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19"/>
  </p:notesMasterIdLst>
  <p:sldIdLst>
    <p:sldId id="256" r:id="rId3"/>
    <p:sldId id="321" r:id="rId4"/>
    <p:sldId id="258" r:id="rId5"/>
    <p:sldId id="260" r:id="rId6"/>
    <p:sldId id="312" r:id="rId7"/>
    <p:sldId id="313" r:id="rId8"/>
    <p:sldId id="314" r:id="rId9"/>
    <p:sldId id="261" r:id="rId10"/>
    <p:sldId id="315" r:id="rId11"/>
    <p:sldId id="266" r:id="rId12"/>
    <p:sldId id="263" r:id="rId13"/>
    <p:sldId id="316" r:id="rId14"/>
    <p:sldId id="319" r:id="rId15"/>
    <p:sldId id="318" r:id="rId16"/>
    <p:sldId id="320" r:id="rId17"/>
    <p:sldId id="290" r:id="rId18"/>
  </p:sldIdLst>
  <p:sldSz cx="9144000" cy="5143500" type="screen16x9"/>
  <p:notesSz cx="6858000" cy="9144000"/>
  <p:embeddedFontLst>
    <p:embeddedFont>
      <p:font typeface="Hind Madurai" panose="02000000000000000000" pitchFamily="2" charset="0"/>
      <p:regular r:id="rId20"/>
      <p:bold r:id="rId21"/>
    </p:embeddedFont>
    <p:embeddedFont>
      <p:font typeface="Lexend" panose="020B0604020202020204" charset="0"/>
      <p:regular r:id="rId22"/>
      <p:bold r:id="rId23"/>
    </p:embeddedFont>
    <p:embeddedFont>
      <p:font typeface="PT Sans" panose="020B0503020203020204" pitchFamily="34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6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ECA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B91031-5506-4421-8261-C1DB911D81CA}">
  <a:tblStyle styleId="{F4B91031-5506-4421-8261-C1DB911D81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55"/>
        <p:guide pos="2880"/>
        <p:guide orient="horz" pos="5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422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190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113c8c13dec_0_1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113c8c13dec_0_1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984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185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" name="Google Shape;4648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9" name="Google Shape;4649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343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Google Shape;3890;g11510490a9c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1" name="Google Shape;3891;g11510490a9c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47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22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050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113c8c13dec_0_1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113c8c13dec_0_1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98982" flipH="1">
            <a:off x="2915435" y="4318493"/>
            <a:ext cx="3313144" cy="2037032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-914218" y="-445464"/>
            <a:ext cx="4117792" cy="104344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3168065" flipH="1">
            <a:off x="8055720" y="4467982"/>
            <a:ext cx="1872519" cy="1151276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6299992">
            <a:off x="-285590" y="4544182"/>
            <a:ext cx="702587" cy="697070"/>
            <a:chOff x="1782100" y="1060200"/>
            <a:chExt cx="184050" cy="182600"/>
          </a:xfrm>
        </p:grpSpPr>
        <p:sp>
          <p:nvSpPr>
            <p:cNvPr id="13" name="Google Shape;13;p2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8199583" y="-736000"/>
            <a:ext cx="2303934" cy="2132247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-372241" y="802482"/>
            <a:ext cx="743967" cy="677720"/>
            <a:chOff x="1519100" y="549200"/>
            <a:chExt cx="176400" cy="160700"/>
          </a:xfrm>
        </p:grpSpPr>
        <p:sp>
          <p:nvSpPr>
            <p:cNvPr id="22" name="Google Shape;22;p2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713100" y="1370500"/>
            <a:ext cx="5060400" cy="18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highlight>
                  <a:srgbClr val="FFFFFF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713100" y="3297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0"/>
          <p:cNvSpPr/>
          <p:nvPr/>
        </p:nvSpPr>
        <p:spPr>
          <a:xfrm>
            <a:off x="-1343399" y="273085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0"/>
          <p:cNvSpPr/>
          <p:nvPr/>
        </p:nvSpPr>
        <p:spPr>
          <a:xfrm rot="10800000" flipH="1">
            <a:off x="2869676" y="-67624"/>
            <a:ext cx="3404649" cy="8627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0"/>
          <p:cNvSpPr/>
          <p:nvPr/>
        </p:nvSpPr>
        <p:spPr>
          <a:xfrm rot="9899984" flipH="1">
            <a:off x="8529927" y="1886928"/>
            <a:ext cx="1126893" cy="991146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0"/>
          <p:cNvSpPr/>
          <p:nvPr/>
        </p:nvSpPr>
        <p:spPr>
          <a:xfrm rot="10800000" flipH="1">
            <a:off x="8190449" y="-250369"/>
            <a:ext cx="1997641" cy="12282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0"/>
          <p:cNvSpPr/>
          <p:nvPr/>
        </p:nvSpPr>
        <p:spPr>
          <a:xfrm rot="5086397" flipH="1">
            <a:off x="-1224578" y="975902"/>
            <a:ext cx="1997645" cy="1228233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" name="Google Shape;807;p40"/>
          <p:cNvGrpSpPr/>
          <p:nvPr/>
        </p:nvGrpSpPr>
        <p:grpSpPr>
          <a:xfrm>
            <a:off x="451245" y="347884"/>
            <a:ext cx="502311" cy="535498"/>
            <a:chOff x="1803100" y="543100"/>
            <a:chExt cx="145475" cy="155100"/>
          </a:xfrm>
        </p:grpSpPr>
        <p:sp>
          <p:nvSpPr>
            <p:cNvPr id="808" name="Google Shape;808;p40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" name="Google Shape;815;p40"/>
          <p:cNvSpPr/>
          <p:nvPr/>
        </p:nvSpPr>
        <p:spPr>
          <a:xfrm>
            <a:off x="6796325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0"/>
          <p:cNvGrpSpPr/>
          <p:nvPr/>
        </p:nvGrpSpPr>
        <p:grpSpPr>
          <a:xfrm>
            <a:off x="8132819" y="3598487"/>
            <a:ext cx="596161" cy="619097"/>
            <a:chOff x="1524825" y="268825"/>
            <a:chExt cx="165050" cy="171400"/>
          </a:xfrm>
        </p:grpSpPr>
        <p:sp>
          <p:nvSpPr>
            <p:cNvPr id="817" name="Google Shape;817;p40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1"/>
          <p:cNvSpPr/>
          <p:nvPr/>
        </p:nvSpPr>
        <p:spPr>
          <a:xfrm rot="-298982">
            <a:off x="3360720" y="4318493"/>
            <a:ext cx="3313144" cy="2037032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1"/>
          <p:cNvSpPr/>
          <p:nvPr/>
        </p:nvSpPr>
        <p:spPr>
          <a:xfrm rot="10800000">
            <a:off x="6385726" y="-445464"/>
            <a:ext cx="4117792" cy="104344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1"/>
          <p:cNvSpPr/>
          <p:nvPr/>
        </p:nvSpPr>
        <p:spPr>
          <a:xfrm rot="3168065">
            <a:off x="-405040" y="4490007"/>
            <a:ext cx="1872519" cy="1151276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41"/>
          <p:cNvGrpSpPr/>
          <p:nvPr/>
        </p:nvGrpSpPr>
        <p:grpSpPr>
          <a:xfrm rot="-6299992" flipH="1">
            <a:off x="8246878" y="4259432"/>
            <a:ext cx="702587" cy="697070"/>
            <a:chOff x="1782100" y="1060200"/>
            <a:chExt cx="184050" cy="182600"/>
          </a:xfrm>
        </p:grpSpPr>
        <p:sp>
          <p:nvSpPr>
            <p:cNvPr id="837" name="Google Shape;837;p41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41"/>
          <p:cNvSpPr/>
          <p:nvPr/>
        </p:nvSpPr>
        <p:spPr>
          <a:xfrm flipH="1">
            <a:off x="-914218" y="-736000"/>
            <a:ext cx="2303934" cy="2132247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41"/>
          <p:cNvGrpSpPr/>
          <p:nvPr/>
        </p:nvGrpSpPr>
        <p:grpSpPr>
          <a:xfrm flipH="1">
            <a:off x="8666723" y="1396257"/>
            <a:ext cx="743967" cy="677720"/>
            <a:chOff x="1519100" y="549200"/>
            <a:chExt cx="176400" cy="160700"/>
          </a:xfrm>
        </p:grpSpPr>
        <p:sp>
          <p:nvSpPr>
            <p:cNvPr id="846" name="Google Shape;846;p41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8" name="Google Shape;848;p41"/>
          <p:cNvSpPr/>
          <p:nvPr/>
        </p:nvSpPr>
        <p:spPr>
          <a:xfrm rot="10800000" flipH="1">
            <a:off x="2719225" y="-219151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98982" flipH="1">
            <a:off x="2915435" y="4318493"/>
            <a:ext cx="3313144" cy="2037032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-914218" y="-445464"/>
            <a:ext cx="4117792" cy="104344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3168065" flipH="1">
            <a:off x="8055720" y="4467982"/>
            <a:ext cx="1872519" cy="1151276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6299992">
            <a:off x="-285590" y="4544182"/>
            <a:ext cx="702587" cy="697070"/>
            <a:chOff x="1782100" y="1060200"/>
            <a:chExt cx="184050" cy="182600"/>
          </a:xfrm>
        </p:grpSpPr>
        <p:sp>
          <p:nvSpPr>
            <p:cNvPr id="13" name="Google Shape;13;p2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8199583" y="-736000"/>
            <a:ext cx="2303934" cy="2132247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-372241" y="802482"/>
            <a:ext cx="743967" cy="677720"/>
            <a:chOff x="1519100" y="549200"/>
            <a:chExt cx="176400" cy="160700"/>
          </a:xfrm>
        </p:grpSpPr>
        <p:sp>
          <p:nvSpPr>
            <p:cNvPr id="22" name="Google Shape;22;p2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713100" y="1370500"/>
            <a:ext cx="5060400" cy="18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highlight>
                  <a:srgbClr val="FFFFFF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713100" y="3297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25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13100" y="1707850"/>
            <a:ext cx="3515700" cy="21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713100" y="3903725"/>
            <a:ext cx="4218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2869676" y="-67624"/>
            <a:ext cx="3404649" cy="8627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-413771" y="4503814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10800000" flipH="1">
            <a:off x="8190449" y="-250369"/>
            <a:ext cx="1997641" cy="12282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5086397" flipH="1">
            <a:off x="-1224578" y="975902"/>
            <a:ext cx="1997645" cy="1228233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8027620" y="4336359"/>
            <a:ext cx="502311" cy="535498"/>
            <a:chOff x="1803100" y="543100"/>
            <a:chExt cx="145475" cy="155100"/>
          </a:xfrm>
        </p:grpSpPr>
        <p:sp>
          <p:nvSpPr>
            <p:cNvPr id="35" name="Google Shape;35;p3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3"/>
          <p:cNvSpPr/>
          <p:nvPr/>
        </p:nvSpPr>
        <p:spPr>
          <a:xfrm>
            <a:off x="5172075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718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"/>
          <p:cNvSpPr/>
          <p:nvPr/>
        </p:nvSpPr>
        <p:spPr>
          <a:xfrm rot="10800000" flipH="1">
            <a:off x="8495675" y="-311713"/>
            <a:ext cx="1322568" cy="1083569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rot="3692326" flipH="1">
            <a:off x="-2288205" y="2563896"/>
            <a:ext cx="3313135" cy="2037027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 rot="4554771">
            <a:off x="7967658" y="4160687"/>
            <a:ext cx="1645260" cy="152268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162516" y="132371"/>
            <a:ext cx="343947" cy="366672"/>
            <a:chOff x="1803100" y="543100"/>
            <a:chExt cx="145475" cy="155100"/>
          </a:xfrm>
        </p:grpSpPr>
        <p:sp>
          <p:nvSpPr>
            <p:cNvPr id="50" name="Google Shape;50;p4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4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58" name="Google Shape;58;p4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201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 rot="-3463915">
            <a:off x="7705812" y="-1379682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 rot="10800000">
            <a:off x="-2174322" y="2838275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8824644" y="2100062"/>
            <a:ext cx="596161" cy="619097"/>
            <a:chOff x="1524825" y="268825"/>
            <a:chExt cx="165050" cy="171400"/>
          </a:xfrm>
        </p:grpSpPr>
        <p:sp>
          <p:nvSpPr>
            <p:cNvPr id="64" name="Google Shape;64;p5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/>
          <p:nvPr/>
        </p:nvSpPr>
        <p:spPr>
          <a:xfrm rot="4500011">
            <a:off x="-464508" y="1502368"/>
            <a:ext cx="1148748" cy="941207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 idx="2"/>
          </p:nvPr>
        </p:nvSpPr>
        <p:spPr>
          <a:xfrm>
            <a:off x="1641638" y="3134772"/>
            <a:ext cx="26961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 idx="3"/>
          </p:nvPr>
        </p:nvSpPr>
        <p:spPr>
          <a:xfrm>
            <a:off x="4806264" y="3134772"/>
            <a:ext cx="26961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4806262" y="3535266"/>
            <a:ext cx="2696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1641631" y="3535266"/>
            <a:ext cx="2696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697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7657686" y="-263448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-768650" y="4470875"/>
            <a:ext cx="1322568" cy="1083569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6"/>
          <p:cNvGrpSpPr/>
          <p:nvPr/>
        </p:nvGrpSpPr>
        <p:grpSpPr>
          <a:xfrm flipH="1">
            <a:off x="-327810" y="1233762"/>
            <a:ext cx="596161" cy="619097"/>
            <a:chOff x="1524825" y="268825"/>
            <a:chExt cx="165050" cy="171400"/>
          </a:xfrm>
        </p:grpSpPr>
        <p:sp>
          <p:nvSpPr>
            <p:cNvPr id="90" name="Google Shape;90;p6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7092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720000" y="1843250"/>
            <a:ext cx="41178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720000" y="569479"/>
            <a:ext cx="42948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5588982" y="4167986"/>
            <a:ext cx="4117792" cy="104344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 rot="10800000" flipH="1">
            <a:off x="4384305" y="-829130"/>
            <a:ext cx="2225830" cy="1368529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7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111" name="Google Shape;111;p7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7"/>
          <p:cNvSpPr/>
          <p:nvPr/>
        </p:nvSpPr>
        <p:spPr>
          <a:xfrm>
            <a:off x="8290100" y="-404087"/>
            <a:ext cx="1645249" cy="152267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 flipH="1">
            <a:off x="-587771" y="-359036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7"/>
          <p:cNvGrpSpPr/>
          <p:nvPr/>
        </p:nvGrpSpPr>
        <p:grpSpPr>
          <a:xfrm>
            <a:off x="-724703" y="2529058"/>
            <a:ext cx="1035680" cy="943470"/>
            <a:chOff x="1519100" y="549200"/>
            <a:chExt cx="176400" cy="160700"/>
          </a:xfrm>
        </p:grpSpPr>
        <p:sp>
          <p:nvSpPr>
            <p:cNvPr id="121" name="Google Shape;121;p7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0628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/>
          <p:nvPr/>
        </p:nvSpPr>
        <p:spPr>
          <a:xfrm>
            <a:off x="-1343399" y="273085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 rot="10800000" flipH="1">
            <a:off x="2869676" y="-67624"/>
            <a:ext cx="3404649" cy="8627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 rot="9899984" flipH="1">
            <a:off x="8529927" y="1886928"/>
            <a:ext cx="1126893" cy="991146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 rot="10800000" flipH="1">
            <a:off x="8190449" y="-250369"/>
            <a:ext cx="1997641" cy="12282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 rot="5086397" flipH="1">
            <a:off x="-1224578" y="975902"/>
            <a:ext cx="1997645" cy="1228233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8"/>
          <p:cNvGrpSpPr/>
          <p:nvPr/>
        </p:nvGrpSpPr>
        <p:grpSpPr>
          <a:xfrm>
            <a:off x="451245" y="347884"/>
            <a:ext cx="502311" cy="535498"/>
            <a:chOff x="1803100" y="543100"/>
            <a:chExt cx="145475" cy="155100"/>
          </a:xfrm>
        </p:grpSpPr>
        <p:sp>
          <p:nvSpPr>
            <p:cNvPr id="130" name="Google Shape;130;p8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8"/>
          <p:cNvSpPr/>
          <p:nvPr/>
        </p:nvSpPr>
        <p:spPr>
          <a:xfrm>
            <a:off x="6796325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8"/>
          <p:cNvGrpSpPr/>
          <p:nvPr/>
        </p:nvGrpSpPr>
        <p:grpSpPr>
          <a:xfrm>
            <a:off x="8132819" y="3598487"/>
            <a:ext cx="596161" cy="619097"/>
            <a:chOff x="1524825" y="268825"/>
            <a:chExt cx="165050" cy="171400"/>
          </a:xfrm>
        </p:grpSpPr>
        <p:sp>
          <p:nvSpPr>
            <p:cNvPr id="139" name="Google Shape;139;p8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8"/>
          <p:cNvSpPr/>
          <p:nvPr/>
        </p:nvSpPr>
        <p:spPr>
          <a:xfrm>
            <a:off x="2010051" y="4797888"/>
            <a:ext cx="3404649" cy="8627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1274250" y="1307100"/>
            <a:ext cx="659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833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 rot="10800000" flipH="1">
            <a:off x="2743000" y="2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-3463915">
            <a:off x="7705812" y="3384818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 rot="4500011">
            <a:off x="-464508" y="4531905"/>
            <a:ext cx="1148748" cy="941207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9"/>
          <p:cNvGrpSpPr/>
          <p:nvPr/>
        </p:nvGrpSpPr>
        <p:grpSpPr>
          <a:xfrm>
            <a:off x="8179745" y="391459"/>
            <a:ext cx="502311" cy="535498"/>
            <a:chOff x="1803100" y="543100"/>
            <a:chExt cx="145475" cy="155100"/>
          </a:xfrm>
        </p:grpSpPr>
        <p:sp>
          <p:nvSpPr>
            <p:cNvPr id="161" name="Google Shape;161;p9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9"/>
          <p:cNvSpPr/>
          <p:nvPr/>
        </p:nvSpPr>
        <p:spPr>
          <a:xfrm rot="8100000">
            <a:off x="3845680" y="4107832"/>
            <a:ext cx="2973843" cy="2752282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3762900" y="136551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subTitle" idx="1"/>
          </p:nvPr>
        </p:nvSpPr>
        <p:spPr>
          <a:xfrm>
            <a:off x="3762900" y="203803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145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13100" y="1707850"/>
            <a:ext cx="3515700" cy="21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713100" y="3903725"/>
            <a:ext cx="4218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2869676" y="-67624"/>
            <a:ext cx="3404649" cy="8627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-413771" y="4503814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10800000" flipH="1">
            <a:off x="8190449" y="-250369"/>
            <a:ext cx="1997641" cy="12282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5086397" flipH="1">
            <a:off x="-1224578" y="975902"/>
            <a:ext cx="1997645" cy="1228233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8027620" y="4336359"/>
            <a:ext cx="502311" cy="535498"/>
            <a:chOff x="1803100" y="543100"/>
            <a:chExt cx="145475" cy="155100"/>
          </a:xfrm>
        </p:grpSpPr>
        <p:sp>
          <p:nvSpPr>
            <p:cNvPr id="35" name="Google Shape;35;p3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3"/>
          <p:cNvSpPr/>
          <p:nvPr/>
        </p:nvSpPr>
        <p:spPr>
          <a:xfrm>
            <a:off x="5172075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/>
          <p:nvPr/>
        </p:nvSpPr>
        <p:spPr>
          <a:xfrm>
            <a:off x="-100275" y="-100275"/>
            <a:ext cx="9380400" cy="5394300"/>
          </a:xfrm>
          <a:prstGeom prst="rect">
            <a:avLst/>
          </a:prstGeom>
          <a:solidFill>
            <a:srgbClr val="DEEAEC">
              <a:alpha val="31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720000" y="476865"/>
            <a:ext cx="3449100" cy="21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0"/>
          <p:cNvSpPr/>
          <p:nvPr/>
        </p:nvSpPr>
        <p:spPr>
          <a:xfrm rot="10800000">
            <a:off x="6522928" y="-190815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"/>
          <p:cNvSpPr/>
          <p:nvPr/>
        </p:nvSpPr>
        <p:spPr>
          <a:xfrm rot="-828300" flipH="1">
            <a:off x="-2404654" y="3587396"/>
            <a:ext cx="4423712" cy="2719874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"/>
          <p:cNvSpPr/>
          <p:nvPr/>
        </p:nvSpPr>
        <p:spPr>
          <a:xfrm rot="-4500011" flipH="1">
            <a:off x="8459742" y="3062343"/>
            <a:ext cx="1148748" cy="941207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920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/>
          <p:nvPr/>
        </p:nvSpPr>
        <p:spPr>
          <a:xfrm flipH="1">
            <a:off x="6784612" y="294480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 rot="3463915" flipH="1">
            <a:off x="-1592524" y="3583368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 rot="10800000" flipH="1">
            <a:off x="2956926" y="-277425"/>
            <a:ext cx="4902078" cy="1242199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71442" y="116501"/>
            <a:ext cx="457916" cy="454327"/>
            <a:chOff x="1782100" y="1060200"/>
            <a:chExt cx="184050" cy="182600"/>
          </a:xfrm>
        </p:grpSpPr>
        <p:sp>
          <p:nvSpPr>
            <p:cNvPr id="182" name="Google Shape;182;p11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1"/>
          <p:cNvGrpSpPr/>
          <p:nvPr/>
        </p:nvGrpSpPr>
        <p:grpSpPr>
          <a:xfrm>
            <a:off x="8824644" y="1504987"/>
            <a:ext cx="596161" cy="619097"/>
            <a:chOff x="1524825" y="268825"/>
            <a:chExt cx="165050" cy="171400"/>
          </a:xfrm>
        </p:grpSpPr>
        <p:sp>
          <p:nvSpPr>
            <p:cNvPr id="190" name="Google Shape;190;p11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4073325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273050"/>
            <a:ext cx="77178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subTitle" idx="1"/>
          </p:nvPr>
        </p:nvSpPr>
        <p:spPr>
          <a:xfrm>
            <a:off x="1284000" y="3248021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9622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03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2"/>
          </p:nvPr>
        </p:nvSpPr>
        <p:spPr>
          <a:xfrm>
            <a:off x="7131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713100" y="217512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3"/>
          </p:nvPr>
        </p:nvSpPr>
        <p:spPr>
          <a:xfrm>
            <a:off x="341582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"/>
          </p:nvPr>
        </p:nvSpPr>
        <p:spPr>
          <a:xfrm>
            <a:off x="3415825" y="217512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5"/>
          </p:nvPr>
        </p:nvSpPr>
        <p:spPr>
          <a:xfrm>
            <a:off x="713100" y="35327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6"/>
          </p:nvPr>
        </p:nvSpPr>
        <p:spPr>
          <a:xfrm>
            <a:off x="713100" y="402505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7"/>
          </p:nvPr>
        </p:nvSpPr>
        <p:spPr>
          <a:xfrm>
            <a:off x="3415825" y="35327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8"/>
          </p:nvPr>
        </p:nvSpPr>
        <p:spPr>
          <a:xfrm>
            <a:off x="3415825" y="402505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9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3"/>
          </p:nvPr>
        </p:nvSpPr>
        <p:spPr>
          <a:xfrm>
            <a:off x="6118545" y="217512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14"/>
          </p:nvPr>
        </p:nvSpPr>
        <p:spPr>
          <a:xfrm>
            <a:off x="6118545" y="35327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15"/>
          </p:nvPr>
        </p:nvSpPr>
        <p:spPr>
          <a:xfrm>
            <a:off x="6118545" y="402505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16" hasCustomPrompt="1"/>
          </p:nvPr>
        </p:nvSpPr>
        <p:spPr>
          <a:xfrm>
            <a:off x="6118545" y="3005075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5825" y="3005075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18" hasCustomPrompt="1"/>
          </p:nvPr>
        </p:nvSpPr>
        <p:spPr>
          <a:xfrm>
            <a:off x="713100" y="3005075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19" hasCustomPrompt="1"/>
          </p:nvPr>
        </p:nvSpPr>
        <p:spPr>
          <a:xfrm>
            <a:off x="713100" y="1155150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20" hasCustomPrompt="1"/>
          </p:nvPr>
        </p:nvSpPr>
        <p:spPr>
          <a:xfrm>
            <a:off x="3415825" y="1155150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18545" y="1155150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/>
          <p:nvPr/>
        </p:nvSpPr>
        <p:spPr>
          <a:xfrm>
            <a:off x="-768650" y="4470875"/>
            <a:ext cx="1322568" cy="1083569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/>
          <p:nvPr/>
        </p:nvSpPr>
        <p:spPr>
          <a:xfrm rot="10800000" flipH="1">
            <a:off x="8093476" y="-271457"/>
            <a:ext cx="1695772" cy="10426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13"/>
          <p:cNvGrpSpPr/>
          <p:nvPr/>
        </p:nvGrpSpPr>
        <p:grpSpPr>
          <a:xfrm>
            <a:off x="8768781" y="1386587"/>
            <a:ext cx="596161" cy="619097"/>
            <a:chOff x="1524825" y="268825"/>
            <a:chExt cx="165050" cy="171400"/>
          </a:xfrm>
        </p:grpSpPr>
        <p:sp>
          <p:nvSpPr>
            <p:cNvPr id="232" name="Google Shape;232;p13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 rot="5157677">
            <a:off x="-929982" y="-321087"/>
            <a:ext cx="1645252" cy="1522675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13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249" name="Google Shape;249;p13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0180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/>
          <p:nvPr/>
        </p:nvSpPr>
        <p:spPr>
          <a:xfrm rot="-3600014" flipH="1">
            <a:off x="6589248" y="3244156"/>
            <a:ext cx="4423697" cy="2719876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"/>
          <p:cNvSpPr/>
          <p:nvPr/>
        </p:nvSpPr>
        <p:spPr>
          <a:xfrm rot="10800000" flipH="1">
            <a:off x="2743000" y="2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-1497874" y="3452075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"/>
          <p:cNvSpPr/>
          <p:nvPr/>
        </p:nvSpPr>
        <p:spPr>
          <a:xfrm rot="4500011">
            <a:off x="-464508" y="1502368"/>
            <a:ext cx="1148748" cy="941207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"/>
          <p:cNvSpPr/>
          <p:nvPr/>
        </p:nvSpPr>
        <p:spPr>
          <a:xfrm flipH="1">
            <a:off x="7617304" y="-451748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14"/>
          <p:cNvGrpSpPr/>
          <p:nvPr/>
        </p:nvGrpSpPr>
        <p:grpSpPr>
          <a:xfrm>
            <a:off x="6764295" y="4336359"/>
            <a:ext cx="502311" cy="535498"/>
            <a:chOff x="1803100" y="543100"/>
            <a:chExt cx="145475" cy="155100"/>
          </a:xfrm>
        </p:grpSpPr>
        <p:sp>
          <p:nvSpPr>
            <p:cNvPr id="263" name="Google Shape;263;p14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>
            <a:off x="-188206" y="-221863"/>
            <a:ext cx="596161" cy="619097"/>
            <a:chOff x="1524825" y="268825"/>
            <a:chExt cx="165050" cy="171400"/>
          </a:xfrm>
        </p:grpSpPr>
        <p:sp>
          <p:nvSpPr>
            <p:cNvPr id="271" name="Google Shape;271;p14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1653650" y="1189100"/>
            <a:ext cx="58497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subTitle" idx="1"/>
          </p:nvPr>
        </p:nvSpPr>
        <p:spPr>
          <a:xfrm>
            <a:off x="2142050" y="3153500"/>
            <a:ext cx="48729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4308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2391900" y="3181126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subTitle" idx="1"/>
          </p:nvPr>
        </p:nvSpPr>
        <p:spPr>
          <a:xfrm>
            <a:off x="713100" y="1511325"/>
            <a:ext cx="77178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5346895" y="4604106"/>
            <a:ext cx="1148747" cy="941204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5"/>
          <p:cNvSpPr/>
          <p:nvPr/>
        </p:nvSpPr>
        <p:spPr>
          <a:xfrm rot="2870412" flipH="1">
            <a:off x="-1666412" y="2856160"/>
            <a:ext cx="4423705" cy="2719873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7009776" y="-90335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5"/>
          <p:cNvSpPr/>
          <p:nvPr/>
        </p:nvSpPr>
        <p:spPr>
          <a:xfrm rot="10800000" flipH="1">
            <a:off x="-182000" y="-67623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15"/>
          <p:cNvGrpSpPr/>
          <p:nvPr/>
        </p:nvGrpSpPr>
        <p:grpSpPr>
          <a:xfrm>
            <a:off x="8132819" y="2989737"/>
            <a:ext cx="596161" cy="619097"/>
            <a:chOff x="1524825" y="268825"/>
            <a:chExt cx="165050" cy="171400"/>
          </a:xfrm>
        </p:grpSpPr>
        <p:sp>
          <p:nvSpPr>
            <p:cNvPr id="296" name="Google Shape;296;p15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58908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title"/>
          </p:nvPr>
        </p:nvSpPr>
        <p:spPr>
          <a:xfrm>
            <a:off x="720000" y="1282550"/>
            <a:ext cx="3962400" cy="15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720000" y="2856263"/>
            <a:ext cx="39624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6"/>
          <p:cNvSpPr/>
          <p:nvPr/>
        </p:nvSpPr>
        <p:spPr>
          <a:xfrm rot="-3463915">
            <a:off x="7705812" y="-1379682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"/>
          <p:cNvSpPr/>
          <p:nvPr/>
        </p:nvSpPr>
        <p:spPr>
          <a:xfrm rot="10800000">
            <a:off x="-2408947" y="271195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"/>
          <p:cNvSpPr/>
          <p:nvPr/>
        </p:nvSpPr>
        <p:spPr>
          <a:xfrm rot="-4500011" flipH="1">
            <a:off x="8459742" y="3062343"/>
            <a:ext cx="1148748" cy="941207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6"/>
          <p:cNvSpPr/>
          <p:nvPr/>
        </p:nvSpPr>
        <p:spPr>
          <a:xfrm rot="-828300" flipH="1">
            <a:off x="2233521" y="4453671"/>
            <a:ext cx="4423712" cy="2719874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16"/>
          <p:cNvGrpSpPr/>
          <p:nvPr/>
        </p:nvGrpSpPr>
        <p:grpSpPr>
          <a:xfrm>
            <a:off x="171442" y="116501"/>
            <a:ext cx="457916" cy="454327"/>
            <a:chOff x="1782100" y="1060200"/>
            <a:chExt cx="184050" cy="182600"/>
          </a:xfrm>
        </p:grpSpPr>
        <p:sp>
          <p:nvSpPr>
            <p:cNvPr id="319" name="Google Shape;319;p16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6"/>
          <p:cNvSpPr/>
          <p:nvPr/>
        </p:nvSpPr>
        <p:spPr>
          <a:xfrm rot="10800000">
            <a:off x="3884554" y="-614173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697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/>
          <p:nvPr/>
        </p:nvSpPr>
        <p:spPr>
          <a:xfrm>
            <a:off x="6362826" y="-75230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2010051" y="4400838"/>
            <a:ext cx="3404649" cy="8627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7"/>
          <p:cNvSpPr/>
          <p:nvPr/>
        </p:nvSpPr>
        <p:spPr>
          <a:xfrm rot="10800000" flipH="1">
            <a:off x="-1533899" y="-67624"/>
            <a:ext cx="3404649" cy="8627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/>
          <p:nvPr/>
        </p:nvSpPr>
        <p:spPr>
          <a:xfrm rot="9899984" flipH="1">
            <a:off x="8529927" y="4529803"/>
            <a:ext cx="1126893" cy="991146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7"/>
          <p:cNvSpPr/>
          <p:nvPr/>
        </p:nvSpPr>
        <p:spPr>
          <a:xfrm rot="3599983" flipH="1">
            <a:off x="-333754" y="4433801"/>
            <a:ext cx="1148755" cy="941212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720000" y="1468188"/>
            <a:ext cx="2909400" cy="9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subTitle" idx="1"/>
          </p:nvPr>
        </p:nvSpPr>
        <p:spPr>
          <a:xfrm>
            <a:off x="720000" y="2500765"/>
            <a:ext cx="2909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2547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/>
          <p:nvPr/>
        </p:nvSpPr>
        <p:spPr>
          <a:xfrm rot="10800000" flipH="1">
            <a:off x="2469650" y="-181151"/>
            <a:ext cx="3359660" cy="8513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"/>
          <p:cNvSpPr/>
          <p:nvPr/>
        </p:nvSpPr>
        <p:spPr>
          <a:xfrm flipH="1">
            <a:off x="7522336" y="4493852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8"/>
          <p:cNvSpPr/>
          <p:nvPr/>
        </p:nvSpPr>
        <p:spPr>
          <a:xfrm rot="10800000">
            <a:off x="7765093" y="-382928"/>
            <a:ext cx="1148747" cy="941204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18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340" name="Google Shape;340;p18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18"/>
          <p:cNvSpPr/>
          <p:nvPr/>
        </p:nvSpPr>
        <p:spPr>
          <a:xfrm flipH="1">
            <a:off x="-638114" y="1886925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8"/>
          <p:cNvSpPr txBox="1">
            <a:spLocks noGrp="1"/>
          </p:cNvSpPr>
          <p:nvPr>
            <p:ph type="title"/>
          </p:nvPr>
        </p:nvSpPr>
        <p:spPr>
          <a:xfrm>
            <a:off x="5521500" y="1468188"/>
            <a:ext cx="2909400" cy="9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subTitle" idx="1"/>
          </p:nvPr>
        </p:nvSpPr>
        <p:spPr>
          <a:xfrm>
            <a:off x="5521500" y="2244193"/>
            <a:ext cx="2909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95755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/>
          <p:nvPr/>
        </p:nvSpPr>
        <p:spPr>
          <a:xfrm rot="10800000" flipH="1">
            <a:off x="1288151" y="-92962"/>
            <a:ext cx="3404649" cy="8627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9"/>
          <p:cNvSpPr/>
          <p:nvPr/>
        </p:nvSpPr>
        <p:spPr>
          <a:xfrm>
            <a:off x="3163018" y="4477747"/>
            <a:ext cx="1148747" cy="941204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"/>
          <p:cNvSpPr/>
          <p:nvPr/>
        </p:nvSpPr>
        <p:spPr>
          <a:xfrm flipH="1">
            <a:off x="7522336" y="4493852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9"/>
          <p:cNvSpPr/>
          <p:nvPr/>
        </p:nvSpPr>
        <p:spPr>
          <a:xfrm rot="-1800017" flipH="1">
            <a:off x="-443633" y="4596107"/>
            <a:ext cx="1126894" cy="991145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title"/>
          </p:nvPr>
        </p:nvSpPr>
        <p:spPr>
          <a:xfrm>
            <a:off x="720000" y="1468301"/>
            <a:ext cx="2909400" cy="9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9"/>
          <p:cNvSpPr txBox="1">
            <a:spLocks noGrp="1"/>
          </p:cNvSpPr>
          <p:nvPr>
            <p:ph type="subTitle" idx="1"/>
          </p:nvPr>
        </p:nvSpPr>
        <p:spPr>
          <a:xfrm>
            <a:off x="720000" y="2234163"/>
            <a:ext cx="2909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737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 rot="-3463915">
            <a:off x="7705812" y="-1379682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 rot="10800000">
            <a:off x="-2174322" y="2838275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8824644" y="2100062"/>
            <a:ext cx="596161" cy="619097"/>
            <a:chOff x="1524825" y="268825"/>
            <a:chExt cx="165050" cy="171400"/>
          </a:xfrm>
        </p:grpSpPr>
        <p:sp>
          <p:nvSpPr>
            <p:cNvPr id="64" name="Google Shape;64;p5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/>
          <p:nvPr/>
        </p:nvSpPr>
        <p:spPr>
          <a:xfrm rot="4500011">
            <a:off x="-464508" y="1502368"/>
            <a:ext cx="1148748" cy="941207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 idx="2"/>
          </p:nvPr>
        </p:nvSpPr>
        <p:spPr>
          <a:xfrm>
            <a:off x="1641638" y="3134772"/>
            <a:ext cx="26961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 idx="3"/>
          </p:nvPr>
        </p:nvSpPr>
        <p:spPr>
          <a:xfrm>
            <a:off x="4806264" y="3134772"/>
            <a:ext cx="26961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4806262" y="3535266"/>
            <a:ext cx="2696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1641631" y="3535266"/>
            <a:ext cx="2696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>
            <a:spLocks noGrp="1"/>
          </p:cNvSpPr>
          <p:nvPr>
            <p:ph type="body" idx="1"/>
          </p:nvPr>
        </p:nvSpPr>
        <p:spPr>
          <a:xfrm>
            <a:off x="713000" y="1242700"/>
            <a:ext cx="3736500" cy="3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>
                <a:solidFill>
                  <a:srgbClr val="434343"/>
                </a:solidFill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body" idx="2"/>
          </p:nvPr>
        </p:nvSpPr>
        <p:spPr>
          <a:xfrm>
            <a:off x="4694500" y="1242700"/>
            <a:ext cx="3736500" cy="3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marL="914400" lvl="1" indent="-3238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/>
          <p:nvPr/>
        </p:nvSpPr>
        <p:spPr>
          <a:xfrm rot="10800000" flipH="1">
            <a:off x="6242600" y="-181151"/>
            <a:ext cx="3359660" cy="8513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0"/>
          <p:cNvSpPr/>
          <p:nvPr/>
        </p:nvSpPr>
        <p:spPr>
          <a:xfrm rot="-5400000">
            <a:off x="8557268" y="1489947"/>
            <a:ext cx="1148747" cy="941204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" name="Google Shape;363;p20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364" name="Google Shape;364;p20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20"/>
          <p:cNvSpPr/>
          <p:nvPr/>
        </p:nvSpPr>
        <p:spPr>
          <a:xfrm flipH="1">
            <a:off x="8071711" y="4493852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0"/>
          <p:cNvSpPr/>
          <p:nvPr/>
        </p:nvSpPr>
        <p:spPr>
          <a:xfrm flipH="1">
            <a:off x="-587771" y="-359036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536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1"/>
          <p:cNvSpPr txBox="1">
            <a:spLocks noGrp="1"/>
          </p:cNvSpPr>
          <p:nvPr>
            <p:ph type="title" idx="2"/>
          </p:nvPr>
        </p:nvSpPr>
        <p:spPr>
          <a:xfrm>
            <a:off x="713225" y="2941366"/>
            <a:ext cx="23997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6" name="Google Shape;376;p21"/>
          <p:cNvSpPr txBox="1">
            <a:spLocks noGrp="1"/>
          </p:cNvSpPr>
          <p:nvPr>
            <p:ph type="subTitle" idx="1"/>
          </p:nvPr>
        </p:nvSpPr>
        <p:spPr>
          <a:xfrm>
            <a:off x="713225" y="3648558"/>
            <a:ext cx="23997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1"/>
          <p:cNvSpPr txBox="1">
            <a:spLocks noGrp="1"/>
          </p:cNvSpPr>
          <p:nvPr>
            <p:ph type="title" idx="3"/>
          </p:nvPr>
        </p:nvSpPr>
        <p:spPr>
          <a:xfrm>
            <a:off x="3372150" y="2941366"/>
            <a:ext cx="23997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8" name="Google Shape;378;p21"/>
          <p:cNvSpPr txBox="1">
            <a:spLocks noGrp="1"/>
          </p:cNvSpPr>
          <p:nvPr>
            <p:ph type="subTitle" idx="4"/>
          </p:nvPr>
        </p:nvSpPr>
        <p:spPr>
          <a:xfrm>
            <a:off x="3372150" y="3648558"/>
            <a:ext cx="23997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title" idx="5"/>
          </p:nvPr>
        </p:nvSpPr>
        <p:spPr>
          <a:xfrm>
            <a:off x="6031075" y="2941366"/>
            <a:ext cx="23997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0" name="Google Shape;380;p21"/>
          <p:cNvSpPr txBox="1">
            <a:spLocks noGrp="1"/>
          </p:cNvSpPr>
          <p:nvPr>
            <p:ph type="subTitle" idx="6"/>
          </p:nvPr>
        </p:nvSpPr>
        <p:spPr>
          <a:xfrm>
            <a:off x="6031075" y="3648558"/>
            <a:ext cx="23997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1"/>
          <p:cNvSpPr/>
          <p:nvPr/>
        </p:nvSpPr>
        <p:spPr>
          <a:xfrm rot="10800000" flipH="1">
            <a:off x="-518235" y="-384062"/>
            <a:ext cx="1534527" cy="943479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-768650" y="4470875"/>
            <a:ext cx="1322568" cy="1083569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383;p21"/>
          <p:cNvGrpSpPr/>
          <p:nvPr/>
        </p:nvGrpSpPr>
        <p:grpSpPr>
          <a:xfrm>
            <a:off x="8587854" y="4691446"/>
            <a:ext cx="343947" cy="366672"/>
            <a:chOff x="1803100" y="543100"/>
            <a:chExt cx="145475" cy="155100"/>
          </a:xfrm>
        </p:grpSpPr>
        <p:sp>
          <p:nvSpPr>
            <p:cNvPr id="384" name="Google Shape;384;p21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21"/>
          <p:cNvSpPr/>
          <p:nvPr/>
        </p:nvSpPr>
        <p:spPr>
          <a:xfrm>
            <a:off x="8763495" y="422406"/>
            <a:ext cx="702603" cy="617956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3963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/>
          <p:nvPr/>
        </p:nvSpPr>
        <p:spPr>
          <a:xfrm rot="10800000" flipH="1">
            <a:off x="2469650" y="-181151"/>
            <a:ext cx="3359660" cy="8513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"/>
          <p:cNvSpPr/>
          <p:nvPr/>
        </p:nvSpPr>
        <p:spPr>
          <a:xfrm flipH="1">
            <a:off x="7522336" y="4493852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2"/>
          <p:cNvSpPr/>
          <p:nvPr/>
        </p:nvSpPr>
        <p:spPr>
          <a:xfrm rot="10800000">
            <a:off x="7765093" y="-382928"/>
            <a:ext cx="1148747" cy="941204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" name="Google Shape;396;p22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397" name="Google Shape;397;p22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22"/>
          <p:cNvSpPr/>
          <p:nvPr/>
        </p:nvSpPr>
        <p:spPr>
          <a:xfrm flipH="1">
            <a:off x="-638114" y="1886925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title" idx="2"/>
          </p:nvPr>
        </p:nvSpPr>
        <p:spPr>
          <a:xfrm>
            <a:off x="713225" y="2963400"/>
            <a:ext cx="23997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1"/>
          </p:nvPr>
        </p:nvSpPr>
        <p:spPr>
          <a:xfrm>
            <a:off x="713225" y="3397871"/>
            <a:ext cx="239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title" idx="3"/>
          </p:nvPr>
        </p:nvSpPr>
        <p:spPr>
          <a:xfrm>
            <a:off x="3372150" y="1610400"/>
            <a:ext cx="23997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4"/>
          </p:nvPr>
        </p:nvSpPr>
        <p:spPr>
          <a:xfrm>
            <a:off x="3372150" y="2044871"/>
            <a:ext cx="239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2"/>
          <p:cNvSpPr txBox="1">
            <a:spLocks noGrp="1"/>
          </p:cNvSpPr>
          <p:nvPr>
            <p:ph type="title" idx="5"/>
          </p:nvPr>
        </p:nvSpPr>
        <p:spPr>
          <a:xfrm>
            <a:off x="6031075" y="2963400"/>
            <a:ext cx="23997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1" name="Google Shape;411;p22"/>
          <p:cNvSpPr txBox="1">
            <a:spLocks noGrp="1"/>
          </p:cNvSpPr>
          <p:nvPr>
            <p:ph type="subTitle" idx="6"/>
          </p:nvPr>
        </p:nvSpPr>
        <p:spPr>
          <a:xfrm>
            <a:off x="6031075" y="3397871"/>
            <a:ext cx="239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218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"/>
          <p:cNvSpPr/>
          <p:nvPr/>
        </p:nvSpPr>
        <p:spPr>
          <a:xfrm rot="10800000">
            <a:off x="6601911" y="-218323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3"/>
          <p:cNvSpPr/>
          <p:nvPr/>
        </p:nvSpPr>
        <p:spPr>
          <a:xfrm rot="-3463915">
            <a:off x="7705812" y="3384818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3"/>
          <p:cNvSpPr/>
          <p:nvPr/>
        </p:nvSpPr>
        <p:spPr>
          <a:xfrm flipH="1">
            <a:off x="-2774447" y="-122650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23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417" name="Google Shape;417;p23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425" name="Google Shape;425;p23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23"/>
          <p:cNvSpPr/>
          <p:nvPr/>
        </p:nvSpPr>
        <p:spPr>
          <a:xfrm rot="10800000">
            <a:off x="3884554" y="4745877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3"/>
          <p:cNvSpPr txBox="1">
            <a:spLocks noGrp="1"/>
          </p:cNvSpPr>
          <p:nvPr>
            <p:ph type="title" idx="2"/>
          </p:nvPr>
        </p:nvSpPr>
        <p:spPr>
          <a:xfrm>
            <a:off x="720000" y="15497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3" name="Google Shape;443;p23"/>
          <p:cNvSpPr txBox="1">
            <a:spLocks noGrp="1"/>
          </p:cNvSpPr>
          <p:nvPr>
            <p:ph type="subTitle" idx="1"/>
          </p:nvPr>
        </p:nvSpPr>
        <p:spPr>
          <a:xfrm>
            <a:off x="720000" y="2041978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23"/>
          <p:cNvSpPr txBox="1">
            <a:spLocks noGrp="1"/>
          </p:cNvSpPr>
          <p:nvPr>
            <p:ph type="title" idx="3"/>
          </p:nvPr>
        </p:nvSpPr>
        <p:spPr>
          <a:xfrm>
            <a:off x="6445801" y="15497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5" name="Google Shape;445;p23"/>
          <p:cNvSpPr txBox="1">
            <a:spLocks noGrp="1"/>
          </p:cNvSpPr>
          <p:nvPr>
            <p:ph type="subTitle" idx="4"/>
          </p:nvPr>
        </p:nvSpPr>
        <p:spPr>
          <a:xfrm>
            <a:off x="6445801" y="2041978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3"/>
          <p:cNvSpPr txBox="1">
            <a:spLocks noGrp="1"/>
          </p:cNvSpPr>
          <p:nvPr>
            <p:ph type="title" idx="5"/>
          </p:nvPr>
        </p:nvSpPr>
        <p:spPr>
          <a:xfrm>
            <a:off x="720000" y="2978996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7" name="Google Shape;447;p23"/>
          <p:cNvSpPr txBox="1">
            <a:spLocks noGrp="1"/>
          </p:cNvSpPr>
          <p:nvPr>
            <p:ph type="subTitle" idx="6"/>
          </p:nvPr>
        </p:nvSpPr>
        <p:spPr>
          <a:xfrm>
            <a:off x="720000" y="3471278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3"/>
          <p:cNvSpPr txBox="1">
            <a:spLocks noGrp="1"/>
          </p:cNvSpPr>
          <p:nvPr>
            <p:ph type="title" idx="7"/>
          </p:nvPr>
        </p:nvSpPr>
        <p:spPr>
          <a:xfrm>
            <a:off x="6445800" y="2978996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9" name="Google Shape;449;p23"/>
          <p:cNvSpPr txBox="1">
            <a:spLocks noGrp="1"/>
          </p:cNvSpPr>
          <p:nvPr>
            <p:ph type="subTitle" idx="8"/>
          </p:nvPr>
        </p:nvSpPr>
        <p:spPr>
          <a:xfrm>
            <a:off x="6445801" y="3471278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48936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"/>
          <p:cNvSpPr/>
          <p:nvPr/>
        </p:nvSpPr>
        <p:spPr>
          <a:xfrm rot="3463915" flipH="1">
            <a:off x="-2747749" y="4049368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4"/>
          <p:cNvSpPr/>
          <p:nvPr/>
        </p:nvSpPr>
        <p:spPr>
          <a:xfrm flipH="1">
            <a:off x="8246425" y="346060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"/>
          <p:cNvSpPr/>
          <p:nvPr/>
        </p:nvSpPr>
        <p:spPr>
          <a:xfrm rot="10800000" flipH="1">
            <a:off x="3578961" y="-272448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4"/>
          <p:cNvGrpSpPr/>
          <p:nvPr/>
        </p:nvGrpSpPr>
        <p:grpSpPr>
          <a:xfrm flipH="1">
            <a:off x="8463636" y="312226"/>
            <a:ext cx="457916" cy="454327"/>
            <a:chOff x="1782100" y="1060200"/>
            <a:chExt cx="184050" cy="182600"/>
          </a:xfrm>
        </p:grpSpPr>
        <p:sp>
          <p:nvSpPr>
            <p:cNvPr id="455" name="Google Shape;455;p24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24"/>
          <p:cNvGrpSpPr/>
          <p:nvPr/>
        </p:nvGrpSpPr>
        <p:grpSpPr>
          <a:xfrm flipH="1">
            <a:off x="-327810" y="1233762"/>
            <a:ext cx="596161" cy="619097"/>
            <a:chOff x="1524825" y="268825"/>
            <a:chExt cx="165050" cy="171400"/>
          </a:xfrm>
        </p:grpSpPr>
        <p:sp>
          <p:nvSpPr>
            <p:cNvPr id="463" name="Google Shape;463;p24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4"/>
          <p:cNvSpPr txBox="1">
            <a:spLocks noGrp="1"/>
          </p:cNvSpPr>
          <p:nvPr>
            <p:ph type="title" idx="2"/>
          </p:nvPr>
        </p:nvSpPr>
        <p:spPr>
          <a:xfrm>
            <a:off x="713000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0" name="Google Shape;480;p24"/>
          <p:cNvSpPr txBox="1">
            <a:spLocks noGrp="1"/>
          </p:cNvSpPr>
          <p:nvPr>
            <p:ph type="subTitle" idx="1"/>
          </p:nvPr>
        </p:nvSpPr>
        <p:spPr>
          <a:xfrm>
            <a:off x="713000" y="225828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4"/>
          <p:cNvSpPr txBox="1">
            <a:spLocks noGrp="1"/>
          </p:cNvSpPr>
          <p:nvPr>
            <p:ph type="title" idx="3"/>
          </p:nvPr>
        </p:nvSpPr>
        <p:spPr>
          <a:xfrm>
            <a:off x="3578948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2" name="Google Shape;482;p24"/>
          <p:cNvSpPr txBox="1">
            <a:spLocks noGrp="1"/>
          </p:cNvSpPr>
          <p:nvPr>
            <p:ph type="subTitle" idx="4"/>
          </p:nvPr>
        </p:nvSpPr>
        <p:spPr>
          <a:xfrm>
            <a:off x="3578948" y="225828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4"/>
          <p:cNvSpPr txBox="1">
            <a:spLocks noGrp="1"/>
          </p:cNvSpPr>
          <p:nvPr>
            <p:ph type="title" idx="5"/>
          </p:nvPr>
        </p:nvSpPr>
        <p:spPr>
          <a:xfrm>
            <a:off x="713000" y="3532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4" name="Google Shape;484;p24"/>
          <p:cNvSpPr txBox="1">
            <a:spLocks noGrp="1"/>
          </p:cNvSpPr>
          <p:nvPr>
            <p:ph type="subTitle" idx="6"/>
          </p:nvPr>
        </p:nvSpPr>
        <p:spPr>
          <a:xfrm>
            <a:off x="713000" y="40320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title" idx="7"/>
          </p:nvPr>
        </p:nvSpPr>
        <p:spPr>
          <a:xfrm>
            <a:off x="3578948" y="3532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8"/>
          </p:nvPr>
        </p:nvSpPr>
        <p:spPr>
          <a:xfrm>
            <a:off x="3578948" y="40320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24"/>
          <p:cNvSpPr txBox="1">
            <a:spLocks noGrp="1"/>
          </p:cNvSpPr>
          <p:nvPr>
            <p:ph type="title" idx="9"/>
          </p:nvPr>
        </p:nvSpPr>
        <p:spPr>
          <a:xfrm>
            <a:off x="6444902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8" name="Google Shape;488;p24"/>
          <p:cNvSpPr txBox="1">
            <a:spLocks noGrp="1"/>
          </p:cNvSpPr>
          <p:nvPr>
            <p:ph type="subTitle" idx="13"/>
          </p:nvPr>
        </p:nvSpPr>
        <p:spPr>
          <a:xfrm>
            <a:off x="6444902" y="225828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4"/>
          <p:cNvSpPr txBox="1">
            <a:spLocks noGrp="1"/>
          </p:cNvSpPr>
          <p:nvPr>
            <p:ph type="title" idx="14"/>
          </p:nvPr>
        </p:nvSpPr>
        <p:spPr>
          <a:xfrm>
            <a:off x="6444902" y="3532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0" name="Google Shape;490;p24"/>
          <p:cNvSpPr txBox="1">
            <a:spLocks noGrp="1"/>
          </p:cNvSpPr>
          <p:nvPr>
            <p:ph type="subTitle" idx="15"/>
          </p:nvPr>
        </p:nvSpPr>
        <p:spPr>
          <a:xfrm>
            <a:off x="6444902" y="40320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863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5"/>
          <p:cNvSpPr txBox="1">
            <a:spLocks noGrp="1"/>
          </p:cNvSpPr>
          <p:nvPr>
            <p:ph type="title"/>
          </p:nvPr>
        </p:nvSpPr>
        <p:spPr>
          <a:xfrm>
            <a:off x="4132800" y="1707850"/>
            <a:ext cx="4298100" cy="211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3" name="Google Shape;493;p25"/>
          <p:cNvSpPr txBox="1">
            <a:spLocks noGrp="1"/>
          </p:cNvSpPr>
          <p:nvPr>
            <p:ph type="title" idx="2" hasCustomPrompt="1"/>
          </p:nvPr>
        </p:nvSpPr>
        <p:spPr>
          <a:xfrm>
            <a:off x="4132800" y="785175"/>
            <a:ext cx="429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4" name="Google Shape;494;p25"/>
          <p:cNvSpPr txBox="1">
            <a:spLocks noGrp="1"/>
          </p:cNvSpPr>
          <p:nvPr>
            <p:ph type="subTitle" idx="1"/>
          </p:nvPr>
        </p:nvSpPr>
        <p:spPr>
          <a:xfrm>
            <a:off x="4132850" y="3903725"/>
            <a:ext cx="4298100" cy="53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25"/>
          <p:cNvSpPr/>
          <p:nvPr/>
        </p:nvSpPr>
        <p:spPr>
          <a:xfrm rot="5086399" flipH="1">
            <a:off x="-1220048" y="-1534935"/>
            <a:ext cx="3487301" cy="2144138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5"/>
          <p:cNvSpPr/>
          <p:nvPr/>
        </p:nvSpPr>
        <p:spPr>
          <a:xfrm rot="10800000" flipH="1">
            <a:off x="3823275" y="-77572"/>
            <a:ext cx="2538526" cy="64327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515850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25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499" name="Google Shape;499;p25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60680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6"/>
          <p:cNvSpPr txBox="1">
            <a:spLocks noGrp="1"/>
          </p:cNvSpPr>
          <p:nvPr>
            <p:ph type="title"/>
          </p:nvPr>
        </p:nvSpPr>
        <p:spPr>
          <a:xfrm>
            <a:off x="2686038" y="1707850"/>
            <a:ext cx="3771900" cy="21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8" name="Google Shape;508;p26"/>
          <p:cNvSpPr txBox="1">
            <a:spLocks noGrp="1"/>
          </p:cNvSpPr>
          <p:nvPr>
            <p:ph type="title" idx="2" hasCustomPrompt="1"/>
          </p:nvPr>
        </p:nvSpPr>
        <p:spPr>
          <a:xfrm>
            <a:off x="2686047" y="785175"/>
            <a:ext cx="377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9" name="Google Shape;509;p26"/>
          <p:cNvSpPr txBox="1">
            <a:spLocks noGrp="1"/>
          </p:cNvSpPr>
          <p:nvPr>
            <p:ph type="subTitle" idx="1"/>
          </p:nvPr>
        </p:nvSpPr>
        <p:spPr>
          <a:xfrm>
            <a:off x="2038188" y="3903725"/>
            <a:ext cx="5067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510" name="Google Shape;510;p26"/>
          <p:cNvGrpSpPr/>
          <p:nvPr/>
        </p:nvGrpSpPr>
        <p:grpSpPr>
          <a:xfrm>
            <a:off x="7029605" y="2324252"/>
            <a:ext cx="2714621" cy="3361538"/>
            <a:chOff x="1230025" y="1009092"/>
            <a:chExt cx="161475" cy="199958"/>
          </a:xfrm>
        </p:grpSpPr>
        <p:sp>
          <p:nvSpPr>
            <p:cNvPr id="511" name="Google Shape;511;p26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1293451" y="1009092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26"/>
          <p:cNvGrpSpPr/>
          <p:nvPr/>
        </p:nvGrpSpPr>
        <p:grpSpPr>
          <a:xfrm>
            <a:off x="-924945" y="-341663"/>
            <a:ext cx="3659421" cy="2967177"/>
            <a:chOff x="1230025" y="1063275"/>
            <a:chExt cx="217675" cy="176500"/>
          </a:xfrm>
        </p:grpSpPr>
        <p:sp>
          <p:nvSpPr>
            <p:cNvPr id="514" name="Google Shape;514;p26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26"/>
          <p:cNvSpPr/>
          <p:nvPr/>
        </p:nvSpPr>
        <p:spPr>
          <a:xfrm rot="10800000" flipH="1">
            <a:off x="6605475" y="-77572"/>
            <a:ext cx="2538526" cy="64327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6"/>
          <p:cNvSpPr/>
          <p:nvPr/>
        </p:nvSpPr>
        <p:spPr>
          <a:xfrm rot="1916172" flipH="1">
            <a:off x="-1842681" y="3830651"/>
            <a:ext cx="3487310" cy="214413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3990025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0450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 txBox="1">
            <a:spLocks noGrp="1"/>
          </p:cNvSpPr>
          <p:nvPr>
            <p:ph type="title" hasCustomPrompt="1"/>
          </p:nvPr>
        </p:nvSpPr>
        <p:spPr>
          <a:xfrm>
            <a:off x="713088" y="698039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2" name="Google Shape;522;p27"/>
          <p:cNvSpPr txBox="1">
            <a:spLocks noGrp="1"/>
          </p:cNvSpPr>
          <p:nvPr>
            <p:ph type="subTitle" idx="1"/>
          </p:nvPr>
        </p:nvSpPr>
        <p:spPr>
          <a:xfrm>
            <a:off x="713100" y="1332586"/>
            <a:ext cx="46968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23" name="Google Shape;523;p27"/>
          <p:cNvSpPr txBox="1">
            <a:spLocks noGrp="1"/>
          </p:cNvSpPr>
          <p:nvPr>
            <p:ph type="title" idx="2" hasCustomPrompt="1"/>
          </p:nvPr>
        </p:nvSpPr>
        <p:spPr>
          <a:xfrm>
            <a:off x="713088" y="1995745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4" name="Google Shape;524;p27"/>
          <p:cNvSpPr txBox="1">
            <a:spLocks noGrp="1"/>
          </p:cNvSpPr>
          <p:nvPr>
            <p:ph type="subTitle" idx="3"/>
          </p:nvPr>
        </p:nvSpPr>
        <p:spPr>
          <a:xfrm>
            <a:off x="713100" y="2630297"/>
            <a:ext cx="46968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25" name="Google Shape;525;p27"/>
          <p:cNvSpPr txBox="1">
            <a:spLocks noGrp="1"/>
          </p:cNvSpPr>
          <p:nvPr>
            <p:ph type="title" idx="4" hasCustomPrompt="1"/>
          </p:nvPr>
        </p:nvSpPr>
        <p:spPr>
          <a:xfrm>
            <a:off x="713088" y="3293452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6" name="Google Shape;526;p27"/>
          <p:cNvSpPr txBox="1">
            <a:spLocks noGrp="1"/>
          </p:cNvSpPr>
          <p:nvPr>
            <p:ph type="subTitle" idx="5"/>
          </p:nvPr>
        </p:nvSpPr>
        <p:spPr>
          <a:xfrm>
            <a:off x="713100" y="3928008"/>
            <a:ext cx="46968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27" name="Google Shape;527;p27"/>
          <p:cNvSpPr/>
          <p:nvPr/>
        </p:nvSpPr>
        <p:spPr>
          <a:xfrm rot="10800000" flipH="1">
            <a:off x="2956925" y="-181151"/>
            <a:ext cx="3359660" cy="8513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 flipH="1">
            <a:off x="8027661" y="4493852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 rot="10800000">
            <a:off x="7765093" y="-382928"/>
            <a:ext cx="1148747" cy="941204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27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531" name="Google Shape;531;p27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70263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"/>
          <p:cNvSpPr/>
          <p:nvPr/>
        </p:nvSpPr>
        <p:spPr>
          <a:xfrm rot="-3463915">
            <a:off x="7705812" y="-1379682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8"/>
          <p:cNvSpPr/>
          <p:nvPr/>
        </p:nvSpPr>
        <p:spPr>
          <a:xfrm rot="-4500011" flipH="1">
            <a:off x="8459742" y="4614418"/>
            <a:ext cx="1148748" cy="941207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8"/>
          <p:cNvSpPr/>
          <p:nvPr/>
        </p:nvSpPr>
        <p:spPr>
          <a:xfrm rot="-828300" flipH="1">
            <a:off x="-2928004" y="4038596"/>
            <a:ext cx="4423712" cy="2719874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8"/>
          <p:cNvSpPr/>
          <p:nvPr/>
        </p:nvSpPr>
        <p:spPr>
          <a:xfrm rot="10800000">
            <a:off x="6834416" y="-614173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28"/>
          <p:cNvGrpSpPr/>
          <p:nvPr/>
        </p:nvGrpSpPr>
        <p:grpSpPr>
          <a:xfrm flipH="1">
            <a:off x="-123814" y="1297126"/>
            <a:ext cx="457916" cy="454327"/>
            <a:chOff x="1782100" y="1060200"/>
            <a:chExt cx="184050" cy="182600"/>
          </a:xfrm>
        </p:grpSpPr>
        <p:sp>
          <p:nvSpPr>
            <p:cNvPr id="544" name="Google Shape;544;p28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8"/>
          <p:cNvSpPr txBox="1">
            <a:spLocks noGrp="1"/>
          </p:cNvSpPr>
          <p:nvPr>
            <p:ph type="title" hasCustomPrompt="1"/>
          </p:nvPr>
        </p:nvSpPr>
        <p:spPr>
          <a:xfrm>
            <a:off x="6364800" y="2956270"/>
            <a:ext cx="20661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2" name="Google Shape;552;p28"/>
          <p:cNvSpPr txBox="1">
            <a:spLocks noGrp="1"/>
          </p:cNvSpPr>
          <p:nvPr>
            <p:ph type="subTitle" idx="1"/>
          </p:nvPr>
        </p:nvSpPr>
        <p:spPr>
          <a:xfrm>
            <a:off x="6364800" y="4043095"/>
            <a:ext cx="206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53" name="Google Shape;553;p28"/>
          <p:cNvSpPr txBox="1">
            <a:spLocks noGrp="1"/>
          </p:cNvSpPr>
          <p:nvPr>
            <p:ph type="title" idx="2" hasCustomPrompt="1"/>
          </p:nvPr>
        </p:nvSpPr>
        <p:spPr>
          <a:xfrm>
            <a:off x="3538950" y="2956270"/>
            <a:ext cx="20661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4" name="Google Shape;554;p28"/>
          <p:cNvSpPr txBox="1">
            <a:spLocks noGrp="1"/>
          </p:cNvSpPr>
          <p:nvPr>
            <p:ph type="subTitle" idx="3"/>
          </p:nvPr>
        </p:nvSpPr>
        <p:spPr>
          <a:xfrm>
            <a:off x="3538950" y="4043095"/>
            <a:ext cx="206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55" name="Google Shape;555;p28"/>
          <p:cNvSpPr txBox="1">
            <a:spLocks noGrp="1"/>
          </p:cNvSpPr>
          <p:nvPr>
            <p:ph type="title" idx="4" hasCustomPrompt="1"/>
          </p:nvPr>
        </p:nvSpPr>
        <p:spPr>
          <a:xfrm>
            <a:off x="713100" y="2956270"/>
            <a:ext cx="20661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6" name="Google Shape;556;p28"/>
          <p:cNvSpPr txBox="1">
            <a:spLocks noGrp="1"/>
          </p:cNvSpPr>
          <p:nvPr>
            <p:ph type="subTitle" idx="5"/>
          </p:nvPr>
        </p:nvSpPr>
        <p:spPr>
          <a:xfrm>
            <a:off x="713100" y="4043095"/>
            <a:ext cx="206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57" name="Google Shape;557;p2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 idx="7"/>
          </p:nvPr>
        </p:nvSpPr>
        <p:spPr>
          <a:xfrm>
            <a:off x="713100" y="3532775"/>
            <a:ext cx="206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9" name="Google Shape;559;p28"/>
          <p:cNvSpPr txBox="1">
            <a:spLocks noGrp="1"/>
          </p:cNvSpPr>
          <p:nvPr>
            <p:ph type="title" idx="8"/>
          </p:nvPr>
        </p:nvSpPr>
        <p:spPr>
          <a:xfrm>
            <a:off x="3538950" y="3532775"/>
            <a:ext cx="206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0" name="Google Shape;560;p28"/>
          <p:cNvSpPr txBox="1">
            <a:spLocks noGrp="1"/>
          </p:cNvSpPr>
          <p:nvPr>
            <p:ph type="title" idx="9"/>
          </p:nvPr>
        </p:nvSpPr>
        <p:spPr>
          <a:xfrm>
            <a:off x="6364800" y="3532775"/>
            <a:ext cx="206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5271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9"/>
          <p:cNvSpPr txBox="1">
            <a:spLocks noGrp="1"/>
          </p:cNvSpPr>
          <p:nvPr>
            <p:ph type="title" hasCustomPrompt="1"/>
          </p:nvPr>
        </p:nvSpPr>
        <p:spPr>
          <a:xfrm>
            <a:off x="6428100" y="2878073"/>
            <a:ext cx="2002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3" name="Google Shape;563;p29"/>
          <p:cNvSpPr txBox="1">
            <a:spLocks noGrp="1"/>
          </p:cNvSpPr>
          <p:nvPr>
            <p:ph type="subTitle" idx="1"/>
          </p:nvPr>
        </p:nvSpPr>
        <p:spPr>
          <a:xfrm>
            <a:off x="6428100" y="3391187"/>
            <a:ext cx="2002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64" name="Google Shape;564;p29"/>
          <p:cNvSpPr txBox="1">
            <a:spLocks noGrp="1"/>
          </p:cNvSpPr>
          <p:nvPr>
            <p:ph type="title" idx="2" hasCustomPrompt="1"/>
          </p:nvPr>
        </p:nvSpPr>
        <p:spPr>
          <a:xfrm>
            <a:off x="4206150" y="1566875"/>
            <a:ext cx="2002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5" name="Google Shape;565;p29"/>
          <p:cNvSpPr txBox="1">
            <a:spLocks noGrp="1"/>
          </p:cNvSpPr>
          <p:nvPr>
            <p:ph type="subTitle" idx="3"/>
          </p:nvPr>
        </p:nvSpPr>
        <p:spPr>
          <a:xfrm>
            <a:off x="4206150" y="2079989"/>
            <a:ext cx="2002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66" name="Google Shape;566;p29"/>
          <p:cNvSpPr txBox="1">
            <a:spLocks noGrp="1"/>
          </p:cNvSpPr>
          <p:nvPr>
            <p:ph type="title" idx="4" hasCustomPrompt="1"/>
          </p:nvPr>
        </p:nvSpPr>
        <p:spPr>
          <a:xfrm>
            <a:off x="4206150" y="2878073"/>
            <a:ext cx="2002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7" name="Google Shape;567;p29"/>
          <p:cNvSpPr txBox="1">
            <a:spLocks noGrp="1"/>
          </p:cNvSpPr>
          <p:nvPr>
            <p:ph type="subTitle" idx="5"/>
          </p:nvPr>
        </p:nvSpPr>
        <p:spPr>
          <a:xfrm>
            <a:off x="4206150" y="3391187"/>
            <a:ext cx="2002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68" name="Google Shape;568;p2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29"/>
          <p:cNvSpPr txBox="1">
            <a:spLocks noGrp="1"/>
          </p:cNvSpPr>
          <p:nvPr>
            <p:ph type="title" idx="7" hasCustomPrompt="1"/>
          </p:nvPr>
        </p:nvSpPr>
        <p:spPr>
          <a:xfrm>
            <a:off x="6428100" y="1566875"/>
            <a:ext cx="2002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0" name="Google Shape;570;p29"/>
          <p:cNvSpPr txBox="1">
            <a:spLocks noGrp="1"/>
          </p:cNvSpPr>
          <p:nvPr>
            <p:ph type="subTitle" idx="8"/>
          </p:nvPr>
        </p:nvSpPr>
        <p:spPr>
          <a:xfrm>
            <a:off x="6428100" y="2079989"/>
            <a:ext cx="2002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571" name="Google Shape;571;p29"/>
          <p:cNvGrpSpPr/>
          <p:nvPr/>
        </p:nvGrpSpPr>
        <p:grpSpPr>
          <a:xfrm>
            <a:off x="7679330" y="-2560473"/>
            <a:ext cx="2714621" cy="3361538"/>
            <a:chOff x="1230025" y="1009092"/>
            <a:chExt cx="161475" cy="199958"/>
          </a:xfrm>
        </p:grpSpPr>
        <p:sp>
          <p:nvSpPr>
            <p:cNvPr id="572" name="Google Shape;572;p29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293451" y="1009092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29"/>
          <p:cNvSpPr/>
          <p:nvPr/>
        </p:nvSpPr>
        <p:spPr>
          <a:xfrm rot="1916172" flipH="1">
            <a:off x="-1869756" y="4148151"/>
            <a:ext cx="3487310" cy="214413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9"/>
          <p:cNvSpPr/>
          <p:nvPr/>
        </p:nvSpPr>
        <p:spPr>
          <a:xfrm>
            <a:off x="7092750" y="4560373"/>
            <a:ext cx="2538526" cy="64327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29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577" name="Google Shape;577;p29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29"/>
          <p:cNvSpPr/>
          <p:nvPr/>
        </p:nvSpPr>
        <p:spPr>
          <a:xfrm flipH="1">
            <a:off x="-638114" y="1886925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04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720000" y="1843250"/>
            <a:ext cx="41178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720000" y="569479"/>
            <a:ext cx="42948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5588982" y="4167986"/>
            <a:ext cx="4117792" cy="104344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 rot="10800000" flipH="1">
            <a:off x="4384305" y="-829130"/>
            <a:ext cx="2225830" cy="1368529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7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111" name="Google Shape;111;p7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7"/>
          <p:cNvSpPr/>
          <p:nvPr/>
        </p:nvSpPr>
        <p:spPr>
          <a:xfrm>
            <a:off x="8290100" y="-404087"/>
            <a:ext cx="1645249" cy="152267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 flipH="1">
            <a:off x="-587771" y="-359036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7"/>
          <p:cNvGrpSpPr/>
          <p:nvPr/>
        </p:nvGrpSpPr>
        <p:grpSpPr>
          <a:xfrm>
            <a:off x="-724703" y="2529058"/>
            <a:ext cx="1035680" cy="943470"/>
            <a:chOff x="1519100" y="549200"/>
            <a:chExt cx="176400" cy="160700"/>
          </a:xfrm>
        </p:grpSpPr>
        <p:sp>
          <p:nvSpPr>
            <p:cNvPr id="121" name="Google Shape;121;p7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30"/>
          <p:cNvSpPr/>
          <p:nvPr/>
        </p:nvSpPr>
        <p:spPr>
          <a:xfrm rot="10800000" flipH="1">
            <a:off x="6853565" y="-237612"/>
            <a:ext cx="4141091" cy="1049377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 rot="8100000">
            <a:off x="-431545" y="3602507"/>
            <a:ext cx="2973843" cy="2752282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 rot="10800000" flipH="1">
            <a:off x="-803151" y="-626706"/>
            <a:ext cx="1997641" cy="12282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0"/>
          <p:cNvSpPr/>
          <p:nvPr/>
        </p:nvSpPr>
        <p:spPr>
          <a:xfrm rot="-6300056" flipH="1">
            <a:off x="8363791" y="2908834"/>
            <a:ext cx="1530681" cy="941137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0"/>
          <p:cNvSpPr/>
          <p:nvPr/>
        </p:nvSpPr>
        <p:spPr>
          <a:xfrm>
            <a:off x="7557718" y="4759362"/>
            <a:ext cx="699011" cy="572694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2358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9" name="Google Shape;589;p31"/>
          <p:cNvGrpSpPr/>
          <p:nvPr/>
        </p:nvGrpSpPr>
        <p:grpSpPr>
          <a:xfrm rot="10800000" flipH="1">
            <a:off x="-413916" y="1938082"/>
            <a:ext cx="743967" cy="677720"/>
            <a:chOff x="1519100" y="549200"/>
            <a:chExt cx="176400" cy="160700"/>
          </a:xfrm>
        </p:grpSpPr>
        <p:sp>
          <p:nvSpPr>
            <p:cNvPr id="590" name="Google Shape;590;p31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1"/>
          <p:cNvSpPr/>
          <p:nvPr/>
        </p:nvSpPr>
        <p:spPr>
          <a:xfrm rot="10800000" flipH="1">
            <a:off x="8069699" y="-626706"/>
            <a:ext cx="1997641" cy="12282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1"/>
          <p:cNvSpPr/>
          <p:nvPr/>
        </p:nvSpPr>
        <p:spPr>
          <a:xfrm rot="-3170345" flipH="1">
            <a:off x="7415615" y="4497899"/>
            <a:ext cx="3487310" cy="214413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1"/>
          <p:cNvSpPr/>
          <p:nvPr/>
        </p:nvSpPr>
        <p:spPr>
          <a:xfrm rot="7803942">
            <a:off x="2917906" y="4256971"/>
            <a:ext cx="2973843" cy="2752282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1"/>
          <p:cNvGrpSpPr/>
          <p:nvPr/>
        </p:nvGrpSpPr>
        <p:grpSpPr>
          <a:xfrm rot="6299992">
            <a:off x="-285590" y="4544182"/>
            <a:ext cx="702587" cy="697070"/>
            <a:chOff x="1782100" y="1060200"/>
            <a:chExt cx="184050" cy="182600"/>
          </a:xfrm>
        </p:grpSpPr>
        <p:sp>
          <p:nvSpPr>
            <p:cNvPr id="596" name="Google Shape;596;p31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8085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/>
          <p:nvPr/>
        </p:nvSpPr>
        <p:spPr>
          <a:xfrm rot="10800000" flipH="1">
            <a:off x="6853565" y="-237612"/>
            <a:ext cx="4141091" cy="1049377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2"/>
          <p:cNvSpPr/>
          <p:nvPr/>
        </p:nvSpPr>
        <p:spPr>
          <a:xfrm rot="8965447">
            <a:off x="-1133709" y="3946259"/>
            <a:ext cx="2973834" cy="2752274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32"/>
          <p:cNvGrpSpPr/>
          <p:nvPr/>
        </p:nvGrpSpPr>
        <p:grpSpPr>
          <a:xfrm>
            <a:off x="8508707" y="4438317"/>
            <a:ext cx="348354" cy="371371"/>
            <a:chOff x="1803100" y="543100"/>
            <a:chExt cx="145475" cy="155100"/>
          </a:xfrm>
        </p:grpSpPr>
        <p:sp>
          <p:nvSpPr>
            <p:cNvPr id="607" name="Google Shape;607;p32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32"/>
          <p:cNvSpPr/>
          <p:nvPr/>
        </p:nvSpPr>
        <p:spPr>
          <a:xfrm rot="5400000">
            <a:off x="-292890" y="2692787"/>
            <a:ext cx="699011" cy="572694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32"/>
          <p:cNvGrpSpPr/>
          <p:nvPr/>
        </p:nvGrpSpPr>
        <p:grpSpPr>
          <a:xfrm>
            <a:off x="8857044" y="1403562"/>
            <a:ext cx="596161" cy="619097"/>
            <a:chOff x="1524825" y="268825"/>
            <a:chExt cx="165050" cy="171400"/>
          </a:xfrm>
        </p:grpSpPr>
        <p:sp>
          <p:nvSpPr>
            <p:cNvPr id="616" name="Google Shape;616;p32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32"/>
          <p:cNvSpPr/>
          <p:nvPr/>
        </p:nvSpPr>
        <p:spPr>
          <a:xfrm rot="10800000" flipH="1">
            <a:off x="-1031751" y="-626706"/>
            <a:ext cx="1997641" cy="12282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09697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3"/>
          <p:cNvSpPr/>
          <p:nvPr/>
        </p:nvSpPr>
        <p:spPr>
          <a:xfrm rot="10800000">
            <a:off x="6642711" y="-272448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33"/>
          <p:cNvSpPr/>
          <p:nvPr/>
        </p:nvSpPr>
        <p:spPr>
          <a:xfrm rot="-3463915">
            <a:off x="7705812" y="3384818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3"/>
          <p:cNvSpPr/>
          <p:nvPr/>
        </p:nvSpPr>
        <p:spPr>
          <a:xfrm flipH="1">
            <a:off x="-2774447" y="-122650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33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639" name="Google Shape;639;p33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3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647" name="Google Shape;647;p33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09489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4"/>
          <p:cNvSpPr/>
          <p:nvPr/>
        </p:nvSpPr>
        <p:spPr>
          <a:xfrm rot="-3463915">
            <a:off x="7705812" y="3384818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4"/>
          <p:cNvSpPr/>
          <p:nvPr/>
        </p:nvSpPr>
        <p:spPr>
          <a:xfrm flipH="1">
            <a:off x="-2774447" y="-122650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 rot="10800000">
            <a:off x="6642711" y="-272448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34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667" name="Google Shape;667;p34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4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675" name="Google Shape;675;p34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72319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5"/>
          <p:cNvSpPr/>
          <p:nvPr/>
        </p:nvSpPr>
        <p:spPr>
          <a:xfrm rot="10800000">
            <a:off x="6642711" y="-272448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35"/>
          <p:cNvSpPr/>
          <p:nvPr/>
        </p:nvSpPr>
        <p:spPr>
          <a:xfrm rot="-3463915">
            <a:off x="7705812" y="3384818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5"/>
          <p:cNvSpPr/>
          <p:nvPr/>
        </p:nvSpPr>
        <p:spPr>
          <a:xfrm flipH="1">
            <a:off x="-2774447" y="-122650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35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697" name="Google Shape;697;p35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5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705" name="Google Shape;705;p35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96751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2" name="Google Shape;722;p36"/>
          <p:cNvSpPr/>
          <p:nvPr/>
        </p:nvSpPr>
        <p:spPr>
          <a:xfrm rot="10800000" flipH="1">
            <a:off x="8093476" y="-271457"/>
            <a:ext cx="1695772" cy="10426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36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724" name="Google Shape;724;p36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6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732" name="Google Shape;732;p36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36"/>
          <p:cNvSpPr/>
          <p:nvPr/>
        </p:nvSpPr>
        <p:spPr>
          <a:xfrm>
            <a:off x="-768650" y="4470875"/>
            <a:ext cx="1322568" cy="1083569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6"/>
          <p:cNvSpPr/>
          <p:nvPr/>
        </p:nvSpPr>
        <p:spPr>
          <a:xfrm rot="5157677">
            <a:off x="-929982" y="-321087"/>
            <a:ext cx="1645252" cy="1522675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5555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37"/>
          <p:cNvSpPr/>
          <p:nvPr/>
        </p:nvSpPr>
        <p:spPr>
          <a:xfrm rot="-3463915">
            <a:off x="7705812" y="-1379682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7"/>
          <p:cNvSpPr/>
          <p:nvPr/>
        </p:nvSpPr>
        <p:spPr>
          <a:xfrm rot="10800000">
            <a:off x="-2555297" y="292850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37"/>
          <p:cNvGrpSpPr/>
          <p:nvPr/>
        </p:nvGrpSpPr>
        <p:grpSpPr>
          <a:xfrm>
            <a:off x="8824644" y="2100062"/>
            <a:ext cx="596161" cy="619097"/>
            <a:chOff x="1524825" y="268825"/>
            <a:chExt cx="165050" cy="171400"/>
          </a:xfrm>
        </p:grpSpPr>
        <p:sp>
          <p:nvSpPr>
            <p:cNvPr id="754" name="Google Shape;754;p37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37"/>
          <p:cNvSpPr/>
          <p:nvPr/>
        </p:nvSpPr>
        <p:spPr>
          <a:xfrm rot="4500016">
            <a:off x="-285682" y="1648883"/>
            <a:ext cx="791099" cy="648188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2561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8"/>
          <p:cNvSpPr txBox="1">
            <a:spLocks noGrp="1"/>
          </p:cNvSpPr>
          <p:nvPr>
            <p:ph type="title"/>
          </p:nvPr>
        </p:nvSpPr>
        <p:spPr>
          <a:xfrm>
            <a:off x="4136100" y="503812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38"/>
          <p:cNvSpPr txBox="1">
            <a:spLocks noGrp="1"/>
          </p:cNvSpPr>
          <p:nvPr>
            <p:ph type="subTitle" idx="1"/>
          </p:nvPr>
        </p:nvSpPr>
        <p:spPr>
          <a:xfrm>
            <a:off x="4996200" y="1505329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3" name="Google Shape;773;p38"/>
          <p:cNvSpPr txBox="1"/>
          <p:nvPr/>
        </p:nvSpPr>
        <p:spPr>
          <a:xfrm>
            <a:off x="4658100" y="378530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774" name="Google Shape;774;p38"/>
          <p:cNvSpPr/>
          <p:nvPr/>
        </p:nvSpPr>
        <p:spPr>
          <a:xfrm rot="10800000" flipH="1">
            <a:off x="-1753425" y="-181151"/>
            <a:ext cx="3359660" cy="8513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8"/>
          <p:cNvSpPr/>
          <p:nvPr/>
        </p:nvSpPr>
        <p:spPr>
          <a:xfrm flipH="1">
            <a:off x="2360786" y="4604100"/>
            <a:ext cx="2429319" cy="615600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8"/>
          <p:cNvSpPr/>
          <p:nvPr/>
        </p:nvSpPr>
        <p:spPr>
          <a:xfrm rot="10800000">
            <a:off x="2747918" y="-382928"/>
            <a:ext cx="1148747" cy="941204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8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778" name="Google Shape;778;p38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18713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9"/>
          <p:cNvSpPr/>
          <p:nvPr/>
        </p:nvSpPr>
        <p:spPr>
          <a:xfrm rot="10397402" flipH="1">
            <a:off x="7439201" y="-1138334"/>
            <a:ext cx="3487296" cy="214413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9"/>
          <p:cNvSpPr/>
          <p:nvPr/>
        </p:nvSpPr>
        <p:spPr>
          <a:xfrm rot="10800000" flipH="1">
            <a:off x="-445970" y="-180647"/>
            <a:ext cx="3640865" cy="92262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9"/>
          <p:cNvSpPr/>
          <p:nvPr/>
        </p:nvSpPr>
        <p:spPr>
          <a:xfrm>
            <a:off x="515850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39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790" name="Google Shape;790;p39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39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798" name="Google Shape;798;p39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9"/>
          <p:cNvSpPr/>
          <p:nvPr/>
        </p:nvSpPr>
        <p:spPr>
          <a:xfrm flipH="1">
            <a:off x="-638114" y="1886925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95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0"/>
          <p:cNvSpPr/>
          <p:nvPr/>
        </p:nvSpPr>
        <p:spPr>
          <a:xfrm>
            <a:off x="-1343399" y="273085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0"/>
          <p:cNvSpPr/>
          <p:nvPr/>
        </p:nvSpPr>
        <p:spPr>
          <a:xfrm rot="10800000" flipH="1">
            <a:off x="2869676" y="-67624"/>
            <a:ext cx="3404649" cy="8627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0"/>
          <p:cNvSpPr/>
          <p:nvPr/>
        </p:nvSpPr>
        <p:spPr>
          <a:xfrm rot="9899984" flipH="1">
            <a:off x="8529927" y="1886928"/>
            <a:ext cx="1126893" cy="991146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0"/>
          <p:cNvSpPr/>
          <p:nvPr/>
        </p:nvSpPr>
        <p:spPr>
          <a:xfrm rot="10800000" flipH="1">
            <a:off x="8190449" y="-250369"/>
            <a:ext cx="1997641" cy="12282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0"/>
          <p:cNvSpPr/>
          <p:nvPr/>
        </p:nvSpPr>
        <p:spPr>
          <a:xfrm rot="5086397" flipH="1">
            <a:off x="-1224578" y="975902"/>
            <a:ext cx="1997645" cy="1228233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" name="Google Shape;807;p40"/>
          <p:cNvGrpSpPr/>
          <p:nvPr/>
        </p:nvGrpSpPr>
        <p:grpSpPr>
          <a:xfrm>
            <a:off x="451245" y="347884"/>
            <a:ext cx="502311" cy="535498"/>
            <a:chOff x="1803100" y="543100"/>
            <a:chExt cx="145475" cy="155100"/>
          </a:xfrm>
        </p:grpSpPr>
        <p:sp>
          <p:nvSpPr>
            <p:cNvPr id="808" name="Google Shape;808;p40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" name="Google Shape;815;p40"/>
          <p:cNvSpPr/>
          <p:nvPr/>
        </p:nvSpPr>
        <p:spPr>
          <a:xfrm>
            <a:off x="6796325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0"/>
          <p:cNvGrpSpPr/>
          <p:nvPr/>
        </p:nvGrpSpPr>
        <p:grpSpPr>
          <a:xfrm>
            <a:off x="8132819" y="3598487"/>
            <a:ext cx="596161" cy="619097"/>
            <a:chOff x="1524825" y="268825"/>
            <a:chExt cx="165050" cy="171400"/>
          </a:xfrm>
        </p:grpSpPr>
        <p:sp>
          <p:nvSpPr>
            <p:cNvPr id="817" name="Google Shape;817;p40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62924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1"/>
          <p:cNvSpPr/>
          <p:nvPr/>
        </p:nvSpPr>
        <p:spPr>
          <a:xfrm rot="-298982">
            <a:off x="3360720" y="4318493"/>
            <a:ext cx="3313144" cy="2037032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1"/>
          <p:cNvSpPr/>
          <p:nvPr/>
        </p:nvSpPr>
        <p:spPr>
          <a:xfrm rot="10800000">
            <a:off x="6385726" y="-445464"/>
            <a:ext cx="4117792" cy="104344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1"/>
          <p:cNvSpPr/>
          <p:nvPr/>
        </p:nvSpPr>
        <p:spPr>
          <a:xfrm rot="3168065">
            <a:off x="-405040" y="4490007"/>
            <a:ext cx="1872519" cy="1151276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41"/>
          <p:cNvGrpSpPr/>
          <p:nvPr/>
        </p:nvGrpSpPr>
        <p:grpSpPr>
          <a:xfrm rot="-6299992" flipH="1">
            <a:off x="8246878" y="4259432"/>
            <a:ext cx="702587" cy="697070"/>
            <a:chOff x="1782100" y="1060200"/>
            <a:chExt cx="184050" cy="182600"/>
          </a:xfrm>
        </p:grpSpPr>
        <p:sp>
          <p:nvSpPr>
            <p:cNvPr id="837" name="Google Shape;837;p41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41"/>
          <p:cNvSpPr/>
          <p:nvPr/>
        </p:nvSpPr>
        <p:spPr>
          <a:xfrm flipH="1">
            <a:off x="-914218" y="-736000"/>
            <a:ext cx="2303934" cy="2132247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41"/>
          <p:cNvGrpSpPr/>
          <p:nvPr/>
        </p:nvGrpSpPr>
        <p:grpSpPr>
          <a:xfrm flipH="1">
            <a:off x="8666723" y="1396257"/>
            <a:ext cx="743967" cy="677720"/>
            <a:chOff x="1519100" y="549200"/>
            <a:chExt cx="176400" cy="160700"/>
          </a:xfrm>
        </p:grpSpPr>
        <p:sp>
          <p:nvSpPr>
            <p:cNvPr id="846" name="Google Shape;846;p41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8" name="Google Shape;848;p41"/>
          <p:cNvSpPr/>
          <p:nvPr/>
        </p:nvSpPr>
        <p:spPr>
          <a:xfrm rot="10800000" flipH="1">
            <a:off x="2719225" y="-219151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55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2"/>
          </p:nvPr>
        </p:nvSpPr>
        <p:spPr>
          <a:xfrm>
            <a:off x="7131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713100" y="217512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3"/>
          </p:nvPr>
        </p:nvSpPr>
        <p:spPr>
          <a:xfrm>
            <a:off x="341582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"/>
          </p:nvPr>
        </p:nvSpPr>
        <p:spPr>
          <a:xfrm>
            <a:off x="3415825" y="217512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5"/>
          </p:nvPr>
        </p:nvSpPr>
        <p:spPr>
          <a:xfrm>
            <a:off x="713100" y="35327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6"/>
          </p:nvPr>
        </p:nvSpPr>
        <p:spPr>
          <a:xfrm>
            <a:off x="713100" y="402505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7"/>
          </p:nvPr>
        </p:nvSpPr>
        <p:spPr>
          <a:xfrm>
            <a:off x="3415825" y="35327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8"/>
          </p:nvPr>
        </p:nvSpPr>
        <p:spPr>
          <a:xfrm>
            <a:off x="3415825" y="402505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9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3"/>
          </p:nvPr>
        </p:nvSpPr>
        <p:spPr>
          <a:xfrm>
            <a:off x="6118545" y="217512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14"/>
          </p:nvPr>
        </p:nvSpPr>
        <p:spPr>
          <a:xfrm>
            <a:off x="6118545" y="35327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15"/>
          </p:nvPr>
        </p:nvSpPr>
        <p:spPr>
          <a:xfrm>
            <a:off x="6118545" y="402505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16" hasCustomPrompt="1"/>
          </p:nvPr>
        </p:nvSpPr>
        <p:spPr>
          <a:xfrm>
            <a:off x="6118545" y="3005075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5825" y="3005075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18" hasCustomPrompt="1"/>
          </p:nvPr>
        </p:nvSpPr>
        <p:spPr>
          <a:xfrm>
            <a:off x="713100" y="3005075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19" hasCustomPrompt="1"/>
          </p:nvPr>
        </p:nvSpPr>
        <p:spPr>
          <a:xfrm>
            <a:off x="713100" y="1155150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20" hasCustomPrompt="1"/>
          </p:nvPr>
        </p:nvSpPr>
        <p:spPr>
          <a:xfrm>
            <a:off x="3415825" y="1155150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18545" y="1155150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/>
          <p:nvPr/>
        </p:nvSpPr>
        <p:spPr>
          <a:xfrm>
            <a:off x="-768650" y="4470875"/>
            <a:ext cx="1322568" cy="1083569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/>
          <p:nvPr/>
        </p:nvSpPr>
        <p:spPr>
          <a:xfrm rot="10800000" flipH="1">
            <a:off x="8093476" y="-271457"/>
            <a:ext cx="1695772" cy="10426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13"/>
          <p:cNvGrpSpPr/>
          <p:nvPr/>
        </p:nvGrpSpPr>
        <p:grpSpPr>
          <a:xfrm>
            <a:off x="8768781" y="1386587"/>
            <a:ext cx="596161" cy="619097"/>
            <a:chOff x="1524825" y="268825"/>
            <a:chExt cx="165050" cy="171400"/>
          </a:xfrm>
        </p:grpSpPr>
        <p:sp>
          <p:nvSpPr>
            <p:cNvPr id="232" name="Google Shape;232;p13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 rot="5157677">
            <a:off x="-929982" y="-321087"/>
            <a:ext cx="1645252" cy="1522675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13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249" name="Google Shape;249;p13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"/>
          <p:cNvSpPr/>
          <p:nvPr/>
        </p:nvSpPr>
        <p:spPr>
          <a:xfrm rot="3463915" flipH="1">
            <a:off x="-2747749" y="4049368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4"/>
          <p:cNvSpPr/>
          <p:nvPr/>
        </p:nvSpPr>
        <p:spPr>
          <a:xfrm flipH="1">
            <a:off x="8246425" y="346060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"/>
          <p:cNvSpPr/>
          <p:nvPr/>
        </p:nvSpPr>
        <p:spPr>
          <a:xfrm rot="10800000" flipH="1">
            <a:off x="3578961" y="-272448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4"/>
          <p:cNvGrpSpPr/>
          <p:nvPr/>
        </p:nvGrpSpPr>
        <p:grpSpPr>
          <a:xfrm flipH="1">
            <a:off x="8463636" y="312226"/>
            <a:ext cx="457916" cy="454327"/>
            <a:chOff x="1782100" y="1060200"/>
            <a:chExt cx="184050" cy="182600"/>
          </a:xfrm>
        </p:grpSpPr>
        <p:sp>
          <p:nvSpPr>
            <p:cNvPr id="455" name="Google Shape;455;p24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24"/>
          <p:cNvGrpSpPr/>
          <p:nvPr/>
        </p:nvGrpSpPr>
        <p:grpSpPr>
          <a:xfrm flipH="1">
            <a:off x="-327810" y="1233762"/>
            <a:ext cx="596161" cy="619097"/>
            <a:chOff x="1524825" y="268825"/>
            <a:chExt cx="165050" cy="171400"/>
          </a:xfrm>
        </p:grpSpPr>
        <p:sp>
          <p:nvSpPr>
            <p:cNvPr id="463" name="Google Shape;463;p24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4"/>
          <p:cNvSpPr txBox="1">
            <a:spLocks noGrp="1"/>
          </p:cNvSpPr>
          <p:nvPr>
            <p:ph type="title" idx="2"/>
          </p:nvPr>
        </p:nvSpPr>
        <p:spPr>
          <a:xfrm>
            <a:off x="713000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0" name="Google Shape;480;p24"/>
          <p:cNvSpPr txBox="1">
            <a:spLocks noGrp="1"/>
          </p:cNvSpPr>
          <p:nvPr>
            <p:ph type="subTitle" idx="1"/>
          </p:nvPr>
        </p:nvSpPr>
        <p:spPr>
          <a:xfrm>
            <a:off x="713000" y="225828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4"/>
          <p:cNvSpPr txBox="1">
            <a:spLocks noGrp="1"/>
          </p:cNvSpPr>
          <p:nvPr>
            <p:ph type="title" idx="3"/>
          </p:nvPr>
        </p:nvSpPr>
        <p:spPr>
          <a:xfrm>
            <a:off x="3578948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2" name="Google Shape;482;p24"/>
          <p:cNvSpPr txBox="1">
            <a:spLocks noGrp="1"/>
          </p:cNvSpPr>
          <p:nvPr>
            <p:ph type="subTitle" idx="4"/>
          </p:nvPr>
        </p:nvSpPr>
        <p:spPr>
          <a:xfrm>
            <a:off x="3578948" y="225828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4"/>
          <p:cNvSpPr txBox="1">
            <a:spLocks noGrp="1"/>
          </p:cNvSpPr>
          <p:nvPr>
            <p:ph type="title" idx="5"/>
          </p:nvPr>
        </p:nvSpPr>
        <p:spPr>
          <a:xfrm>
            <a:off x="713000" y="3532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4" name="Google Shape;484;p24"/>
          <p:cNvSpPr txBox="1">
            <a:spLocks noGrp="1"/>
          </p:cNvSpPr>
          <p:nvPr>
            <p:ph type="subTitle" idx="6"/>
          </p:nvPr>
        </p:nvSpPr>
        <p:spPr>
          <a:xfrm>
            <a:off x="713000" y="40320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title" idx="7"/>
          </p:nvPr>
        </p:nvSpPr>
        <p:spPr>
          <a:xfrm>
            <a:off x="3578948" y="3532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8"/>
          </p:nvPr>
        </p:nvSpPr>
        <p:spPr>
          <a:xfrm>
            <a:off x="3578948" y="40320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24"/>
          <p:cNvSpPr txBox="1">
            <a:spLocks noGrp="1"/>
          </p:cNvSpPr>
          <p:nvPr>
            <p:ph type="title" idx="9"/>
          </p:nvPr>
        </p:nvSpPr>
        <p:spPr>
          <a:xfrm>
            <a:off x="6444902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8" name="Google Shape;488;p24"/>
          <p:cNvSpPr txBox="1">
            <a:spLocks noGrp="1"/>
          </p:cNvSpPr>
          <p:nvPr>
            <p:ph type="subTitle" idx="13"/>
          </p:nvPr>
        </p:nvSpPr>
        <p:spPr>
          <a:xfrm>
            <a:off x="6444902" y="225828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4"/>
          <p:cNvSpPr txBox="1">
            <a:spLocks noGrp="1"/>
          </p:cNvSpPr>
          <p:nvPr>
            <p:ph type="title" idx="14"/>
          </p:nvPr>
        </p:nvSpPr>
        <p:spPr>
          <a:xfrm>
            <a:off x="6444902" y="3532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0" name="Google Shape;490;p24"/>
          <p:cNvSpPr txBox="1">
            <a:spLocks noGrp="1"/>
          </p:cNvSpPr>
          <p:nvPr>
            <p:ph type="subTitle" idx="15"/>
          </p:nvPr>
        </p:nvSpPr>
        <p:spPr>
          <a:xfrm>
            <a:off x="6444902" y="40320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30"/>
          <p:cNvSpPr/>
          <p:nvPr/>
        </p:nvSpPr>
        <p:spPr>
          <a:xfrm rot="10800000" flipH="1">
            <a:off x="6853565" y="-237612"/>
            <a:ext cx="4141091" cy="1049377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 rot="8100000">
            <a:off x="-431545" y="3602507"/>
            <a:ext cx="2973843" cy="2752282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 rot="10800000" flipH="1">
            <a:off x="-803151" y="-626706"/>
            <a:ext cx="1997641" cy="12282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0"/>
          <p:cNvSpPr/>
          <p:nvPr/>
        </p:nvSpPr>
        <p:spPr>
          <a:xfrm rot="-6300056" flipH="1">
            <a:off x="8363791" y="2908834"/>
            <a:ext cx="1530681" cy="941137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0"/>
          <p:cNvSpPr/>
          <p:nvPr/>
        </p:nvSpPr>
        <p:spPr>
          <a:xfrm>
            <a:off x="7557718" y="4759362"/>
            <a:ext cx="699011" cy="572694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9"/>
          <p:cNvSpPr/>
          <p:nvPr/>
        </p:nvSpPr>
        <p:spPr>
          <a:xfrm rot="10397402" flipH="1">
            <a:off x="7439201" y="-1138334"/>
            <a:ext cx="3487296" cy="214413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9"/>
          <p:cNvSpPr/>
          <p:nvPr/>
        </p:nvSpPr>
        <p:spPr>
          <a:xfrm rot="10800000" flipH="1">
            <a:off x="-445970" y="-180647"/>
            <a:ext cx="3640865" cy="92262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9"/>
          <p:cNvSpPr/>
          <p:nvPr/>
        </p:nvSpPr>
        <p:spPr>
          <a:xfrm>
            <a:off x="515850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39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790" name="Google Shape;790;p39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39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798" name="Google Shape;798;p39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9"/>
          <p:cNvSpPr/>
          <p:nvPr/>
        </p:nvSpPr>
        <p:spPr>
          <a:xfrm flipH="1">
            <a:off x="-638114" y="1886925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70" r:id="rId7"/>
    <p:sldLayoutId id="2147483676" r:id="rId8"/>
    <p:sldLayoutId id="2147483685" r:id="rId9"/>
    <p:sldLayoutId id="2147483686" r:id="rId10"/>
    <p:sldLayoutId id="214748368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24652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725" r:id="rId34"/>
    <p:sldLayoutId id="2147483726" r:id="rId35"/>
    <p:sldLayoutId id="2147483727" r:id="rId36"/>
    <p:sldLayoutId id="2147483728" r:id="rId37"/>
    <p:sldLayoutId id="2147483729" r:id="rId38"/>
    <p:sldLayoutId id="2147483730" r:id="rId39"/>
    <p:sldLayoutId id="2147483731" r:id="rId4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ebp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1HJ1nJfWxsPVsXqee3W1wDLzKDW7dOhtghljqpqS8Xg/copy#gid=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45"/>
          <p:cNvGrpSpPr/>
          <p:nvPr/>
        </p:nvGrpSpPr>
        <p:grpSpPr>
          <a:xfrm>
            <a:off x="5529205" y="982637"/>
            <a:ext cx="3659421" cy="2967177"/>
            <a:chOff x="1230025" y="1063275"/>
            <a:chExt cx="217675" cy="176500"/>
          </a:xfrm>
        </p:grpSpPr>
        <p:sp>
          <p:nvSpPr>
            <p:cNvPr id="860" name="Google Shape;860;p45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45"/>
          <p:cNvSpPr txBox="1">
            <a:spLocks noGrp="1"/>
          </p:cNvSpPr>
          <p:nvPr>
            <p:ph type="ctrTitle"/>
          </p:nvPr>
        </p:nvSpPr>
        <p:spPr>
          <a:xfrm>
            <a:off x="713100" y="1370500"/>
            <a:ext cx="5060400" cy="18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Happy</a:t>
            </a:r>
            <a:br>
              <a:rPr lang="en" dirty="0"/>
            </a:br>
            <a:r>
              <a:rPr lang="en" dirty="0"/>
              <a:t>Paws</a:t>
            </a:r>
            <a:endParaRPr dirty="0"/>
          </a:p>
        </p:txBody>
      </p:sp>
      <p:sp>
        <p:nvSpPr>
          <p:cNvPr id="864" name="Google Shape;864;p45"/>
          <p:cNvSpPr txBox="1">
            <a:spLocks noGrp="1"/>
          </p:cNvSpPr>
          <p:nvPr>
            <p:ph type="subTitle" idx="1"/>
          </p:nvPr>
        </p:nvSpPr>
        <p:spPr>
          <a:xfrm>
            <a:off x="713100" y="3297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Let us treat your pet like our own family with best services and packages.</a:t>
            </a:r>
          </a:p>
        </p:txBody>
      </p:sp>
      <p:grpSp>
        <p:nvGrpSpPr>
          <p:cNvPr id="865" name="Google Shape;865;p45"/>
          <p:cNvGrpSpPr/>
          <p:nvPr/>
        </p:nvGrpSpPr>
        <p:grpSpPr>
          <a:xfrm>
            <a:off x="5452988" y="1953914"/>
            <a:ext cx="2977756" cy="2316186"/>
            <a:chOff x="5452988" y="1953914"/>
            <a:chExt cx="2977756" cy="2316186"/>
          </a:xfrm>
        </p:grpSpPr>
        <p:sp>
          <p:nvSpPr>
            <p:cNvPr id="866" name="Google Shape;866;p45"/>
            <p:cNvSpPr/>
            <p:nvPr/>
          </p:nvSpPr>
          <p:spPr>
            <a:xfrm>
              <a:off x="5452988" y="1953914"/>
              <a:ext cx="2977756" cy="2316186"/>
            </a:xfrm>
            <a:custGeom>
              <a:avLst/>
              <a:gdLst/>
              <a:ahLst/>
              <a:cxnLst/>
              <a:rect l="l" t="t" r="r" b="b"/>
              <a:pathLst>
                <a:path w="47549" h="36985" extrusionOk="0">
                  <a:moveTo>
                    <a:pt x="27188" y="1"/>
                  </a:moveTo>
                  <a:cubicBezTo>
                    <a:pt x="26421" y="1397"/>
                    <a:pt x="26337" y="2972"/>
                    <a:pt x="26421" y="4106"/>
                  </a:cubicBezTo>
                  <a:cubicBezTo>
                    <a:pt x="25989" y="2835"/>
                    <a:pt x="25425" y="2386"/>
                    <a:pt x="24874" y="2386"/>
                  </a:cubicBezTo>
                  <a:cubicBezTo>
                    <a:pt x="24715" y="2386"/>
                    <a:pt x="24558" y="2423"/>
                    <a:pt x="24405" y="2489"/>
                  </a:cubicBezTo>
                  <a:cubicBezTo>
                    <a:pt x="23817" y="2741"/>
                    <a:pt x="23114" y="3896"/>
                    <a:pt x="22536" y="5419"/>
                  </a:cubicBezTo>
                  <a:cubicBezTo>
                    <a:pt x="22221" y="4852"/>
                    <a:pt x="21790" y="4306"/>
                    <a:pt x="21254" y="3865"/>
                  </a:cubicBezTo>
                  <a:cubicBezTo>
                    <a:pt x="20557" y="3295"/>
                    <a:pt x="20036" y="3148"/>
                    <a:pt x="19675" y="3148"/>
                  </a:cubicBezTo>
                  <a:cubicBezTo>
                    <a:pt x="19564" y="3148"/>
                    <a:pt x="19467" y="3162"/>
                    <a:pt x="19385" y="3182"/>
                  </a:cubicBezTo>
                  <a:cubicBezTo>
                    <a:pt x="18797" y="2731"/>
                    <a:pt x="18104" y="2510"/>
                    <a:pt x="17054" y="2500"/>
                  </a:cubicBezTo>
                  <a:cubicBezTo>
                    <a:pt x="16582" y="2500"/>
                    <a:pt x="16046" y="2542"/>
                    <a:pt x="15406" y="2626"/>
                  </a:cubicBezTo>
                  <a:cubicBezTo>
                    <a:pt x="15164" y="2657"/>
                    <a:pt x="14933" y="2699"/>
                    <a:pt x="14702" y="2741"/>
                  </a:cubicBezTo>
                  <a:cubicBezTo>
                    <a:pt x="12802" y="3077"/>
                    <a:pt x="11468" y="3697"/>
                    <a:pt x="10838" y="4841"/>
                  </a:cubicBezTo>
                  <a:cubicBezTo>
                    <a:pt x="10807" y="4841"/>
                    <a:pt x="10786" y="4831"/>
                    <a:pt x="10765" y="4831"/>
                  </a:cubicBezTo>
                  <a:cubicBezTo>
                    <a:pt x="10720" y="4824"/>
                    <a:pt x="10675" y="4820"/>
                    <a:pt x="10630" y="4820"/>
                  </a:cubicBezTo>
                  <a:cubicBezTo>
                    <a:pt x="9675" y="4820"/>
                    <a:pt x="8599" y="6375"/>
                    <a:pt x="8097" y="7718"/>
                  </a:cubicBezTo>
                  <a:cubicBezTo>
                    <a:pt x="7572" y="9125"/>
                    <a:pt x="7120" y="10753"/>
                    <a:pt x="7982" y="11509"/>
                  </a:cubicBezTo>
                  <a:cubicBezTo>
                    <a:pt x="8234" y="11719"/>
                    <a:pt x="8560" y="11887"/>
                    <a:pt x="8896" y="11992"/>
                  </a:cubicBezTo>
                  <a:cubicBezTo>
                    <a:pt x="8770" y="12937"/>
                    <a:pt x="8707" y="13946"/>
                    <a:pt x="8759" y="14891"/>
                  </a:cubicBezTo>
                  <a:lnTo>
                    <a:pt x="8759" y="14954"/>
                  </a:lnTo>
                  <a:cubicBezTo>
                    <a:pt x="7183" y="12318"/>
                    <a:pt x="4621" y="9860"/>
                    <a:pt x="3498" y="9860"/>
                  </a:cubicBezTo>
                  <a:cubicBezTo>
                    <a:pt x="2301" y="9860"/>
                    <a:pt x="1461" y="11267"/>
                    <a:pt x="3445" y="16623"/>
                  </a:cubicBezTo>
                  <a:cubicBezTo>
                    <a:pt x="3876" y="17778"/>
                    <a:pt x="4359" y="18860"/>
                    <a:pt x="4863" y="19847"/>
                  </a:cubicBezTo>
                  <a:lnTo>
                    <a:pt x="4737" y="19721"/>
                  </a:lnTo>
                  <a:cubicBezTo>
                    <a:pt x="3579" y="18515"/>
                    <a:pt x="1827" y="17506"/>
                    <a:pt x="1058" y="17506"/>
                  </a:cubicBezTo>
                  <a:cubicBezTo>
                    <a:pt x="997" y="17506"/>
                    <a:pt x="942" y="17513"/>
                    <a:pt x="894" y="17526"/>
                  </a:cubicBezTo>
                  <a:cubicBezTo>
                    <a:pt x="243" y="17705"/>
                    <a:pt x="1" y="18597"/>
                    <a:pt x="1881" y="21212"/>
                  </a:cubicBezTo>
                  <a:cubicBezTo>
                    <a:pt x="2301" y="21800"/>
                    <a:pt x="2752" y="22335"/>
                    <a:pt x="3183" y="22808"/>
                  </a:cubicBezTo>
                  <a:lnTo>
                    <a:pt x="1860" y="24708"/>
                  </a:lnTo>
                  <a:lnTo>
                    <a:pt x="4275" y="25370"/>
                  </a:lnTo>
                  <a:lnTo>
                    <a:pt x="4275" y="31513"/>
                  </a:lnTo>
                  <a:lnTo>
                    <a:pt x="23765" y="36984"/>
                  </a:lnTo>
                  <a:lnTo>
                    <a:pt x="43243" y="31513"/>
                  </a:lnTo>
                  <a:lnTo>
                    <a:pt x="43243" y="27114"/>
                  </a:lnTo>
                  <a:lnTo>
                    <a:pt x="43243" y="25370"/>
                  </a:lnTo>
                  <a:lnTo>
                    <a:pt x="45658" y="24708"/>
                  </a:lnTo>
                  <a:lnTo>
                    <a:pt x="44346" y="22829"/>
                  </a:lnTo>
                  <a:cubicBezTo>
                    <a:pt x="44787" y="22346"/>
                    <a:pt x="45238" y="21800"/>
                    <a:pt x="45669" y="21212"/>
                  </a:cubicBezTo>
                  <a:cubicBezTo>
                    <a:pt x="47548" y="18597"/>
                    <a:pt x="47307" y="17705"/>
                    <a:pt x="46656" y="17526"/>
                  </a:cubicBezTo>
                  <a:cubicBezTo>
                    <a:pt x="46608" y="17513"/>
                    <a:pt x="46554" y="17506"/>
                    <a:pt x="46493" y="17506"/>
                  </a:cubicBezTo>
                  <a:cubicBezTo>
                    <a:pt x="45725" y="17506"/>
                    <a:pt x="43980" y="18515"/>
                    <a:pt x="42813" y="19721"/>
                  </a:cubicBezTo>
                  <a:lnTo>
                    <a:pt x="42687" y="19847"/>
                  </a:lnTo>
                  <a:cubicBezTo>
                    <a:pt x="43191" y="18860"/>
                    <a:pt x="43674" y="17778"/>
                    <a:pt x="44104" y="16623"/>
                  </a:cubicBezTo>
                  <a:cubicBezTo>
                    <a:pt x="46089" y="11267"/>
                    <a:pt x="45249" y="9860"/>
                    <a:pt x="44062" y="9860"/>
                  </a:cubicBezTo>
                  <a:cubicBezTo>
                    <a:pt x="43537" y="9860"/>
                    <a:pt x="42718" y="10375"/>
                    <a:pt x="41826" y="11194"/>
                  </a:cubicBezTo>
                  <a:cubicBezTo>
                    <a:pt x="41805" y="11162"/>
                    <a:pt x="41773" y="11141"/>
                    <a:pt x="41752" y="11110"/>
                  </a:cubicBezTo>
                  <a:cubicBezTo>
                    <a:pt x="41415" y="10786"/>
                    <a:pt x="41066" y="10614"/>
                    <a:pt x="40707" y="10614"/>
                  </a:cubicBezTo>
                  <a:cubicBezTo>
                    <a:pt x="40125" y="10614"/>
                    <a:pt x="39515" y="11064"/>
                    <a:pt x="38886" y="12044"/>
                  </a:cubicBezTo>
                  <a:cubicBezTo>
                    <a:pt x="38823" y="12149"/>
                    <a:pt x="38760" y="12254"/>
                    <a:pt x="38707" y="12370"/>
                  </a:cubicBezTo>
                  <a:cubicBezTo>
                    <a:pt x="38487" y="10501"/>
                    <a:pt x="37962" y="8821"/>
                    <a:pt x="37395" y="8233"/>
                  </a:cubicBezTo>
                  <a:cubicBezTo>
                    <a:pt x="37332" y="7624"/>
                    <a:pt x="37248" y="7036"/>
                    <a:pt x="37111" y="6563"/>
                  </a:cubicBezTo>
                  <a:cubicBezTo>
                    <a:pt x="37090" y="6469"/>
                    <a:pt x="37059" y="6374"/>
                    <a:pt x="37027" y="6280"/>
                  </a:cubicBezTo>
                  <a:cubicBezTo>
                    <a:pt x="37594" y="5156"/>
                    <a:pt x="38382" y="3067"/>
                    <a:pt x="37783" y="967"/>
                  </a:cubicBezTo>
                  <a:cubicBezTo>
                    <a:pt x="37783" y="967"/>
                    <a:pt x="37779" y="967"/>
                    <a:pt x="37771" y="967"/>
                  </a:cubicBezTo>
                  <a:cubicBezTo>
                    <a:pt x="37573" y="967"/>
                    <a:pt x="35008" y="1005"/>
                    <a:pt x="33897" y="3004"/>
                  </a:cubicBezTo>
                  <a:cubicBezTo>
                    <a:pt x="33393" y="2815"/>
                    <a:pt x="32805" y="2657"/>
                    <a:pt x="32133" y="2552"/>
                  </a:cubicBezTo>
                  <a:cubicBezTo>
                    <a:pt x="32018" y="2531"/>
                    <a:pt x="31892" y="2521"/>
                    <a:pt x="31766" y="2500"/>
                  </a:cubicBezTo>
                  <a:cubicBezTo>
                    <a:pt x="31526" y="2474"/>
                    <a:pt x="31292" y="2455"/>
                    <a:pt x="31065" y="2455"/>
                  </a:cubicBezTo>
                  <a:cubicBezTo>
                    <a:pt x="31015" y="2455"/>
                    <a:pt x="30965" y="2456"/>
                    <a:pt x="30915" y="2458"/>
                  </a:cubicBezTo>
                  <a:cubicBezTo>
                    <a:pt x="30474" y="2458"/>
                    <a:pt x="30054" y="2521"/>
                    <a:pt x="29666" y="2626"/>
                  </a:cubicBezTo>
                  <a:cubicBezTo>
                    <a:pt x="29288" y="515"/>
                    <a:pt x="27188" y="1"/>
                    <a:pt x="27188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7" name="Google Shape;867;p45"/>
            <p:cNvGrpSpPr/>
            <p:nvPr/>
          </p:nvGrpSpPr>
          <p:grpSpPr>
            <a:xfrm>
              <a:off x="5453000" y="1954079"/>
              <a:ext cx="2977730" cy="2315995"/>
              <a:chOff x="12000425" y="2836100"/>
              <a:chExt cx="1353575" cy="1052725"/>
            </a:xfrm>
          </p:grpSpPr>
          <p:sp>
            <p:nvSpPr>
              <p:cNvPr id="868" name="Google Shape;868;p45"/>
              <p:cNvSpPr/>
              <p:nvPr/>
            </p:nvSpPr>
            <p:spPr>
              <a:xfrm>
                <a:off x="12471850" y="2963000"/>
                <a:ext cx="214825" cy="438800"/>
              </a:xfrm>
              <a:custGeom>
                <a:avLst/>
                <a:gdLst/>
                <a:ahLst/>
                <a:cxnLst/>
                <a:rect l="l" t="t" r="r" b="b"/>
                <a:pathLst>
                  <a:path w="8593" h="17552" extrusionOk="0">
                    <a:moveTo>
                      <a:pt x="1963" y="0"/>
                    </a:moveTo>
                    <a:cubicBezTo>
                      <a:pt x="870" y="0"/>
                      <a:pt x="1" y="1453"/>
                      <a:pt x="1095" y="6769"/>
                    </a:cubicBezTo>
                    <a:cubicBezTo>
                      <a:pt x="2261" y="12419"/>
                      <a:pt x="4949" y="16787"/>
                      <a:pt x="4949" y="16787"/>
                    </a:cubicBezTo>
                    <a:cubicBezTo>
                      <a:pt x="4949" y="16787"/>
                      <a:pt x="5556" y="17551"/>
                      <a:pt x="6639" y="17551"/>
                    </a:cubicBezTo>
                    <a:cubicBezTo>
                      <a:pt x="6807" y="17551"/>
                      <a:pt x="6986" y="17533"/>
                      <a:pt x="7176" y="17491"/>
                    </a:cubicBezTo>
                    <a:cubicBezTo>
                      <a:pt x="8593" y="17176"/>
                      <a:pt x="8520" y="15380"/>
                      <a:pt x="8520" y="15380"/>
                    </a:cubicBezTo>
                    <a:cubicBezTo>
                      <a:pt x="8520" y="15380"/>
                      <a:pt x="7963" y="9447"/>
                      <a:pt x="6861" y="6412"/>
                    </a:cubicBezTo>
                    <a:cubicBezTo>
                      <a:pt x="5747" y="3378"/>
                      <a:pt x="3363" y="196"/>
                      <a:pt x="2177" y="18"/>
                    </a:cubicBezTo>
                    <a:cubicBezTo>
                      <a:pt x="2105" y="6"/>
                      <a:pt x="2034" y="0"/>
                      <a:pt x="1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12537825" y="3060025"/>
                <a:ext cx="105800" cy="330525"/>
              </a:xfrm>
              <a:custGeom>
                <a:avLst/>
                <a:gdLst/>
                <a:ahLst/>
                <a:cxnLst/>
                <a:rect l="l" t="t" r="r" b="b"/>
                <a:pathLst>
                  <a:path w="4232" h="13221" extrusionOk="0">
                    <a:moveTo>
                      <a:pt x="343" y="0"/>
                    </a:moveTo>
                    <a:cubicBezTo>
                      <a:pt x="341" y="0"/>
                      <a:pt x="338" y="1"/>
                      <a:pt x="336" y="1"/>
                    </a:cubicBezTo>
                    <a:cubicBezTo>
                      <a:pt x="0" y="53"/>
                      <a:pt x="819" y="1796"/>
                      <a:pt x="1428" y="3434"/>
                    </a:cubicBezTo>
                    <a:cubicBezTo>
                      <a:pt x="2026" y="5083"/>
                      <a:pt x="2856" y="8265"/>
                      <a:pt x="3318" y="10292"/>
                    </a:cubicBezTo>
                    <a:cubicBezTo>
                      <a:pt x="3770" y="12329"/>
                      <a:pt x="3885" y="13221"/>
                      <a:pt x="3885" y="13221"/>
                    </a:cubicBezTo>
                    <a:lnTo>
                      <a:pt x="4232" y="13043"/>
                    </a:lnTo>
                    <a:cubicBezTo>
                      <a:pt x="4095" y="11499"/>
                      <a:pt x="2856" y="6805"/>
                      <a:pt x="2310" y="5020"/>
                    </a:cubicBezTo>
                    <a:cubicBezTo>
                      <a:pt x="1757" y="3256"/>
                      <a:pt x="686" y="0"/>
                      <a:pt x="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12578250" y="3274600"/>
                <a:ext cx="46750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98" extrusionOk="0">
                    <a:moveTo>
                      <a:pt x="212" y="0"/>
                    </a:moveTo>
                    <a:cubicBezTo>
                      <a:pt x="188" y="0"/>
                      <a:pt x="169" y="9"/>
                      <a:pt x="157" y="28"/>
                    </a:cubicBezTo>
                    <a:cubicBezTo>
                      <a:pt x="0" y="280"/>
                      <a:pt x="1869" y="1898"/>
                      <a:pt x="1869" y="1898"/>
                    </a:cubicBezTo>
                    <a:lnTo>
                      <a:pt x="1775" y="1425"/>
                    </a:lnTo>
                    <a:cubicBezTo>
                      <a:pt x="1775" y="1425"/>
                      <a:pt x="522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12548050" y="3156200"/>
                <a:ext cx="46750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98" extrusionOk="0">
                    <a:moveTo>
                      <a:pt x="213" y="0"/>
                    </a:moveTo>
                    <a:cubicBezTo>
                      <a:pt x="188" y="0"/>
                      <a:pt x="170" y="9"/>
                      <a:pt x="158" y="28"/>
                    </a:cubicBezTo>
                    <a:cubicBezTo>
                      <a:pt x="0" y="280"/>
                      <a:pt x="1869" y="1897"/>
                      <a:pt x="1869" y="1897"/>
                    </a:cubicBezTo>
                    <a:lnTo>
                      <a:pt x="1775" y="1425"/>
                    </a:lnTo>
                    <a:cubicBezTo>
                      <a:pt x="1775" y="1425"/>
                      <a:pt x="52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12578250" y="3086975"/>
                <a:ext cx="17600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2536" extrusionOk="0">
                    <a:moveTo>
                      <a:pt x="402" y="0"/>
                    </a:moveTo>
                    <a:cubicBezTo>
                      <a:pt x="141" y="0"/>
                      <a:pt x="0" y="2104"/>
                      <a:pt x="0" y="2104"/>
                    </a:cubicBezTo>
                    <a:lnTo>
                      <a:pt x="210" y="2535"/>
                    </a:lnTo>
                    <a:cubicBezTo>
                      <a:pt x="210" y="2535"/>
                      <a:pt x="703" y="120"/>
                      <a:pt x="420" y="4"/>
                    </a:cubicBezTo>
                    <a:cubicBezTo>
                      <a:pt x="414" y="2"/>
                      <a:pt x="408" y="0"/>
                      <a:pt x="402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12614200" y="3215075"/>
                <a:ext cx="1787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536" extrusionOk="0">
                    <a:moveTo>
                      <a:pt x="412" y="1"/>
                    </a:moveTo>
                    <a:cubicBezTo>
                      <a:pt x="141" y="1"/>
                      <a:pt x="0" y="2105"/>
                      <a:pt x="0" y="2105"/>
                    </a:cubicBezTo>
                    <a:lnTo>
                      <a:pt x="221" y="2535"/>
                    </a:lnTo>
                    <a:cubicBezTo>
                      <a:pt x="221" y="2535"/>
                      <a:pt x="715" y="120"/>
                      <a:pt x="431" y="4"/>
                    </a:cubicBezTo>
                    <a:cubicBezTo>
                      <a:pt x="425" y="2"/>
                      <a:pt x="418" y="1"/>
                      <a:pt x="4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12725775" y="3104175"/>
                <a:ext cx="140975" cy="277750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11110" extrusionOk="0">
                    <a:moveTo>
                      <a:pt x="4384" y="1"/>
                    </a:moveTo>
                    <a:cubicBezTo>
                      <a:pt x="4344" y="1"/>
                      <a:pt x="4304" y="3"/>
                      <a:pt x="4264" y="9"/>
                    </a:cubicBezTo>
                    <a:cubicBezTo>
                      <a:pt x="3508" y="114"/>
                      <a:pt x="1954" y="2109"/>
                      <a:pt x="1219" y="4031"/>
                    </a:cubicBezTo>
                    <a:cubicBezTo>
                      <a:pt x="484" y="5942"/>
                      <a:pt x="74" y="9712"/>
                      <a:pt x="74" y="9712"/>
                    </a:cubicBezTo>
                    <a:cubicBezTo>
                      <a:pt x="74" y="9712"/>
                      <a:pt x="1" y="10846"/>
                      <a:pt x="904" y="11067"/>
                    </a:cubicBezTo>
                    <a:cubicBezTo>
                      <a:pt x="1031" y="11097"/>
                      <a:pt x="1151" y="11110"/>
                      <a:pt x="1263" y="11110"/>
                    </a:cubicBezTo>
                    <a:cubicBezTo>
                      <a:pt x="1935" y="11110"/>
                      <a:pt x="2321" y="10647"/>
                      <a:pt x="2321" y="10647"/>
                    </a:cubicBezTo>
                    <a:cubicBezTo>
                      <a:pt x="2321" y="10647"/>
                      <a:pt x="4075" y="7896"/>
                      <a:pt x="4883" y="4314"/>
                    </a:cubicBezTo>
                    <a:cubicBezTo>
                      <a:pt x="5639" y="925"/>
                      <a:pt x="5087" y="1"/>
                      <a:pt x="4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12753325" y="3165550"/>
                <a:ext cx="70675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8370" extrusionOk="0">
                    <a:moveTo>
                      <a:pt x="2611" y="1"/>
                    </a:moveTo>
                    <a:cubicBezTo>
                      <a:pt x="2395" y="1"/>
                      <a:pt x="1668" y="2057"/>
                      <a:pt x="1303" y="3172"/>
                    </a:cubicBezTo>
                    <a:cubicBezTo>
                      <a:pt x="936" y="4306"/>
                      <a:pt x="96" y="7278"/>
                      <a:pt x="1" y="8255"/>
                    </a:cubicBezTo>
                    <a:lnTo>
                      <a:pt x="211" y="8370"/>
                    </a:lnTo>
                    <a:cubicBezTo>
                      <a:pt x="211" y="8370"/>
                      <a:pt x="295" y="7803"/>
                      <a:pt x="610" y="6522"/>
                    </a:cubicBezTo>
                    <a:cubicBezTo>
                      <a:pt x="925" y="5231"/>
                      <a:pt x="1482" y="3214"/>
                      <a:pt x="1881" y="2174"/>
                    </a:cubicBezTo>
                    <a:cubicBezTo>
                      <a:pt x="2290" y="1145"/>
                      <a:pt x="2826" y="32"/>
                      <a:pt x="2616" y="1"/>
                    </a:cubicBezTo>
                    <a:cubicBezTo>
                      <a:pt x="2614" y="1"/>
                      <a:pt x="2613" y="1"/>
                      <a:pt x="2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12765925" y="3301625"/>
                <a:ext cx="2997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195" extrusionOk="0">
                    <a:moveTo>
                      <a:pt x="1069" y="0"/>
                    </a:moveTo>
                    <a:cubicBezTo>
                      <a:pt x="873" y="0"/>
                      <a:pt x="64" y="890"/>
                      <a:pt x="64" y="890"/>
                    </a:cubicBezTo>
                    <a:lnTo>
                      <a:pt x="1" y="1195"/>
                    </a:lnTo>
                    <a:cubicBezTo>
                      <a:pt x="1" y="1195"/>
                      <a:pt x="1198" y="187"/>
                      <a:pt x="1104" y="19"/>
                    </a:cubicBezTo>
                    <a:cubicBezTo>
                      <a:pt x="1097" y="6"/>
                      <a:pt x="1085" y="0"/>
                      <a:pt x="1069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12786400" y="3226600"/>
                <a:ext cx="2997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193" extrusionOk="0">
                    <a:moveTo>
                      <a:pt x="1072" y="0"/>
                    </a:moveTo>
                    <a:cubicBezTo>
                      <a:pt x="880" y="0"/>
                      <a:pt x="64" y="898"/>
                      <a:pt x="64" y="898"/>
                    </a:cubicBezTo>
                    <a:lnTo>
                      <a:pt x="1" y="1192"/>
                    </a:lnTo>
                    <a:cubicBezTo>
                      <a:pt x="1" y="1192"/>
                      <a:pt x="1198" y="184"/>
                      <a:pt x="1104" y="16"/>
                    </a:cubicBezTo>
                    <a:cubicBezTo>
                      <a:pt x="1097" y="5"/>
                      <a:pt x="1086" y="0"/>
                      <a:pt x="1072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12786675" y="3182325"/>
                <a:ext cx="1080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620" extrusionOk="0">
                    <a:moveTo>
                      <a:pt x="191" y="0"/>
                    </a:moveTo>
                    <a:cubicBezTo>
                      <a:pt x="187" y="0"/>
                      <a:pt x="183" y="1"/>
                      <a:pt x="179" y="2"/>
                    </a:cubicBezTo>
                    <a:cubicBezTo>
                      <a:pt x="1" y="65"/>
                      <a:pt x="295" y="1619"/>
                      <a:pt x="295" y="1619"/>
                    </a:cubicBezTo>
                    <a:lnTo>
                      <a:pt x="431" y="1346"/>
                    </a:lnTo>
                    <a:cubicBezTo>
                      <a:pt x="431" y="1346"/>
                      <a:pt x="371" y="0"/>
                      <a:pt x="191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12762525" y="3263425"/>
                <a:ext cx="1052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620" extrusionOk="0">
                    <a:moveTo>
                      <a:pt x="191" y="0"/>
                    </a:moveTo>
                    <a:cubicBezTo>
                      <a:pt x="187" y="0"/>
                      <a:pt x="183" y="1"/>
                      <a:pt x="179" y="3"/>
                    </a:cubicBezTo>
                    <a:cubicBezTo>
                      <a:pt x="1" y="66"/>
                      <a:pt x="284" y="1620"/>
                      <a:pt x="284" y="1620"/>
                    </a:cubicBezTo>
                    <a:lnTo>
                      <a:pt x="421" y="1347"/>
                    </a:lnTo>
                    <a:cubicBezTo>
                      <a:pt x="421" y="1347"/>
                      <a:pt x="361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12603700" y="2904025"/>
                <a:ext cx="176425" cy="514650"/>
              </a:xfrm>
              <a:custGeom>
                <a:avLst/>
                <a:gdLst/>
                <a:ahLst/>
                <a:cxnLst/>
                <a:rect l="l" t="t" r="r" b="b"/>
                <a:pathLst>
                  <a:path w="7057" h="20586" extrusionOk="0">
                    <a:moveTo>
                      <a:pt x="4194" y="0"/>
                    </a:moveTo>
                    <a:cubicBezTo>
                      <a:pt x="4012" y="0"/>
                      <a:pt x="3831" y="43"/>
                      <a:pt x="3655" y="118"/>
                    </a:cubicBezTo>
                    <a:cubicBezTo>
                      <a:pt x="2406" y="654"/>
                      <a:pt x="704" y="4792"/>
                      <a:pt x="347" y="8414"/>
                    </a:cubicBezTo>
                    <a:cubicBezTo>
                      <a:pt x="0" y="12037"/>
                      <a:pt x="1061" y="18663"/>
                      <a:pt x="1061" y="18663"/>
                    </a:cubicBezTo>
                    <a:cubicBezTo>
                      <a:pt x="1061" y="18663"/>
                      <a:pt x="1471" y="20586"/>
                      <a:pt x="3056" y="20586"/>
                    </a:cubicBezTo>
                    <a:cubicBezTo>
                      <a:pt x="3077" y="20586"/>
                      <a:pt x="3098" y="20586"/>
                      <a:pt x="3120" y="20585"/>
                    </a:cubicBezTo>
                    <a:cubicBezTo>
                      <a:pt x="4758" y="20532"/>
                      <a:pt x="5346" y="19199"/>
                      <a:pt x="5346" y="19199"/>
                    </a:cubicBezTo>
                    <a:cubicBezTo>
                      <a:pt x="5346" y="19199"/>
                      <a:pt x="7057" y="13675"/>
                      <a:pt x="6732" y="7186"/>
                    </a:cubicBezTo>
                    <a:cubicBezTo>
                      <a:pt x="6461" y="1600"/>
                      <a:pt x="5307" y="0"/>
                      <a:pt x="41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12678775" y="3018275"/>
                <a:ext cx="31075" cy="3854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5416" extrusionOk="0">
                    <a:moveTo>
                      <a:pt x="883" y="0"/>
                    </a:moveTo>
                    <a:cubicBezTo>
                      <a:pt x="880" y="0"/>
                      <a:pt x="876" y="0"/>
                      <a:pt x="873" y="1"/>
                    </a:cubicBezTo>
                    <a:cubicBezTo>
                      <a:pt x="495" y="43"/>
                      <a:pt x="232" y="3928"/>
                      <a:pt x="127" y="6028"/>
                    </a:cubicBezTo>
                    <a:cubicBezTo>
                      <a:pt x="33" y="8128"/>
                      <a:pt x="1" y="13600"/>
                      <a:pt x="285" y="15311"/>
                    </a:cubicBezTo>
                    <a:lnTo>
                      <a:pt x="715" y="15416"/>
                    </a:lnTo>
                    <a:cubicBezTo>
                      <a:pt x="715" y="15416"/>
                      <a:pt x="589" y="14408"/>
                      <a:pt x="516" y="12067"/>
                    </a:cubicBezTo>
                    <a:cubicBezTo>
                      <a:pt x="442" y="9714"/>
                      <a:pt x="453" y="6007"/>
                      <a:pt x="652" y="4054"/>
                    </a:cubicBezTo>
                    <a:cubicBezTo>
                      <a:pt x="850" y="2110"/>
                      <a:pt x="1243" y="0"/>
                      <a:pt x="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12687450" y="3262500"/>
                <a:ext cx="40450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550" extrusionOk="0">
                    <a:moveTo>
                      <a:pt x="1332" y="0"/>
                    </a:moveTo>
                    <a:cubicBezTo>
                      <a:pt x="1021" y="0"/>
                      <a:pt x="1" y="2004"/>
                      <a:pt x="1" y="2004"/>
                    </a:cubicBezTo>
                    <a:lnTo>
                      <a:pt x="32" y="2550"/>
                    </a:lnTo>
                    <a:cubicBezTo>
                      <a:pt x="32" y="2550"/>
                      <a:pt x="1618" y="260"/>
                      <a:pt x="1376" y="19"/>
                    </a:cubicBezTo>
                    <a:cubicBezTo>
                      <a:pt x="1363" y="6"/>
                      <a:pt x="1349" y="0"/>
                      <a:pt x="1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12687175" y="3124925"/>
                <a:ext cx="404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540" extrusionOk="0">
                    <a:moveTo>
                      <a:pt x="1333" y="1"/>
                    </a:moveTo>
                    <a:cubicBezTo>
                      <a:pt x="1021" y="1"/>
                      <a:pt x="1" y="2004"/>
                      <a:pt x="1" y="2004"/>
                    </a:cubicBezTo>
                    <a:lnTo>
                      <a:pt x="33" y="2539"/>
                    </a:lnTo>
                    <a:cubicBezTo>
                      <a:pt x="33" y="2539"/>
                      <a:pt x="1618" y="250"/>
                      <a:pt x="1377" y="19"/>
                    </a:cubicBezTo>
                    <a:cubicBezTo>
                      <a:pt x="1364" y="7"/>
                      <a:pt x="1350" y="1"/>
                      <a:pt x="1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5"/>
              <p:cNvSpPr/>
              <p:nvPr/>
            </p:nvSpPr>
            <p:spPr>
              <a:xfrm>
                <a:off x="12654625" y="3059475"/>
                <a:ext cx="333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2712" extrusionOk="0">
                    <a:moveTo>
                      <a:pt x="320" y="0"/>
                    </a:moveTo>
                    <a:cubicBezTo>
                      <a:pt x="307" y="0"/>
                      <a:pt x="296" y="4"/>
                      <a:pt x="285" y="12"/>
                    </a:cubicBezTo>
                    <a:cubicBezTo>
                      <a:pt x="1" y="212"/>
                      <a:pt x="1219" y="2711"/>
                      <a:pt x="1219" y="2711"/>
                    </a:cubicBezTo>
                    <a:lnTo>
                      <a:pt x="1335" y="2175"/>
                    </a:lnTo>
                    <a:cubicBezTo>
                      <a:pt x="1335" y="2175"/>
                      <a:pt x="619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5"/>
              <p:cNvSpPr/>
              <p:nvPr/>
            </p:nvSpPr>
            <p:spPr>
              <a:xfrm>
                <a:off x="12651475" y="3209375"/>
                <a:ext cx="33100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711" extrusionOk="0">
                    <a:moveTo>
                      <a:pt x="309" y="0"/>
                    </a:moveTo>
                    <a:cubicBezTo>
                      <a:pt x="297" y="0"/>
                      <a:pt x="285" y="4"/>
                      <a:pt x="274" y="12"/>
                    </a:cubicBezTo>
                    <a:cubicBezTo>
                      <a:pt x="1" y="211"/>
                      <a:pt x="1219" y="2711"/>
                      <a:pt x="1219" y="2711"/>
                    </a:cubicBezTo>
                    <a:lnTo>
                      <a:pt x="1324" y="2186"/>
                    </a:lnTo>
                    <a:cubicBezTo>
                      <a:pt x="1324" y="2186"/>
                      <a:pt x="608" y="0"/>
                      <a:pt x="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5"/>
              <p:cNvSpPr/>
              <p:nvPr/>
            </p:nvSpPr>
            <p:spPr>
              <a:xfrm>
                <a:off x="12245375" y="3062125"/>
                <a:ext cx="169075" cy="456200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18248" extrusionOk="0">
                    <a:moveTo>
                      <a:pt x="2572" y="1"/>
                    </a:moveTo>
                    <a:cubicBezTo>
                      <a:pt x="2357" y="1"/>
                      <a:pt x="2152" y="71"/>
                      <a:pt x="1964" y="190"/>
                    </a:cubicBezTo>
                    <a:cubicBezTo>
                      <a:pt x="945" y="820"/>
                      <a:pt x="0" y="4684"/>
                      <a:pt x="178" y="7908"/>
                    </a:cubicBezTo>
                    <a:cubicBezTo>
                      <a:pt x="357" y="11132"/>
                      <a:pt x="2174" y="16802"/>
                      <a:pt x="2174" y="16802"/>
                    </a:cubicBezTo>
                    <a:cubicBezTo>
                      <a:pt x="2174" y="16802"/>
                      <a:pt x="2725" y="18247"/>
                      <a:pt x="3944" y="18247"/>
                    </a:cubicBezTo>
                    <a:cubicBezTo>
                      <a:pt x="4040" y="18247"/>
                      <a:pt x="4139" y="18238"/>
                      <a:pt x="4243" y="18219"/>
                    </a:cubicBezTo>
                    <a:cubicBezTo>
                      <a:pt x="5671" y="17946"/>
                      <a:pt x="6007" y="16697"/>
                      <a:pt x="6007" y="16697"/>
                    </a:cubicBezTo>
                    <a:cubicBezTo>
                      <a:pt x="6007" y="16697"/>
                      <a:pt x="6763" y="11625"/>
                      <a:pt x="5618" y="5965"/>
                    </a:cubicBezTo>
                    <a:cubicBezTo>
                      <a:pt x="4677" y="1363"/>
                      <a:pt x="3520" y="1"/>
                      <a:pt x="2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5"/>
              <p:cNvSpPr/>
              <p:nvPr/>
            </p:nvSpPr>
            <p:spPr>
              <a:xfrm>
                <a:off x="12306275" y="3163400"/>
                <a:ext cx="56200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13560" extrusionOk="0">
                    <a:moveTo>
                      <a:pt x="336" y="1"/>
                    </a:moveTo>
                    <a:cubicBezTo>
                      <a:pt x="329" y="1"/>
                      <a:pt x="322" y="1"/>
                      <a:pt x="316" y="3"/>
                    </a:cubicBezTo>
                    <a:cubicBezTo>
                      <a:pt x="1" y="97"/>
                      <a:pt x="284" y="3541"/>
                      <a:pt x="484" y="5401"/>
                    </a:cubicBezTo>
                    <a:cubicBezTo>
                      <a:pt x="673" y="7259"/>
                      <a:pt x="1376" y="12058"/>
                      <a:pt x="1870" y="13528"/>
                    </a:cubicBezTo>
                    <a:lnTo>
                      <a:pt x="2248" y="13559"/>
                    </a:lnTo>
                    <a:cubicBezTo>
                      <a:pt x="2248" y="13559"/>
                      <a:pt x="2006" y="12688"/>
                      <a:pt x="1628" y="10640"/>
                    </a:cubicBezTo>
                    <a:cubicBezTo>
                      <a:pt x="1250" y="8593"/>
                      <a:pt x="757" y="5338"/>
                      <a:pt x="673" y="3594"/>
                    </a:cubicBezTo>
                    <a:cubicBezTo>
                      <a:pt x="580" y="1888"/>
                      <a:pt x="638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5"/>
              <p:cNvSpPr/>
              <p:nvPr/>
            </p:nvSpPr>
            <p:spPr>
              <a:xfrm>
                <a:off x="12342500" y="3375075"/>
                <a:ext cx="29425" cy="6037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2415" extrusionOk="0">
                    <a:moveTo>
                      <a:pt x="904" y="0"/>
                    </a:moveTo>
                    <a:cubicBezTo>
                      <a:pt x="631" y="0"/>
                      <a:pt x="1" y="1942"/>
                      <a:pt x="1" y="1942"/>
                    </a:cubicBezTo>
                    <a:lnTo>
                      <a:pt x="95" y="2415"/>
                    </a:lnTo>
                    <a:cubicBezTo>
                      <a:pt x="95" y="2415"/>
                      <a:pt x="1177" y="189"/>
                      <a:pt x="935" y="10"/>
                    </a:cubicBezTo>
                    <a:cubicBezTo>
                      <a:pt x="925" y="3"/>
                      <a:pt x="915" y="0"/>
                      <a:pt x="904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12323600" y="3254550"/>
                <a:ext cx="29675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406" extrusionOk="0">
                    <a:moveTo>
                      <a:pt x="903" y="1"/>
                    </a:moveTo>
                    <a:cubicBezTo>
                      <a:pt x="638" y="1"/>
                      <a:pt x="1" y="1933"/>
                      <a:pt x="1" y="1933"/>
                    </a:cubicBezTo>
                    <a:lnTo>
                      <a:pt x="106" y="2406"/>
                    </a:lnTo>
                    <a:cubicBezTo>
                      <a:pt x="106" y="2406"/>
                      <a:pt x="1187" y="179"/>
                      <a:pt x="935" y="11"/>
                    </a:cubicBezTo>
                    <a:cubicBezTo>
                      <a:pt x="925" y="4"/>
                      <a:pt x="914" y="1"/>
                      <a:pt x="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12280275" y="3204800"/>
                <a:ext cx="357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2264" extrusionOk="0">
                    <a:moveTo>
                      <a:pt x="259" y="1"/>
                    </a:moveTo>
                    <a:cubicBezTo>
                      <a:pt x="245" y="1"/>
                      <a:pt x="232" y="6"/>
                      <a:pt x="221" y="16"/>
                    </a:cubicBezTo>
                    <a:cubicBezTo>
                      <a:pt x="1" y="226"/>
                      <a:pt x="1408" y="2264"/>
                      <a:pt x="1408" y="2264"/>
                    </a:cubicBezTo>
                    <a:lnTo>
                      <a:pt x="1429" y="1780"/>
                    </a:lnTo>
                    <a:cubicBezTo>
                      <a:pt x="1429" y="1780"/>
                      <a:pt x="530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5"/>
              <p:cNvSpPr/>
              <p:nvPr/>
            </p:nvSpPr>
            <p:spPr>
              <a:xfrm>
                <a:off x="12297350" y="3336875"/>
                <a:ext cx="35975" cy="5630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2252" extrusionOk="0">
                    <a:moveTo>
                      <a:pt x="260" y="0"/>
                    </a:moveTo>
                    <a:cubicBezTo>
                      <a:pt x="245" y="0"/>
                      <a:pt x="232" y="5"/>
                      <a:pt x="221" y="16"/>
                    </a:cubicBezTo>
                    <a:cubicBezTo>
                      <a:pt x="1" y="226"/>
                      <a:pt x="1408" y="2252"/>
                      <a:pt x="1408" y="2252"/>
                    </a:cubicBezTo>
                    <a:lnTo>
                      <a:pt x="1439" y="1780"/>
                    </a:lnTo>
                    <a:cubicBezTo>
                      <a:pt x="1439" y="1780"/>
                      <a:pt x="540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5"/>
              <p:cNvSpPr/>
              <p:nvPr/>
            </p:nvSpPr>
            <p:spPr>
              <a:xfrm>
                <a:off x="12000425" y="3334350"/>
                <a:ext cx="230275" cy="229200"/>
              </a:xfrm>
              <a:custGeom>
                <a:avLst/>
                <a:gdLst/>
                <a:ahLst/>
                <a:cxnLst/>
                <a:rect l="l" t="t" r="r" b="b"/>
                <a:pathLst>
                  <a:path w="9211" h="9168" extrusionOk="0">
                    <a:moveTo>
                      <a:pt x="1202" y="0"/>
                    </a:moveTo>
                    <a:cubicBezTo>
                      <a:pt x="1134" y="0"/>
                      <a:pt x="1073" y="7"/>
                      <a:pt x="1020" y="22"/>
                    </a:cubicBezTo>
                    <a:cubicBezTo>
                      <a:pt x="285" y="222"/>
                      <a:pt x="1" y="1240"/>
                      <a:pt x="2154" y="4222"/>
                    </a:cubicBezTo>
                    <a:cubicBezTo>
                      <a:pt x="4296" y="7204"/>
                      <a:pt x="6994" y="9042"/>
                      <a:pt x="6994" y="9042"/>
                    </a:cubicBezTo>
                    <a:cubicBezTo>
                      <a:pt x="6994" y="9042"/>
                      <a:pt x="7235" y="9168"/>
                      <a:pt x="7581" y="9168"/>
                    </a:cubicBezTo>
                    <a:cubicBezTo>
                      <a:pt x="7836" y="9168"/>
                      <a:pt x="8148" y="9100"/>
                      <a:pt x="8464" y="8863"/>
                    </a:cubicBezTo>
                    <a:cubicBezTo>
                      <a:pt x="9210" y="8317"/>
                      <a:pt x="8695" y="7288"/>
                      <a:pt x="8695" y="7288"/>
                    </a:cubicBezTo>
                    <a:cubicBezTo>
                      <a:pt x="8695" y="7288"/>
                      <a:pt x="6837" y="4002"/>
                      <a:pt x="5398" y="2521"/>
                    </a:cubicBezTo>
                    <a:cubicBezTo>
                      <a:pt x="4073" y="1156"/>
                      <a:pt x="2078" y="0"/>
                      <a:pt x="1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5"/>
              <p:cNvSpPr/>
              <p:nvPr/>
            </p:nvSpPr>
            <p:spPr>
              <a:xfrm>
                <a:off x="12058175" y="3385700"/>
                <a:ext cx="145750" cy="1689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6758" extrusionOk="0">
                    <a:moveTo>
                      <a:pt x="200" y="0"/>
                    </a:moveTo>
                    <a:cubicBezTo>
                      <a:pt x="192" y="0"/>
                      <a:pt x="185" y="2"/>
                      <a:pt x="180" y="5"/>
                    </a:cubicBezTo>
                    <a:cubicBezTo>
                      <a:pt x="1" y="121"/>
                      <a:pt x="925" y="929"/>
                      <a:pt x="1702" y="1717"/>
                    </a:cubicBezTo>
                    <a:cubicBezTo>
                      <a:pt x="2479" y="2515"/>
                      <a:pt x="3792" y="4142"/>
                      <a:pt x="4590" y="5213"/>
                    </a:cubicBezTo>
                    <a:cubicBezTo>
                      <a:pt x="5377" y="6274"/>
                      <a:pt x="5682" y="6757"/>
                      <a:pt x="5682" y="6757"/>
                    </a:cubicBezTo>
                    <a:lnTo>
                      <a:pt x="5829" y="6568"/>
                    </a:lnTo>
                    <a:cubicBezTo>
                      <a:pt x="5356" y="5707"/>
                      <a:pt x="3414" y="3302"/>
                      <a:pt x="2626" y="2410"/>
                    </a:cubicBezTo>
                    <a:cubicBezTo>
                      <a:pt x="1873" y="1545"/>
                      <a:pt x="450" y="0"/>
                      <a:pt x="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5"/>
              <p:cNvSpPr/>
              <p:nvPr/>
            </p:nvSpPr>
            <p:spPr>
              <a:xfrm>
                <a:off x="12138800" y="3500375"/>
                <a:ext cx="3782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690" extrusionOk="0">
                    <a:moveTo>
                      <a:pt x="106" y="1"/>
                    </a:moveTo>
                    <a:cubicBezTo>
                      <a:pt x="61" y="1"/>
                      <a:pt x="34" y="12"/>
                      <a:pt x="31" y="38"/>
                    </a:cubicBezTo>
                    <a:cubicBezTo>
                      <a:pt x="0" y="238"/>
                      <a:pt x="1512" y="689"/>
                      <a:pt x="1512" y="689"/>
                    </a:cubicBezTo>
                    <a:lnTo>
                      <a:pt x="1333" y="437"/>
                    </a:lnTo>
                    <a:cubicBezTo>
                      <a:pt x="1333" y="437"/>
                      <a:pt x="382" y="1"/>
                      <a:pt x="106" y="1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5"/>
              <p:cNvSpPr/>
              <p:nvPr/>
            </p:nvSpPr>
            <p:spPr>
              <a:xfrm>
                <a:off x="12090475" y="3439650"/>
                <a:ext cx="3785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683" extrusionOk="0">
                    <a:moveTo>
                      <a:pt x="107" y="0"/>
                    </a:moveTo>
                    <a:cubicBezTo>
                      <a:pt x="57" y="0"/>
                      <a:pt x="26" y="13"/>
                      <a:pt x="22" y="42"/>
                    </a:cubicBezTo>
                    <a:cubicBezTo>
                      <a:pt x="1" y="231"/>
                      <a:pt x="1513" y="682"/>
                      <a:pt x="1513" y="682"/>
                    </a:cubicBezTo>
                    <a:lnTo>
                      <a:pt x="1334" y="430"/>
                    </a:lnTo>
                    <a:cubicBezTo>
                      <a:pt x="1334" y="430"/>
                      <a:pt x="398" y="0"/>
                      <a:pt x="1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5"/>
              <p:cNvSpPr/>
              <p:nvPr/>
            </p:nvSpPr>
            <p:spPr>
              <a:xfrm>
                <a:off x="12089700" y="3390525"/>
                <a:ext cx="181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524" extrusionOk="0">
                    <a:moveTo>
                      <a:pt x="191" y="1"/>
                    </a:moveTo>
                    <a:cubicBezTo>
                      <a:pt x="190" y="1"/>
                      <a:pt x="190" y="1"/>
                      <a:pt x="189" y="1"/>
                    </a:cubicBezTo>
                    <a:cubicBezTo>
                      <a:pt x="0" y="12"/>
                      <a:pt x="494" y="1335"/>
                      <a:pt x="494" y="1335"/>
                    </a:cubicBezTo>
                    <a:lnTo>
                      <a:pt x="725" y="1524"/>
                    </a:lnTo>
                    <a:cubicBezTo>
                      <a:pt x="725" y="1524"/>
                      <a:pt x="391" y="1"/>
                      <a:pt x="1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5"/>
              <p:cNvSpPr/>
              <p:nvPr/>
            </p:nvSpPr>
            <p:spPr>
              <a:xfrm>
                <a:off x="12144050" y="3455650"/>
                <a:ext cx="181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524" extrusionOk="0">
                    <a:moveTo>
                      <a:pt x="191" y="0"/>
                    </a:moveTo>
                    <a:cubicBezTo>
                      <a:pt x="190" y="0"/>
                      <a:pt x="190" y="0"/>
                      <a:pt x="189" y="0"/>
                    </a:cubicBezTo>
                    <a:cubicBezTo>
                      <a:pt x="0" y="11"/>
                      <a:pt x="483" y="1323"/>
                      <a:pt x="483" y="1323"/>
                    </a:cubicBezTo>
                    <a:lnTo>
                      <a:pt x="724" y="1523"/>
                    </a:lnTo>
                    <a:cubicBezTo>
                      <a:pt x="724" y="1523"/>
                      <a:pt x="380" y="0"/>
                      <a:pt x="191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5"/>
              <p:cNvSpPr/>
              <p:nvPr/>
            </p:nvSpPr>
            <p:spPr>
              <a:xfrm>
                <a:off x="12042175" y="3116750"/>
                <a:ext cx="309800" cy="469975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18799" extrusionOk="0">
                    <a:moveTo>
                      <a:pt x="2311" y="0"/>
                    </a:moveTo>
                    <a:cubicBezTo>
                      <a:pt x="956" y="0"/>
                      <a:pt x="1" y="1606"/>
                      <a:pt x="2258" y="7708"/>
                    </a:cubicBezTo>
                    <a:cubicBezTo>
                      <a:pt x="4526" y="13798"/>
                      <a:pt x="8264" y="18208"/>
                      <a:pt x="8264" y="18208"/>
                    </a:cubicBezTo>
                    <a:cubicBezTo>
                      <a:pt x="8264" y="18208"/>
                      <a:pt x="8898" y="18798"/>
                      <a:pt x="9884" y="18798"/>
                    </a:cubicBezTo>
                    <a:cubicBezTo>
                      <a:pt x="10180" y="18798"/>
                      <a:pt x="10507" y="18745"/>
                      <a:pt x="10859" y="18607"/>
                    </a:cubicBezTo>
                    <a:cubicBezTo>
                      <a:pt x="12392" y="18008"/>
                      <a:pt x="11993" y="16024"/>
                      <a:pt x="11993" y="16024"/>
                    </a:cubicBezTo>
                    <a:cubicBezTo>
                      <a:pt x="11993" y="16024"/>
                      <a:pt x="10365" y="9524"/>
                      <a:pt x="8611" y="6332"/>
                    </a:cubicBezTo>
                    <a:cubicBezTo>
                      <a:pt x="6868" y="3139"/>
                      <a:pt x="3665" y="0"/>
                      <a:pt x="23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5"/>
              <p:cNvSpPr/>
              <p:nvPr/>
            </p:nvSpPr>
            <p:spPr>
              <a:xfrm>
                <a:off x="12129600" y="3221150"/>
                <a:ext cx="173275" cy="352925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14117" extrusionOk="0">
                    <a:moveTo>
                      <a:pt x="387" y="0"/>
                    </a:moveTo>
                    <a:cubicBezTo>
                      <a:pt x="380" y="0"/>
                      <a:pt x="374" y="1"/>
                      <a:pt x="368" y="3"/>
                    </a:cubicBezTo>
                    <a:cubicBezTo>
                      <a:pt x="0" y="108"/>
                      <a:pt x="1208" y="1914"/>
                      <a:pt x="2163" y="3637"/>
                    </a:cubicBezTo>
                    <a:cubicBezTo>
                      <a:pt x="3119" y="5359"/>
                      <a:pt x="4589" y="8771"/>
                      <a:pt x="5440" y="10955"/>
                    </a:cubicBezTo>
                    <a:cubicBezTo>
                      <a:pt x="6290" y="13139"/>
                      <a:pt x="6574" y="14116"/>
                      <a:pt x="6574" y="14116"/>
                    </a:cubicBezTo>
                    <a:lnTo>
                      <a:pt x="6931" y="13853"/>
                    </a:lnTo>
                    <a:cubicBezTo>
                      <a:pt x="6522" y="12163"/>
                      <a:pt x="4337" y="7144"/>
                      <a:pt x="3413" y="5254"/>
                    </a:cubicBezTo>
                    <a:cubicBezTo>
                      <a:pt x="2514" y="3394"/>
                      <a:pt x="783" y="0"/>
                      <a:pt x="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5"/>
              <p:cNvSpPr/>
              <p:nvPr/>
            </p:nvSpPr>
            <p:spPr>
              <a:xfrm>
                <a:off x="12212025" y="3453550"/>
                <a:ext cx="59100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1839" extrusionOk="0">
                    <a:moveTo>
                      <a:pt x="212" y="1"/>
                    </a:moveTo>
                    <a:cubicBezTo>
                      <a:pt x="174" y="1"/>
                      <a:pt x="149" y="14"/>
                      <a:pt x="137" y="42"/>
                    </a:cubicBezTo>
                    <a:cubicBezTo>
                      <a:pt x="0" y="357"/>
                      <a:pt x="2363" y="1838"/>
                      <a:pt x="2363" y="1838"/>
                    </a:cubicBezTo>
                    <a:lnTo>
                      <a:pt x="2174" y="1323"/>
                    </a:lnTo>
                    <a:cubicBezTo>
                      <a:pt x="2174" y="1323"/>
                      <a:pt x="591" y="1"/>
                      <a:pt x="212" y="1"/>
                    </a:cubicBezTo>
                    <a:close/>
                  </a:path>
                </a:pathLst>
              </a:custGeom>
              <a:solidFill>
                <a:srgbClr val="3677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5"/>
              <p:cNvSpPr/>
              <p:nvPr/>
            </p:nvSpPr>
            <p:spPr>
              <a:xfrm>
                <a:off x="12158225" y="3326775"/>
                <a:ext cx="59075" cy="4620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848" extrusionOk="0">
                    <a:moveTo>
                      <a:pt x="210" y="1"/>
                    </a:moveTo>
                    <a:cubicBezTo>
                      <a:pt x="173" y="1"/>
                      <a:pt x="147" y="13"/>
                      <a:pt x="136" y="42"/>
                    </a:cubicBezTo>
                    <a:cubicBezTo>
                      <a:pt x="0" y="357"/>
                      <a:pt x="2362" y="1848"/>
                      <a:pt x="2362" y="1848"/>
                    </a:cubicBezTo>
                    <a:lnTo>
                      <a:pt x="2173" y="1333"/>
                    </a:lnTo>
                    <a:cubicBezTo>
                      <a:pt x="2173" y="1333"/>
                      <a:pt x="588" y="1"/>
                      <a:pt x="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5"/>
              <p:cNvSpPr/>
              <p:nvPr/>
            </p:nvSpPr>
            <p:spPr>
              <a:xfrm>
                <a:off x="12182525" y="3244000"/>
                <a:ext cx="166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2859" extrusionOk="0">
                    <a:moveTo>
                      <a:pt x="316" y="1"/>
                    </a:moveTo>
                    <a:cubicBezTo>
                      <a:pt x="1" y="1"/>
                      <a:pt x="214" y="2408"/>
                      <a:pt x="214" y="2408"/>
                    </a:cubicBezTo>
                    <a:lnTo>
                      <a:pt x="529" y="2859"/>
                    </a:lnTo>
                    <a:cubicBezTo>
                      <a:pt x="529" y="2859"/>
                      <a:pt x="666" y="76"/>
                      <a:pt x="330" y="2"/>
                    </a:cubicBezTo>
                    <a:cubicBezTo>
                      <a:pt x="325" y="1"/>
                      <a:pt x="321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5"/>
              <p:cNvSpPr/>
              <p:nvPr/>
            </p:nvSpPr>
            <p:spPr>
              <a:xfrm>
                <a:off x="12244725" y="3380525"/>
                <a:ext cx="1642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657" h="2859" extrusionOk="0">
                    <a:moveTo>
                      <a:pt x="307" y="0"/>
                    </a:moveTo>
                    <a:cubicBezTo>
                      <a:pt x="1" y="0"/>
                      <a:pt x="204" y="2407"/>
                      <a:pt x="204" y="2407"/>
                    </a:cubicBezTo>
                    <a:lnTo>
                      <a:pt x="519" y="2858"/>
                    </a:lnTo>
                    <a:cubicBezTo>
                      <a:pt x="519" y="2858"/>
                      <a:pt x="656" y="76"/>
                      <a:pt x="320" y="2"/>
                    </a:cubicBezTo>
                    <a:cubicBezTo>
                      <a:pt x="316" y="1"/>
                      <a:pt x="311" y="0"/>
                      <a:pt x="3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5"/>
              <p:cNvSpPr/>
              <p:nvPr/>
            </p:nvSpPr>
            <p:spPr>
              <a:xfrm>
                <a:off x="12940000" y="3062125"/>
                <a:ext cx="169075" cy="456200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18248" extrusionOk="0">
                    <a:moveTo>
                      <a:pt x="4190" y="1"/>
                    </a:moveTo>
                    <a:cubicBezTo>
                      <a:pt x="3243" y="1"/>
                      <a:pt x="2088" y="1363"/>
                      <a:pt x="1155" y="5965"/>
                    </a:cubicBezTo>
                    <a:cubicBezTo>
                      <a:pt x="0" y="11625"/>
                      <a:pt x="756" y="16697"/>
                      <a:pt x="756" y="16697"/>
                    </a:cubicBezTo>
                    <a:cubicBezTo>
                      <a:pt x="756" y="16697"/>
                      <a:pt x="1092" y="17946"/>
                      <a:pt x="2521" y="18219"/>
                    </a:cubicBezTo>
                    <a:cubicBezTo>
                      <a:pt x="2624" y="18238"/>
                      <a:pt x="2724" y="18247"/>
                      <a:pt x="2819" y="18247"/>
                    </a:cubicBezTo>
                    <a:cubicBezTo>
                      <a:pt x="4038" y="18247"/>
                      <a:pt x="4589" y="16802"/>
                      <a:pt x="4589" y="16802"/>
                    </a:cubicBezTo>
                    <a:cubicBezTo>
                      <a:pt x="4589" y="16802"/>
                      <a:pt x="6406" y="11132"/>
                      <a:pt x="6584" y="7908"/>
                    </a:cubicBezTo>
                    <a:cubicBezTo>
                      <a:pt x="6763" y="4684"/>
                      <a:pt x="5828" y="820"/>
                      <a:pt x="4799" y="190"/>
                    </a:cubicBezTo>
                    <a:cubicBezTo>
                      <a:pt x="4610" y="71"/>
                      <a:pt x="4406" y="1"/>
                      <a:pt x="4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5"/>
              <p:cNvSpPr/>
              <p:nvPr/>
            </p:nvSpPr>
            <p:spPr>
              <a:xfrm>
                <a:off x="12991975" y="3163400"/>
                <a:ext cx="56450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3560" extrusionOk="0">
                    <a:moveTo>
                      <a:pt x="1913" y="1"/>
                    </a:moveTo>
                    <a:cubicBezTo>
                      <a:pt x="1609" y="1"/>
                      <a:pt x="1668" y="1888"/>
                      <a:pt x="1576" y="3594"/>
                    </a:cubicBezTo>
                    <a:cubicBezTo>
                      <a:pt x="1492" y="5338"/>
                      <a:pt x="1009" y="8593"/>
                      <a:pt x="620" y="10640"/>
                    </a:cubicBezTo>
                    <a:cubicBezTo>
                      <a:pt x="242" y="12688"/>
                      <a:pt x="0" y="13559"/>
                      <a:pt x="0" y="13559"/>
                    </a:cubicBezTo>
                    <a:lnTo>
                      <a:pt x="389" y="13528"/>
                    </a:lnTo>
                    <a:cubicBezTo>
                      <a:pt x="872" y="12058"/>
                      <a:pt x="1576" y="7259"/>
                      <a:pt x="1775" y="5401"/>
                    </a:cubicBezTo>
                    <a:cubicBezTo>
                      <a:pt x="1964" y="3541"/>
                      <a:pt x="2258" y="97"/>
                      <a:pt x="1933" y="3"/>
                    </a:cubicBezTo>
                    <a:cubicBezTo>
                      <a:pt x="1926" y="1"/>
                      <a:pt x="1919" y="1"/>
                      <a:pt x="19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5"/>
              <p:cNvSpPr/>
              <p:nvPr/>
            </p:nvSpPr>
            <p:spPr>
              <a:xfrm>
                <a:off x="12982525" y="3375075"/>
                <a:ext cx="29675" cy="6037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415" extrusionOk="0">
                    <a:moveTo>
                      <a:pt x="273" y="0"/>
                    </a:moveTo>
                    <a:cubicBezTo>
                      <a:pt x="262" y="0"/>
                      <a:pt x="251" y="3"/>
                      <a:pt x="242" y="10"/>
                    </a:cubicBezTo>
                    <a:cubicBezTo>
                      <a:pt x="0" y="189"/>
                      <a:pt x="1082" y="2415"/>
                      <a:pt x="1082" y="2415"/>
                    </a:cubicBezTo>
                    <a:lnTo>
                      <a:pt x="1187" y="1942"/>
                    </a:lnTo>
                    <a:cubicBezTo>
                      <a:pt x="1187" y="1942"/>
                      <a:pt x="546" y="0"/>
                      <a:pt x="273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5"/>
              <p:cNvSpPr/>
              <p:nvPr/>
            </p:nvSpPr>
            <p:spPr>
              <a:xfrm>
                <a:off x="13001150" y="3254550"/>
                <a:ext cx="29700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2406" extrusionOk="0">
                    <a:moveTo>
                      <a:pt x="284" y="1"/>
                    </a:moveTo>
                    <a:cubicBezTo>
                      <a:pt x="273" y="1"/>
                      <a:pt x="263" y="4"/>
                      <a:pt x="253" y="11"/>
                    </a:cubicBezTo>
                    <a:cubicBezTo>
                      <a:pt x="1" y="179"/>
                      <a:pt x="1083" y="2406"/>
                      <a:pt x="1083" y="2406"/>
                    </a:cubicBezTo>
                    <a:lnTo>
                      <a:pt x="1188" y="1933"/>
                    </a:lnTo>
                    <a:cubicBezTo>
                      <a:pt x="1188" y="1933"/>
                      <a:pt x="550" y="1"/>
                      <a:pt x="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5"/>
              <p:cNvSpPr/>
              <p:nvPr/>
            </p:nvSpPr>
            <p:spPr>
              <a:xfrm>
                <a:off x="13038425" y="3204800"/>
                <a:ext cx="357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2264" extrusionOk="0">
                    <a:moveTo>
                      <a:pt x="1180" y="1"/>
                    </a:moveTo>
                    <a:cubicBezTo>
                      <a:pt x="900" y="1"/>
                      <a:pt x="1" y="1780"/>
                      <a:pt x="1" y="1780"/>
                    </a:cubicBezTo>
                    <a:lnTo>
                      <a:pt x="22" y="2264"/>
                    </a:lnTo>
                    <a:cubicBezTo>
                      <a:pt x="22" y="2264"/>
                      <a:pt x="1429" y="226"/>
                      <a:pt x="1219" y="16"/>
                    </a:cubicBezTo>
                    <a:cubicBezTo>
                      <a:pt x="1208" y="6"/>
                      <a:pt x="1195" y="1"/>
                      <a:pt x="1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5"/>
              <p:cNvSpPr/>
              <p:nvPr/>
            </p:nvSpPr>
            <p:spPr>
              <a:xfrm>
                <a:off x="13021100" y="3336875"/>
                <a:ext cx="36000" cy="563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2252" extrusionOk="0">
                    <a:moveTo>
                      <a:pt x="1180" y="0"/>
                    </a:moveTo>
                    <a:cubicBezTo>
                      <a:pt x="900" y="0"/>
                      <a:pt x="1" y="1780"/>
                      <a:pt x="1" y="1780"/>
                    </a:cubicBezTo>
                    <a:lnTo>
                      <a:pt x="33" y="2252"/>
                    </a:lnTo>
                    <a:cubicBezTo>
                      <a:pt x="33" y="2252"/>
                      <a:pt x="1440" y="226"/>
                      <a:pt x="1219" y="16"/>
                    </a:cubicBezTo>
                    <a:cubicBezTo>
                      <a:pt x="1208" y="5"/>
                      <a:pt x="1195" y="0"/>
                      <a:pt x="1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5"/>
              <p:cNvSpPr/>
              <p:nvPr/>
            </p:nvSpPr>
            <p:spPr>
              <a:xfrm>
                <a:off x="13123750" y="3334350"/>
                <a:ext cx="230250" cy="229200"/>
              </a:xfrm>
              <a:custGeom>
                <a:avLst/>
                <a:gdLst/>
                <a:ahLst/>
                <a:cxnLst/>
                <a:rect l="l" t="t" r="r" b="b"/>
                <a:pathLst>
                  <a:path w="9210" h="9168" extrusionOk="0">
                    <a:moveTo>
                      <a:pt x="8011" y="0"/>
                    </a:moveTo>
                    <a:cubicBezTo>
                      <a:pt x="7142" y="0"/>
                      <a:pt x="5138" y="1156"/>
                      <a:pt x="3812" y="2521"/>
                    </a:cubicBezTo>
                    <a:cubicBezTo>
                      <a:pt x="2374" y="4002"/>
                      <a:pt x="515" y="7288"/>
                      <a:pt x="515" y="7288"/>
                    </a:cubicBezTo>
                    <a:cubicBezTo>
                      <a:pt x="515" y="7288"/>
                      <a:pt x="1" y="8317"/>
                      <a:pt x="746" y="8863"/>
                    </a:cubicBezTo>
                    <a:cubicBezTo>
                      <a:pt x="1062" y="9100"/>
                      <a:pt x="1375" y="9168"/>
                      <a:pt x="1630" y="9168"/>
                    </a:cubicBezTo>
                    <a:cubicBezTo>
                      <a:pt x="1976" y="9168"/>
                      <a:pt x="2216" y="9042"/>
                      <a:pt x="2216" y="9042"/>
                    </a:cubicBezTo>
                    <a:cubicBezTo>
                      <a:pt x="2216" y="9042"/>
                      <a:pt x="4915" y="7204"/>
                      <a:pt x="7057" y="4222"/>
                    </a:cubicBezTo>
                    <a:cubicBezTo>
                      <a:pt x="9210" y="1240"/>
                      <a:pt x="8927" y="222"/>
                      <a:pt x="8191" y="22"/>
                    </a:cubicBezTo>
                    <a:cubicBezTo>
                      <a:pt x="8139" y="7"/>
                      <a:pt x="8078" y="0"/>
                      <a:pt x="80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5"/>
              <p:cNvSpPr/>
              <p:nvPr/>
            </p:nvSpPr>
            <p:spPr>
              <a:xfrm>
                <a:off x="13150525" y="3385700"/>
                <a:ext cx="145725" cy="16895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6758" extrusionOk="0">
                    <a:moveTo>
                      <a:pt x="5630" y="0"/>
                    </a:moveTo>
                    <a:cubicBezTo>
                      <a:pt x="5379" y="0"/>
                      <a:pt x="3956" y="1545"/>
                      <a:pt x="3203" y="2410"/>
                    </a:cubicBezTo>
                    <a:cubicBezTo>
                      <a:pt x="2416" y="3302"/>
                      <a:pt x="473" y="5707"/>
                      <a:pt x="1" y="6568"/>
                    </a:cubicBezTo>
                    <a:lnTo>
                      <a:pt x="148" y="6757"/>
                    </a:lnTo>
                    <a:cubicBezTo>
                      <a:pt x="148" y="6757"/>
                      <a:pt x="452" y="6274"/>
                      <a:pt x="1240" y="5213"/>
                    </a:cubicBezTo>
                    <a:cubicBezTo>
                      <a:pt x="2038" y="4142"/>
                      <a:pt x="3350" y="2515"/>
                      <a:pt x="4127" y="1717"/>
                    </a:cubicBezTo>
                    <a:cubicBezTo>
                      <a:pt x="4904" y="929"/>
                      <a:pt x="5828" y="121"/>
                      <a:pt x="5650" y="5"/>
                    </a:cubicBezTo>
                    <a:cubicBezTo>
                      <a:pt x="5645" y="2"/>
                      <a:pt x="5638" y="0"/>
                      <a:pt x="5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5"/>
              <p:cNvSpPr/>
              <p:nvPr/>
            </p:nvSpPr>
            <p:spPr>
              <a:xfrm>
                <a:off x="13177850" y="3500375"/>
                <a:ext cx="3782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690" extrusionOk="0">
                    <a:moveTo>
                      <a:pt x="1406" y="1"/>
                    </a:moveTo>
                    <a:cubicBezTo>
                      <a:pt x="1129" y="1"/>
                      <a:pt x="178" y="437"/>
                      <a:pt x="178" y="437"/>
                    </a:cubicBezTo>
                    <a:lnTo>
                      <a:pt x="0" y="689"/>
                    </a:lnTo>
                    <a:cubicBezTo>
                      <a:pt x="0" y="689"/>
                      <a:pt x="1512" y="238"/>
                      <a:pt x="1480" y="38"/>
                    </a:cubicBezTo>
                    <a:cubicBezTo>
                      <a:pt x="1477" y="12"/>
                      <a:pt x="1450" y="1"/>
                      <a:pt x="1406" y="1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5"/>
              <p:cNvSpPr/>
              <p:nvPr/>
            </p:nvSpPr>
            <p:spPr>
              <a:xfrm>
                <a:off x="13226400" y="3439650"/>
                <a:ext cx="37575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683" extrusionOk="0">
                    <a:moveTo>
                      <a:pt x="1396" y="0"/>
                    </a:moveTo>
                    <a:cubicBezTo>
                      <a:pt x="1104" y="0"/>
                      <a:pt x="168" y="430"/>
                      <a:pt x="168" y="430"/>
                    </a:cubicBezTo>
                    <a:lnTo>
                      <a:pt x="0" y="682"/>
                    </a:lnTo>
                    <a:cubicBezTo>
                      <a:pt x="0" y="682"/>
                      <a:pt x="1502" y="231"/>
                      <a:pt x="1481" y="42"/>
                    </a:cubicBezTo>
                    <a:cubicBezTo>
                      <a:pt x="1477" y="13"/>
                      <a:pt x="1446" y="0"/>
                      <a:pt x="13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5"/>
              <p:cNvSpPr/>
              <p:nvPr/>
            </p:nvSpPr>
            <p:spPr>
              <a:xfrm>
                <a:off x="13246625" y="3390525"/>
                <a:ext cx="181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524" extrusionOk="0">
                    <a:moveTo>
                      <a:pt x="533" y="1"/>
                    </a:moveTo>
                    <a:cubicBezTo>
                      <a:pt x="344" y="1"/>
                      <a:pt x="0" y="1524"/>
                      <a:pt x="0" y="1524"/>
                    </a:cubicBezTo>
                    <a:lnTo>
                      <a:pt x="231" y="1335"/>
                    </a:lnTo>
                    <a:cubicBezTo>
                      <a:pt x="231" y="1335"/>
                      <a:pt x="724" y="12"/>
                      <a:pt x="535" y="1"/>
                    </a:cubicBezTo>
                    <a:cubicBezTo>
                      <a:pt x="535" y="1"/>
                      <a:pt x="534" y="1"/>
                      <a:pt x="5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5"/>
              <p:cNvSpPr/>
              <p:nvPr/>
            </p:nvSpPr>
            <p:spPr>
              <a:xfrm>
                <a:off x="13192275" y="3455650"/>
                <a:ext cx="1815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524" extrusionOk="0">
                    <a:moveTo>
                      <a:pt x="534" y="0"/>
                    </a:moveTo>
                    <a:cubicBezTo>
                      <a:pt x="345" y="0"/>
                      <a:pt x="0" y="1523"/>
                      <a:pt x="0" y="1523"/>
                    </a:cubicBezTo>
                    <a:lnTo>
                      <a:pt x="242" y="1323"/>
                    </a:lnTo>
                    <a:cubicBezTo>
                      <a:pt x="242" y="1323"/>
                      <a:pt x="725" y="11"/>
                      <a:pt x="536" y="0"/>
                    </a:cubicBezTo>
                    <a:cubicBezTo>
                      <a:pt x="535" y="0"/>
                      <a:pt x="535" y="0"/>
                      <a:pt x="534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5"/>
              <p:cNvSpPr/>
              <p:nvPr/>
            </p:nvSpPr>
            <p:spPr>
              <a:xfrm>
                <a:off x="13002725" y="3116750"/>
                <a:ext cx="309550" cy="469975"/>
              </a:xfrm>
              <a:custGeom>
                <a:avLst/>
                <a:gdLst/>
                <a:ahLst/>
                <a:cxnLst/>
                <a:rect l="l" t="t" r="r" b="b"/>
                <a:pathLst>
                  <a:path w="12382" h="18799" extrusionOk="0">
                    <a:moveTo>
                      <a:pt x="10071" y="0"/>
                    </a:moveTo>
                    <a:cubicBezTo>
                      <a:pt x="8716" y="0"/>
                      <a:pt x="5514" y="3139"/>
                      <a:pt x="3771" y="6332"/>
                    </a:cubicBezTo>
                    <a:cubicBezTo>
                      <a:pt x="2017" y="9524"/>
                      <a:pt x="390" y="16024"/>
                      <a:pt x="390" y="16024"/>
                    </a:cubicBezTo>
                    <a:cubicBezTo>
                      <a:pt x="390" y="16024"/>
                      <a:pt x="1" y="18008"/>
                      <a:pt x="1524" y="18607"/>
                    </a:cubicBezTo>
                    <a:cubicBezTo>
                      <a:pt x="1875" y="18745"/>
                      <a:pt x="2202" y="18798"/>
                      <a:pt x="2498" y="18798"/>
                    </a:cubicBezTo>
                    <a:cubicBezTo>
                      <a:pt x="3483" y="18798"/>
                      <a:pt x="4117" y="18208"/>
                      <a:pt x="4117" y="18208"/>
                    </a:cubicBezTo>
                    <a:cubicBezTo>
                      <a:pt x="4117" y="18208"/>
                      <a:pt x="7866" y="13798"/>
                      <a:pt x="10123" y="7708"/>
                    </a:cubicBezTo>
                    <a:cubicBezTo>
                      <a:pt x="12381" y="1606"/>
                      <a:pt x="11425" y="0"/>
                      <a:pt x="100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5"/>
              <p:cNvSpPr/>
              <p:nvPr/>
            </p:nvSpPr>
            <p:spPr>
              <a:xfrm>
                <a:off x="13051825" y="3221150"/>
                <a:ext cx="173025" cy="352925"/>
              </a:xfrm>
              <a:custGeom>
                <a:avLst/>
                <a:gdLst/>
                <a:ahLst/>
                <a:cxnLst/>
                <a:rect l="l" t="t" r="r" b="b"/>
                <a:pathLst>
                  <a:path w="6921" h="14117" extrusionOk="0">
                    <a:moveTo>
                      <a:pt x="6544" y="0"/>
                    </a:moveTo>
                    <a:cubicBezTo>
                      <a:pt x="6138" y="0"/>
                      <a:pt x="4406" y="3394"/>
                      <a:pt x="3508" y="5254"/>
                    </a:cubicBezTo>
                    <a:cubicBezTo>
                      <a:pt x="2584" y="7144"/>
                      <a:pt x="410" y="12163"/>
                      <a:pt x="1" y="13853"/>
                    </a:cubicBezTo>
                    <a:lnTo>
                      <a:pt x="347" y="14116"/>
                    </a:lnTo>
                    <a:cubicBezTo>
                      <a:pt x="347" y="14116"/>
                      <a:pt x="631" y="13139"/>
                      <a:pt x="1481" y="10955"/>
                    </a:cubicBezTo>
                    <a:cubicBezTo>
                      <a:pt x="2342" y="8771"/>
                      <a:pt x="3802" y="5359"/>
                      <a:pt x="4757" y="3637"/>
                    </a:cubicBezTo>
                    <a:cubicBezTo>
                      <a:pt x="5713" y="1914"/>
                      <a:pt x="6920" y="108"/>
                      <a:pt x="6563" y="3"/>
                    </a:cubicBezTo>
                    <a:cubicBezTo>
                      <a:pt x="6557" y="1"/>
                      <a:pt x="6551" y="0"/>
                      <a:pt x="6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5"/>
              <p:cNvSpPr/>
              <p:nvPr/>
            </p:nvSpPr>
            <p:spPr>
              <a:xfrm>
                <a:off x="13083325" y="3453550"/>
                <a:ext cx="590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839" extrusionOk="0">
                    <a:moveTo>
                      <a:pt x="2152" y="1"/>
                    </a:moveTo>
                    <a:cubicBezTo>
                      <a:pt x="1773" y="1"/>
                      <a:pt x="190" y="1323"/>
                      <a:pt x="190" y="1323"/>
                    </a:cubicBezTo>
                    <a:lnTo>
                      <a:pt x="1" y="1838"/>
                    </a:lnTo>
                    <a:cubicBezTo>
                      <a:pt x="1" y="1838"/>
                      <a:pt x="2363" y="357"/>
                      <a:pt x="2227" y="42"/>
                    </a:cubicBezTo>
                    <a:cubicBezTo>
                      <a:pt x="2216" y="14"/>
                      <a:pt x="2190" y="1"/>
                      <a:pt x="2152" y="1"/>
                    </a:cubicBezTo>
                    <a:close/>
                  </a:path>
                </a:pathLst>
              </a:custGeom>
              <a:solidFill>
                <a:srgbClr val="3677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5"/>
              <p:cNvSpPr/>
              <p:nvPr/>
            </p:nvSpPr>
            <p:spPr>
              <a:xfrm>
                <a:off x="13137400" y="3326775"/>
                <a:ext cx="58850" cy="4620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1848" extrusionOk="0">
                    <a:moveTo>
                      <a:pt x="2151" y="1"/>
                    </a:moveTo>
                    <a:cubicBezTo>
                      <a:pt x="1764" y="1"/>
                      <a:pt x="179" y="1333"/>
                      <a:pt x="179" y="1333"/>
                    </a:cubicBezTo>
                    <a:lnTo>
                      <a:pt x="1" y="1848"/>
                    </a:lnTo>
                    <a:cubicBezTo>
                      <a:pt x="1" y="1848"/>
                      <a:pt x="2353" y="357"/>
                      <a:pt x="2227" y="42"/>
                    </a:cubicBezTo>
                    <a:cubicBezTo>
                      <a:pt x="2215" y="13"/>
                      <a:pt x="2188" y="1"/>
                      <a:pt x="2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5"/>
              <p:cNvSpPr/>
              <p:nvPr/>
            </p:nvSpPr>
            <p:spPr>
              <a:xfrm>
                <a:off x="13155250" y="3244000"/>
                <a:ext cx="166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2859" extrusionOk="0">
                    <a:moveTo>
                      <a:pt x="351" y="1"/>
                    </a:moveTo>
                    <a:cubicBezTo>
                      <a:pt x="347" y="1"/>
                      <a:pt x="342" y="1"/>
                      <a:pt x="337" y="2"/>
                    </a:cubicBezTo>
                    <a:cubicBezTo>
                      <a:pt x="1" y="76"/>
                      <a:pt x="137" y="2859"/>
                      <a:pt x="137" y="2859"/>
                    </a:cubicBezTo>
                    <a:lnTo>
                      <a:pt x="452" y="2408"/>
                    </a:lnTo>
                    <a:cubicBezTo>
                      <a:pt x="452" y="2408"/>
                      <a:pt x="667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5"/>
              <p:cNvSpPr/>
              <p:nvPr/>
            </p:nvSpPr>
            <p:spPr>
              <a:xfrm>
                <a:off x="13093300" y="3380525"/>
                <a:ext cx="1640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859" extrusionOk="0">
                    <a:moveTo>
                      <a:pt x="351" y="0"/>
                    </a:moveTo>
                    <a:cubicBezTo>
                      <a:pt x="346" y="0"/>
                      <a:pt x="342" y="1"/>
                      <a:pt x="337" y="2"/>
                    </a:cubicBezTo>
                    <a:cubicBezTo>
                      <a:pt x="1" y="76"/>
                      <a:pt x="137" y="2858"/>
                      <a:pt x="137" y="2858"/>
                    </a:cubicBezTo>
                    <a:lnTo>
                      <a:pt x="452" y="2407"/>
                    </a:lnTo>
                    <a:cubicBezTo>
                      <a:pt x="452" y="2407"/>
                      <a:pt x="656" y="0"/>
                      <a:pt x="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5"/>
              <p:cNvSpPr/>
              <p:nvPr/>
            </p:nvSpPr>
            <p:spPr>
              <a:xfrm>
                <a:off x="12122250" y="3304425"/>
                <a:ext cx="554725" cy="27147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10859" extrusionOk="0">
                    <a:moveTo>
                      <a:pt x="22189" y="1"/>
                    </a:moveTo>
                    <a:lnTo>
                      <a:pt x="0" y="5461"/>
                    </a:lnTo>
                    <a:lnTo>
                      <a:pt x="22189" y="10858"/>
                    </a:lnTo>
                    <a:lnTo>
                      <a:pt x="22189" y="1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5"/>
              <p:cNvSpPr/>
              <p:nvPr/>
            </p:nvSpPr>
            <p:spPr>
              <a:xfrm>
                <a:off x="12676950" y="3304425"/>
                <a:ext cx="554475" cy="271750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10870" extrusionOk="0">
                    <a:moveTo>
                      <a:pt x="1" y="1"/>
                    </a:moveTo>
                    <a:lnTo>
                      <a:pt x="1" y="10869"/>
                    </a:lnTo>
                    <a:lnTo>
                      <a:pt x="22178" y="54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5"/>
              <p:cNvSpPr/>
              <p:nvPr/>
            </p:nvSpPr>
            <p:spPr>
              <a:xfrm>
                <a:off x="12971500" y="3304425"/>
                <a:ext cx="3965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1095" extrusionOk="0">
                    <a:moveTo>
                      <a:pt x="1040" y="1"/>
                    </a:moveTo>
                    <a:cubicBezTo>
                      <a:pt x="693" y="400"/>
                      <a:pt x="326" y="789"/>
                      <a:pt x="0" y="1051"/>
                    </a:cubicBezTo>
                    <a:cubicBezTo>
                      <a:pt x="0" y="1051"/>
                      <a:pt x="130" y="1095"/>
                      <a:pt x="371" y="1095"/>
                    </a:cubicBezTo>
                    <a:cubicBezTo>
                      <a:pt x="643" y="1095"/>
                      <a:pt x="1057" y="1038"/>
                      <a:pt x="1586" y="799"/>
                    </a:cubicBezTo>
                    <a:cubicBezTo>
                      <a:pt x="1387" y="537"/>
                      <a:pt x="1208" y="264"/>
                      <a:pt x="10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5"/>
              <p:cNvSpPr/>
              <p:nvPr/>
            </p:nvSpPr>
            <p:spPr>
              <a:xfrm>
                <a:off x="13010075" y="3359300"/>
                <a:ext cx="55950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439" extrusionOk="0">
                    <a:moveTo>
                      <a:pt x="1398" y="1"/>
                    </a:moveTo>
                    <a:cubicBezTo>
                      <a:pt x="1051" y="463"/>
                      <a:pt x="547" y="1061"/>
                      <a:pt x="1" y="1418"/>
                    </a:cubicBezTo>
                    <a:cubicBezTo>
                      <a:pt x="1" y="1418"/>
                      <a:pt x="132" y="1438"/>
                      <a:pt x="347" y="1438"/>
                    </a:cubicBezTo>
                    <a:cubicBezTo>
                      <a:pt x="771" y="1438"/>
                      <a:pt x="1520" y="1360"/>
                      <a:pt x="2238" y="893"/>
                    </a:cubicBezTo>
                    <a:cubicBezTo>
                      <a:pt x="1975" y="557"/>
                      <a:pt x="1692" y="253"/>
                      <a:pt x="13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5"/>
              <p:cNvSpPr/>
              <p:nvPr/>
            </p:nvSpPr>
            <p:spPr>
              <a:xfrm>
                <a:off x="12760425" y="3262700"/>
                <a:ext cx="357825" cy="316350"/>
              </a:xfrm>
              <a:custGeom>
                <a:avLst/>
                <a:gdLst/>
                <a:ahLst/>
                <a:cxnLst/>
                <a:rect l="l" t="t" r="r" b="b"/>
                <a:pathLst>
                  <a:path w="14313" h="12654" extrusionOk="0">
                    <a:moveTo>
                      <a:pt x="536" y="0"/>
                    </a:moveTo>
                    <a:cubicBezTo>
                      <a:pt x="263" y="1471"/>
                      <a:pt x="1" y="3865"/>
                      <a:pt x="379" y="6637"/>
                    </a:cubicBezTo>
                    <a:cubicBezTo>
                      <a:pt x="1019" y="11225"/>
                      <a:pt x="1765" y="12653"/>
                      <a:pt x="1765" y="12653"/>
                    </a:cubicBezTo>
                    <a:lnTo>
                      <a:pt x="3623" y="12097"/>
                    </a:lnTo>
                    <a:cubicBezTo>
                      <a:pt x="3056" y="9440"/>
                      <a:pt x="3424" y="5272"/>
                      <a:pt x="3424" y="5272"/>
                    </a:cubicBezTo>
                    <a:lnTo>
                      <a:pt x="4337" y="5177"/>
                    </a:lnTo>
                    <a:lnTo>
                      <a:pt x="4337" y="5177"/>
                    </a:lnTo>
                    <a:cubicBezTo>
                      <a:pt x="4211" y="7435"/>
                      <a:pt x="4673" y="10658"/>
                      <a:pt x="4852" y="11740"/>
                    </a:cubicBezTo>
                    <a:lnTo>
                      <a:pt x="7519" y="10942"/>
                    </a:lnTo>
                    <a:cubicBezTo>
                      <a:pt x="8138" y="8978"/>
                      <a:pt x="8727" y="4957"/>
                      <a:pt x="8727" y="4957"/>
                    </a:cubicBezTo>
                    <a:cubicBezTo>
                      <a:pt x="9021" y="6458"/>
                      <a:pt x="9220" y="9041"/>
                      <a:pt x="9315" y="10417"/>
                    </a:cubicBezTo>
                    <a:lnTo>
                      <a:pt x="12329" y="9514"/>
                    </a:lnTo>
                    <a:lnTo>
                      <a:pt x="14313" y="8936"/>
                    </a:lnTo>
                    <a:cubicBezTo>
                      <a:pt x="14313" y="8936"/>
                      <a:pt x="13526" y="6458"/>
                      <a:pt x="12224" y="4757"/>
                    </a:cubicBezTo>
                    <a:cubicBezTo>
                      <a:pt x="11506" y="5224"/>
                      <a:pt x="10757" y="5302"/>
                      <a:pt x="10333" y="5302"/>
                    </a:cubicBezTo>
                    <a:cubicBezTo>
                      <a:pt x="10118" y="5302"/>
                      <a:pt x="9987" y="5282"/>
                      <a:pt x="9987" y="5282"/>
                    </a:cubicBezTo>
                    <a:cubicBezTo>
                      <a:pt x="10533" y="4925"/>
                      <a:pt x="11037" y="4327"/>
                      <a:pt x="11384" y="3865"/>
                    </a:cubicBezTo>
                    <a:cubicBezTo>
                      <a:pt x="11352" y="3833"/>
                      <a:pt x="11310" y="3802"/>
                      <a:pt x="11268" y="3781"/>
                    </a:cubicBezTo>
                    <a:cubicBezTo>
                      <a:pt x="10901" y="3487"/>
                      <a:pt x="10554" y="3130"/>
                      <a:pt x="10239" y="2741"/>
                    </a:cubicBezTo>
                    <a:cubicBezTo>
                      <a:pt x="10166" y="2647"/>
                      <a:pt x="10103" y="2563"/>
                      <a:pt x="10029" y="2468"/>
                    </a:cubicBezTo>
                    <a:cubicBezTo>
                      <a:pt x="9500" y="2707"/>
                      <a:pt x="9086" y="2764"/>
                      <a:pt x="8814" y="2764"/>
                    </a:cubicBezTo>
                    <a:cubicBezTo>
                      <a:pt x="8573" y="2764"/>
                      <a:pt x="8443" y="2720"/>
                      <a:pt x="8443" y="2720"/>
                    </a:cubicBezTo>
                    <a:cubicBezTo>
                      <a:pt x="8769" y="2458"/>
                      <a:pt x="9136" y="2069"/>
                      <a:pt x="9483" y="1670"/>
                    </a:cubicBezTo>
                    <a:cubicBezTo>
                      <a:pt x="9410" y="1555"/>
                      <a:pt x="9336" y="1439"/>
                      <a:pt x="9273" y="1334"/>
                    </a:cubicBezTo>
                    <a:cubicBezTo>
                      <a:pt x="8845" y="1359"/>
                      <a:pt x="8328" y="1379"/>
                      <a:pt x="7754" y="1379"/>
                    </a:cubicBezTo>
                    <a:cubicBezTo>
                      <a:pt x="6623" y="1379"/>
                      <a:pt x="5272" y="1301"/>
                      <a:pt x="3949" y="1030"/>
                    </a:cubicBezTo>
                    <a:cubicBezTo>
                      <a:pt x="2185" y="662"/>
                      <a:pt x="1124" y="273"/>
                      <a:pt x="5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5"/>
              <p:cNvSpPr/>
              <p:nvPr/>
            </p:nvSpPr>
            <p:spPr>
              <a:xfrm>
                <a:off x="12773800" y="3224625"/>
                <a:ext cx="21845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2902" extrusionOk="0">
                    <a:moveTo>
                      <a:pt x="358" y="0"/>
                    </a:moveTo>
                    <a:cubicBezTo>
                      <a:pt x="358" y="0"/>
                      <a:pt x="169" y="557"/>
                      <a:pt x="1" y="1523"/>
                    </a:cubicBezTo>
                    <a:cubicBezTo>
                      <a:pt x="589" y="1796"/>
                      <a:pt x="1650" y="2185"/>
                      <a:pt x="3414" y="2553"/>
                    </a:cubicBezTo>
                    <a:cubicBezTo>
                      <a:pt x="4737" y="2824"/>
                      <a:pt x="6088" y="2902"/>
                      <a:pt x="7219" y="2902"/>
                    </a:cubicBezTo>
                    <a:cubicBezTo>
                      <a:pt x="7793" y="2902"/>
                      <a:pt x="8310" y="2882"/>
                      <a:pt x="8738" y="2857"/>
                    </a:cubicBezTo>
                    <a:cubicBezTo>
                      <a:pt x="8076" y="1733"/>
                      <a:pt x="7698" y="746"/>
                      <a:pt x="7698" y="746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5"/>
              <p:cNvSpPr/>
              <p:nvPr/>
            </p:nvSpPr>
            <p:spPr>
              <a:xfrm>
                <a:off x="12948400" y="3386600"/>
                <a:ext cx="44900" cy="14967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5987" extrusionOk="0">
                    <a:moveTo>
                      <a:pt x="1208" y="1"/>
                    </a:moveTo>
                    <a:cubicBezTo>
                      <a:pt x="1208" y="1"/>
                      <a:pt x="619" y="4022"/>
                      <a:pt x="0" y="5986"/>
                    </a:cubicBezTo>
                    <a:lnTo>
                      <a:pt x="1796" y="5461"/>
                    </a:lnTo>
                    <a:cubicBezTo>
                      <a:pt x="1701" y="4085"/>
                      <a:pt x="1502" y="1502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5"/>
              <p:cNvSpPr/>
              <p:nvPr/>
            </p:nvSpPr>
            <p:spPr>
              <a:xfrm>
                <a:off x="12836825" y="3392100"/>
                <a:ext cx="44925" cy="17305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6922" extrusionOk="0">
                    <a:moveTo>
                      <a:pt x="1281" y="1"/>
                    </a:moveTo>
                    <a:lnTo>
                      <a:pt x="368" y="96"/>
                    </a:lnTo>
                    <a:cubicBezTo>
                      <a:pt x="368" y="96"/>
                      <a:pt x="0" y="4264"/>
                      <a:pt x="567" y="6921"/>
                    </a:cubicBezTo>
                    <a:lnTo>
                      <a:pt x="1796" y="6564"/>
                    </a:lnTo>
                    <a:cubicBezTo>
                      <a:pt x="1617" y="5482"/>
                      <a:pt x="1155" y="2259"/>
                      <a:pt x="1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5"/>
              <p:cNvSpPr/>
              <p:nvPr/>
            </p:nvSpPr>
            <p:spPr>
              <a:xfrm>
                <a:off x="13084900" y="3199425"/>
                <a:ext cx="90875" cy="749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999" extrusionOk="0">
                    <a:moveTo>
                      <a:pt x="473" y="0"/>
                    </a:moveTo>
                    <a:cubicBezTo>
                      <a:pt x="253" y="494"/>
                      <a:pt x="95" y="1050"/>
                      <a:pt x="1" y="1628"/>
                    </a:cubicBezTo>
                    <a:cubicBezTo>
                      <a:pt x="543" y="2219"/>
                      <a:pt x="1500" y="2998"/>
                      <a:pt x="2792" y="2998"/>
                    </a:cubicBezTo>
                    <a:cubicBezTo>
                      <a:pt x="2926" y="2998"/>
                      <a:pt x="3063" y="2990"/>
                      <a:pt x="3203" y="2972"/>
                    </a:cubicBezTo>
                    <a:cubicBezTo>
                      <a:pt x="3266" y="2605"/>
                      <a:pt x="3350" y="2258"/>
                      <a:pt x="3455" y="1995"/>
                    </a:cubicBezTo>
                    <a:cubicBezTo>
                      <a:pt x="3508" y="1869"/>
                      <a:pt x="3571" y="1733"/>
                      <a:pt x="3634" y="1586"/>
                    </a:cubicBezTo>
                    <a:lnTo>
                      <a:pt x="3634" y="1586"/>
                    </a:lnTo>
                    <a:cubicBezTo>
                      <a:pt x="3557" y="1591"/>
                      <a:pt x="3482" y="1593"/>
                      <a:pt x="3408" y="1593"/>
                    </a:cubicBezTo>
                    <a:cubicBezTo>
                      <a:pt x="1893" y="1593"/>
                      <a:pt x="964" y="701"/>
                      <a:pt x="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5"/>
              <p:cNvSpPr/>
              <p:nvPr/>
            </p:nvSpPr>
            <p:spPr>
              <a:xfrm>
                <a:off x="13096700" y="3138375"/>
                <a:ext cx="114250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4570" h="4035" extrusionOk="0">
                    <a:moveTo>
                      <a:pt x="2498" y="1"/>
                    </a:moveTo>
                    <a:cubicBezTo>
                      <a:pt x="1836" y="1"/>
                      <a:pt x="1140" y="512"/>
                      <a:pt x="432" y="1623"/>
                    </a:cubicBezTo>
                    <a:cubicBezTo>
                      <a:pt x="264" y="1875"/>
                      <a:pt x="127" y="2148"/>
                      <a:pt x="1" y="2442"/>
                    </a:cubicBezTo>
                    <a:cubicBezTo>
                      <a:pt x="492" y="3143"/>
                      <a:pt x="1421" y="4035"/>
                      <a:pt x="2936" y="4035"/>
                    </a:cubicBezTo>
                    <a:cubicBezTo>
                      <a:pt x="3010" y="4035"/>
                      <a:pt x="3085" y="4033"/>
                      <a:pt x="3162" y="4028"/>
                    </a:cubicBezTo>
                    <a:cubicBezTo>
                      <a:pt x="3676" y="2915"/>
                      <a:pt x="4569" y="1424"/>
                      <a:pt x="3676" y="563"/>
                    </a:cubicBezTo>
                    <a:cubicBezTo>
                      <a:pt x="3300" y="195"/>
                      <a:pt x="2905" y="1"/>
                      <a:pt x="24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5"/>
              <p:cNvSpPr/>
              <p:nvPr/>
            </p:nvSpPr>
            <p:spPr>
              <a:xfrm>
                <a:off x="13123750" y="3381350"/>
                <a:ext cx="662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4359" extrusionOk="0">
                    <a:moveTo>
                      <a:pt x="2258" y="1"/>
                    </a:moveTo>
                    <a:cubicBezTo>
                      <a:pt x="1526" y="623"/>
                      <a:pt x="855" y="794"/>
                      <a:pt x="347" y="794"/>
                    </a:cubicBezTo>
                    <a:cubicBezTo>
                      <a:pt x="221" y="794"/>
                      <a:pt x="105" y="784"/>
                      <a:pt x="1" y="767"/>
                    </a:cubicBezTo>
                    <a:lnTo>
                      <a:pt x="1" y="767"/>
                    </a:lnTo>
                    <a:cubicBezTo>
                      <a:pt x="652" y="2752"/>
                      <a:pt x="358" y="4358"/>
                      <a:pt x="358" y="4358"/>
                    </a:cubicBezTo>
                    <a:lnTo>
                      <a:pt x="2437" y="3413"/>
                    </a:lnTo>
                    <a:cubicBezTo>
                      <a:pt x="2647" y="2258"/>
                      <a:pt x="2563" y="988"/>
                      <a:pt x="2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5"/>
              <p:cNvSpPr/>
              <p:nvPr/>
            </p:nvSpPr>
            <p:spPr>
              <a:xfrm>
                <a:off x="13103800" y="3350625"/>
                <a:ext cx="7642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024" extrusionOk="0">
                    <a:moveTo>
                      <a:pt x="2552" y="1"/>
                    </a:moveTo>
                    <a:cubicBezTo>
                      <a:pt x="1926" y="289"/>
                      <a:pt x="1363" y="394"/>
                      <a:pt x="877" y="394"/>
                    </a:cubicBezTo>
                    <a:cubicBezTo>
                      <a:pt x="548" y="394"/>
                      <a:pt x="255" y="346"/>
                      <a:pt x="1" y="274"/>
                    </a:cubicBezTo>
                    <a:lnTo>
                      <a:pt x="1" y="274"/>
                    </a:lnTo>
                    <a:cubicBezTo>
                      <a:pt x="43" y="358"/>
                      <a:pt x="95" y="442"/>
                      <a:pt x="148" y="537"/>
                    </a:cubicBezTo>
                    <a:cubicBezTo>
                      <a:pt x="431" y="1030"/>
                      <a:pt x="641" y="1524"/>
                      <a:pt x="799" y="1996"/>
                    </a:cubicBezTo>
                    <a:cubicBezTo>
                      <a:pt x="903" y="2013"/>
                      <a:pt x="1019" y="2023"/>
                      <a:pt x="1145" y="2023"/>
                    </a:cubicBezTo>
                    <a:cubicBezTo>
                      <a:pt x="1653" y="2023"/>
                      <a:pt x="2324" y="1852"/>
                      <a:pt x="3056" y="1230"/>
                    </a:cubicBezTo>
                    <a:cubicBezTo>
                      <a:pt x="2962" y="904"/>
                      <a:pt x="2846" y="610"/>
                      <a:pt x="2699" y="348"/>
                    </a:cubicBezTo>
                    <a:cubicBezTo>
                      <a:pt x="2647" y="243"/>
                      <a:pt x="2594" y="127"/>
                      <a:pt x="2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5"/>
              <p:cNvSpPr/>
              <p:nvPr/>
            </p:nvSpPr>
            <p:spPr>
              <a:xfrm>
                <a:off x="13079125" y="3240125"/>
                <a:ext cx="88500" cy="120375"/>
              </a:xfrm>
              <a:custGeom>
                <a:avLst/>
                <a:gdLst/>
                <a:ahLst/>
                <a:cxnLst/>
                <a:rect l="l" t="t" r="r" b="b"/>
                <a:pathLst>
                  <a:path w="3540" h="4815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1" y="1470"/>
                      <a:pt x="190" y="3140"/>
                      <a:pt x="988" y="4694"/>
                    </a:cubicBezTo>
                    <a:cubicBezTo>
                      <a:pt x="1242" y="4766"/>
                      <a:pt x="1535" y="4814"/>
                      <a:pt x="1864" y="4814"/>
                    </a:cubicBezTo>
                    <a:cubicBezTo>
                      <a:pt x="2350" y="4814"/>
                      <a:pt x="2913" y="4709"/>
                      <a:pt x="3539" y="4421"/>
                    </a:cubicBezTo>
                    <a:cubicBezTo>
                      <a:pt x="3256" y="3602"/>
                      <a:pt x="3256" y="2353"/>
                      <a:pt x="3434" y="1344"/>
                    </a:cubicBezTo>
                    <a:lnTo>
                      <a:pt x="3434" y="1344"/>
                    </a:lnTo>
                    <a:cubicBezTo>
                      <a:pt x="3294" y="1362"/>
                      <a:pt x="3157" y="1370"/>
                      <a:pt x="3023" y="1370"/>
                    </a:cubicBezTo>
                    <a:cubicBezTo>
                      <a:pt x="1731" y="1370"/>
                      <a:pt x="774" y="591"/>
                      <a:pt x="2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5"/>
              <p:cNvSpPr/>
              <p:nvPr/>
            </p:nvSpPr>
            <p:spPr>
              <a:xfrm>
                <a:off x="12763825" y="2865500"/>
                <a:ext cx="63050" cy="106600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4264" extrusionOk="0">
                    <a:moveTo>
                      <a:pt x="810" y="0"/>
                    </a:moveTo>
                    <a:cubicBezTo>
                      <a:pt x="810" y="0"/>
                      <a:pt x="1" y="2269"/>
                      <a:pt x="631" y="4264"/>
                    </a:cubicBezTo>
                    <a:cubicBezTo>
                      <a:pt x="1261" y="3603"/>
                      <a:pt x="1986" y="3109"/>
                      <a:pt x="2521" y="2794"/>
                    </a:cubicBezTo>
                    <a:cubicBezTo>
                      <a:pt x="2353" y="2027"/>
                      <a:pt x="1912" y="704"/>
                      <a:pt x="8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5"/>
              <p:cNvSpPr/>
              <p:nvPr/>
            </p:nvSpPr>
            <p:spPr>
              <a:xfrm>
                <a:off x="12734700" y="2836100"/>
                <a:ext cx="111600" cy="1627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6511" extrusionOk="0">
                    <a:moveTo>
                      <a:pt x="1586" y="0"/>
                    </a:moveTo>
                    <a:cubicBezTo>
                      <a:pt x="1" y="2930"/>
                      <a:pt x="998" y="6511"/>
                      <a:pt x="998" y="6511"/>
                    </a:cubicBezTo>
                    <a:cubicBezTo>
                      <a:pt x="1219" y="6123"/>
                      <a:pt x="1492" y="5766"/>
                      <a:pt x="1796" y="5440"/>
                    </a:cubicBezTo>
                    <a:cubicBezTo>
                      <a:pt x="1166" y="3445"/>
                      <a:pt x="1975" y="1176"/>
                      <a:pt x="1975" y="1176"/>
                    </a:cubicBezTo>
                    <a:cubicBezTo>
                      <a:pt x="3077" y="1880"/>
                      <a:pt x="3518" y="3203"/>
                      <a:pt x="3686" y="3970"/>
                    </a:cubicBezTo>
                    <a:cubicBezTo>
                      <a:pt x="4138" y="3697"/>
                      <a:pt x="4463" y="3560"/>
                      <a:pt x="4463" y="3560"/>
                    </a:cubicBezTo>
                    <a:cubicBezTo>
                      <a:pt x="4337" y="683"/>
                      <a:pt x="1586" y="0"/>
                      <a:pt x="15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5"/>
              <p:cNvSpPr/>
              <p:nvPr/>
            </p:nvSpPr>
            <p:spPr>
              <a:xfrm>
                <a:off x="12703975" y="2905925"/>
                <a:ext cx="366775" cy="350750"/>
              </a:xfrm>
              <a:custGeom>
                <a:avLst/>
                <a:gdLst/>
                <a:ahLst/>
                <a:cxnLst/>
                <a:rect l="l" t="t" r="r" b="b"/>
                <a:pathLst>
                  <a:path w="14671" h="14030" extrusionOk="0">
                    <a:moveTo>
                      <a:pt x="7057" y="0"/>
                    </a:moveTo>
                    <a:lnTo>
                      <a:pt x="7057" y="0"/>
                    </a:lnTo>
                    <a:cubicBezTo>
                      <a:pt x="4380" y="42"/>
                      <a:pt x="2616" y="1755"/>
                      <a:pt x="1555" y="3844"/>
                    </a:cubicBezTo>
                    <a:cubicBezTo>
                      <a:pt x="379" y="6186"/>
                      <a:pt x="1" y="9241"/>
                      <a:pt x="516" y="10491"/>
                    </a:cubicBezTo>
                    <a:cubicBezTo>
                      <a:pt x="1030" y="11740"/>
                      <a:pt x="2112" y="13294"/>
                      <a:pt x="6522" y="13893"/>
                    </a:cubicBezTo>
                    <a:cubicBezTo>
                      <a:pt x="7204" y="13987"/>
                      <a:pt x="7840" y="14030"/>
                      <a:pt x="8431" y="14030"/>
                    </a:cubicBezTo>
                    <a:cubicBezTo>
                      <a:pt x="11666" y="14030"/>
                      <a:pt x="13524" y="12754"/>
                      <a:pt x="14030" y="11688"/>
                    </a:cubicBezTo>
                    <a:cubicBezTo>
                      <a:pt x="14618" y="10417"/>
                      <a:pt x="14671" y="6732"/>
                      <a:pt x="14114" y="4684"/>
                    </a:cubicBezTo>
                    <a:cubicBezTo>
                      <a:pt x="13579" y="2700"/>
                      <a:pt x="12340" y="725"/>
                      <a:pt x="8443" y="116"/>
                    </a:cubicBezTo>
                    <a:cubicBezTo>
                      <a:pt x="7729" y="988"/>
                      <a:pt x="7047" y="1954"/>
                      <a:pt x="7047" y="1954"/>
                    </a:cubicBezTo>
                    <a:cubicBezTo>
                      <a:pt x="6984" y="1345"/>
                      <a:pt x="7015" y="599"/>
                      <a:pt x="7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5"/>
              <p:cNvSpPr/>
              <p:nvPr/>
            </p:nvSpPr>
            <p:spPr>
              <a:xfrm>
                <a:off x="12878575" y="2905925"/>
                <a:ext cx="36500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954" extrusionOk="0">
                    <a:moveTo>
                      <a:pt x="73" y="0"/>
                    </a:moveTo>
                    <a:cubicBezTo>
                      <a:pt x="31" y="599"/>
                      <a:pt x="0" y="1345"/>
                      <a:pt x="63" y="1954"/>
                    </a:cubicBezTo>
                    <a:cubicBezTo>
                      <a:pt x="63" y="1954"/>
                      <a:pt x="745" y="988"/>
                      <a:pt x="1459" y="116"/>
                    </a:cubicBezTo>
                    <a:cubicBezTo>
                      <a:pt x="1323" y="95"/>
                      <a:pt x="1186" y="74"/>
                      <a:pt x="1039" y="63"/>
                    </a:cubicBezTo>
                    <a:cubicBezTo>
                      <a:pt x="703" y="21"/>
                      <a:pt x="388" y="0"/>
                      <a:pt x="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5"/>
              <p:cNvSpPr/>
              <p:nvPr/>
            </p:nvSpPr>
            <p:spPr>
              <a:xfrm>
                <a:off x="12979100" y="2891500"/>
                <a:ext cx="81675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3267" h="4526" extrusionOk="0">
                    <a:moveTo>
                      <a:pt x="3004" y="0"/>
                    </a:moveTo>
                    <a:cubicBezTo>
                      <a:pt x="1419" y="441"/>
                      <a:pt x="452" y="1712"/>
                      <a:pt x="1" y="2458"/>
                    </a:cubicBezTo>
                    <a:cubicBezTo>
                      <a:pt x="557" y="2941"/>
                      <a:pt x="1282" y="3655"/>
                      <a:pt x="1839" y="4526"/>
                    </a:cubicBezTo>
                    <a:cubicBezTo>
                      <a:pt x="3267" y="2605"/>
                      <a:pt x="3004" y="0"/>
                      <a:pt x="3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5"/>
              <p:cNvSpPr/>
              <p:nvPr/>
            </p:nvSpPr>
            <p:spPr>
              <a:xfrm>
                <a:off x="12958375" y="2863675"/>
                <a:ext cx="142300" cy="1748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6994" extrusionOk="0">
                    <a:moveTo>
                      <a:pt x="4681" y="0"/>
                    </a:moveTo>
                    <a:cubicBezTo>
                      <a:pt x="4449" y="0"/>
                      <a:pt x="1044" y="50"/>
                      <a:pt x="0" y="2930"/>
                    </a:cubicBezTo>
                    <a:cubicBezTo>
                      <a:pt x="0" y="2930"/>
                      <a:pt x="347" y="3161"/>
                      <a:pt x="830" y="3571"/>
                    </a:cubicBezTo>
                    <a:cubicBezTo>
                      <a:pt x="1281" y="2825"/>
                      <a:pt x="2248" y="1554"/>
                      <a:pt x="3833" y="1113"/>
                    </a:cubicBezTo>
                    <a:lnTo>
                      <a:pt x="3833" y="1113"/>
                    </a:lnTo>
                    <a:cubicBezTo>
                      <a:pt x="3833" y="1113"/>
                      <a:pt x="4096" y="3718"/>
                      <a:pt x="2668" y="5639"/>
                    </a:cubicBezTo>
                    <a:cubicBezTo>
                      <a:pt x="2930" y="6059"/>
                      <a:pt x="3161" y="6511"/>
                      <a:pt x="3308" y="6994"/>
                    </a:cubicBezTo>
                    <a:cubicBezTo>
                      <a:pt x="3308" y="6994"/>
                      <a:pt x="5692" y="3508"/>
                      <a:pt x="4694" y="0"/>
                    </a:cubicBezTo>
                    <a:cubicBezTo>
                      <a:pt x="4694" y="0"/>
                      <a:pt x="4690" y="0"/>
                      <a:pt x="46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5"/>
              <p:cNvSpPr/>
              <p:nvPr/>
            </p:nvSpPr>
            <p:spPr>
              <a:xfrm>
                <a:off x="12901900" y="3019250"/>
                <a:ext cx="42275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939" extrusionOk="0">
                    <a:moveTo>
                      <a:pt x="1017" y="1"/>
                    </a:moveTo>
                    <a:cubicBezTo>
                      <a:pt x="401" y="1"/>
                      <a:pt x="0" y="1865"/>
                      <a:pt x="831" y="1936"/>
                    </a:cubicBezTo>
                    <a:cubicBezTo>
                      <a:pt x="847" y="1937"/>
                      <a:pt x="863" y="1938"/>
                      <a:pt x="878" y="1938"/>
                    </a:cubicBezTo>
                    <a:cubicBezTo>
                      <a:pt x="1672" y="1938"/>
                      <a:pt x="1690" y="97"/>
                      <a:pt x="1062" y="4"/>
                    </a:cubicBezTo>
                    <a:cubicBezTo>
                      <a:pt x="1047" y="2"/>
                      <a:pt x="1032" y="1"/>
                      <a:pt x="1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5"/>
              <p:cNvSpPr/>
              <p:nvPr/>
            </p:nvSpPr>
            <p:spPr>
              <a:xfrm>
                <a:off x="12769000" y="3007450"/>
                <a:ext cx="36600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686" extrusionOk="0">
                    <a:moveTo>
                      <a:pt x="878" y="1"/>
                    </a:moveTo>
                    <a:cubicBezTo>
                      <a:pt x="343" y="1"/>
                      <a:pt x="1" y="1622"/>
                      <a:pt x="718" y="1684"/>
                    </a:cubicBezTo>
                    <a:cubicBezTo>
                      <a:pt x="732" y="1685"/>
                      <a:pt x="745" y="1686"/>
                      <a:pt x="758" y="1686"/>
                    </a:cubicBezTo>
                    <a:cubicBezTo>
                      <a:pt x="1454" y="1686"/>
                      <a:pt x="1464" y="86"/>
                      <a:pt x="918" y="4"/>
                    </a:cubicBezTo>
                    <a:cubicBezTo>
                      <a:pt x="905" y="2"/>
                      <a:pt x="891" y="1"/>
                      <a:pt x="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5"/>
              <p:cNvSpPr/>
              <p:nvPr/>
            </p:nvSpPr>
            <p:spPr>
              <a:xfrm>
                <a:off x="12810300" y="3067750"/>
                <a:ext cx="65400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709" extrusionOk="0">
                    <a:moveTo>
                      <a:pt x="1075" y="1"/>
                    </a:moveTo>
                    <a:cubicBezTo>
                      <a:pt x="604" y="1"/>
                      <a:pt x="308" y="118"/>
                      <a:pt x="169" y="301"/>
                    </a:cubicBezTo>
                    <a:cubicBezTo>
                      <a:pt x="1" y="532"/>
                      <a:pt x="578" y="1687"/>
                      <a:pt x="1187" y="1708"/>
                    </a:cubicBezTo>
                    <a:cubicBezTo>
                      <a:pt x="1196" y="1708"/>
                      <a:pt x="1205" y="1708"/>
                      <a:pt x="1214" y="1708"/>
                    </a:cubicBezTo>
                    <a:cubicBezTo>
                      <a:pt x="1810" y="1708"/>
                      <a:pt x="2584" y="1032"/>
                      <a:pt x="2594" y="773"/>
                    </a:cubicBezTo>
                    <a:cubicBezTo>
                      <a:pt x="2615" y="500"/>
                      <a:pt x="2227" y="112"/>
                      <a:pt x="1397" y="17"/>
                    </a:cubicBezTo>
                    <a:cubicBezTo>
                      <a:pt x="1282" y="6"/>
                      <a:pt x="1175" y="1"/>
                      <a:pt x="1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5"/>
              <p:cNvSpPr/>
              <p:nvPr/>
            </p:nvSpPr>
            <p:spPr>
              <a:xfrm>
                <a:off x="12839875" y="3075550"/>
                <a:ext cx="3000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706" extrusionOk="0">
                    <a:moveTo>
                      <a:pt x="398" y="1"/>
                    </a:moveTo>
                    <a:cubicBezTo>
                      <a:pt x="291" y="1"/>
                      <a:pt x="200" y="35"/>
                      <a:pt x="151" y="115"/>
                    </a:cubicBezTo>
                    <a:cubicBezTo>
                      <a:pt x="0" y="362"/>
                      <a:pt x="501" y="705"/>
                      <a:pt x="830" y="705"/>
                    </a:cubicBezTo>
                    <a:cubicBezTo>
                      <a:pt x="935" y="705"/>
                      <a:pt x="1022" y="671"/>
                      <a:pt x="1065" y="587"/>
                    </a:cubicBezTo>
                    <a:cubicBezTo>
                      <a:pt x="1199" y="318"/>
                      <a:pt x="725" y="1"/>
                      <a:pt x="3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5"/>
              <p:cNvSpPr/>
              <p:nvPr/>
            </p:nvSpPr>
            <p:spPr>
              <a:xfrm>
                <a:off x="12818450" y="3147450"/>
                <a:ext cx="123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95" h="778" extrusionOk="0">
                    <a:moveTo>
                      <a:pt x="494" y="0"/>
                    </a:moveTo>
                    <a:cubicBezTo>
                      <a:pt x="403" y="13"/>
                      <a:pt x="307" y="22"/>
                      <a:pt x="202" y="22"/>
                    </a:cubicBezTo>
                    <a:cubicBezTo>
                      <a:pt x="138" y="22"/>
                      <a:pt x="71" y="19"/>
                      <a:pt x="0" y="11"/>
                    </a:cubicBezTo>
                    <a:lnTo>
                      <a:pt x="0" y="11"/>
                    </a:lnTo>
                    <a:lnTo>
                      <a:pt x="294" y="777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5"/>
              <p:cNvSpPr/>
              <p:nvPr/>
            </p:nvSpPr>
            <p:spPr>
              <a:xfrm>
                <a:off x="12872800" y="3152450"/>
                <a:ext cx="107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631" extrusionOk="0">
                    <a:moveTo>
                      <a:pt x="0" y="0"/>
                    </a:moveTo>
                    <a:lnTo>
                      <a:pt x="136" y="630"/>
                    </a:lnTo>
                    <a:lnTo>
                      <a:pt x="430" y="21"/>
                    </a:lnTo>
                    <a:lnTo>
                      <a:pt x="430" y="21"/>
                    </a:lnTo>
                    <a:cubicBezTo>
                      <a:pt x="381" y="25"/>
                      <a:pt x="330" y="27"/>
                      <a:pt x="278" y="27"/>
                    </a:cubicBezTo>
                    <a:cubicBezTo>
                      <a:pt x="187" y="27"/>
                      <a:pt x="94" y="2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5"/>
              <p:cNvSpPr/>
              <p:nvPr/>
            </p:nvSpPr>
            <p:spPr>
              <a:xfrm>
                <a:off x="12806625" y="3135650"/>
                <a:ext cx="104250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1912" extrusionOk="0">
                    <a:moveTo>
                      <a:pt x="1786" y="0"/>
                    </a:moveTo>
                    <a:cubicBezTo>
                      <a:pt x="1786" y="0"/>
                      <a:pt x="1555" y="367"/>
                      <a:pt x="967" y="472"/>
                    </a:cubicBezTo>
                    <a:lnTo>
                      <a:pt x="767" y="1249"/>
                    </a:lnTo>
                    <a:lnTo>
                      <a:pt x="473" y="483"/>
                    </a:lnTo>
                    <a:cubicBezTo>
                      <a:pt x="326" y="472"/>
                      <a:pt x="169" y="451"/>
                      <a:pt x="1" y="399"/>
                    </a:cubicBezTo>
                    <a:lnTo>
                      <a:pt x="1" y="399"/>
                    </a:lnTo>
                    <a:cubicBezTo>
                      <a:pt x="1" y="399"/>
                      <a:pt x="53" y="1333"/>
                      <a:pt x="694" y="1911"/>
                    </a:cubicBezTo>
                    <a:cubicBezTo>
                      <a:pt x="1173" y="1612"/>
                      <a:pt x="1624" y="1508"/>
                      <a:pt x="2020" y="1508"/>
                    </a:cubicBezTo>
                    <a:cubicBezTo>
                      <a:pt x="2597" y="1508"/>
                      <a:pt x="3058" y="1728"/>
                      <a:pt x="3319" y="1890"/>
                    </a:cubicBezTo>
                    <a:cubicBezTo>
                      <a:pt x="4043" y="1270"/>
                      <a:pt x="4169" y="273"/>
                      <a:pt x="4169" y="273"/>
                    </a:cubicBezTo>
                    <a:lnTo>
                      <a:pt x="4169" y="273"/>
                    </a:lnTo>
                    <a:cubicBezTo>
                      <a:pt x="4169" y="273"/>
                      <a:pt x="3665" y="640"/>
                      <a:pt x="3077" y="693"/>
                    </a:cubicBezTo>
                    <a:lnTo>
                      <a:pt x="2783" y="1302"/>
                    </a:lnTo>
                    <a:lnTo>
                      <a:pt x="2647" y="672"/>
                    </a:lnTo>
                    <a:cubicBezTo>
                      <a:pt x="2332" y="609"/>
                      <a:pt x="2027" y="409"/>
                      <a:pt x="1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5"/>
              <p:cNvSpPr/>
              <p:nvPr/>
            </p:nvSpPr>
            <p:spPr>
              <a:xfrm>
                <a:off x="12823975" y="3173325"/>
                <a:ext cx="656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846" extrusionOk="0">
                    <a:moveTo>
                      <a:pt x="1326" y="1"/>
                    </a:moveTo>
                    <a:cubicBezTo>
                      <a:pt x="930" y="1"/>
                      <a:pt x="479" y="105"/>
                      <a:pt x="0" y="404"/>
                    </a:cubicBezTo>
                    <a:cubicBezTo>
                      <a:pt x="296" y="660"/>
                      <a:pt x="703" y="846"/>
                      <a:pt x="1278" y="846"/>
                    </a:cubicBezTo>
                    <a:cubicBezTo>
                      <a:pt x="1293" y="846"/>
                      <a:pt x="1308" y="845"/>
                      <a:pt x="1323" y="845"/>
                    </a:cubicBezTo>
                    <a:cubicBezTo>
                      <a:pt x="1890" y="834"/>
                      <a:pt x="2310" y="645"/>
                      <a:pt x="2625" y="383"/>
                    </a:cubicBezTo>
                    <a:cubicBezTo>
                      <a:pt x="2364" y="221"/>
                      <a:pt x="1903" y="1"/>
                      <a:pt x="13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5"/>
              <p:cNvSpPr/>
              <p:nvPr/>
            </p:nvSpPr>
            <p:spPr>
              <a:xfrm>
                <a:off x="12940775" y="3092650"/>
                <a:ext cx="8612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702" extrusionOk="0">
                    <a:moveTo>
                      <a:pt x="2108" y="1"/>
                    </a:moveTo>
                    <a:cubicBezTo>
                      <a:pt x="984" y="1"/>
                      <a:pt x="131" y="447"/>
                      <a:pt x="84" y="470"/>
                    </a:cubicBezTo>
                    <a:cubicBezTo>
                      <a:pt x="32" y="502"/>
                      <a:pt x="0" y="575"/>
                      <a:pt x="42" y="638"/>
                    </a:cubicBezTo>
                    <a:cubicBezTo>
                      <a:pt x="63" y="680"/>
                      <a:pt x="105" y="701"/>
                      <a:pt x="147" y="701"/>
                    </a:cubicBezTo>
                    <a:cubicBezTo>
                      <a:pt x="168" y="701"/>
                      <a:pt x="189" y="701"/>
                      <a:pt x="200" y="691"/>
                    </a:cubicBezTo>
                    <a:cubicBezTo>
                      <a:pt x="216" y="683"/>
                      <a:pt x="1042" y="246"/>
                      <a:pt x="2117" y="246"/>
                    </a:cubicBezTo>
                    <a:cubicBezTo>
                      <a:pt x="2479" y="246"/>
                      <a:pt x="2870" y="296"/>
                      <a:pt x="3267" y="428"/>
                    </a:cubicBezTo>
                    <a:cubicBezTo>
                      <a:pt x="3280" y="432"/>
                      <a:pt x="3294" y="435"/>
                      <a:pt x="3307" y="435"/>
                    </a:cubicBezTo>
                    <a:cubicBezTo>
                      <a:pt x="3358" y="435"/>
                      <a:pt x="3407" y="405"/>
                      <a:pt x="3424" y="355"/>
                    </a:cubicBezTo>
                    <a:cubicBezTo>
                      <a:pt x="3445" y="292"/>
                      <a:pt x="3414" y="218"/>
                      <a:pt x="3351" y="197"/>
                    </a:cubicBezTo>
                    <a:cubicBezTo>
                      <a:pt x="2919" y="54"/>
                      <a:pt x="2497" y="1"/>
                      <a:pt x="2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5"/>
              <p:cNvSpPr/>
              <p:nvPr/>
            </p:nvSpPr>
            <p:spPr>
              <a:xfrm>
                <a:off x="12940775" y="3120025"/>
                <a:ext cx="8560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794" extrusionOk="0">
                    <a:moveTo>
                      <a:pt x="1199" y="0"/>
                    </a:moveTo>
                    <a:cubicBezTo>
                      <a:pt x="577" y="0"/>
                      <a:pt x="137" y="120"/>
                      <a:pt x="105" y="131"/>
                    </a:cubicBezTo>
                    <a:cubicBezTo>
                      <a:pt x="32" y="152"/>
                      <a:pt x="0" y="215"/>
                      <a:pt x="11" y="289"/>
                    </a:cubicBezTo>
                    <a:cubicBezTo>
                      <a:pt x="32" y="331"/>
                      <a:pt x="63" y="362"/>
                      <a:pt x="105" y="373"/>
                    </a:cubicBezTo>
                    <a:lnTo>
                      <a:pt x="168" y="373"/>
                    </a:lnTo>
                    <a:cubicBezTo>
                      <a:pt x="174" y="367"/>
                      <a:pt x="593" y="253"/>
                      <a:pt x="1191" y="253"/>
                    </a:cubicBezTo>
                    <a:cubicBezTo>
                      <a:pt x="1768" y="253"/>
                      <a:pt x="2512" y="360"/>
                      <a:pt x="3214" y="772"/>
                    </a:cubicBezTo>
                    <a:cubicBezTo>
                      <a:pt x="3236" y="787"/>
                      <a:pt x="3260" y="794"/>
                      <a:pt x="3282" y="794"/>
                    </a:cubicBezTo>
                    <a:cubicBezTo>
                      <a:pt x="3324" y="794"/>
                      <a:pt x="3362" y="771"/>
                      <a:pt x="3382" y="730"/>
                    </a:cubicBezTo>
                    <a:cubicBezTo>
                      <a:pt x="3424" y="677"/>
                      <a:pt x="3403" y="604"/>
                      <a:pt x="3340" y="562"/>
                    </a:cubicBezTo>
                    <a:cubicBezTo>
                      <a:pt x="2592" y="115"/>
                      <a:pt x="1808" y="0"/>
                      <a:pt x="1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5"/>
              <p:cNvSpPr/>
              <p:nvPr/>
            </p:nvSpPr>
            <p:spPr>
              <a:xfrm>
                <a:off x="12693225" y="3063250"/>
                <a:ext cx="625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964" extrusionOk="0">
                    <a:moveTo>
                      <a:pt x="622" y="1"/>
                    </a:moveTo>
                    <a:cubicBezTo>
                      <a:pt x="454" y="1"/>
                      <a:pt x="278" y="19"/>
                      <a:pt x="95" y="61"/>
                    </a:cubicBezTo>
                    <a:cubicBezTo>
                      <a:pt x="43" y="71"/>
                      <a:pt x="1" y="134"/>
                      <a:pt x="11" y="197"/>
                    </a:cubicBezTo>
                    <a:cubicBezTo>
                      <a:pt x="11" y="254"/>
                      <a:pt x="54" y="293"/>
                      <a:pt x="100" y="293"/>
                    </a:cubicBezTo>
                    <a:cubicBezTo>
                      <a:pt x="105" y="293"/>
                      <a:pt x="111" y="293"/>
                      <a:pt x="116" y="292"/>
                    </a:cubicBezTo>
                    <a:cubicBezTo>
                      <a:pt x="286" y="252"/>
                      <a:pt x="450" y="235"/>
                      <a:pt x="607" y="235"/>
                    </a:cubicBezTo>
                    <a:cubicBezTo>
                      <a:pt x="1608" y="235"/>
                      <a:pt x="2322" y="933"/>
                      <a:pt x="2332" y="943"/>
                    </a:cubicBezTo>
                    <a:cubicBezTo>
                      <a:pt x="2353" y="953"/>
                      <a:pt x="2363" y="964"/>
                      <a:pt x="2374" y="964"/>
                    </a:cubicBezTo>
                    <a:cubicBezTo>
                      <a:pt x="2405" y="964"/>
                      <a:pt x="2447" y="953"/>
                      <a:pt x="2468" y="911"/>
                    </a:cubicBezTo>
                    <a:cubicBezTo>
                      <a:pt x="2500" y="859"/>
                      <a:pt x="2500" y="785"/>
                      <a:pt x="2458" y="754"/>
                    </a:cubicBezTo>
                    <a:cubicBezTo>
                      <a:pt x="2422" y="718"/>
                      <a:pt x="1682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5"/>
              <p:cNvSpPr/>
              <p:nvPr/>
            </p:nvSpPr>
            <p:spPr>
              <a:xfrm>
                <a:off x="12687450" y="3092025"/>
                <a:ext cx="65375" cy="1345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538" extrusionOk="0">
                    <a:moveTo>
                      <a:pt x="1283" y="0"/>
                    </a:moveTo>
                    <a:cubicBezTo>
                      <a:pt x="921" y="0"/>
                      <a:pt x="509" y="75"/>
                      <a:pt x="85" y="296"/>
                    </a:cubicBezTo>
                    <a:cubicBezTo>
                      <a:pt x="32" y="327"/>
                      <a:pt x="1" y="390"/>
                      <a:pt x="22" y="453"/>
                    </a:cubicBezTo>
                    <a:cubicBezTo>
                      <a:pt x="37" y="500"/>
                      <a:pt x="71" y="524"/>
                      <a:pt x="104" y="524"/>
                    </a:cubicBezTo>
                    <a:cubicBezTo>
                      <a:pt x="115" y="524"/>
                      <a:pt x="126" y="521"/>
                      <a:pt x="137" y="516"/>
                    </a:cubicBezTo>
                    <a:cubicBezTo>
                      <a:pt x="531" y="312"/>
                      <a:pt x="918" y="244"/>
                      <a:pt x="1259" y="244"/>
                    </a:cubicBezTo>
                    <a:cubicBezTo>
                      <a:pt x="1954" y="244"/>
                      <a:pt x="2461" y="527"/>
                      <a:pt x="2468" y="527"/>
                    </a:cubicBezTo>
                    <a:cubicBezTo>
                      <a:pt x="2479" y="537"/>
                      <a:pt x="2489" y="537"/>
                      <a:pt x="2510" y="537"/>
                    </a:cubicBezTo>
                    <a:cubicBezTo>
                      <a:pt x="2542" y="537"/>
                      <a:pt x="2573" y="506"/>
                      <a:pt x="2594" y="464"/>
                    </a:cubicBezTo>
                    <a:cubicBezTo>
                      <a:pt x="2615" y="411"/>
                      <a:pt x="2594" y="338"/>
                      <a:pt x="2552" y="317"/>
                    </a:cubicBezTo>
                    <a:cubicBezTo>
                      <a:pt x="2524" y="296"/>
                      <a:pt x="2003" y="0"/>
                      <a:pt x="1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5"/>
              <p:cNvSpPr/>
              <p:nvPr/>
            </p:nvSpPr>
            <p:spPr>
              <a:xfrm>
                <a:off x="12311000" y="3235125"/>
                <a:ext cx="292725" cy="317675"/>
              </a:xfrm>
              <a:custGeom>
                <a:avLst/>
                <a:gdLst/>
                <a:ahLst/>
                <a:cxnLst/>
                <a:rect l="l" t="t" r="r" b="b"/>
                <a:pathLst>
                  <a:path w="11709" h="12707" extrusionOk="0">
                    <a:moveTo>
                      <a:pt x="10784" y="0"/>
                    </a:moveTo>
                    <a:cubicBezTo>
                      <a:pt x="10217" y="326"/>
                      <a:pt x="9209" y="819"/>
                      <a:pt x="7498" y="1355"/>
                    </a:cubicBezTo>
                    <a:cubicBezTo>
                      <a:pt x="5545" y="1975"/>
                      <a:pt x="3487" y="2154"/>
                      <a:pt x="2227" y="2206"/>
                    </a:cubicBezTo>
                    <a:cubicBezTo>
                      <a:pt x="1996" y="2700"/>
                      <a:pt x="1723" y="3214"/>
                      <a:pt x="1397" y="3708"/>
                    </a:cubicBezTo>
                    <a:cubicBezTo>
                      <a:pt x="1765" y="4600"/>
                      <a:pt x="2122" y="5976"/>
                      <a:pt x="1807" y="7456"/>
                    </a:cubicBezTo>
                    <a:cubicBezTo>
                      <a:pt x="1450" y="9126"/>
                      <a:pt x="767" y="10018"/>
                      <a:pt x="1" y="10659"/>
                    </a:cubicBezTo>
                    <a:lnTo>
                      <a:pt x="3098" y="11247"/>
                    </a:lnTo>
                    <a:cubicBezTo>
                      <a:pt x="3046" y="9871"/>
                      <a:pt x="2983" y="7278"/>
                      <a:pt x="3130" y="5755"/>
                    </a:cubicBezTo>
                    <a:cubicBezTo>
                      <a:pt x="3130" y="5755"/>
                      <a:pt x="4117" y="9693"/>
                      <a:pt x="4936" y="11593"/>
                    </a:cubicBezTo>
                    <a:lnTo>
                      <a:pt x="7676" y="12108"/>
                    </a:lnTo>
                    <a:cubicBezTo>
                      <a:pt x="7739" y="11026"/>
                      <a:pt x="7876" y="7761"/>
                      <a:pt x="7529" y="5535"/>
                    </a:cubicBezTo>
                    <a:lnTo>
                      <a:pt x="8443" y="5535"/>
                    </a:lnTo>
                    <a:cubicBezTo>
                      <a:pt x="8443" y="5535"/>
                      <a:pt x="9230" y="9640"/>
                      <a:pt x="8926" y="12349"/>
                    </a:cubicBezTo>
                    <a:lnTo>
                      <a:pt x="10826" y="12706"/>
                    </a:lnTo>
                    <a:cubicBezTo>
                      <a:pt x="10826" y="12706"/>
                      <a:pt x="11425" y="11215"/>
                      <a:pt x="11603" y="6585"/>
                    </a:cubicBezTo>
                    <a:cubicBezTo>
                      <a:pt x="11708" y="3781"/>
                      <a:pt x="11204" y="1429"/>
                      <a:pt x="107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5"/>
              <p:cNvSpPr/>
              <p:nvPr/>
            </p:nvSpPr>
            <p:spPr>
              <a:xfrm>
                <a:off x="12260325" y="3327800"/>
                <a:ext cx="103725" cy="173825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6953" extrusionOk="0">
                    <a:moveTo>
                      <a:pt x="3424" y="1"/>
                    </a:moveTo>
                    <a:cubicBezTo>
                      <a:pt x="3151" y="410"/>
                      <a:pt x="2847" y="799"/>
                      <a:pt x="2500" y="1124"/>
                    </a:cubicBezTo>
                    <a:cubicBezTo>
                      <a:pt x="799" y="2773"/>
                      <a:pt x="0" y="6563"/>
                      <a:pt x="0" y="6563"/>
                    </a:cubicBezTo>
                    <a:lnTo>
                      <a:pt x="2028" y="6952"/>
                    </a:lnTo>
                    <a:cubicBezTo>
                      <a:pt x="2794" y="6311"/>
                      <a:pt x="3477" y="5419"/>
                      <a:pt x="3834" y="3749"/>
                    </a:cubicBezTo>
                    <a:cubicBezTo>
                      <a:pt x="4149" y="2269"/>
                      <a:pt x="3792" y="893"/>
                      <a:pt x="34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5"/>
              <p:cNvSpPr/>
              <p:nvPr/>
            </p:nvSpPr>
            <p:spPr>
              <a:xfrm>
                <a:off x="12366650" y="3198125"/>
                <a:ext cx="213975" cy="92150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3686" extrusionOk="0">
                    <a:moveTo>
                      <a:pt x="8044" y="0"/>
                    </a:moveTo>
                    <a:lnTo>
                      <a:pt x="820" y="1480"/>
                    </a:lnTo>
                    <a:cubicBezTo>
                      <a:pt x="820" y="1480"/>
                      <a:pt x="547" y="2499"/>
                      <a:pt x="1" y="3686"/>
                    </a:cubicBezTo>
                    <a:cubicBezTo>
                      <a:pt x="1261" y="3634"/>
                      <a:pt x="3319" y="3455"/>
                      <a:pt x="5272" y="2835"/>
                    </a:cubicBezTo>
                    <a:cubicBezTo>
                      <a:pt x="6983" y="2299"/>
                      <a:pt x="7991" y="1806"/>
                      <a:pt x="8558" y="1480"/>
                    </a:cubicBezTo>
                    <a:cubicBezTo>
                      <a:pt x="8285" y="535"/>
                      <a:pt x="8044" y="0"/>
                      <a:pt x="8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5"/>
              <p:cNvSpPr/>
              <p:nvPr/>
            </p:nvSpPr>
            <p:spPr>
              <a:xfrm>
                <a:off x="12385550" y="3378975"/>
                <a:ext cx="48850" cy="14600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5840" extrusionOk="0">
                    <a:moveTo>
                      <a:pt x="148" y="1"/>
                    </a:moveTo>
                    <a:cubicBezTo>
                      <a:pt x="1" y="1524"/>
                      <a:pt x="64" y="4107"/>
                      <a:pt x="116" y="5493"/>
                    </a:cubicBezTo>
                    <a:lnTo>
                      <a:pt x="1954" y="5839"/>
                    </a:lnTo>
                    <a:cubicBezTo>
                      <a:pt x="1135" y="3939"/>
                      <a:pt x="148" y="1"/>
                      <a:pt x="1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5"/>
              <p:cNvSpPr/>
              <p:nvPr/>
            </p:nvSpPr>
            <p:spPr>
              <a:xfrm>
                <a:off x="12499225" y="3373475"/>
                <a:ext cx="42550" cy="17040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6816" extrusionOk="0">
                    <a:moveTo>
                      <a:pt x="0" y="1"/>
                    </a:moveTo>
                    <a:cubicBezTo>
                      <a:pt x="347" y="2227"/>
                      <a:pt x="210" y="5492"/>
                      <a:pt x="147" y="6574"/>
                    </a:cubicBezTo>
                    <a:lnTo>
                      <a:pt x="1397" y="6815"/>
                    </a:lnTo>
                    <a:cubicBezTo>
                      <a:pt x="1701" y="4106"/>
                      <a:pt x="914" y="1"/>
                      <a:pt x="9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5"/>
              <p:cNvSpPr/>
              <p:nvPr/>
            </p:nvSpPr>
            <p:spPr>
              <a:xfrm>
                <a:off x="12144300" y="3341950"/>
                <a:ext cx="1060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5589" extrusionOk="0">
                    <a:moveTo>
                      <a:pt x="3375" y="1"/>
                    </a:moveTo>
                    <a:cubicBezTo>
                      <a:pt x="2833" y="1"/>
                      <a:pt x="2562" y="1262"/>
                      <a:pt x="2562" y="1262"/>
                    </a:cubicBezTo>
                    <a:cubicBezTo>
                      <a:pt x="2562" y="1262"/>
                      <a:pt x="2440" y="518"/>
                      <a:pt x="1900" y="518"/>
                    </a:cubicBezTo>
                    <a:cubicBezTo>
                      <a:pt x="1808" y="518"/>
                      <a:pt x="1704" y="539"/>
                      <a:pt x="1586" y="590"/>
                    </a:cubicBezTo>
                    <a:cubicBezTo>
                      <a:pt x="777" y="947"/>
                      <a:pt x="1586" y="2795"/>
                      <a:pt x="1586" y="2795"/>
                    </a:cubicBezTo>
                    <a:cubicBezTo>
                      <a:pt x="1586" y="2795"/>
                      <a:pt x="1210" y="2276"/>
                      <a:pt x="835" y="2276"/>
                    </a:cubicBezTo>
                    <a:cubicBezTo>
                      <a:pt x="702" y="2276"/>
                      <a:pt x="568" y="2342"/>
                      <a:pt x="452" y="2522"/>
                    </a:cubicBezTo>
                    <a:cubicBezTo>
                      <a:pt x="0" y="3204"/>
                      <a:pt x="1145" y="4832"/>
                      <a:pt x="1145" y="4832"/>
                    </a:cubicBezTo>
                    <a:lnTo>
                      <a:pt x="3864" y="5588"/>
                    </a:lnTo>
                    <a:cubicBezTo>
                      <a:pt x="3864" y="5588"/>
                      <a:pt x="3192" y="4590"/>
                      <a:pt x="3287" y="2963"/>
                    </a:cubicBezTo>
                    <a:cubicBezTo>
                      <a:pt x="3381" y="1335"/>
                      <a:pt x="4242" y="422"/>
                      <a:pt x="3570" y="54"/>
                    </a:cubicBezTo>
                    <a:cubicBezTo>
                      <a:pt x="3502" y="17"/>
                      <a:pt x="3436" y="1"/>
                      <a:pt x="33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5"/>
              <p:cNvSpPr/>
              <p:nvPr/>
            </p:nvSpPr>
            <p:spPr>
              <a:xfrm>
                <a:off x="12543325" y="2925825"/>
                <a:ext cx="124450" cy="1943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7774" extrusionOk="0">
                    <a:moveTo>
                      <a:pt x="700" y="1"/>
                    </a:moveTo>
                    <a:cubicBezTo>
                      <a:pt x="227" y="1"/>
                      <a:pt x="0" y="234"/>
                      <a:pt x="0" y="234"/>
                    </a:cubicBezTo>
                    <a:lnTo>
                      <a:pt x="3770" y="7773"/>
                    </a:lnTo>
                    <a:cubicBezTo>
                      <a:pt x="3770" y="7773"/>
                      <a:pt x="4978" y="7080"/>
                      <a:pt x="4926" y="5768"/>
                    </a:cubicBezTo>
                    <a:cubicBezTo>
                      <a:pt x="4873" y="4466"/>
                      <a:pt x="4180" y="2208"/>
                      <a:pt x="2489" y="822"/>
                    </a:cubicBezTo>
                    <a:cubicBezTo>
                      <a:pt x="1701" y="175"/>
                      <a:pt x="1109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5"/>
              <p:cNvSpPr/>
              <p:nvPr/>
            </p:nvSpPr>
            <p:spPr>
              <a:xfrm>
                <a:off x="12486100" y="2907500"/>
                <a:ext cx="151500" cy="159400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63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57" y="1440"/>
                      <a:pt x="1124" y="3981"/>
                      <a:pt x="2415" y="5241"/>
                    </a:cubicBezTo>
                    <a:cubicBezTo>
                      <a:pt x="3352" y="6148"/>
                      <a:pt x="4394" y="6376"/>
                      <a:pt x="5202" y="6376"/>
                    </a:cubicBezTo>
                    <a:cubicBezTo>
                      <a:pt x="5536" y="6376"/>
                      <a:pt x="5829" y="6337"/>
                      <a:pt x="6059" y="6291"/>
                    </a:cubicBezTo>
                    <a:cubicBezTo>
                      <a:pt x="5671" y="4674"/>
                      <a:pt x="4935" y="3340"/>
                      <a:pt x="3822" y="1975"/>
                    </a:cubicBezTo>
                    <a:cubicBezTo>
                      <a:pt x="2762" y="662"/>
                      <a:pt x="1901" y="1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5"/>
              <p:cNvSpPr/>
              <p:nvPr/>
            </p:nvSpPr>
            <p:spPr>
              <a:xfrm>
                <a:off x="12280800" y="2907475"/>
                <a:ext cx="369125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4765" h="13839" extrusionOk="0">
                    <a:moveTo>
                      <a:pt x="8079" y="0"/>
                    </a:moveTo>
                    <a:cubicBezTo>
                      <a:pt x="7574" y="0"/>
                      <a:pt x="6998" y="51"/>
                      <a:pt x="6333" y="138"/>
                    </a:cubicBezTo>
                    <a:cubicBezTo>
                      <a:pt x="6049" y="180"/>
                      <a:pt x="5787" y="222"/>
                      <a:pt x="5524" y="264"/>
                    </a:cubicBezTo>
                    <a:cubicBezTo>
                      <a:pt x="5986" y="1188"/>
                      <a:pt x="6616" y="2669"/>
                      <a:pt x="6774" y="4160"/>
                    </a:cubicBezTo>
                    <a:cubicBezTo>
                      <a:pt x="7026" y="6565"/>
                      <a:pt x="6364" y="7342"/>
                      <a:pt x="4684" y="8686"/>
                    </a:cubicBezTo>
                    <a:cubicBezTo>
                      <a:pt x="3319" y="9788"/>
                      <a:pt x="1828" y="10376"/>
                      <a:pt x="1" y="10376"/>
                    </a:cubicBezTo>
                    <a:cubicBezTo>
                      <a:pt x="32" y="10796"/>
                      <a:pt x="85" y="11132"/>
                      <a:pt x="179" y="11353"/>
                    </a:cubicBezTo>
                    <a:cubicBezTo>
                      <a:pt x="575" y="12256"/>
                      <a:pt x="2463" y="13838"/>
                      <a:pt x="5568" y="13838"/>
                    </a:cubicBezTo>
                    <a:cubicBezTo>
                      <a:pt x="6582" y="13838"/>
                      <a:pt x="7725" y="13670"/>
                      <a:pt x="8989" y="13253"/>
                    </a:cubicBezTo>
                    <a:cubicBezTo>
                      <a:pt x="14124" y="11573"/>
                      <a:pt x="14765" y="9631"/>
                      <a:pt x="14482" y="7447"/>
                    </a:cubicBezTo>
                    <a:cubicBezTo>
                      <a:pt x="14429" y="7048"/>
                      <a:pt x="14355" y="6670"/>
                      <a:pt x="14271" y="6292"/>
                    </a:cubicBezTo>
                    <a:cubicBezTo>
                      <a:pt x="14041" y="6338"/>
                      <a:pt x="13748" y="6377"/>
                      <a:pt x="13414" y="6377"/>
                    </a:cubicBezTo>
                    <a:cubicBezTo>
                      <a:pt x="12606" y="6377"/>
                      <a:pt x="11564" y="6149"/>
                      <a:pt x="10627" y="5242"/>
                    </a:cubicBezTo>
                    <a:cubicBezTo>
                      <a:pt x="9336" y="3982"/>
                      <a:pt x="8569" y="1441"/>
                      <a:pt x="8212" y="1"/>
                    </a:cubicBezTo>
                    <a:cubicBezTo>
                      <a:pt x="8168" y="1"/>
                      <a:pt x="8124" y="0"/>
                      <a:pt x="80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5"/>
              <p:cNvSpPr/>
              <p:nvPr/>
            </p:nvSpPr>
            <p:spPr>
              <a:xfrm>
                <a:off x="12277400" y="2914075"/>
                <a:ext cx="179050" cy="252825"/>
              </a:xfrm>
              <a:custGeom>
                <a:avLst/>
                <a:gdLst/>
                <a:ahLst/>
                <a:cxnLst/>
                <a:rect l="l" t="t" r="r" b="b"/>
                <a:pathLst>
                  <a:path w="7162" h="10113" extrusionOk="0">
                    <a:moveTo>
                      <a:pt x="5660" y="0"/>
                    </a:moveTo>
                    <a:cubicBezTo>
                      <a:pt x="3203" y="441"/>
                      <a:pt x="1576" y="1292"/>
                      <a:pt x="1009" y="2972"/>
                    </a:cubicBezTo>
                    <a:cubicBezTo>
                      <a:pt x="504" y="4505"/>
                      <a:pt x="0" y="8180"/>
                      <a:pt x="137" y="10112"/>
                    </a:cubicBezTo>
                    <a:cubicBezTo>
                      <a:pt x="1964" y="10112"/>
                      <a:pt x="3455" y="9524"/>
                      <a:pt x="4820" y="8422"/>
                    </a:cubicBezTo>
                    <a:cubicBezTo>
                      <a:pt x="6500" y="7078"/>
                      <a:pt x="7162" y="6301"/>
                      <a:pt x="6910" y="3896"/>
                    </a:cubicBezTo>
                    <a:cubicBezTo>
                      <a:pt x="6752" y="2405"/>
                      <a:pt x="6122" y="924"/>
                      <a:pt x="56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5"/>
              <p:cNvSpPr/>
              <p:nvPr/>
            </p:nvSpPr>
            <p:spPr>
              <a:xfrm>
                <a:off x="12254250" y="3019225"/>
                <a:ext cx="32850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73" extrusionOk="0">
                    <a:moveTo>
                      <a:pt x="828" y="0"/>
                    </a:moveTo>
                    <a:cubicBezTo>
                      <a:pt x="421" y="0"/>
                      <a:pt x="0" y="963"/>
                      <a:pt x="412" y="1150"/>
                    </a:cubicBezTo>
                    <a:cubicBezTo>
                      <a:pt x="445" y="1165"/>
                      <a:pt x="479" y="1172"/>
                      <a:pt x="513" y="1172"/>
                    </a:cubicBezTo>
                    <a:cubicBezTo>
                      <a:pt x="915" y="1172"/>
                      <a:pt x="1313" y="161"/>
                      <a:pt x="916" y="16"/>
                    </a:cubicBezTo>
                    <a:cubicBezTo>
                      <a:pt x="887" y="5"/>
                      <a:pt x="858" y="0"/>
                      <a:pt x="8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5"/>
              <p:cNvSpPr/>
              <p:nvPr/>
            </p:nvSpPr>
            <p:spPr>
              <a:xfrm>
                <a:off x="12232175" y="3059300"/>
                <a:ext cx="42100" cy="9352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3741" extrusionOk="0">
                    <a:moveTo>
                      <a:pt x="1128" y="0"/>
                    </a:moveTo>
                    <a:cubicBezTo>
                      <a:pt x="718" y="0"/>
                      <a:pt x="334" y="715"/>
                      <a:pt x="171" y="1878"/>
                    </a:cubicBezTo>
                    <a:cubicBezTo>
                      <a:pt x="0" y="3092"/>
                      <a:pt x="242" y="3740"/>
                      <a:pt x="622" y="3740"/>
                    </a:cubicBezTo>
                    <a:cubicBezTo>
                      <a:pt x="639" y="3740"/>
                      <a:pt x="657" y="3739"/>
                      <a:pt x="675" y="3736"/>
                    </a:cubicBezTo>
                    <a:cubicBezTo>
                      <a:pt x="1084" y="3673"/>
                      <a:pt x="1168" y="3148"/>
                      <a:pt x="1242" y="2119"/>
                    </a:cubicBezTo>
                    <a:cubicBezTo>
                      <a:pt x="1305" y="1090"/>
                      <a:pt x="1683" y="177"/>
                      <a:pt x="1242" y="19"/>
                    </a:cubicBezTo>
                    <a:cubicBezTo>
                      <a:pt x="1204" y="6"/>
                      <a:pt x="1166" y="0"/>
                      <a:pt x="11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5"/>
              <p:cNvSpPr/>
              <p:nvPr/>
            </p:nvSpPr>
            <p:spPr>
              <a:xfrm>
                <a:off x="12203100" y="2973350"/>
                <a:ext cx="136275" cy="207750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8310" extrusionOk="0">
                    <a:moveTo>
                      <a:pt x="3997" y="1"/>
                    </a:moveTo>
                    <a:cubicBezTo>
                      <a:pt x="2910" y="1"/>
                      <a:pt x="1695" y="1775"/>
                      <a:pt x="1113" y="3300"/>
                    </a:cubicBezTo>
                    <a:cubicBezTo>
                      <a:pt x="515" y="4896"/>
                      <a:pt x="0" y="6754"/>
                      <a:pt x="987" y="7615"/>
                    </a:cubicBezTo>
                    <a:cubicBezTo>
                      <a:pt x="1503" y="8060"/>
                      <a:pt x="2260" y="8309"/>
                      <a:pt x="2960" y="8309"/>
                    </a:cubicBezTo>
                    <a:cubicBezTo>
                      <a:pt x="3614" y="8309"/>
                      <a:pt x="4217" y="8092"/>
                      <a:pt x="4527" y="7615"/>
                    </a:cubicBezTo>
                    <a:cubicBezTo>
                      <a:pt x="5157" y="6628"/>
                      <a:pt x="5451" y="4444"/>
                      <a:pt x="5146" y="3090"/>
                    </a:cubicBezTo>
                    <a:cubicBezTo>
                      <a:pt x="4831" y="1725"/>
                      <a:pt x="5346" y="202"/>
                      <a:pt x="4149" y="13"/>
                    </a:cubicBezTo>
                    <a:cubicBezTo>
                      <a:pt x="4098" y="5"/>
                      <a:pt x="4048" y="1"/>
                      <a:pt x="39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5"/>
              <p:cNvSpPr/>
              <p:nvPr/>
            </p:nvSpPr>
            <p:spPr>
              <a:xfrm>
                <a:off x="12493200" y="3157225"/>
                <a:ext cx="745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040" extrusionOk="0">
                    <a:moveTo>
                      <a:pt x="1441" y="1"/>
                    </a:moveTo>
                    <a:cubicBezTo>
                      <a:pt x="883" y="1"/>
                      <a:pt x="383" y="174"/>
                      <a:pt x="0" y="365"/>
                    </a:cubicBezTo>
                    <a:cubicBezTo>
                      <a:pt x="330" y="724"/>
                      <a:pt x="829" y="1040"/>
                      <a:pt x="1567" y="1040"/>
                    </a:cubicBezTo>
                    <a:cubicBezTo>
                      <a:pt x="1650" y="1040"/>
                      <a:pt x="1737" y="1036"/>
                      <a:pt x="1827" y="1027"/>
                    </a:cubicBezTo>
                    <a:cubicBezTo>
                      <a:pt x="2362" y="985"/>
                      <a:pt x="2730" y="775"/>
                      <a:pt x="2982" y="491"/>
                    </a:cubicBezTo>
                    <a:cubicBezTo>
                      <a:pt x="2451" y="131"/>
                      <a:pt x="1924" y="1"/>
                      <a:pt x="14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5"/>
              <p:cNvSpPr/>
              <p:nvPr/>
            </p:nvSpPr>
            <p:spPr>
              <a:xfrm>
                <a:off x="12478225" y="3115425"/>
                <a:ext cx="107650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2164" extrusionOk="0">
                    <a:moveTo>
                      <a:pt x="4116" y="0"/>
                    </a:moveTo>
                    <a:cubicBezTo>
                      <a:pt x="4116" y="0"/>
                      <a:pt x="3711" y="559"/>
                      <a:pt x="3088" y="559"/>
                    </a:cubicBezTo>
                    <a:cubicBezTo>
                      <a:pt x="2819" y="559"/>
                      <a:pt x="2509" y="455"/>
                      <a:pt x="2174" y="158"/>
                    </a:cubicBezTo>
                    <a:cubicBezTo>
                      <a:pt x="2174" y="158"/>
                      <a:pt x="2142" y="851"/>
                      <a:pt x="1313" y="1113"/>
                    </a:cubicBezTo>
                    <a:cubicBezTo>
                      <a:pt x="1139" y="1165"/>
                      <a:pt x="981" y="1186"/>
                      <a:pt x="840" y="1186"/>
                    </a:cubicBezTo>
                    <a:cubicBezTo>
                      <a:pt x="298" y="1186"/>
                      <a:pt x="0" y="882"/>
                      <a:pt x="0" y="882"/>
                    </a:cubicBezTo>
                    <a:lnTo>
                      <a:pt x="0" y="882"/>
                    </a:lnTo>
                    <a:cubicBezTo>
                      <a:pt x="0" y="882"/>
                      <a:pt x="126" y="1512"/>
                      <a:pt x="599" y="2037"/>
                    </a:cubicBezTo>
                    <a:cubicBezTo>
                      <a:pt x="982" y="1846"/>
                      <a:pt x="1482" y="1673"/>
                      <a:pt x="2040" y="1673"/>
                    </a:cubicBezTo>
                    <a:cubicBezTo>
                      <a:pt x="2523" y="1673"/>
                      <a:pt x="3050" y="1803"/>
                      <a:pt x="3581" y="2163"/>
                    </a:cubicBezTo>
                    <a:cubicBezTo>
                      <a:pt x="4305" y="1376"/>
                      <a:pt x="4116" y="0"/>
                      <a:pt x="4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5"/>
              <p:cNvSpPr/>
              <p:nvPr/>
            </p:nvSpPr>
            <p:spPr>
              <a:xfrm>
                <a:off x="12395750" y="3019550"/>
                <a:ext cx="46900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907" extrusionOk="0">
                    <a:moveTo>
                      <a:pt x="675" y="1"/>
                    </a:moveTo>
                    <a:cubicBezTo>
                      <a:pt x="647" y="1"/>
                      <a:pt x="618" y="5"/>
                      <a:pt x="590" y="13"/>
                    </a:cubicBezTo>
                    <a:cubicBezTo>
                      <a:pt x="0" y="183"/>
                      <a:pt x="229" y="1906"/>
                      <a:pt x="969" y="1906"/>
                    </a:cubicBezTo>
                    <a:cubicBezTo>
                      <a:pt x="1006" y="1906"/>
                      <a:pt x="1044" y="1902"/>
                      <a:pt x="1084" y="1893"/>
                    </a:cubicBezTo>
                    <a:cubicBezTo>
                      <a:pt x="1876" y="1722"/>
                      <a:pt x="1279" y="1"/>
                      <a:pt x="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5"/>
              <p:cNvSpPr/>
              <p:nvPr/>
            </p:nvSpPr>
            <p:spPr>
              <a:xfrm>
                <a:off x="12535550" y="2987050"/>
                <a:ext cx="408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60" extrusionOk="0">
                    <a:moveTo>
                      <a:pt x="595" y="0"/>
                    </a:moveTo>
                    <a:cubicBezTo>
                      <a:pt x="570" y="0"/>
                      <a:pt x="546" y="4"/>
                      <a:pt x="521" y="11"/>
                    </a:cubicBezTo>
                    <a:cubicBezTo>
                      <a:pt x="0" y="161"/>
                      <a:pt x="206" y="1660"/>
                      <a:pt x="846" y="1660"/>
                    </a:cubicBezTo>
                    <a:cubicBezTo>
                      <a:pt x="877" y="1660"/>
                      <a:pt x="909" y="1656"/>
                      <a:pt x="941" y="1649"/>
                    </a:cubicBezTo>
                    <a:cubicBezTo>
                      <a:pt x="1633" y="1499"/>
                      <a:pt x="1110" y="0"/>
                      <a:pt x="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5"/>
              <p:cNvSpPr/>
              <p:nvPr/>
            </p:nvSpPr>
            <p:spPr>
              <a:xfrm>
                <a:off x="12480075" y="3050425"/>
                <a:ext cx="787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111" extrusionOk="0">
                    <a:moveTo>
                      <a:pt x="2138" y="1"/>
                    </a:moveTo>
                    <a:cubicBezTo>
                      <a:pt x="1927" y="1"/>
                      <a:pt x="1680" y="32"/>
                      <a:pt x="1396" y="101"/>
                    </a:cubicBezTo>
                    <a:cubicBezTo>
                      <a:pt x="409" y="343"/>
                      <a:pt x="0" y="878"/>
                      <a:pt x="63" y="1193"/>
                    </a:cubicBezTo>
                    <a:cubicBezTo>
                      <a:pt x="121" y="1483"/>
                      <a:pt x="1033" y="2111"/>
                      <a:pt x="1734" y="2111"/>
                    </a:cubicBezTo>
                    <a:cubicBezTo>
                      <a:pt x="1795" y="2111"/>
                      <a:pt x="1854" y="2106"/>
                      <a:pt x="1911" y="2096"/>
                    </a:cubicBezTo>
                    <a:cubicBezTo>
                      <a:pt x="2635" y="1970"/>
                      <a:pt x="3150" y="490"/>
                      <a:pt x="2908" y="248"/>
                    </a:cubicBezTo>
                    <a:cubicBezTo>
                      <a:pt x="2762" y="95"/>
                      <a:pt x="2505" y="1"/>
                      <a:pt x="2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5"/>
              <p:cNvSpPr/>
              <p:nvPr/>
            </p:nvSpPr>
            <p:spPr>
              <a:xfrm>
                <a:off x="12487400" y="3062475"/>
                <a:ext cx="3662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921" extrusionOk="0">
                    <a:moveTo>
                      <a:pt x="987" y="1"/>
                    </a:moveTo>
                    <a:cubicBezTo>
                      <a:pt x="592" y="1"/>
                      <a:pt x="0" y="494"/>
                      <a:pt x="211" y="806"/>
                    </a:cubicBezTo>
                    <a:cubicBezTo>
                      <a:pt x="266" y="886"/>
                      <a:pt x="352" y="920"/>
                      <a:pt x="452" y="920"/>
                    </a:cubicBezTo>
                    <a:cubicBezTo>
                      <a:pt x="849" y="920"/>
                      <a:pt x="1464" y="387"/>
                      <a:pt x="1229" y="102"/>
                    </a:cubicBezTo>
                    <a:cubicBezTo>
                      <a:pt x="1171" y="31"/>
                      <a:pt x="1085" y="1"/>
                      <a:pt x="9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5"/>
              <p:cNvSpPr/>
              <p:nvPr/>
            </p:nvSpPr>
            <p:spPr>
              <a:xfrm>
                <a:off x="12122250" y="3558300"/>
                <a:ext cx="554725" cy="18822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7529" extrusionOk="0">
                    <a:moveTo>
                      <a:pt x="0" y="0"/>
                    </a:moveTo>
                    <a:lnTo>
                      <a:pt x="0" y="1985"/>
                    </a:lnTo>
                    <a:lnTo>
                      <a:pt x="19311" y="7529"/>
                    </a:lnTo>
                    <a:lnTo>
                      <a:pt x="22189" y="3907"/>
                    </a:lnTo>
                    <a:lnTo>
                      <a:pt x="22189" y="714"/>
                    </a:lnTo>
                    <a:lnTo>
                      <a:pt x="18649" y="5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5"/>
              <p:cNvSpPr/>
              <p:nvPr/>
            </p:nvSpPr>
            <p:spPr>
              <a:xfrm>
                <a:off x="12122250" y="3607900"/>
                <a:ext cx="554725" cy="28092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11237" extrusionOk="0">
                    <a:moveTo>
                      <a:pt x="0" y="1"/>
                    </a:moveTo>
                    <a:lnTo>
                      <a:pt x="0" y="5010"/>
                    </a:lnTo>
                    <a:lnTo>
                      <a:pt x="22189" y="11236"/>
                    </a:lnTo>
                    <a:lnTo>
                      <a:pt x="22189" y="1923"/>
                    </a:lnTo>
                    <a:lnTo>
                      <a:pt x="19311" y="55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5"/>
              <p:cNvSpPr/>
              <p:nvPr/>
            </p:nvSpPr>
            <p:spPr>
              <a:xfrm>
                <a:off x="12676950" y="3558300"/>
                <a:ext cx="554475" cy="188225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7529" extrusionOk="0">
                    <a:moveTo>
                      <a:pt x="22178" y="0"/>
                    </a:moveTo>
                    <a:lnTo>
                      <a:pt x="3539" y="5167"/>
                    </a:lnTo>
                    <a:lnTo>
                      <a:pt x="1" y="714"/>
                    </a:lnTo>
                    <a:lnTo>
                      <a:pt x="1" y="3907"/>
                    </a:lnTo>
                    <a:lnTo>
                      <a:pt x="2867" y="7529"/>
                    </a:lnTo>
                    <a:lnTo>
                      <a:pt x="22178" y="1985"/>
                    </a:lnTo>
                    <a:lnTo>
                      <a:pt x="22178" y="0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5"/>
              <p:cNvSpPr/>
              <p:nvPr/>
            </p:nvSpPr>
            <p:spPr>
              <a:xfrm>
                <a:off x="12676950" y="3607900"/>
                <a:ext cx="554475" cy="280925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11237" extrusionOk="0">
                    <a:moveTo>
                      <a:pt x="22178" y="1"/>
                    </a:moveTo>
                    <a:lnTo>
                      <a:pt x="2867" y="5545"/>
                    </a:lnTo>
                    <a:lnTo>
                      <a:pt x="1" y="1923"/>
                    </a:lnTo>
                    <a:lnTo>
                      <a:pt x="1" y="11236"/>
                    </a:lnTo>
                    <a:lnTo>
                      <a:pt x="22178" y="5010"/>
                    </a:lnTo>
                    <a:lnTo>
                      <a:pt x="221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5"/>
              <p:cNvSpPr/>
              <p:nvPr/>
            </p:nvSpPr>
            <p:spPr>
              <a:xfrm>
                <a:off x="12053450" y="3440950"/>
                <a:ext cx="623525" cy="246525"/>
              </a:xfrm>
              <a:custGeom>
                <a:avLst/>
                <a:gdLst/>
                <a:ahLst/>
                <a:cxnLst/>
                <a:rect l="l" t="t" r="r" b="b"/>
                <a:pathLst>
                  <a:path w="24941" h="9861" extrusionOk="0">
                    <a:moveTo>
                      <a:pt x="2752" y="0"/>
                    </a:moveTo>
                    <a:lnTo>
                      <a:pt x="1" y="3938"/>
                    </a:lnTo>
                    <a:lnTo>
                      <a:pt x="21401" y="9861"/>
                    </a:lnTo>
                    <a:lnTo>
                      <a:pt x="24941" y="5408"/>
                    </a:lnTo>
                    <a:lnTo>
                      <a:pt x="2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5"/>
              <p:cNvSpPr/>
              <p:nvPr/>
            </p:nvSpPr>
            <p:spPr>
              <a:xfrm>
                <a:off x="12676950" y="3440950"/>
                <a:ext cx="623250" cy="246525"/>
              </a:xfrm>
              <a:custGeom>
                <a:avLst/>
                <a:gdLst/>
                <a:ahLst/>
                <a:cxnLst/>
                <a:rect l="l" t="t" r="r" b="b"/>
                <a:pathLst>
                  <a:path w="24930" h="9861" extrusionOk="0">
                    <a:moveTo>
                      <a:pt x="22178" y="0"/>
                    </a:moveTo>
                    <a:lnTo>
                      <a:pt x="1" y="5408"/>
                    </a:lnTo>
                    <a:lnTo>
                      <a:pt x="3539" y="9861"/>
                    </a:lnTo>
                    <a:lnTo>
                      <a:pt x="24929" y="3938"/>
                    </a:lnTo>
                    <a:lnTo>
                      <a:pt x="221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8" name="Google Shape;978;p45"/>
          <p:cNvGrpSpPr/>
          <p:nvPr/>
        </p:nvGrpSpPr>
        <p:grpSpPr>
          <a:xfrm>
            <a:off x="6548642" y="982625"/>
            <a:ext cx="822243" cy="677725"/>
            <a:chOff x="6624842" y="906425"/>
            <a:chExt cx="822243" cy="677725"/>
          </a:xfrm>
        </p:grpSpPr>
        <p:sp>
          <p:nvSpPr>
            <p:cNvPr id="979" name="Google Shape;979;p45"/>
            <p:cNvSpPr/>
            <p:nvPr/>
          </p:nvSpPr>
          <p:spPr>
            <a:xfrm>
              <a:off x="6624850" y="906425"/>
              <a:ext cx="822224" cy="677725"/>
            </a:xfrm>
            <a:custGeom>
              <a:avLst/>
              <a:gdLst/>
              <a:ahLst/>
              <a:cxnLst/>
              <a:rect l="l" t="t" r="r" b="b"/>
              <a:pathLst>
                <a:path w="7824" h="6449" extrusionOk="0">
                  <a:moveTo>
                    <a:pt x="2070" y="1"/>
                  </a:moveTo>
                  <a:cubicBezTo>
                    <a:pt x="1902" y="1"/>
                    <a:pt x="1713" y="22"/>
                    <a:pt x="1534" y="64"/>
                  </a:cubicBezTo>
                  <a:cubicBezTo>
                    <a:pt x="683" y="253"/>
                    <a:pt x="190" y="1020"/>
                    <a:pt x="85" y="1797"/>
                  </a:cubicBezTo>
                  <a:cubicBezTo>
                    <a:pt x="1" y="2406"/>
                    <a:pt x="253" y="3193"/>
                    <a:pt x="1093" y="4023"/>
                  </a:cubicBezTo>
                  <a:cubicBezTo>
                    <a:pt x="1881" y="4789"/>
                    <a:pt x="3183" y="5892"/>
                    <a:pt x="3771" y="6312"/>
                  </a:cubicBezTo>
                  <a:lnTo>
                    <a:pt x="3949" y="6448"/>
                  </a:lnTo>
                  <a:lnTo>
                    <a:pt x="4054" y="6396"/>
                  </a:lnTo>
                  <a:cubicBezTo>
                    <a:pt x="4642" y="5976"/>
                    <a:pt x="5944" y="4947"/>
                    <a:pt x="6721" y="4180"/>
                  </a:cubicBezTo>
                  <a:cubicBezTo>
                    <a:pt x="7561" y="3351"/>
                    <a:pt x="7824" y="2406"/>
                    <a:pt x="7740" y="1797"/>
                  </a:cubicBezTo>
                  <a:cubicBezTo>
                    <a:pt x="7635" y="1020"/>
                    <a:pt x="7068" y="253"/>
                    <a:pt x="6207" y="64"/>
                  </a:cubicBezTo>
                  <a:cubicBezTo>
                    <a:pt x="6028" y="22"/>
                    <a:pt x="5850" y="1"/>
                    <a:pt x="5671" y="1"/>
                  </a:cubicBezTo>
                  <a:cubicBezTo>
                    <a:pt x="5188" y="1"/>
                    <a:pt x="4758" y="169"/>
                    <a:pt x="4306" y="516"/>
                  </a:cubicBezTo>
                  <a:cubicBezTo>
                    <a:pt x="4107" y="663"/>
                    <a:pt x="3970" y="841"/>
                    <a:pt x="3876" y="999"/>
                  </a:cubicBezTo>
                  <a:lnTo>
                    <a:pt x="3865" y="999"/>
                  </a:lnTo>
                  <a:cubicBezTo>
                    <a:pt x="3771" y="841"/>
                    <a:pt x="3634" y="663"/>
                    <a:pt x="3445" y="516"/>
                  </a:cubicBezTo>
                  <a:cubicBezTo>
                    <a:pt x="2994" y="169"/>
                    <a:pt x="2553" y="1"/>
                    <a:pt x="2070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0" name="Google Shape;980;p45"/>
            <p:cNvGrpSpPr/>
            <p:nvPr/>
          </p:nvGrpSpPr>
          <p:grpSpPr>
            <a:xfrm>
              <a:off x="6624842" y="906958"/>
              <a:ext cx="822243" cy="676720"/>
              <a:chOff x="-1286075" y="1264350"/>
              <a:chExt cx="399050" cy="328425"/>
            </a:xfrm>
          </p:grpSpPr>
          <p:sp>
            <p:nvSpPr>
              <p:cNvPr id="981" name="Google Shape;981;p45"/>
              <p:cNvSpPr/>
              <p:nvPr/>
            </p:nvSpPr>
            <p:spPr>
              <a:xfrm>
                <a:off x="-1286075" y="1264350"/>
                <a:ext cx="399050" cy="328425"/>
              </a:xfrm>
              <a:custGeom>
                <a:avLst/>
                <a:gdLst/>
                <a:ahLst/>
                <a:cxnLst/>
                <a:rect l="l" t="t" r="r" b="b"/>
                <a:pathLst>
                  <a:path w="15962" h="13137" extrusionOk="0">
                    <a:moveTo>
                      <a:pt x="4222" y="1"/>
                    </a:moveTo>
                    <a:cubicBezTo>
                      <a:pt x="3875" y="1"/>
                      <a:pt x="3508" y="53"/>
                      <a:pt x="3130" y="127"/>
                    </a:cubicBezTo>
                    <a:cubicBezTo>
                      <a:pt x="1397" y="515"/>
                      <a:pt x="399" y="2069"/>
                      <a:pt x="178" y="3665"/>
                    </a:cubicBezTo>
                    <a:cubicBezTo>
                      <a:pt x="0" y="4894"/>
                      <a:pt x="535" y="6490"/>
                      <a:pt x="2247" y="8180"/>
                    </a:cubicBezTo>
                    <a:cubicBezTo>
                      <a:pt x="3833" y="9755"/>
                      <a:pt x="6490" y="11992"/>
                      <a:pt x="7697" y="12853"/>
                    </a:cubicBezTo>
                    <a:lnTo>
                      <a:pt x="8065" y="13137"/>
                    </a:lnTo>
                    <a:lnTo>
                      <a:pt x="8264" y="13011"/>
                    </a:lnTo>
                    <a:cubicBezTo>
                      <a:pt x="9472" y="12160"/>
                      <a:pt x="12128" y="10081"/>
                      <a:pt x="13714" y="8516"/>
                    </a:cubicBezTo>
                    <a:cubicBezTo>
                      <a:pt x="15426" y="6815"/>
                      <a:pt x="15961" y="4894"/>
                      <a:pt x="15783" y="3665"/>
                    </a:cubicBezTo>
                    <a:cubicBezTo>
                      <a:pt x="15562" y="2069"/>
                      <a:pt x="14396" y="515"/>
                      <a:pt x="12664" y="127"/>
                    </a:cubicBezTo>
                    <a:cubicBezTo>
                      <a:pt x="12296" y="53"/>
                      <a:pt x="11918" y="1"/>
                      <a:pt x="11572" y="1"/>
                    </a:cubicBezTo>
                    <a:cubicBezTo>
                      <a:pt x="10585" y="1"/>
                      <a:pt x="9692" y="337"/>
                      <a:pt x="8779" y="1040"/>
                    </a:cubicBezTo>
                    <a:cubicBezTo>
                      <a:pt x="8380" y="1345"/>
                      <a:pt x="8096" y="1702"/>
                      <a:pt x="7907" y="2027"/>
                    </a:cubicBezTo>
                    <a:cubicBezTo>
                      <a:pt x="7897" y="2027"/>
                      <a:pt x="7897" y="2027"/>
                      <a:pt x="7897" y="2017"/>
                    </a:cubicBezTo>
                    <a:lnTo>
                      <a:pt x="7897" y="2027"/>
                    </a:lnTo>
                    <a:cubicBezTo>
                      <a:pt x="7708" y="1702"/>
                      <a:pt x="7424" y="1345"/>
                      <a:pt x="7015" y="1040"/>
                    </a:cubicBezTo>
                    <a:cubicBezTo>
                      <a:pt x="6101" y="337"/>
                      <a:pt x="5219" y="1"/>
                      <a:pt x="4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5"/>
              <p:cNvSpPr/>
              <p:nvPr/>
            </p:nvSpPr>
            <p:spPr>
              <a:xfrm>
                <a:off x="-1143025" y="1429750"/>
                <a:ext cx="11292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4517" h="2363" extrusionOk="0">
                    <a:moveTo>
                      <a:pt x="1482" y="0"/>
                    </a:moveTo>
                    <a:cubicBezTo>
                      <a:pt x="673" y="0"/>
                      <a:pt x="1" y="525"/>
                      <a:pt x="1" y="1176"/>
                    </a:cubicBezTo>
                    <a:cubicBezTo>
                      <a:pt x="1" y="1827"/>
                      <a:pt x="673" y="2362"/>
                      <a:pt x="1482" y="2362"/>
                    </a:cubicBezTo>
                    <a:lnTo>
                      <a:pt x="3046" y="2362"/>
                    </a:lnTo>
                    <a:cubicBezTo>
                      <a:pt x="3855" y="2362"/>
                      <a:pt x="4516" y="1827"/>
                      <a:pt x="4516" y="1176"/>
                    </a:cubicBezTo>
                    <a:cubicBezTo>
                      <a:pt x="4516" y="525"/>
                      <a:pt x="3855" y="0"/>
                      <a:pt x="3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5"/>
              <p:cNvSpPr/>
              <p:nvPr/>
            </p:nvSpPr>
            <p:spPr>
              <a:xfrm>
                <a:off x="-1130150" y="1368300"/>
                <a:ext cx="4070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933" extrusionOk="0">
                    <a:moveTo>
                      <a:pt x="820" y="1"/>
                    </a:moveTo>
                    <a:cubicBezTo>
                      <a:pt x="368" y="1"/>
                      <a:pt x="1" y="431"/>
                      <a:pt x="1" y="967"/>
                    </a:cubicBezTo>
                    <a:cubicBezTo>
                      <a:pt x="1" y="1502"/>
                      <a:pt x="368" y="1933"/>
                      <a:pt x="820" y="1933"/>
                    </a:cubicBezTo>
                    <a:cubicBezTo>
                      <a:pt x="1261" y="1933"/>
                      <a:pt x="1628" y="1502"/>
                      <a:pt x="1628" y="967"/>
                    </a:cubicBezTo>
                    <a:cubicBezTo>
                      <a:pt x="1628" y="431"/>
                      <a:pt x="1261" y="1"/>
                      <a:pt x="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5"/>
              <p:cNvSpPr/>
              <p:nvPr/>
            </p:nvSpPr>
            <p:spPr>
              <a:xfrm>
                <a:off x="-1165325" y="1396375"/>
                <a:ext cx="3387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619" extrusionOk="0">
                    <a:moveTo>
                      <a:pt x="683" y="1"/>
                    </a:moveTo>
                    <a:cubicBezTo>
                      <a:pt x="305" y="1"/>
                      <a:pt x="1" y="369"/>
                      <a:pt x="1" y="810"/>
                    </a:cubicBezTo>
                    <a:cubicBezTo>
                      <a:pt x="1" y="1261"/>
                      <a:pt x="305" y="1618"/>
                      <a:pt x="683" y="1618"/>
                    </a:cubicBezTo>
                    <a:cubicBezTo>
                      <a:pt x="1051" y="1618"/>
                      <a:pt x="1355" y="1261"/>
                      <a:pt x="1355" y="810"/>
                    </a:cubicBezTo>
                    <a:cubicBezTo>
                      <a:pt x="1355" y="369"/>
                      <a:pt x="1051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5"/>
              <p:cNvSpPr/>
              <p:nvPr/>
            </p:nvSpPr>
            <p:spPr>
              <a:xfrm>
                <a:off x="-1083700" y="1368300"/>
                <a:ext cx="4075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933" extrusionOk="0">
                    <a:moveTo>
                      <a:pt x="810" y="1"/>
                    </a:moveTo>
                    <a:cubicBezTo>
                      <a:pt x="369" y="1"/>
                      <a:pt x="1" y="431"/>
                      <a:pt x="1" y="967"/>
                    </a:cubicBezTo>
                    <a:cubicBezTo>
                      <a:pt x="1" y="1502"/>
                      <a:pt x="369" y="1933"/>
                      <a:pt x="810" y="1933"/>
                    </a:cubicBezTo>
                    <a:cubicBezTo>
                      <a:pt x="1261" y="1933"/>
                      <a:pt x="1629" y="1502"/>
                      <a:pt x="1629" y="967"/>
                    </a:cubicBezTo>
                    <a:cubicBezTo>
                      <a:pt x="1629" y="431"/>
                      <a:pt x="1261" y="1"/>
                      <a:pt x="8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5"/>
              <p:cNvSpPr/>
              <p:nvPr/>
            </p:nvSpPr>
            <p:spPr>
              <a:xfrm>
                <a:off x="-1041675" y="1396375"/>
                <a:ext cx="3390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619" extrusionOk="0">
                    <a:moveTo>
                      <a:pt x="683" y="1"/>
                    </a:moveTo>
                    <a:cubicBezTo>
                      <a:pt x="305" y="1"/>
                      <a:pt x="0" y="369"/>
                      <a:pt x="0" y="810"/>
                    </a:cubicBezTo>
                    <a:cubicBezTo>
                      <a:pt x="0" y="1261"/>
                      <a:pt x="305" y="1618"/>
                      <a:pt x="683" y="1618"/>
                    </a:cubicBezTo>
                    <a:cubicBezTo>
                      <a:pt x="1050" y="1618"/>
                      <a:pt x="1355" y="1261"/>
                      <a:pt x="1355" y="810"/>
                    </a:cubicBezTo>
                    <a:cubicBezTo>
                      <a:pt x="1355" y="369"/>
                      <a:pt x="1050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4423;p74">
            <a:extLst>
              <a:ext uri="{FF2B5EF4-FFF2-40B4-BE49-F238E27FC236}">
                <a16:creationId xmlns:a16="http://schemas.microsoft.com/office/drawing/2014/main" id="{A70E6C50-EFA4-44BA-87B2-325DE810007E}"/>
              </a:ext>
            </a:extLst>
          </p:cNvPr>
          <p:cNvGrpSpPr/>
          <p:nvPr/>
        </p:nvGrpSpPr>
        <p:grpSpPr>
          <a:xfrm>
            <a:off x="3644494" y="2386003"/>
            <a:ext cx="573969" cy="492791"/>
            <a:chOff x="-1165325" y="1368300"/>
            <a:chExt cx="157550" cy="120525"/>
          </a:xfrm>
          <a:solidFill>
            <a:srgbClr val="ECADA6"/>
          </a:solidFill>
        </p:grpSpPr>
        <p:sp>
          <p:nvSpPr>
            <p:cNvPr id="131" name="Google Shape;4424;p74">
              <a:extLst>
                <a:ext uri="{FF2B5EF4-FFF2-40B4-BE49-F238E27FC236}">
                  <a16:creationId xmlns:a16="http://schemas.microsoft.com/office/drawing/2014/main" id="{FC8F5DDB-7C21-477C-91B3-9E1EF5FE3249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425;p74">
              <a:extLst>
                <a:ext uri="{FF2B5EF4-FFF2-40B4-BE49-F238E27FC236}">
                  <a16:creationId xmlns:a16="http://schemas.microsoft.com/office/drawing/2014/main" id="{4AF2D3A2-B24F-4B0F-8B4A-93B420EBDA4D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426;p74">
              <a:extLst>
                <a:ext uri="{FF2B5EF4-FFF2-40B4-BE49-F238E27FC236}">
                  <a16:creationId xmlns:a16="http://schemas.microsoft.com/office/drawing/2014/main" id="{7A5C4975-116A-4C51-8457-EBCCEAE05329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427;p74">
              <a:extLst>
                <a:ext uri="{FF2B5EF4-FFF2-40B4-BE49-F238E27FC236}">
                  <a16:creationId xmlns:a16="http://schemas.microsoft.com/office/drawing/2014/main" id="{9ECF63AA-0AB0-482E-921A-1C22309E39DC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428;p74">
              <a:extLst>
                <a:ext uri="{FF2B5EF4-FFF2-40B4-BE49-F238E27FC236}">
                  <a16:creationId xmlns:a16="http://schemas.microsoft.com/office/drawing/2014/main" id="{9694A811-9512-4AB1-BF1A-C1F0764187F8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4423;p74">
            <a:extLst>
              <a:ext uri="{FF2B5EF4-FFF2-40B4-BE49-F238E27FC236}">
                <a16:creationId xmlns:a16="http://schemas.microsoft.com/office/drawing/2014/main" id="{AE551E56-E841-4D08-B1BD-072E7B3D0AD6}"/>
              </a:ext>
            </a:extLst>
          </p:cNvPr>
          <p:cNvGrpSpPr/>
          <p:nvPr/>
        </p:nvGrpSpPr>
        <p:grpSpPr>
          <a:xfrm>
            <a:off x="4218614" y="2014744"/>
            <a:ext cx="576072" cy="493776"/>
            <a:chOff x="-1165325" y="1368300"/>
            <a:chExt cx="157550" cy="120525"/>
          </a:xfrm>
          <a:solidFill>
            <a:srgbClr val="999999"/>
          </a:solidFill>
        </p:grpSpPr>
        <p:sp>
          <p:nvSpPr>
            <p:cNvPr id="137" name="Google Shape;4424;p74">
              <a:extLst>
                <a:ext uri="{FF2B5EF4-FFF2-40B4-BE49-F238E27FC236}">
                  <a16:creationId xmlns:a16="http://schemas.microsoft.com/office/drawing/2014/main" id="{ECC8E2C9-9DE6-4A6F-9BBF-57FA30E88494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425;p74">
              <a:extLst>
                <a:ext uri="{FF2B5EF4-FFF2-40B4-BE49-F238E27FC236}">
                  <a16:creationId xmlns:a16="http://schemas.microsoft.com/office/drawing/2014/main" id="{BA302617-293E-4E4D-8E5C-CA5BE2FC8FB4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426;p74">
              <a:extLst>
                <a:ext uri="{FF2B5EF4-FFF2-40B4-BE49-F238E27FC236}">
                  <a16:creationId xmlns:a16="http://schemas.microsoft.com/office/drawing/2014/main" id="{030D77C3-B814-469F-930B-287D75E3EE3E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427;p74">
              <a:extLst>
                <a:ext uri="{FF2B5EF4-FFF2-40B4-BE49-F238E27FC236}">
                  <a16:creationId xmlns:a16="http://schemas.microsoft.com/office/drawing/2014/main" id="{21E26F03-6159-4D92-88DC-3002843899CF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428;p74">
              <a:extLst>
                <a:ext uri="{FF2B5EF4-FFF2-40B4-BE49-F238E27FC236}">
                  <a16:creationId xmlns:a16="http://schemas.microsoft.com/office/drawing/2014/main" id="{3CA1B618-E9F0-4C4D-96C5-8B8DD88FD7C6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F7811A1-82B9-4BA6-94A2-C9299DF57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8" y="13087"/>
            <a:ext cx="682053" cy="10295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55"/>
          <p:cNvSpPr/>
          <p:nvPr/>
        </p:nvSpPr>
        <p:spPr>
          <a:xfrm rot="6300016" flipH="1">
            <a:off x="2470291" y="2970179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55"/>
          <p:cNvSpPr/>
          <p:nvPr/>
        </p:nvSpPr>
        <p:spPr>
          <a:xfrm rot="6300016" flipH="1">
            <a:off x="4682676" y="2970179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55"/>
          <p:cNvSpPr/>
          <p:nvPr/>
        </p:nvSpPr>
        <p:spPr>
          <a:xfrm rot="6300016" flipH="1">
            <a:off x="4682675" y="1196454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55"/>
          <p:cNvSpPr/>
          <p:nvPr/>
        </p:nvSpPr>
        <p:spPr>
          <a:xfrm rot="6300016" flipH="1">
            <a:off x="2477549" y="1196454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6" name="Google Shape;2626;p55"/>
          <p:cNvSpPr/>
          <p:nvPr/>
        </p:nvSpPr>
        <p:spPr>
          <a:xfrm rot="6300016" flipH="1">
            <a:off x="690101" y="2970179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55"/>
          <p:cNvSpPr/>
          <p:nvPr/>
        </p:nvSpPr>
        <p:spPr>
          <a:xfrm rot="6300016" flipH="1">
            <a:off x="657050" y="1196454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55"/>
          <p:cNvSpPr txBox="1">
            <a:spLocks noGrp="1"/>
          </p:cNvSpPr>
          <p:nvPr>
            <p:ph type="title" idx="9"/>
          </p:nvPr>
        </p:nvSpPr>
        <p:spPr>
          <a:xfrm>
            <a:off x="4645137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Wishlist</a:t>
            </a:r>
            <a:endParaRPr dirty="0"/>
          </a:p>
        </p:txBody>
      </p:sp>
      <p:sp>
        <p:nvSpPr>
          <p:cNvPr id="2631" name="Google Shape;2631;p55"/>
          <p:cNvSpPr txBox="1">
            <a:spLocks noGrp="1"/>
          </p:cNvSpPr>
          <p:nvPr>
            <p:ph type="title" idx="14"/>
          </p:nvPr>
        </p:nvSpPr>
        <p:spPr>
          <a:xfrm>
            <a:off x="4659651" y="3532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Reviews</a:t>
            </a:r>
            <a:endParaRPr dirty="0"/>
          </a:p>
        </p:txBody>
      </p:sp>
      <p:sp>
        <p:nvSpPr>
          <p:cNvPr id="2632" name="Google Shape;2632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 Features</a:t>
            </a:r>
            <a:endParaRPr dirty="0"/>
          </a:p>
        </p:txBody>
      </p:sp>
      <p:sp>
        <p:nvSpPr>
          <p:cNvPr id="2633" name="Google Shape;2633;p55"/>
          <p:cNvSpPr txBox="1">
            <a:spLocks noGrp="1"/>
          </p:cNvSpPr>
          <p:nvPr>
            <p:ph type="title" idx="2"/>
          </p:nvPr>
        </p:nvSpPr>
        <p:spPr>
          <a:xfrm>
            <a:off x="713000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</a:t>
            </a:r>
            <a:endParaRPr dirty="0"/>
          </a:p>
        </p:txBody>
      </p:sp>
      <p:sp>
        <p:nvSpPr>
          <p:cNvPr id="2635" name="Google Shape;2635;p55"/>
          <p:cNvSpPr txBox="1">
            <a:spLocks noGrp="1"/>
          </p:cNvSpPr>
          <p:nvPr>
            <p:ph type="title" idx="3"/>
          </p:nvPr>
        </p:nvSpPr>
        <p:spPr>
          <a:xfrm>
            <a:off x="2461351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Litter</a:t>
            </a:r>
            <a:endParaRPr dirty="0"/>
          </a:p>
        </p:txBody>
      </p:sp>
      <p:sp>
        <p:nvSpPr>
          <p:cNvPr id="2637" name="Google Shape;2637;p55"/>
          <p:cNvSpPr txBox="1">
            <a:spLocks noGrp="1"/>
          </p:cNvSpPr>
          <p:nvPr>
            <p:ph type="title" idx="5"/>
          </p:nvPr>
        </p:nvSpPr>
        <p:spPr>
          <a:xfrm>
            <a:off x="713000" y="3532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Toys</a:t>
            </a:r>
            <a:endParaRPr dirty="0"/>
          </a:p>
        </p:txBody>
      </p:sp>
      <p:sp>
        <p:nvSpPr>
          <p:cNvPr id="2639" name="Google Shape;2639;p55"/>
          <p:cNvSpPr txBox="1">
            <a:spLocks noGrp="1"/>
          </p:cNvSpPr>
          <p:nvPr>
            <p:ph type="title" idx="7"/>
          </p:nvPr>
        </p:nvSpPr>
        <p:spPr>
          <a:xfrm>
            <a:off x="2461351" y="35327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Accessories</a:t>
            </a:r>
            <a:endParaRPr dirty="0"/>
          </a:p>
        </p:txBody>
      </p:sp>
      <p:grpSp>
        <p:nvGrpSpPr>
          <p:cNvPr id="2641" name="Google Shape;2641;p55"/>
          <p:cNvGrpSpPr/>
          <p:nvPr/>
        </p:nvGrpSpPr>
        <p:grpSpPr>
          <a:xfrm>
            <a:off x="714237" y="1334475"/>
            <a:ext cx="500195" cy="236925"/>
            <a:chOff x="9135762" y="679375"/>
            <a:chExt cx="735473" cy="348368"/>
          </a:xfrm>
        </p:grpSpPr>
        <p:sp>
          <p:nvSpPr>
            <p:cNvPr id="2642" name="Google Shape;2642;p55"/>
            <p:cNvSpPr/>
            <p:nvPr/>
          </p:nvSpPr>
          <p:spPr>
            <a:xfrm>
              <a:off x="9148599" y="685455"/>
              <a:ext cx="709800" cy="336208"/>
            </a:xfrm>
            <a:custGeom>
              <a:avLst/>
              <a:gdLst/>
              <a:ahLst/>
              <a:cxnLst/>
              <a:rect l="l" t="t" r="r" b="b"/>
              <a:pathLst>
                <a:path w="14525" h="6880" extrusionOk="0">
                  <a:moveTo>
                    <a:pt x="3861" y="0"/>
                  </a:moveTo>
                  <a:cubicBezTo>
                    <a:pt x="3279" y="0"/>
                    <a:pt x="2577" y="432"/>
                    <a:pt x="2319" y="960"/>
                  </a:cubicBezTo>
                  <a:lnTo>
                    <a:pt x="518" y="4540"/>
                  </a:lnTo>
                  <a:cubicBezTo>
                    <a:pt x="260" y="5068"/>
                    <a:pt x="529" y="5499"/>
                    <a:pt x="1111" y="5499"/>
                  </a:cubicBezTo>
                  <a:lnTo>
                    <a:pt x="615" y="5499"/>
                  </a:lnTo>
                  <a:cubicBezTo>
                    <a:pt x="281" y="5499"/>
                    <a:pt x="1" y="5780"/>
                    <a:pt x="1" y="6115"/>
                  </a:cubicBezTo>
                  <a:lnTo>
                    <a:pt x="1" y="6265"/>
                  </a:lnTo>
                  <a:cubicBezTo>
                    <a:pt x="1" y="6599"/>
                    <a:pt x="281" y="6880"/>
                    <a:pt x="615" y="6880"/>
                  </a:cubicBezTo>
                  <a:lnTo>
                    <a:pt x="13921" y="6880"/>
                  </a:lnTo>
                  <a:cubicBezTo>
                    <a:pt x="14255" y="6880"/>
                    <a:pt x="14525" y="6599"/>
                    <a:pt x="14525" y="6265"/>
                  </a:cubicBezTo>
                  <a:lnTo>
                    <a:pt x="14525" y="6115"/>
                  </a:lnTo>
                  <a:cubicBezTo>
                    <a:pt x="14525" y="5780"/>
                    <a:pt x="14255" y="5499"/>
                    <a:pt x="13921" y="5499"/>
                  </a:cubicBezTo>
                  <a:lnTo>
                    <a:pt x="13414" y="5499"/>
                  </a:lnTo>
                  <a:cubicBezTo>
                    <a:pt x="14007" y="5499"/>
                    <a:pt x="14277" y="5068"/>
                    <a:pt x="14007" y="4540"/>
                  </a:cubicBezTo>
                  <a:lnTo>
                    <a:pt x="12217" y="960"/>
                  </a:lnTo>
                  <a:cubicBezTo>
                    <a:pt x="11948" y="432"/>
                    <a:pt x="11258" y="0"/>
                    <a:pt x="10664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3" name="Google Shape;2643;p55"/>
            <p:cNvGrpSpPr/>
            <p:nvPr/>
          </p:nvGrpSpPr>
          <p:grpSpPr>
            <a:xfrm>
              <a:off x="9135762" y="679375"/>
              <a:ext cx="735473" cy="348368"/>
              <a:chOff x="9254175" y="679375"/>
              <a:chExt cx="735473" cy="348368"/>
            </a:xfrm>
          </p:grpSpPr>
          <p:sp>
            <p:nvSpPr>
              <p:cNvPr id="2644" name="Google Shape;2644;p55"/>
              <p:cNvSpPr/>
              <p:nvPr/>
            </p:nvSpPr>
            <p:spPr>
              <a:xfrm>
                <a:off x="9267289" y="679375"/>
                <a:ext cx="709801" cy="278492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5500" extrusionOk="0">
                    <a:moveTo>
                      <a:pt x="3602" y="1"/>
                    </a:moveTo>
                    <a:cubicBezTo>
                      <a:pt x="3020" y="1"/>
                      <a:pt x="2318" y="432"/>
                      <a:pt x="2060" y="950"/>
                    </a:cubicBezTo>
                    <a:lnTo>
                      <a:pt x="259" y="4541"/>
                    </a:lnTo>
                    <a:cubicBezTo>
                      <a:pt x="1" y="5068"/>
                      <a:pt x="270" y="5500"/>
                      <a:pt x="852" y="5500"/>
                    </a:cubicBezTo>
                    <a:lnTo>
                      <a:pt x="13155" y="5500"/>
                    </a:lnTo>
                    <a:cubicBezTo>
                      <a:pt x="13748" y="5500"/>
                      <a:pt x="14018" y="5068"/>
                      <a:pt x="13748" y="4541"/>
                    </a:cubicBezTo>
                    <a:lnTo>
                      <a:pt x="11958" y="950"/>
                    </a:lnTo>
                    <a:cubicBezTo>
                      <a:pt x="11689" y="432"/>
                      <a:pt x="10999" y="1"/>
                      <a:pt x="10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55"/>
              <p:cNvSpPr/>
              <p:nvPr/>
            </p:nvSpPr>
            <p:spPr>
              <a:xfrm>
                <a:off x="9254175" y="957816"/>
                <a:ext cx="735473" cy="69927"/>
              </a:xfrm>
              <a:custGeom>
                <a:avLst/>
                <a:gdLst/>
                <a:ahLst/>
                <a:cxnLst/>
                <a:rect l="l" t="t" r="r" b="b"/>
                <a:pathLst>
                  <a:path w="14525" h="1381" extrusionOk="0">
                    <a:moveTo>
                      <a:pt x="615" y="1"/>
                    </a:moveTo>
                    <a:cubicBezTo>
                      <a:pt x="281" y="1"/>
                      <a:pt x="1" y="281"/>
                      <a:pt x="1" y="616"/>
                    </a:cubicBezTo>
                    <a:lnTo>
                      <a:pt x="1" y="767"/>
                    </a:lnTo>
                    <a:cubicBezTo>
                      <a:pt x="1" y="1101"/>
                      <a:pt x="281" y="1381"/>
                      <a:pt x="615" y="1381"/>
                    </a:cubicBezTo>
                    <a:lnTo>
                      <a:pt x="13921" y="1381"/>
                    </a:lnTo>
                    <a:cubicBezTo>
                      <a:pt x="14255" y="1381"/>
                      <a:pt x="14525" y="1101"/>
                      <a:pt x="14525" y="767"/>
                    </a:cubicBezTo>
                    <a:lnTo>
                      <a:pt x="14525" y="616"/>
                    </a:lnTo>
                    <a:cubicBezTo>
                      <a:pt x="14525" y="281"/>
                      <a:pt x="14255" y="1"/>
                      <a:pt x="139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55"/>
              <p:cNvSpPr/>
              <p:nvPr/>
            </p:nvSpPr>
            <p:spPr>
              <a:xfrm>
                <a:off x="9561581" y="815886"/>
                <a:ext cx="120714" cy="12071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384" extrusionOk="0">
                    <a:moveTo>
                      <a:pt x="1197" y="0"/>
                    </a:moveTo>
                    <a:cubicBezTo>
                      <a:pt x="539" y="0"/>
                      <a:pt x="0" y="539"/>
                      <a:pt x="0" y="1186"/>
                    </a:cubicBezTo>
                    <a:cubicBezTo>
                      <a:pt x="0" y="1845"/>
                      <a:pt x="539" y="2384"/>
                      <a:pt x="1197" y="2384"/>
                    </a:cubicBezTo>
                    <a:cubicBezTo>
                      <a:pt x="1855" y="2384"/>
                      <a:pt x="2383" y="1845"/>
                      <a:pt x="2383" y="1186"/>
                    </a:cubicBezTo>
                    <a:cubicBezTo>
                      <a:pt x="2383" y="539"/>
                      <a:pt x="1855" y="0"/>
                      <a:pt x="11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55"/>
              <p:cNvSpPr/>
              <p:nvPr/>
            </p:nvSpPr>
            <p:spPr>
              <a:xfrm>
                <a:off x="9551201" y="723073"/>
                <a:ext cx="65572" cy="80864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597" extrusionOk="0">
                    <a:moveTo>
                      <a:pt x="648" y="0"/>
                    </a:moveTo>
                    <a:cubicBezTo>
                      <a:pt x="291" y="0"/>
                      <a:pt x="1" y="357"/>
                      <a:pt x="1" y="798"/>
                    </a:cubicBezTo>
                    <a:cubicBezTo>
                      <a:pt x="1" y="1241"/>
                      <a:pt x="291" y="1596"/>
                      <a:pt x="648" y="1596"/>
                    </a:cubicBezTo>
                    <a:cubicBezTo>
                      <a:pt x="1003" y="1596"/>
                      <a:pt x="1295" y="1241"/>
                      <a:pt x="1295" y="798"/>
                    </a:cubicBezTo>
                    <a:cubicBezTo>
                      <a:pt x="1295" y="357"/>
                      <a:pt x="1003" y="0"/>
                      <a:pt x="648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55"/>
              <p:cNvSpPr/>
              <p:nvPr/>
            </p:nvSpPr>
            <p:spPr>
              <a:xfrm>
                <a:off x="9504262" y="792949"/>
                <a:ext cx="55142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338" extrusionOk="0">
                    <a:moveTo>
                      <a:pt x="550" y="0"/>
                    </a:moveTo>
                    <a:cubicBezTo>
                      <a:pt x="248" y="0"/>
                      <a:pt x="0" y="302"/>
                      <a:pt x="0" y="669"/>
                    </a:cubicBezTo>
                    <a:cubicBezTo>
                      <a:pt x="0" y="1036"/>
                      <a:pt x="248" y="1337"/>
                      <a:pt x="550" y="1337"/>
                    </a:cubicBezTo>
                    <a:cubicBezTo>
                      <a:pt x="841" y="1337"/>
                      <a:pt x="1089" y="1036"/>
                      <a:pt x="1089" y="669"/>
                    </a:cubicBezTo>
                    <a:cubicBezTo>
                      <a:pt x="1089" y="302"/>
                      <a:pt x="841" y="0"/>
                      <a:pt x="550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55"/>
              <p:cNvSpPr/>
              <p:nvPr/>
            </p:nvSpPr>
            <p:spPr>
              <a:xfrm>
                <a:off x="9627660" y="723073"/>
                <a:ext cx="65572" cy="80864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597" extrusionOk="0">
                    <a:moveTo>
                      <a:pt x="647" y="0"/>
                    </a:moveTo>
                    <a:cubicBezTo>
                      <a:pt x="281" y="0"/>
                      <a:pt x="0" y="357"/>
                      <a:pt x="0" y="798"/>
                    </a:cubicBezTo>
                    <a:cubicBezTo>
                      <a:pt x="0" y="1241"/>
                      <a:pt x="281" y="1596"/>
                      <a:pt x="647" y="1596"/>
                    </a:cubicBezTo>
                    <a:cubicBezTo>
                      <a:pt x="1003" y="1596"/>
                      <a:pt x="1294" y="1241"/>
                      <a:pt x="1294" y="798"/>
                    </a:cubicBezTo>
                    <a:cubicBezTo>
                      <a:pt x="1294" y="357"/>
                      <a:pt x="1003" y="0"/>
                      <a:pt x="6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55"/>
              <p:cNvSpPr/>
              <p:nvPr/>
            </p:nvSpPr>
            <p:spPr>
              <a:xfrm>
                <a:off x="9684928" y="792949"/>
                <a:ext cx="54686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1338" extrusionOk="0">
                    <a:moveTo>
                      <a:pt x="540" y="0"/>
                    </a:moveTo>
                    <a:cubicBezTo>
                      <a:pt x="238" y="0"/>
                      <a:pt x="1" y="302"/>
                      <a:pt x="1" y="669"/>
                    </a:cubicBezTo>
                    <a:cubicBezTo>
                      <a:pt x="1" y="1036"/>
                      <a:pt x="238" y="1337"/>
                      <a:pt x="540" y="1337"/>
                    </a:cubicBezTo>
                    <a:cubicBezTo>
                      <a:pt x="842" y="1337"/>
                      <a:pt x="1079" y="1036"/>
                      <a:pt x="1079" y="669"/>
                    </a:cubicBezTo>
                    <a:cubicBezTo>
                      <a:pt x="1079" y="302"/>
                      <a:pt x="842" y="0"/>
                      <a:pt x="5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55"/>
              <p:cNvSpPr/>
              <p:nvPr/>
            </p:nvSpPr>
            <p:spPr>
              <a:xfrm>
                <a:off x="9275442" y="679375"/>
                <a:ext cx="352268" cy="278492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5500" extrusionOk="0">
                    <a:moveTo>
                      <a:pt x="6094" y="863"/>
                    </a:moveTo>
                    <a:cubicBezTo>
                      <a:pt x="6449" y="863"/>
                      <a:pt x="6741" y="1220"/>
                      <a:pt x="6741" y="1661"/>
                    </a:cubicBezTo>
                    <a:cubicBezTo>
                      <a:pt x="6741" y="2104"/>
                      <a:pt x="6449" y="2459"/>
                      <a:pt x="6094" y="2459"/>
                    </a:cubicBezTo>
                    <a:cubicBezTo>
                      <a:pt x="5737" y="2459"/>
                      <a:pt x="5447" y="2104"/>
                      <a:pt x="5447" y="1661"/>
                    </a:cubicBezTo>
                    <a:cubicBezTo>
                      <a:pt x="5447" y="1220"/>
                      <a:pt x="5737" y="863"/>
                      <a:pt x="6094" y="863"/>
                    </a:cubicBezTo>
                    <a:close/>
                    <a:moveTo>
                      <a:pt x="5069" y="2243"/>
                    </a:moveTo>
                    <a:cubicBezTo>
                      <a:pt x="5360" y="2243"/>
                      <a:pt x="5608" y="2545"/>
                      <a:pt x="5608" y="2912"/>
                    </a:cubicBezTo>
                    <a:cubicBezTo>
                      <a:pt x="5608" y="3279"/>
                      <a:pt x="5360" y="3580"/>
                      <a:pt x="5069" y="3580"/>
                    </a:cubicBezTo>
                    <a:cubicBezTo>
                      <a:pt x="4767" y="3580"/>
                      <a:pt x="4519" y="3279"/>
                      <a:pt x="4519" y="2912"/>
                    </a:cubicBezTo>
                    <a:cubicBezTo>
                      <a:pt x="4519" y="2545"/>
                      <a:pt x="4767" y="2243"/>
                      <a:pt x="5069" y="2243"/>
                    </a:cubicBezTo>
                    <a:close/>
                    <a:moveTo>
                      <a:pt x="3441" y="1"/>
                    </a:moveTo>
                    <a:cubicBezTo>
                      <a:pt x="2859" y="1"/>
                      <a:pt x="2157" y="432"/>
                      <a:pt x="1899" y="950"/>
                    </a:cubicBezTo>
                    <a:lnTo>
                      <a:pt x="98" y="4541"/>
                    </a:lnTo>
                    <a:cubicBezTo>
                      <a:pt x="34" y="4680"/>
                      <a:pt x="1" y="4810"/>
                      <a:pt x="1" y="4929"/>
                    </a:cubicBezTo>
                    <a:cubicBezTo>
                      <a:pt x="1" y="5263"/>
                      <a:pt x="260" y="5500"/>
                      <a:pt x="691" y="5500"/>
                    </a:cubicBezTo>
                    <a:lnTo>
                      <a:pt x="6956" y="5500"/>
                    </a:lnTo>
                    <a:lnTo>
                      <a:pt x="6956" y="5068"/>
                    </a:lnTo>
                    <a:cubicBezTo>
                      <a:pt x="6913" y="5080"/>
                      <a:pt x="6880" y="5080"/>
                      <a:pt x="6848" y="5080"/>
                    </a:cubicBezTo>
                    <a:cubicBezTo>
                      <a:pt x="6190" y="5080"/>
                      <a:pt x="5651" y="4541"/>
                      <a:pt x="5651" y="3882"/>
                    </a:cubicBezTo>
                    <a:cubicBezTo>
                      <a:pt x="5651" y="3235"/>
                      <a:pt x="6190" y="2696"/>
                      <a:pt x="6848" y="2696"/>
                    </a:cubicBezTo>
                    <a:cubicBezTo>
                      <a:pt x="6880" y="2696"/>
                      <a:pt x="6913" y="2696"/>
                      <a:pt x="6956" y="2708"/>
                    </a:cubicBezTo>
                    <a:lnTo>
                      <a:pt x="6956" y="1661"/>
                    </a:lnTo>
                    <a:lnTo>
                      <a:pt x="69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55"/>
              <p:cNvSpPr/>
              <p:nvPr/>
            </p:nvSpPr>
            <p:spPr>
              <a:xfrm>
                <a:off x="9254175" y="957816"/>
                <a:ext cx="373534" cy="69927"/>
              </a:xfrm>
              <a:custGeom>
                <a:avLst/>
                <a:gdLst/>
                <a:ahLst/>
                <a:cxnLst/>
                <a:rect l="l" t="t" r="r" b="b"/>
                <a:pathLst>
                  <a:path w="7377" h="1381" extrusionOk="0">
                    <a:moveTo>
                      <a:pt x="615" y="1"/>
                    </a:moveTo>
                    <a:cubicBezTo>
                      <a:pt x="281" y="1"/>
                      <a:pt x="1" y="281"/>
                      <a:pt x="1" y="616"/>
                    </a:cubicBezTo>
                    <a:lnTo>
                      <a:pt x="1" y="767"/>
                    </a:lnTo>
                    <a:cubicBezTo>
                      <a:pt x="1" y="1101"/>
                      <a:pt x="281" y="1381"/>
                      <a:pt x="615" y="1381"/>
                    </a:cubicBezTo>
                    <a:lnTo>
                      <a:pt x="7376" y="1381"/>
                    </a:lnTo>
                    <a:lnTo>
                      <a:pt x="73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55"/>
              <p:cNvSpPr/>
              <p:nvPr/>
            </p:nvSpPr>
            <p:spPr>
              <a:xfrm>
                <a:off x="9561581" y="815886"/>
                <a:ext cx="66129" cy="120714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2384" extrusionOk="0">
                    <a:moveTo>
                      <a:pt x="1197" y="0"/>
                    </a:moveTo>
                    <a:cubicBezTo>
                      <a:pt x="539" y="0"/>
                      <a:pt x="0" y="539"/>
                      <a:pt x="0" y="1186"/>
                    </a:cubicBezTo>
                    <a:cubicBezTo>
                      <a:pt x="0" y="1845"/>
                      <a:pt x="539" y="2384"/>
                      <a:pt x="1197" y="2384"/>
                    </a:cubicBezTo>
                    <a:cubicBezTo>
                      <a:pt x="1229" y="2384"/>
                      <a:pt x="1262" y="2384"/>
                      <a:pt x="1305" y="2372"/>
                    </a:cubicBezTo>
                    <a:lnTo>
                      <a:pt x="1305" y="12"/>
                    </a:lnTo>
                    <a:cubicBezTo>
                      <a:pt x="1262" y="0"/>
                      <a:pt x="1229" y="0"/>
                      <a:pt x="11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55"/>
              <p:cNvSpPr/>
              <p:nvPr/>
            </p:nvSpPr>
            <p:spPr>
              <a:xfrm>
                <a:off x="9551201" y="723073"/>
                <a:ext cx="65572" cy="80864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597" extrusionOk="0">
                    <a:moveTo>
                      <a:pt x="648" y="0"/>
                    </a:moveTo>
                    <a:cubicBezTo>
                      <a:pt x="291" y="0"/>
                      <a:pt x="1" y="357"/>
                      <a:pt x="1" y="798"/>
                    </a:cubicBezTo>
                    <a:cubicBezTo>
                      <a:pt x="1" y="1241"/>
                      <a:pt x="291" y="1596"/>
                      <a:pt x="648" y="1596"/>
                    </a:cubicBezTo>
                    <a:cubicBezTo>
                      <a:pt x="1003" y="1596"/>
                      <a:pt x="1295" y="1241"/>
                      <a:pt x="1295" y="798"/>
                    </a:cubicBezTo>
                    <a:cubicBezTo>
                      <a:pt x="1295" y="357"/>
                      <a:pt x="1003" y="0"/>
                      <a:pt x="6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55"/>
              <p:cNvSpPr/>
              <p:nvPr/>
            </p:nvSpPr>
            <p:spPr>
              <a:xfrm>
                <a:off x="9504262" y="792949"/>
                <a:ext cx="55142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338" extrusionOk="0">
                    <a:moveTo>
                      <a:pt x="550" y="0"/>
                    </a:moveTo>
                    <a:cubicBezTo>
                      <a:pt x="248" y="0"/>
                      <a:pt x="0" y="302"/>
                      <a:pt x="0" y="669"/>
                    </a:cubicBezTo>
                    <a:cubicBezTo>
                      <a:pt x="0" y="1036"/>
                      <a:pt x="248" y="1337"/>
                      <a:pt x="550" y="1337"/>
                    </a:cubicBezTo>
                    <a:cubicBezTo>
                      <a:pt x="841" y="1337"/>
                      <a:pt x="1089" y="1036"/>
                      <a:pt x="1089" y="669"/>
                    </a:cubicBezTo>
                    <a:cubicBezTo>
                      <a:pt x="1089" y="302"/>
                      <a:pt x="841" y="0"/>
                      <a:pt x="5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56" name="Google Shape;2656;p55"/>
          <p:cNvGrpSpPr/>
          <p:nvPr/>
        </p:nvGrpSpPr>
        <p:grpSpPr>
          <a:xfrm>
            <a:off x="826244" y="3108118"/>
            <a:ext cx="276168" cy="276214"/>
            <a:chOff x="2952725" y="-2745051"/>
            <a:chExt cx="451476" cy="451477"/>
          </a:xfrm>
        </p:grpSpPr>
        <p:sp>
          <p:nvSpPr>
            <p:cNvPr id="2657" name="Google Shape;2657;p55"/>
            <p:cNvSpPr/>
            <p:nvPr/>
          </p:nvSpPr>
          <p:spPr>
            <a:xfrm>
              <a:off x="2952725" y="-2745051"/>
              <a:ext cx="451476" cy="451476"/>
            </a:xfrm>
            <a:custGeom>
              <a:avLst/>
              <a:gdLst/>
              <a:ahLst/>
              <a:cxnLst/>
              <a:rect l="l" t="t" r="r" b="b"/>
              <a:pathLst>
                <a:path w="6093" h="6093" extrusionOk="0">
                  <a:moveTo>
                    <a:pt x="3052" y="0"/>
                  </a:moveTo>
                  <a:cubicBezTo>
                    <a:pt x="2190" y="0"/>
                    <a:pt x="1424" y="356"/>
                    <a:pt x="874" y="917"/>
                  </a:cubicBezTo>
                  <a:lnTo>
                    <a:pt x="733" y="690"/>
                  </a:lnTo>
                  <a:lnTo>
                    <a:pt x="518" y="949"/>
                  </a:lnTo>
                  <a:cubicBezTo>
                    <a:pt x="475" y="1003"/>
                    <a:pt x="432" y="1057"/>
                    <a:pt x="388" y="1121"/>
                  </a:cubicBezTo>
                  <a:lnTo>
                    <a:pt x="281" y="1262"/>
                  </a:lnTo>
                  <a:lnTo>
                    <a:pt x="388" y="1402"/>
                  </a:lnTo>
                  <a:cubicBezTo>
                    <a:pt x="410" y="1423"/>
                    <a:pt x="421" y="1445"/>
                    <a:pt x="443" y="1467"/>
                  </a:cubicBezTo>
                  <a:cubicBezTo>
                    <a:pt x="324" y="1661"/>
                    <a:pt x="237" y="1866"/>
                    <a:pt x="162" y="2070"/>
                  </a:cubicBezTo>
                  <a:lnTo>
                    <a:pt x="162" y="2082"/>
                  </a:lnTo>
                  <a:cubicBezTo>
                    <a:pt x="151" y="2103"/>
                    <a:pt x="141" y="2125"/>
                    <a:pt x="141" y="2146"/>
                  </a:cubicBezTo>
                  <a:cubicBezTo>
                    <a:pt x="141" y="2146"/>
                    <a:pt x="141" y="2157"/>
                    <a:pt x="130" y="2157"/>
                  </a:cubicBezTo>
                  <a:cubicBezTo>
                    <a:pt x="130" y="2178"/>
                    <a:pt x="119" y="2200"/>
                    <a:pt x="119" y="2221"/>
                  </a:cubicBezTo>
                  <a:cubicBezTo>
                    <a:pt x="119" y="2221"/>
                    <a:pt x="119" y="2233"/>
                    <a:pt x="108" y="2233"/>
                  </a:cubicBezTo>
                  <a:cubicBezTo>
                    <a:pt x="108" y="2254"/>
                    <a:pt x="98" y="2264"/>
                    <a:pt x="98" y="2286"/>
                  </a:cubicBezTo>
                  <a:lnTo>
                    <a:pt x="98" y="2308"/>
                  </a:lnTo>
                  <a:cubicBezTo>
                    <a:pt x="86" y="2329"/>
                    <a:pt x="86" y="2340"/>
                    <a:pt x="76" y="2362"/>
                  </a:cubicBezTo>
                  <a:lnTo>
                    <a:pt x="76" y="2383"/>
                  </a:lnTo>
                  <a:cubicBezTo>
                    <a:pt x="76" y="2405"/>
                    <a:pt x="65" y="2415"/>
                    <a:pt x="65" y="2437"/>
                  </a:cubicBezTo>
                  <a:cubicBezTo>
                    <a:pt x="65" y="2448"/>
                    <a:pt x="65" y="2459"/>
                    <a:pt x="55" y="2470"/>
                  </a:cubicBezTo>
                  <a:lnTo>
                    <a:pt x="55" y="2513"/>
                  </a:lnTo>
                  <a:cubicBezTo>
                    <a:pt x="43" y="2523"/>
                    <a:pt x="43" y="2534"/>
                    <a:pt x="43" y="2545"/>
                  </a:cubicBezTo>
                  <a:cubicBezTo>
                    <a:pt x="43" y="2556"/>
                    <a:pt x="43" y="2566"/>
                    <a:pt x="33" y="2588"/>
                  </a:cubicBezTo>
                  <a:lnTo>
                    <a:pt x="33" y="2621"/>
                  </a:lnTo>
                  <a:cubicBezTo>
                    <a:pt x="33" y="2631"/>
                    <a:pt x="33" y="2653"/>
                    <a:pt x="22" y="2664"/>
                  </a:cubicBezTo>
                  <a:lnTo>
                    <a:pt x="22" y="2707"/>
                  </a:lnTo>
                  <a:lnTo>
                    <a:pt x="22" y="2739"/>
                  </a:lnTo>
                  <a:cubicBezTo>
                    <a:pt x="11" y="2750"/>
                    <a:pt x="11" y="2760"/>
                    <a:pt x="11" y="2782"/>
                  </a:cubicBezTo>
                  <a:lnTo>
                    <a:pt x="11" y="2815"/>
                  </a:lnTo>
                  <a:lnTo>
                    <a:pt x="11" y="2858"/>
                  </a:lnTo>
                  <a:lnTo>
                    <a:pt x="11" y="2890"/>
                  </a:lnTo>
                  <a:cubicBezTo>
                    <a:pt x="0" y="2911"/>
                    <a:pt x="0" y="2923"/>
                    <a:pt x="0" y="2944"/>
                  </a:cubicBezTo>
                  <a:lnTo>
                    <a:pt x="0" y="2966"/>
                  </a:lnTo>
                  <a:lnTo>
                    <a:pt x="0" y="3052"/>
                  </a:lnTo>
                  <a:lnTo>
                    <a:pt x="0" y="3127"/>
                  </a:lnTo>
                  <a:lnTo>
                    <a:pt x="0" y="3160"/>
                  </a:lnTo>
                  <a:cubicBezTo>
                    <a:pt x="0" y="3170"/>
                    <a:pt x="0" y="3192"/>
                    <a:pt x="11" y="3203"/>
                  </a:cubicBezTo>
                  <a:lnTo>
                    <a:pt x="11" y="3246"/>
                  </a:lnTo>
                  <a:lnTo>
                    <a:pt x="11" y="3278"/>
                  </a:lnTo>
                  <a:lnTo>
                    <a:pt x="11" y="3332"/>
                  </a:lnTo>
                  <a:cubicBezTo>
                    <a:pt x="11" y="3343"/>
                    <a:pt x="11" y="3354"/>
                    <a:pt x="22" y="3354"/>
                  </a:cubicBezTo>
                  <a:lnTo>
                    <a:pt x="22" y="3407"/>
                  </a:lnTo>
                  <a:lnTo>
                    <a:pt x="22" y="3440"/>
                  </a:lnTo>
                  <a:cubicBezTo>
                    <a:pt x="33" y="3451"/>
                    <a:pt x="33" y="3472"/>
                    <a:pt x="33" y="3494"/>
                  </a:cubicBezTo>
                  <a:lnTo>
                    <a:pt x="33" y="3515"/>
                  </a:lnTo>
                  <a:cubicBezTo>
                    <a:pt x="43" y="3526"/>
                    <a:pt x="43" y="3548"/>
                    <a:pt x="43" y="3570"/>
                  </a:cubicBezTo>
                  <a:cubicBezTo>
                    <a:pt x="43" y="3580"/>
                    <a:pt x="43" y="3580"/>
                    <a:pt x="55" y="3591"/>
                  </a:cubicBezTo>
                  <a:cubicBezTo>
                    <a:pt x="55" y="3613"/>
                    <a:pt x="55" y="3623"/>
                    <a:pt x="65" y="3645"/>
                  </a:cubicBezTo>
                  <a:lnTo>
                    <a:pt x="65" y="3656"/>
                  </a:lnTo>
                  <a:cubicBezTo>
                    <a:pt x="65" y="3688"/>
                    <a:pt x="76" y="3709"/>
                    <a:pt x="76" y="3731"/>
                  </a:cubicBezTo>
                  <a:cubicBezTo>
                    <a:pt x="86" y="3764"/>
                    <a:pt x="86" y="3785"/>
                    <a:pt x="98" y="3807"/>
                  </a:cubicBezTo>
                  <a:cubicBezTo>
                    <a:pt x="173" y="4097"/>
                    <a:pt x="292" y="4378"/>
                    <a:pt x="443" y="4626"/>
                  </a:cubicBezTo>
                  <a:cubicBezTo>
                    <a:pt x="421" y="4648"/>
                    <a:pt x="410" y="4669"/>
                    <a:pt x="388" y="4691"/>
                  </a:cubicBezTo>
                  <a:lnTo>
                    <a:pt x="281" y="4842"/>
                  </a:lnTo>
                  <a:lnTo>
                    <a:pt x="388" y="4982"/>
                  </a:lnTo>
                  <a:lnTo>
                    <a:pt x="518" y="5144"/>
                  </a:lnTo>
                  <a:lnTo>
                    <a:pt x="733" y="5403"/>
                  </a:lnTo>
                  <a:lnTo>
                    <a:pt x="874" y="5176"/>
                  </a:lnTo>
                  <a:cubicBezTo>
                    <a:pt x="1424" y="5748"/>
                    <a:pt x="2190" y="6093"/>
                    <a:pt x="3052" y="6093"/>
                  </a:cubicBezTo>
                  <a:cubicBezTo>
                    <a:pt x="3904" y="6093"/>
                    <a:pt x="4670" y="5748"/>
                    <a:pt x="5219" y="5176"/>
                  </a:cubicBezTo>
                  <a:lnTo>
                    <a:pt x="5360" y="5403"/>
                  </a:lnTo>
                  <a:lnTo>
                    <a:pt x="5575" y="5144"/>
                  </a:lnTo>
                  <a:lnTo>
                    <a:pt x="5705" y="4982"/>
                  </a:lnTo>
                  <a:lnTo>
                    <a:pt x="5812" y="4842"/>
                  </a:lnTo>
                  <a:lnTo>
                    <a:pt x="5705" y="4691"/>
                  </a:lnTo>
                  <a:cubicBezTo>
                    <a:pt x="5683" y="4669"/>
                    <a:pt x="5672" y="4648"/>
                    <a:pt x="5650" y="4626"/>
                  </a:cubicBezTo>
                  <a:cubicBezTo>
                    <a:pt x="5931" y="4173"/>
                    <a:pt x="6093" y="3623"/>
                    <a:pt x="6093" y="3052"/>
                  </a:cubicBezTo>
                  <a:cubicBezTo>
                    <a:pt x="6093" y="2470"/>
                    <a:pt x="5931" y="1931"/>
                    <a:pt x="5650" y="1467"/>
                  </a:cubicBezTo>
                  <a:cubicBezTo>
                    <a:pt x="5672" y="1445"/>
                    <a:pt x="5683" y="1423"/>
                    <a:pt x="5705" y="1402"/>
                  </a:cubicBezTo>
                  <a:lnTo>
                    <a:pt x="5812" y="1262"/>
                  </a:lnTo>
                  <a:lnTo>
                    <a:pt x="5705" y="1121"/>
                  </a:lnTo>
                  <a:cubicBezTo>
                    <a:pt x="5662" y="1057"/>
                    <a:pt x="5618" y="1003"/>
                    <a:pt x="5575" y="949"/>
                  </a:cubicBezTo>
                  <a:lnTo>
                    <a:pt x="5360" y="690"/>
                  </a:lnTo>
                  <a:lnTo>
                    <a:pt x="5219" y="917"/>
                  </a:lnTo>
                  <a:cubicBezTo>
                    <a:pt x="4670" y="356"/>
                    <a:pt x="3904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8" name="Google Shape;2658;p55"/>
            <p:cNvGrpSpPr/>
            <p:nvPr/>
          </p:nvGrpSpPr>
          <p:grpSpPr>
            <a:xfrm>
              <a:off x="2952725" y="-2745050"/>
              <a:ext cx="451476" cy="451476"/>
              <a:chOff x="2952725" y="-2745050"/>
              <a:chExt cx="451476" cy="451476"/>
            </a:xfrm>
          </p:grpSpPr>
          <p:sp>
            <p:nvSpPr>
              <p:cNvPr id="2659" name="Google Shape;2659;p55"/>
              <p:cNvSpPr/>
              <p:nvPr/>
            </p:nvSpPr>
            <p:spPr>
              <a:xfrm>
                <a:off x="2952725" y="-2745050"/>
                <a:ext cx="451476" cy="451476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6093" extrusionOk="0">
                    <a:moveTo>
                      <a:pt x="3052" y="0"/>
                    </a:moveTo>
                    <a:cubicBezTo>
                      <a:pt x="1370" y="0"/>
                      <a:pt x="0" y="1370"/>
                      <a:pt x="0" y="3052"/>
                    </a:cubicBezTo>
                    <a:cubicBezTo>
                      <a:pt x="0" y="4734"/>
                      <a:pt x="1370" y="6093"/>
                      <a:pt x="3052" y="6093"/>
                    </a:cubicBezTo>
                    <a:cubicBezTo>
                      <a:pt x="4734" y="6093"/>
                      <a:pt x="6093" y="4734"/>
                      <a:pt x="6093" y="3052"/>
                    </a:cubicBezTo>
                    <a:cubicBezTo>
                      <a:pt x="6093" y="1370"/>
                      <a:pt x="4734" y="0"/>
                      <a:pt x="30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55"/>
              <p:cNvSpPr/>
              <p:nvPr/>
            </p:nvSpPr>
            <p:spPr>
              <a:xfrm>
                <a:off x="2973472" y="-2693923"/>
                <a:ext cx="170276" cy="349222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4713" extrusionOk="0">
                    <a:moveTo>
                      <a:pt x="453" y="0"/>
                    </a:moveTo>
                    <a:lnTo>
                      <a:pt x="238" y="259"/>
                    </a:lnTo>
                    <a:lnTo>
                      <a:pt x="108" y="421"/>
                    </a:lnTo>
                    <a:lnTo>
                      <a:pt x="1" y="572"/>
                    </a:lnTo>
                    <a:lnTo>
                      <a:pt x="108" y="712"/>
                    </a:lnTo>
                    <a:cubicBezTo>
                      <a:pt x="259" y="917"/>
                      <a:pt x="508" y="1090"/>
                      <a:pt x="842" y="1241"/>
                    </a:cubicBezTo>
                    <a:cubicBezTo>
                      <a:pt x="1359" y="1467"/>
                      <a:pt x="1629" y="1845"/>
                      <a:pt x="1629" y="2362"/>
                    </a:cubicBezTo>
                    <a:cubicBezTo>
                      <a:pt x="1629" y="2869"/>
                      <a:pt x="1359" y="3246"/>
                      <a:pt x="842" y="3472"/>
                    </a:cubicBezTo>
                    <a:cubicBezTo>
                      <a:pt x="508" y="3623"/>
                      <a:pt x="259" y="3796"/>
                      <a:pt x="108" y="4001"/>
                    </a:cubicBezTo>
                    <a:lnTo>
                      <a:pt x="1" y="4141"/>
                    </a:lnTo>
                    <a:lnTo>
                      <a:pt x="108" y="4292"/>
                    </a:lnTo>
                    <a:lnTo>
                      <a:pt x="238" y="4454"/>
                    </a:lnTo>
                    <a:lnTo>
                      <a:pt x="453" y="4713"/>
                    </a:lnTo>
                    <a:lnTo>
                      <a:pt x="626" y="4433"/>
                    </a:lnTo>
                    <a:cubicBezTo>
                      <a:pt x="680" y="4346"/>
                      <a:pt x="798" y="4217"/>
                      <a:pt x="1100" y="4088"/>
                    </a:cubicBezTo>
                    <a:cubicBezTo>
                      <a:pt x="1877" y="3753"/>
                      <a:pt x="2298" y="3139"/>
                      <a:pt x="2298" y="2362"/>
                    </a:cubicBezTo>
                    <a:cubicBezTo>
                      <a:pt x="2298" y="1575"/>
                      <a:pt x="1877" y="961"/>
                      <a:pt x="1100" y="626"/>
                    </a:cubicBezTo>
                    <a:cubicBezTo>
                      <a:pt x="798" y="496"/>
                      <a:pt x="680" y="367"/>
                      <a:pt x="626" y="292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55"/>
              <p:cNvSpPr/>
              <p:nvPr/>
            </p:nvSpPr>
            <p:spPr>
              <a:xfrm>
                <a:off x="3213177" y="-2693923"/>
                <a:ext cx="170276" cy="349222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4713" extrusionOk="0">
                    <a:moveTo>
                      <a:pt x="1845" y="0"/>
                    </a:moveTo>
                    <a:lnTo>
                      <a:pt x="1672" y="292"/>
                    </a:lnTo>
                    <a:cubicBezTo>
                      <a:pt x="1618" y="367"/>
                      <a:pt x="1500" y="496"/>
                      <a:pt x="1198" y="626"/>
                    </a:cubicBezTo>
                    <a:cubicBezTo>
                      <a:pt x="432" y="961"/>
                      <a:pt x="0" y="1575"/>
                      <a:pt x="0" y="2362"/>
                    </a:cubicBezTo>
                    <a:cubicBezTo>
                      <a:pt x="0" y="3139"/>
                      <a:pt x="432" y="3753"/>
                      <a:pt x="1198" y="4088"/>
                    </a:cubicBezTo>
                    <a:cubicBezTo>
                      <a:pt x="1500" y="4217"/>
                      <a:pt x="1618" y="4346"/>
                      <a:pt x="1672" y="4433"/>
                    </a:cubicBezTo>
                    <a:lnTo>
                      <a:pt x="1845" y="4713"/>
                    </a:lnTo>
                    <a:lnTo>
                      <a:pt x="2060" y="4454"/>
                    </a:lnTo>
                    <a:lnTo>
                      <a:pt x="2190" y="4292"/>
                    </a:lnTo>
                    <a:lnTo>
                      <a:pt x="2297" y="4141"/>
                    </a:lnTo>
                    <a:lnTo>
                      <a:pt x="2190" y="4001"/>
                    </a:lnTo>
                    <a:cubicBezTo>
                      <a:pt x="2039" y="3796"/>
                      <a:pt x="1790" y="3623"/>
                      <a:pt x="1456" y="3472"/>
                    </a:cubicBezTo>
                    <a:cubicBezTo>
                      <a:pt x="939" y="3246"/>
                      <a:pt x="669" y="2869"/>
                      <a:pt x="669" y="2362"/>
                    </a:cubicBezTo>
                    <a:cubicBezTo>
                      <a:pt x="669" y="1845"/>
                      <a:pt x="939" y="1467"/>
                      <a:pt x="1456" y="1241"/>
                    </a:cubicBezTo>
                    <a:cubicBezTo>
                      <a:pt x="1790" y="1090"/>
                      <a:pt x="2039" y="917"/>
                      <a:pt x="2190" y="712"/>
                    </a:cubicBezTo>
                    <a:lnTo>
                      <a:pt x="2297" y="572"/>
                    </a:lnTo>
                    <a:lnTo>
                      <a:pt x="2190" y="421"/>
                    </a:lnTo>
                    <a:lnTo>
                      <a:pt x="2060" y="259"/>
                    </a:lnTo>
                    <a:lnTo>
                      <a:pt x="1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55"/>
              <p:cNvSpPr/>
              <p:nvPr/>
            </p:nvSpPr>
            <p:spPr>
              <a:xfrm>
                <a:off x="3017486" y="-2745050"/>
                <a:ext cx="159828" cy="451476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093" extrusionOk="0">
                    <a:moveTo>
                      <a:pt x="2157" y="0"/>
                    </a:moveTo>
                    <a:cubicBezTo>
                      <a:pt x="1316" y="12"/>
                      <a:pt x="550" y="357"/>
                      <a:pt x="0" y="917"/>
                    </a:cubicBezTo>
                    <a:lnTo>
                      <a:pt x="32" y="982"/>
                    </a:lnTo>
                    <a:cubicBezTo>
                      <a:pt x="86" y="1057"/>
                      <a:pt x="204" y="1186"/>
                      <a:pt x="506" y="1316"/>
                    </a:cubicBezTo>
                    <a:cubicBezTo>
                      <a:pt x="1283" y="1651"/>
                      <a:pt x="1704" y="2265"/>
                      <a:pt x="1704" y="3052"/>
                    </a:cubicBezTo>
                    <a:cubicBezTo>
                      <a:pt x="1704" y="3829"/>
                      <a:pt x="1283" y="4443"/>
                      <a:pt x="506" y="4778"/>
                    </a:cubicBezTo>
                    <a:cubicBezTo>
                      <a:pt x="204" y="4907"/>
                      <a:pt x="86" y="5036"/>
                      <a:pt x="32" y="5123"/>
                    </a:cubicBezTo>
                    <a:lnTo>
                      <a:pt x="0" y="5176"/>
                    </a:lnTo>
                    <a:cubicBezTo>
                      <a:pt x="550" y="5737"/>
                      <a:pt x="1316" y="6093"/>
                      <a:pt x="2157" y="6093"/>
                    </a:cubicBezTo>
                    <a:lnTo>
                      <a:pt x="2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55"/>
              <p:cNvSpPr/>
              <p:nvPr/>
            </p:nvSpPr>
            <p:spPr>
              <a:xfrm>
                <a:off x="2952725" y="-2636423"/>
                <a:ext cx="141526" cy="234222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3161" extrusionOk="0">
                    <a:moveTo>
                      <a:pt x="443" y="1"/>
                    </a:moveTo>
                    <a:cubicBezTo>
                      <a:pt x="206" y="389"/>
                      <a:pt x="55" y="842"/>
                      <a:pt x="11" y="1316"/>
                    </a:cubicBezTo>
                    <a:lnTo>
                      <a:pt x="11" y="1328"/>
                    </a:lnTo>
                    <a:lnTo>
                      <a:pt x="11" y="1338"/>
                    </a:lnTo>
                    <a:lnTo>
                      <a:pt x="11" y="1349"/>
                    </a:lnTo>
                    <a:lnTo>
                      <a:pt x="11" y="1359"/>
                    </a:lnTo>
                    <a:lnTo>
                      <a:pt x="11" y="1371"/>
                    </a:lnTo>
                    <a:lnTo>
                      <a:pt x="11" y="1381"/>
                    </a:lnTo>
                    <a:lnTo>
                      <a:pt x="11" y="1392"/>
                    </a:lnTo>
                    <a:lnTo>
                      <a:pt x="11" y="1403"/>
                    </a:lnTo>
                    <a:lnTo>
                      <a:pt x="11" y="1414"/>
                    </a:lnTo>
                    <a:lnTo>
                      <a:pt x="11" y="1424"/>
                    </a:lnTo>
                    <a:lnTo>
                      <a:pt x="0" y="1424"/>
                    </a:lnTo>
                    <a:lnTo>
                      <a:pt x="0" y="1435"/>
                    </a:lnTo>
                    <a:lnTo>
                      <a:pt x="0" y="1446"/>
                    </a:lnTo>
                    <a:lnTo>
                      <a:pt x="0" y="1457"/>
                    </a:lnTo>
                    <a:lnTo>
                      <a:pt x="0" y="1467"/>
                    </a:lnTo>
                    <a:lnTo>
                      <a:pt x="0" y="1478"/>
                    </a:lnTo>
                    <a:lnTo>
                      <a:pt x="0" y="1489"/>
                    </a:lnTo>
                    <a:lnTo>
                      <a:pt x="0" y="1500"/>
                    </a:lnTo>
                    <a:lnTo>
                      <a:pt x="0" y="1510"/>
                    </a:lnTo>
                    <a:lnTo>
                      <a:pt x="0" y="1522"/>
                    </a:lnTo>
                    <a:lnTo>
                      <a:pt x="0" y="1532"/>
                    </a:lnTo>
                    <a:lnTo>
                      <a:pt x="0" y="1543"/>
                    </a:lnTo>
                    <a:lnTo>
                      <a:pt x="0" y="1554"/>
                    </a:lnTo>
                    <a:lnTo>
                      <a:pt x="0" y="1565"/>
                    </a:lnTo>
                    <a:lnTo>
                      <a:pt x="0" y="1586"/>
                    </a:lnTo>
                    <a:lnTo>
                      <a:pt x="0" y="1597"/>
                    </a:lnTo>
                    <a:lnTo>
                      <a:pt x="0" y="1608"/>
                    </a:lnTo>
                    <a:lnTo>
                      <a:pt x="0" y="1618"/>
                    </a:lnTo>
                    <a:lnTo>
                      <a:pt x="0" y="1640"/>
                    </a:lnTo>
                    <a:lnTo>
                      <a:pt x="0" y="1651"/>
                    </a:lnTo>
                    <a:cubicBezTo>
                      <a:pt x="11" y="2200"/>
                      <a:pt x="173" y="2718"/>
                      <a:pt x="443" y="3161"/>
                    </a:cubicBezTo>
                    <a:cubicBezTo>
                      <a:pt x="594" y="2988"/>
                      <a:pt x="820" y="2826"/>
                      <a:pt x="1122" y="2696"/>
                    </a:cubicBezTo>
                    <a:cubicBezTo>
                      <a:pt x="1639" y="2470"/>
                      <a:pt x="1909" y="2093"/>
                      <a:pt x="1909" y="1586"/>
                    </a:cubicBezTo>
                    <a:cubicBezTo>
                      <a:pt x="1909" y="1069"/>
                      <a:pt x="1639" y="691"/>
                      <a:pt x="1122" y="465"/>
                    </a:cubicBezTo>
                    <a:cubicBezTo>
                      <a:pt x="820" y="336"/>
                      <a:pt x="594" y="173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55"/>
              <p:cNvSpPr/>
              <p:nvPr/>
            </p:nvSpPr>
            <p:spPr>
              <a:xfrm>
                <a:off x="2985476" y="-2677103"/>
                <a:ext cx="158272" cy="31565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260" extrusionOk="0">
                    <a:moveTo>
                      <a:pt x="432" y="0"/>
                    </a:moveTo>
                    <a:cubicBezTo>
                      <a:pt x="270" y="162"/>
                      <a:pt x="119" y="356"/>
                      <a:pt x="1" y="550"/>
                    </a:cubicBezTo>
                    <a:cubicBezTo>
                      <a:pt x="152" y="722"/>
                      <a:pt x="378" y="885"/>
                      <a:pt x="680" y="1014"/>
                    </a:cubicBezTo>
                    <a:cubicBezTo>
                      <a:pt x="1197" y="1240"/>
                      <a:pt x="1467" y="1618"/>
                      <a:pt x="1467" y="2135"/>
                    </a:cubicBezTo>
                    <a:cubicBezTo>
                      <a:pt x="1467" y="2642"/>
                      <a:pt x="1197" y="3019"/>
                      <a:pt x="680" y="3245"/>
                    </a:cubicBezTo>
                    <a:cubicBezTo>
                      <a:pt x="378" y="3375"/>
                      <a:pt x="152" y="3537"/>
                      <a:pt x="1" y="3710"/>
                    </a:cubicBezTo>
                    <a:cubicBezTo>
                      <a:pt x="119" y="3914"/>
                      <a:pt x="270" y="4098"/>
                      <a:pt x="432" y="4259"/>
                    </a:cubicBezTo>
                    <a:lnTo>
                      <a:pt x="464" y="4206"/>
                    </a:lnTo>
                    <a:cubicBezTo>
                      <a:pt x="518" y="4119"/>
                      <a:pt x="636" y="3990"/>
                      <a:pt x="938" y="3861"/>
                    </a:cubicBezTo>
                    <a:cubicBezTo>
                      <a:pt x="1715" y="3526"/>
                      <a:pt x="2136" y="2912"/>
                      <a:pt x="2136" y="2135"/>
                    </a:cubicBezTo>
                    <a:cubicBezTo>
                      <a:pt x="2136" y="1348"/>
                      <a:pt x="1715" y="734"/>
                      <a:pt x="938" y="399"/>
                    </a:cubicBezTo>
                    <a:cubicBezTo>
                      <a:pt x="636" y="269"/>
                      <a:pt x="518" y="140"/>
                      <a:pt x="464" y="65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7" name="Google Shape;2697;p55"/>
          <p:cNvGrpSpPr/>
          <p:nvPr/>
        </p:nvGrpSpPr>
        <p:grpSpPr>
          <a:xfrm>
            <a:off x="2586966" y="3138334"/>
            <a:ext cx="381188" cy="281450"/>
            <a:chOff x="3375738" y="3192500"/>
            <a:chExt cx="381188" cy="281450"/>
          </a:xfrm>
        </p:grpSpPr>
        <p:sp>
          <p:nvSpPr>
            <p:cNvPr id="2698" name="Google Shape;2698;p55"/>
            <p:cNvSpPr/>
            <p:nvPr/>
          </p:nvSpPr>
          <p:spPr>
            <a:xfrm>
              <a:off x="3375738" y="3192500"/>
              <a:ext cx="381175" cy="281450"/>
            </a:xfrm>
            <a:custGeom>
              <a:avLst/>
              <a:gdLst/>
              <a:ahLst/>
              <a:cxnLst/>
              <a:rect l="l" t="t" r="r" b="b"/>
              <a:pathLst>
                <a:path w="15247" h="11258" extrusionOk="0">
                  <a:moveTo>
                    <a:pt x="8141" y="4626"/>
                  </a:moveTo>
                  <a:cubicBezTo>
                    <a:pt x="8540" y="4820"/>
                    <a:pt x="8809" y="5229"/>
                    <a:pt x="8809" y="5693"/>
                  </a:cubicBezTo>
                  <a:cubicBezTo>
                    <a:pt x="8809" y="5898"/>
                    <a:pt x="8756" y="6103"/>
                    <a:pt x="8658" y="6264"/>
                  </a:cubicBezTo>
                  <a:cubicBezTo>
                    <a:pt x="8335" y="6135"/>
                    <a:pt x="7990" y="6060"/>
                    <a:pt x="7623" y="6060"/>
                  </a:cubicBezTo>
                  <a:cubicBezTo>
                    <a:pt x="7256" y="6060"/>
                    <a:pt x="6911" y="6135"/>
                    <a:pt x="6588" y="6264"/>
                  </a:cubicBezTo>
                  <a:cubicBezTo>
                    <a:pt x="6534" y="6178"/>
                    <a:pt x="6502" y="6070"/>
                    <a:pt x="6470" y="5963"/>
                  </a:cubicBezTo>
                  <a:lnTo>
                    <a:pt x="6470" y="5952"/>
                  </a:lnTo>
                  <a:cubicBezTo>
                    <a:pt x="6470" y="5941"/>
                    <a:pt x="6459" y="5919"/>
                    <a:pt x="6459" y="5898"/>
                  </a:cubicBezTo>
                  <a:lnTo>
                    <a:pt x="6459" y="5876"/>
                  </a:lnTo>
                  <a:cubicBezTo>
                    <a:pt x="6459" y="5876"/>
                    <a:pt x="6459" y="5866"/>
                    <a:pt x="6448" y="5855"/>
                  </a:cubicBezTo>
                  <a:lnTo>
                    <a:pt x="6448" y="5823"/>
                  </a:lnTo>
                  <a:lnTo>
                    <a:pt x="6448" y="5812"/>
                  </a:lnTo>
                  <a:cubicBezTo>
                    <a:pt x="6448" y="5790"/>
                    <a:pt x="6448" y="5780"/>
                    <a:pt x="6437" y="5758"/>
                  </a:cubicBezTo>
                  <a:lnTo>
                    <a:pt x="6437" y="5747"/>
                  </a:lnTo>
                  <a:lnTo>
                    <a:pt x="6437" y="5693"/>
                  </a:lnTo>
                  <a:lnTo>
                    <a:pt x="6437" y="5639"/>
                  </a:lnTo>
                  <a:cubicBezTo>
                    <a:pt x="6437" y="5629"/>
                    <a:pt x="6437" y="5629"/>
                    <a:pt x="6448" y="5618"/>
                  </a:cubicBezTo>
                  <a:lnTo>
                    <a:pt x="6448" y="5574"/>
                  </a:lnTo>
                  <a:lnTo>
                    <a:pt x="6448" y="5564"/>
                  </a:lnTo>
                  <a:cubicBezTo>
                    <a:pt x="6448" y="5553"/>
                    <a:pt x="6448" y="5531"/>
                    <a:pt x="6459" y="5521"/>
                  </a:cubicBezTo>
                  <a:lnTo>
                    <a:pt x="6459" y="5499"/>
                  </a:lnTo>
                  <a:lnTo>
                    <a:pt x="6459" y="5467"/>
                  </a:lnTo>
                  <a:cubicBezTo>
                    <a:pt x="6459" y="5456"/>
                    <a:pt x="6470" y="5456"/>
                    <a:pt x="6470" y="5445"/>
                  </a:cubicBezTo>
                  <a:cubicBezTo>
                    <a:pt x="6470" y="5435"/>
                    <a:pt x="6470" y="5413"/>
                    <a:pt x="6480" y="5402"/>
                  </a:cubicBezTo>
                  <a:lnTo>
                    <a:pt x="6480" y="5380"/>
                  </a:lnTo>
                  <a:cubicBezTo>
                    <a:pt x="6480" y="5370"/>
                    <a:pt x="6491" y="5359"/>
                    <a:pt x="6491" y="5348"/>
                  </a:cubicBezTo>
                  <a:lnTo>
                    <a:pt x="6491" y="5337"/>
                  </a:lnTo>
                  <a:cubicBezTo>
                    <a:pt x="6502" y="5316"/>
                    <a:pt x="6502" y="5305"/>
                    <a:pt x="6513" y="5284"/>
                  </a:cubicBezTo>
                  <a:lnTo>
                    <a:pt x="6513" y="5272"/>
                  </a:lnTo>
                  <a:cubicBezTo>
                    <a:pt x="6523" y="5262"/>
                    <a:pt x="6523" y="5251"/>
                    <a:pt x="6534" y="5241"/>
                  </a:cubicBezTo>
                  <a:lnTo>
                    <a:pt x="6534" y="5219"/>
                  </a:lnTo>
                  <a:lnTo>
                    <a:pt x="6556" y="5197"/>
                  </a:lnTo>
                  <a:cubicBezTo>
                    <a:pt x="6556" y="5186"/>
                    <a:pt x="6556" y="5176"/>
                    <a:pt x="6566" y="5165"/>
                  </a:cubicBezTo>
                  <a:cubicBezTo>
                    <a:pt x="6566" y="5154"/>
                    <a:pt x="6578" y="5143"/>
                    <a:pt x="6578" y="5143"/>
                  </a:cubicBezTo>
                  <a:cubicBezTo>
                    <a:pt x="6578" y="5133"/>
                    <a:pt x="6588" y="5122"/>
                    <a:pt x="6588" y="5111"/>
                  </a:cubicBezTo>
                  <a:cubicBezTo>
                    <a:pt x="6599" y="5111"/>
                    <a:pt x="6599" y="5100"/>
                    <a:pt x="6599" y="5100"/>
                  </a:cubicBezTo>
                  <a:cubicBezTo>
                    <a:pt x="6609" y="5078"/>
                    <a:pt x="6621" y="5057"/>
                    <a:pt x="6631" y="5046"/>
                  </a:cubicBezTo>
                  <a:lnTo>
                    <a:pt x="6631" y="5035"/>
                  </a:lnTo>
                  <a:cubicBezTo>
                    <a:pt x="6642" y="5035"/>
                    <a:pt x="6653" y="5025"/>
                    <a:pt x="6653" y="5014"/>
                  </a:cubicBezTo>
                  <a:lnTo>
                    <a:pt x="6664" y="5003"/>
                  </a:lnTo>
                  <a:cubicBezTo>
                    <a:pt x="6685" y="4971"/>
                    <a:pt x="6707" y="4949"/>
                    <a:pt x="6728" y="4917"/>
                  </a:cubicBezTo>
                  <a:cubicBezTo>
                    <a:pt x="6825" y="4809"/>
                    <a:pt x="6944" y="4712"/>
                    <a:pt x="7074" y="4647"/>
                  </a:cubicBezTo>
                  <a:lnTo>
                    <a:pt x="7074" y="4896"/>
                  </a:lnTo>
                  <a:cubicBezTo>
                    <a:pt x="7074" y="5176"/>
                    <a:pt x="7300" y="5413"/>
                    <a:pt x="7591" y="5413"/>
                  </a:cubicBezTo>
                  <a:lnTo>
                    <a:pt x="7634" y="5413"/>
                  </a:lnTo>
                  <a:cubicBezTo>
                    <a:pt x="7915" y="5413"/>
                    <a:pt x="8141" y="5176"/>
                    <a:pt x="8141" y="4896"/>
                  </a:cubicBezTo>
                  <a:lnTo>
                    <a:pt x="8141" y="4626"/>
                  </a:lnTo>
                  <a:close/>
                  <a:moveTo>
                    <a:pt x="852" y="0"/>
                  </a:moveTo>
                  <a:cubicBezTo>
                    <a:pt x="377" y="0"/>
                    <a:pt x="0" y="388"/>
                    <a:pt x="0" y="863"/>
                  </a:cubicBezTo>
                  <a:lnTo>
                    <a:pt x="0" y="3019"/>
                  </a:lnTo>
                  <a:cubicBezTo>
                    <a:pt x="0" y="3483"/>
                    <a:pt x="377" y="3871"/>
                    <a:pt x="852" y="3871"/>
                  </a:cubicBezTo>
                  <a:lnTo>
                    <a:pt x="7074" y="3871"/>
                  </a:lnTo>
                  <a:lnTo>
                    <a:pt x="7074" y="3904"/>
                  </a:lnTo>
                  <a:cubicBezTo>
                    <a:pt x="6782" y="3990"/>
                    <a:pt x="6523" y="4151"/>
                    <a:pt x="6319" y="4356"/>
                  </a:cubicBezTo>
                  <a:lnTo>
                    <a:pt x="6221" y="4453"/>
                  </a:lnTo>
                  <a:lnTo>
                    <a:pt x="6221" y="4464"/>
                  </a:lnTo>
                  <a:cubicBezTo>
                    <a:pt x="6200" y="4475"/>
                    <a:pt x="6189" y="4496"/>
                    <a:pt x="6168" y="4507"/>
                  </a:cubicBezTo>
                  <a:lnTo>
                    <a:pt x="6168" y="4518"/>
                  </a:lnTo>
                  <a:cubicBezTo>
                    <a:pt x="6135" y="4550"/>
                    <a:pt x="6113" y="4594"/>
                    <a:pt x="6082" y="4626"/>
                  </a:cubicBezTo>
                  <a:lnTo>
                    <a:pt x="6082" y="4637"/>
                  </a:lnTo>
                  <a:cubicBezTo>
                    <a:pt x="6070" y="4647"/>
                    <a:pt x="6060" y="4669"/>
                    <a:pt x="6038" y="4690"/>
                  </a:cubicBezTo>
                  <a:lnTo>
                    <a:pt x="6038" y="4701"/>
                  </a:lnTo>
                  <a:cubicBezTo>
                    <a:pt x="6027" y="4712"/>
                    <a:pt x="6017" y="4733"/>
                    <a:pt x="6006" y="4755"/>
                  </a:cubicBezTo>
                  <a:cubicBezTo>
                    <a:pt x="5995" y="4776"/>
                    <a:pt x="5984" y="4798"/>
                    <a:pt x="5974" y="4809"/>
                  </a:cubicBezTo>
                  <a:cubicBezTo>
                    <a:pt x="5974" y="4820"/>
                    <a:pt x="5963" y="4820"/>
                    <a:pt x="5963" y="4820"/>
                  </a:cubicBezTo>
                  <a:lnTo>
                    <a:pt x="5931" y="4884"/>
                  </a:lnTo>
                  <a:cubicBezTo>
                    <a:pt x="5919" y="4906"/>
                    <a:pt x="5919" y="4927"/>
                    <a:pt x="5909" y="4949"/>
                  </a:cubicBezTo>
                  <a:lnTo>
                    <a:pt x="5898" y="4960"/>
                  </a:lnTo>
                  <a:cubicBezTo>
                    <a:pt x="5898" y="4971"/>
                    <a:pt x="5887" y="4992"/>
                    <a:pt x="5876" y="5014"/>
                  </a:cubicBezTo>
                  <a:lnTo>
                    <a:pt x="5876" y="5025"/>
                  </a:lnTo>
                  <a:cubicBezTo>
                    <a:pt x="5866" y="5046"/>
                    <a:pt x="5855" y="5068"/>
                    <a:pt x="5855" y="5090"/>
                  </a:cubicBezTo>
                  <a:cubicBezTo>
                    <a:pt x="5844" y="5111"/>
                    <a:pt x="5833" y="5133"/>
                    <a:pt x="5833" y="5154"/>
                  </a:cubicBezTo>
                  <a:cubicBezTo>
                    <a:pt x="5833" y="5154"/>
                    <a:pt x="5833" y="5165"/>
                    <a:pt x="5823" y="5165"/>
                  </a:cubicBezTo>
                  <a:cubicBezTo>
                    <a:pt x="5823" y="5186"/>
                    <a:pt x="5812" y="5208"/>
                    <a:pt x="5812" y="5229"/>
                  </a:cubicBezTo>
                  <a:lnTo>
                    <a:pt x="5812" y="5241"/>
                  </a:lnTo>
                  <a:cubicBezTo>
                    <a:pt x="5801" y="5262"/>
                    <a:pt x="5801" y="5284"/>
                    <a:pt x="5790" y="5305"/>
                  </a:cubicBezTo>
                  <a:lnTo>
                    <a:pt x="5790" y="5316"/>
                  </a:lnTo>
                  <a:cubicBezTo>
                    <a:pt x="5790" y="5337"/>
                    <a:pt x="5780" y="5359"/>
                    <a:pt x="5780" y="5380"/>
                  </a:cubicBezTo>
                  <a:lnTo>
                    <a:pt x="5780" y="5392"/>
                  </a:lnTo>
                  <a:cubicBezTo>
                    <a:pt x="5768" y="5413"/>
                    <a:pt x="5768" y="5435"/>
                    <a:pt x="5768" y="5456"/>
                  </a:cubicBezTo>
                  <a:lnTo>
                    <a:pt x="5768" y="5467"/>
                  </a:lnTo>
                  <a:cubicBezTo>
                    <a:pt x="5768" y="5488"/>
                    <a:pt x="5758" y="5510"/>
                    <a:pt x="5758" y="5531"/>
                  </a:cubicBezTo>
                  <a:lnTo>
                    <a:pt x="5758" y="5542"/>
                  </a:lnTo>
                  <a:lnTo>
                    <a:pt x="5758" y="5607"/>
                  </a:lnTo>
                  <a:lnTo>
                    <a:pt x="5758" y="5618"/>
                  </a:lnTo>
                  <a:cubicBezTo>
                    <a:pt x="5758" y="5639"/>
                    <a:pt x="5747" y="5672"/>
                    <a:pt x="5747" y="5693"/>
                  </a:cubicBezTo>
                  <a:cubicBezTo>
                    <a:pt x="5747" y="5715"/>
                    <a:pt x="5758" y="5725"/>
                    <a:pt x="5758" y="5747"/>
                  </a:cubicBezTo>
                  <a:lnTo>
                    <a:pt x="5758" y="5758"/>
                  </a:lnTo>
                  <a:lnTo>
                    <a:pt x="5758" y="5812"/>
                  </a:lnTo>
                  <a:lnTo>
                    <a:pt x="5758" y="5823"/>
                  </a:lnTo>
                  <a:cubicBezTo>
                    <a:pt x="5780" y="6114"/>
                    <a:pt x="5866" y="6384"/>
                    <a:pt x="6006" y="6621"/>
                  </a:cubicBezTo>
                  <a:cubicBezTo>
                    <a:pt x="5499" y="7030"/>
                    <a:pt x="5143" y="7613"/>
                    <a:pt x="5046" y="8270"/>
                  </a:cubicBezTo>
                  <a:lnTo>
                    <a:pt x="5046" y="8292"/>
                  </a:lnTo>
                  <a:cubicBezTo>
                    <a:pt x="5046" y="8303"/>
                    <a:pt x="5046" y="8324"/>
                    <a:pt x="5035" y="8346"/>
                  </a:cubicBezTo>
                  <a:lnTo>
                    <a:pt x="5035" y="8368"/>
                  </a:lnTo>
                  <a:lnTo>
                    <a:pt x="5035" y="8411"/>
                  </a:lnTo>
                  <a:lnTo>
                    <a:pt x="5035" y="8443"/>
                  </a:lnTo>
                  <a:cubicBezTo>
                    <a:pt x="5025" y="8454"/>
                    <a:pt x="5025" y="8475"/>
                    <a:pt x="5025" y="8486"/>
                  </a:cubicBezTo>
                  <a:lnTo>
                    <a:pt x="5025" y="8507"/>
                  </a:lnTo>
                  <a:lnTo>
                    <a:pt x="5025" y="8562"/>
                  </a:lnTo>
                  <a:lnTo>
                    <a:pt x="5025" y="8583"/>
                  </a:lnTo>
                  <a:lnTo>
                    <a:pt x="5025" y="8658"/>
                  </a:lnTo>
                  <a:lnTo>
                    <a:pt x="5025" y="8723"/>
                  </a:lnTo>
                  <a:lnTo>
                    <a:pt x="5025" y="8744"/>
                  </a:lnTo>
                  <a:lnTo>
                    <a:pt x="5025" y="8788"/>
                  </a:lnTo>
                  <a:lnTo>
                    <a:pt x="5025" y="8820"/>
                  </a:lnTo>
                  <a:lnTo>
                    <a:pt x="5025" y="8852"/>
                  </a:lnTo>
                  <a:cubicBezTo>
                    <a:pt x="5025" y="8874"/>
                    <a:pt x="5035" y="8885"/>
                    <a:pt x="5035" y="8895"/>
                  </a:cubicBezTo>
                  <a:lnTo>
                    <a:pt x="5035" y="8928"/>
                  </a:lnTo>
                  <a:lnTo>
                    <a:pt x="5035" y="8960"/>
                  </a:lnTo>
                  <a:cubicBezTo>
                    <a:pt x="5035" y="8971"/>
                    <a:pt x="5046" y="8982"/>
                    <a:pt x="5046" y="8993"/>
                  </a:cubicBezTo>
                  <a:lnTo>
                    <a:pt x="5046" y="9036"/>
                  </a:lnTo>
                  <a:lnTo>
                    <a:pt x="5046" y="9058"/>
                  </a:lnTo>
                  <a:cubicBezTo>
                    <a:pt x="5057" y="9068"/>
                    <a:pt x="5057" y="9079"/>
                    <a:pt x="5057" y="9101"/>
                  </a:cubicBezTo>
                  <a:lnTo>
                    <a:pt x="5057" y="9111"/>
                  </a:lnTo>
                  <a:cubicBezTo>
                    <a:pt x="5068" y="9133"/>
                    <a:pt x="5068" y="9154"/>
                    <a:pt x="5068" y="9165"/>
                  </a:cubicBezTo>
                  <a:cubicBezTo>
                    <a:pt x="5068" y="9176"/>
                    <a:pt x="5068" y="9176"/>
                    <a:pt x="5078" y="9176"/>
                  </a:cubicBezTo>
                  <a:cubicBezTo>
                    <a:pt x="5078" y="9197"/>
                    <a:pt x="5078" y="9219"/>
                    <a:pt x="5090" y="9230"/>
                  </a:cubicBezTo>
                  <a:lnTo>
                    <a:pt x="5090" y="9240"/>
                  </a:lnTo>
                  <a:cubicBezTo>
                    <a:pt x="5090" y="9262"/>
                    <a:pt x="5100" y="9284"/>
                    <a:pt x="5100" y="9305"/>
                  </a:cubicBezTo>
                  <a:cubicBezTo>
                    <a:pt x="5391" y="10427"/>
                    <a:pt x="6405" y="11257"/>
                    <a:pt x="7623" y="11257"/>
                  </a:cubicBezTo>
                  <a:cubicBezTo>
                    <a:pt x="9058" y="11257"/>
                    <a:pt x="10222" y="10093"/>
                    <a:pt x="10222" y="8658"/>
                  </a:cubicBezTo>
                  <a:cubicBezTo>
                    <a:pt x="10222" y="7839"/>
                    <a:pt x="9844" y="7095"/>
                    <a:pt x="9240" y="6621"/>
                  </a:cubicBezTo>
                  <a:cubicBezTo>
                    <a:pt x="9403" y="6351"/>
                    <a:pt x="9489" y="6027"/>
                    <a:pt x="9489" y="5693"/>
                  </a:cubicBezTo>
                  <a:cubicBezTo>
                    <a:pt x="9489" y="4841"/>
                    <a:pt x="8928" y="4119"/>
                    <a:pt x="8141" y="3892"/>
                  </a:cubicBezTo>
                  <a:lnTo>
                    <a:pt x="8141" y="3871"/>
                  </a:lnTo>
                  <a:lnTo>
                    <a:pt x="14394" y="3871"/>
                  </a:lnTo>
                  <a:cubicBezTo>
                    <a:pt x="14859" y="3871"/>
                    <a:pt x="15247" y="3483"/>
                    <a:pt x="15247" y="3019"/>
                  </a:cubicBezTo>
                  <a:lnTo>
                    <a:pt x="15247" y="863"/>
                  </a:lnTo>
                  <a:cubicBezTo>
                    <a:pt x="15247" y="388"/>
                    <a:pt x="14859" y="0"/>
                    <a:pt x="14394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9" name="Google Shape;2699;p55"/>
            <p:cNvGrpSpPr/>
            <p:nvPr/>
          </p:nvGrpSpPr>
          <p:grpSpPr>
            <a:xfrm>
              <a:off x="3375750" y="3192500"/>
              <a:ext cx="381175" cy="281450"/>
              <a:chOff x="2304975" y="931175"/>
              <a:chExt cx="381175" cy="281450"/>
            </a:xfrm>
          </p:grpSpPr>
          <p:sp>
            <p:nvSpPr>
              <p:cNvPr id="2700" name="Google Shape;2700;p55"/>
              <p:cNvSpPr/>
              <p:nvPr/>
            </p:nvSpPr>
            <p:spPr>
              <a:xfrm>
                <a:off x="2304975" y="931175"/>
                <a:ext cx="381175" cy="96800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3872" extrusionOk="0">
                    <a:moveTo>
                      <a:pt x="852" y="1"/>
                    </a:moveTo>
                    <a:cubicBezTo>
                      <a:pt x="377" y="1"/>
                      <a:pt x="0" y="389"/>
                      <a:pt x="0" y="863"/>
                    </a:cubicBezTo>
                    <a:lnTo>
                      <a:pt x="0" y="3008"/>
                    </a:lnTo>
                    <a:cubicBezTo>
                      <a:pt x="0" y="3483"/>
                      <a:pt x="377" y="3871"/>
                      <a:pt x="852" y="3871"/>
                    </a:cubicBezTo>
                    <a:lnTo>
                      <a:pt x="14394" y="3871"/>
                    </a:lnTo>
                    <a:cubicBezTo>
                      <a:pt x="14859" y="3871"/>
                      <a:pt x="15247" y="3483"/>
                      <a:pt x="15247" y="3008"/>
                    </a:cubicBezTo>
                    <a:lnTo>
                      <a:pt x="15247" y="863"/>
                    </a:lnTo>
                    <a:cubicBezTo>
                      <a:pt x="15247" y="389"/>
                      <a:pt x="14859" y="1"/>
                      <a:pt x="14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55"/>
              <p:cNvSpPr/>
              <p:nvPr/>
            </p:nvSpPr>
            <p:spPr>
              <a:xfrm>
                <a:off x="2417650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38" y="0"/>
                      <a:pt x="0" y="237"/>
                      <a:pt x="0" y="539"/>
                    </a:cubicBezTo>
                    <a:cubicBezTo>
                      <a:pt x="0" y="830"/>
                      <a:pt x="238" y="1079"/>
                      <a:pt x="539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55"/>
              <p:cNvSpPr/>
              <p:nvPr/>
            </p:nvSpPr>
            <p:spPr>
              <a:xfrm>
                <a:off x="2374525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8" y="830"/>
                      <a:pt x="1078" y="539"/>
                    </a:cubicBezTo>
                    <a:cubicBezTo>
                      <a:pt x="1078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5"/>
              <p:cNvSpPr/>
              <p:nvPr/>
            </p:nvSpPr>
            <p:spPr>
              <a:xfrm>
                <a:off x="2331650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37" y="0"/>
                      <a:pt x="0" y="237"/>
                      <a:pt x="0" y="539"/>
                    </a:cubicBezTo>
                    <a:cubicBezTo>
                      <a:pt x="0" y="830"/>
                      <a:pt x="237" y="1079"/>
                      <a:pt x="539" y="1079"/>
                    </a:cubicBezTo>
                    <a:cubicBezTo>
                      <a:pt x="831" y="1079"/>
                      <a:pt x="1078" y="830"/>
                      <a:pt x="1078" y="539"/>
                    </a:cubicBezTo>
                    <a:cubicBezTo>
                      <a:pt x="1078" y="237"/>
                      <a:pt x="831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5"/>
              <p:cNvSpPr/>
              <p:nvPr/>
            </p:nvSpPr>
            <p:spPr>
              <a:xfrm>
                <a:off x="2632475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40" y="0"/>
                    </a:moveTo>
                    <a:cubicBezTo>
                      <a:pt x="249" y="0"/>
                      <a:pt x="1" y="237"/>
                      <a:pt x="1" y="539"/>
                    </a:cubicBezTo>
                    <a:cubicBezTo>
                      <a:pt x="1" y="830"/>
                      <a:pt x="249" y="1079"/>
                      <a:pt x="540" y="1079"/>
                    </a:cubicBezTo>
                    <a:cubicBezTo>
                      <a:pt x="842" y="1079"/>
                      <a:pt x="1079" y="830"/>
                      <a:pt x="1079" y="539"/>
                    </a:cubicBezTo>
                    <a:cubicBezTo>
                      <a:pt x="1079" y="237"/>
                      <a:pt x="842" y="0"/>
                      <a:pt x="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5"/>
              <p:cNvSpPr/>
              <p:nvPr/>
            </p:nvSpPr>
            <p:spPr>
              <a:xfrm>
                <a:off x="2589625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40" y="0"/>
                    </a:moveTo>
                    <a:cubicBezTo>
                      <a:pt x="238" y="0"/>
                      <a:pt x="1" y="237"/>
                      <a:pt x="1" y="539"/>
                    </a:cubicBezTo>
                    <a:cubicBezTo>
                      <a:pt x="1" y="830"/>
                      <a:pt x="238" y="1079"/>
                      <a:pt x="540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5"/>
              <p:cNvSpPr/>
              <p:nvPr/>
            </p:nvSpPr>
            <p:spPr>
              <a:xfrm>
                <a:off x="2546500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9" y="830"/>
                      <a:pt x="1079" y="539"/>
                    </a:cubicBezTo>
                    <a:cubicBezTo>
                      <a:pt x="1079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55"/>
              <p:cNvSpPr/>
              <p:nvPr/>
            </p:nvSpPr>
            <p:spPr>
              <a:xfrm>
                <a:off x="2481800" y="970800"/>
                <a:ext cx="26700" cy="957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3829" extrusionOk="0">
                    <a:moveTo>
                      <a:pt x="518" y="0"/>
                    </a:moveTo>
                    <a:cubicBezTo>
                      <a:pt x="227" y="0"/>
                      <a:pt x="1" y="227"/>
                      <a:pt x="1" y="518"/>
                    </a:cubicBezTo>
                    <a:lnTo>
                      <a:pt x="1" y="3311"/>
                    </a:lnTo>
                    <a:cubicBezTo>
                      <a:pt x="1" y="3591"/>
                      <a:pt x="227" y="3828"/>
                      <a:pt x="518" y="3828"/>
                    </a:cubicBezTo>
                    <a:lnTo>
                      <a:pt x="561" y="3828"/>
                    </a:lnTo>
                    <a:cubicBezTo>
                      <a:pt x="842" y="3828"/>
                      <a:pt x="1068" y="3591"/>
                      <a:pt x="1068" y="3311"/>
                    </a:cubicBezTo>
                    <a:lnTo>
                      <a:pt x="1068" y="518"/>
                    </a:lnTo>
                    <a:cubicBezTo>
                      <a:pt x="1068" y="227"/>
                      <a:pt x="842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55"/>
              <p:cNvSpPr/>
              <p:nvPr/>
            </p:nvSpPr>
            <p:spPr>
              <a:xfrm>
                <a:off x="2448625" y="1026600"/>
                <a:ext cx="93575" cy="93550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3742" extrusionOk="0">
                    <a:moveTo>
                      <a:pt x="1877" y="691"/>
                    </a:moveTo>
                    <a:cubicBezTo>
                      <a:pt x="2524" y="691"/>
                      <a:pt x="3063" y="1219"/>
                      <a:pt x="3063" y="1877"/>
                    </a:cubicBezTo>
                    <a:cubicBezTo>
                      <a:pt x="3063" y="2524"/>
                      <a:pt x="2524" y="3052"/>
                      <a:pt x="1877" y="3052"/>
                    </a:cubicBezTo>
                    <a:cubicBezTo>
                      <a:pt x="1230" y="3052"/>
                      <a:pt x="691" y="2524"/>
                      <a:pt x="691" y="1877"/>
                    </a:cubicBezTo>
                    <a:cubicBezTo>
                      <a:pt x="691" y="1219"/>
                      <a:pt x="1230" y="691"/>
                      <a:pt x="1877" y="691"/>
                    </a:cubicBezTo>
                    <a:close/>
                    <a:moveTo>
                      <a:pt x="1877" y="1"/>
                    </a:moveTo>
                    <a:cubicBezTo>
                      <a:pt x="842" y="1"/>
                      <a:pt x="1" y="842"/>
                      <a:pt x="1" y="1877"/>
                    </a:cubicBezTo>
                    <a:cubicBezTo>
                      <a:pt x="1" y="2901"/>
                      <a:pt x="842" y="3742"/>
                      <a:pt x="1877" y="3742"/>
                    </a:cubicBezTo>
                    <a:cubicBezTo>
                      <a:pt x="2912" y="3742"/>
                      <a:pt x="3743" y="2901"/>
                      <a:pt x="3743" y="1877"/>
                    </a:cubicBezTo>
                    <a:cubicBezTo>
                      <a:pt x="3743" y="842"/>
                      <a:pt x="2912" y="1"/>
                      <a:pt x="18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55"/>
              <p:cNvSpPr/>
              <p:nvPr/>
            </p:nvSpPr>
            <p:spPr>
              <a:xfrm>
                <a:off x="2430575" y="1082675"/>
                <a:ext cx="129975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5198" extrusionOk="0">
                    <a:moveTo>
                      <a:pt x="2599" y="0"/>
                    </a:moveTo>
                    <a:cubicBezTo>
                      <a:pt x="1165" y="0"/>
                      <a:pt x="1" y="1165"/>
                      <a:pt x="1" y="2599"/>
                    </a:cubicBezTo>
                    <a:cubicBezTo>
                      <a:pt x="1" y="4033"/>
                      <a:pt x="1165" y="5198"/>
                      <a:pt x="2599" y="5198"/>
                    </a:cubicBezTo>
                    <a:cubicBezTo>
                      <a:pt x="4034" y="5198"/>
                      <a:pt x="5198" y="4033"/>
                      <a:pt x="5198" y="2599"/>
                    </a:cubicBezTo>
                    <a:cubicBezTo>
                      <a:pt x="5198" y="1165"/>
                      <a:pt x="4034" y="0"/>
                      <a:pt x="25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55"/>
              <p:cNvSpPr/>
              <p:nvPr/>
            </p:nvSpPr>
            <p:spPr>
              <a:xfrm>
                <a:off x="2450800" y="1126350"/>
                <a:ext cx="887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693" extrusionOk="0">
                    <a:moveTo>
                      <a:pt x="464" y="0"/>
                    </a:moveTo>
                    <a:cubicBezTo>
                      <a:pt x="205" y="0"/>
                      <a:pt x="0" y="216"/>
                      <a:pt x="0" y="463"/>
                    </a:cubicBezTo>
                    <a:cubicBezTo>
                      <a:pt x="0" y="626"/>
                      <a:pt x="86" y="765"/>
                      <a:pt x="205" y="852"/>
                    </a:cubicBezTo>
                    <a:cubicBezTo>
                      <a:pt x="86" y="938"/>
                      <a:pt x="0" y="1078"/>
                      <a:pt x="0" y="1240"/>
                    </a:cubicBezTo>
                    <a:cubicBezTo>
                      <a:pt x="0" y="1488"/>
                      <a:pt x="205" y="1693"/>
                      <a:pt x="464" y="1693"/>
                    </a:cubicBezTo>
                    <a:cubicBezTo>
                      <a:pt x="712" y="1693"/>
                      <a:pt x="927" y="1488"/>
                      <a:pt x="927" y="1240"/>
                    </a:cubicBezTo>
                    <a:cubicBezTo>
                      <a:pt x="927" y="1218"/>
                      <a:pt x="917" y="1208"/>
                      <a:pt x="917" y="1186"/>
                    </a:cubicBezTo>
                    <a:lnTo>
                      <a:pt x="2631" y="1186"/>
                    </a:lnTo>
                    <a:lnTo>
                      <a:pt x="2631" y="1240"/>
                    </a:lnTo>
                    <a:cubicBezTo>
                      <a:pt x="2631" y="1488"/>
                      <a:pt x="2836" y="1693"/>
                      <a:pt x="3084" y="1693"/>
                    </a:cubicBezTo>
                    <a:cubicBezTo>
                      <a:pt x="3343" y="1693"/>
                      <a:pt x="3548" y="1488"/>
                      <a:pt x="3548" y="1240"/>
                    </a:cubicBezTo>
                    <a:cubicBezTo>
                      <a:pt x="3548" y="1078"/>
                      <a:pt x="3462" y="938"/>
                      <a:pt x="3343" y="852"/>
                    </a:cubicBezTo>
                    <a:cubicBezTo>
                      <a:pt x="3462" y="765"/>
                      <a:pt x="3548" y="626"/>
                      <a:pt x="3548" y="463"/>
                    </a:cubicBezTo>
                    <a:cubicBezTo>
                      <a:pt x="3548" y="216"/>
                      <a:pt x="3343" y="0"/>
                      <a:pt x="3084" y="0"/>
                    </a:cubicBezTo>
                    <a:cubicBezTo>
                      <a:pt x="2836" y="0"/>
                      <a:pt x="2631" y="216"/>
                      <a:pt x="2631" y="463"/>
                    </a:cubicBezTo>
                    <a:lnTo>
                      <a:pt x="2631" y="506"/>
                    </a:lnTo>
                    <a:lnTo>
                      <a:pt x="917" y="506"/>
                    </a:lnTo>
                    <a:cubicBezTo>
                      <a:pt x="917" y="496"/>
                      <a:pt x="927" y="485"/>
                      <a:pt x="927" y="463"/>
                    </a:cubicBezTo>
                    <a:cubicBezTo>
                      <a:pt x="927" y="216"/>
                      <a:pt x="712" y="0"/>
                      <a:pt x="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55"/>
              <p:cNvSpPr/>
              <p:nvPr/>
            </p:nvSpPr>
            <p:spPr>
              <a:xfrm>
                <a:off x="2304975" y="931175"/>
                <a:ext cx="189800" cy="96800"/>
              </a:xfrm>
              <a:custGeom>
                <a:avLst/>
                <a:gdLst/>
                <a:ahLst/>
                <a:cxnLst/>
                <a:rect l="l" t="t" r="r" b="b"/>
                <a:pathLst>
                  <a:path w="7592" h="3872" extrusionOk="0">
                    <a:moveTo>
                      <a:pt x="1606" y="1402"/>
                    </a:moveTo>
                    <a:cubicBezTo>
                      <a:pt x="1898" y="1402"/>
                      <a:pt x="2145" y="1639"/>
                      <a:pt x="2145" y="1941"/>
                    </a:cubicBezTo>
                    <a:cubicBezTo>
                      <a:pt x="2145" y="2232"/>
                      <a:pt x="1898" y="2481"/>
                      <a:pt x="1606" y="2481"/>
                    </a:cubicBezTo>
                    <a:cubicBezTo>
                      <a:pt x="1304" y="2481"/>
                      <a:pt x="1067" y="2232"/>
                      <a:pt x="1067" y="1941"/>
                    </a:cubicBezTo>
                    <a:cubicBezTo>
                      <a:pt x="1067" y="1639"/>
                      <a:pt x="1304" y="1402"/>
                      <a:pt x="1606" y="1402"/>
                    </a:cubicBezTo>
                    <a:close/>
                    <a:moveTo>
                      <a:pt x="3321" y="1402"/>
                    </a:moveTo>
                    <a:cubicBezTo>
                      <a:pt x="3623" y="1402"/>
                      <a:pt x="3860" y="1639"/>
                      <a:pt x="3860" y="1941"/>
                    </a:cubicBezTo>
                    <a:cubicBezTo>
                      <a:pt x="3860" y="2232"/>
                      <a:pt x="3623" y="2481"/>
                      <a:pt x="3321" y="2481"/>
                    </a:cubicBezTo>
                    <a:cubicBezTo>
                      <a:pt x="3030" y="2481"/>
                      <a:pt x="2782" y="2232"/>
                      <a:pt x="2782" y="1941"/>
                    </a:cubicBezTo>
                    <a:cubicBezTo>
                      <a:pt x="2782" y="1639"/>
                      <a:pt x="3030" y="1402"/>
                      <a:pt x="3321" y="1402"/>
                    </a:cubicBezTo>
                    <a:close/>
                    <a:moveTo>
                      <a:pt x="5046" y="1402"/>
                    </a:moveTo>
                    <a:cubicBezTo>
                      <a:pt x="5337" y="1402"/>
                      <a:pt x="5586" y="1639"/>
                      <a:pt x="5586" y="1941"/>
                    </a:cubicBezTo>
                    <a:cubicBezTo>
                      <a:pt x="5586" y="2232"/>
                      <a:pt x="5337" y="2481"/>
                      <a:pt x="5046" y="2481"/>
                    </a:cubicBezTo>
                    <a:cubicBezTo>
                      <a:pt x="4745" y="2481"/>
                      <a:pt x="4507" y="2232"/>
                      <a:pt x="4507" y="1941"/>
                    </a:cubicBezTo>
                    <a:cubicBezTo>
                      <a:pt x="4507" y="1639"/>
                      <a:pt x="4745" y="1402"/>
                      <a:pt x="5046" y="1402"/>
                    </a:cubicBezTo>
                    <a:close/>
                    <a:moveTo>
                      <a:pt x="852" y="1"/>
                    </a:moveTo>
                    <a:cubicBezTo>
                      <a:pt x="377" y="1"/>
                      <a:pt x="0" y="389"/>
                      <a:pt x="0" y="863"/>
                    </a:cubicBezTo>
                    <a:lnTo>
                      <a:pt x="0" y="3008"/>
                    </a:lnTo>
                    <a:cubicBezTo>
                      <a:pt x="0" y="3483"/>
                      <a:pt x="377" y="3871"/>
                      <a:pt x="852" y="3871"/>
                    </a:cubicBezTo>
                    <a:lnTo>
                      <a:pt x="7074" y="3871"/>
                    </a:lnTo>
                    <a:lnTo>
                      <a:pt x="7074" y="2103"/>
                    </a:lnTo>
                    <a:cubicBezTo>
                      <a:pt x="7074" y="1812"/>
                      <a:pt x="7300" y="1585"/>
                      <a:pt x="7591" y="1585"/>
                    </a:cubicBezTo>
                    <a:lnTo>
                      <a:pt x="75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55"/>
              <p:cNvSpPr/>
              <p:nvPr/>
            </p:nvSpPr>
            <p:spPr>
              <a:xfrm>
                <a:off x="2417650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38" y="0"/>
                      <a:pt x="0" y="237"/>
                      <a:pt x="0" y="539"/>
                    </a:cubicBezTo>
                    <a:cubicBezTo>
                      <a:pt x="0" y="830"/>
                      <a:pt x="238" y="1079"/>
                      <a:pt x="539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55"/>
              <p:cNvSpPr/>
              <p:nvPr/>
            </p:nvSpPr>
            <p:spPr>
              <a:xfrm>
                <a:off x="2448625" y="1047350"/>
                <a:ext cx="33200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618" extrusionOk="0">
                    <a:moveTo>
                      <a:pt x="1" y="1057"/>
                    </a:moveTo>
                    <a:lnTo>
                      <a:pt x="1" y="1057"/>
                    </a:lnTo>
                    <a:lnTo>
                      <a:pt x="1" y="1057"/>
                    </a:lnTo>
                    <a:close/>
                    <a:moveTo>
                      <a:pt x="691" y="1057"/>
                    </a:moveTo>
                    <a:cubicBezTo>
                      <a:pt x="691" y="1262"/>
                      <a:pt x="756" y="1456"/>
                      <a:pt x="842" y="1618"/>
                    </a:cubicBezTo>
                    <a:lnTo>
                      <a:pt x="842" y="1618"/>
                    </a:lnTo>
                    <a:cubicBezTo>
                      <a:pt x="756" y="1456"/>
                      <a:pt x="691" y="1262"/>
                      <a:pt x="691" y="1057"/>
                    </a:cubicBezTo>
                    <a:close/>
                    <a:moveTo>
                      <a:pt x="1" y="1047"/>
                    </a:moveTo>
                    <a:lnTo>
                      <a:pt x="1" y="1057"/>
                    </a:lnTo>
                    <a:lnTo>
                      <a:pt x="1" y="1047"/>
                    </a:lnTo>
                    <a:close/>
                    <a:moveTo>
                      <a:pt x="691" y="1047"/>
                    </a:moveTo>
                    <a:lnTo>
                      <a:pt x="691" y="1057"/>
                    </a:lnTo>
                    <a:lnTo>
                      <a:pt x="691" y="1047"/>
                    </a:lnTo>
                    <a:close/>
                    <a:moveTo>
                      <a:pt x="1" y="1047"/>
                    </a:moveTo>
                    <a:lnTo>
                      <a:pt x="1" y="1047"/>
                    </a:lnTo>
                    <a:lnTo>
                      <a:pt x="1" y="1047"/>
                    </a:lnTo>
                    <a:close/>
                    <a:moveTo>
                      <a:pt x="691" y="1047"/>
                    </a:moveTo>
                    <a:lnTo>
                      <a:pt x="691" y="1047"/>
                    </a:lnTo>
                    <a:lnTo>
                      <a:pt x="691" y="1047"/>
                    </a:lnTo>
                    <a:lnTo>
                      <a:pt x="691" y="1047"/>
                    </a:lnTo>
                    <a:close/>
                    <a:moveTo>
                      <a:pt x="691" y="1036"/>
                    </a:moveTo>
                    <a:lnTo>
                      <a:pt x="691" y="1047"/>
                    </a:lnTo>
                    <a:lnTo>
                      <a:pt x="691" y="1036"/>
                    </a:lnTo>
                    <a:close/>
                    <a:moveTo>
                      <a:pt x="1" y="1036"/>
                    </a:moveTo>
                    <a:lnTo>
                      <a:pt x="1" y="1047"/>
                    </a:lnTo>
                    <a:lnTo>
                      <a:pt x="1" y="1047"/>
                    </a:lnTo>
                    <a:lnTo>
                      <a:pt x="1" y="1036"/>
                    </a:lnTo>
                    <a:close/>
                    <a:moveTo>
                      <a:pt x="691" y="1036"/>
                    </a:moveTo>
                    <a:lnTo>
                      <a:pt x="691" y="1036"/>
                    </a:lnTo>
                    <a:lnTo>
                      <a:pt x="691" y="1036"/>
                    </a:lnTo>
                    <a:close/>
                    <a:moveTo>
                      <a:pt x="1" y="1036"/>
                    </a:moveTo>
                    <a:lnTo>
                      <a:pt x="1" y="1036"/>
                    </a:lnTo>
                    <a:lnTo>
                      <a:pt x="1" y="1036"/>
                    </a:lnTo>
                    <a:close/>
                    <a:moveTo>
                      <a:pt x="691" y="1025"/>
                    </a:moveTo>
                    <a:lnTo>
                      <a:pt x="691" y="1036"/>
                    </a:lnTo>
                    <a:lnTo>
                      <a:pt x="691" y="1025"/>
                    </a:lnTo>
                    <a:close/>
                    <a:moveTo>
                      <a:pt x="1" y="1025"/>
                    </a:moveTo>
                    <a:lnTo>
                      <a:pt x="1" y="1025"/>
                    </a:lnTo>
                    <a:lnTo>
                      <a:pt x="1" y="1025"/>
                    </a:lnTo>
                    <a:close/>
                    <a:moveTo>
                      <a:pt x="691" y="1025"/>
                    </a:moveTo>
                    <a:lnTo>
                      <a:pt x="691" y="1025"/>
                    </a:lnTo>
                    <a:lnTo>
                      <a:pt x="691" y="1025"/>
                    </a:lnTo>
                    <a:close/>
                    <a:moveTo>
                      <a:pt x="1" y="1025"/>
                    </a:moveTo>
                    <a:lnTo>
                      <a:pt x="1" y="1025"/>
                    </a:lnTo>
                    <a:lnTo>
                      <a:pt x="1" y="1025"/>
                    </a:lnTo>
                    <a:close/>
                    <a:moveTo>
                      <a:pt x="691" y="1014"/>
                    </a:moveTo>
                    <a:lnTo>
                      <a:pt x="691" y="1025"/>
                    </a:lnTo>
                    <a:lnTo>
                      <a:pt x="691" y="1014"/>
                    </a:lnTo>
                    <a:close/>
                    <a:moveTo>
                      <a:pt x="12" y="1014"/>
                    </a:moveTo>
                    <a:lnTo>
                      <a:pt x="1" y="1014"/>
                    </a:lnTo>
                    <a:lnTo>
                      <a:pt x="12" y="1014"/>
                    </a:lnTo>
                    <a:close/>
                    <a:moveTo>
                      <a:pt x="691" y="1014"/>
                    </a:moveTo>
                    <a:lnTo>
                      <a:pt x="691" y="1014"/>
                    </a:lnTo>
                    <a:lnTo>
                      <a:pt x="691" y="1014"/>
                    </a:lnTo>
                    <a:close/>
                    <a:moveTo>
                      <a:pt x="12" y="1004"/>
                    </a:moveTo>
                    <a:lnTo>
                      <a:pt x="12" y="1014"/>
                    </a:lnTo>
                    <a:lnTo>
                      <a:pt x="12" y="1004"/>
                    </a:lnTo>
                    <a:close/>
                    <a:moveTo>
                      <a:pt x="691" y="1004"/>
                    </a:moveTo>
                    <a:lnTo>
                      <a:pt x="691" y="1014"/>
                    </a:lnTo>
                    <a:lnTo>
                      <a:pt x="691" y="1004"/>
                    </a:lnTo>
                    <a:close/>
                    <a:moveTo>
                      <a:pt x="12" y="1004"/>
                    </a:moveTo>
                    <a:lnTo>
                      <a:pt x="12" y="1004"/>
                    </a:lnTo>
                    <a:lnTo>
                      <a:pt x="12" y="1004"/>
                    </a:lnTo>
                    <a:close/>
                    <a:moveTo>
                      <a:pt x="691" y="1004"/>
                    </a:moveTo>
                    <a:lnTo>
                      <a:pt x="691" y="1004"/>
                    </a:lnTo>
                    <a:lnTo>
                      <a:pt x="691" y="1004"/>
                    </a:lnTo>
                    <a:close/>
                    <a:moveTo>
                      <a:pt x="691" y="992"/>
                    </a:moveTo>
                    <a:lnTo>
                      <a:pt x="691" y="1004"/>
                    </a:lnTo>
                    <a:lnTo>
                      <a:pt x="691" y="992"/>
                    </a:lnTo>
                    <a:close/>
                    <a:moveTo>
                      <a:pt x="12" y="992"/>
                    </a:moveTo>
                    <a:lnTo>
                      <a:pt x="12" y="1004"/>
                    </a:lnTo>
                    <a:lnTo>
                      <a:pt x="12" y="992"/>
                    </a:lnTo>
                    <a:close/>
                    <a:moveTo>
                      <a:pt x="12" y="992"/>
                    </a:moveTo>
                    <a:lnTo>
                      <a:pt x="12" y="992"/>
                    </a:lnTo>
                    <a:lnTo>
                      <a:pt x="12" y="992"/>
                    </a:lnTo>
                    <a:close/>
                    <a:moveTo>
                      <a:pt x="691" y="982"/>
                    </a:moveTo>
                    <a:lnTo>
                      <a:pt x="691" y="992"/>
                    </a:lnTo>
                    <a:lnTo>
                      <a:pt x="691" y="982"/>
                    </a:lnTo>
                    <a:close/>
                    <a:moveTo>
                      <a:pt x="12" y="982"/>
                    </a:moveTo>
                    <a:lnTo>
                      <a:pt x="12" y="992"/>
                    </a:lnTo>
                    <a:lnTo>
                      <a:pt x="12" y="982"/>
                    </a:lnTo>
                    <a:close/>
                    <a:moveTo>
                      <a:pt x="691" y="982"/>
                    </a:moveTo>
                    <a:lnTo>
                      <a:pt x="691" y="982"/>
                    </a:lnTo>
                    <a:lnTo>
                      <a:pt x="691" y="982"/>
                    </a:lnTo>
                    <a:close/>
                    <a:moveTo>
                      <a:pt x="12" y="982"/>
                    </a:moveTo>
                    <a:lnTo>
                      <a:pt x="12" y="982"/>
                    </a:lnTo>
                    <a:lnTo>
                      <a:pt x="12" y="982"/>
                    </a:lnTo>
                    <a:close/>
                    <a:moveTo>
                      <a:pt x="12" y="971"/>
                    </a:moveTo>
                    <a:lnTo>
                      <a:pt x="12" y="971"/>
                    </a:lnTo>
                    <a:lnTo>
                      <a:pt x="12" y="971"/>
                    </a:lnTo>
                    <a:close/>
                    <a:moveTo>
                      <a:pt x="702" y="971"/>
                    </a:moveTo>
                    <a:cubicBezTo>
                      <a:pt x="691" y="971"/>
                      <a:pt x="691" y="971"/>
                      <a:pt x="691" y="982"/>
                    </a:cubicBezTo>
                    <a:cubicBezTo>
                      <a:pt x="691" y="971"/>
                      <a:pt x="691" y="971"/>
                      <a:pt x="702" y="971"/>
                    </a:cubicBezTo>
                    <a:close/>
                    <a:moveTo>
                      <a:pt x="12" y="960"/>
                    </a:moveTo>
                    <a:lnTo>
                      <a:pt x="12" y="971"/>
                    </a:lnTo>
                    <a:lnTo>
                      <a:pt x="12" y="960"/>
                    </a:lnTo>
                    <a:close/>
                    <a:moveTo>
                      <a:pt x="12" y="949"/>
                    </a:moveTo>
                    <a:lnTo>
                      <a:pt x="12" y="960"/>
                    </a:lnTo>
                    <a:lnTo>
                      <a:pt x="12" y="949"/>
                    </a:lnTo>
                    <a:close/>
                    <a:moveTo>
                      <a:pt x="12" y="949"/>
                    </a:moveTo>
                    <a:lnTo>
                      <a:pt x="12" y="949"/>
                    </a:lnTo>
                    <a:lnTo>
                      <a:pt x="12" y="949"/>
                    </a:lnTo>
                    <a:close/>
                    <a:moveTo>
                      <a:pt x="12" y="928"/>
                    </a:moveTo>
                    <a:lnTo>
                      <a:pt x="12" y="949"/>
                    </a:lnTo>
                    <a:lnTo>
                      <a:pt x="12" y="928"/>
                    </a:lnTo>
                    <a:close/>
                    <a:moveTo>
                      <a:pt x="12" y="928"/>
                    </a:moveTo>
                    <a:lnTo>
                      <a:pt x="12" y="928"/>
                    </a:lnTo>
                    <a:lnTo>
                      <a:pt x="12" y="928"/>
                    </a:lnTo>
                    <a:close/>
                    <a:moveTo>
                      <a:pt x="12" y="896"/>
                    </a:moveTo>
                    <a:lnTo>
                      <a:pt x="12" y="928"/>
                    </a:lnTo>
                    <a:lnTo>
                      <a:pt x="12" y="896"/>
                    </a:lnTo>
                    <a:close/>
                    <a:moveTo>
                      <a:pt x="141" y="357"/>
                    </a:moveTo>
                    <a:cubicBezTo>
                      <a:pt x="66" y="529"/>
                      <a:pt x="22" y="712"/>
                      <a:pt x="12" y="896"/>
                    </a:cubicBezTo>
                    <a:cubicBezTo>
                      <a:pt x="22" y="712"/>
                      <a:pt x="66" y="529"/>
                      <a:pt x="141" y="357"/>
                    </a:cubicBezTo>
                    <a:close/>
                    <a:moveTo>
                      <a:pt x="141" y="357"/>
                    </a:moveTo>
                    <a:lnTo>
                      <a:pt x="141" y="357"/>
                    </a:lnTo>
                    <a:lnTo>
                      <a:pt x="141" y="357"/>
                    </a:lnTo>
                    <a:close/>
                    <a:moveTo>
                      <a:pt x="141" y="345"/>
                    </a:moveTo>
                    <a:lnTo>
                      <a:pt x="141" y="357"/>
                    </a:lnTo>
                    <a:lnTo>
                      <a:pt x="141" y="345"/>
                    </a:lnTo>
                    <a:close/>
                    <a:moveTo>
                      <a:pt x="141" y="335"/>
                    </a:moveTo>
                    <a:lnTo>
                      <a:pt x="141" y="345"/>
                    </a:lnTo>
                    <a:lnTo>
                      <a:pt x="141" y="335"/>
                    </a:lnTo>
                    <a:close/>
                    <a:moveTo>
                      <a:pt x="141" y="335"/>
                    </a:moveTo>
                    <a:lnTo>
                      <a:pt x="141" y="335"/>
                    </a:lnTo>
                    <a:lnTo>
                      <a:pt x="141" y="335"/>
                    </a:lnTo>
                    <a:close/>
                    <a:moveTo>
                      <a:pt x="152" y="324"/>
                    </a:moveTo>
                    <a:lnTo>
                      <a:pt x="152" y="335"/>
                    </a:lnTo>
                    <a:lnTo>
                      <a:pt x="152" y="324"/>
                    </a:lnTo>
                    <a:close/>
                    <a:moveTo>
                      <a:pt x="152" y="324"/>
                    </a:moveTo>
                    <a:lnTo>
                      <a:pt x="152" y="324"/>
                    </a:lnTo>
                    <a:lnTo>
                      <a:pt x="152" y="32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328" y="0"/>
                    </a:moveTo>
                    <a:cubicBezTo>
                      <a:pt x="971" y="184"/>
                      <a:pt x="724" y="551"/>
                      <a:pt x="702" y="971"/>
                    </a:cubicBezTo>
                    <a:cubicBezTo>
                      <a:pt x="724" y="551"/>
                      <a:pt x="971" y="184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55"/>
              <p:cNvSpPr/>
              <p:nvPr/>
            </p:nvSpPr>
            <p:spPr>
              <a:xfrm>
                <a:off x="2374525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8" y="830"/>
                      <a:pt x="1078" y="539"/>
                    </a:cubicBezTo>
                    <a:cubicBezTo>
                      <a:pt x="1078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55"/>
              <p:cNvSpPr/>
              <p:nvPr/>
            </p:nvSpPr>
            <p:spPr>
              <a:xfrm>
                <a:off x="2331650" y="966225"/>
                <a:ext cx="269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37" y="0"/>
                      <a:pt x="0" y="237"/>
                      <a:pt x="0" y="539"/>
                    </a:cubicBezTo>
                    <a:cubicBezTo>
                      <a:pt x="0" y="830"/>
                      <a:pt x="237" y="1079"/>
                      <a:pt x="539" y="1079"/>
                    </a:cubicBezTo>
                    <a:cubicBezTo>
                      <a:pt x="831" y="1079"/>
                      <a:pt x="1078" y="830"/>
                      <a:pt x="1078" y="539"/>
                    </a:cubicBezTo>
                    <a:cubicBezTo>
                      <a:pt x="1078" y="237"/>
                      <a:pt x="83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55"/>
              <p:cNvSpPr/>
              <p:nvPr/>
            </p:nvSpPr>
            <p:spPr>
              <a:xfrm>
                <a:off x="2481800" y="970800"/>
                <a:ext cx="12975" cy="95725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829" extrusionOk="0">
                    <a:moveTo>
                      <a:pt x="518" y="0"/>
                    </a:moveTo>
                    <a:cubicBezTo>
                      <a:pt x="227" y="0"/>
                      <a:pt x="1" y="227"/>
                      <a:pt x="1" y="518"/>
                    </a:cubicBezTo>
                    <a:lnTo>
                      <a:pt x="1" y="2286"/>
                    </a:lnTo>
                    <a:lnTo>
                      <a:pt x="1" y="2319"/>
                    </a:lnTo>
                    <a:cubicBezTo>
                      <a:pt x="162" y="2264"/>
                      <a:pt x="334" y="2243"/>
                      <a:pt x="518" y="2233"/>
                    </a:cubicBezTo>
                    <a:lnTo>
                      <a:pt x="518" y="0"/>
                    </a:lnTo>
                    <a:close/>
                    <a:moveTo>
                      <a:pt x="518" y="2923"/>
                    </a:moveTo>
                    <a:cubicBezTo>
                      <a:pt x="334" y="2933"/>
                      <a:pt x="151" y="2976"/>
                      <a:pt x="1" y="3062"/>
                    </a:cubicBezTo>
                    <a:lnTo>
                      <a:pt x="1" y="3311"/>
                    </a:lnTo>
                    <a:cubicBezTo>
                      <a:pt x="1" y="3591"/>
                      <a:pt x="227" y="3828"/>
                      <a:pt x="518" y="3828"/>
                    </a:cubicBezTo>
                    <a:lnTo>
                      <a:pt x="518" y="29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55"/>
              <p:cNvSpPr/>
              <p:nvPr/>
            </p:nvSpPr>
            <p:spPr>
              <a:xfrm>
                <a:off x="2448625" y="1026600"/>
                <a:ext cx="4615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2805" extrusionOk="0">
                    <a:moveTo>
                      <a:pt x="1845" y="1"/>
                    </a:moveTo>
                    <a:cubicBezTo>
                      <a:pt x="1661" y="11"/>
                      <a:pt x="1489" y="32"/>
                      <a:pt x="1328" y="87"/>
                    </a:cubicBezTo>
                    <a:cubicBezTo>
                      <a:pt x="799" y="248"/>
                      <a:pt x="367" y="636"/>
                      <a:pt x="152" y="1144"/>
                    </a:cubicBezTo>
                    <a:lnTo>
                      <a:pt x="152" y="1154"/>
                    </a:lnTo>
                    <a:lnTo>
                      <a:pt x="152" y="1165"/>
                    </a:lnTo>
                    <a:lnTo>
                      <a:pt x="141" y="1165"/>
                    </a:lnTo>
                    <a:lnTo>
                      <a:pt x="141" y="1175"/>
                    </a:lnTo>
                    <a:lnTo>
                      <a:pt x="141" y="1187"/>
                    </a:lnTo>
                    <a:cubicBezTo>
                      <a:pt x="66" y="1359"/>
                      <a:pt x="22" y="1542"/>
                      <a:pt x="12" y="1726"/>
                    </a:cubicBezTo>
                    <a:lnTo>
                      <a:pt x="12" y="1758"/>
                    </a:lnTo>
                    <a:lnTo>
                      <a:pt x="12" y="1779"/>
                    </a:lnTo>
                    <a:lnTo>
                      <a:pt x="12" y="1790"/>
                    </a:lnTo>
                    <a:lnTo>
                      <a:pt x="12" y="1801"/>
                    </a:lnTo>
                    <a:lnTo>
                      <a:pt x="12" y="1812"/>
                    </a:lnTo>
                    <a:lnTo>
                      <a:pt x="12" y="1822"/>
                    </a:lnTo>
                    <a:lnTo>
                      <a:pt x="12" y="1834"/>
                    </a:lnTo>
                    <a:lnTo>
                      <a:pt x="12" y="1844"/>
                    </a:lnTo>
                    <a:lnTo>
                      <a:pt x="1" y="1844"/>
                    </a:lnTo>
                    <a:lnTo>
                      <a:pt x="1" y="1855"/>
                    </a:lnTo>
                    <a:lnTo>
                      <a:pt x="1" y="1866"/>
                    </a:lnTo>
                    <a:lnTo>
                      <a:pt x="1" y="1877"/>
                    </a:lnTo>
                    <a:lnTo>
                      <a:pt x="1" y="1887"/>
                    </a:lnTo>
                    <a:cubicBezTo>
                      <a:pt x="12" y="2222"/>
                      <a:pt x="98" y="2534"/>
                      <a:pt x="260" y="2804"/>
                    </a:cubicBezTo>
                    <a:cubicBezTo>
                      <a:pt x="432" y="2663"/>
                      <a:pt x="637" y="2545"/>
                      <a:pt x="842" y="2448"/>
                    </a:cubicBezTo>
                    <a:cubicBezTo>
                      <a:pt x="756" y="2286"/>
                      <a:pt x="691" y="2092"/>
                      <a:pt x="691" y="1887"/>
                    </a:cubicBezTo>
                    <a:lnTo>
                      <a:pt x="691" y="1877"/>
                    </a:lnTo>
                    <a:lnTo>
                      <a:pt x="691" y="1866"/>
                    </a:lnTo>
                    <a:lnTo>
                      <a:pt x="691" y="1855"/>
                    </a:lnTo>
                    <a:lnTo>
                      <a:pt x="691" y="1844"/>
                    </a:lnTo>
                    <a:lnTo>
                      <a:pt x="691" y="1834"/>
                    </a:lnTo>
                    <a:lnTo>
                      <a:pt x="691" y="1822"/>
                    </a:lnTo>
                    <a:lnTo>
                      <a:pt x="691" y="1812"/>
                    </a:lnTo>
                    <a:cubicBezTo>
                      <a:pt x="691" y="1801"/>
                      <a:pt x="691" y="1801"/>
                      <a:pt x="702" y="1801"/>
                    </a:cubicBezTo>
                    <a:cubicBezTo>
                      <a:pt x="724" y="1381"/>
                      <a:pt x="971" y="1014"/>
                      <a:pt x="1328" y="830"/>
                    </a:cubicBezTo>
                    <a:cubicBezTo>
                      <a:pt x="1478" y="744"/>
                      <a:pt x="1661" y="701"/>
                      <a:pt x="1845" y="691"/>
                    </a:cubicBezTo>
                    <a:lnTo>
                      <a:pt x="18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55"/>
              <p:cNvSpPr/>
              <p:nvPr/>
            </p:nvSpPr>
            <p:spPr>
              <a:xfrm>
                <a:off x="2430575" y="1145750"/>
                <a:ext cx="2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05" extrusionOk="0">
                    <a:moveTo>
                      <a:pt x="1" y="205"/>
                    </a:moveTo>
                    <a:lnTo>
                      <a:pt x="1" y="205"/>
                    </a:lnTo>
                    <a:lnTo>
                      <a:pt x="1" y="205"/>
                    </a:lnTo>
                    <a:close/>
                    <a:moveTo>
                      <a:pt x="1" y="195"/>
                    </a:moveTo>
                    <a:lnTo>
                      <a:pt x="1" y="195"/>
                    </a:lnTo>
                    <a:lnTo>
                      <a:pt x="1" y="195"/>
                    </a:lnTo>
                    <a:close/>
                    <a:moveTo>
                      <a:pt x="1" y="195"/>
                    </a:moveTo>
                    <a:lnTo>
                      <a:pt x="1" y="195"/>
                    </a:lnTo>
                    <a:lnTo>
                      <a:pt x="1" y="195"/>
                    </a:lnTo>
                    <a:close/>
                    <a:moveTo>
                      <a:pt x="1" y="183"/>
                    </a:moveTo>
                    <a:lnTo>
                      <a:pt x="1" y="183"/>
                    </a:lnTo>
                    <a:lnTo>
                      <a:pt x="1" y="183"/>
                    </a:lnTo>
                    <a:close/>
                    <a:moveTo>
                      <a:pt x="1" y="173"/>
                    </a:moveTo>
                    <a:lnTo>
                      <a:pt x="1" y="173"/>
                    </a:lnTo>
                    <a:lnTo>
                      <a:pt x="1" y="173"/>
                    </a:lnTo>
                    <a:close/>
                    <a:moveTo>
                      <a:pt x="1" y="162"/>
                    </a:moveTo>
                    <a:lnTo>
                      <a:pt x="1" y="162"/>
                    </a:lnTo>
                    <a:lnTo>
                      <a:pt x="1" y="162"/>
                    </a:lnTo>
                    <a:close/>
                    <a:moveTo>
                      <a:pt x="1" y="151"/>
                    </a:moveTo>
                    <a:lnTo>
                      <a:pt x="1" y="162"/>
                    </a:lnTo>
                    <a:lnTo>
                      <a:pt x="1" y="151"/>
                    </a:lnTo>
                    <a:close/>
                    <a:moveTo>
                      <a:pt x="1" y="151"/>
                    </a:moveTo>
                    <a:lnTo>
                      <a:pt x="1" y="151"/>
                    </a:lnTo>
                    <a:lnTo>
                      <a:pt x="1" y="151"/>
                    </a:lnTo>
                    <a:close/>
                    <a:moveTo>
                      <a:pt x="1" y="140"/>
                    </a:moveTo>
                    <a:lnTo>
                      <a:pt x="1" y="140"/>
                    </a:lnTo>
                    <a:lnTo>
                      <a:pt x="1" y="140"/>
                    </a:lnTo>
                    <a:close/>
                    <a:moveTo>
                      <a:pt x="1" y="130"/>
                    </a:moveTo>
                    <a:lnTo>
                      <a:pt x="1" y="130"/>
                    </a:lnTo>
                    <a:lnTo>
                      <a:pt x="1" y="130"/>
                    </a:lnTo>
                    <a:close/>
                    <a:moveTo>
                      <a:pt x="1" y="119"/>
                    </a:moveTo>
                    <a:lnTo>
                      <a:pt x="1" y="130"/>
                    </a:lnTo>
                    <a:lnTo>
                      <a:pt x="1" y="119"/>
                    </a:lnTo>
                    <a:close/>
                    <a:moveTo>
                      <a:pt x="1" y="108"/>
                    </a:moveTo>
                    <a:lnTo>
                      <a:pt x="1" y="119"/>
                    </a:lnTo>
                    <a:lnTo>
                      <a:pt x="1" y="108"/>
                    </a:lnTo>
                    <a:close/>
                    <a:moveTo>
                      <a:pt x="1" y="108"/>
                    </a:moveTo>
                    <a:lnTo>
                      <a:pt x="1" y="108"/>
                    </a:lnTo>
                    <a:lnTo>
                      <a:pt x="1" y="108"/>
                    </a:lnTo>
                    <a:close/>
                    <a:moveTo>
                      <a:pt x="1" y="97"/>
                    </a:moveTo>
                    <a:lnTo>
                      <a:pt x="1" y="97"/>
                    </a:lnTo>
                    <a:lnTo>
                      <a:pt x="1" y="97"/>
                    </a:lnTo>
                    <a:close/>
                    <a:moveTo>
                      <a:pt x="1" y="87"/>
                    </a:moveTo>
                    <a:lnTo>
                      <a:pt x="1" y="87"/>
                    </a:lnTo>
                    <a:lnTo>
                      <a:pt x="1" y="87"/>
                    </a:lnTo>
                    <a:close/>
                    <a:moveTo>
                      <a:pt x="1" y="76"/>
                    </a:moveTo>
                    <a:lnTo>
                      <a:pt x="1" y="87"/>
                    </a:lnTo>
                    <a:lnTo>
                      <a:pt x="1" y="76"/>
                    </a:lnTo>
                    <a:close/>
                    <a:moveTo>
                      <a:pt x="1" y="65"/>
                    </a:moveTo>
                    <a:lnTo>
                      <a:pt x="1" y="76"/>
                    </a:lnTo>
                    <a:lnTo>
                      <a:pt x="1" y="76"/>
                    </a:lnTo>
                    <a:lnTo>
                      <a:pt x="1" y="65"/>
                    </a:lnTo>
                    <a:close/>
                    <a:moveTo>
                      <a:pt x="1" y="54"/>
                    </a:moveTo>
                    <a:lnTo>
                      <a:pt x="1" y="65"/>
                    </a:lnTo>
                    <a:lnTo>
                      <a:pt x="1" y="54"/>
                    </a:lnTo>
                    <a:close/>
                    <a:moveTo>
                      <a:pt x="1" y="54"/>
                    </a:moveTo>
                    <a:lnTo>
                      <a:pt x="1" y="54"/>
                    </a:lnTo>
                    <a:lnTo>
                      <a:pt x="1" y="54"/>
                    </a:lnTo>
                    <a:close/>
                    <a:moveTo>
                      <a:pt x="1" y="44"/>
                    </a:moveTo>
                    <a:lnTo>
                      <a:pt x="1" y="44"/>
                    </a:lnTo>
                    <a:lnTo>
                      <a:pt x="1" y="44"/>
                    </a:lnTo>
                    <a:close/>
                    <a:moveTo>
                      <a:pt x="1" y="32"/>
                    </a:moveTo>
                    <a:lnTo>
                      <a:pt x="1" y="44"/>
                    </a:lnTo>
                    <a:lnTo>
                      <a:pt x="1" y="32"/>
                    </a:lnTo>
                    <a:close/>
                    <a:moveTo>
                      <a:pt x="1" y="22"/>
                    </a:moveTo>
                    <a:lnTo>
                      <a:pt x="1" y="32"/>
                    </a:lnTo>
                    <a:lnTo>
                      <a:pt x="1" y="22"/>
                    </a:lnTo>
                    <a:close/>
                    <a:moveTo>
                      <a:pt x="1" y="22"/>
                    </a:moveTo>
                    <a:lnTo>
                      <a:pt x="1" y="22"/>
                    </a:lnTo>
                    <a:lnTo>
                      <a:pt x="1" y="22"/>
                    </a:lnTo>
                    <a:close/>
                    <a:moveTo>
                      <a:pt x="1" y="11"/>
                    </a:moveTo>
                    <a:lnTo>
                      <a:pt x="1" y="11"/>
                    </a:lnTo>
                    <a:lnTo>
                      <a:pt x="1" y="11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55"/>
              <p:cNvSpPr/>
              <p:nvPr/>
            </p:nvSpPr>
            <p:spPr>
              <a:xfrm>
                <a:off x="2430575" y="1082675"/>
                <a:ext cx="642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5198" extrusionOk="0">
                    <a:moveTo>
                      <a:pt x="2567" y="0"/>
                    </a:moveTo>
                    <a:cubicBezTo>
                      <a:pt x="2211" y="0"/>
                      <a:pt x="1877" y="75"/>
                      <a:pt x="1564" y="205"/>
                    </a:cubicBezTo>
                    <a:cubicBezTo>
                      <a:pt x="1359" y="302"/>
                      <a:pt x="1154" y="420"/>
                      <a:pt x="982" y="561"/>
                    </a:cubicBezTo>
                    <a:cubicBezTo>
                      <a:pt x="399" y="1024"/>
                      <a:pt x="22" y="1726"/>
                      <a:pt x="1" y="2523"/>
                    </a:cubicBezTo>
                    <a:lnTo>
                      <a:pt x="1" y="2534"/>
                    </a:lnTo>
                    <a:lnTo>
                      <a:pt x="1" y="2545"/>
                    </a:lnTo>
                    <a:lnTo>
                      <a:pt x="1" y="2555"/>
                    </a:lnTo>
                    <a:lnTo>
                      <a:pt x="1" y="2567"/>
                    </a:lnTo>
                    <a:lnTo>
                      <a:pt x="1" y="2577"/>
                    </a:lnTo>
                    <a:lnTo>
                      <a:pt x="1" y="2588"/>
                    </a:lnTo>
                    <a:lnTo>
                      <a:pt x="1" y="2599"/>
                    </a:lnTo>
                    <a:lnTo>
                      <a:pt x="1" y="2610"/>
                    </a:lnTo>
                    <a:lnTo>
                      <a:pt x="1" y="2620"/>
                    </a:lnTo>
                    <a:lnTo>
                      <a:pt x="1" y="2631"/>
                    </a:lnTo>
                    <a:lnTo>
                      <a:pt x="1" y="2642"/>
                    </a:lnTo>
                    <a:lnTo>
                      <a:pt x="1" y="2653"/>
                    </a:lnTo>
                    <a:lnTo>
                      <a:pt x="1" y="2663"/>
                    </a:lnTo>
                    <a:lnTo>
                      <a:pt x="1" y="2674"/>
                    </a:lnTo>
                    <a:lnTo>
                      <a:pt x="1" y="2685"/>
                    </a:lnTo>
                    <a:lnTo>
                      <a:pt x="1" y="2696"/>
                    </a:lnTo>
                    <a:lnTo>
                      <a:pt x="1" y="2706"/>
                    </a:lnTo>
                    <a:lnTo>
                      <a:pt x="1" y="2718"/>
                    </a:lnTo>
                    <a:lnTo>
                      <a:pt x="1" y="2728"/>
                    </a:lnTo>
                    <a:cubicBezTo>
                      <a:pt x="66" y="4098"/>
                      <a:pt x="1187" y="5176"/>
                      <a:pt x="2567" y="5198"/>
                    </a:cubicBezTo>
                    <a:lnTo>
                      <a:pt x="2567" y="2933"/>
                    </a:lnTo>
                    <a:lnTo>
                      <a:pt x="1726" y="2933"/>
                    </a:lnTo>
                    <a:cubicBezTo>
                      <a:pt x="1726" y="2955"/>
                      <a:pt x="1736" y="2965"/>
                      <a:pt x="1736" y="2987"/>
                    </a:cubicBezTo>
                    <a:cubicBezTo>
                      <a:pt x="1736" y="3235"/>
                      <a:pt x="1521" y="3440"/>
                      <a:pt x="1273" y="3440"/>
                    </a:cubicBezTo>
                    <a:cubicBezTo>
                      <a:pt x="1014" y="3440"/>
                      <a:pt x="809" y="3235"/>
                      <a:pt x="809" y="2987"/>
                    </a:cubicBezTo>
                    <a:cubicBezTo>
                      <a:pt x="809" y="2825"/>
                      <a:pt x="895" y="2685"/>
                      <a:pt x="1014" y="2599"/>
                    </a:cubicBezTo>
                    <a:cubicBezTo>
                      <a:pt x="895" y="2512"/>
                      <a:pt x="809" y="2373"/>
                      <a:pt x="809" y="2210"/>
                    </a:cubicBezTo>
                    <a:cubicBezTo>
                      <a:pt x="809" y="1963"/>
                      <a:pt x="1014" y="1747"/>
                      <a:pt x="1273" y="1747"/>
                    </a:cubicBezTo>
                    <a:cubicBezTo>
                      <a:pt x="1521" y="1747"/>
                      <a:pt x="1736" y="1963"/>
                      <a:pt x="1736" y="2210"/>
                    </a:cubicBezTo>
                    <a:cubicBezTo>
                      <a:pt x="1736" y="2232"/>
                      <a:pt x="1726" y="2243"/>
                      <a:pt x="1726" y="2253"/>
                    </a:cubicBezTo>
                    <a:lnTo>
                      <a:pt x="2567" y="2253"/>
                    </a:lnTo>
                    <a:lnTo>
                      <a:pt x="25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55"/>
              <p:cNvSpPr/>
              <p:nvPr/>
            </p:nvSpPr>
            <p:spPr>
              <a:xfrm>
                <a:off x="2450800" y="1126350"/>
                <a:ext cx="439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93" extrusionOk="0">
                    <a:moveTo>
                      <a:pt x="464" y="0"/>
                    </a:moveTo>
                    <a:cubicBezTo>
                      <a:pt x="205" y="0"/>
                      <a:pt x="0" y="216"/>
                      <a:pt x="0" y="463"/>
                    </a:cubicBezTo>
                    <a:cubicBezTo>
                      <a:pt x="0" y="626"/>
                      <a:pt x="86" y="765"/>
                      <a:pt x="205" y="852"/>
                    </a:cubicBezTo>
                    <a:cubicBezTo>
                      <a:pt x="86" y="938"/>
                      <a:pt x="0" y="1078"/>
                      <a:pt x="0" y="1240"/>
                    </a:cubicBezTo>
                    <a:cubicBezTo>
                      <a:pt x="0" y="1488"/>
                      <a:pt x="205" y="1693"/>
                      <a:pt x="464" y="1693"/>
                    </a:cubicBezTo>
                    <a:cubicBezTo>
                      <a:pt x="712" y="1693"/>
                      <a:pt x="927" y="1488"/>
                      <a:pt x="927" y="1240"/>
                    </a:cubicBezTo>
                    <a:cubicBezTo>
                      <a:pt x="927" y="1218"/>
                      <a:pt x="917" y="1208"/>
                      <a:pt x="917" y="1186"/>
                    </a:cubicBezTo>
                    <a:lnTo>
                      <a:pt x="1758" y="1186"/>
                    </a:lnTo>
                    <a:lnTo>
                      <a:pt x="1758" y="506"/>
                    </a:lnTo>
                    <a:lnTo>
                      <a:pt x="917" y="506"/>
                    </a:lnTo>
                    <a:cubicBezTo>
                      <a:pt x="917" y="496"/>
                      <a:pt x="927" y="485"/>
                      <a:pt x="927" y="463"/>
                    </a:cubicBezTo>
                    <a:cubicBezTo>
                      <a:pt x="927" y="216"/>
                      <a:pt x="712" y="0"/>
                      <a:pt x="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" name="Google Shape;1994;p52">
            <a:extLst>
              <a:ext uri="{FF2B5EF4-FFF2-40B4-BE49-F238E27FC236}">
                <a16:creationId xmlns:a16="http://schemas.microsoft.com/office/drawing/2014/main" id="{DE806B08-44F1-4909-AEF8-A8A758FF9D1C}"/>
              </a:ext>
            </a:extLst>
          </p:cNvPr>
          <p:cNvGrpSpPr/>
          <p:nvPr/>
        </p:nvGrpSpPr>
        <p:grpSpPr>
          <a:xfrm>
            <a:off x="4716204" y="1286469"/>
            <a:ext cx="461297" cy="391724"/>
            <a:chOff x="6624842" y="906425"/>
            <a:chExt cx="822243" cy="677725"/>
          </a:xfrm>
        </p:grpSpPr>
        <p:sp>
          <p:nvSpPr>
            <p:cNvPr id="108" name="Google Shape;1995;p52">
              <a:extLst>
                <a:ext uri="{FF2B5EF4-FFF2-40B4-BE49-F238E27FC236}">
                  <a16:creationId xmlns:a16="http://schemas.microsoft.com/office/drawing/2014/main" id="{ACD3C6C3-B6BD-440E-807D-2AA64DE03937}"/>
                </a:ext>
              </a:extLst>
            </p:cNvPr>
            <p:cNvSpPr/>
            <p:nvPr/>
          </p:nvSpPr>
          <p:spPr>
            <a:xfrm>
              <a:off x="6624850" y="906425"/>
              <a:ext cx="822224" cy="677725"/>
            </a:xfrm>
            <a:custGeom>
              <a:avLst/>
              <a:gdLst/>
              <a:ahLst/>
              <a:cxnLst/>
              <a:rect l="l" t="t" r="r" b="b"/>
              <a:pathLst>
                <a:path w="7824" h="6449" extrusionOk="0">
                  <a:moveTo>
                    <a:pt x="2070" y="1"/>
                  </a:moveTo>
                  <a:cubicBezTo>
                    <a:pt x="1902" y="1"/>
                    <a:pt x="1713" y="22"/>
                    <a:pt x="1534" y="64"/>
                  </a:cubicBezTo>
                  <a:cubicBezTo>
                    <a:pt x="683" y="253"/>
                    <a:pt x="190" y="1020"/>
                    <a:pt x="85" y="1797"/>
                  </a:cubicBezTo>
                  <a:cubicBezTo>
                    <a:pt x="1" y="2406"/>
                    <a:pt x="253" y="3193"/>
                    <a:pt x="1093" y="4023"/>
                  </a:cubicBezTo>
                  <a:cubicBezTo>
                    <a:pt x="1881" y="4789"/>
                    <a:pt x="3183" y="5892"/>
                    <a:pt x="3771" y="6312"/>
                  </a:cubicBezTo>
                  <a:lnTo>
                    <a:pt x="3949" y="6448"/>
                  </a:lnTo>
                  <a:lnTo>
                    <a:pt x="4054" y="6396"/>
                  </a:lnTo>
                  <a:cubicBezTo>
                    <a:pt x="4642" y="5976"/>
                    <a:pt x="5944" y="4947"/>
                    <a:pt x="6721" y="4180"/>
                  </a:cubicBezTo>
                  <a:cubicBezTo>
                    <a:pt x="7561" y="3351"/>
                    <a:pt x="7824" y="2406"/>
                    <a:pt x="7740" y="1797"/>
                  </a:cubicBezTo>
                  <a:cubicBezTo>
                    <a:pt x="7635" y="1020"/>
                    <a:pt x="7068" y="253"/>
                    <a:pt x="6207" y="64"/>
                  </a:cubicBezTo>
                  <a:cubicBezTo>
                    <a:pt x="6028" y="22"/>
                    <a:pt x="5850" y="1"/>
                    <a:pt x="5671" y="1"/>
                  </a:cubicBezTo>
                  <a:cubicBezTo>
                    <a:pt x="5188" y="1"/>
                    <a:pt x="4758" y="169"/>
                    <a:pt x="4306" y="516"/>
                  </a:cubicBezTo>
                  <a:cubicBezTo>
                    <a:pt x="4107" y="663"/>
                    <a:pt x="3970" y="841"/>
                    <a:pt x="3876" y="999"/>
                  </a:cubicBezTo>
                  <a:lnTo>
                    <a:pt x="3865" y="999"/>
                  </a:lnTo>
                  <a:cubicBezTo>
                    <a:pt x="3771" y="841"/>
                    <a:pt x="3634" y="663"/>
                    <a:pt x="3445" y="516"/>
                  </a:cubicBezTo>
                  <a:cubicBezTo>
                    <a:pt x="2994" y="169"/>
                    <a:pt x="2553" y="1"/>
                    <a:pt x="2070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996;p52">
              <a:extLst>
                <a:ext uri="{FF2B5EF4-FFF2-40B4-BE49-F238E27FC236}">
                  <a16:creationId xmlns:a16="http://schemas.microsoft.com/office/drawing/2014/main" id="{405EBDDA-B687-42D1-9BC2-529FC0BDBB67}"/>
                </a:ext>
              </a:extLst>
            </p:cNvPr>
            <p:cNvGrpSpPr/>
            <p:nvPr/>
          </p:nvGrpSpPr>
          <p:grpSpPr>
            <a:xfrm>
              <a:off x="6624842" y="906958"/>
              <a:ext cx="822243" cy="676720"/>
              <a:chOff x="-1286075" y="1264350"/>
              <a:chExt cx="399050" cy="328425"/>
            </a:xfrm>
          </p:grpSpPr>
          <p:sp>
            <p:nvSpPr>
              <p:cNvPr id="110" name="Google Shape;1997;p52">
                <a:extLst>
                  <a:ext uri="{FF2B5EF4-FFF2-40B4-BE49-F238E27FC236}">
                    <a16:creationId xmlns:a16="http://schemas.microsoft.com/office/drawing/2014/main" id="{A42CA624-985B-4838-B461-802052A30983}"/>
                  </a:ext>
                </a:extLst>
              </p:cNvPr>
              <p:cNvSpPr/>
              <p:nvPr/>
            </p:nvSpPr>
            <p:spPr>
              <a:xfrm>
                <a:off x="-1286075" y="1264350"/>
                <a:ext cx="399050" cy="328425"/>
              </a:xfrm>
              <a:custGeom>
                <a:avLst/>
                <a:gdLst/>
                <a:ahLst/>
                <a:cxnLst/>
                <a:rect l="l" t="t" r="r" b="b"/>
                <a:pathLst>
                  <a:path w="15962" h="13137" extrusionOk="0">
                    <a:moveTo>
                      <a:pt x="4222" y="1"/>
                    </a:moveTo>
                    <a:cubicBezTo>
                      <a:pt x="3875" y="1"/>
                      <a:pt x="3508" y="53"/>
                      <a:pt x="3130" y="127"/>
                    </a:cubicBezTo>
                    <a:cubicBezTo>
                      <a:pt x="1397" y="515"/>
                      <a:pt x="399" y="2069"/>
                      <a:pt x="178" y="3665"/>
                    </a:cubicBezTo>
                    <a:cubicBezTo>
                      <a:pt x="0" y="4894"/>
                      <a:pt x="535" y="6490"/>
                      <a:pt x="2247" y="8180"/>
                    </a:cubicBezTo>
                    <a:cubicBezTo>
                      <a:pt x="3833" y="9755"/>
                      <a:pt x="6490" y="11992"/>
                      <a:pt x="7697" y="12853"/>
                    </a:cubicBezTo>
                    <a:lnTo>
                      <a:pt x="8065" y="13137"/>
                    </a:lnTo>
                    <a:lnTo>
                      <a:pt x="8264" y="13011"/>
                    </a:lnTo>
                    <a:cubicBezTo>
                      <a:pt x="9472" y="12160"/>
                      <a:pt x="12128" y="10081"/>
                      <a:pt x="13714" y="8516"/>
                    </a:cubicBezTo>
                    <a:cubicBezTo>
                      <a:pt x="15426" y="6815"/>
                      <a:pt x="15961" y="4894"/>
                      <a:pt x="15783" y="3665"/>
                    </a:cubicBezTo>
                    <a:cubicBezTo>
                      <a:pt x="15562" y="2069"/>
                      <a:pt x="14396" y="515"/>
                      <a:pt x="12664" y="127"/>
                    </a:cubicBezTo>
                    <a:cubicBezTo>
                      <a:pt x="12296" y="53"/>
                      <a:pt x="11918" y="1"/>
                      <a:pt x="11572" y="1"/>
                    </a:cubicBezTo>
                    <a:cubicBezTo>
                      <a:pt x="10585" y="1"/>
                      <a:pt x="9692" y="337"/>
                      <a:pt x="8779" y="1040"/>
                    </a:cubicBezTo>
                    <a:cubicBezTo>
                      <a:pt x="8380" y="1345"/>
                      <a:pt x="8096" y="1702"/>
                      <a:pt x="7907" y="2027"/>
                    </a:cubicBezTo>
                    <a:cubicBezTo>
                      <a:pt x="7897" y="2027"/>
                      <a:pt x="7897" y="2027"/>
                      <a:pt x="7897" y="2017"/>
                    </a:cubicBezTo>
                    <a:lnTo>
                      <a:pt x="7897" y="2027"/>
                    </a:lnTo>
                    <a:cubicBezTo>
                      <a:pt x="7708" y="1702"/>
                      <a:pt x="7424" y="1345"/>
                      <a:pt x="7015" y="1040"/>
                    </a:cubicBezTo>
                    <a:cubicBezTo>
                      <a:pt x="6101" y="337"/>
                      <a:pt x="5219" y="1"/>
                      <a:pt x="4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998;p52">
                <a:extLst>
                  <a:ext uri="{FF2B5EF4-FFF2-40B4-BE49-F238E27FC236}">
                    <a16:creationId xmlns:a16="http://schemas.microsoft.com/office/drawing/2014/main" id="{E8D51EBB-DBC0-4EE9-899C-87D5486C7819}"/>
                  </a:ext>
                </a:extLst>
              </p:cNvPr>
              <p:cNvSpPr/>
              <p:nvPr/>
            </p:nvSpPr>
            <p:spPr>
              <a:xfrm>
                <a:off x="-1143025" y="1429750"/>
                <a:ext cx="11292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4517" h="2363" extrusionOk="0">
                    <a:moveTo>
                      <a:pt x="1482" y="0"/>
                    </a:moveTo>
                    <a:cubicBezTo>
                      <a:pt x="673" y="0"/>
                      <a:pt x="1" y="525"/>
                      <a:pt x="1" y="1176"/>
                    </a:cubicBezTo>
                    <a:cubicBezTo>
                      <a:pt x="1" y="1827"/>
                      <a:pt x="673" y="2362"/>
                      <a:pt x="1482" y="2362"/>
                    </a:cubicBezTo>
                    <a:lnTo>
                      <a:pt x="3046" y="2362"/>
                    </a:lnTo>
                    <a:cubicBezTo>
                      <a:pt x="3855" y="2362"/>
                      <a:pt x="4516" y="1827"/>
                      <a:pt x="4516" y="1176"/>
                    </a:cubicBezTo>
                    <a:cubicBezTo>
                      <a:pt x="4516" y="525"/>
                      <a:pt x="3855" y="0"/>
                      <a:pt x="3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999;p52">
                <a:extLst>
                  <a:ext uri="{FF2B5EF4-FFF2-40B4-BE49-F238E27FC236}">
                    <a16:creationId xmlns:a16="http://schemas.microsoft.com/office/drawing/2014/main" id="{B07CE5BC-1122-4CA7-8759-CD265BD8A628}"/>
                  </a:ext>
                </a:extLst>
              </p:cNvPr>
              <p:cNvSpPr/>
              <p:nvPr/>
            </p:nvSpPr>
            <p:spPr>
              <a:xfrm>
                <a:off x="-1130150" y="1368300"/>
                <a:ext cx="4070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933" extrusionOk="0">
                    <a:moveTo>
                      <a:pt x="820" y="1"/>
                    </a:moveTo>
                    <a:cubicBezTo>
                      <a:pt x="368" y="1"/>
                      <a:pt x="1" y="431"/>
                      <a:pt x="1" y="967"/>
                    </a:cubicBezTo>
                    <a:cubicBezTo>
                      <a:pt x="1" y="1502"/>
                      <a:pt x="368" y="1933"/>
                      <a:pt x="820" y="1933"/>
                    </a:cubicBezTo>
                    <a:cubicBezTo>
                      <a:pt x="1261" y="1933"/>
                      <a:pt x="1628" y="1502"/>
                      <a:pt x="1628" y="967"/>
                    </a:cubicBezTo>
                    <a:cubicBezTo>
                      <a:pt x="1628" y="431"/>
                      <a:pt x="1261" y="1"/>
                      <a:pt x="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000;p52">
                <a:extLst>
                  <a:ext uri="{FF2B5EF4-FFF2-40B4-BE49-F238E27FC236}">
                    <a16:creationId xmlns:a16="http://schemas.microsoft.com/office/drawing/2014/main" id="{7378061C-A8AD-4E0D-A72D-00948C566192}"/>
                  </a:ext>
                </a:extLst>
              </p:cNvPr>
              <p:cNvSpPr/>
              <p:nvPr/>
            </p:nvSpPr>
            <p:spPr>
              <a:xfrm>
                <a:off x="-1165325" y="1396375"/>
                <a:ext cx="3387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619" extrusionOk="0">
                    <a:moveTo>
                      <a:pt x="683" y="1"/>
                    </a:moveTo>
                    <a:cubicBezTo>
                      <a:pt x="305" y="1"/>
                      <a:pt x="1" y="369"/>
                      <a:pt x="1" y="810"/>
                    </a:cubicBezTo>
                    <a:cubicBezTo>
                      <a:pt x="1" y="1261"/>
                      <a:pt x="305" y="1618"/>
                      <a:pt x="683" y="1618"/>
                    </a:cubicBezTo>
                    <a:cubicBezTo>
                      <a:pt x="1051" y="1618"/>
                      <a:pt x="1355" y="1261"/>
                      <a:pt x="1355" y="810"/>
                    </a:cubicBezTo>
                    <a:cubicBezTo>
                      <a:pt x="1355" y="369"/>
                      <a:pt x="1051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001;p52">
                <a:extLst>
                  <a:ext uri="{FF2B5EF4-FFF2-40B4-BE49-F238E27FC236}">
                    <a16:creationId xmlns:a16="http://schemas.microsoft.com/office/drawing/2014/main" id="{03D48986-B8FB-40D3-BC87-C057666D9235}"/>
                  </a:ext>
                </a:extLst>
              </p:cNvPr>
              <p:cNvSpPr/>
              <p:nvPr/>
            </p:nvSpPr>
            <p:spPr>
              <a:xfrm>
                <a:off x="-1083700" y="1368300"/>
                <a:ext cx="4075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933" extrusionOk="0">
                    <a:moveTo>
                      <a:pt x="810" y="1"/>
                    </a:moveTo>
                    <a:cubicBezTo>
                      <a:pt x="369" y="1"/>
                      <a:pt x="1" y="431"/>
                      <a:pt x="1" y="967"/>
                    </a:cubicBezTo>
                    <a:cubicBezTo>
                      <a:pt x="1" y="1502"/>
                      <a:pt x="369" y="1933"/>
                      <a:pt x="810" y="1933"/>
                    </a:cubicBezTo>
                    <a:cubicBezTo>
                      <a:pt x="1261" y="1933"/>
                      <a:pt x="1629" y="1502"/>
                      <a:pt x="1629" y="967"/>
                    </a:cubicBezTo>
                    <a:cubicBezTo>
                      <a:pt x="1629" y="431"/>
                      <a:pt x="1261" y="1"/>
                      <a:pt x="8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002;p52">
                <a:extLst>
                  <a:ext uri="{FF2B5EF4-FFF2-40B4-BE49-F238E27FC236}">
                    <a16:creationId xmlns:a16="http://schemas.microsoft.com/office/drawing/2014/main" id="{89EFB8F9-F628-47B5-B64F-B5FA18E714B6}"/>
                  </a:ext>
                </a:extLst>
              </p:cNvPr>
              <p:cNvSpPr/>
              <p:nvPr/>
            </p:nvSpPr>
            <p:spPr>
              <a:xfrm>
                <a:off x="-1041675" y="1396375"/>
                <a:ext cx="3390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619" extrusionOk="0">
                    <a:moveTo>
                      <a:pt x="683" y="1"/>
                    </a:moveTo>
                    <a:cubicBezTo>
                      <a:pt x="305" y="1"/>
                      <a:pt x="0" y="369"/>
                      <a:pt x="0" y="810"/>
                    </a:cubicBezTo>
                    <a:cubicBezTo>
                      <a:pt x="0" y="1261"/>
                      <a:pt x="305" y="1618"/>
                      <a:pt x="683" y="1618"/>
                    </a:cubicBezTo>
                    <a:cubicBezTo>
                      <a:pt x="1050" y="1618"/>
                      <a:pt x="1355" y="1261"/>
                      <a:pt x="1355" y="810"/>
                    </a:cubicBezTo>
                    <a:cubicBezTo>
                      <a:pt x="1355" y="369"/>
                      <a:pt x="1050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" name="Google Shape;5298;p80">
            <a:extLst>
              <a:ext uri="{FF2B5EF4-FFF2-40B4-BE49-F238E27FC236}">
                <a16:creationId xmlns:a16="http://schemas.microsoft.com/office/drawing/2014/main" id="{2087AF1E-55FB-43FA-81D4-3CD9CEE3610A}"/>
              </a:ext>
            </a:extLst>
          </p:cNvPr>
          <p:cNvGrpSpPr/>
          <p:nvPr/>
        </p:nvGrpSpPr>
        <p:grpSpPr>
          <a:xfrm>
            <a:off x="2494409" y="1350065"/>
            <a:ext cx="538788" cy="267395"/>
            <a:chOff x="2080213" y="3558824"/>
            <a:chExt cx="434825" cy="185225"/>
          </a:xfrm>
        </p:grpSpPr>
        <p:sp>
          <p:nvSpPr>
            <p:cNvPr id="121" name="Google Shape;5299;p80">
              <a:extLst>
                <a:ext uri="{FF2B5EF4-FFF2-40B4-BE49-F238E27FC236}">
                  <a16:creationId xmlns:a16="http://schemas.microsoft.com/office/drawing/2014/main" id="{0F50576C-A710-41C2-9510-B045AD8D5A00}"/>
                </a:ext>
              </a:extLst>
            </p:cNvPr>
            <p:cNvSpPr/>
            <p:nvPr/>
          </p:nvSpPr>
          <p:spPr>
            <a:xfrm>
              <a:off x="2080214" y="3558947"/>
              <a:ext cx="434821" cy="184980"/>
            </a:xfrm>
            <a:custGeom>
              <a:avLst/>
              <a:gdLst/>
              <a:ahLst/>
              <a:cxnLst/>
              <a:rect l="l" t="t" r="r" b="b"/>
              <a:pathLst>
                <a:path w="8648" h="3679" extrusionOk="0">
                  <a:moveTo>
                    <a:pt x="1542" y="1"/>
                  </a:moveTo>
                  <a:lnTo>
                    <a:pt x="0" y="1629"/>
                  </a:lnTo>
                  <a:cubicBezTo>
                    <a:pt x="0" y="1629"/>
                    <a:pt x="269" y="2718"/>
                    <a:pt x="604" y="3204"/>
                  </a:cubicBezTo>
                  <a:lnTo>
                    <a:pt x="636" y="3235"/>
                  </a:lnTo>
                  <a:cubicBezTo>
                    <a:pt x="636" y="3247"/>
                    <a:pt x="636" y="3247"/>
                    <a:pt x="647" y="3247"/>
                  </a:cubicBezTo>
                  <a:lnTo>
                    <a:pt x="647" y="3257"/>
                  </a:lnTo>
                  <a:lnTo>
                    <a:pt x="657" y="3268"/>
                  </a:lnTo>
                  <a:cubicBezTo>
                    <a:pt x="657" y="3279"/>
                    <a:pt x="669" y="3279"/>
                    <a:pt x="669" y="3279"/>
                  </a:cubicBezTo>
                  <a:lnTo>
                    <a:pt x="669" y="3290"/>
                  </a:lnTo>
                  <a:cubicBezTo>
                    <a:pt x="679" y="3290"/>
                    <a:pt x="679" y="3290"/>
                    <a:pt x="679" y="3300"/>
                  </a:cubicBezTo>
                  <a:lnTo>
                    <a:pt x="690" y="3300"/>
                  </a:lnTo>
                  <a:lnTo>
                    <a:pt x="690" y="3311"/>
                  </a:lnTo>
                  <a:lnTo>
                    <a:pt x="701" y="3311"/>
                  </a:lnTo>
                  <a:cubicBezTo>
                    <a:pt x="701" y="3322"/>
                    <a:pt x="701" y="3322"/>
                    <a:pt x="712" y="3322"/>
                  </a:cubicBezTo>
                  <a:cubicBezTo>
                    <a:pt x="1045" y="3655"/>
                    <a:pt x="2436" y="3679"/>
                    <a:pt x="3710" y="3679"/>
                  </a:cubicBezTo>
                  <a:cubicBezTo>
                    <a:pt x="3919" y="3679"/>
                    <a:pt x="4125" y="3678"/>
                    <a:pt x="4323" y="3678"/>
                  </a:cubicBezTo>
                  <a:cubicBezTo>
                    <a:pt x="4520" y="3678"/>
                    <a:pt x="4725" y="3679"/>
                    <a:pt x="4933" y="3679"/>
                  </a:cubicBezTo>
                  <a:cubicBezTo>
                    <a:pt x="6201" y="3679"/>
                    <a:pt x="7591" y="3655"/>
                    <a:pt x="7925" y="3322"/>
                  </a:cubicBezTo>
                  <a:cubicBezTo>
                    <a:pt x="8313" y="2945"/>
                    <a:pt x="8636" y="1629"/>
                    <a:pt x="8636" y="1629"/>
                  </a:cubicBezTo>
                  <a:lnTo>
                    <a:pt x="8648" y="1629"/>
                  </a:lnTo>
                  <a:lnTo>
                    <a:pt x="7117" y="1"/>
                  </a:lnTo>
                  <a:lnTo>
                    <a:pt x="7084" y="120"/>
                  </a:lnTo>
                  <a:lnTo>
                    <a:pt x="7105" y="1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5300;p80">
              <a:extLst>
                <a:ext uri="{FF2B5EF4-FFF2-40B4-BE49-F238E27FC236}">
                  <a16:creationId xmlns:a16="http://schemas.microsoft.com/office/drawing/2014/main" id="{2DEA9936-4A1C-48E5-85B6-A9E6353E0DEC}"/>
                </a:ext>
              </a:extLst>
            </p:cNvPr>
            <p:cNvGrpSpPr/>
            <p:nvPr/>
          </p:nvGrpSpPr>
          <p:grpSpPr>
            <a:xfrm>
              <a:off x="2080213" y="3558824"/>
              <a:ext cx="434825" cy="185225"/>
              <a:chOff x="1212150" y="3754600"/>
              <a:chExt cx="434825" cy="185225"/>
            </a:xfrm>
          </p:grpSpPr>
          <p:sp>
            <p:nvSpPr>
              <p:cNvPr id="123" name="Google Shape;5301;p80">
                <a:extLst>
                  <a:ext uri="{FF2B5EF4-FFF2-40B4-BE49-F238E27FC236}">
                    <a16:creationId xmlns:a16="http://schemas.microsoft.com/office/drawing/2014/main" id="{46B2E2E6-18C7-40A3-B74F-25D013D10E97}"/>
                  </a:ext>
                </a:extLst>
              </p:cNvPr>
              <p:cNvSpPr/>
              <p:nvPr/>
            </p:nvSpPr>
            <p:spPr>
              <a:xfrm>
                <a:off x="1212150" y="3754600"/>
                <a:ext cx="9517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289" extrusionOk="0">
                    <a:moveTo>
                      <a:pt x="3084" y="1"/>
                    </a:moveTo>
                    <a:lnTo>
                      <a:pt x="1" y="3289"/>
                    </a:lnTo>
                    <a:lnTo>
                      <a:pt x="3806" y="3289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302;p80">
                <a:extLst>
                  <a:ext uri="{FF2B5EF4-FFF2-40B4-BE49-F238E27FC236}">
                    <a16:creationId xmlns:a16="http://schemas.microsoft.com/office/drawing/2014/main" id="{BDB00063-E313-4122-B1B8-E2F23B68F826}"/>
                  </a:ext>
                </a:extLst>
              </p:cNvPr>
              <p:cNvSpPr/>
              <p:nvPr/>
            </p:nvSpPr>
            <p:spPr>
              <a:xfrm>
                <a:off x="1289250" y="3754600"/>
                <a:ext cx="2798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3289" extrusionOk="0">
                    <a:moveTo>
                      <a:pt x="0" y="1"/>
                    </a:moveTo>
                    <a:lnTo>
                      <a:pt x="722" y="3289"/>
                    </a:lnTo>
                    <a:lnTo>
                      <a:pt x="10750" y="3289"/>
                    </a:lnTo>
                    <a:lnTo>
                      <a:pt x="11193" y="1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303;p80">
                <a:extLst>
                  <a:ext uri="{FF2B5EF4-FFF2-40B4-BE49-F238E27FC236}">
                    <a16:creationId xmlns:a16="http://schemas.microsoft.com/office/drawing/2014/main" id="{B4724F1F-AC63-488A-9940-468C806D7D02}"/>
                  </a:ext>
                </a:extLst>
              </p:cNvPr>
              <p:cNvSpPr/>
              <p:nvPr/>
            </p:nvSpPr>
            <p:spPr>
              <a:xfrm>
                <a:off x="1551525" y="3754600"/>
                <a:ext cx="9545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3289" extrusionOk="0">
                    <a:moveTo>
                      <a:pt x="723" y="1"/>
                    </a:moveTo>
                    <a:lnTo>
                      <a:pt x="0" y="3289"/>
                    </a:lnTo>
                    <a:lnTo>
                      <a:pt x="3818" y="3289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304;p80">
                <a:extLst>
                  <a:ext uri="{FF2B5EF4-FFF2-40B4-BE49-F238E27FC236}">
                    <a16:creationId xmlns:a16="http://schemas.microsoft.com/office/drawing/2014/main" id="{67EBC0FC-0F77-4977-99D5-4320BD1645D8}"/>
                  </a:ext>
                </a:extLst>
              </p:cNvPr>
              <p:cNvSpPr/>
              <p:nvPr/>
            </p:nvSpPr>
            <p:spPr>
              <a:xfrm>
                <a:off x="1212150" y="3836800"/>
                <a:ext cx="434275" cy="103025"/>
              </a:xfrm>
              <a:custGeom>
                <a:avLst/>
                <a:gdLst/>
                <a:ahLst/>
                <a:cxnLst/>
                <a:rect l="l" t="t" r="r" b="b"/>
                <a:pathLst>
                  <a:path w="17371" h="4121" extrusionOk="0">
                    <a:moveTo>
                      <a:pt x="1" y="1"/>
                    </a:moveTo>
                    <a:cubicBezTo>
                      <a:pt x="1" y="1"/>
                      <a:pt x="648" y="2643"/>
                      <a:pt x="1413" y="3408"/>
                    </a:cubicBezTo>
                    <a:cubicBezTo>
                      <a:pt x="2093" y="4079"/>
                      <a:pt x="4997" y="4121"/>
                      <a:pt x="7598" y="4121"/>
                    </a:cubicBezTo>
                    <a:cubicBezTo>
                      <a:pt x="7968" y="4121"/>
                      <a:pt x="8331" y="4120"/>
                      <a:pt x="8680" y="4120"/>
                    </a:cubicBezTo>
                    <a:cubicBezTo>
                      <a:pt x="9030" y="4120"/>
                      <a:pt x="9393" y="4121"/>
                      <a:pt x="9762" y="4121"/>
                    </a:cubicBezTo>
                    <a:cubicBezTo>
                      <a:pt x="12364" y="4121"/>
                      <a:pt x="15268" y="4079"/>
                      <a:pt x="15948" y="3408"/>
                    </a:cubicBezTo>
                    <a:cubicBezTo>
                      <a:pt x="16724" y="2643"/>
                      <a:pt x="17371" y="1"/>
                      <a:pt x="173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305;p80">
                <a:extLst>
                  <a:ext uri="{FF2B5EF4-FFF2-40B4-BE49-F238E27FC236}">
                    <a16:creationId xmlns:a16="http://schemas.microsoft.com/office/drawing/2014/main" id="{4BF12F33-1B4A-4DF3-8516-D5558DCA5880}"/>
                  </a:ext>
                </a:extLst>
              </p:cNvPr>
              <p:cNvSpPr/>
              <p:nvPr/>
            </p:nvSpPr>
            <p:spPr>
              <a:xfrm>
                <a:off x="1246650" y="3921200"/>
                <a:ext cx="8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33" y="32"/>
                    </a:moveTo>
                    <a:lnTo>
                      <a:pt x="33" y="32"/>
                    </a:lnTo>
                    <a:lnTo>
                      <a:pt x="33" y="32"/>
                    </a:lnTo>
                    <a:close/>
                    <a:moveTo>
                      <a:pt x="33" y="32"/>
                    </a:moveTo>
                    <a:lnTo>
                      <a:pt x="33" y="32"/>
                    </a:lnTo>
                    <a:lnTo>
                      <a:pt x="33" y="32"/>
                    </a:lnTo>
                    <a:close/>
                    <a:moveTo>
                      <a:pt x="22" y="22"/>
                    </a:moveTo>
                    <a:lnTo>
                      <a:pt x="33" y="22"/>
                    </a:lnTo>
                    <a:lnTo>
                      <a:pt x="22" y="22"/>
                    </a:lnTo>
                    <a:close/>
                    <a:moveTo>
                      <a:pt x="22" y="22"/>
                    </a:moveTo>
                    <a:lnTo>
                      <a:pt x="22" y="22"/>
                    </a:lnTo>
                    <a:lnTo>
                      <a:pt x="22" y="22"/>
                    </a:lnTo>
                    <a:close/>
                    <a:moveTo>
                      <a:pt x="22" y="22"/>
                    </a:moveTo>
                    <a:lnTo>
                      <a:pt x="22" y="22"/>
                    </a:lnTo>
                    <a:lnTo>
                      <a:pt x="22" y="22"/>
                    </a:lnTo>
                    <a:close/>
                    <a:moveTo>
                      <a:pt x="22" y="11"/>
                    </a:moveTo>
                    <a:lnTo>
                      <a:pt x="22" y="11"/>
                    </a:lnTo>
                    <a:lnTo>
                      <a:pt x="22" y="11"/>
                    </a:lnTo>
                    <a:close/>
                    <a:moveTo>
                      <a:pt x="11" y="11"/>
                    </a:moveTo>
                    <a:lnTo>
                      <a:pt x="11" y="11"/>
                    </a:lnTo>
                    <a:lnTo>
                      <a:pt x="11" y="11"/>
                    </a:lnTo>
                    <a:close/>
                    <a:moveTo>
                      <a:pt x="11" y="11"/>
                    </a:moveTo>
                    <a:lnTo>
                      <a:pt x="11" y="11"/>
                    </a:lnTo>
                    <a:lnTo>
                      <a:pt x="11" y="11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306;p80">
                <a:extLst>
                  <a:ext uri="{FF2B5EF4-FFF2-40B4-BE49-F238E27FC236}">
                    <a16:creationId xmlns:a16="http://schemas.microsoft.com/office/drawing/2014/main" id="{C18CD9D0-B703-4B3A-93F4-180E70D308BF}"/>
                  </a:ext>
                </a:extLst>
              </p:cNvPr>
              <p:cNvSpPr/>
              <p:nvPr/>
            </p:nvSpPr>
            <p:spPr>
              <a:xfrm>
                <a:off x="1228575" y="3836800"/>
                <a:ext cx="41785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16714" h="4120" extrusionOk="0">
                    <a:moveTo>
                      <a:pt x="13835" y="1"/>
                    </a:moveTo>
                    <a:lnTo>
                      <a:pt x="13792" y="22"/>
                    </a:lnTo>
                    <a:cubicBezTo>
                      <a:pt x="12832" y="2125"/>
                      <a:pt x="11248" y="2934"/>
                      <a:pt x="6945" y="2934"/>
                    </a:cubicBezTo>
                    <a:cubicBezTo>
                      <a:pt x="6643" y="2934"/>
                      <a:pt x="6331" y="2923"/>
                      <a:pt x="5996" y="2923"/>
                    </a:cubicBezTo>
                    <a:cubicBezTo>
                      <a:pt x="983" y="2804"/>
                      <a:pt x="1" y="2061"/>
                      <a:pt x="1" y="2061"/>
                    </a:cubicBezTo>
                    <a:lnTo>
                      <a:pt x="1" y="2061"/>
                    </a:lnTo>
                    <a:cubicBezTo>
                      <a:pt x="206" y="2589"/>
                      <a:pt x="465" y="3096"/>
                      <a:pt x="724" y="3376"/>
                    </a:cubicBezTo>
                    <a:cubicBezTo>
                      <a:pt x="734" y="3376"/>
                      <a:pt x="734" y="3376"/>
                      <a:pt x="734" y="3387"/>
                    </a:cubicBezTo>
                    <a:lnTo>
                      <a:pt x="745" y="3387"/>
                    </a:lnTo>
                    <a:lnTo>
                      <a:pt x="745" y="3398"/>
                    </a:lnTo>
                    <a:lnTo>
                      <a:pt x="756" y="3398"/>
                    </a:lnTo>
                    <a:lnTo>
                      <a:pt x="756" y="3408"/>
                    </a:lnTo>
                    <a:cubicBezTo>
                      <a:pt x="1446" y="4088"/>
                      <a:pt x="4379" y="4120"/>
                      <a:pt x="6999" y="4120"/>
                    </a:cubicBezTo>
                    <a:lnTo>
                      <a:pt x="9048" y="4120"/>
                    </a:lnTo>
                    <a:cubicBezTo>
                      <a:pt x="11668" y="4120"/>
                      <a:pt x="14601" y="4088"/>
                      <a:pt x="15291" y="3408"/>
                    </a:cubicBezTo>
                    <a:cubicBezTo>
                      <a:pt x="16067" y="2643"/>
                      <a:pt x="16714" y="1"/>
                      <a:pt x="16714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307;p80">
                <a:extLst>
                  <a:ext uri="{FF2B5EF4-FFF2-40B4-BE49-F238E27FC236}">
                    <a16:creationId xmlns:a16="http://schemas.microsoft.com/office/drawing/2014/main" id="{B13694AC-90E4-446E-AFAF-821ACE9D9FE1}"/>
                  </a:ext>
                </a:extLst>
              </p:cNvPr>
              <p:cNvSpPr/>
              <p:nvPr/>
            </p:nvSpPr>
            <p:spPr>
              <a:xfrm>
                <a:off x="1261475" y="3775000"/>
                <a:ext cx="33590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2473" extrusionOk="0">
                    <a:moveTo>
                      <a:pt x="4431" y="0"/>
                    </a:moveTo>
                    <a:cubicBezTo>
                      <a:pt x="4229" y="0"/>
                      <a:pt x="4054" y="31"/>
                      <a:pt x="3904" y="122"/>
                    </a:cubicBezTo>
                    <a:cubicBezTo>
                      <a:pt x="3662" y="276"/>
                      <a:pt x="3322" y="352"/>
                      <a:pt x="2992" y="352"/>
                    </a:cubicBezTo>
                    <a:cubicBezTo>
                      <a:pt x="2720" y="352"/>
                      <a:pt x="2454" y="300"/>
                      <a:pt x="2254" y="198"/>
                    </a:cubicBezTo>
                    <a:cubicBezTo>
                      <a:pt x="2145" y="146"/>
                      <a:pt x="2036" y="123"/>
                      <a:pt x="1932" y="123"/>
                    </a:cubicBezTo>
                    <a:cubicBezTo>
                      <a:pt x="1603" y="123"/>
                      <a:pt x="1320" y="354"/>
                      <a:pt x="1230" y="640"/>
                    </a:cubicBezTo>
                    <a:cubicBezTo>
                      <a:pt x="1111" y="1018"/>
                      <a:pt x="1047" y="1212"/>
                      <a:pt x="518" y="1459"/>
                    </a:cubicBezTo>
                    <a:cubicBezTo>
                      <a:pt x="0" y="1696"/>
                      <a:pt x="0" y="2117"/>
                      <a:pt x="0" y="2473"/>
                    </a:cubicBezTo>
                    <a:lnTo>
                      <a:pt x="13296" y="2473"/>
                    </a:lnTo>
                    <a:cubicBezTo>
                      <a:pt x="13436" y="1859"/>
                      <a:pt x="13102" y="1912"/>
                      <a:pt x="12843" y="1459"/>
                    </a:cubicBezTo>
                    <a:cubicBezTo>
                      <a:pt x="12584" y="996"/>
                      <a:pt x="12282" y="931"/>
                      <a:pt x="12034" y="543"/>
                    </a:cubicBezTo>
                    <a:cubicBezTo>
                      <a:pt x="11775" y="155"/>
                      <a:pt x="11139" y="359"/>
                      <a:pt x="10503" y="155"/>
                    </a:cubicBezTo>
                    <a:cubicBezTo>
                      <a:pt x="10257" y="80"/>
                      <a:pt x="9968" y="47"/>
                      <a:pt x="9660" y="47"/>
                    </a:cubicBezTo>
                    <a:cubicBezTo>
                      <a:pt x="9170" y="47"/>
                      <a:pt x="8631" y="130"/>
                      <a:pt x="8142" y="263"/>
                    </a:cubicBezTo>
                    <a:cubicBezTo>
                      <a:pt x="7950" y="317"/>
                      <a:pt x="7774" y="338"/>
                      <a:pt x="7606" y="338"/>
                    </a:cubicBezTo>
                    <a:cubicBezTo>
                      <a:pt x="7072" y="338"/>
                      <a:pt x="6606" y="131"/>
                      <a:pt x="5909" y="122"/>
                    </a:cubicBezTo>
                    <a:cubicBezTo>
                      <a:pt x="5311" y="115"/>
                      <a:pt x="4822" y="0"/>
                      <a:pt x="44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" name="Google Shape;14417;p94">
            <a:extLst>
              <a:ext uri="{FF2B5EF4-FFF2-40B4-BE49-F238E27FC236}">
                <a16:creationId xmlns:a16="http://schemas.microsoft.com/office/drawing/2014/main" id="{26B1C348-D231-4E2D-9B58-B7F47B220E75}"/>
              </a:ext>
            </a:extLst>
          </p:cNvPr>
          <p:cNvGrpSpPr/>
          <p:nvPr/>
        </p:nvGrpSpPr>
        <p:grpSpPr>
          <a:xfrm>
            <a:off x="4818318" y="3097568"/>
            <a:ext cx="343269" cy="342505"/>
            <a:chOff x="1745217" y="1515471"/>
            <a:chExt cx="343269" cy="342505"/>
          </a:xfrm>
          <a:solidFill>
            <a:srgbClr val="ECADA6"/>
          </a:solidFill>
        </p:grpSpPr>
        <p:sp>
          <p:nvSpPr>
            <p:cNvPr id="139" name="Google Shape;14418;p94">
              <a:extLst>
                <a:ext uri="{FF2B5EF4-FFF2-40B4-BE49-F238E27FC236}">
                  <a16:creationId xmlns:a16="http://schemas.microsoft.com/office/drawing/2014/main" id="{B191B14D-C72E-4BED-B4A7-9CEF75F56519}"/>
                </a:ext>
              </a:extLst>
            </p:cNvPr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grpFill/>
            <a:ln w="19050">
              <a:solidFill>
                <a:srgbClr val="ECADA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419;p94">
              <a:extLst>
                <a:ext uri="{FF2B5EF4-FFF2-40B4-BE49-F238E27FC236}">
                  <a16:creationId xmlns:a16="http://schemas.microsoft.com/office/drawing/2014/main" id="{3B129EA4-38FC-41CB-B7C8-099B82095752}"/>
                </a:ext>
              </a:extLst>
            </p:cNvPr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grpFill/>
            <a:ln w="19050">
              <a:solidFill>
                <a:srgbClr val="ECADA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420;p94">
              <a:extLst>
                <a:ext uri="{FF2B5EF4-FFF2-40B4-BE49-F238E27FC236}">
                  <a16:creationId xmlns:a16="http://schemas.microsoft.com/office/drawing/2014/main" id="{7C7DD060-BD1A-4A00-88E7-47E88B5D87B6}"/>
                </a:ext>
              </a:extLst>
            </p:cNvPr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grpFill/>
            <a:ln w="19050">
              <a:solidFill>
                <a:srgbClr val="ECADA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421;p94">
              <a:extLst>
                <a:ext uri="{FF2B5EF4-FFF2-40B4-BE49-F238E27FC236}">
                  <a16:creationId xmlns:a16="http://schemas.microsoft.com/office/drawing/2014/main" id="{34D2317E-EDCC-44C9-9BFD-3F5A92352227}"/>
                </a:ext>
              </a:extLst>
            </p:cNvPr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grpFill/>
            <a:ln w="19050">
              <a:solidFill>
                <a:srgbClr val="ECADA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2623;p55">
            <a:extLst>
              <a:ext uri="{FF2B5EF4-FFF2-40B4-BE49-F238E27FC236}">
                <a16:creationId xmlns:a16="http://schemas.microsoft.com/office/drawing/2014/main" id="{7DB9C309-7AEF-460E-BC34-5C5F7601152E}"/>
              </a:ext>
            </a:extLst>
          </p:cNvPr>
          <p:cNvSpPr/>
          <p:nvPr/>
        </p:nvSpPr>
        <p:spPr>
          <a:xfrm rot="6300016" flipH="1">
            <a:off x="6620327" y="2970182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2631;p55">
            <a:extLst>
              <a:ext uri="{FF2B5EF4-FFF2-40B4-BE49-F238E27FC236}">
                <a16:creationId xmlns:a16="http://schemas.microsoft.com/office/drawing/2014/main" id="{7EF24874-8D0C-4B45-A231-E33CD2332182}"/>
              </a:ext>
            </a:extLst>
          </p:cNvPr>
          <p:cNvSpPr txBox="1">
            <a:spLocks/>
          </p:cNvSpPr>
          <p:nvPr/>
        </p:nvSpPr>
        <p:spPr>
          <a:xfrm>
            <a:off x="6575531" y="3532778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Filtration</a:t>
            </a:r>
          </a:p>
        </p:txBody>
      </p:sp>
      <p:sp>
        <p:nvSpPr>
          <p:cNvPr id="150" name="Google Shape;2624;p55">
            <a:extLst>
              <a:ext uri="{FF2B5EF4-FFF2-40B4-BE49-F238E27FC236}">
                <a16:creationId xmlns:a16="http://schemas.microsoft.com/office/drawing/2014/main" id="{8D586740-F2CD-44D3-9722-5294E4B0F3C7}"/>
              </a:ext>
            </a:extLst>
          </p:cNvPr>
          <p:cNvSpPr/>
          <p:nvPr/>
        </p:nvSpPr>
        <p:spPr>
          <a:xfrm rot="6300016" flipH="1">
            <a:off x="6605812" y="1196457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2630;p55">
            <a:extLst>
              <a:ext uri="{FF2B5EF4-FFF2-40B4-BE49-F238E27FC236}">
                <a16:creationId xmlns:a16="http://schemas.microsoft.com/office/drawing/2014/main" id="{2B2A80AC-F345-44A8-B0BC-4BA349BF75FF}"/>
              </a:ext>
            </a:extLst>
          </p:cNvPr>
          <p:cNvSpPr txBox="1">
            <a:spLocks/>
          </p:cNvSpPr>
          <p:nvPr/>
        </p:nvSpPr>
        <p:spPr>
          <a:xfrm>
            <a:off x="6568274" y="1759041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Grooming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9A1914E-D360-4657-83BE-212108046BDF}"/>
              </a:ext>
            </a:extLst>
          </p:cNvPr>
          <p:cNvGrpSpPr/>
          <p:nvPr/>
        </p:nvGrpSpPr>
        <p:grpSpPr>
          <a:xfrm>
            <a:off x="6781522" y="1182289"/>
            <a:ext cx="211379" cy="512110"/>
            <a:chOff x="7219498" y="4552567"/>
            <a:chExt cx="120003" cy="339200"/>
          </a:xfrm>
        </p:grpSpPr>
        <p:sp>
          <p:nvSpPr>
            <p:cNvPr id="162" name="Google Shape;4807;p80">
              <a:extLst>
                <a:ext uri="{FF2B5EF4-FFF2-40B4-BE49-F238E27FC236}">
                  <a16:creationId xmlns:a16="http://schemas.microsoft.com/office/drawing/2014/main" id="{33C99F30-44FC-4A8A-9D99-785385178226}"/>
                </a:ext>
              </a:extLst>
            </p:cNvPr>
            <p:cNvSpPr/>
            <p:nvPr/>
          </p:nvSpPr>
          <p:spPr>
            <a:xfrm>
              <a:off x="7219498" y="4552567"/>
              <a:ext cx="120003" cy="338027"/>
            </a:xfrm>
            <a:custGeom>
              <a:avLst/>
              <a:gdLst/>
              <a:ahLst/>
              <a:cxnLst/>
              <a:rect l="l" t="t" r="r" b="b"/>
              <a:pathLst>
                <a:path w="2364" h="6659" extrusionOk="0">
                  <a:moveTo>
                    <a:pt x="347" y="1"/>
                  </a:moveTo>
                  <a:cubicBezTo>
                    <a:pt x="158" y="1"/>
                    <a:pt x="0" y="137"/>
                    <a:pt x="0" y="295"/>
                  </a:cubicBezTo>
                  <a:cubicBezTo>
                    <a:pt x="0" y="305"/>
                    <a:pt x="0" y="316"/>
                    <a:pt x="11" y="326"/>
                  </a:cubicBezTo>
                  <a:cubicBezTo>
                    <a:pt x="0" y="326"/>
                    <a:pt x="0" y="337"/>
                    <a:pt x="0" y="347"/>
                  </a:cubicBezTo>
                  <a:lnTo>
                    <a:pt x="0" y="6311"/>
                  </a:lnTo>
                  <a:cubicBezTo>
                    <a:pt x="0" y="6322"/>
                    <a:pt x="0" y="6332"/>
                    <a:pt x="11" y="6343"/>
                  </a:cubicBezTo>
                  <a:cubicBezTo>
                    <a:pt x="0" y="6343"/>
                    <a:pt x="0" y="6353"/>
                    <a:pt x="0" y="6364"/>
                  </a:cubicBezTo>
                  <a:cubicBezTo>
                    <a:pt x="0" y="6511"/>
                    <a:pt x="137" y="6637"/>
                    <a:pt x="305" y="6658"/>
                  </a:cubicBezTo>
                  <a:lnTo>
                    <a:pt x="2016" y="6658"/>
                  </a:lnTo>
                  <a:cubicBezTo>
                    <a:pt x="2205" y="6658"/>
                    <a:pt x="2363" y="6521"/>
                    <a:pt x="2363" y="6364"/>
                  </a:cubicBezTo>
                  <a:cubicBezTo>
                    <a:pt x="2363" y="6196"/>
                    <a:pt x="2205" y="6059"/>
                    <a:pt x="2016" y="6059"/>
                  </a:cubicBezTo>
                  <a:lnTo>
                    <a:pt x="1008" y="6059"/>
                  </a:lnTo>
                  <a:lnTo>
                    <a:pt x="1008" y="5923"/>
                  </a:lnTo>
                  <a:lnTo>
                    <a:pt x="2226" y="5923"/>
                  </a:lnTo>
                  <a:lnTo>
                    <a:pt x="2226" y="5786"/>
                  </a:lnTo>
                  <a:lnTo>
                    <a:pt x="1008" y="5786"/>
                  </a:lnTo>
                  <a:lnTo>
                    <a:pt x="1008" y="5629"/>
                  </a:lnTo>
                  <a:lnTo>
                    <a:pt x="2226" y="5629"/>
                  </a:lnTo>
                  <a:lnTo>
                    <a:pt x="2226" y="5492"/>
                  </a:lnTo>
                  <a:lnTo>
                    <a:pt x="1008" y="5492"/>
                  </a:lnTo>
                  <a:lnTo>
                    <a:pt x="1008" y="5335"/>
                  </a:lnTo>
                  <a:lnTo>
                    <a:pt x="2226" y="5335"/>
                  </a:lnTo>
                  <a:lnTo>
                    <a:pt x="2226" y="5188"/>
                  </a:lnTo>
                  <a:lnTo>
                    <a:pt x="1008" y="5188"/>
                  </a:lnTo>
                  <a:lnTo>
                    <a:pt x="1008" y="5030"/>
                  </a:lnTo>
                  <a:lnTo>
                    <a:pt x="2226" y="5030"/>
                  </a:lnTo>
                  <a:lnTo>
                    <a:pt x="2226" y="4894"/>
                  </a:lnTo>
                  <a:lnTo>
                    <a:pt x="1008" y="4894"/>
                  </a:lnTo>
                  <a:lnTo>
                    <a:pt x="1008" y="4736"/>
                  </a:lnTo>
                  <a:lnTo>
                    <a:pt x="2226" y="4736"/>
                  </a:lnTo>
                  <a:lnTo>
                    <a:pt x="2226" y="4600"/>
                  </a:lnTo>
                  <a:lnTo>
                    <a:pt x="1008" y="4600"/>
                  </a:lnTo>
                  <a:lnTo>
                    <a:pt x="1008" y="4442"/>
                  </a:lnTo>
                  <a:lnTo>
                    <a:pt x="2226" y="4442"/>
                  </a:lnTo>
                  <a:lnTo>
                    <a:pt x="2226" y="4295"/>
                  </a:lnTo>
                  <a:lnTo>
                    <a:pt x="1008" y="4295"/>
                  </a:lnTo>
                  <a:lnTo>
                    <a:pt x="1008" y="4138"/>
                  </a:lnTo>
                  <a:lnTo>
                    <a:pt x="2226" y="4138"/>
                  </a:lnTo>
                  <a:lnTo>
                    <a:pt x="2226" y="4001"/>
                  </a:lnTo>
                  <a:lnTo>
                    <a:pt x="1008" y="4001"/>
                  </a:lnTo>
                  <a:lnTo>
                    <a:pt x="1008" y="3844"/>
                  </a:lnTo>
                  <a:lnTo>
                    <a:pt x="2226" y="3844"/>
                  </a:lnTo>
                  <a:lnTo>
                    <a:pt x="2226" y="3707"/>
                  </a:lnTo>
                  <a:lnTo>
                    <a:pt x="1008" y="3707"/>
                  </a:lnTo>
                  <a:lnTo>
                    <a:pt x="1008" y="3550"/>
                  </a:lnTo>
                  <a:lnTo>
                    <a:pt x="2226" y="3550"/>
                  </a:lnTo>
                  <a:lnTo>
                    <a:pt x="2226" y="3413"/>
                  </a:lnTo>
                  <a:lnTo>
                    <a:pt x="1008" y="3413"/>
                  </a:lnTo>
                  <a:lnTo>
                    <a:pt x="1008" y="3256"/>
                  </a:lnTo>
                  <a:lnTo>
                    <a:pt x="2226" y="3256"/>
                  </a:lnTo>
                  <a:lnTo>
                    <a:pt x="2226" y="3109"/>
                  </a:lnTo>
                  <a:lnTo>
                    <a:pt x="1008" y="3109"/>
                  </a:lnTo>
                  <a:lnTo>
                    <a:pt x="1008" y="2951"/>
                  </a:lnTo>
                  <a:lnTo>
                    <a:pt x="2226" y="2951"/>
                  </a:lnTo>
                  <a:lnTo>
                    <a:pt x="2226" y="2815"/>
                  </a:lnTo>
                  <a:lnTo>
                    <a:pt x="1008" y="2815"/>
                  </a:lnTo>
                  <a:lnTo>
                    <a:pt x="1008" y="2657"/>
                  </a:lnTo>
                  <a:lnTo>
                    <a:pt x="2226" y="2657"/>
                  </a:lnTo>
                  <a:lnTo>
                    <a:pt x="2226" y="2521"/>
                  </a:lnTo>
                  <a:lnTo>
                    <a:pt x="1008" y="2521"/>
                  </a:lnTo>
                  <a:lnTo>
                    <a:pt x="1008" y="2363"/>
                  </a:lnTo>
                  <a:lnTo>
                    <a:pt x="2226" y="2363"/>
                  </a:lnTo>
                  <a:lnTo>
                    <a:pt x="2226" y="2216"/>
                  </a:lnTo>
                  <a:lnTo>
                    <a:pt x="1008" y="2216"/>
                  </a:lnTo>
                  <a:lnTo>
                    <a:pt x="1008" y="2059"/>
                  </a:lnTo>
                  <a:lnTo>
                    <a:pt x="2226" y="2059"/>
                  </a:lnTo>
                  <a:lnTo>
                    <a:pt x="2226" y="1922"/>
                  </a:lnTo>
                  <a:lnTo>
                    <a:pt x="1008" y="1922"/>
                  </a:lnTo>
                  <a:lnTo>
                    <a:pt x="1008" y="1765"/>
                  </a:lnTo>
                  <a:lnTo>
                    <a:pt x="2226" y="1765"/>
                  </a:lnTo>
                  <a:lnTo>
                    <a:pt x="2226" y="1628"/>
                  </a:lnTo>
                  <a:lnTo>
                    <a:pt x="1008" y="1628"/>
                  </a:lnTo>
                  <a:lnTo>
                    <a:pt x="1008" y="1471"/>
                  </a:lnTo>
                  <a:lnTo>
                    <a:pt x="2226" y="1471"/>
                  </a:lnTo>
                  <a:lnTo>
                    <a:pt x="2226" y="1334"/>
                  </a:lnTo>
                  <a:lnTo>
                    <a:pt x="1008" y="1334"/>
                  </a:lnTo>
                  <a:lnTo>
                    <a:pt x="1008" y="1177"/>
                  </a:lnTo>
                  <a:lnTo>
                    <a:pt x="2226" y="1177"/>
                  </a:lnTo>
                  <a:lnTo>
                    <a:pt x="2226" y="1030"/>
                  </a:lnTo>
                  <a:lnTo>
                    <a:pt x="1008" y="1030"/>
                  </a:lnTo>
                  <a:lnTo>
                    <a:pt x="1008" y="872"/>
                  </a:lnTo>
                  <a:lnTo>
                    <a:pt x="2226" y="872"/>
                  </a:lnTo>
                  <a:lnTo>
                    <a:pt x="2226" y="736"/>
                  </a:lnTo>
                  <a:lnTo>
                    <a:pt x="1008" y="736"/>
                  </a:lnTo>
                  <a:lnTo>
                    <a:pt x="1008" y="599"/>
                  </a:lnTo>
                  <a:lnTo>
                    <a:pt x="2016" y="599"/>
                  </a:lnTo>
                  <a:cubicBezTo>
                    <a:pt x="2205" y="599"/>
                    <a:pt x="2363" y="463"/>
                    <a:pt x="2363" y="295"/>
                  </a:cubicBezTo>
                  <a:cubicBezTo>
                    <a:pt x="2363" y="137"/>
                    <a:pt x="2205" y="1"/>
                    <a:pt x="2016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865;p80">
              <a:extLst>
                <a:ext uri="{FF2B5EF4-FFF2-40B4-BE49-F238E27FC236}">
                  <a16:creationId xmlns:a16="http://schemas.microsoft.com/office/drawing/2014/main" id="{46FD9E30-4B11-4D53-B149-55FD194775DD}"/>
                </a:ext>
              </a:extLst>
            </p:cNvPr>
            <p:cNvSpPr/>
            <p:nvPr/>
          </p:nvSpPr>
          <p:spPr>
            <a:xfrm>
              <a:off x="7219498" y="4552567"/>
              <a:ext cx="120000" cy="339200"/>
            </a:xfrm>
            <a:custGeom>
              <a:avLst/>
              <a:gdLst/>
              <a:ahLst/>
              <a:cxnLst/>
              <a:rect l="l" t="t" r="r" b="b"/>
              <a:pathLst>
                <a:path w="4800" h="13568" extrusionOk="0">
                  <a:moveTo>
                    <a:pt x="714" y="1"/>
                  </a:moveTo>
                  <a:cubicBezTo>
                    <a:pt x="326" y="1"/>
                    <a:pt x="0" y="274"/>
                    <a:pt x="0" y="610"/>
                  </a:cubicBezTo>
                  <a:cubicBezTo>
                    <a:pt x="0" y="620"/>
                    <a:pt x="0" y="641"/>
                    <a:pt x="11" y="652"/>
                  </a:cubicBezTo>
                  <a:cubicBezTo>
                    <a:pt x="0" y="673"/>
                    <a:pt x="0" y="694"/>
                    <a:pt x="0" y="704"/>
                  </a:cubicBezTo>
                  <a:lnTo>
                    <a:pt x="0" y="12864"/>
                  </a:lnTo>
                  <a:cubicBezTo>
                    <a:pt x="0" y="12875"/>
                    <a:pt x="0" y="12896"/>
                    <a:pt x="11" y="12917"/>
                  </a:cubicBezTo>
                  <a:cubicBezTo>
                    <a:pt x="0" y="12927"/>
                    <a:pt x="0" y="12938"/>
                    <a:pt x="0" y="12959"/>
                  </a:cubicBezTo>
                  <a:cubicBezTo>
                    <a:pt x="0" y="13263"/>
                    <a:pt x="273" y="13515"/>
                    <a:pt x="620" y="13557"/>
                  </a:cubicBezTo>
                  <a:cubicBezTo>
                    <a:pt x="651" y="13568"/>
                    <a:pt x="683" y="13568"/>
                    <a:pt x="714" y="13568"/>
                  </a:cubicBezTo>
                  <a:lnTo>
                    <a:pt x="4095" y="13568"/>
                  </a:lnTo>
                  <a:cubicBezTo>
                    <a:pt x="4484" y="13568"/>
                    <a:pt x="4799" y="13295"/>
                    <a:pt x="4799" y="12959"/>
                  </a:cubicBezTo>
                  <a:cubicBezTo>
                    <a:pt x="4799" y="12623"/>
                    <a:pt x="4484" y="12350"/>
                    <a:pt x="4095" y="12350"/>
                  </a:cubicBezTo>
                  <a:lnTo>
                    <a:pt x="2048" y="12350"/>
                  </a:lnTo>
                  <a:lnTo>
                    <a:pt x="2048" y="12066"/>
                  </a:lnTo>
                  <a:lnTo>
                    <a:pt x="4526" y="12066"/>
                  </a:lnTo>
                  <a:lnTo>
                    <a:pt x="4526" y="11783"/>
                  </a:lnTo>
                  <a:lnTo>
                    <a:pt x="2048" y="11783"/>
                  </a:lnTo>
                  <a:lnTo>
                    <a:pt x="2048" y="11468"/>
                  </a:lnTo>
                  <a:lnTo>
                    <a:pt x="4526" y="11468"/>
                  </a:lnTo>
                  <a:lnTo>
                    <a:pt x="4526" y="11184"/>
                  </a:lnTo>
                  <a:lnTo>
                    <a:pt x="2048" y="11184"/>
                  </a:lnTo>
                  <a:lnTo>
                    <a:pt x="2048" y="10859"/>
                  </a:lnTo>
                  <a:lnTo>
                    <a:pt x="4526" y="10859"/>
                  </a:lnTo>
                  <a:lnTo>
                    <a:pt x="4526" y="10575"/>
                  </a:lnTo>
                  <a:lnTo>
                    <a:pt x="2048" y="10575"/>
                  </a:lnTo>
                  <a:lnTo>
                    <a:pt x="2048" y="10250"/>
                  </a:lnTo>
                  <a:lnTo>
                    <a:pt x="4526" y="10250"/>
                  </a:lnTo>
                  <a:lnTo>
                    <a:pt x="4526" y="9966"/>
                  </a:lnTo>
                  <a:lnTo>
                    <a:pt x="2048" y="9966"/>
                  </a:lnTo>
                  <a:lnTo>
                    <a:pt x="2048" y="9651"/>
                  </a:lnTo>
                  <a:lnTo>
                    <a:pt x="4526" y="9651"/>
                  </a:lnTo>
                  <a:lnTo>
                    <a:pt x="4526" y="9367"/>
                  </a:lnTo>
                  <a:lnTo>
                    <a:pt x="2048" y="9367"/>
                  </a:lnTo>
                  <a:lnTo>
                    <a:pt x="2048" y="9042"/>
                  </a:lnTo>
                  <a:lnTo>
                    <a:pt x="4526" y="9042"/>
                  </a:lnTo>
                  <a:lnTo>
                    <a:pt x="4526" y="8758"/>
                  </a:lnTo>
                  <a:lnTo>
                    <a:pt x="2048" y="8758"/>
                  </a:lnTo>
                  <a:lnTo>
                    <a:pt x="2048" y="8443"/>
                  </a:lnTo>
                  <a:lnTo>
                    <a:pt x="4526" y="8443"/>
                  </a:lnTo>
                  <a:lnTo>
                    <a:pt x="4526" y="8159"/>
                  </a:lnTo>
                  <a:lnTo>
                    <a:pt x="2048" y="8159"/>
                  </a:lnTo>
                  <a:lnTo>
                    <a:pt x="2048" y="7834"/>
                  </a:lnTo>
                  <a:lnTo>
                    <a:pt x="4526" y="7834"/>
                  </a:lnTo>
                  <a:lnTo>
                    <a:pt x="4526" y="7550"/>
                  </a:lnTo>
                  <a:lnTo>
                    <a:pt x="2048" y="7550"/>
                  </a:lnTo>
                  <a:lnTo>
                    <a:pt x="2048" y="7225"/>
                  </a:lnTo>
                  <a:lnTo>
                    <a:pt x="4526" y="7225"/>
                  </a:lnTo>
                  <a:lnTo>
                    <a:pt x="4526" y="6941"/>
                  </a:lnTo>
                  <a:lnTo>
                    <a:pt x="2048" y="6941"/>
                  </a:lnTo>
                  <a:lnTo>
                    <a:pt x="2048" y="6626"/>
                  </a:lnTo>
                  <a:lnTo>
                    <a:pt x="4526" y="6626"/>
                  </a:lnTo>
                  <a:lnTo>
                    <a:pt x="4526" y="6343"/>
                  </a:lnTo>
                  <a:lnTo>
                    <a:pt x="2048" y="6343"/>
                  </a:lnTo>
                  <a:lnTo>
                    <a:pt x="2048" y="6017"/>
                  </a:lnTo>
                  <a:lnTo>
                    <a:pt x="4526" y="6017"/>
                  </a:lnTo>
                  <a:lnTo>
                    <a:pt x="4526" y="5734"/>
                  </a:lnTo>
                  <a:lnTo>
                    <a:pt x="2048" y="5734"/>
                  </a:lnTo>
                  <a:lnTo>
                    <a:pt x="2048" y="5408"/>
                  </a:lnTo>
                  <a:lnTo>
                    <a:pt x="4526" y="5408"/>
                  </a:lnTo>
                  <a:lnTo>
                    <a:pt x="4526" y="5135"/>
                  </a:lnTo>
                  <a:lnTo>
                    <a:pt x="2048" y="5135"/>
                  </a:lnTo>
                  <a:lnTo>
                    <a:pt x="2048" y="4810"/>
                  </a:lnTo>
                  <a:lnTo>
                    <a:pt x="4526" y="4810"/>
                  </a:lnTo>
                  <a:lnTo>
                    <a:pt x="4526" y="4526"/>
                  </a:lnTo>
                  <a:lnTo>
                    <a:pt x="2048" y="4526"/>
                  </a:lnTo>
                  <a:lnTo>
                    <a:pt x="2048" y="4201"/>
                  </a:lnTo>
                  <a:lnTo>
                    <a:pt x="4526" y="4201"/>
                  </a:lnTo>
                  <a:lnTo>
                    <a:pt x="4526" y="3917"/>
                  </a:lnTo>
                  <a:lnTo>
                    <a:pt x="2048" y="3917"/>
                  </a:lnTo>
                  <a:lnTo>
                    <a:pt x="2048" y="3602"/>
                  </a:lnTo>
                  <a:lnTo>
                    <a:pt x="4526" y="3602"/>
                  </a:lnTo>
                  <a:lnTo>
                    <a:pt x="4526" y="3319"/>
                  </a:lnTo>
                  <a:lnTo>
                    <a:pt x="2048" y="3319"/>
                  </a:lnTo>
                  <a:lnTo>
                    <a:pt x="2048" y="2993"/>
                  </a:lnTo>
                  <a:lnTo>
                    <a:pt x="4526" y="2993"/>
                  </a:lnTo>
                  <a:lnTo>
                    <a:pt x="4526" y="2710"/>
                  </a:lnTo>
                  <a:lnTo>
                    <a:pt x="2048" y="2710"/>
                  </a:lnTo>
                  <a:lnTo>
                    <a:pt x="2048" y="2384"/>
                  </a:lnTo>
                  <a:lnTo>
                    <a:pt x="4526" y="2384"/>
                  </a:lnTo>
                  <a:lnTo>
                    <a:pt x="4526" y="2101"/>
                  </a:lnTo>
                  <a:lnTo>
                    <a:pt x="2048" y="2101"/>
                  </a:lnTo>
                  <a:lnTo>
                    <a:pt x="2048" y="1786"/>
                  </a:lnTo>
                  <a:lnTo>
                    <a:pt x="4526" y="1786"/>
                  </a:lnTo>
                  <a:lnTo>
                    <a:pt x="4526" y="1502"/>
                  </a:lnTo>
                  <a:lnTo>
                    <a:pt x="2048" y="1502"/>
                  </a:lnTo>
                  <a:lnTo>
                    <a:pt x="2048" y="1219"/>
                  </a:lnTo>
                  <a:lnTo>
                    <a:pt x="4095" y="1219"/>
                  </a:lnTo>
                  <a:cubicBezTo>
                    <a:pt x="4484" y="1219"/>
                    <a:pt x="4799" y="946"/>
                    <a:pt x="4799" y="610"/>
                  </a:cubicBezTo>
                  <a:cubicBezTo>
                    <a:pt x="4799" y="274"/>
                    <a:pt x="4484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7E92FEF-C87C-40BA-AFED-81DBF375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632" y="3069240"/>
            <a:ext cx="478411" cy="4784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6" name="Google Shape;1756;p52"/>
          <p:cNvGrpSpPr/>
          <p:nvPr/>
        </p:nvGrpSpPr>
        <p:grpSpPr>
          <a:xfrm>
            <a:off x="1950856" y="1589157"/>
            <a:ext cx="2126859" cy="1724582"/>
            <a:chOff x="1230025" y="1063275"/>
            <a:chExt cx="217675" cy="176500"/>
          </a:xfrm>
        </p:grpSpPr>
        <p:sp>
          <p:nvSpPr>
            <p:cNvPr id="1757" name="Google Shape;1757;p52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2"/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2"/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52"/>
          <p:cNvGrpSpPr/>
          <p:nvPr/>
        </p:nvGrpSpPr>
        <p:grpSpPr>
          <a:xfrm flipH="1">
            <a:off x="5090868" y="1589157"/>
            <a:ext cx="2126859" cy="1724582"/>
            <a:chOff x="1230025" y="1063275"/>
            <a:chExt cx="217675" cy="176500"/>
          </a:xfrm>
        </p:grpSpPr>
        <p:sp>
          <p:nvSpPr>
            <p:cNvPr id="1761" name="Google Shape;1761;p52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2"/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2"/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4" name="Google Shape;1764;p52"/>
          <p:cNvSpPr/>
          <p:nvPr/>
        </p:nvSpPr>
        <p:spPr>
          <a:xfrm>
            <a:off x="5642526" y="1729179"/>
            <a:ext cx="1023595" cy="1449356"/>
          </a:xfrm>
          <a:custGeom>
            <a:avLst/>
            <a:gdLst/>
            <a:ahLst/>
            <a:cxnLst/>
            <a:rect l="l" t="t" r="r" b="b"/>
            <a:pathLst>
              <a:path w="17495" h="24772" extrusionOk="0">
                <a:moveTo>
                  <a:pt x="9556" y="4337"/>
                </a:moveTo>
                <a:cubicBezTo>
                  <a:pt x="9566" y="4348"/>
                  <a:pt x="9566" y="4369"/>
                  <a:pt x="9566" y="4379"/>
                </a:cubicBezTo>
                <a:lnTo>
                  <a:pt x="9566" y="4379"/>
                </a:lnTo>
                <a:cubicBezTo>
                  <a:pt x="9566" y="4369"/>
                  <a:pt x="9566" y="4358"/>
                  <a:pt x="9556" y="4348"/>
                </a:cubicBezTo>
                <a:lnTo>
                  <a:pt x="9556" y="4337"/>
                </a:lnTo>
                <a:close/>
                <a:moveTo>
                  <a:pt x="15404" y="5303"/>
                </a:moveTo>
                <a:lnTo>
                  <a:pt x="15425" y="5324"/>
                </a:lnTo>
                <a:cubicBezTo>
                  <a:pt x="15425" y="5336"/>
                  <a:pt x="15429" y="5344"/>
                  <a:pt x="15434" y="5353"/>
                </a:cubicBezTo>
                <a:lnTo>
                  <a:pt x="15434" y="5353"/>
                </a:lnTo>
                <a:cubicBezTo>
                  <a:pt x="15424" y="5336"/>
                  <a:pt x="15412" y="5317"/>
                  <a:pt x="15404" y="5303"/>
                </a:cubicBezTo>
                <a:close/>
                <a:moveTo>
                  <a:pt x="15100" y="14922"/>
                </a:moveTo>
                <a:cubicBezTo>
                  <a:pt x="15079" y="14943"/>
                  <a:pt x="15058" y="14975"/>
                  <a:pt x="15037" y="15006"/>
                </a:cubicBezTo>
                <a:cubicBezTo>
                  <a:pt x="15047" y="14975"/>
                  <a:pt x="15068" y="14954"/>
                  <a:pt x="15089" y="14933"/>
                </a:cubicBezTo>
                <a:lnTo>
                  <a:pt x="15089" y="14922"/>
                </a:lnTo>
                <a:close/>
                <a:moveTo>
                  <a:pt x="13262" y="0"/>
                </a:moveTo>
                <a:cubicBezTo>
                  <a:pt x="13136" y="0"/>
                  <a:pt x="13000" y="42"/>
                  <a:pt x="12863" y="126"/>
                </a:cubicBezTo>
                <a:cubicBezTo>
                  <a:pt x="12737" y="200"/>
                  <a:pt x="12622" y="305"/>
                  <a:pt x="12506" y="431"/>
                </a:cubicBezTo>
                <a:cubicBezTo>
                  <a:pt x="12380" y="568"/>
                  <a:pt x="12265" y="715"/>
                  <a:pt x="12160" y="893"/>
                </a:cubicBezTo>
                <a:cubicBezTo>
                  <a:pt x="12160" y="904"/>
                  <a:pt x="12149" y="914"/>
                  <a:pt x="12139" y="935"/>
                </a:cubicBezTo>
                <a:lnTo>
                  <a:pt x="12065" y="935"/>
                </a:lnTo>
                <a:lnTo>
                  <a:pt x="12065" y="925"/>
                </a:lnTo>
                <a:lnTo>
                  <a:pt x="12055" y="925"/>
                </a:lnTo>
                <a:cubicBezTo>
                  <a:pt x="11939" y="925"/>
                  <a:pt x="11813" y="946"/>
                  <a:pt x="11677" y="967"/>
                </a:cubicBezTo>
                <a:cubicBezTo>
                  <a:pt x="11656" y="967"/>
                  <a:pt x="11624" y="977"/>
                  <a:pt x="11593" y="977"/>
                </a:cubicBezTo>
                <a:cubicBezTo>
                  <a:pt x="11540" y="988"/>
                  <a:pt x="11488" y="1009"/>
                  <a:pt x="11425" y="1030"/>
                </a:cubicBezTo>
                <a:lnTo>
                  <a:pt x="11435" y="1030"/>
                </a:lnTo>
                <a:cubicBezTo>
                  <a:pt x="11425" y="1030"/>
                  <a:pt x="11414" y="1030"/>
                  <a:pt x="11393" y="1040"/>
                </a:cubicBezTo>
                <a:cubicBezTo>
                  <a:pt x="11309" y="1061"/>
                  <a:pt x="11215" y="1103"/>
                  <a:pt x="11120" y="1145"/>
                </a:cubicBezTo>
                <a:cubicBezTo>
                  <a:pt x="10973" y="1219"/>
                  <a:pt x="10826" y="1303"/>
                  <a:pt x="10690" y="1408"/>
                </a:cubicBezTo>
                <a:cubicBezTo>
                  <a:pt x="10606" y="1481"/>
                  <a:pt x="10511" y="1555"/>
                  <a:pt x="10427" y="1639"/>
                </a:cubicBezTo>
                <a:cubicBezTo>
                  <a:pt x="10385" y="1681"/>
                  <a:pt x="10354" y="1712"/>
                  <a:pt x="10322" y="1754"/>
                </a:cubicBezTo>
                <a:lnTo>
                  <a:pt x="10228" y="1849"/>
                </a:lnTo>
                <a:cubicBezTo>
                  <a:pt x="10060" y="1765"/>
                  <a:pt x="9860" y="1670"/>
                  <a:pt x="9661" y="1628"/>
                </a:cubicBezTo>
                <a:cubicBezTo>
                  <a:pt x="9566" y="1607"/>
                  <a:pt x="9482" y="1597"/>
                  <a:pt x="9409" y="1597"/>
                </a:cubicBezTo>
                <a:cubicBezTo>
                  <a:pt x="9325" y="1597"/>
                  <a:pt x="9241" y="1607"/>
                  <a:pt x="9178" y="1628"/>
                </a:cubicBezTo>
                <a:cubicBezTo>
                  <a:pt x="9094" y="1660"/>
                  <a:pt x="9031" y="1702"/>
                  <a:pt x="8968" y="1754"/>
                </a:cubicBezTo>
                <a:cubicBezTo>
                  <a:pt x="8926" y="1796"/>
                  <a:pt x="8884" y="1849"/>
                  <a:pt x="8852" y="1912"/>
                </a:cubicBezTo>
                <a:cubicBezTo>
                  <a:pt x="8789" y="2017"/>
                  <a:pt x="8747" y="2143"/>
                  <a:pt x="8726" y="2300"/>
                </a:cubicBezTo>
                <a:cubicBezTo>
                  <a:pt x="8716" y="2426"/>
                  <a:pt x="8726" y="2573"/>
                  <a:pt x="8758" y="2741"/>
                </a:cubicBezTo>
                <a:cubicBezTo>
                  <a:pt x="8779" y="2888"/>
                  <a:pt x="8821" y="3035"/>
                  <a:pt x="8884" y="3203"/>
                </a:cubicBezTo>
                <a:cubicBezTo>
                  <a:pt x="8936" y="3361"/>
                  <a:pt x="8999" y="3508"/>
                  <a:pt x="9073" y="3655"/>
                </a:cubicBezTo>
                <a:cubicBezTo>
                  <a:pt x="9146" y="3791"/>
                  <a:pt x="9220" y="3928"/>
                  <a:pt x="9304" y="4043"/>
                </a:cubicBezTo>
                <a:cubicBezTo>
                  <a:pt x="9346" y="4106"/>
                  <a:pt x="9388" y="4169"/>
                  <a:pt x="9430" y="4211"/>
                </a:cubicBezTo>
                <a:cubicBezTo>
                  <a:pt x="9440" y="4369"/>
                  <a:pt x="9461" y="4526"/>
                  <a:pt x="9493" y="4684"/>
                </a:cubicBezTo>
                <a:cubicBezTo>
                  <a:pt x="9503" y="4778"/>
                  <a:pt x="9524" y="4862"/>
                  <a:pt x="9545" y="4946"/>
                </a:cubicBezTo>
                <a:lnTo>
                  <a:pt x="9535" y="4946"/>
                </a:lnTo>
                <a:cubicBezTo>
                  <a:pt x="9419" y="4946"/>
                  <a:pt x="9304" y="4957"/>
                  <a:pt x="9167" y="4967"/>
                </a:cubicBezTo>
                <a:cubicBezTo>
                  <a:pt x="8915" y="4988"/>
                  <a:pt x="8674" y="5030"/>
                  <a:pt x="8464" y="5062"/>
                </a:cubicBezTo>
                <a:lnTo>
                  <a:pt x="8453" y="5072"/>
                </a:lnTo>
                <a:lnTo>
                  <a:pt x="8453" y="5093"/>
                </a:lnTo>
                <a:cubicBezTo>
                  <a:pt x="8453" y="5093"/>
                  <a:pt x="8464" y="5104"/>
                  <a:pt x="8474" y="5104"/>
                </a:cubicBezTo>
                <a:cubicBezTo>
                  <a:pt x="8642" y="5072"/>
                  <a:pt x="8768" y="5062"/>
                  <a:pt x="8894" y="5041"/>
                </a:cubicBezTo>
                <a:cubicBezTo>
                  <a:pt x="9062" y="5020"/>
                  <a:pt x="9230" y="5020"/>
                  <a:pt x="9377" y="5009"/>
                </a:cubicBezTo>
                <a:cubicBezTo>
                  <a:pt x="9440" y="5009"/>
                  <a:pt x="9503" y="5020"/>
                  <a:pt x="9566" y="5020"/>
                </a:cubicBezTo>
                <a:cubicBezTo>
                  <a:pt x="9587" y="5093"/>
                  <a:pt x="9619" y="5177"/>
                  <a:pt x="9640" y="5251"/>
                </a:cubicBezTo>
                <a:cubicBezTo>
                  <a:pt x="9566" y="5272"/>
                  <a:pt x="9493" y="5293"/>
                  <a:pt x="9409" y="5314"/>
                </a:cubicBezTo>
                <a:cubicBezTo>
                  <a:pt x="9304" y="5356"/>
                  <a:pt x="9188" y="5398"/>
                  <a:pt x="9062" y="5440"/>
                </a:cubicBezTo>
                <a:cubicBezTo>
                  <a:pt x="8968" y="5482"/>
                  <a:pt x="8863" y="5534"/>
                  <a:pt x="8726" y="5597"/>
                </a:cubicBezTo>
                <a:cubicBezTo>
                  <a:pt x="8726" y="5597"/>
                  <a:pt x="8716" y="5597"/>
                  <a:pt x="8716" y="5608"/>
                </a:cubicBezTo>
                <a:lnTo>
                  <a:pt x="8716" y="5618"/>
                </a:lnTo>
                <a:cubicBezTo>
                  <a:pt x="8726" y="5629"/>
                  <a:pt x="8726" y="5639"/>
                  <a:pt x="8737" y="5639"/>
                </a:cubicBezTo>
                <a:cubicBezTo>
                  <a:pt x="8747" y="5639"/>
                  <a:pt x="8747" y="5639"/>
                  <a:pt x="8747" y="5629"/>
                </a:cubicBezTo>
                <a:cubicBezTo>
                  <a:pt x="8863" y="5576"/>
                  <a:pt x="8978" y="5524"/>
                  <a:pt x="9094" y="5482"/>
                </a:cubicBezTo>
                <a:cubicBezTo>
                  <a:pt x="9178" y="5450"/>
                  <a:pt x="9251" y="5429"/>
                  <a:pt x="9314" y="5408"/>
                </a:cubicBezTo>
                <a:cubicBezTo>
                  <a:pt x="9377" y="5387"/>
                  <a:pt x="9451" y="5366"/>
                  <a:pt x="9524" y="5345"/>
                </a:cubicBezTo>
                <a:cubicBezTo>
                  <a:pt x="9577" y="5335"/>
                  <a:pt x="9619" y="5314"/>
                  <a:pt x="9671" y="5303"/>
                </a:cubicBezTo>
                <a:cubicBezTo>
                  <a:pt x="9713" y="5408"/>
                  <a:pt x="9755" y="5503"/>
                  <a:pt x="9808" y="5597"/>
                </a:cubicBezTo>
                <a:lnTo>
                  <a:pt x="9818" y="5608"/>
                </a:lnTo>
                <a:cubicBezTo>
                  <a:pt x="9766" y="5629"/>
                  <a:pt x="9713" y="5660"/>
                  <a:pt x="9661" y="5692"/>
                </a:cubicBezTo>
                <a:cubicBezTo>
                  <a:pt x="9503" y="5776"/>
                  <a:pt x="9356" y="5870"/>
                  <a:pt x="9188" y="5996"/>
                </a:cubicBezTo>
                <a:lnTo>
                  <a:pt x="9178" y="6007"/>
                </a:lnTo>
                <a:cubicBezTo>
                  <a:pt x="9178" y="6017"/>
                  <a:pt x="9188" y="6028"/>
                  <a:pt x="9188" y="6028"/>
                </a:cubicBezTo>
                <a:lnTo>
                  <a:pt x="9199" y="6038"/>
                </a:lnTo>
                <a:cubicBezTo>
                  <a:pt x="9209" y="6038"/>
                  <a:pt x="9209" y="6028"/>
                  <a:pt x="9220" y="6028"/>
                </a:cubicBezTo>
                <a:cubicBezTo>
                  <a:pt x="9241" y="6007"/>
                  <a:pt x="9262" y="5996"/>
                  <a:pt x="9293" y="5975"/>
                </a:cubicBezTo>
                <a:cubicBezTo>
                  <a:pt x="9388" y="5902"/>
                  <a:pt x="9493" y="5839"/>
                  <a:pt x="9598" y="5776"/>
                </a:cubicBezTo>
                <a:cubicBezTo>
                  <a:pt x="9671" y="5734"/>
                  <a:pt x="9755" y="5692"/>
                  <a:pt x="9839" y="5660"/>
                </a:cubicBezTo>
                <a:cubicBezTo>
                  <a:pt x="9997" y="5912"/>
                  <a:pt x="10186" y="6112"/>
                  <a:pt x="10396" y="6259"/>
                </a:cubicBezTo>
                <a:lnTo>
                  <a:pt x="10343" y="6311"/>
                </a:lnTo>
                <a:cubicBezTo>
                  <a:pt x="10238" y="6406"/>
                  <a:pt x="10144" y="6532"/>
                  <a:pt x="10070" y="6689"/>
                </a:cubicBezTo>
                <a:cubicBezTo>
                  <a:pt x="9923" y="6973"/>
                  <a:pt x="9850" y="7298"/>
                  <a:pt x="9850" y="7624"/>
                </a:cubicBezTo>
                <a:cubicBezTo>
                  <a:pt x="9850" y="7687"/>
                  <a:pt x="9860" y="7771"/>
                  <a:pt x="9871" y="7844"/>
                </a:cubicBezTo>
                <a:lnTo>
                  <a:pt x="9871" y="7865"/>
                </a:lnTo>
                <a:lnTo>
                  <a:pt x="9871" y="7876"/>
                </a:lnTo>
                <a:cubicBezTo>
                  <a:pt x="9881" y="7939"/>
                  <a:pt x="9902" y="8002"/>
                  <a:pt x="9934" y="8075"/>
                </a:cubicBezTo>
                <a:cubicBezTo>
                  <a:pt x="9955" y="8149"/>
                  <a:pt x="9986" y="8212"/>
                  <a:pt x="10028" y="8275"/>
                </a:cubicBezTo>
                <a:cubicBezTo>
                  <a:pt x="9797" y="8485"/>
                  <a:pt x="9545" y="8674"/>
                  <a:pt x="9283" y="8852"/>
                </a:cubicBezTo>
                <a:cubicBezTo>
                  <a:pt x="9073" y="8989"/>
                  <a:pt x="8852" y="9125"/>
                  <a:pt x="8621" y="9241"/>
                </a:cubicBezTo>
                <a:cubicBezTo>
                  <a:pt x="8506" y="9304"/>
                  <a:pt x="8390" y="9356"/>
                  <a:pt x="8275" y="9409"/>
                </a:cubicBezTo>
                <a:cubicBezTo>
                  <a:pt x="8128" y="9482"/>
                  <a:pt x="7991" y="9535"/>
                  <a:pt x="7865" y="9577"/>
                </a:cubicBezTo>
                <a:lnTo>
                  <a:pt x="7855" y="9577"/>
                </a:lnTo>
                <a:cubicBezTo>
                  <a:pt x="7603" y="9661"/>
                  <a:pt x="7330" y="9724"/>
                  <a:pt x="7067" y="9787"/>
                </a:cubicBezTo>
                <a:cubicBezTo>
                  <a:pt x="6931" y="9818"/>
                  <a:pt x="6794" y="9850"/>
                  <a:pt x="6647" y="9892"/>
                </a:cubicBezTo>
                <a:lnTo>
                  <a:pt x="6647" y="9881"/>
                </a:lnTo>
                <a:cubicBezTo>
                  <a:pt x="6647" y="9871"/>
                  <a:pt x="6647" y="9850"/>
                  <a:pt x="6637" y="9829"/>
                </a:cubicBezTo>
                <a:cubicBezTo>
                  <a:pt x="6637" y="9787"/>
                  <a:pt x="6626" y="9734"/>
                  <a:pt x="6616" y="9682"/>
                </a:cubicBezTo>
                <a:lnTo>
                  <a:pt x="6616" y="9661"/>
                </a:lnTo>
                <a:lnTo>
                  <a:pt x="6616" y="9598"/>
                </a:lnTo>
                <a:cubicBezTo>
                  <a:pt x="6626" y="9587"/>
                  <a:pt x="6647" y="9587"/>
                  <a:pt x="6658" y="9587"/>
                </a:cubicBezTo>
                <a:cubicBezTo>
                  <a:pt x="6836" y="9545"/>
                  <a:pt x="7015" y="9493"/>
                  <a:pt x="7193" y="9430"/>
                </a:cubicBezTo>
                <a:cubicBezTo>
                  <a:pt x="7540" y="9304"/>
                  <a:pt x="7855" y="9115"/>
                  <a:pt x="8128" y="8884"/>
                </a:cubicBezTo>
                <a:cubicBezTo>
                  <a:pt x="8411" y="8653"/>
                  <a:pt x="8642" y="8359"/>
                  <a:pt x="8789" y="8044"/>
                </a:cubicBezTo>
                <a:cubicBezTo>
                  <a:pt x="8863" y="7886"/>
                  <a:pt x="8915" y="7708"/>
                  <a:pt x="8947" y="7529"/>
                </a:cubicBezTo>
                <a:cubicBezTo>
                  <a:pt x="8989" y="7340"/>
                  <a:pt x="8999" y="7141"/>
                  <a:pt x="8978" y="6931"/>
                </a:cubicBezTo>
                <a:cubicBezTo>
                  <a:pt x="8926" y="6427"/>
                  <a:pt x="8705" y="5954"/>
                  <a:pt x="8485" y="5513"/>
                </a:cubicBezTo>
                <a:cubicBezTo>
                  <a:pt x="8401" y="5345"/>
                  <a:pt x="8327" y="5177"/>
                  <a:pt x="8254" y="5009"/>
                </a:cubicBezTo>
                <a:cubicBezTo>
                  <a:pt x="8264" y="4978"/>
                  <a:pt x="8285" y="4946"/>
                  <a:pt x="8306" y="4915"/>
                </a:cubicBezTo>
                <a:cubicBezTo>
                  <a:pt x="8369" y="4789"/>
                  <a:pt x="8401" y="4652"/>
                  <a:pt x="8390" y="4505"/>
                </a:cubicBezTo>
                <a:cubicBezTo>
                  <a:pt x="8390" y="4369"/>
                  <a:pt x="8348" y="4232"/>
                  <a:pt x="8275" y="4106"/>
                </a:cubicBezTo>
                <a:cubicBezTo>
                  <a:pt x="8212" y="3991"/>
                  <a:pt x="8128" y="3896"/>
                  <a:pt x="8023" y="3812"/>
                </a:cubicBezTo>
                <a:cubicBezTo>
                  <a:pt x="8054" y="3770"/>
                  <a:pt x="8075" y="3718"/>
                  <a:pt x="8096" y="3665"/>
                </a:cubicBezTo>
                <a:cubicBezTo>
                  <a:pt x="8128" y="3602"/>
                  <a:pt x="8149" y="3529"/>
                  <a:pt x="8159" y="3455"/>
                </a:cubicBezTo>
                <a:cubicBezTo>
                  <a:pt x="8170" y="3319"/>
                  <a:pt x="8149" y="3182"/>
                  <a:pt x="8107" y="3035"/>
                </a:cubicBezTo>
                <a:cubicBezTo>
                  <a:pt x="8065" y="2909"/>
                  <a:pt x="7991" y="2783"/>
                  <a:pt x="7897" y="2678"/>
                </a:cubicBezTo>
                <a:cubicBezTo>
                  <a:pt x="7802" y="2573"/>
                  <a:pt x="7687" y="2489"/>
                  <a:pt x="7571" y="2437"/>
                </a:cubicBezTo>
                <a:cubicBezTo>
                  <a:pt x="7529" y="2416"/>
                  <a:pt x="7477" y="2405"/>
                  <a:pt x="7435" y="2384"/>
                </a:cubicBezTo>
                <a:cubicBezTo>
                  <a:pt x="7445" y="2353"/>
                  <a:pt x="7466" y="2321"/>
                  <a:pt x="7487" y="2279"/>
                </a:cubicBezTo>
                <a:cubicBezTo>
                  <a:pt x="7550" y="2143"/>
                  <a:pt x="7582" y="1985"/>
                  <a:pt x="7582" y="1828"/>
                </a:cubicBezTo>
                <a:cubicBezTo>
                  <a:pt x="7592" y="1681"/>
                  <a:pt x="7561" y="1523"/>
                  <a:pt x="7508" y="1376"/>
                </a:cubicBezTo>
                <a:cubicBezTo>
                  <a:pt x="7466" y="1250"/>
                  <a:pt x="7382" y="1114"/>
                  <a:pt x="7288" y="1009"/>
                </a:cubicBezTo>
                <a:cubicBezTo>
                  <a:pt x="7193" y="904"/>
                  <a:pt x="7067" y="820"/>
                  <a:pt x="6931" y="757"/>
                </a:cubicBezTo>
                <a:cubicBezTo>
                  <a:pt x="6805" y="694"/>
                  <a:pt x="6658" y="662"/>
                  <a:pt x="6500" y="662"/>
                </a:cubicBezTo>
                <a:cubicBezTo>
                  <a:pt x="6311" y="662"/>
                  <a:pt x="6122" y="704"/>
                  <a:pt x="5944" y="788"/>
                </a:cubicBezTo>
                <a:cubicBezTo>
                  <a:pt x="5692" y="893"/>
                  <a:pt x="5471" y="1093"/>
                  <a:pt x="5251" y="1387"/>
                </a:cubicBezTo>
                <a:cubicBezTo>
                  <a:pt x="5240" y="1334"/>
                  <a:pt x="5219" y="1282"/>
                  <a:pt x="5198" y="1240"/>
                </a:cubicBezTo>
                <a:cubicBezTo>
                  <a:pt x="5177" y="1177"/>
                  <a:pt x="5135" y="1103"/>
                  <a:pt x="5093" y="1040"/>
                </a:cubicBezTo>
                <a:cubicBezTo>
                  <a:pt x="5009" y="935"/>
                  <a:pt x="4904" y="841"/>
                  <a:pt x="4767" y="767"/>
                </a:cubicBezTo>
                <a:cubicBezTo>
                  <a:pt x="4610" y="694"/>
                  <a:pt x="4431" y="652"/>
                  <a:pt x="4221" y="652"/>
                </a:cubicBezTo>
                <a:cubicBezTo>
                  <a:pt x="4137" y="652"/>
                  <a:pt x="4043" y="652"/>
                  <a:pt x="3948" y="673"/>
                </a:cubicBezTo>
                <a:cubicBezTo>
                  <a:pt x="3801" y="694"/>
                  <a:pt x="3664" y="736"/>
                  <a:pt x="3517" y="799"/>
                </a:cubicBezTo>
                <a:cubicBezTo>
                  <a:pt x="3370" y="851"/>
                  <a:pt x="3234" y="935"/>
                  <a:pt x="3097" y="1030"/>
                </a:cubicBezTo>
                <a:cubicBezTo>
                  <a:pt x="2950" y="1135"/>
                  <a:pt x="2814" y="1261"/>
                  <a:pt x="2677" y="1418"/>
                </a:cubicBezTo>
                <a:cubicBezTo>
                  <a:pt x="2656" y="1439"/>
                  <a:pt x="2635" y="1471"/>
                  <a:pt x="2614" y="1492"/>
                </a:cubicBezTo>
                <a:cubicBezTo>
                  <a:pt x="2509" y="1618"/>
                  <a:pt x="2415" y="1754"/>
                  <a:pt x="2331" y="1901"/>
                </a:cubicBezTo>
                <a:cubicBezTo>
                  <a:pt x="2215" y="2101"/>
                  <a:pt x="2131" y="2300"/>
                  <a:pt x="2079" y="2500"/>
                </a:cubicBezTo>
                <a:cubicBezTo>
                  <a:pt x="2047" y="2594"/>
                  <a:pt x="2026" y="2710"/>
                  <a:pt x="2016" y="2815"/>
                </a:cubicBezTo>
                <a:cubicBezTo>
                  <a:pt x="2005" y="2867"/>
                  <a:pt x="2005" y="2930"/>
                  <a:pt x="2005" y="2993"/>
                </a:cubicBezTo>
                <a:cubicBezTo>
                  <a:pt x="1995" y="2993"/>
                  <a:pt x="1995" y="2993"/>
                  <a:pt x="1984" y="2983"/>
                </a:cubicBezTo>
                <a:cubicBezTo>
                  <a:pt x="1963" y="2972"/>
                  <a:pt x="1932" y="2951"/>
                  <a:pt x="1900" y="2941"/>
                </a:cubicBezTo>
                <a:cubicBezTo>
                  <a:pt x="1827" y="2920"/>
                  <a:pt x="1753" y="2899"/>
                  <a:pt x="1680" y="2899"/>
                </a:cubicBezTo>
                <a:cubicBezTo>
                  <a:pt x="1659" y="2899"/>
                  <a:pt x="1627" y="2888"/>
                  <a:pt x="1606" y="2888"/>
                </a:cubicBezTo>
                <a:cubicBezTo>
                  <a:pt x="1491" y="2888"/>
                  <a:pt x="1365" y="2920"/>
                  <a:pt x="1249" y="2972"/>
                </a:cubicBezTo>
                <a:cubicBezTo>
                  <a:pt x="1113" y="3025"/>
                  <a:pt x="987" y="3098"/>
                  <a:pt x="850" y="3214"/>
                </a:cubicBezTo>
                <a:cubicBezTo>
                  <a:pt x="735" y="3308"/>
                  <a:pt x="630" y="3434"/>
                  <a:pt x="535" y="3571"/>
                </a:cubicBezTo>
                <a:cubicBezTo>
                  <a:pt x="441" y="3707"/>
                  <a:pt x="367" y="3844"/>
                  <a:pt x="304" y="3991"/>
                </a:cubicBezTo>
                <a:cubicBezTo>
                  <a:pt x="241" y="4138"/>
                  <a:pt x="210" y="4274"/>
                  <a:pt x="199" y="4411"/>
                </a:cubicBezTo>
                <a:cubicBezTo>
                  <a:pt x="189" y="4484"/>
                  <a:pt x="189" y="4568"/>
                  <a:pt x="199" y="4663"/>
                </a:cubicBezTo>
                <a:cubicBezTo>
                  <a:pt x="210" y="4757"/>
                  <a:pt x="231" y="4852"/>
                  <a:pt x="262" y="4936"/>
                </a:cubicBezTo>
                <a:cubicBezTo>
                  <a:pt x="304" y="5093"/>
                  <a:pt x="388" y="5240"/>
                  <a:pt x="493" y="5387"/>
                </a:cubicBezTo>
                <a:lnTo>
                  <a:pt x="504" y="5387"/>
                </a:lnTo>
                <a:cubicBezTo>
                  <a:pt x="493" y="5387"/>
                  <a:pt x="493" y="5398"/>
                  <a:pt x="493" y="5398"/>
                </a:cubicBezTo>
                <a:cubicBezTo>
                  <a:pt x="367" y="5461"/>
                  <a:pt x="273" y="5555"/>
                  <a:pt x="189" y="5671"/>
                </a:cubicBezTo>
                <a:cubicBezTo>
                  <a:pt x="10" y="5944"/>
                  <a:pt x="0" y="6259"/>
                  <a:pt x="10" y="6479"/>
                </a:cubicBezTo>
                <a:cubicBezTo>
                  <a:pt x="31" y="6626"/>
                  <a:pt x="63" y="6763"/>
                  <a:pt x="115" y="6910"/>
                </a:cubicBezTo>
                <a:cubicBezTo>
                  <a:pt x="157" y="7025"/>
                  <a:pt x="220" y="7130"/>
                  <a:pt x="304" y="7256"/>
                </a:cubicBezTo>
                <a:cubicBezTo>
                  <a:pt x="378" y="7361"/>
                  <a:pt x="462" y="7477"/>
                  <a:pt x="567" y="7592"/>
                </a:cubicBezTo>
                <a:cubicBezTo>
                  <a:pt x="672" y="7718"/>
                  <a:pt x="787" y="7834"/>
                  <a:pt x="913" y="7949"/>
                </a:cubicBezTo>
                <a:cubicBezTo>
                  <a:pt x="1039" y="8065"/>
                  <a:pt x="1176" y="8170"/>
                  <a:pt x="1312" y="8254"/>
                </a:cubicBezTo>
                <a:cubicBezTo>
                  <a:pt x="1449" y="8359"/>
                  <a:pt x="1596" y="8422"/>
                  <a:pt x="1732" y="8474"/>
                </a:cubicBezTo>
                <a:cubicBezTo>
                  <a:pt x="1837" y="8516"/>
                  <a:pt x="1932" y="8548"/>
                  <a:pt x="2037" y="8548"/>
                </a:cubicBezTo>
                <a:cubicBezTo>
                  <a:pt x="2089" y="8621"/>
                  <a:pt x="2152" y="8695"/>
                  <a:pt x="2226" y="8758"/>
                </a:cubicBezTo>
                <a:cubicBezTo>
                  <a:pt x="2425" y="8926"/>
                  <a:pt x="2667" y="9052"/>
                  <a:pt x="2908" y="9115"/>
                </a:cubicBezTo>
                <a:cubicBezTo>
                  <a:pt x="2982" y="9125"/>
                  <a:pt x="3066" y="9146"/>
                  <a:pt x="3150" y="9146"/>
                </a:cubicBezTo>
                <a:lnTo>
                  <a:pt x="3202" y="9146"/>
                </a:lnTo>
                <a:cubicBezTo>
                  <a:pt x="3255" y="9146"/>
                  <a:pt x="3318" y="9136"/>
                  <a:pt x="3391" y="9125"/>
                </a:cubicBezTo>
                <a:cubicBezTo>
                  <a:pt x="3465" y="9115"/>
                  <a:pt x="3538" y="9094"/>
                  <a:pt x="3622" y="9052"/>
                </a:cubicBezTo>
                <a:cubicBezTo>
                  <a:pt x="3685" y="9031"/>
                  <a:pt x="3748" y="8989"/>
                  <a:pt x="3812" y="8947"/>
                </a:cubicBezTo>
                <a:cubicBezTo>
                  <a:pt x="3959" y="9062"/>
                  <a:pt x="4116" y="9167"/>
                  <a:pt x="4274" y="9262"/>
                </a:cubicBezTo>
                <a:cubicBezTo>
                  <a:pt x="4274" y="9272"/>
                  <a:pt x="4284" y="9272"/>
                  <a:pt x="4284" y="9283"/>
                </a:cubicBezTo>
                <a:cubicBezTo>
                  <a:pt x="4326" y="9398"/>
                  <a:pt x="4368" y="9514"/>
                  <a:pt x="4379" y="9650"/>
                </a:cubicBezTo>
                <a:cubicBezTo>
                  <a:pt x="4400" y="9808"/>
                  <a:pt x="4400" y="9976"/>
                  <a:pt x="4379" y="10144"/>
                </a:cubicBezTo>
                <a:cubicBezTo>
                  <a:pt x="4347" y="10343"/>
                  <a:pt x="4295" y="10543"/>
                  <a:pt x="4211" y="10732"/>
                </a:cubicBezTo>
                <a:lnTo>
                  <a:pt x="4221" y="10732"/>
                </a:lnTo>
                <a:cubicBezTo>
                  <a:pt x="4158" y="10879"/>
                  <a:pt x="4074" y="11015"/>
                  <a:pt x="3990" y="11141"/>
                </a:cubicBezTo>
                <a:cubicBezTo>
                  <a:pt x="3854" y="11183"/>
                  <a:pt x="3738" y="11225"/>
                  <a:pt x="3633" y="11288"/>
                </a:cubicBezTo>
                <a:cubicBezTo>
                  <a:pt x="3517" y="11341"/>
                  <a:pt x="3412" y="11404"/>
                  <a:pt x="3297" y="11488"/>
                </a:cubicBezTo>
                <a:cubicBezTo>
                  <a:pt x="3129" y="11624"/>
                  <a:pt x="2971" y="11792"/>
                  <a:pt x="2845" y="11992"/>
                </a:cubicBezTo>
                <a:cubicBezTo>
                  <a:pt x="2677" y="12265"/>
                  <a:pt x="2572" y="12590"/>
                  <a:pt x="2562" y="12926"/>
                </a:cubicBezTo>
                <a:cubicBezTo>
                  <a:pt x="2530" y="13231"/>
                  <a:pt x="2572" y="13546"/>
                  <a:pt x="2614" y="13809"/>
                </a:cubicBezTo>
                <a:cubicBezTo>
                  <a:pt x="2656" y="14029"/>
                  <a:pt x="2709" y="14250"/>
                  <a:pt x="2761" y="14471"/>
                </a:cubicBezTo>
                <a:lnTo>
                  <a:pt x="2761" y="14460"/>
                </a:lnTo>
                <a:cubicBezTo>
                  <a:pt x="2761" y="14471"/>
                  <a:pt x="2761" y="14481"/>
                  <a:pt x="2772" y="14492"/>
                </a:cubicBezTo>
                <a:lnTo>
                  <a:pt x="2782" y="14565"/>
                </a:lnTo>
                <a:cubicBezTo>
                  <a:pt x="2814" y="14681"/>
                  <a:pt x="2845" y="14796"/>
                  <a:pt x="2866" y="14912"/>
                </a:cubicBezTo>
                <a:lnTo>
                  <a:pt x="2929" y="15258"/>
                </a:lnTo>
                <a:lnTo>
                  <a:pt x="2950" y="15353"/>
                </a:lnTo>
                <a:cubicBezTo>
                  <a:pt x="3003" y="15605"/>
                  <a:pt x="3045" y="15825"/>
                  <a:pt x="3076" y="16035"/>
                </a:cubicBezTo>
                <a:lnTo>
                  <a:pt x="3087" y="16035"/>
                </a:lnTo>
                <a:cubicBezTo>
                  <a:pt x="3192" y="16686"/>
                  <a:pt x="3255" y="17211"/>
                  <a:pt x="3286" y="17715"/>
                </a:cubicBezTo>
                <a:cubicBezTo>
                  <a:pt x="3307" y="17967"/>
                  <a:pt x="3307" y="18198"/>
                  <a:pt x="3307" y="18408"/>
                </a:cubicBezTo>
                <a:cubicBezTo>
                  <a:pt x="3307" y="18608"/>
                  <a:pt x="3297" y="18807"/>
                  <a:pt x="3276" y="19017"/>
                </a:cubicBezTo>
                <a:lnTo>
                  <a:pt x="3276" y="19028"/>
                </a:lnTo>
                <a:cubicBezTo>
                  <a:pt x="3202" y="19721"/>
                  <a:pt x="3055" y="20361"/>
                  <a:pt x="2845" y="20939"/>
                </a:cubicBezTo>
                <a:cubicBezTo>
                  <a:pt x="2698" y="21338"/>
                  <a:pt x="2520" y="21674"/>
                  <a:pt x="2320" y="21957"/>
                </a:cubicBezTo>
                <a:cubicBezTo>
                  <a:pt x="2247" y="22052"/>
                  <a:pt x="2184" y="22146"/>
                  <a:pt x="2110" y="22220"/>
                </a:cubicBezTo>
                <a:cubicBezTo>
                  <a:pt x="2100" y="22230"/>
                  <a:pt x="2100" y="22251"/>
                  <a:pt x="2100" y="22272"/>
                </a:cubicBezTo>
                <a:cubicBezTo>
                  <a:pt x="2079" y="22293"/>
                  <a:pt x="2089" y="22314"/>
                  <a:pt x="2100" y="22346"/>
                </a:cubicBezTo>
                <a:cubicBezTo>
                  <a:pt x="2509" y="22902"/>
                  <a:pt x="3066" y="23385"/>
                  <a:pt x="3759" y="23784"/>
                </a:cubicBezTo>
                <a:cubicBezTo>
                  <a:pt x="4410" y="24152"/>
                  <a:pt x="5146" y="24435"/>
                  <a:pt x="5944" y="24603"/>
                </a:cubicBezTo>
                <a:cubicBezTo>
                  <a:pt x="6332" y="24687"/>
                  <a:pt x="6731" y="24740"/>
                  <a:pt x="7120" y="24761"/>
                </a:cubicBezTo>
                <a:cubicBezTo>
                  <a:pt x="7267" y="24771"/>
                  <a:pt x="7424" y="24771"/>
                  <a:pt x="7571" y="24771"/>
                </a:cubicBezTo>
                <a:cubicBezTo>
                  <a:pt x="7823" y="24771"/>
                  <a:pt x="8065" y="24761"/>
                  <a:pt x="8306" y="24740"/>
                </a:cubicBezTo>
                <a:cubicBezTo>
                  <a:pt x="9094" y="24656"/>
                  <a:pt x="9829" y="24456"/>
                  <a:pt x="10459" y="24131"/>
                </a:cubicBezTo>
                <a:cubicBezTo>
                  <a:pt x="10564" y="24068"/>
                  <a:pt x="10669" y="24015"/>
                  <a:pt x="10774" y="23942"/>
                </a:cubicBezTo>
                <a:cubicBezTo>
                  <a:pt x="10837" y="23900"/>
                  <a:pt x="10900" y="23868"/>
                  <a:pt x="10963" y="23826"/>
                </a:cubicBezTo>
                <a:cubicBezTo>
                  <a:pt x="11047" y="23763"/>
                  <a:pt x="11120" y="23711"/>
                  <a:pt x="11183" y="23658"/>
                </a:cubicBezTo>
                <a:cubicBezTo>
                  <a:pt x="11183" y="23648"/>
                  <a:pt x="11194" y="23648"/>
                  <a:pt x="11194" y="23637"/>
                </a:cubicBezTo>
                <a:cubicBezTo>
                  <a:pt x="11204" y="23627"/>
                  <a:pt x="11204" y="23616"/>
                  <a:pt x="11204" y="23606"/>
                </a:cubicBezTo>
                <a:cubicBezTo>
                  <a:pt x="11372" y="22262"/>
                  <a:pt x="11341" y="20792"/>
                  <a:pt x="11120" y="19112"/>
                </a:cubicBezTo>
                <a:cubicBezTo>
                  <a:pt x="11026" y="18408"/>
                  <a:pt x="10889" y="17673"/>
                  <a:pt x="10721" y="16907"/>
                </a:cubicBezTo>
                <a:cubicBezTo>
                  <a:pt x="10658" y="16613"/>
                  <a:pt x="10585" y="16298"/>
                  <a:pt x="10501" y="15972"/>
                </a:cubicBezTo>
                <a:cubicBezTo>
                  <a:pt x="10427" y="15678"/>
                  <a:pt x="10364" y="15416"/>
                  <a:pt x="10291" y="15164"/>
                </a:cubicBezTo>
                <a:cubicBezTo>
                  <a:pt x="10259" y="15069"/>
                  <a:pt x="10228" y="14964"/>
                  <a:pt x="10196" y="14870"/>
                </a:cubicBezTo>
                <a:cubicBezTo>
                  <a:pt x="10091" y="14555"/>
                  <a:pt x="9986" y="14261"/>
                  <a:pt x="9881" y="13998"/>
                </a:cubicBezTo>
                <a:cubicBezTo>
                  <a:pt x="9997" y="13935"/>
                  <a:pt x="10102" y="13872"/>
                  <a:pt x="10217" y="13809"/>
                </a:cubicBezTo>
                <a:cubicBezTo>
                  <a:pt x="10501" y="13641"/>
                  <a:pt x="10774" y="13462"/>
                  <a:pt x="11036" y="13273"/>
                </a:cubicBezTo>
                <a:lnTo>
                  <a:pt x="11036" y="13263"/>
                </a:lnTo>
                <a:cubicBezTo>
                  <a:pt x="11152" y="13179"/>
                  <a:pt x="11267" y="13084"/>
                  <a:pt x="11372" y="12989"/>
                </a:cubicBezTo>
                <a:lnTo>
                  <a:pt x="11404" y="12958"/>
                </a:lnTo>
                <a:cubicBezTo>
                  <a:pt x="11782" y="12632"/>
                  <a:pt x="12149" y="12233"/>
                  <a:pt x="12496" y="11792"/>
                </a:cubicBezTo>
                <a:cubicBezTo>
                  <a:pt x="12548" y="11719"/>
                  <a:pt x="12601" y="11656"/>
                  <a:pt x="12653" y="11582"/>
                </a:cubicBezTo>
                <a:cubicBezTo>
                  <a:pt x="12674" y="11614"/>
                  <a:pt x="12695" y="11635"/>
                  <a:pt x="12716" y="11656"/>
                </a:cubicBezTo>
                <a:cubicBezTo>
                  <a:pt x="12706" y="11666"/>
                  <a:pt x="12695" y="11677"/>
                  <a:pt x="12695" y="11687"/>
                </a:cubicBezTo>
                <a:lnTo>
                  <a:pt x="12569" y="11908"/>
                </a:lnTo>
                <a:cubicBezTo>
                  <a:pt x="12569" y="11908"/>
                  <a:pt x="12569" y="11918"/>
                  <a:pt x="12580" y="11929"/>
                </a:cubicBezTo>
                <a:lnTo>
                  <a:pt x="12517" y="12055"/>
                </a:lnTo>
                <a:cubicBezTo>
                  <a:pt x="12485" y="12139"/>
                  <a:pt x="12464" y="12233"/>
                  <a:pt x="12454" y="12338"/>
                </a:cubicBezTo>
                <a:cubicBezTo>
                  <a:pt x="12443" y="12391"/>
                  <a:pt x="12433" y="12443"/>
                  <a:pt x="12433" y="12506"/>
                </a:cubicBezTo>
                <a:lnTo>
                  <a:pt x="12433" y="12611"/>
                </a:lnTo>
                <a:cubicBezTo>
                  <a:pt x="12443" y="12779"/>
                  <a:pt x="12496" y="12937"/>
                  <a:pt x="12569" y="13073"/>
                </a:cubicBezTo>
                <a:cubicBezTo>
                  <a:pt x="12622" y="13168"/>
                  <a:pt x="12716" y="13305"/>
                  <a:pt x="12863" y="13378"/>
                </a:cubicBezTo>
                <a:cubicBezTo>
                  <a:pt x="12937" y="13410"/>
                  <a:pt x="13000" y="13431"/>
                  <a:pt x="13073" y="13441"/>
                </a:cubicBezTo>
                <a:lnTo>
                  <a:pt x="13115" y="13441"/>
                </a:lnTo>
                <a:cubicBezTo>
                  <a:pt x="13178" y="13441"/>
                  <a:pt x="13241" y="13431"/>
                  <a:pt x="13304" y="13410"/>
                </a:cubicBezTo>
                <a:cubicBezTo>
                  <a:pt x="13388" y="13378"/>
                  <a:pt x="13462" y="13336"/>
                  <a:pt x="13535" y="13273"/>
                </a:cubicBezTo>
                <a:cubicBezTo>
                  <a:pt x="13619" y="13200"/>
                  <a:pt x="13703" y="13116"/>
                  <a:pt x="13777" y="13000"/>
                </a:cubicBezTo>
                <a:cubicBezTo>
                  <a:pt x="13795" y="12991"/>
                  <a:pt x="13798" y="12967"/>
                  <a:pt x="13791" y="12947"/>
                </a:cubicBezTo>
                <a:lnTo>
                  <a:pt x="13819" y="12947"/>
                </a:lnTo>
                <a:lnTo>
                  <a:pt x="13819" y="12958"/>
                </a:lnTo>
                <a:cubicBezTo>
                  <a:pt x="13840" y="12958"/>
                  <a:pt x="13871" y="12968"/>
                  <a:pt x="13913" y="12979"/>
                </a:cubicBezTo>
                <a:cubicBezTo>
                  <a:pt x="14008" y="13000"/>
                  <a:pt x="14123" y="13021"/>
                  <a:pt x="14239" y="13031"/>
                </a:cubicBezTo>
                <a:lnTo>
                  <a:pt x="14375" y="13031"/>
                </a:lnTo>
                <a:cubicBezTo>
                  <a:pt x="14543" y="13031"/>
                  <a:pt x="14711" y="13010"/>
                  <a:pt x="14911" y="12979"/>
                </a:cubicBezTo>
                <a:cubicBezTo>
                  <a:pt x="15131" y="12926"/>
                  <a:pt x="15362" y="12863"/>
                  <a:pt x="15583" y="12769"/>
                </a:cubicBezTo>
                <a:cubicBezTo>
                  <a:pt x="15793" y="12685"/>
                  <a:pt x="16003" y="12590"/>
                  <a:pt x="16192" y="12475"/>
                </a:cubicBezTo>
                <a:cubicBezTo>
                  <a:pt x="16307" y="12401"/>
                  <a:pt x="16412" y="12338"/>
                  <a:pt x="16507" y="12265"/>
                </a:cubicBezTo>
                <a:lnTo>
                  <a:pt x="16507" y="12265"/>
                </a:lnTo>
                <a:cubicBezTo>
                  <a:pt x="16465" y="12464"/>
                  <a:pt x="16402" y="12674"/>
                  <a:pt x="16318" y="12884"/>
                </a:cubicBezTo>
                <a:cubicBezTo>
                  <a:pt x="16076" y="13441"/>
                  <a:pt x="15709" y="13935"/>
                  <a:pt x="15383" y="14366"/>
                </a:cubicBezTo>
                <a:lnTo>
                  <a:pt x="15394" y="14355"/>
                </a:lnTo>
                <a:lnTo>
                  <a:pt x="15394" y="14355"/>
                </a:lnTo>
                <a:cubicBezTo>
                  <a:pt x="15331" y="14439"/>
                  <a:pt x="15257" y="14523"/>
                  <a:pt x="15194" y="14607"/>
                </a:cubicBezTo>
                <a:cubicBezTo>
                  <a:pt x="15121" y="14702"/>
                  <a:pt x="15037" y="14807"/>
                  <a:pt x="14963" y="14901"/>
                </a:cubicBezTo>
                <a:cubicBezTo>
                  <a:pt x="14795" y="15111"/>
                  <a:pt x="14659" y="15311"/>
                  <a:pt x="14522" y="15521"/>
                </a:cubicBezTo>
                <a:cubicBezTo>
                  <a:pt x="14176" y="16025"/>
                  <a:pt x="13924" y="16497"/>
                  <a:pt x="13745" y="16970"/>
                </a:cubicBezTo>
                <a:cubicBezTo>
                  <a:pt x="13525" y="17526"/>
                  <a:pt x="13430" y="18062"/>
                  <a:pt x="13441" y="18566"/>
                </a:cubicBezTo>
                <a:cubicBezTo>
                  <a:pt x="13451" y="18818"/>
                  <a:pt x="13483" y="19070"/>
                  <a:pt x="13556" y="19301"/>
                </a:cubicBezTo>
                <a:cubicBezTo>
                  <a:pt x="13598" y="19448"/>
                  <a:pt x="13651" y="19605"/>
                  <a:pt x="13724" y="19752"/>
                </a:cubicBezTo>
                <a:lnTo>
                  <a:pt x="13724" y="19763"/>
                </a:lnTo>
                <a:lnTo>
                  <a:pt x="13735" y="19773"/>
                </a:lnTo>
                <a:cubicBezTo>
                  <a:pt x="13819" y="19962"/>
                  <a:pt x="13924" y="20120"/>
                  <a:pt x="14039" y="20256"/>
                </a:cubicBezTo>
                <a:cubicBezTo>
                  <a:pt x="14165" y="20403"/>
                  <a:pt x="14302" y="20498"/>
                  <a:pt x="14449" y="20550"/>
                </a:cubicBezTo>
                <a:cubicBezTo>
                  <a:pt x="14512" y="20571"/>
                  <a:pt x="14585" y="20582"/>
                  <a:pt x="14648" y="20582"/>
                </a:cubicBezTo>
                <a:cubicBezTo>
                  <a:pt x="14764" y="20582"/>
                  <a:pt x="14879" y="20550"/>
                  <a:pt x="14984" y="20498"/>
                </a:cubicBezTo>
                <a:cubicBezTo>
                  <a:pt x="15058" y="20456"/>
                  <a:pt x="15131" y="20403"/>
                  <a:pt x="15173" y="20330"/>
                </a:cubicBezTo>
                <a:cubicBezTo>
                  <a:pt x="15215" y="20267"/>
                  <a:pt x="15236" y="20193"/>
                  <a:pt x="15247" y="20099"/>
                </a:cubicBezTo>
                <a:cubicBezTo>
                  <a:pt x="15257" y="19994"/>
                  <a:pt x="15247" y="19889"/>
                  <a:pt x="15236" y="19805"/>
                </a:cubicBezTo>
                <a:cubicBezTo>
                  <a:pt x="15215" y="19710"/>
                  <a:pt x="15194" y="19626"/>
                  <a:pt x="15163" y="19521"/>
                </a:cubicBezTo>
                <a:cubicBezTo>
                  <a:pt x="15152" y="19500"/>
                  <a:pt x="15152" y="19479"/>
                  <a:pt x="15142" y="19458"/>
                </a:cubicBezTo>
                <a:lnTo>
                  <a:pt x="15131" y="19416"/>
                </a:lnTo>
                <a:cubicBezTo>
                  <a:pt x="15110" y="19364"/>
                  <a:pt x="15100" y="19301"/>
                  <a:pt x="15079" y="19248"/>
                </a:cubicBezTo>
                <a:cubicBezTo>
                  <a:pt x="15058" y="19143"/>
                  <a:pt x="15026" y="19038"/>
                  <a:pt x="15005" y="18933"/>
                </a:cubicBezTo>
                <a:lnTo>
                  <a:pt x="15005" y="18912"/>
                </a:lnTo>
                <a:lnTo>
                  <a:pt x="15005" y="18891"/>
                </a:lnTo>
                <a:cubicBezTo>
                  <a:pt x="14995" y="18860"/>
                  <a:pt x="14995" y="18818"/>
                  <a:pt x="14984" y="18786"/>
                </a:cubicBezTo>
                <a:cubicBezTo>
                  <a:pt x="14942" y="18482"/>
                  <a:pt x="14942" y="18177"/>
                  <a:pt x="14984" y="17873"/>
                </a:cubicBezTo>
                <a:cubicBezTo>
                  <a:pt x="15026" y="17579"/>
                  <a:pt x="15110" y="17285"/>
                  <a:pt x="15226" y="17001"/>
                </a:cubicBezTo>
                <a:cubicBezTo>
                  <a:pt x="15310" y="16791"/>
                  <a:pt x="15436" y="16560"/>
                  <a:pt x="15604" y="16298"/>
                </a:cubicBezTo>
                <a:cubicBezTo>
                  <a:pt x="15740" y="16088"/>
                  <a:pt x="15887" y="15878"/>
                  <a:pt x="16045" y="15657"/>
                </a:cubicBezTo>
                <a:lnTo>
                  <a:pt x="16076" y="15615"/>
                </a:lnTo>
                <a:lnTo>
                  <a:pt x="16076" y="15605"/>
                </a:lnTo>
                <a:cubicBezTo>
                  <a:pt x="16360" y="15206"/>
                  <a:pt x="16654" y="14796"/>
                  <a:pt x="16874" y="14345"/>
                </a:cubicBezTo>
                <a:cubicBezTo>
                  <a:pt x="16990" y="14113"/>
                  <a:pt x="17074" y="13872"/>
                  <a:pt x="17137" y="13641"/>
                </a:cubicBezTo>
                <a:cubicBezTo>
                  <a:pt x="17210" y="13389"/>
                  <a:pt x="17252" y="13105"/>
                  <a:pt x="17263" y="12800"/>
                </a:cubicBezTo>
                <a:cubicBezTo>
                  <a:pt x="17273" y="12548"/>
                  <a:pt x="17263" y="12275"/>
                  <a:pt x="17221" y="11971"/>
                </a:cubicBezTo>
                <a:cubicBezTo>
                  <a:pt x="17210" y="11824"/>
                  <a:pt x="17189" y="11677"/>
                  <a:pt x="17158" y="11519"/>
                </a:cubicBezTo>
                <a:cubicBezTo>
                  <a:pt x="17231" y="11393"/>
                  <a:pt x="17284" y="11257"/>
                  <a:pt x="17336" y="11110"/>
                </a:cubicBezTo>
                <a:cubicBezTo>
                  <a:pt x="17389" y="10942"/>
                  <a:pt x="17431" y="10763"/>
                  <a:pt x="17452" y="10553"/>
                </a:cubicBezTo>
                <a:cubicBezTo>
                  <a:pt x="17494" y="10196"/>
                  <a:pt x="17462" y="9797"/>
                  <a:pt x="17378" y="9377"/>
                </a:cubicBezTo>
                <a:cubicBezTo>
                  <a:pt x="17294" y="9010"/>
                  <a:pt x="17168" y="8632"/>
                  <a:pt x="16990" y="8233"/>
                </a:cubicBezTo>
                <a:cubicBezTo>
                  <a:pt x="16906" y="8054"/>
                  <a:pt x="16822" y="7886"/>
                  <a:pt x="16727" y="7718"/>
                </a:cubicBezTo>
                <a:cubicBezTo>
                  <a:pt x="16664" y="7624"/>
                  <a:pt x="16612" y="7529"/>
                  <a:pt x="16559" y="7435"/>
                </a:cubicBezTo>
                <a:lnTo>
                  <a:pt x="16528" y="7372"/>
                </a:lnTo>
                <a:lnTo>
                  <a:pt x="16475" y="7256"/>
                </a:lnTo>
                <a:cubicBezTo>
                  <a:pt x="16381" y="7057"/>
                  <a:pt x="16265" y="6826"/>
                  <a:pt x="16160" y="6595"/>
                </a:cubicBezTo>
                <a:cubicBezTo>
                  <a:pt x="16139" y="6542"/>
                  <a:pt x="16108" y="6490"/>
                  <a:pt x="16087" y="6448"/>
                </a:cubicBezTo>
                <a:lnTo>
                  <a:pt x="16076" y="6427"/>
                </a:lnTo>
                <a:cubicBezTo>
                  <a:pt x="16066" y="6395"/>
                  <a:pt x="16055" y="6374"/>
                  <a:pt x="16045" y="6343"/>
                </a:cubicBezTo>
                <a:cubicBezTo>
                  <a:pt x="16045" y="6332"/>
                  <a:pt x="16055" y="6322"/>
                  <a:pt x="16055" y="6301"/>
                </a:cubicBezTo>
                <a:cubicBezTo>
                  <a:pt x="16055" y="6238"/>
                  <a:pt x="16034" y="6164"/>
                  <a:pt x="16003" y="6101"/>
                </a:cubicBezTo>
                <a:cubicBezTo>
                  <a:pt x="16024" y="6017"/>
                  <a:pt x="16055" y="5923"/>
                  <a:pt x="16024" y="5839"/>
                </a:cubicBezTo>
                <a:cubicBezTo>
                  <a:pt x="16024" y="5818"/>
                  <a:pt x="16013" y="5797"/>
                  <a:pt x="16003" y="5786"/>
                </a:cubicBezTo>
                <a:cubicBezTo>
                  <a:pt x="15992" y="5765"/>
                  <a:pt x="15971" y="5755"/>
                  <a:pt x="15950" y="5734"/>
                </a:cubicBezTo>
                <a:cubicBezTo>
                  <a:pt x="15940" y="5734"/>
                  <a:pt x="15929" y="5723"/>
                  <a:pt x="15908" y="5723"/>
                </a:cubicBezTo>
                <a:cubicBezTo>
                  <a:pt x="15919" y="5692"/>
                  <a:pt x="15940" y="5671"/>
                  <a:pt x="15950" y="5639"/>
                </a:cubicBezTo>
                <a:cubicBezTo>
                  <a:pt x="15950" y="5618"/>
                  <a:pt x="15961" y="5597"/>
                  <a:pt x="15971" y="5576"/>
                </a:cubicBezTo>
                <a:cubicBezTo>
                  <a:pt x="15971" y="5555"/>
                  <a:pt x="15971" y="5534"/>
                  <a:pt x="15982" y="5503"/>
                </a:cubicBezTo>
                <a:lnTo>
                  <a:pt x="15982" y="5377"/>
                </a:lnTo>
                <a:cubicBezTo>
                  <a:pt x="15971" y="5303"/>
                  <a:pt x="15929" y="5251"/>
                  <a:pt x="15877" y="5230"/>
                </a:cubicBezTo>
                <a:cubicBezTo>
                  <a:pt x="15856" y="5219"/>
                  <a:pt x="15835" y="5219"/>
                  <a:pt x="15803" y="5219"/>
                </a:cubicBezTo>
                <a:cubicBezTo>
                  <a:pt x="15772" y="5219"/>
                  <a:pt x="15740" y="5219"/>
                  <a:pt x="15709" y="5230"/>
                </a:cubicBezTo>
                <a:cubicBezTo>
                  <a:pt x="15667" y="5240"/>
                  <a:pt x="15635" y="5261"/>
                  <a:pt x="15614" y="5272"/>
                </a:cubicBezTo>
                <a:cubicBezTo>
                  <a:pt x="15583" y="5282"/>
                  <a:pt x="15562" y="5303"/>
                  <a:pt x="15541" y="5314"/>
                </a:cubicBezTo>
                <a:cubicBezTo>
                  <a:pt x="15467" y="5167"/>
                  <a:pt x="15404" y="5020"/>
                  <a:pt x="15341" y="4862"/>
                </a:cubicBezTo>
                <a:cubicBezTo>
                  <a:pt x="15247" y="4663"/>
                  <a:pt x="15184" y="4474"/>
                  <a:pt x="15142" y="4306"/>
                </a:cubicBezTo>
                <a:cubicBezTo>
                  <a:pt x="15163" y="4232"/>
                  <a:pt x="15184" y="4148"/>
                  <a:pt x="15205" y="4075"/>
                </a:cubicBezTo>
                <a:cubicBezTo>
                  <a:pt x="15215" y="4001"/>
                  <a:pt x="15226" y="3928"/>
                  <a:pt x="15226" y="3854"/>
                </a:cubicBezTo>
                <a:cubicBezTo>
                  <a:pt x="15236" y="3781"/>
                  <a:pt x="15226" y="3697"/>
                  <a:pt x="15226" y="3602"/>
                </a:cubicBezTo>
                <a:cubicBezTo>
                  <a:pt x="15215" y="3581"/>
                  <a:pt x="15215" y="3560"/>
                  <a:pt x="15215" y="3539"/>
                </a:cubicBezTo>
                <a:cubicBezTo>
                  <a:pt x="15247" y="3529"/>
                  <a:pt x="15268" y="3518"/>
                  <a:pt x="15299" y="3508"/>
                </a:cubicBezTo>
                <a:cubicBezTo>
                  <a:pt x="15446" y="3455"/>
                  <a:pt x="15593" y="3413"/>
                  <a:pt x="15761" y="3371"/>
                </a:cubicBezTo>
                <a:cubicBezTo>
                  <a:pt x="15961" y="3329"/>
                  <a:pt x="16171" y="3308"/>
                  <a:pt x="16360" y="3298"/>
                </a:cubicBezTo>
                <a:cubicBezTo>
                  <a:pt x="16370" y="3298"/>
                  <a:pt x="16370" y="3287"/>
                  <a:pt x="16381" y="3287"/>
                </a:cubicBezTo>
                <a:lnTo>
                  <a:pt x="16381" y="3266"/>
                </a:lnTo>
                <a:cubicBezTo>
                  <a:pt x="16381" y="3256"/>
                  <a:pt x="16370" y="3245"/>
                  <a:pt x="16360" y="3245"/>
                </a:cubicBezTo>
                <a:cubicBezTo>
                  <a:pt x="16202" y="3256"/>
                  <a:pt x="16045" y="3266"/>
                  <a:pt x="15898" y="3287"/>
                </a:cubicBezTo>
                <a:cubicBezTo>
                  <a:pt x="15751" y="3308"/>
                  <a:pt x="15593" y="3350"/>
                  <a:pt x="15425" y="3392"/>
                </a:cubicBezTo>
                <a:lnTo>
                  <a:pt x="15205" y="3455"/>
                </a:lnTo>
                <a:cubicBezTo>
                  <a:pt x="15173" y="3308"/>
                  <a:pt x="15121" y="3151"/>
                  <a:pt x="15058" y="2993"/>
                </a:cubicBezTo>
                <a:lnTo>
                  <a:pt x="15089" y="2962"/>
                </a:lnTo>
                <a:lnTo>
                  <a:pt x="15110" y="2951"/>
                </a:lnTo>
                <a:cubicBezTo>
                  <a:pt x="15142" y="2930"/>
                  <a:pt x="15173" y="2899"/>
                  <a:pt x="15205" y="2878"/>
                </a:cubicBezTo>
                <a:cubicBezTo>
                  <a:pt x="15257" y="2846"/>
                  <a:pt x="15299" y="2815"/>
                  <a:pt x="15341" y="2783"/>
                </a:cubicBezTo>
                <a:cubicBezTo>
                  <a:pt x="15446" y="2710"/>
                  <a:pt x="15520" y="2657"/>
                  <a:pt x="15593" y="2615"/>
                </a:cubicBezTo>
                <a:cubicBezTo>
                  <a:pt x="15677" y="2563"/>
                  <a:pt x="15772" y="2510"/>
                  <a:pt x="15856" y="2458"/>
                </a:cubicBezTo>
                <a:cubicBezTo>
                  <a:pt x="15866" y="2458"/>
                  <a:pt x="15866" y="2447"/>
                  <a:pt x="15866" y="2447"/>
                </a:cubicBezTo>
                <a:lnTo>
                  <a:pt x="15866" y="2426"/>
                </a:lnTo>
                <a:cubicBezTo>
                  <a:pt x="15866" y="2426"/>
                  <a:pt x="15856" y="2416"/>
                  <a:pt x="15845" y="2416"/>
                </a:cubicBezTo>
                <a:lnTo>
                  <a:pt x="15835" y="2426"/>
                </a:lnTo>
                <a:cubicBezTo>
                  <a:pt x="15709" y="2489"/>
                  <a:pt x="15593" y="2552"/>
                  <a:pt x="15478" y="2626"/>
                </a:cubicBezTo>
                <a:cubicBezTo>
                  <a:pt x="15415" y="2657"/>
                  <a:pt x="15352" y="2699"/>
                  <a:pt x="15299" y="2741"/>
                </a:cubicBezTo>
                <a:cubicBezTo>
                  <a:pt x="15236" y="2773"/>
                  <a:pt x="15173" y="2815"/>
                  <a:pt x="15121" y="2857"/>
                </a:cubicBezTo>
                <a:cubicBezTo>
                  <a:pt x="15089" y="2878"/>
                  <a:pt x="15058" y="2909"/>
                  <a:pt x="15026" y="2930"/>
                </a:cubicBezTo>
                <a:cubicBezTo>
                  <a:pt x="14974" y="2825"/>
                  <a:pt x="14911" y="2720"/>
                  <a:pt x="14848" y="2615"/>
                </a:cubicBezTo>
                <a:cubicBezTo>
                  <a:pt x="14837" y="2605"/>
                  <a:pt x="14827" y="2594"/>
                  <a:pt x="14827" y="2584"/>
                </a:cubicBezTo>
                <a:cubicBezTo>
                  <a:pt x="15005" y="2374"/>
                  <a:pt x="15205" y="2153"/>
                  <a:pt x="15425" y="1954"/>
                </a:cubicBezTo>
                <a:cubicBezTo>
                  <a:pt x="15499" y="1880"/>
                  <a:pt x="15593" y="1807"/>
                  <a:pt x="15677" y="1733"/>
                </a:cubicBezTo>
                <a:cubicBezTo>
                  <a:pt x="15772" y="1660"/>
                  <a:pt x="15866" y="1597"/>
                  <a:pt x="15950" y="1534"/>
                </a:cubicBezTo>
                <a:lnTo>
                  <a:pt x="15961" y="1523"/>
                </a:lnTo>
                <a:cubicBezTo>
                  <a:pt x="15961" y="1513"/>
                  <a:pt x="15961" y="1513"/>
                  <a:pt x="15950" y="1513"/>
                </a:cubicBezTo>
                <a:cubicBezTo>
                  <a:pt x="15950" y="1502"/>
                  <a:pt x="15940" y="1502"/>
                  <a:pt x="15940" y="1502"/>
                </a:cubicBezTo>
                <a:lnTo>
                  <a:pt x="15929" y="1502"/>
                </a:lnTo>
                <a:cubicBezTo>
                  <a:pt x="15845" y="1555"/>
                  <a:pt x="15761" y="1618"/>
                  <a:pt x="15688" y="1681"/>
                </a:cubicBezTo>
                <a:cubicBezTo>
                  <a:pt x="15614" y="1733"/>
                  <a:pt x="15530" y="1796"/>
                  <a:pt x="15436" y="1870"/>
                </a:cubicBezTo>
                <a:cubicBezTo>
                  <a:pt x="15278" y="2006"/>
                  <a:pt x="15121" y="2153"/>
                  <a:pt x="14974" y="2311"/>
                </a:cubicBezTo>
                <a:cubicBezTo>
                  <a:pt x="14911" y="2374"/>
                  <a:pt x="14848" y="2447"/>
                  <a:pt x="14785" y="2521"/>
                </a:cubicBezTo>
                <a:cubicBezTo>
                  <a:pt x="14680" y="2374"/>
                  <a:pt x="14554" y="2227"/>
                  <a:pt x="14417" y="2090"/>
                </a:cubicBezTo>
                <a:cubicBezTo>
                  <a:pt x="14386" y="1838"/>
                  <a:pt x="14365" y="1607"/>
                  <a:pt x="14312" y="1376"/>
                </a:cubicBezTo>
                <a:cubicBezTo>
                  <a:pt x="14281" y="1198"/>
                  <a:pt x="14239" y="1030"/>
                  <a:pt x="14186" y="883"/>
                </a:cubicBezTo>
                <a:cubicBezTo>
                  <a:pt x="14123" y="715"/>
                  <a:pt x="14060" y="568"/>
                  <a:pt x="13987" y="452"/>
                </a:cubicBezTo>
                <a:cubicBezTo>
                  <a:pt x="13892" y="315"/>
                  <a:pt x="13798" y="200"/>
                  <a:pt x="13682" y="126"/>
                </a:cubicBezTo>
                <a:cubicBezTo>
                  <a:pt x="13556" y="42"/>
                  <a:pt x="13430" y="0"/>
                  <a:pt x="13294" y="0"/>
                </a:cubicBezTo>
                <a:close/>
              </a:path>
            </a:pathLst>
          </a:custGeom>
          <a:solidFill>
            <a:schemeClr val="lt1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</a:t>
            </a:r>
            <a:endParaRPr dirty="0"/>
          </a:p>
        </p:txBody>
      </p:sp>
      <p:sp>
        <p:nvSpPr>
          <p:cNvPr id="1767" name="Google Shape;1767;p52"/>
          <p:cNvSpPr txBox="1">
            <a:spLocks noGrp="1"/>
          </p:cNvSpPr>
          <p:nvPr>
            <p:ph type="title" idx="2"/>
          </p:nvPr>
        </p:nvSpPr>
        <p:spPr>
          <a:xfrm>
            <a:off x="1641638" y="3432314"/>
            <a:ext cx="26961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Blog</a:t>
            </a:r>
            <a:endParaRPr dirty="0"/>
          </a:p>
        </p:txBody>
      </p:sp>
      <p:sp>
        <p:nvSpPr>
          <p:cNvPr id="1768" name="Google Shape;1768;p52"/>
          <p:cNvSpPr txBox="1">
            <a:spLocks noGrp="1"/>
          </p:cNvSpPr>
          <p:nvPr>
            <p:ph type="title" idx="3"/>
          </p:nvPr>
        </p:nvSpPr>
        <p:spPr>
          <a:xfrm>
            <a:off x="4806264" y="3432314"/>
            <a:ext cx="26961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Adoption</a:t>
            </a:r>
            <a:endParaRPr dirty="0"/>
          </a:p>
        </p:txBody>
      </p:sp>
      <p:grpSp>
        <p:nvGrpSpPr>
          <p:cNvPr id="1880" name="Google Shape;1880;p52"/>
          <p:cNvGrpSpPr/>
          <p:nvPr/>
        </p:nvGrpSpPr>
        <p:grpSpPr>
          <a:xfrm>
            <a:off x="5642539" y="1585601"/>
            <a:ext cx="1023568" cy="1590241"/>
            <a:chOff x="2670200" y="4505405"/>
            <a:chExt cx="579400" cy="900170"/>
          </a:xfrm>
        </p:grpSpPr>
        <p:sp>
          <p:nvSpPr>
            <p:cNvPr id="1881" name="Google Shape;1881;p52"/>
            <p:cNvSpPr/>
            <p:nvPr/>
          </p:nvSpPr>
          <p:spPr>
            <a:xfrm>
              <a:off x="2838200" y="4771050"/>
              <a:ext cx="269900" cy="221050"/>
            </a:xfrm>
            <a:custGeom>
              <a:avLst/>
              <a:gdLst/>
              <a:ahLst/>
              <a:cxnLst/>
              <a:rect l="l" t="t" r="r" b="b"/>
              <a:pathLst>
                <a:path w="10796" h="8842" extrusionOk="0">
                  <a:moveTo>
                    <a:pt x="9136" y="0"/>
                  </a:moveTo>
                  <a:cubicBezTo>
                    <a:pt x="9094" y="0"/>
                    <a:pt x="9052" y="0"/>
                    <a:pt x="9010" y="10"/>
                  </a:cubicBezTo>
                  <a:cubicBezTo>
                    <a:pt x="9000" y="10"/>
                    <a:pt x="8989" y="10"/>
                    <a:pt x="8979" y="31"/>
                  </a:cubicBezTo>
                  <a:cubicBezTo>
                    <a:pt x="8958" y="31"/>
                    <a:pt x="8947" y="52"/>
                    <a:pt x="8947" y="63"/>
                  </a:cubicBezTo>
                  <a:cubicBezTo>
                    <a:pt x="8853" y="325"/>
                    <a:pt x="8748" y="577"/>
                    <a:pt x="8622" y="829"/>
                  </a:cubicBezTo>
                  <a:lnTo>
                    <a:pt x="8632" y="819"/>
                  </a:lnTo>
                  <a:lnTo>
                    <a:pt x="8632" y="819"/>
                  </a:lnTo>
                  <a:cubicBezTo>
                    <a:pt x="8317" y="1470"/>
                    <a:pt x="7908" y="2089"/>
                    <a:pt x="7425" y="2656"/>
                  </a:cubicBezTo>
                  <a:lnTo>
                    <a:pt x="7435" y="2646"/>
                  </a:lnTo>
                  <a:lnTo>
                    <a:pt x="7435" y="2646"/>
                  </a:lnTo>
                  <a:cubicBezTo>
                    <a:pt x="6900" y="3266"/>
                    <a:pt x="6270" y="3822"/>
                    <a:pt x="5577" y="4295"/>
                  </a:cubicBezTo>
                  <a:lnTo>
                    <a:pt x="5577" y="4285"/>
                  </a:lnTo>
                  <a:cubicBezTo>
                    <a:pt x="5293" y="4474"/>
                    <a:pt x="4999" y="4652"/>
                    <a:pt x="4695" y="4810"/>
                  </a:cubicBezTo>
                  <a:cubicBezTo>
                    <a:pt x="4548" y="4883"/>
                    <a:pt x="4401" y="4957"/>
                    <a:pt x="4233" y="5030"/>
                  </a:cubicBezTo>
                  <a:cubicBezTo>
                    <a:pt x="4044" y="5125"/>
                    <a:pt x="3865" y="5188"/>
                    <a:pt x="3708" y="5251"/>
                  </a:cubicBezTo>
                  <a:lnTo>
                    <a:pt x="3687" y="5251"/>
                  </a:lnTo>
                  <a:cubicBezTo>
                    <a:pt x="3340" y="5366"/>
                    <a:pt x="2983" y="5450"/>
                    <a:pt x="2637" y="5534"/>
                  </a:cubicBezTo>
                  <a:cubicBezTo>
                    <a:pt x="2343" y="5597"/>
                    <a:pt x="2049" y="5671"/>
                    <a:pt x="1755" y="5755"/>
                  </a:cubicBezTo>
                  <a:cubicBezTo>
                    <a:pt x="1629" y="5797"/>
                    <a:pt x="1482" y="5839"/>
                    <a:pt x="1335" y="5902"/>
                  </a:cubicBezTo>
                  <a:cubicBezTo>
                    <a:pt x="1219" y="5954"/>
                    <a:pt x="1114" y="6007"/>
                    <a:pt x="999" y="6080"/>
                  </a:cubicBezTo>
                  <a:cubicBezTo>
                    <a:pt x="883" y="6143"/>
                    <a:pt x="778" y="6227"/>
                    <a:pt x="673" y="6311"/>
                  </a:cubicBezTo>
                  <a:cubicBezTo>
                    <a:pt x="579" y="6395"/>
                    <a:pt x="484" y="6490"/>
                    <a:pt x="390" y="6595"/>
                  </a:cubicBezTo>
                  <a:cubicBezTo>
                    <a:pt x="222" y="6805"/>
                    <a:pt x="96" y="7046"/>
                    <a:pt x="43" y="7277"/>
                  </a:cubicBezTo>
                  <a:cubicBezTo>
                    <a:pt x="1" y="7466"/>
                    <a:pt x="12" y="7676"/>
                    <a:pt x="64" y="7886"/>
                  </a:cubicBezTo>
                  <a:cubicBezTo>
                    <a:pt x="96" y="8023"/>
                    <a:pt x="159" y="8159"/>
                    <a:pt x="243" y="8285"/>
                  </a:cubicBezTo>
                  <a:cubicBezTo>
                    <a:pt x="327" y="8390"/>
                    <a:pt x="432" y="8485"/>
                    <a:pt x="558" y="8558"/>
                  </a:cubicBezTo>
                  <a:cubicBezTo>
                    <a:pt x="778" y="8705"/>
                    <a:pt x="1062" y="8789"/>
                    <a:pt x="1429" y="8831"/>
                  </a:cubicBezTo>
                  <a:cubicBezTo>
                    <a:pt x="1555" y="8842"/>
                    <a:pt x="1692" y="8842"/>
                    <a:pt x="1828" y="8842"/>
                  </a:cubicBezTo>
                  <a:cubicBezTo>
                    <a:pt x="2028" y="8842"/>
                    <a:pt x="2248" y="8831"/>
                    <a:pt x="2500" y="8800"/>
                  </a:cubicBezTo>
                  <a:cubicBezTo>
                    <a:pt x="2847" y="8758"/>
                    <a:pt x="3204" y="8695"/>
                    <a:pt x="3592" y="8600"/>
                  </a:cubicBezTo>
                  <a:cubicBezTo>
                    <a:pt x="3907" y="8516"/>
                    <a:pt x="4222" y="8432"/>
                    <a:pt x="4527" y="8317"/>
                  </a:cubicBezTo>
                  <a:cubicBezTo>
                    <a:pt x="4653" y="8275"/>
                    <a:pt x="4768" y="8233"/>
                    <a:pt x="4873" y="8191"/>
                  </a:cubicBezTo>
                  <a:cubicBezTo>
                    <a:pt x="5041" y="8128"/>
                    <a:pt x="5220" y="8044"/>
                    <a:pt x="5430" y="7928"/>
                  </a:cubicBezTo>
                  <a:cubicBezTo>
                    <a:pt x="5934" y="7666"/>
                    <a:pt x="6448" y="7330"/>
                    <a:pt x="6942" y="6941"/>
                  </a:cubicBezTo>
                  <a:cubicBezTo>
                    <a:pt x="7393" y="6584"/>
                    <a:pt x="7845" y="6164"/>
                    <a:pt x="8286" y="5702"/>
                  </a:cubicBezTo>
                  <a:cubicBezTo>
                    <a:pt x="8685" y="5282"/>
                    <a:pt x="9073" y="4810"/>
                    <a:pt x="9451" y="4316"/>
                  </a:cubicBezTo>
                  <a:cubicBezTo>
                    <a:pt x="9619" y="4085"/>
                    <a:pt x="9787" y="3854"/>
                    <a:pt x="9945" y="3623"/>
                  </a:cubicBezTo>
                  <a:cubicBezTo>
                    <a:pt x="10123" y="3350"/>
                    <a:pt x="10260" y="3119"/>
                    <a:pt x="10375" y="2888"/>
                  </a:cubicBezTo>
                  <a:cubicBezTo>
                    <a:pt x="10701" y="2268"/>
                    <a:pt x="10796" y="1732"/>
                    <a:pt x="10680" y="1260"/>
                  </a:cubicBezTo>
                  <a:cubicBezTo>
                    <a:pt x="10638" y="1092"/>
                    <a:pt x="10565" y="913"/>
                    <a:pt x="10449" y="756"/>
                  </a:cubicBezTo>
                  <a:cubicBezTo>
                    <a:pt x="10344" y="609"/>
                    <a:pt x="10218" y="462"/>
                    <a:pt x="10060" y="346"/>
                  </a:cubicBezTo>
                  <a:cubicBezTo>
                    <a:pt x="9913" y="231"/>
                    <a:pt x="9745" y="136"/>
                    <a:pt x="9567" y="84"/>
                  </a:cubicBezTo>
                  <a:cubicBezTo>
                    <a:pt x="9493" y="52"/>
                    <a:pt x="9399" y="31"/>
                    <a:pt x="9304" y="10"/>
                  </a:cubicBezTo>
                  <a:cubicBezTo>
                    <a:pt x="9252" y="10"/>
                    <a:pt x="9189" y="0"/>
                    <a:pt x="9136" y="0"/>
                  </a:cubicBezTo>
                  <a:close/>
                </a:path>
              </a:pathLst>
            </a:custGeom>
            <a:solidFill>
              <a:srgbClr val="DF8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2"/>
            <p:cNvSpPr/>
            <p:nvPr/>
          </p:nvSpPr>
          <p:spPr>
            <a:xfrm>
              <a:off x="2871550" y="5037775"/>
              <a:ext cx="123425" cy="40175"/>
            </a:xfrm>
            <a:custGeom>
              <a:avLst/>
              <a:gdLst/>
              <a:ahLst/>
              <a:cxnLst/>
              <a:rect l="l" t="t" r="r" b="b"/>
              <a:pathLst>
                <a:path w="4937" h="1607" extrusionOk="0">
                  <a:moveTo>
                    <a:pt x="4831" y="0"/>
                  </a:moveTo>
                  <a:cubicBezTo>
                    <a:pt x="4516" y="157"/>
                    <a:pt x="4201" y="304"/>
                    <a:pt x="3886" y="441"/>
                  </a:cubicBezTo>
                  <a:cubicBezTo>
                    <a:pt x="3602" y="556"/>
                    <a:pt x="3308" y="672"/>
                    <a:pt x="3014" y="787"/>
                  </a:cubicBezTo>
                  <a:cubicBezTo>
                    <a:pt x="2741" y="882"/>
                    <a:pt x="2458" y="987"/>
                    <a:pt x="2174" y="1081"/>
                  </a:cubicBezTo>
                  <a:cubicBezTo>
                    <a:pt x="1880" y="1176"/>
                    <a:pt x="1586" y="1260"/>
                    <a:pt x="1292" y="1344"/>
                  </a:cubicBezTo>
                  <a:cubicBezTo>
                    <a:pt x="998" y="1417"/>
                    <a:pt x="694" y="1491"/>
                    <a:pt x="389" y="1543"/>
                  </a:cubicBezTo>
                  <a:cubicBezTo>
                    <a:pt x="263" y="1564"/>
                    <a:pt x="137" y="1585"/>
                    <a:pt x="1" y="1606"/>
                  </a:cubicBezTo>
                  <a:cubicBezTo>
                    <a:pt x="421" y="1585"/>
                    <a:pt x="830" y="1543"/>
                    <a:pt x="1240" y="1470"/>
                  </a:cubicBezTo>
                  <a:cubicBezTo>
                    <a:pt x="1345" y="1459"/>
                    <a:pt x="1450" y="1438"/>
                    <a:pt x="1555" y="1417"/>
                  </a:cubicBezTo>
                  <a:cubicBezTo>
                    <a:pt x="2552" y="1218"/>
                    <a:pt x="3529" y="882"/>
                    <a:pt x="4453" y="451"/>
                  </a:cubicBezTo>
                  <a:cubicBezTo>
                    <a:pt x="4589" y="388"/>
                    <a:pt x="4726" y="325"/>
                    <a:pt x="4852" y="252"/>
                  </a:cubicBezTo>
                  <a:lnTo>
                    <a:pt x="4936" y="220"/>
                  </a:lnTo>
                  <a:cubicBezTo>
                    <a:pt x="4894" y="147"/>
                    <a:pt x="4862" y="73"/>
                    <a:pt x="4831" y="0"/>
                  </a:cubicBezTo>
                  <a:close/>
                </a:path>
              </a:pathLst>
            </a:custGeom>
            <a:solidFill>
              <a:srgbClr val="E84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2"/>
            <p:cNvSpPr/>
            <p:nvPr/>
          </p:nvSpPr>
          <p:spPr>
            <a:xfrm>
              <a:off x="2902525" y="5074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84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2"/>
            <p:cNvSpPr/>
            <p:nvPr/>
          </p:nvSpPr>
          <p:spPr>
            <a:xfrm>
              <a:off x="2902525" y="5074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E84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2"/>
            <p:cNvSpPr/>
            <p:nvPr/>
          </p:nvSpPr>
          <p:spPr>
            <a:xfrm>
              <a:off x="2982875" y="5049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84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2"/>
            <p:cNvSpPr/>
            <p:nvPr/>
          </p:nvSpPr>
          <p:spPr>
            <a:xfrm>
              <a:off x="2739250" y="4958475"/>
              <a:ext cx="307700" cy="447100"/>
            </a:xfrm>
            <a:custGeom>
              <a:avLst/>
              <a:gdLst/>
              <a:ahLst/>
              <a:cxnLst/>
              <a:rect l="l" t="t" r="r" b="b"/>
              <a:pathLst>
                <a:path w="12308" h="17884" extrusionOk="0">
                  <a:moveTo>
                    <a:pt x="5156" y="1"/>
                  </a:moveTo>
                  <a:cubicBezTo>
                    <a:pt x="4883" y="1"/>
                    <a:pt x="4610" y="22"/>
                    <a:pt x="4306" y="64"/>
                  </a:cubicBezTo>
                  <a:cubicBezTo>
                    <a:pt x="3676" y="158"/>
                    <a:pt x="3088" y="326"/>
                    <a:pt x="2542" y="568"/>
                  </a:cubicBezTo>
                  <a:cubicBezTo>
                    <a:pt x="2237" y="694"/>
                    <a:pt x="1964" y="841"/>
                    <a:pt x="1733" y="1009"/>
                  </a:cubicBezTo>
                  <a:cubicBezTo>
                    <a:pt x="1470" y="1198"/>
                    <a:pt x="1260" y="1397"/>
                    <a:pt x="1092" y="1607"/>
                  </a:cubicBezTo>
                  <a:cubicBezTo>
                    <a:pt x="1029" y="1702"/>
                    <a:pt x="966" y="1796"/>
                    <a:pt x="914" y="1891"/>
                  </a:cubicBezTo>
                  <a:cubicBezTo>
                    <a:pt x="861" y="1985"/>
                    <a:pt x="819" y="2090"/>
                    <a:pt x="788" y="2195"/>
                  </a:cubicBezTo>
                  <a:cubicBezTo>
                    <a:pt x="809" y="2017"/>
                    <a:pt x="851" y="1870"/>
                    <a:pt x="903" y="1712"/>
                  </a:cubicBezTo>
                  <a:cubicBezTo>
                    <a:pt x="935" y="1649"/>
                    <a:pt x="966" y="1576"/>
                    <a:pt x="998" y="1513"/>
                  </a:cubicBezTo>
                  <a:cubicBezTo>
                    <a:pt x="1008" y="1502"/>
                    <a:pt x="1008" y="1481"/>
                    <a:pt x="1008" y="1460"/>
                  </a:cubicBezTo>
                  <a:cubicBezTo>
                    <a:pt x="998" y="1439"/>
                    <a:pt x="987" y="1418"/>
                    <a:pt x="966" y="1408"/>
                  </a:cubicBezTo>
                  <a:cubicBezTo>
                    <a:pt x="956" y="1408"/>
                    <a:pt x="945" y="1397"/>
                    <a:pt x="935" y="1397"/>
                  </a:cubicBezTo>
                  <a:cubicBezTo>
                    <a:pt x="903" y="1397"/>
                    <a:pt x="872" y="1418"/>
                    <a:pt x="861" y="1439"/>
                  </a:cubicBezTo>
                  <a:cubicBezTo>
                    <a:pt x="525" y="2048"/>
                    <a:pt x="599" y="2783"/>
                    <a:pt x="704" y="3361"/>
                  </a:cubicBezTo>
                  <a:cubicBezTo>
                    <a:pt x="756" y="3665"/>
                    <a:pt x="830" y="3970"/>
                    <a:pt x="903" y="4264"/>
                  </a:cubicBezTo>
                  <a:lnTo>
                    <a:pt x="935" y="4358"/>
                  </a:lnTo>
                  <a:cubicBezTo>
                    <a:pt x="966" y="4516"/>
                    <a:pt x="1008" y="4663"/>
                    <a:pt x="1040" y="4820"/>
                  </a:cubicBezTo>
                  <a:cubicBezTo>
                    <a:pt x="1071" y="4967"/>
                    <a:pt x="1103" y="5125"/>
                    <a:pt x="1124" y="5272"/>
                  </a:cubicBezTo>
                  <a:lnTo>
                    <a:pt x="1155" y="5408"/>
                  </a:lnTo>
                  <a:cubicBezTo>
                    <a:pt x="1218" y="5734"/>
                    <a:pt x="1271" y="6028"/>
                    <a:pt x="1323" y="6311"/>
                  </a:cubicBezTo>
                  <a:lnTo>
                    <a:pt x="1323" y="6301"/>
                  </a:lnTo>
                  <a:cubicBezTo>
                    <a:pt x="1470" y="7151"/>
                    <a:pt x="1555" y="7855"/>
                    <a:pt x="1597" y="8527"/>
                  </a:cubicBezTo>
                  <a:cubicBezTo>
                    <a:pt x="1618" y="8873"/>
                    <a:pt x="1628" y="9178"/>
                    <a:pt x="1628" y="9451"/>
                  </a:cubicBezTo>
                  <a:cubicBezTo>
                    <a:pt x="1618" y="9714"/>
                    <a:pt x="1607" y="9976"/>
                    <a:pt x="1576" y="10260"/>
                  </a:cubicBezTo>
                  <a:lnTo>
                    <a:pt x="1576" y="10271"/>
                  </a:lnTo>
                  <a:cubicBezTo>
                    <a:pt x="1491" y="11184"/>
                    <a:pt x="1292" y="12035"/>
                    <a:pt x="1008" y="12801"/>
                  </a:cubicBezTo>
                  <a:cubicBezTo>
                    <a:pt x="809" y="13337"/>
                    <a:pt x="578" y="13778"/>
                    <a:pt x="315" y="14156"/>
                  </a:cubicBezTo>
                  <a:cubicBezTo>
                    <a:pt x="220" y="14282"/>
                    <a:pt x="136" y="14397"/>
                    <a:pt x="42" y="14502"/>
                  </a:cubicBezTo>
                  <a:cubicBezTo>
                    <a:pt x="21" y="14523"/>
                    <a:pt x="21" y="14544"/>
                    <a:pt x="21" y="14565"/>
                  </a:cubicBezTo>
                  <a:cubicBezTo>
                    <a:pt x="0" y="14597"/>
                    <a:pt x="0" y="14628"/>
                    <a:pt x="21" y="14660"/>
                  </a:cubicBezTo>
                  <a:cubicBezTo>
                    <a:pt x="567" y="15395"/>
                    <a:pt x="1313" y="16035"/>
                    <a:pt x="2216" y="16560"/>
                  </a:cubicBezTo>
                  <a:cubicBezTo>
                    <a:pt x="3077" y="17064"/>
                    <a:pt x="4054" y="17432"/>
                    <a:pt x="5114" y="17652"/>
                  </a:cubicBezTo>
                  <a:cubicBezTo>
                    <a:pt x="5828" y="17799"/>
                    <a:pt x="6553" y="17883"/>
                    <a:pt x="7277" y="17883"/>
                  </a:cubicBezTo>
                  <a:cubicBezTo>
                    <a:pt x="7592" y="17883"/>
                    <a:pt x="7918" y="17862"/>
                    <a:pt x="8233" y="17831"/>
                  </a:cubicBezTo>
                  <a:cubicBezTo>
                    <a:pt x="9293" y="17726"/>
                    <a:pt x="10249" y="17463"/>
                    <a:pt x="11089" y="17022"/>
                  </a:cubicBezTo>
                  <a:cubicBezTo>
                    <a:pt x="11236" y="16949"/>
                    <a:pt x="11372" y="16875"/>
                    <a:pt x="11519" y="16781"/>
                  </a:cubicBezTo>
                  <a:cubicBezTo>
                    <a:pt x="11593" y="16728"/>
                    <a:pt x="11677" y="16676"/>
                    <a:pt x="11750" y="16623"/>
                  </a:cubicBezTo>
                  <a:cubicBezTo>
                    <a:pt x="11876" y="16550"/>
                    <a:pt x="11960" y="16476"/>
                    <a:pt x="12044" y="16403"/>
                  </a:cubicBezTo>
                  <a:cubicBezTo>
                    <a:pt x="12055" y="16392"/>
                    <a:pt x="12065" y="16382"/>
                    <a:pt x="12065" y="16371"/>
                  </a:cubicBezTo>
                  <a:cubicBezTo>
                    <a:pt x="12076" y="16361"/>
                    <a:pt x="12086" y="16350"/>
                    <a:pt x="12086" y="16340"/>
                  </a:cubicBezTo>
                  <a:cubicBezTo>
                    <a:pt x="12307" y="14555"/>
                    <a:pt x="12265" y="12602"/>
                    <a:pt x="11960" y="10386"/>
                  </a:cubicBezTo>
                  <a:cubicBezTo>
                    <a:pt x="11834" y="9451"/>
                    <a:pt x="11666" y="8474"/>
                    <a:pt x="11446" y="7466"/>
                  </a:cubicBezTo>
                  <a:cubicBezTo>
                    <a:pt x="11351" y="7067"/>
                    <a:pt x="11257" y="6647"/>
                    <a:pt x="11152" y="6227"/>
                  </a:cubicBezTo>
                  <a:cubicBezTo>
                    <a:pt x="11057" y="5828"/>
                    <a:pt x="10963" y="5482"/>
                    <a:pt x="10868" y="5156"/>
                  </a:cubicBezTo>
                  <a:cubicBezTo>
                    <a:pt x="10616" y="4327"/>
                    <a:pt x="10343" y="3623"/>
                    <a:pt x="10039" y="3004"/>
                  </a:cubicBezTo>
                  <a:cubicBezTo>
                    <a:pt x="9661" y="2269"/>
                    <a:pt x="9220" y="1660"/>
                    <a:pt x="8716" y="1219"/>
                  </a:cubicBezTo>
                  <a:cubicBezTo>
                    <a:pt x="8443" y="967"/>
                    <a:pt x="8128" y="746"/>
                    <a:pt x="7781" y="578"/>
                  </a:cubicBezTo>
                  <a:cubicBezTo>
                    <a:pt x="7603" y="494"/>
                    <a:pt x="7403" y="410"/>
                    <a:pt x="7183" y="337"/>
                  </a:cubicBezTo>
                  <a:cubicBezTo>
                    <a:pt x="6983" y="263"/>
                    <a:pt x="6773" y="211"/>
                    <a:pt x="6542" y="158"/>
                  </a:cubicBezTo>
                  <a:cubicBezTo>
                    <a:pt x="6122" y="64"/>
                    <a:pt x="5681" y="11"/>
                    <a:pt x="5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2"/>
            <p:cNvSpPr/>
            <p:nvPr/>
          </p:nvSpPr>
          <p:spPr>
            <a:xfrm>
              <a:off x="2836625" y="5044325"/>
              <a:ext cx="171200" cy="51125"/>
            </a:xfrm>
            <a:custGeom>
              <a:avLst/>
              <a:gdLst/>
              <a:ahLst/>
              <a:cxnLst/>
              <a:rect l="l" t="t" r="r" b="b"/>
              <a:pathLst>
                <a:path w="6848" h="2045" extrusionOk="0">
                  <a:moveTo>
                    <a:pt x="6354" y="0"/>
                  </a:moveTo>
                  <a:cubicBezTo>
                    <a:pt x="6091" y="126"/>
                    <a:pt x="5839" y="252"/>
                    <a:pt x="5577" y="368"/>
                  </a:cubicBezTo>
                  <a:cubicBezTo>
                    <a:pt x="5104" y="578"/>
                    <a:pt x="4621" y="756"/>
                    <a:pt x="4128" y="903"/>
                  </a:cubicBezTo>
                  <a:cubicBezTo>
                    <a:pt x="3645" y="1050"/>
                    <a:pt x="3162" y="1176"/>
                    <a:pt x="2658" y="1260"/>
                  </a:cubicBezTo>
                  <a:cubicBezTo>
                    <a:pt x="2155" y="1350"/>
                    <a:pt x="1637" y="1402"/>
                    <a:pt x="1117" y="1402"/>
                  </a:cubicBezTo>
                  <a:cubicBezTo>
                    <a:pt x="1029" y="1402"/>
                    <a:pt x="940" y="1400"/>
                    <a:pt x="852" y="1397"/>
                  </a:cubicBezTo>
                  <a:cubicBezTo>
                    <a:pt x="744" y="1405"/>
                    <a:pt x="637" y="1408"/>
                    <a:pt x="530" y="1408"/>
                  </a:cubicBezTo>
                  <a:cubicBezTo>
                    <a:pt x="354" y="1408"/>
                    <a:pt x="177" y="1399"/>
                    <a:pt x="1" y="1386"/>
                  </a:cubicBezTo>
                  <a:lnTo>
                    <a:pt x="1" y="1386"/>
                  </a:lnTo>
                  <a:cubicBezTo>
                    <a:pt x="117" y="1439"/>
                    <a:pt x="232" y="1491"/>
                    <a:pt x="358" y="1533"/>
                  </a:cubicBezTo>
                  <a:lnTo>
                    <a:pt x="348" y="1533"/>
                  </a:lnTo>
                  <a:cubicBezTo>
                    <a:pt x="999" y="1785"/>
                    <a:pt x="1692" y="1932"/>
                    <a:pt x="2385" y="1995"/>
                  </a:cubicBezTo>
                  <a:lnTo>
                    <a:pt x="2395" y="2006"/>
                  </a:lnTo>
                  <a:cubicBezTo>
                    <a:pt x="2681" y="2032"/>
                    <a:pt x="2971" y="2045"/>
                    <a:pt x="3260" y="2045"/>
                  </a:cubicBezTo>
                  <a:cubicBezTo>
                    <a:pt x="3799" y="2045"/>
                    <a:pt x="4341" y="2000"/>
                    <a:pt x="4873" y="1911"/>
                  </a:cubicBezTo>
                  <a:lnTo>
                    <a:pt x="4863" y="1911"/>
                  </a:lnTo>
                  <a:cubicBezTo>
                    <a:pt x="5545" y="1796"/>
                    <a:pt x="6217" y="1607"/>
                    <a:pt x="6847" y="1323"/>
                  </a:cubicBezTo>
                  <a:cubicBezTo>
                    <a:pt x="6690" y="840"/>
                    <a:pt x="6532" y="399"/>
                    <a:pt x="6354" y="0"/>
                  </a:cubicBezTo>
                  <a:close/>
                </a:path>
              </a:pathLst>
            </a:custGeom>
            <a:solidFill>
              <a:srgbClr val="DF8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2"/>
            <p:cNvSpPr/>
            <p:nvPr/>
          </p:nvSpPr>
          <p:spPr>
            <a:xfrm>
              <a:off x="2739250" y="5064025"/>
              <a:ext cx="166975" cy="341025"/>
            </a:xfrm>
            <a:custGeom>
              <a:avLst/>
              <a:gdLst/>
              <a:ahLst/>
              <a:cxnLst/>
              <a:rect l="l" t="t" r="r" b="b"/>
              <a:pathLst>
                <a:path w="6679" h="13641" extrusionOk="0">
                  <a:moveTo>
                    <a:pt x="893" y="0"/>
                  </a:moveTo>
                  <a:cubicBezTo>
                    <a:pt x="893" y="10"/>
                    <a:pt x="903" y="31"/>
                    <a:pt x="903" y="42"/>
                  </a:cubicBezTo>
                  <a:lnTo>
                    <a:pt x="924" y="147"/>
                  </a:lnTo>
                  <a:cubicBezTo>
                    <a:pt x="966" y="294"/>
                    <a:pt x="998" y="441"/>
                    <a:pt x="1040" y="598"/>
                  </a:cubicBezTo>
                  <a:cubicBezTo>
                    <a:pt x="1071" y="745"/>
                    <a:pt x="1092" y="903"/>
                    <a:pt x="1124" y="1050"/>
                  </a:cubicBezTo>
                  <a:lnTo>
                    <a:pt x="1155" y="1186"/>
                  </a:lnTo>
                  <a:cubicBezTo>
                    <a:pt x="1218" y="1512"/>
                    <a:pt x="1271" y="1806"/>
                    <a:pt x="1323" y="2089"/>
                  </a:cubicBezTo>
                  <a:lnTo>
                    <a:pt x="1323" y="2079"/>
                  </a:lnTo>
                  <a:cubicBezTo>
                    <a:pt x="1470" y="2940"/>
                    <a:pt x="1555" y="3643"/>
                    <a:pt x="1597" y="4305"/>
                  </a:cubicBezTo>
                  <a:cubicBezTo>
                    <a:pt x="1618" y="4641"/>
                    <a:pt x="1628" y="4946"/>
                    <a:pt x="1618" y="5229"/>
                  </a:cubicBezTo>
                  <a:cubicBezTo>
                    <a:pt x="1618" y="5492"/>
                    <a:pt x="1607" y="5754"/>
                    <a:pt x="1576" y="6038"/>
                  </a:cubicBezTo>
                  <a:lnTo>
                    <a:pt x="1576" y="6049"/>
                  </a:lnTo>
                  <a:cubicBezTo>
                    <a:pt x="1481" y="6962"/>
                    <a:pt x="1292" y="7813"/>
                    <a:pt x="1008" y="8579"/>
                  </a:cubicBezTo>
                  <a:cubicBezTo>
                    <a:pt x="809" y="9104"/>
                    <a:pt x="578" y="9556"/>
                    <a:pt x="315" y="9934"/>
                  </a:cubicBezTo>
                  <a:cubicBezTo>
                    <a:pt x="220" y="10060"/>
                    <a:pt x="126" y="10175"/>
                    <a:pt x="42" y="10280"/>
                  </a:cubicBezTo>
                  <a:cubicBezTo>
                    <a:pt x="21" y="10301"/>
                    <a:pt x="10" y="10322"/>
                    <a:pt x="21" y="10343"/>
                  </a:cubicBezTo>
                  <a:cubicBezTo>
                    <a:pt x="0" y="10375"/>
                    <a:pt x="0" y="10406"/>
                    <a:pt x="21" y="10438"/>
                  </a:cubicBezTo>
                  <a:cubicBezTo>
                    <a:pt x="567" y="11183"/>
                    <a:pt x="1313" y="11824"/>
                    <a:pt x="2216" y="12338"/>
                  </a:cubicBezTo>
                  <a:cubicBezTo>
                    <a:pt x="3077" y="12842"/>
                    <a:pt x="4054" y="13210"/>
                    <a:pt x="5114" y="13430"/>
                  </a:cubicBezTo>
                  <a:cubicBezTo>
                    <a:pt x="5629" y="13546"/>
                    <a:pt x="6154" y="13609"/>
                    <a:pt x="6679" y="13640"/>
                  </a:cubicBezTo>
                  <a:cubicBezTo>
                    <a:pt x="6553" y="13598"/>
                    <a:pt x="6437" y="13556"/>
                    <a:pt x="6311" y="13514"/>
                  </a:cubicBezTo>
                  <a:cubicBezTo>
                    <a:pt x="5975" y="13378"/>
                    <a:pt x="5639" y="13231"/>
                    <a:pt x="5324" y="13052"/>
                  </a:cubicBezTo>
                  <a:cubicBezTo>
                    <a:pt x="5030" y="12884"/>
                    <a:pt x="4736" y="12706"/>
                    <a:pt x="4474" y="12485"/>
                  </a:cubicBezTo>
                  <a:cubicBezTo>
                    <a:pt x="4316" y="12349"/>
                    <a:pt x="4159" y="12202"/>
                    <a:pt x="4012" y="12044"/>
                  </a:cubicBezTo>
                  <a:cubicBezTo>
                    <a:pt x="3875" y="11897"/>
                    <a:pt x="3739" y="11740"/>
                    <a:pt x="3623" y="11572"/>
                  </a:cubicBezTo>
                  <a:cubicBezTo>
                    <a:pt x="3508" y="11404"/>
                    <a:pt x="3392" y="11225"/>
                    <a:pt x="3298" y="11036"/>
                  </a:cubicBezTo>
                  <a:cubicBezTo>
                    <a:pt x="3193" y="10847"/>
                    <a:pt x="3109" y="10658"/>
                    <a:pt x="3035" y="10459"/>
                  </a:cubicBezTo>
                  <a:cubicBezTo>
                    <a:pt x="2941" y="10228"/>
                    <a:pt x="2857" y="9986"/>
                    <a:pt x="2804" y="9734"/>
                  </a:cubicBezTo>
                  <a:cubicBezTo>
                    <a:pt x="2773" y="9608"/>
                    <a:pt x="2741" y="9482"/>
                    <a:pt x="2720" y="9356"/>
                  </a:cubicBezTo>
                  <a:cubicBezTo>
                    <a:pt x="2699" y="9241"/>
                    <a:pt x="2678" y="9125"/>
                    <a:pt x="2668" y="9010"/>
                  </a:cubicBezTo>
                  <a:cubicBezTo>
                    <a:pt x="2594" y="8516"/>
                    <a:pt x="2584" y="8033"/>
                    <a:pt x="2573" y="7540"/>
                  </a:cubicBezTo>
                  <a:cubicBezTo>
                    <a:pt x="2563" y="7288"/>
                    <a:pt x="2563" y="7036"/>
                    <a:pt x="2563" y="6784"/>
                  </a:cubicBezTo>
                  <a:cubicBezTo>
                    <a:pt x="2552" y="6532"/>
                    <a:pt x="2552" y="6280"/>
                    <a:pt x="2531" y="6028"/>
                  </a:cubicBezTo>
                  <a:cubicBezTo>
                    <a:pt x="2521" y="5776"/>
                    <a:pt x="2510" y="5523"/>
                    <a:pt x="2489" y="5271"/>
                  </a:cubicBezTo>
                  <a:cubicBezTo>
                    <a:pt x="2468" y="5030"/>
                    <a:pt x="2447" y="4778"/>
                    <a:pt x="2405" y="4536"/>
                  </a:cubicBezTo>
                  <a:lnTo>
                    <a:pt x="2405" y="4536"/>
                  </a:lnTo>
                  <a:lnTo>
                    <a:pt x="2416" y="4546"/>
                  </a:lnTo>
                  <a:cubicBezTo>
                    <a:pt x="2353" y="4084"/>
                    <a:pt x="2269" y="3622"/>
                    <a:pt x="2143" y="3181"/>
                  </a:cubicBezTo>
                  <a:cubicBezTo>
                    <a:pt x="2090" y="2950"/>
                    <a:pt x="2017" y="2719"/>
                    <a:pt x="1943" y="2488"/>
                  </a:cubicBezTo>
                  <a:cubicBezTo>
                    <a:pt x="1901" y="2373"/>
                    <a:pt x="1859" y="2257"/>
                    <a:pt x="1817" y="2152"/>
                  </a:cubicBezTo>
                  <a:lnTo>
                    <a:pt x="1691" y="1837"/>
                  </a:lnTo>
                  <a:lnTo>
                    <a:pt x="1691" y="1848"/>
                  </a:lnTo>
                  <a:cubicBezTo>
                    <a:pt x="1565" y="1543"/>
                    <a:pt x="1428" y="1239"/>
                    <a:pt x="1292" y="934"/>
                  </a:cubicBezTo>
                  <a:cubicBezTo>
                    <a:pt x="1166" y="651"/>
                    <a:pt x="1040" y="367"/>
                    <a:pt x="924" y="73"/>
                  </a:cubicBezTo>
                  <a:cubicBezTo>
                    <a:pt x="914" y="52"/>
                    <a:pt x="903" y="21"/>
                    <a:pt x="893" y="0"/>
                  </a:cubicBezTo>
                  <a:close/>
                </a:path>
              </a:pathLst>
            </a:custGeom>
            <a:solidFill>
              <a:srgbClr val="DF8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2"/>
            <p:cNvSpPr/>
            <p:nvPr/>
          </p:nvSpPr>
          <p:spPr>
            <a:xfrm>
              <a:off x="2670200" y="4759500"/>
              <a:ext cx="100825" cy="108950"/>
            </a:xfrm>
            <a:custGeom>
              <a:avLst/>
              <a:gdLst/>
              <a:ahLst/>
              <a:cxnLst/>
              <a:rect l="l" t="t" r="r" b="b"/>
              <a:pathLst>
                <a:path w="4033" h="4358" extrusionOk="0">
                  <a:moveTo>
                    <a:pt x="1470" y="0"/>
                  </a:moveTo>
                  <a:cubicBezTo>
                    <a:pt x="1386" y="0"/>
                    <a:pt x="1313" y="0"/>
                    <a:pt x="1229" y="10"/>
                  </a:cubicBezTo>
                  <a:cubicBezTo>
                    <a:pt x="1019" y="31"/>
                    <a:pt x="819" y="84"/>
                    <a:pt x="651" y="178"/>
                  </a:cubicBezTo>
                  <a:cubicBezTo>
                    <a:pt x="494" y="262"/>
                    <a:pt x="357" y="388"/>
                    <a:pt x="252" y="546"/>
                  </a:cubicBezTo>
                  <a:cubicBezTo>
                    <a:pt x="21" y="903"/>
                    <a:pt x="0" y="1323"/>
                    <a:pt x="21" y="1617"/>
                  </a:cubicBezTo>
                  <a:cubicBezTo>
                    <a:pt x="42" y="1806"/>
                    <a:pt x="84" y="1995"/>
                    <a:pt x="158" y="2173"/>
                  </a:cubicBezTo>
                  <a:cubicBezTo>
                    <a:pt x="210" y="2320"/>
                    <a:pt x="294" y="2467"/>
                    <a:pt x="399" y="2635"/>
                  </a:cubicBezTo>
                  <a:cubicBezTo>
                    <a:pt x="504" y="2782"/>
                    <a:pt x="609" y="2929"/>
                    <a:pt x="756" y="3087"/>
                  </a:cubicBezTo>
                  <a:cubicBezTo>
                    <a:pt x="893" y="3245"/>
                    <a:pt x="1040" y="3402"/>
                    <a:pt x="1208" y="3549"/>
                  </a:cubicBezTo>
                  <a:cubicBezTo>
                    <a:pt x="1386" y="3707"/>
                    <a:pt x="1554" y="3843"/>
                    <a:pt x="1733" y="3959"/>
                  </a:cubicBezTo>
                  <a:cubicBezTo>
                    <a:pt x="1932" y="4095"/>
                    <a:pt x="2111" y="4190"/>
                    <a:pt x="2300" y="4253"/>
                  </a:cubicBezTo>
                  <a:cubicBezTo>
                    <a:pt x="2478" y="4327"/>
                    <a:pt x="2657" y="4358"/>
                    <a:pt x="2814" y="4358"/>
                  </a:cubicBezTo>
                  <a:lnTo>
                    <a:pt x="2846" y="4358"/>
                  </a:lnTo>
                  <a:cubicBezTo>
                    <a:pt x="2940" y="4358"/>
                    <a:pt x="3024" y="4348"/>
                    <a:pt x="3108" y="4316"/>
                  </a:cubicBezTo>
                  <a:cubicBezTo>
                    <a:pt x="3193" y="4295"/>
                    <a:pt x="3287" y="4253"/>
                    <a:pt x="3361" y="4211"/>
                  </a:cubicBezTo>
                  <a:cubicBezTo>
                    <a:pt x="3518" y="4127"/>
                    <a:pt x="3644" y="4022"/>
                    <a:pt x="3739" y="3885"/>
                  </a:cubicBezTo>
                  <a:cubicBezTo>
                    <a:pt x="3833" y="3759"/>
                    <a:pt x="3907" y="3623"/>
                    <a:pt x="3949" y="3455"/>
                  </a:cubicBezTo>
                  <a:cubicBezTo>
                    <a:pt x="4033" y="3160"/>
                    <a:pt x="4033" y="2814"/>
                    <a:pt x="3949" y="2415"/>
                  </a:cubicBezTo>
                  <a:cubicBezTo>
                    <a:pt x="3917" y="2247"/>
                    <a:pt x="3865" y="2058"/>
                    <a:pt x="3791" y="1869"/>
                  </a:cubicBezTo>
                  <a:cubicBezTo>
                    <a:pt x="3728" y="1701"/>
                    <a:pt x="3644" y="1533"/>
                    <a:pt x="3560" y="1365"/>
                  </a:cubicBezTo>
                  <a:cubicBezTo>
                    <a:pt x="3382" y="1029"/>
                    <a:pt x="3172" y="756"/>
                    <a:pt x="2940" y="546"/>
                  </a:cubicBezTo>
                  <a:cubicBezTo>
                    <a:pt x="2856" y="462"/>
                    <a:pt x="2762" y="388"/>
                    <a:pt x="2657" y="325"/>
                  </a:cubicBezTo>
                  <a:cubicBezTo>
                    <a:pt x="2478" y="220"/>
                    <a:pt x="2279" y="147"/>
                    <a:pt x="2069" y="84"/>
                  </a:cubicBezTo>
                  <a:cubicBezTo>
                    <a:pt x="1869" y="31"/>
                    <a:pt x="1659" y="0"/>
                    <a:pt x="1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2"/>
            <p:cNvSpPr/>
            <p:nvPr/>
          </p:nvSpPr>
          <p:spPr>
            <a:xfrm>
              <a:off x="2670200" y="4759750"/>
              <a:ext cx="97425" cy="108700"/>
            </a:xfrm>
            <a:custGeom>
              <a:avLst/>
              <a:gdLst/>
              <a:ahLst/>
              <a:cxnLst/>
              <a:rect l="l" t="t" r="r" b="b"/>
              <a:pathLst>
                <a:path w="3897" h="4348" extrusionOk="0">
                  <a:moveTo>
                    <a:pt x="1218" y="0"/>
                  </a:moveTo>
                  <a:cubicBezTo>
                    <a:pt x="1008" y="21"/>
                    <a:pt x="809" y="74"/>
                    <a:pt x="651" y="168"/>
                  </a:cubicBezTo>
                  <a:cubicBezTo>
                    <a:pt x="494" y="252"/>
                    <a:pt x="357" y="378"/>
                    <a:pt x="252" y="536"/>
                  </a:cubicBezTo>
                  <a:cubicBezTo>
                    <a:pt x="11" y="893"/>
                    <a:pt x="0" y="1313"/>
                    <a:pt x="21" y="1607"/>
                  </a:cubicBezTo>
                  <a:cubicBezTo>
                    <a:pt x="42" y="1796"/>
                    <a:pt x="84" y="1985"/>
                    <a:pt x="158" y="2174"/>
                  </a:cubicBezTo>
                  <a:cubicBezTo>
                    <a:pt x="210" y="2321"/>
                    <a:pt x="294" y="2468"/>
                    <a:pt x="399" y="2625"/>
                  </a:cubicBezTo>
                  <a:cubicBezTo>
                    <a:pt x="494" y="2772"/>
                    <a:pt x="609" y="2919"/>
                    <a:pt x="746" y="3077"/>
                  </a:cubicBezTo>
                  <a:cubicBezTo>
                    <a:pt x="893" y="3235"/>
                    <a:pt x="1040" y="3392"/>
                    <a:pt x="1208" y="3550"/>
                  </a:cubicBezTo>
                  <a:cubicBezTo>
                    <a:pt x="1386" y="3697"/>
                    <a:pt x="1554" y="3844"/>
                    <a:pt x="1733" y="3959"/>
                  </a:cubicBezTo>
                  <a:cubicBezTo>
                    <a:pt x="1922" y="4085"/>
                    <a:pt x="2111" y="4180"/>
                    <a:pt x="2289" y="4253"/>
                  </a:cubicBezTo>
                  <a:cubicBezTo>
                    <a:pt x="2478" y="4317"/>
                    <a:pt x="2657" y="4348"/>
                    <a:pt x="2814" y="4348"/>
                  </a:cubicBezTo>
                  <a:lnTo>
                    <a:pt x="2846" y="4348"/>
                  </a:lnTo>
                  <a:cubicBezTo>
                    <a:pt x="2940" y="4348"/>
                    <a:pt x="3024" y="4338"/>
                    <a:pt x="3108" y="4306"/>
                  </a:cubicBezTo>
                  <a:cubicBezTo>
                    <a:pt x="3203" y="4285"/>
                    <a:pt x="3287" y="4243"/>
                    <a:pt x="3361" y="4201"/>
                  </a:cubicBezTo>
                  <a:cubicBezTo>
                    <a:pt x="3518" y="4117"/>
                    <a:pt x="3644" y="4012"/>
                    <a:pt x="3739" y="3875"/>
                  </a:cubicBezTo>
                  <a:cubicBezTo>
                    <a:pt x="3802" y="3791"/>
                    <a:pt x="3854" y="3697"/>
                    <a:pt x="3896" y="3602"/>
                  </a:cubicBezTo>
                  <a:cubicBezTo>
                    <a:pt x="3728" y="3487"/>
                    <a:pt x="3550" y="3382"/>
                    <a:pt x="3382" y="3256"/>
                  </a:cubicBezTo>
                  <a:cubicBezTo>
                    <a:pt x="3003" y="2982"/>
                    <a:pt x="2646" y="2678"/>
                    <a:pt x="2331" y="2321"/>
                  </a:cubicBezTo>
                  <a:cubicBezTo>
                    <a:pt x="2184" y="2142"/>
                    <a:pt x="2037" y="1953"/>
                    <a:pt x="1911" y="1764"/>
                  </a:cubicBezTo>
                  <a:cubicBezTo>
                    <a:pt x="1785" y="1554"/>
                    <a:pt x="1670" y="1344"/>
                    <a:pt x="1565" y="1124"/>
                  </a:cubicBezTo>
                  <a:cubicBezTo>
                    <a:pt x="1460" y="893"/>
                    <a:pt x="1376" y="662"/>
                    <a:pt x="1313" y="420"/>
                  </a:cubicBezTo>
                  <a:cubicBezTo>
                    <a:pt x="1271" y="284"/>
                    <a:pt x="1239" y="147"/>
                    <a:pt x="1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2"/>
            <p:cNvSpPr/>
            <p:nvPr/>
          </p:nvSpPr>
          <p:spPr>
            <a:xfrm>
              <a:off x="2891225" y="4662600"/>
              <a:ext cx="57000" cy="96925"/>
            </a:xfrm>
            <a:custGeom>
              <a:avLst/>
              <a:gdLst/>
              <a:ahLst/>
              <a:cxnLst/>
              <a:rect l="l" t="t" r="r" b="b"/>
              <a:pathLst>
                <a:path w="2280" h="3877" extrusionOk="0">
                  <a:moveTo>
                    <a:pt x="736" y="1"/>
                  </a:moveTo>
                  <a:cubicBezTo>
                    <a:pt x="705" y="1"/>
                    <a:pt x="663" y="1"/>
                    <a:pt x="631" y="12"/>
                  </a:cubicBezTo>
                  <a:cubicBezTo>
                    <a:pt x="579" y="22"/>
                    <a:pt x="516" y="33"/>
                    <a:pt x="463" y="64"/>
                  </a:cubicBezTo>
                  <a:cubicBezTo>
                    <a:pt x="411" y="85"/>
                    <a:pt x="348" y="117"/>
                    <a:pt x="295" y="159"/>
                  </a:cubicBezTo>
                  <a:cubicBezTo>
                    <a:pt x="264" y="190"/>
                    <a:pt x="232" y="211"/>
                    <a:pt x="201" y="243"/>
                  </a:cubicBezTo>
                  <a:cubicBezTo>
                    <a:pt x="169" y="274"/>
                    <a:pt x="138" y="295"/>
                    <a:pt x="106" y="327"/>
                  </a:cubicBezTo>
                  <a:cubicBezTo>
                    <a:pt x="75" y="358"/>
                    <a:pt x="64" y="390"/>
                    <a:pt x="85" y="421"/>
                  </a:cubicBezTo>
                  <a:lnTo>
                    <a:pt x="75" y="442"/>
                  </a:lnTo>
                  <a:cubicBezTo>
                    <a:pt x="33" y="526"/>
                    <a:pt x="12" y="642"/>
                    <a:pt x="1" y="757"/>
                  </a:cubicBezTo>
                  <a:cubicBezTo>
                    <a:pt x="1" y="1009"/>
                    <a:pt x="96" y="1261"/>
                    <a:pt x="180" y="1419"/>
                  </a:cubicBezTo>
                  <a:cubicBezTo>
                    <a:pt x="274" y="1618"/>
                    <a:pt x="390" y="1807"/>
                    <a:pt x="505" y="1996"/>
                  </a:cubicBezTo>
                  <a:lnTo>
                    <a:pt x="526" y="2028"/>
                  </a:lnTo>
                  <a:cubicBezTo>
                    <a:pt x="589" y="2133"/>
                    <a:pt x="663" y="2248"/>
                    <a:pt x="726" y="2374"/>
                  </a:cubicBezTo>
                  <a:cubicBezTo>
                    <a:pt x="789" y="2479"/>
                    <a:pt x="852" y="2595"/>
                    <a:pt x="904" y="2700"/>
                  </a:cubicBezTo>
                  <a:lnTo>
                    <a:pt x="999" y="2868"/>
                  </a:lnTo>
                  <a:cubicBezTo>
                    <a:pt x="1209" y="3246"/>
                    <a:pt x="1377" y="3550"/>
                    <a:pt x="1587" y="3834"/>
                  </a:cubicBezTo>
                  <a:cubicBezTo>
                    <a:pt x="1597" y="3855"/>
                    <a:pt x="1618" y="3865"/>
                    <a:pt x="1650" y="3865"/>
                  </a:cubicBezTo>
                  <a:lnTo>
                    <a:pt x="1671" y="3865"/>
                  </a:lnTo>
                  <a:cubicBezTo>
                    <a:pt x="1681" y="3876"/>
                    <a:pt x="1692" y="3876"/>
                    <a:pt x="1702" y="3876"/>
                  </a:cubicBezTo>
                  <a:cubicBezTo>
                    <a:pt x="1723" y="3876"/>
                    <a:pt x="1744" y="3876"/>
                    <a:pt x="1765" y="3855"/>
                  </a:cubicBezTo>
                  <a:cubicBezTo>
                    <a:pt x="1849" y="3802"/>
                    <a:pt x="1923" y="3739"/>
                    <a:pt x="1996" y="3655"/>
                  </a:cubicBezTo>
                  <a:cubicBezTo>
                    <a:pt x="2049" y="3592"/>
                    <a:pt x="2112" y="3508"/>
                    <a:pt x="2164" y="3414"/>
                  </a:cubicBezTo>
                  <a:cubicBezTo>
                    <a:pt x="2248" y="3246"/>
                    <a:pt x="2280" y="3067"/>
                    <a:pt x="2280" y="2878"/>
                  </a:cubicBezTo>
                  <a:cubicBezTo>
                    <a:pt x="2269" y="2689"/>
                    <a:pt x="2217" y="2511"/>
                    <a:pt x="2122" y="2343"/>
                  </a:cubicBezTo>
                  <a:cubicBezTo>
                    <a:pt x="2038" y="2196"/>
                    <a:pt x="1923" y="2059"/>
                    <a:pt x="1786" y="1954"/>
                  </a:cubicBezTo>
                  <a:cubicBezTo>
                    <a:pt x="1828" y="1891"/>
                    <a:pt x="1860" y="1828"/>
                    <a:pt x="1891" y="1755"/>
                  </a:cubicBezTo>
                  <a:cubicBezTo>
                    <a:pt x="1923" y="1671"/>
                    <a:pt x="1944" y="1576"/>
                    <a:pt x="1965" y="1471"/>
                  </a:cubicBezTo>
                  <a:cubicBezTo>
                    <a:pt x="1986" y="1303"/>
                    <a:pt x="1965" y="1114"/>
                    <a:pt x="1891" y="925"/>
                  </a:cubicBezTo>
                  <a:cubicBezTo>
                    <a:pt x="1839" y="757"/>
                    <a:pt x="1744" y="589"/>
                    <a:pt x="1618" y="453"/>
                  </a:cubicBezTo>
                  <a:cubicBezTo>
                    <a:pt x="1492" y="316"/>
                    <a:pt x="1345" y="201"/>
                    <a:pt x="1188" y="127"/>
                  </a:cubicBezTo>
                  <a:cubicBezTo>
                    <a:pt x="1114" y="96"/>
                    <a:pt x="1041" y="75"/>
                    <a:pt x="967" y="64"/>
                  </a:cubicBezTo>
                  <a:lnTo>
                    <a:pt x="904" y="33"/>
                  </a:lnTo>
                  <a:cubicBezTo>
                    <a:pt x="873" y="22"/>
                    <a:pt x="841" y="12"/>
                    <a:pt x="810" y="12"/>
                  </a:cubicBezTo>
                  <a:cubicBezTo>
                    <a:pt x="789" y="1"/>
                    <a:pt x="757" y="1"/>
                    <a:pt x="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2"/>
            <p:cNvSpPr/>
            <p:nvPr/>
          </p:nvSpPr>
          <p:spPr>
            <a:xfrm>
              <a:off x="2797000" y="4873150"/>
              <a:ext cx="113675" cy="108450"/>
            </a:xfrm>
            <a:custGeom>
              <a:avLst/>
              <a:gdLst/>
              <a:ahLst/>
              <a:cxnLst/>
              <a:rect l="l" t="t" r="r" b="b"/>
              <a:pathLst>
                <a:path w="4547" h="4338" extrusionOk="0">
                  <a:moveTo>
                    <a:pt x="127" y="1"/>
                  </a:moveTo>
                  <a:cubicBezTo>
                    <a:pt x="95" y="1"/>
                    <a:pt x="74" y="12"/>
                    <a:pt x="53" y="43"/>
                  </a:cubicBezTo>
                  <a:cubicBezTo>
                    <a:pt x="32" y="75"/>
                    <a:pt x="53" y="117"/>
                    <a:pt x="85" y="148"/>
                  </a:cubicBezTo>
                  <a:cubicBezTo>
                    <a:pt x="106" y="159"/>
                    <a:pt x="127" y="180"/>
                    <a:pt x="158" y="190"/>
                  </a:cubicBezTo>
                  <a:cubicBezTo>
                    <a:pt x="253" y="274"/>
                    <a:pt x="337" y="358"/>
                    <a:pt x="410" y="453"/>
                  </a:cubicBezTo>
                  <a:cubicBezTo>
                    <a:pt x="494" y="558"/>
                    <a:pt x="557" y="663"/>
                    <a:pt x="610" y="778"/>
                  </a:cubicBezTo>
                  <a:cubicBezTo>
                    <a:pt x="662" y="925"/>
                    <a:pt x="715" y="1083"/>
                    <a:pt x="736" y="1261"/>
                  </a:cubicBezTo>
                  <a:cubicBezTo>
                    <a:pt x="767" y="1471"/>
                    <a:pt x="757" y="1692"/>
                    <a:pt x="736" y="1923"/>
                  </a:cubicBezTo>
                  <a:lnTo>
                    <a:pt x="736" y="1912"/>
                  </a:lnTo>
                  <a:cubicBezTo>
                    <a:pt x="694" y="2185"/>
                    <a:pt x="620" y="2448"/>
                    <a:pt x="515" y="2700"/>
                  </a:cubicBezTo>
                  <a:lnTo>
                    <a:pt x="515" y="2689"/>
                  </a:lnTo>
                  <a:cubicBezTo>
                    <a:pt x="421" y="2910"/>
                    <a:pt x="305" y="3120"/>
                    <a:pt x="169" y="3298"/>
                  </a:cubicBezTo>
                  <a:cubicBezTo>
                    <a:pt x="127" y="3351"/>
                    <a:pt x="74" y="3403"/>
                    <a:pt x="32" y="3456"/>
                  </a:cubicBezTo>
                  <a:cubicBezTo>
                    <a:pt x="11" y="3477"/>
                    <a:pt x="1" y="3508"/>
                    <a:pt x="11" y="3540"/>
                  </a:cubicBezTo>
                  <a:cubicBezTo>
                    <a:pt x="1" y="3561"/>
                    <a:pt x="1" y="3603"/>
                    <a:pt x="22" y="3624"/>
                  </a:cubicBezTo>
                  <a:cubicBezTo>
                    <a:pt x="274" y="3823"/>
                    <a:pt x="578" y="3991"/>
                    <a:pt x="967" y="4117"/>
                  </a:cubicBezTo>
                  <a:cubicBezTo>
                    <a:pt x="1345" y="4243"/>
                    <a:pt x="1744" y="4317"/>
                    <a:pt x="2164" y="4338"/>
                  </a:cubicBezTo>
                  <a:lnTo>
                    <a:pt x="2342" y="4338"/>
                  </a:lnTo>
                  <a:cubicBezTo>
                    <a:pt x="2489" y="4338"/>
                    <a:pt x="2636" y="4338"/>
                    <a:pt x="2783" y="4317"/>
                  </a:cubicBezTo>
                  <a:cubicBezTo>
                    <a:pt x="2993" y="4296"/>
                    <a:pt x="3182" y="4254"/>
                    <a:pt x="3371" y="4201"/>
                  </a:cubicBezTo>
                  <a:cubicBezTo>
                    <a:pt x="3760" y="4086"/>
                    <a:pt x="4085" y="3886"/>
                    <a:pt x="4327" y="3634"/>
                  </a:cubicBezTo>
                  <a:cubicBezTo>
                    <a:pt x="4400" y="3561"/>
                    <a:pt x="4463" y="3466"/>
                    <a:pt x="4526" y="3372"/>
                  </a:cubicBezTo>
                  <a:cubicBezTo>
                    <a:pt x="4537" y="3351"/>
                    <a:pt x="4547" y="3340"/>
                    <a:pt x="4537" y="3319"/>
                  </a:cubicBezTo>
                  <a:cubicBezTo>
                    <a:pt x="4537" y="3298"/>
                    <a:pt x="4516" y="3277"/>
                    <a:pt x="4505" y="3267"/>
                  </a:cubicBezTo>
                  <a:cubicBezTo>
                    <a:pt x="4495" y="3267"/>
                    <a:pt x="4495" y="3256"/>
                    <a:pt x="4484" y="3256"/>
                  </a:cubicBezTo>
                  <a:cubicBezTo>
                    <a:pt x="4442" y="3214"/>
                    <a:pt x="4411" y="3172"/>
                    <a:pt x="4379" y="3130"/>
                  </a:cubicBezTo>
                  <a:cubicBezTo>
                    <a:pt x="4222" y="2931"/>
                    <a:pt x="4096" y="2700"/>
                    <a:pt x="3991" y="2448"/>
                  </a:cubicBezTo>
                  <a:lnTo>
                    <a:pt x="3991" y="2458"/>
                  </a:lnTo>
                  <a:cubicBezTo>
                    <a:pt x="3896" y="2227"/>
                    <a:pt x="3823" y="1965"/>
                    <a:pt x="3760" y="1702"/>
                  </a:cubicBezTo>
                  <a:cubicBezTo>
                    <a:pt x="3760" y="1660"/>
                    <a:pt x="3749" y="1618"/>
                    <a:pt x="3739" y="1576"/>
                  </a:cubicBezTo>
                  <a:cubicBezTo>
                    <a:pt x="3739" y="1555"/>
                    <a:pt x="3728" y="1524"/>
                    <a:pt x="3728" y="1503"/>
                  </a:cubicBezTo>
                  <a:cubicBezTo>
                    <a:pt x="3718" y="1440"/>
                    <a:pt x="3707" y="1377"/>
                    <a:pt x="3697" y="1303"/>
                  </a:cubicBezTo>
                  <a:lnTo>
                    <a:pt x="3697" y="1272"/>
                  </a:lnTo>
                  <a:cubicBezTo>
                    <a:pt x="3686" y="1219"/>
                    <a:pt x="3686" y="1167"/>
                    <a:pt x="3686" y="1104"/>
                  </a:cubicBezTo>
                  <a:lnTo>
                    <a:pt x="3686" y="1093"/>
                  </a:lnTo>
                  <a:cubicBezTo>
                    <a:pt x="3676" y="915"/>
                    <a:pt x="3676" y="736"/>
                    <a:pt x="3686" y="568"/>
                  </a:cubicBezTo>
                  <a:cubicBezTo>
                    <a:pt x="3686" y="547"/>
                    <a:pt x="3686" y="526"/>
                    <a:pt x="3665" y="516"/>
                  </a:cubicBezTo>
                  <a:cubicBezTo>
                    <a:pt x="3655" y="495"/>
                    <a:pt x="3634" y="484"/>
                    <a:pt x="3613" y="484"/>
                  </a:cubicBezTo>
                  <a:cubicBezTo>
                    <a:pt x="3571" y="484"/>
                    <a:pt x="3539" y="516"/>
                    <a:pt x="3539" y="568"/>
                  </a:cubicBezTo>
                  <a:cubicBezTo>
                    <a:pt x="3529" y="631"/>
                    <a:pt x="3529" y="705"/>
                    <a:pt x="3529" y="778"/>
                  </a:cubicBezTo>
                  <a:cubicBezTo>
                    <a:pt x="3487" y="715"/>
                    <a:pt x="3434" y="652"/>
                    <a:pt x="3382" y="600"/>
                  </a:cubicBezTo>
                  <a:cubicBezTo>
                    <a:pt x="3245" y="463"/>
                    <a:pt x="3067" y="348"/>
                    <a:pt x="2857" y="253"/>
                  </a:cubicBezTo>
                  <a:cubicBezTo>
                    <a:pt x="2657" y="159"/>
                    <a:pt x="2447" y="96"/>
                    <a:pt x="2237" y="64"/>
                  </a:cubicBezTo>
                  <a:cubicBezTo>
                    <a:pt x="2153" y="54"/>
                    <a:pt x="2059" y="43"/>
                    <a:pt x="1975" y="43"/>
                  </a:cubicBezTo>
                  <a:cubicBezTo>
                    <a:pt x="1859" y="43"/>
                    <a:pt x="1754" y="54"/>
                    <a:pt x="1660" y="85"/>
                  </a:cubicBezTo>
                  <a:cubicBezTo>
                    <a:pt x="1576" y="106"/>
                    <a:pt x="1492" y="148"/>
                    <a:pt x="1418" y="169"/>
                  </a:cubicBezTo>
                  <a:cubicBezTo>
                    <a:pt x="1334" y="211"/>
                    <a:pt x="1250" y="253"/>
                    <a:pt x="1177" y="295"/>
                  </a:cubicBezTo>
                  <a:cubicBezTo>
                    <a:pt x="1072" y="348"/>
                    <a:pt x="967" y="411"/>
                    <a:pt x="872" y="474"/>
                  </a:cubicBezTo>
                  <a:cubicBezTo>
                    <a:pt x="820" y="505"/>
                    <a:pt x="767" y="537"/>
                    <a:pt x="715" y="579"/>
                  </a:cubicBezTo>
                  <a:cubicBezTo>
                    <a:pt x="704" y="579"/>
                    <a:pt x="694" y="589"/>
                    <a:pt x="683" y="600"/>
                  </a:cubicBezTo>
                  <a:lnTo>
                    <a:pt x="673" y="568"/>
                  </a:lnTo>
                  <a:cubicBezTo>
                    <a:pt x="620" y="463"/>
                    <a:pt x="547" y="358"/>
                    <a:pt x="463" y="264"/>
                  </a:cubicBezTo>
                  <a:cubicBezTo>
                    <a:pt x="379" y="180"/>
                    <a:pt x="284" y="96"/>
                    <a:pt x="169" y="12"/>
                  </a:cubicBezTo>
                  <a:cubicBezTo>
                    <a:pt x="148" y="1"/>
                    <a:pt x="137" y="1"/>
                    <a:pt x="127" y="1"/>
                  </a:cubicBezTo>
                  <a:close/>
                </a:path>
              </a:pathLst>
            </a:custGeom>
            <a:solidFill>
              <a:srgbClr val="C24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2"/>
            <p:cNvSpPr/>
            <p:nvPr/>
          </p:nvSpPr>
          <p:spPr>
            <a:xfrm>
              <a:off x="2806975" y="4874200"/>
              <a:ext cx="84275" cy="44400"/>
            </a:xfrm>
            <a:custGeom>
              <a:avLst/>
              <a:gdLst/>
              <a:ahLst/>
              <a:cxnLst/>
              <a:rect l="l" t="t" r="r" b="b"/>
              <a:pathLst>
                <a:path w="3371" h="1776" extrusionOk="0">
                  <a:moveTo>
                    <a:pt x="1576" y="1"/>
                  </a:moveTo>
                  <a:cubicBezTo>
                    <a:pt x="1460" y="1"/>
                    <a:pt x="1355" y="12"/>
                    <a:pt x="1261" y="43"/>
                  </a:cubicBezTo>
                  <a:cubicBezTo>
                    <a:pt x="1166" y="64"/>
                    <a:pt x="1082" y="106"/>
                    <a:pt x="1019" y="127"/>
                  </a:cubicBezTo>
                  <a:cubicBezTo>
                    <a:pt x="925" y="169"/>
                    <a:pt x="841" y="222"/>
                    <a:pt x="778" y="253"/>
                  </a:cubicBezTo>
                  <a:cubicBezTo>
                    <a:pt x="673" y="306"/>
                    <a:pt x="568" y="369"/>
                    <a:pt x="473" y="432"/>
                  </a:cubicBezTo>
                  <a:lnTo>
                    <a:pt x="316" y="526"/>
                  </a:lnTo>
                  <a:lnTo>
                    <a:pt x="284" y="558"/>
                  </a:lnTo>
                  <a:lnTo>
                    <a:pt x="274" y="526"/>
                  </a:lnTo>
                  <a:cubicBezTo>
                    <a:pt x="221" y="421"/>
                    <a:pt x="148" y="316"/>
                    <a:pt x="64" y="222"/>
                  </a:cubicBezTo>
                  <a:lnTo>
                    <a:pt x="1" y="159"/>
                  </a:lnTo>
                  <a:lnTo>
                    <a:pt x="1" y="159"/>
                  </a:lnTo>
                  <a:cubicBezTo>
                    <a:pt x="53" y="243"/>
                    <a:pt x="95" y="327"/>
                    <a:pt x="148" y="411"/>
                  </a:cubicBezTo>
                  <a:cubicBezTo>
                    <a:pt x="211" y="505"/>
                    <a:pt x="284" y="589"/>
                    <a:pt x="358" y="673"/>
                  </a:cubicBezTo>
                  <a:cubicBezTo>
                    <a:pt x="536" y="883"/>
                    <a:pt x="746" y="1062"/>
                    <a:pt x="967" y="1219"/>
                  </a:cubicBezTo>
                  <a:cubicBezTo>
                    <a:pt x="1219" y="1387"/>
                    <a:pt x="1481" y="1524"/>
                    <a:pt x="1754" y="1618"/>
                  </a:cubicBezTo>
                  <a:cubicBezTo>
                    <a:pt x="1880" y="1660"/>
                    <a:pt x="2006" y="1692"/>
                    <a:pt x="2132" y="1723"/>
                  </a:cubicBezTo>
                  <a:cubicBezTo>
                    <a:pt x="2258" y="1744"/>
                    <a:pt x="2384" y="1765"/>
                    <a:pt x="2510" y="1776"/>
                  </a:cubicBezTo>
                  <a:lnTo>
                    <a:pt x="2825" y="1776"/>
                  </a:lnTo>
                  <a:cubicBezTo>
                    <a:pt x="2930" y="1765"/>
                    <a:pt x="3035" y="1755"/>
                    <a:pt x="3130" y="1734"/>
                  </a:cubicBezTo>
                  <a:cubicBezTo>
                    <a:pt x="3203" y="1713"/>
                    <a:pt x="3287" y="1692"/>
                    <a:pt x="3371" y="1671"/>
                  </a:cubicBezTo>
                  <a:cubicBezTo>
                    <a:pt x="3361" y="1629"/>
                    <a:pt x="3350" y="1576"/>
                    <a:pt x="3340" y="1534"/>
                  </a:cubicBezTo>
                  <a:cubicBezTo>
                    <a:pt x="3340" y="1513"/>
                    <a:pt x="3329" y="1482"/>
                    <a:pt x="3329" y="1461"/>
                  </a:cubicBezTo>
                  <a:cubicBezTo>
                    <a:pt x="3319" y="1398"/>
                    <a:pt x="3308" y="1335"/>
                    <a:pt x="3298" y="1261"/>
                  </a:cubicBezTo>
                  <a:lnTo>
                    <a:pt x="3298" y="1230"/>
                  </a:lnTo>
                  <a:cubicBezTo>
                    <a:pt x="3287" y="1177"/>
                    <a:pt x="3287" y="1125"/>
                    <a:pt x="3287" y="1062"/>
                  </a:cubicBezTo>
                  <a:lnTo>
                    <a:pt x="3287" y="1051"/>
                  </a:lnTo>
                  <a:cubicBezTo>
                    <a:pt x="3287" y="873"/>
                    <a:pt x="3287" y="694"/>
                    <a:pt x="3298" y="526"/>
                  </a:cubicBezTo>
                  <a:cubicBezTo>
                    <a:pt x="3298" y="505"/>
                    <a:pt x="3287" y="484"/>
                    <a:pt x="3277" y="474"/>
                  </a:cubicBezTo>
                  <a:cubicBezTo>
                    <a:pt x="3256" y="453"/>
                    <a:pt x="3235" y="442"/>
                    <a:pt x="3214" y="442"/>
                  </a:cubicBezTo>
                  <a:cubicBezTo>
                    <a:pt x="3172" y="442"/>
                    <a:pt x="3140" y="474"/>
                    <a:pt x="3130" y="526"/>
                  </a:cubicBezTo>
                  <a:lnTo>
                    <a:pt x="3130" y="736"/>
                  </a:lnTo>
                  <a:cubicBezTo>
                    <a:pt x="3098" y="673"/>
                    <a:pt x="3046" y="621"/>
                    <a:pt x="2983" y="558"/>
                  </a:cubicBezTo>
                  <a:cubicBezTo>
                    <a:pt x="2846" y="421"/>
                    <a:pt x="2668" y="306"/>
                    <a:pt x="2458" y="211"/>
                  </a:cubicBezTo>
                  <a:cubicBezTo>
                    <a:pt x="2258" y="117"/>
                    <a:pt x="2048" y="54"/>
                    <a:pt x="1838" y="22"/>
                  </a:cubicBezTo>
                  <a:cubicBezTo>
                    <a:pt x="1754" y="12"/>
                    <a:pt x="1660" y="1"/>
                    <a:pt x="1576" y="1"/>
                  </a:cubicBez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2"/>
            <p:cNvSpPr/>
            <p:nvPr/>
          </p:nvSpPr>
          <p:spPr>
            <a:xfrm>
              <a:off x="2850800" y="4914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2"/>
            <p:cNvSpPr/>
            <p:nvPr/>
          </p:nvSpPr>
          <p:spPr>
            <a:xfrm>
              <a:off x="2850800" y="4914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2"/>
            <p:cNvSpPr/>
            <p:nvPr/>
          </p:nvSpPr>
          <p:spPr>
            <a:xfrm>
              <a:off x="2850800" y="4914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2"/>
            <p:cNvSpPr/>
            <p:nvPr/>
          </p:nvSpPr>
          <p:spPr>
            <a:xfrm>
              <a:off x="2815900" y="4891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2"/>
            <p:cNvSpPr/>
            <p:nvPr/>
          </p:nvSpPr>
          <p:spPr>
            <a:xfrm>
              <a:off x="2831125" y="490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2"/>
            <p:cNvSpPr/>
            <p:nvPr/>
          </p:nvSpPr>
          <p:spPr>
            <a:xfrm>
              <a:off x="2729000" y="4667075"/>
              <a:ext cx="239200" cy="238400"/>
            </a:xfrm>
            <a:custGeom>
              <a:avLst/>
              <a:gdLst/>
              <a:ahLst/>
              <a:cxnLst/>
              <a:rect l="l" t="t" r="r" b="b"/>
              <a:pathLst>
                <a:path w="9568" h="9536" extrusionOk="0">
                  <a:moveTo>
                    <a:pt x="6228" y="1"/>
                  </a:moveTo>
                  <a:cubicBezTo>
                    <a:pt x="5524" y="1"/>
                    <a:pt x="4842" y="85"/>
                    <a:pt x="4191" y="263"/>
                  </a:cubicBezTo>
                  <a:cubicBezTo>
                    <a:pt x="3319" y="494"/>
                    <a:pt x="2595" y="862"/>
                    <a:pt x="2028" y="1345"/>
                  </a:cubicBezTo>
                  <a:cubicBezTo>
                    <a:pt x="1723" y="1607"/>
                    <a:pt x="1471" y="1912"/>
                    <a:pt x="1282" y="2237"/>
                  </a:cubicBezTo>
                  <a:cubicBezTo>
                    <a:pt x="1177" y="2416"/>
                    <a:pt x="1082" y="2594"/>
                    <a:pt x="1019" y="2783"/>
                  </a:cubicBezTo>
                  <a:cubicBezTo>
                    <a:pt x="946" y="2972"/>
                    <a:pt x="883" y="3172"/>
                    <a:pt x="851" y="3392"/>
                  </a:cubicBezTo>
                  <a:cubicBezTo>
                    <a:pt x="767" y="3823"/>
                    <a:pt x="756" y="4274"/>
                    <a:pt x="820" y="4736"/>
                  </a:cubicBezTo>
                  <a:cubicBezTo>
                    <a:pt x="883" y="5167"/>
                    <a:pt x="1030" y="5608"/>
                    <a:pt x="1271" y="6185"/>
                  </a:cubicBezTo>
                  <a:cubicBezTo>
                    <a:pt x="1229" y="6175"/>
                    <a:pt x="1177" y="6175"/>
                    <a:pt x="1124" y="6175"/>
                  </a:cubicBezTo>
                  <a:lnTo>
                    <a:pt x="1019" y="6175"/>
                  </a:lnTo>
                  <a:cubicBezTo>
                    <a:pt x="956" y="6175"/>
                    <a:pt x="893" y="6185"/>
                    <a:pt x="820" y="6206"/>
                  </a:cubicBezTo>
                  <a:cubicBezTo>
                    <a:pt x="756" y="6227"/>
                    <a:pt x="693" y="6248"/>
                    <a:pt x="620" y="6280"/>
                  </a:cubicBezTo>
                  <a:cubicBezTo>
                    <a:pt x="525" y="6322"/>
                    <a:pt x="441" y="6385"/>
                    <a:pt x="336" y="6479"/>
                  </a:cubicBezTo>
                  <a:cubicBezTo>
                    <a:pt x="284" y="6532"/>
                    <a:pt x="221" y="6605"/>
                    <a:pt x="179" y="6679"/>
                  </a:cubicBezTo>
                  <a:cubicBezTo>
                    <a:pt x="84" y="6794"/>
                    <a:pt x="32" y="6942"/>
                    <a:pt x="21" y="7089"/>
                  </a:cubicBezTo>
                  <a:cubicBezTo>
                    <a:pt x="0" y="7236"/>
                    <a:pt x="11" y="7383"/>
                    <a:pt x="63" y="7530"/>
                  </a:cubicBezTo>
                  <a:cubicBezTo>
                    <a:pt x="105" y="7677"/>
                    <a:pt x="168" y="7813"/>
                    <a:pt x="263" y="7950"/>
                  </a:cubicBezTo>
                  <a:cubicBezTo>
                    <a:pt x="357" y="8076"/>
                    <a:pt x="473" y="8202"/>
                    <a:pt x="599" y="8318"/>
                  </a:cubicBezTo>
                  <a:cubicBezTo>
                    <a:pt x="862" y="8549"/>
                    <a:pt x="1177" y="8717"/>
                    <a:pt x="1502" y="8790"/>
                  </a:cubicBezTo>
                  <a:cubicBezTo>
                    <a:pt x="1607" y="8822"/>
                    <a:pt x="1712" y="8832"/>
                    <a:pt x="1828" y="8843"/>
                  </a:cubicBezTo>
                  <a:lnTo>
                    <a:pt x="1891" y="8843"/>
                  </a:lnTo>
                  <a:cubicBezTo>
                    <a:pt x="1965" y="8843"/>
                    <a:pt x="2049" y="8832"/>
                    <a:pt x="2143" y="8822"/>
                  </a:cubicBezTo>
                  <a:cubicBezTo>
                    <a:pt x="2238" y="8801"/>
                    <a:pt x="2343" y="8769"/>
                    <a:pt x="2448" y="8717"/>
                  </a:cubicBezTo>
                  <a:cubicBezTo>
                    <a:pt x="2532" y="8685"/>
                    <a:pt x="2605" y="8633"/>
                    <a:pt x="2689" y="8570"/>
                  </a:cubicBezTo>
                  <a:cubicBezTo>
                    <a:pt x="2889" y="8727"/>
                    <a:pt x="3099" y="8874"/>
                    <a:pt x="3309" y="8990"/>
                  </a:cubicBezTo>
                  <a:cubicBezTo>
                    <a:pt x="3540" y="9126"/>
                    <a:pt x="3792" y="9231"/>
                    <a:pt x="4044" y="9315"/>
                  </a:cubicBezTo>
                  <a:cubicBezTo>
                    <a:pt x="4464" y="9462"/>
                    <a:pt x="4926" y="9536"/>
                    <a:pt x="5409" y="9536"/>
                  </a:cubicBezTo>
                  <a:cubicBezTo>
                    <a:pt x="5482" y="9536"/>
                    <a:pt x="5556" y="9536"/>
                    <a:pt x="5629" y="9525"/>
                  </a:cubicBezTo>
                  <a:cubicBezTo>
                    <a:pt x="5892" y="9515"/>
                    <a:pt x="6175" y="9483"/>
                    <a:pt x="6469" y="9420"/>
                  </a:cubicBezTo>
                  <a:cubicBezTo>
                    <a:pt x="6711" y="9368"/>
                    <a:pt x="6942" y="9305"/>
                    <a:pt x="7173" y="9221"/>
                  </a:cubicBezTo>
                  <a:cubicBezTo>
                    <a:pt x="7635" y="9042"/>
                    <a:pt x="8055" y="8801"/>
                    <a:pt x="8412" y="8496"/>
                  </a:cubicBezTo>
                  <a:cubicBezTo>
                    <a:pt x="8790" y="8181"/>
                    <a:pt x="9094" y="7792"/>
                    <a:pt x="9283" y="7383"/>
                  </a:cubicBezTo>
                  <a:cubicBezTo>
                    <a:pt x="9388" y="7162"/>
                    <a:pt x="9462" y="6942"/>
                    <a:pt x="9504" y="6700"/>
                  </a:cubicBezTo>
                  <a:cubicBezTo>
                    <a:pt x="9556" y="6448"/>
                    <a:pt x="9567" y="6175"/>
                    <a:pt x="9535" y="5912"/>
                  </a:cubicBezTo>
                  <a:cubicBezTo>
                    <a:pt x="9472" y="5230"/>
                    <a:pt x="9178" y="4621"/>
                    <a:pt x="8884" y="4022"/>
                  </a:cubicBezTo>
                  <a:cubicBezTo>
                    <a:pt x="8779" y="3802"/>
                    <a:pt x="8664" y="3571"/>
                    <a:pt x="8569" y="3340"/>
                  </a:cubicBezTo>
                  <a:lnTo>
                    <a:pt x="8569" y="3329"/>
                  </a:lnTo>
                  <a:lnTo>
                    <a:pt x="8559" y="3329"/>
                  </a:lnTo>
                  <a:cubicBezTo>
                    <a:pt x="8485" y="3130"/>
                    <a:pt x="8401" y="2909"/>
                    <a:pt x="8328" y="2657"/>
                  </a:cubicBezTo>
                  <a:cubicBezTo>
                    <a:pt x="8296" y="2563"/>
                    <a:pt x="8265" y="2468"/>
                    <a:pt x="8244" y="2363"/>
                  </a:cubicBezTo>
                  <a:cubicBezTo>
                    <a:pt x="8202" y="2248"/>
                    <a:pt x="8170" y="2122"/>
                    <a:pt x="8128" y="2006"/>
                  </a:cubicBezTo>
                  <a:cubicBezTo>
                    <a:pt x="8002" y="1597"/>
                    <a:pt x="7834" y="1135"/>
                    <a:pt x="7572" y="746"/>
                  </a:cubicBezTo>
                  <a:cubicBezTo>
                    <a:pt x="7467" y="599"/>
                    <a:pt x="7351" y="473"/>
                    <a:pt x="7236" y="347"/>
                  </a:cubicBezTo>
                  <a:cubicBezTo>
                    <a:pt x="7099" y="232"/>
                    <a:pt x="6952" y="116"/>
                    <a:pt x="6784" y="32"/>
                  </a:cubicBezTo>
                  <a:cubicBezTo>
                    <a:pt x="6774" y="22"/>
                    <a:pt x="6753" y="22"/>
                    <a:pt x="6742" y="22"/>
                  </a:cubicBezTo>
                  <a:lnTo>
                    <a:pt x="6721" y="22"/>
                  </a:lnTo>
                  <a:cubicBezTo>
                    <a:pt x="6711" y="11"/>
                    <a:pt x="6700" y="11"/>
                    <a:pt x="6679" y="11"/>
                  </a:cubicBezTo>
                  <a:cubicBezTo>
                    <a:pt x="6532" y="1"/>
                    <a:pt x="6375" y="1"/>
                    <a:pt x="6228" y="1"/>
                  </a:cubicBezTo>
                  <a:close/>
                </a:path>
              </a:pathLst>
            </a:custGeom>
            <a:solidFill>
              <a:srgbClr val="C24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2"/>
            <p:cNvSpPr/>
            <p:nvPr/>
          </p:nvSpPr>
          <p:spPr>
            <a:xfrm>
              <a:off x="2755000" y="4838250"/>
              <a:ext cx="31000" cy="32900"/>
            </a:xfrm>
            <a:custGeom>
              <a:avLst/>
              <a:gdLst/>
              <a:ahLst/>
              <a:cxnLst/>
              <a:rect l="l" t="t" r="r" b="b"/>
              <a:pathLst>
                <a:path w="1240" h="1316" extrusionOk="0">
                  <a:moveTo>
                    <a:pt x="95" y="0"/>
                  </a:moveTo>
                  <a:cubicBezTo>
                    <a:pt x="53" y="0"/>
                    <a:pt x="11" y="31"/>
                    <a:pt x="11" y="74"/>
                  </a:cubicBezTo>
                  <a:cubicBezTo>
                    <a:pt x="0" y="158"/>
                    <a:pt x="0" y="252"/>
                    <a:pt x="11" y="336"/>
                  </a:cubicBezTo>
                  <a:cubicBezTo>
                    <a:pt x="11" y="420"/>
                    <a:pt x="42" y="494"/>
                    <a:pt x="63" y="578"/>
                  </a:cubicBezTo>
                  <a:cubicBezTo>
                    <a:pt x="95" y="641"/>
                    <a:pt x="137" y="714"/>
                    <a:pt x="179" y="777"/>
                  </a:cubicBezTo>
                  <a:cubicBezTo>
                    <a:pt x="231" y="840"/>
                    <a:pt x="284" y="893"/>
                    <a:pt x="336" y="956"/>
                  </a:cubicBezTo>
                  <a:cubicBezTo>
                    <a:pt x="567" y="1166"/>
                    <a:pt x="883" y="1271"/>
                    <a:pt x="1187" y="1313"/>
                  </a:cubicBezTo>
                  <a:cubicBezTo>
                    <a:pt x="1190" y="1315"/>
                    <a:pt x="1194" y="1316"/>
                    <a:pt x="1198" y="1316"/>
                  </a:cubicBezTo>
                  <a:cubicBezTo>
                    <a:pt x="1215" y="1316"/>
                    <a:pt x="1229" y="1297"/>
                    <a:pt x="1229" y="1271"/>
                  </a:cubicBezTo>
                  <a:cubicBezTo>
                    <a:pt x="1240" y="1250"/>
                    <a:pt x="1219" y="1229"/>
                    <a:pt x="1198" y="1229"/>
                  </a:cubicBezTo>
                  <a:cubicBezTo>
                    <a:pt x="1145" y="1219"/>
                    <a:pt x="1103" y="1219"/>
                    <a:pt x="1061" y="1208"/>
                  </a:cubicBezTo>
                  <a:lnTo>
                    <a:pt x="1072" y="1208"/>
                  </a:lnTo>
                  <a:cubicBezTo>
                    <a:pt x="967" y="1177"/>
                    <a:pt x="851" y="1134"/>
                    <a:pt x="746" y="1082"/>
                  </a:cubicBezTo>
                  <a:cubicBezTo>
                    <a:pt x="651" y="1029"/>
                    <a:pt x="557" y="966"/>
                    <a:pt x="473" y="893"/>
                  </a:cubicBezTo>
                  <a:cubicBezTo>
                    <a:pt x="410" y="830"/>
                    <a:pt x="357" y="767"/>
                    <a:pt x="315" y="693"/>
                  </a:cubicBezTo>
                  <a:cubicBezTo>
                    <a:pt x="273" y="630"/>
                    <a:pt x="231" y="546"/>
                    <a:pt x="210" y="473"/>
                  </a:cubicBezTo>
                  <a:cubicBezTo>
                    <a:pt x="189" y="399"/>
                    <a:pt x="179" y="336"/>
                    <a:pt x="179" y="263"/>
                  </a:cubicBezTo>
                  <a:cubicBezTo>
                    <a:pt x="179" y="210"/>
                    <a:pt x="179" y="147"/>
                    <a:pt x="189" y="95"/>
                  </a:cubicBezTo>
                  <a:cubicBezTo>
                    <a:pt x="189" y="52"/>
                    <a:pt x="158" y="0"/>
                    <a:pt x="105" y="0"/>
                  </a:cubicBez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2"/>
            <p:cNvSpPr/>
            <p:nvPr/>
          </p:nvSpPr>
          <p:spPr>
            <a:xfrm>
              <a:off x="2736875" y="4837975"/>
              <a:ext cx="22875" cy="17350"/>
            </a:xfrm>
            <a:custGeom>
              <a:avLst/>
              <a:gdLst/>
              <a:ahLst/>
              <a:cxnLst/>
              <a:rect l="l" t="t" r="r" b="b"/>
              <a:pathLst>
                <a:path w="915" h="694" extrusionOk="0">
                  <a:moveTo>
                    <a:pt x="694" y="0"/>
                  </a:moveTo>
                  <a:cubicBezTo>
                    <a:pt x="641" y="11"/>
                    <a:pt x="589" y="32"/>
                    <a:pt x="547" y="42"/>
                  </a:cubicBezTo>
                  <a:cubicBezTo>
                    <a:pt x="494" y="63"/>
                    <a:pt x="452" y="85"/>
                    <a:pt x="399" y="106"/>
                  </a:cubicBezTo>
                  <a:cubicBezTo>
                    <a:pt x="357" y="127"/>
                    <a:pt x="315" y="158"/>
                    <a:pt x="273" y="190"/>
                  </a:cubicBezTo>
                  <a:cubicBezTo>
                    <a:pt x="231" y="221"/>
                    <a:pt x="200" y="253"/>
                    <a:pt x="158" y="295"/>
                  </a:cubicBezTo>
                  <a:cubicBezTo>
                    <a:pt x="126" y="326"/>
                    <a:pt x="95" y="368"/>
                    <a:pt x="74" y="410"/>
                  </a:cubicBezTo>
                  <a:cubicBezTo>
                    <a:pt x="53" y="452"/>
                    <a:pt x="32" y="494"/>
                    <a:pt x="21" y="536"/>
                  </a:cubicBezTo>
                  <a:cubicBezTo>
                    <a:pt x="0" y="578"/>
                    <a:pt x="0" y="620"/>
                    <a:pt x="0" y="673"/>
                  </a:cubicBezTo>
                  <a:cubicBezTo>
                    <a:pt x="0" y="683"/>
                    <a:pt x="21" y="694"/>
                    <a:pt x="32" y="694"/>
                  </a:cubicBezTo>
                  <a:cubicBezTo>
                    <a:pt x="42" y="694"/>
                    <a:pt x="53" y="683"/>
                    <a:pt x="53" y="662"/>
                  </a:cubicBezTo>
                  <a:cubicBezTo>
                    <a:pt x="53" y="631"/>
                    <a:pt x="53" y="599"/>
                    <a:pt x="63" y="568"/>
                  </a:cubicBezTo>
                  <a:cubicBezTo>
                    <a:pt x="74" y="547"/>
                    <a:pt x="84" y="515"/>
                    <a:pt x="95" y="494"/>
                  </a:cubicBezTo>
                  <a:cubicBezTo>
                    <a:pt x="116" y="452"/>
                    <a:pt x="137" y="421"/>
                    <a:pt x="168" y="389"/>
                  </a:cubicBezTo>
                  <a:cubicBezTo>
                    <a:pt x="189" y="368"/>
                    <a:pt x="210" y="358"/>
                    <a:pt x="231" y="337"/>
                  </a:cubicBezTo>
                  <a:cubicBezTo>
                    <a:pt x="252" y="316"/>
                    <a:pt x="273" y="305"/>
                    <a:pt x="305" y="284"/>
                  </a:cubicBezTo>
                  <a:cubicBezTo>
                    <a:pt x="336" y="263"/>
                    <a:pt x="368" y="253"/>
                    <a:pt x="399" y="232"/>
                  </a:cubicBezTo>
                  <a:cubicBezTo>
                    <a:pt x="441" y="221"/>
                    <a:pt x="473" y="200"/>
                    <a:pt x="515" y="190"/>
                  </a:cubicBezTo>
                  <a:cubicBezTo>
                    <a:pt x="547" y="179"/>
                    <a:pt x="578" y="179"/>
                    <a:pt x="610" y="169"/>
                  </a:cubicBezTo>
                  <a:lnTo>
                    <a:pt x="809" y="169"/>
                  </a:lnTo>
                  <a:cubicBezTo>
                    <a:pt x="816" y="170"/>
                    <a:pt x="823" y="171"/>
                    <a:pt x="829" y="171"/>
                  </a:cubicBezTo>
                  <a:cubicBezTo>
                    <a:pt x="872" y="171"/>
                    <a:pt x="904" y="141"/>
                    <a:pt x="904" y="95"/>
                  </a:cubicBezTo>
                  <a:cubicBezTo>
                    <a:pt x="914" y="53"/>
                    <a:pt x="883" y="11"/>
                    <a:pt x="830" y="0"/>
                  </a:cubicBez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2"/>
            <p:cNvSpPr/>
            <p:nvPr/>
          </p:nvSpPr>
          <p:spPr>
            <a:xfrm>
              <a:off x="2676500" y="4606700"/>
              <a:ext cx="244950" cy="223950"/>
            </a:xfrm>
            <a:custGeom>
              <a:avLst/>
              <a:gdLst/>
              <a:ahLst/>
              <a:cxnLst/>
              <a:rect l="l" t="t" r="r" b="b"/>
              <a:pathLst>
                <a:path w="9798" h="8958" extrusionOk="0">
                  <a:moveTo>
                    <a:pt x="5346" y="1"/>
                  </a:moveTo>
                  <a:cubicBezTo>
                    <a:pt x="5230" y="1"/>
                    <a:pt x="5104" y="11"/>
                    <a:pt x="4978" y="32"/>
                  </a:cubicBezTo>
                  <a:cubicBezTo>
                    <a:pt x="4789" y="64"/>
                    <a:pt x="4600" y="116"/>
                    <a:pt x="4411" y="190"/>
                  </a:cubicBezTo>
                  <a:cubicBezTo>
                    <a:pt x="4222" y="274"/>
                    <a:pt x="4033" y="379"/>
                    <a:pt x="3854" y="505"/>
                  </a:cubicBezTo>
                  <a:cubicBezTo>
                    <a:pt x="3665" y="641"/>
                    <a:pt x="3476" y="809"/>
                    <a:pt x="3298" y="1019"/>
                  </a:cubicBezTo>
                  <a:cubicBezTo>
                    <a:pt x="3119" y="1208"/>
                    <a:pt x="2972" y="1429"/>
                    <a:pt x="2835" y="1660"/>
                  </a:cubicBezTo>
                  <a:cubicBezTo>
                    <a:pt x="2688" y="1922"/>
                    <a:pt x="2573" y="2185"/>
                    <a:pt x="2499" y="2447"/>
                  </a:cubicBezTo>
                  <a:cubicBezTo>
                    <a:pt x="2468" y="2584"/>
                    <a:pt x="2436" y="2731"/>
                    <a:pt x="2426" y="2867"/>
                  </a:cubicBezTo>
                  <a:cubicBezTo>
                    <a:pt x="2415" y="2941"/>
                    <a:pt x="2405" y="3025"/>
                    <a:pt x="2405" y="3109"/>
                  </a:cubicBezTo>
                  <a:cubicBezTo>
                    <a:pt x="2363" y="3077"/>
                    <a:pt x="2310" y="3056"/>
                    <a:pt x="2258" y="3046"/>
                  </a:cubicBezTo>
                  <a:cubicBezTo>
                    <a:pt x="2174" y="3004"/>
                    <a:pt x="2069" y="2983"/>
                    <a:pt x="1974" y="2983"/>
                  </a:cubicBezTo>
                  <a:cubicBezTo>
                    <a:pt x="1943" y="2972"/>
                    <a:pt x="1911" y="2972"/>
                    <a:pt x="1880" y="2972"/>
                  </a:cubicBezTo>
                  <a:cubicBezTo>
                    <a:pt x="1722" y="2972"/>
                    <a:pt x="1565" y="3004"/>
                    <a:pt x="1397" y="3077"/>
                  </a:cubicBezTo>
                  <a:cubicBezTo>
                    <a:pt x="1229" y="3140"/>
                    <a:pt x="1050" y="3256"/>
                    <a:pt x="882" y="3392"/>
                  </a:cubicBezTo>
                  <a:cubicBezTo>
                    <a:pt x="735" y="3529"/>
                    <a:pt x="588" y="3686"/>
                    <a:pt x="452" y="3875"/>
                  </a:cubicBezTo>
                  <a:cubicBezTo>
                    <a:pt x="336" y="4043"/>
                    <a:pt x="231" y="4232"/>
                    <a:pt x="158" y="4432"/>
                  </a:cubicBezTo>
                  <a:cubicBezTo>
                    <a:pt x="74" y="4621"/>
                    <a:pt x="32" y="4810"/>
                    <a:pt x="11" y="4988"/>
                  </a:cubicBezTo>
                  <a:cubicBezTo>
                    <a:pt x="0" y="5083"/>
                    <a:pt x="11" y="5188"/>
                    <a:pt x="21" y="5324"/>
                  </a:cubicBezTo>
                  <a:cubicBezTo>
                    <a:pt x="32" y="5440"/>
                    <a:pt x="53" y="5555"/>
                    <a:pt x="95" y="5681"/>
                  </a:cubicBezTo>
                  <a:cubicBezTo>
                    <a:pt x="158" y="5881"/>
                    <a:pt x="263" y="6080"/>
                    <a:pt x="410" y="6269"/>
                  </a:cubicBezTo>
                  <a:cubicBezTo>
                    <a:pt x="536" y="6427"/>
                    <a:pt x="683" y="6584"/>
                    <a:pt x="893" y="6752"/>
                  </a:cubicBezTo>
                  <a:cubicBezTo>
                    <a:pt x="1082" y="6910"/>
                    <a:pt x="1281" y="7057"/>
                    <a:pt x="1460" y="7172"/>
                  </a:cubicBezTo>
                  <a:cubicBezTo>
                    <a:pt x="1659" y="7309"/>
                    <a:pt x="1859" y="7445"/>
                    <a:pt x="2069" y="7582"/>
                  </a:cubicBezTo>
                  <a:cubicBezTo>
                    <a:pt x="2268" y="7718"/>
                    <a:pt x="2489" y="7865"/>
                    <a:pt x="2678" y="8044"/>
                  </a:cubicBezTo>
                  <a:cubicBezTo>
                    <a:pt x="2804" y="8159"/>
                    <a:pt x="2899" y="8275"/>
                    <a:pt x="2972" y="8401"/>
                  </a:cubicBezTo>
                  <a:cubicBezTo>
                    <a:pt x="3014" y="8464"/>
                    <a:pt x="3046" y="8516"/>
                    <a:pt x="3067" y="8579"/>
                  </a:cubicBezTo>
                  <a:cubicBezTo>
                    <a:pt x="3067" y="8611"/>
                    <a:pt x="3077" y="8632"/>
                    <a:pt x="3098" y="8653"/>
                  </a:cubicBezTo>
                  <a:cubicBezTo>
                    <a:pt x="3203" y="8726"/>
                    <a:pt x="3298" y="8789"/>
                    <a:pt x="3403" y="8842"/>
                  </a:cubicBezTo>
                  <a:cubicBezTo>
                    <a:pt x="3487" y="8884"/>
                    <a:pt x="3571" y="8915"/>
                    <a:pt x="3655" y="8936"/>
                  </a:cubicBezTo>
                  <a:cubicBezTo>
                    <a:pt x="3697" y="8947"/>
                    <a:pt x="3739" y="8957"/>
                    <a:pt x="3770" y="8957"/>
                  </a:cubicBezTo>
                  <a:lnTo>
                    <a:pt x="3896" y="8957"/>
                  </a:lnTo>
                  <a:cubicBezTo>
                    <a:pt x="3959" y="8947"/>
                    <a:pt x="4023" y="8936"/>
                    <a:pt x="4086" y="8905"/>
                  </a:cubicBezTo>
                  <a:cubicBezTo>
                    <a:pt x="4348" y="8779"/>
                    <a:pt x="4443" y="8474"/>
                    <a:pt x="4443" y="8222"/>
                  </a:cubicBezTo>
                  <a:cubicBezTo>
                    <a:pt x="4443" y="8023"/>
                    <a:pt x="4390" y="7823"/>
                    <a:pt x="4296" y="7634"/>
                  </a:cubicBezTo>
                  <a:cubicBezTo>
                    <a:pt x="4212" y="7466"/>
                    <a:pt x="4086" y="7309"/>
                    <a:pt x="3938" y="7193"/>
                  </a:cubicBezTo>
                  <a:cubicBezTo>
                    <a:pt x="3980" y="7162"/>
                    <a:pt x="4023" y="7130"/>
                    <a:pt x="4065" y="7088"/>
                  </a:cubicBezTo>
                  <a:cubicBezTo>
                    <a:pt x="4128" y="7025"/>
                    <a:pt x="4191" y="6962"/>
                    <a:pt x="4243" y="6878"/>
                  </a:cubicBezTo>
                  <a:cubicBezTo>
                    <a:pt x="4338" y="6731"/>
                    <a:pt x="4411" y="6563"/>
                    <a:pt x="4453" y="6364"/>
                  </a:cubicBezTo>
                  <a:cubicBezTo>
                    <a:pt x="4527" y="5996"/>
                    <a:pt x="4443" y="5618"/>
                    <a:pt x="4222" y="5356"/>
                  </a:cubicBezTo>
                  <a:cubicBezTo>
                    <a:pt x="4159" y="5282"/>
                    <a:pt x="4086" y="5219"/>
                    <a:pt x="4001" y="5167"/>
                  </a:cubicBezTo>
                  <a:lnTo>
                    <a:pt x="4023" y="5167"/>
                  </a:lnTo>
                  <a:cubicBezTo>
                    <a:pt x="4212" y="5167"/>
                    <a:pt x="4380" y="5156"/>
                    <a:pt x="4527" y="5135"/>
                  </a:cubicBezTo>
                  <a:cubicBezTo>
                    <a:pt x="4831" y="5104"/>
                    <a:pt x="5115" y="5030"/>
                    <a:pt x="5367" y="4915"/>
                  </a:cubicBezTo>
                  <a:cubicBezTo>
                    <a:pt x="5598" y="4810"/>
                    <a:pt x="5797" y="4673"/>
                    <a:pt x="5976" y="4505"/>
                  </a:cubicBezTo>
                  <a:cubicBezTo>
                    <a:pt x="6165" y="4316"/>
                    <a:pt x="6301" y="4127"/>
                    <a:pt x="6364" y="3938"/>
                  </a:cubicBezTo>
                  <a:cubicBezTo>
                    <a:pt x="6406" y="3833"/>
                    <a:pt x="6417" y="3718"/>
                    <a:pt x="6406" y="3613"/>
                  </a:cubicBezTo>
                  <a:lnTo>
                    <a:pt x="6375" y="3487"/>
                  </a:lnTo>
                  <a:lnTo>
                    <a:pt x="6375" y="3487"/>
                  </a:lnTo>
                  <a:cubicBezTo>
                    <a:pt x="6595" y="3571"/>
                    <a:pt x="6858" y="3613"/>
                    <a:pt x="7131" y="3613"/>
                  </a:cubicBezTo>
                  <a:cubicBezTo>
                    <a:pt x="7246" y="3613"/>
                    <a:pt x="7372" y="3602"/>
                    <a:pt x="7498" y="3592"/>
                  </a:cubicBezTo>
                  <a:cubicBezTo>
                    <a:pt x="7719" y="3560"/>
                    <a:pt x="7950" y="3508"/>
                    <a:pt x="8170" y="3424"/>
                  </a:cubicBezTo>
                  <a:cubicBezTo>
                    <a:pt x="8391" y="3350"/>
                    <a:pt x="8590" y="3245"/>
                    <a:pt x="8800" y="3119"/>
                  </a:cubicBezTo>
                  <a:cubicBezTo>
                    <a:pt x="9073" y="2941"/>
                    <a:pt x="9462" y="2626"/>
                    <a:pt x="9661" y="2164"/>
                  </a:cubicBezTo>
                  <a:cubicBezTo>
                    <a:pt x="9745" y="1975"/>
                    <a:pt x="9787" y="1765"/>
                    <a:pt x="9798" y="1555"/>
                  </a:cubicBezTo>
                  <a:cubicBezTo>
                    <a:pt x="9798" y="1366"/>
                    <a:pt x="9766" y="1166"/>
                    <a:pt x="9693" y="967"/>
                  </a:cubicBezTo>
                  <a:cubicBezTo>
                    <a:pt x="9630" y="788"/>
                    <a:pt x="9525" y="620"/>
                    <a:pt x="9399" y="484"/>
                  </a:cubicBezTo>
                  <a:cubicBezTo>
                    <a:pt x="9273" y="337"/>
                    <a:pt x="9115" y="221"/>
                    <a:pt x="8937" y="137"/>
                  </a:cubicBezTo>
                  <a:cubicBezTo>
                    <a:pt x="8758" y="53"/>
                    <a:pt x="8559" y="11"/>
                    <a:pt x="8359" y="11"/>
                  </a:cubicBezTo>
                  <a:cubicBezTo>
                    <a:pt x="8118" y="11"/>
                    <a:pt x="7855" y="74"/>
                    <a:pt x="7614" y="179"/>
                  </a:cubicBezTo>
                  <a:cubicBezTo>
                    <a:pt x="7299" y="326"/>
                    <a:pt x="6994" y="589"/>
                    <a:pt x="6711" y="977"/>
                  </a:cubicBezTo>
                  <a:cubicBezTo>
                    <a:pt x="6690" y="904"/>
                    <a:pt x="6669" y="841"/>
                    <a:pt x="6637" y="778"/>
                  </a:cubicBezTo>
                  <a:cubicBezTo>
                    <a:pt x="6606" y="694"/>
                    <a:pt x="6553" y="599"/>
                    <a:pt x="6490" y="515"/>
                  </a:cubicBezTo>
                  <a:cubicBezTo>
                    <a:pt x="6385" y="379"/>
                    <a:pt x="6238" y="253"/>
                    <a:pt x="6070" y="158"/>
                  </a:cubicBezTo>
                  <a:cubicBezTo>
                    <a:pt x="5860" y="53"/>
                    <a:pt x="5619" y="1"/>
                    <a:pt x="5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2"/>
            <p:cNvSpPr/>
            <p:nvPr/>
          </p:nvSpPr>
          <p:spPr>
            <a:xfrm>
              <a:off x="2747375" y="4813575"/>
              <a:ext cx="13675" cy="11400"/>
            </a:xfrm>
            <a:custGeom>
              <a:avLst/>
              <a:gdLst/>
              <a:ahLst/>
              <a:cxnLst/>
              <a:rect l="l" t="t" r="r" b="b"/>
              <a:pathLst>
                <a:path w="547" h="456" extrusionOk="0">
                  <a:moveTo>
                    <a:pt x="21" y="0"/>
                  </a:moveTo>
                  <a:cubicBezTo>
                    <a:pt x="11" y="0"/>
                    <a:pt x="0" y="10"/>
                    <a:pt x="0" y="21"/>
                  </a:cubicBezTo>
                  <a:lnTo>
                    <a:pt x="0" y="42"/>
                  </a:lnTo>
                  <a:cubicBezTo>
                    <a:pt x="0" y="42"/>
                    <a:pt x="11" y="42"/>
                    <a:pt x="11" y="52"/>
                  </a:cubicBezTo>
                  <a:lnTo>
                    <a:pt x="11" y="63"/>
                  </a:lnTo>
                  <a:lnTo>
                    <a:pt x="74" y="126"/>
                  </a:lnTo>
                  <a:cubicBezTo>
                    <a:pt x="116" y="168"/>
                    <a:pt x="158" y="210"/>
                    <a:pt x="211" y="252"/>
                  </a:cubicBezTo>
                  <a:cubicBezTo>
                    <a:pt x="295" y="325"/>
                    <a:pt x="400" y="399"/>
                    <a:pt x="505" y="451"/>
                  </a:cubicBezTo>
                  <a:cubicBezTo>
                    <a:pt x="511" y="455"/>
                    <a:pt x="516" y="456"/>
                    <a:pt x="521" y="456"/>
                  </a:cubicBezTo>
                  <a:cubicBezTo>
                    <a:pt x="532" y="456"/>
                    <a:pt x="539" y="448"/>
                    <a:pt x="547" y="441"/>
                  </a:cubicBezTo>
                  <a:cubicBezTo>
                    <a:pt x="547" y="430"/>
                    <a:pt x="547" y="409"/>
                    <a:pt x="536" y="409"/>
                  </a:cubicBezTo>
                  <a:cubicBezTo>
                    <a:pt x="463" y="367"/>
                    <a:pt x="389" y="325"/>
                    <a:pt x="316" y="273"/>
                  </a:cubicBezTo>
                  <a:lnTo>
                    <a:pt x="326" y="273"/>
                  </a:lnTo>
                  <a:cubicBezTo>
                    <a:pt x="274" y="241"/>
                    <a:pt x="221" y="199"/>
                    <a:pt x="179" y="157"/>
                  </a:cubicBezTo>
                  <a:lnTo>
                    <a:pt x="85" y="63"/>
                  </a:lnTo>
                  <a:lnTo>
                    <a:pt x="95" y="63"/>
                  </a:lnTo>
                  <a:cubicBezTo>
                    <a:pt x="95" y="52"/>
                    <a:pt x="95" y="31"/>
                    <a:pt x="85" y="21"/>
                  </a:cubicBezTo>
                  <a:lnTo>
                    <a:pt x="64" y="21"/>
                  </a:lnTo>
                  <a:cubicBezTo>
                    <a:pt x="64" y="10"/>
                    <a:pt x="53" y="0"/>
                    <a:pt x="42" y="0"/>
                  </a:cubicBezTo>
                  <a:close/>
                </a:path>
              </a:pathLst>
            </a:custGeom>
            <a:solidFill>
              <a:srgbClr val="483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2"/>
            <p:cNvSpPr/>
            <p:nvPr/>
          </p:nvSpPr>
          <p:spPr>
            <a:xfrm>
              <a:off x="2746075" y="4814100"/>
              <a:ext cx="14975" cy="11200"/>
            </a:xfrm>
            <a:custGeom>
              <a:avLst/>
              <a:gdLst/>
              <a:ahLst/>
              <a:cxnLst/>
              <a:rect l="l" t="t" r="r" b="b"/>
              <a:pathLst>
                <a:path w="599" h="448" extrusionOk="0">
                  <a:moveTo>
                    <a:pt x="31" y="0"/>
                  </a:moveTo>
                  <a:cubicBezTo>
                    <a:pt x="21" y="0"/>
                    <a:pt x="21" y="10"/>
                    <a:pt x="10" y="10"/>
                  </a:cubicBezTo>
                  <a:cubicBezTo>
                    <a:pt x="10" y="21"/>
                    <a:pt x="0" y="21"/>
                    <a:pt x="0" y="31"/>
                  </a:cubicBezTo>
                  <a:cubicBezTo>
                    <a:pt x="0" y="42"/>
                    <a:pt x="10" y="42"/>
                    <a:pt x="10" y="52"/>
                  </a:cubicBezTo>
                  <a:cubicBezTo>
                    <a:pt x="52" y="94"/>
                    <a:pt x="94" y="136"/>
                    <a:pt x="137" y="168"/>
                  </a:cubicBezTo>
                  <a:cubicBezTo>
                    <a:pt x="179" y="199"/>
                    <a:pt x="221" y="241"/>
                    <a:pt x="263" y="273"/>
                  </a:cubicBezTo>
                  <a:cubicBezTo>
                    <a:pt x="357" y="336"/>
                    <a:pt x="452" y="399"/>
                    <a:pt x="557" y="441"/>
                  </a:cubicBezTo>
                  <a:cubicBezTo>
                    <a:pt x="565" y="446"/>
                    <a:pt x="572" y="448"/>
                    <a:pt x="578" y="448"/>
                  </a:cubicBezTo>
                  <a:cubicBezTo>
                    <a:pt x="586" y="448"/>
                    <a:pt x="593" y="443"/>
                    <a:pt x="599" y="430"/>
                  </a:cubicBezTo>
                  <a:cubicBezTo>
                    <a:pt x="599" y="420"/>
                    <a:pt x="599" y="409"/>
                    <a:pt x="588" y="399"/>
                  </a:cubicBezTo>
                  <a:cubicBezTo>
                    <a:pt x="473" y="346"/>
                    <a:pt x="378" y="283"/>
                    <a:pt x="273" y="220"/>
                  </a:cubicBezTo>
                  <a:cubicBezTo>
                    <a:pt x="231" y="189"/>
                    <a:pt x="200" y="157"/>
                    <a:pt x="158" y="115"/>
                  </a:cubicBezTo>
                  <a:cubicBezTo>
                    <a:pt x="116" y="84"/>
                    <a:pt x="84" y="52"/>
                    <a:pt x="52" y="10"/>
                  </a:cubicBezTo>
                  <a:cubicBezTo>
                    <a:pt x="42" y="10"/>
                    <a:pt x="42" y="0"/>
                    <a:pt x="31" y="0"/>
                  </a:cubicBezTo>
                  <a:close/>
                </a:path>
              </a:pathLst>
            </a:custGeom>
            <a:solidFill>
              <a:srgbClr val="483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2"/>
            <p:cNvSpPr/>
            <p:nvPr/>
          </p:nvSpPr>
          <p:spPr>
            <a:xfrm>
              <a:off x="2746600" y="4814625"/>
              <a:ext cx="14975" cy="11725"/>
            </a:xfrm>
            <a:custGeom>
              <a:avLst/>
              <a:gdLst/>
              <a:ahLst/>
              <a:cxnLst/>
              <a:rect l="l" t="t" r="r" b="b"/>
              <a:pathLst>
                <a:path w="599" h="469" extrusionOk="0">
                  <a:moveTo>
                    <a:pt x="31" y="0"/>
                  </a:moveTo>
                  <a:cubicBezTo>
                    <a:pt x="21" y="0"/>
                    <a:pt x="10" y="10"/>
                    <a:pt x="10" y="10"/>
                  </a:cubicBezTo>
                  <a:cubicBezTo>
                    <a:pt x="0" y="21"/>
                    <a:pt x="0" y="31"/>
                    <a:pt x="0" y="31"/>
                  </a:cubicBezTo>
                  <a:cubicBezTo>
                    <a:pt x="0" y="42"/>
                    <a:pt x="0" y="52"/>
                    <a:pt x="10" y="63"/>
                  </a:cubicBezTo>
                  <a:cubicBezTo>
                    <a:pt x="42" y="105"/>
                    <a:pt x="84" y="147"/>
                    <a:pt x="126" y="178"/>
                  </a:cubicBezTo>
                  <a:cubicBezTo>
                    <a:pt x="168" y="220"/>
                    <a:pt x="210" y="252"/>
                    <a:pt x="263" y="294"/>
                  </a:cubicBezTo>
                  <a:cubicBezTo>
                    <a:pt x="347" y="357"/>
                    <a:pt x="441" y="409"/>
                    <a:pt x="546" y="462"/>
                  </a:cubicBezTo>
                  <a:cubicBezTo>
                    <a:pt x="551" y="467"/>
                    <a:pt x="558" y="469"/>
                    <a:pt x="567" y="469"/>
                  </a:cubicBezTo>
                  <a:cubicBezTo>
                    <a:pt x="579" y="469"/>
                    <a:pt x="593" y="464"/>
                    <a:pt x="599" y="451"/>
                  </a:cubicBezTo>
                  <a:cubicBezTo>
                    <a:pt x="599" y="430"/>
                    <a:pt x="599" y="409"/>
                    <a:pt x="578" y="399"/>
                  </a:cubicBezTo>
                  <a:cubicBezTo>
                    <a:pt x="525" y="367"/>
                    <a:pt x="483" y="346"/>
                    <a:pt x="431" y="315"/>
                  </a:cubicBezTo>
                  <a:cubicBezTo>
                    <a:pt x="378" y="294"/>
                    <a:pt x="336" y="262"/>
                    <a:pt x="284" y="231"/>
                  </a:cubicBezTo>
                  <a:cubicBezTo>
                    <a:pt x="242" y="199"/>
                    <a:pt x="210" y="168"/>
                    <a:pt x="168" y="136"/>
                  </a:cubicBezTo>
                  <a:cubicBezTo>
                    <a:pt x="126" y="94"/>
                    <a:pt x="84" y="52"/>
                    <a:pt x="52" y="10"/>
                  </a:cubicBezTo>
                  <a:cubicBezTo>
                    <a:pt x="52" y="10"/>
                    <a:pt x="42" y="0"/>
                    <a:pt x="31" y="0"/>
                  </a:cubicBezTo>
                  <a:close/>
                </a:path>
              </a:pathLst>
            </a:custGeom>
            <a:solidFill>
              <a:srgbClr val="483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2"/>
            <p:cNvSpPr/>
            <p:nvPr/>
          </p:nvSpPr>
          <p:spPr>
            <a:xfrm>
              <a:off x="2745275" y="4815150"/>
              <a:ext cx="16050" cy="11400"/>
            </a:xfrm>
            <a:custGeom>
              <a:avLst/>
              <a:gdLst/>
              <a:ahLst/>
              <a:cxnLst/>
              <a:rect l="l" t="t" r="r" b="b"/>
              <a:pathLst>
                <a:path w="642" h="456" extrusionOk="0">
                  <a:moveTo>
                    <a:pt x="263" y="168"/>
                  </a:moveTo>
                  <a:cubicBezTo>
                    <a:pt x="267" y="170"/>
                    <a:pt x="270" y="173"/>
                    <a:pt x="273" y="175"/>
                  </a:cubicBezTo>
                  <a:lnTo>
                    <a:pt x="273" y="175"/>
                  </a:lnTo>
                  <a:cubicBezTo>
                    <a:pt x="271" y="168"/>
                    <a:pt x="263" y="168"/>
                    <a:pt x="263" y="168"/>
                  </a:cubicBezTo>
                  <a:close/>
                  <a:moveTo>
                    <a:pt x="42" y="0"/>
                  </a:moveTo>
                  <a:cubicBezTo>
                    <a:pt x="32" y="0"/>
                    <a:pt x="21" y="0"/>
                    <a:pt x="11" y="10"/>
                  </a:cubicBezTo>
                  <a:cubicBezTo>
                    <a:pt x="0" y="21"/>
                    <a:pt x="0" y="42"/>
                    <a:pt x="11" y="63"/>
                  </a:cubicBezTo>
                  <a:cubicBezTo>
                    <a:pt x="95" y="136"/>
                    <a:pt x="179" y="199"/>
                    <a:pt x="274" y="262"/>
                  </a:cubicBezTo>
                  <a:cubicBezTo>
                    <a:pt x="368" y="336"/>
                    <a:pt x="463" y="399"/>
                    <a:pt x="578" y="451"/>
                  </a:cubicBezTo>
                  <a:cubicBezTo>
                    <a:pt x="584" y="454"/>
                    <a:pt x="590" y="456"/>
                    <a:pt x="595" y="456"/>
                  </a:cubicBezTo>
                  <a:cubicBezTo>
                    <a:pt x="610" y="456"/>
                    <a:pt x="623" y="446"/>
                    <a:pt x="631" y="430"/>
                  </a:cubicBezTo>
                  <a:cubicBezTo>
                    <a:pt x="641" y="409"/>
                    <a:pt x="631" y="388"/>
                    <a:pt x="610" y="378"/>
                  </a:cubicBezTo>
                  <a:cubicBezTo>
                    <a:pt x="557" y="346"/>
                    <a:pt x="494" y="315"/>
                    <a:pt x="442" y="283"/>
                  </a:cubicBezTo>
                  <a:cubicBezTo>
                    <a:pt x="382" y="254"/>
                    <a:pt x="332" y="215"/>
                    <a:pt x="273" y="175"/>
                  </a:cubicBezTo>
                  <a:lnTo>
                    <a:pt x="273" y="175"/>
                  </a:lnTo>
                  <a:cubicBezTo>
                    <a:pt x="273" y="176"/>
                    <a:pt x="274" y="177"/>
                    <a:pt x="274" y="178"/>
                  </a:cubicBezTo>
                  <a:cubicBezTo>
                    <a:pt x="200" y="126"/>
                    <a:pt x="126" y="63"/>
                    <a:pt x="63" y="10"/>
                  </a:cubicBezTo>
                  <a:cubicBezTo>
                    <a:pt x="63" y="0"/>
                    <a:pt x="53" y="0"/>
                    <a:pt x="42" y="0"/>
                  </a:cubicBezTo>
                  <a:close/>
                </a:path>
              </a:pathLst>
            </a:custGeom>
            <a:solidFill>
              <a:srgbClr val="483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2"/>
            <p:cNvSpPr/>
            <p:nvPr/>
          </p:nvSpPr>
          <p:spPr>
            <a:xfrm>
              <a:off x="2676500" y="4634525"/>
              <a:ext cx="80350" cy="147050"/>
            </a:xfrm>
            <a:custGeom>
              <a:avLst/>
              <a:gdLst/>
              <a:ahLst/>
              <a:cxnLst/>
              <a:rect l="l" t="t" r="r" b="b"/>
              <a:pathLst>
                <a:path w="3214" h="5882" extrusionOk="0">
                  <a:moveTo>
                    <a:pt x="3214" y="1"/>
                  </a:moveTo>
                  <a:lnTo>
                    <a:pt x="3214" y="1"/>
                  </a:lnTo>
                  <a:cubicBezTo>
                    <a:pt x="3077" y="169"/>
                    <a:pt x="2951" y="347"/>
                    <a:pt x="2835" y="547"/>
                  </a:cubicBezTo>
                  <a:cubicBezTo>
                    <a:pt x="2688" y="799"/>
                    <a:pt x="2573" y="1072"/>
                    <a:pt x="2499" y="1334"/>
                  </a:cubicBezTo>
                  <a:cubicBezTo>
                    <a:pt x="2457" y="1471"/>
                    <a:pt x="2436" y="1607"/>
                    <a:pt x="2415" y="1754"/>
                  </a:cubicBezTo>
                  <a:cubicBezTo>
                    <a:pt x="2405" y="1828"/>
                    <a:pt x="2405" y="1912"/>
                    <a:pt x="2405" y="1996"/>
                  </a:cubicBezTo>
                  <a:cubicBezTo>
                    <a:pt x="2363" y="1964"/>
                    <a:pt x="2321" y="1943"/>
                    <a:pt x="2258" y="1922"/>
                  </a:cubicBezTo>
                  <a:cubicBezTo>
                    <a:pt x="2174" y="1891"/>
                    <a:pt x="2069" y="1870"/>
                    <a:pt x="1974" y="1859"/>
                  </a:cubicBezTo>
                  <a:lnTo>
                    <a:pt x="1880" y="1859"/>
                  </a:lnTo>
                  <a:cubicBezTo>
                    <a:pt x="1722" y="1859"/>
                    <a:pt x="1565" y="1891"/>
                    <a:pt x="1397" y="1954"/>
                  </a:cubicBezTo>
                  <a:cubicBezTo>
                    <a:pt x="1229" y="2027"/>
                    <a:pt x="1050" y="2132"/>
                    <a:pt x="882" y="2279"/>
                  </a:cubicBezTo>
                  <a:cubicBezTo>
                    <a:pt x="725" y="2416"/>
                    <a:pt x="588" y="2573"/>
                    <a:pt x="452" y="2762"/>
                  </a:cubicBezTo>
                  <a:cubicBezTo>
                    <a:pt x="336" y="2930"/>
                    <a:pt x="231" y="3119"/>
                    <a:pt x="147" y="3319"/>
                  </a:cubicBezTo>
                  <a:cubicBezTo>
                    <a:pt x="74" y="3508"/>
                    <a:pt x="32" y="3686"/>
                    <a:pt x="11" y="3875"/>
                  </a:cubicBezTo>
                  <a:cubicBezTo>
                    <a:pt x="0" y="3970"/>
                    <a:pt x="0" y="4075"/>
                    <a:pt x="21" y="4211"/>
                  </a:cubicBezTo>
                  <a:cubicBezTo>
                    <a:pt x="32" y="4327"/>
                    <a:pt x="53" y="4442"/>
                    <a:pt x="95" y="4568"/>
                  </a:cubicBezTo>
                  <a:cubicBezTo>
                    <a:pt x="158" y="4768"/>
                    <a:pt x="263" y="4967"/>
                    <a:pt x="410" y="5156"/>
                  </a:cubicBezTo>
                  <a:cubicBezTo>
                    <a:pt x="536" y="5324"/>
                    <a:pt x="683" y="5471"/>
                    <a:pt x="893" y="5650"/>
                  </a:cubicBezTo>
                  <a:cubicBezTo>
                    <a:pt x="987" y="5723"/>
                    <a:pt x="1092" y="5807"/>
                    <a:pt x="1197" y="5881"/>
                  </a:cubicBezTo>
                  <a:cubicBezTo>
                    <a:pt x="1113" y="5671"/>
                    <a:pt x="1029" y="5450"/>
                    <a:pt x="977" y="5230"/>
                  </a:cubicBezTo>
                  <a:cubicBezTo>
                    <a:pt x="945" y="5104"/>
                    <a:pt x="914" y="4978"/>
                    <a:pt x="893" y="4862"/>
                  </a:cubicBezTo>
                  <a:cubicBezTo>
                    <a:pt x="872" y="4736"/>
                    <a:pt x="861" y="4621"/>
                    <a:pt x="851" y="4495"/>
                  </a:cubicBezTo>
                  <a:cubicBezTo>
                    <a:pt x="851" y="4379"/>
                    <a:pt x="851" y="4264"/>
                    <a:pt x="861" y="4138"/>
                  </a:cubicBezTo>
                  <a:cubicBezTo>
                    <a:pt x="861" y="4022"/>
                    <a:pt x="882" y="3907"/>
                    <a:pt x="914" y="3802"/>
                  </a:cubicBezTo>
                  <a:cubicBezTo>
                    <a:pt x="966" y="3571"/>
                    <a:pt x="1050" y="3350"/>
                    <a:pt x="1187" y="3161"/>
                  </a:cubicBezTo>
                  <a:cubicBezTo>
                    <a:pt x="1260" y="3056"/>
                    <a:pt x="1344" y="2962"/>
                    <a:pt x="1439" y="2888"/>
                  </a:cubicBezTo>
                  <a:cubicBezTo>
                    <a:pt x="1491" y="2846"/>
                    <a:pt x="1533" y="2815"/>
                    <a:pt x="1586" y="2794"/>
                  </a:cubicBezTo>
                  <a:cubicBezTo>
                    <a:pt x="1628" y="2762"/>
                    <a:pt x="1670" y="2741"/>
                    <a:pt x="1722" y="2720"/>
                  </a:cubicBezTo>
                  <a:cubicBezTo>
                    <a:pt x="1817" y="2689"/>
                    <a:pt x="1922" y="2657"/>
                    <a:pt x="2027" y="2647"/>
                  </a:cubicBezTo>
                  <a:cubicBezTo>
                    <a:pt x="2102" y="2639"/>
                    <a:pt x="2181" y="2632"/>
                    <a:pt x="2263" y="2632"/>
                  </a:cubicBezTo>
                  <a:cubicBezTo>
                    <a:pt x="2296" y="2632"/>
                    <a:pt x="2330" y="2633"/>
                    <a:pt x="2363" y="2636"/>
                  </a:cubicBezTo>
                  <a:cubicBezTo>
                    <a:pt x="2583" y="2636"/>
                    <a:pt x="2814" y="2668"/>
                    <a:pt x="3035" y="2689"/>
                  </a:cubicBezTo>
                  <a:cubicBezTo>
                    <a:pt x="2962" y="2468"/>
                    <a:pt x="2909" y="2237"/>
                    <a:pt x="2877" y="2006"/>
                  </a:cubicBezTo>
                  <a:cubicBezTo>
                    <a:pt x="2846" y="1744"/>
                    <a:pt x="2846" y="1481"/>
                    <a:pt x="2867" y="1219"/>
                  </a:cubicBezTo>
                  <a:cubicBezTo>
                    <a:pt x="2888" y="998"/>
                    <a:pt x="2920" y="788"/>
                    <a:pt x="2983" y="578"/>
                  </a:cubicBezTo>
                  <a:cubicBezTo>
                    <a:pt x="3035" y="379"/>
                    <a:pt x="3119" y="179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2"/>
            <p:cNvSpPr/>
            <p:nvPr/>
          </p:nvSpPr>
          <p:spPr>
            <a:xfrm>
              <a:off x="2714050" y="4757400"/>
              <a:ext cx="45425" cy="52550"/>
            </a:xfrm>
            <a:custGeom>
              <a:avLst/>
              <a:gdLst/>
              <a:ahLst/>
              <a:cxnLst/>
              <a:rect l="l" t="t" r="r" b="b"/>
              <a:pathLst>
                <a:path w="1817" h="2102" extrusionOk="0">
                  <a:moveTo>
                    <a:pt x="267" y="624"/>
                  </a:moveTo>
                  <a:cubicBezTo>
                    <a:pt x="269" y="629"/>
                    <a:pt x="271" y="635"/>
                    <a:pt x="273" y="640"/>
                  </a:cubicBezTo>
                  <a:cubicBezTo>
                    <a:pt x="273" y="632"/>
                    <a:pt x="273" y="631"/>
                    <a:pt x="267" y="624"/>
                  </a:cubicBezTo>
                  <a:close/>
                  <a:moveTo>
                    <a:pt x="73" y="0"/>
                  </a:moveTo>
                  <a:cubicBezTo>
                    <a:pt x="42" y="0"/>
                    <a:pt x="0" y="42"/>
                    <a:pt x="0" y="73"/>
                  </a:cubicBezTo>
                  <a:cubicBezTo>
                    <a:pt x="10" y="294"/>
                    <a:pt x="63" y="514"/>
                    <a:pt x="136" y="724"/>
                  </a:cubicBezTo>
                  <a:cubicBezTo>
                    <a:pt x="168" y="840"/>
                    <a:pt x="220" y="945"/>
                    <a:pt x="283" y="1050"/>
                  </a:cubicBezTo>
                  <a:cubicBezTo>
                    <a:pt x="336" y="1165"/>
                    <a:pt x="409" y="1270"/>
                    <a:pt x="483" y="1365"/>
                  </a:cubicBezTo>
                  <a:cubicBezTo>
                    <a:pt x="630" y="1564"/>
                    <a:pt x="798" y="1743"/>
                    <a:pt x="1008" y="1890"/>
                  </a:cubicBezTo>
                  <a:cubicBezTo>
                    <a:pt x="1197" y="2016"/>
                    <a:pt x="1428" y="2100"/>
                    <a:pt x="1670" y="2100"/>
                  </a:cubicBezTo>
                  <a:cubicBezTo>
                    <a:pt x="1675" y="2101"/>
                    <a:pt x="1680" y="2101"/>
                    <a:pt x="1685" y="2101"/>
                  </a:cubicBezTo>
                  <a:cubicBezTo>
                    <a:pt x="1761" y="2101"/>
                    <a:pt x="1817" y="2032"/>
                    <a:pt x="1817" y="1953"/>
                  </a:cubicBezTo>
                  <a:cubicBezTo>
                    <a:pt x="1817" y="1869"/>
                    <a:pt x="1754" y="1806"/>
                    <a:pt x="1670" y="1806"/>
                  </a:cubicBezTo>
                  <a:cubicBezTo>
                    <a:pt x="1628" y="1806"/>
                    <a:pt x="1586" y="1806"/>
                    <a:pt x="1544" y="1795"/>
                  </a:cubicBezTo>
                  <a:cubicBezTo>
                    <a:pt x="1449" y="1785"/>
                    <a:pt x="1344" y="1753"/>
                    <a:pt x="1249" y="1711"/>
                  </a:cubicBezTo>
                  <a:cubicBezTo>
                    <a:pt x="1134" y="1659"/>
                    <a:pt x="1029" y="1596"/>
                    <a:pt x="924" y="1522"/>
                  </a:cubicBezTo>
                  <a:cubicBezTo>
                    <a:pt x="798" y="1417"/>
                    <a:pt x="682" y="1291"/>
                    <a:pt x="577" y="1165"/>
                  </a:cubicBezTo>
                  <a:cubicBezTo>
                    <a:pt x="451" y="997"/>
                    <a:pt x="346" y="819"/>
                    <a:pt x="262" y="619"/>
                  </a:cubicBezTo>
                  <a:lnTo>
                    <a:pt x="262" y="619"/>
                  </a:lnTo>
                  <a:cubicBezTo>
                    <a:pt x="264" y="621"/>
                    <a:pt x="266" y="623"/>
                    <a:pt x="267" y="624"/>
                  </a:cubicBezTo>
                  <a:lnTo>
                    <a:pt x="267" y="624"/>
                  </a:lnTo>
                  <a:cubicBezTo>
                    <a:pt x="217" y="493"/>
                    <a:pt x="178" y="351"/>
                    <a:pt x="157" y="210"/>
                  </a:cubicBezTo>
                  <a:lnTo>
                    <a:pt x="157" y="231"/>
                  </a:lnTo>
                  <a:cubicBezTo>
                    <a:pt x="147" y="178"/>
                    <a:pt x="147" y="126"/>
                    <a:pt x="147" y="73"/>
                  </a:cubicBezTo>
                  <a:cubicBezTo>
                    <a:pt x="147" y="42"/>
                    <a:pt x="115" y="0"/>
                    <a:pt x="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2"/>
            <p:cNvSpPr/>
            <p:nvPr/>
          </p:nvSpPr>
          <p:spPr>
            <a:xfrm>
              <a:off x="2726375" y="4719325"/>
              <a:ext cx="15775" cy="53350"/>
            </a:xfrm>
            <a:custGeom>
              <a:avLst/>
              <a:gdLst/>
              <a:ahLst/>
              <a:cxnLst/>
              <a:rect l="l" t="t" r="r" b="b"/>
              <a:pathLst>
                <a:path w="631" h="2134" extrusionOk="0">
                  <a:moveTo>
                    <a:pt x="494" y="0"/>
                  </a:moveTo>
                  <a:cubicBezTo>
                    <a:pt x="462" y="0"/>
                    <a:pt x="431" y="11"/>
                    <a:pt x="410" y="32"/>
                  </a:cubicBezTo>
                  <a:cubicBezTo>
                    <a:pt x="336" y="95"/>
                    <a:pt x="284" y="158"/>
                    <a:pt x="221" y="231"/>
                  </a:cubicBezTo>
                  <a:cubicBezTo>
                    <a:pt x="168" y="305"/>
                    <a:pt x="126" y="389"/>
                    <a:pt x="95" y="473"/>
                  </a:cubicBezTo>
                  <a:cubicBezTo>
                    <a:pt x="21" y="651"/>
                    <a:pt x="0" y="840"/>
                    <a:pt x="0" y="1029"/>
                  </a:cubicBezTo>
                  <a:cubicBezTo>
                    <a:pt x="0" y="1218"/>
                    <a:pt x="42" y="1407"/>
                    <a:pt x="95" y="1586"/>
                  </a:cubicBezTo>
                  <a:cubicBezTo>
                    <a:pt x="158" y="1775"/>
                    <a:pt x="252" y="1943"/>
                    <a:pt x="378" y="2090"/>
                  </a:cubicBezTo>
                  <a:cubicBezTo>
                    <a:pt x="404" y="2120"/>
                    <a:pt x="441" y="2133"/>
                    <a:pt x="478" y="2133"/>
                  </a:cubicBezTo>
                  <a:cubicBezTo>
                    <a:pt x="519" y="2133"/>
                    <a:pt x="561" y="2117"/>
                    <a:pt x="588" y="2090"/>
                  </a:cubicBezTo>
                  <a:cubicBezTo>
                    <a:pt x="609" y="2069"/>
                    <a:pt x="630" y="2027"/>
                    <a:pt x="630" y="1985"/>
                  </a:cubicBezTo>
                  <a:cubicBezTo>
                    <a:pt x="630" y="1953"/>
                    <a:pt x="609" y="1911"/>
                    <a:pt x="588" y="1890"/>
                  </a:cubicBezTo>
                  <a:cubicBezTo>
                    <a:pt x="567" y="1869"/>
                    <a:pt x="557" y="1848"/>
                    <a:pt x="536" y="1827"/>
                  </a:cubicBezTo>
                  <a:cubicBezTo>
                    <a:pt x="473" y="1743"/>
                    <a:pt x="420" y="1649"/>
                    <a:pt x="378" y="1554"/>
                  </a:cubicBezTo>
                  <a:cubicBezTo>
                    <a:pt x="326" y="1428"/>
                    <a:pt x="284" y="1292"/>
                    <a:pt x="263" y="1155"/>
                  </a:cubicBezTo>
                  <a:cubicBezTo>
                    <a:pt x="252" y="1029"/>
                    <a:pt x="252" y="903"/>
                    <a:pt x="263" y="777"/>
                  </a:cubicBezTo>
                  <a:cubicBezTo>
                    <a:pt x="284" y="683"/>
                    <a:pt x="305" y="588"/>
                    <a:pt x="336" y="494"/>
                  </a:cubicBezTo>
                  <a:cubicBezTo>
                    <a:pt x="368" y="431"/>
                    <a:pt x="399" y="378"/>
                    <a:pt x="441" y="315"/>
                  </a:cubicBezTo>
                  <a:lnTo>
                    <a:pt x="567" y="189"/>
                  </a:lnTo>
                  <a:cubicBezTo>
                    <a:pt x="620" y="158"/>
                    <a:pt x="609" y="74"/>
                    <a:pt x="567" y="32"/>
                  </a:cubicBezTo>
                  <a:cubicBezTo>
                    <a:pt x="546" y="11"/>
                    <a:pt x="515" y="0"/>
                    <a:pt x="4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2"/>
            <p:cNvSpPr/>
            <p:nvPr/>
          </p:nvSpPr>
          <p:spPr>
            <a:xfrm>
              <a:off x="2843450" y="4641075"/>
              <a:ext cx="61200" cy="39775"/>
            </a:xfrm>
            <a:custGeom>
              <a:avLst/>
              <a:gdLst/>
              <a:ahLst/>
              <a:cxnLst/>
              <a:rect l="l" t="t" r="r" b="b"/>
              <a:pathLst>
                <a:path w="2448" h="1591" extrusionOk="0">
                  <a:moveTo>
                    <a:pt x="2280" y="1"/>
                  </a:moveTo>
                  <a:cubicBezTo>
                    <a:pt x="2217" y="1"/>
                    <a:pt x="2154" y="43"/>
                    <a:pt x="2133" y="106"/>
                  </a:cubicBezTo>
                  <a:cubicBezTo>
                    <a:pt x="2112" y="190"/>
                    <a:pt x="2091" y="264"/>
                    <a:pt x="2059" y="337"/>
                  </a:cubicBezTo>
                  <a:cubicBezTo>
                    <a:pt x="1996" y="484"/>
                    <a:pt x="1912" y="621"/>
                    <a:pt x="1818" y="747"/>
                  </a:cubicBezTo>
                  <a:cubicBezTo>
                    <a:pt x="1723" y="873"/>
                    <a:pt x="1608" y="988"/>
                    <a:pt x="1482" y="1083"/>
                  </a:cubicBezTo>
                  <a:cubicBezTo>
                    <a:pt x="1366" y="1177"/>
                    <a:pt x="1230" y="1251"/>
                    <a:pt x="1093" y="1314"/>
                  </a:cubicBezTo>
                  <a:cubicBezTo>
                    <a:pt x="988" y="1356"/>
                    <a:pt x="873" y="1387"/>
                    <a:pt x="757" y="1408"/>
                  </a:cubicBezTo>
                  <a:cubicBezTo>
                    <a:pt x="704" y="1413"/>
                    <a:pt x="652" y="1416"/>
                    <a:pt x="601" y="1416"/>
                  </a:cubicBezTo>
                  <a:cubicBezTo>
                    <a:pt x="550" y="1416"/>
                    <a:pt x="500" y="1413"/>
                    <a:pt x="453" y="1408"/>
                  </a:cubicBezTo>
                  <a:cubicBezTo>
                    <a:pt x="348" y="1387"/>
                    <a:pt x="243" y="1366"/>
                    <a:pt x="148" y="1324"/>
                  </a:cubicBezTo>
                  <a:cubicBezTo>
                    <a:pt x="138" y="1324"/>
                    <a:pt x="138" y="1314"/>
                    <a:pt x="127" y="1314"/>
                  </a:cubicBezTo>
                  <a:cubicBezTo>
                    <a:pt x="113" y="1307"/>
                    <a:pt x="99" y="1303"/>
                    <a:pt x="85" y="1303"/>
                  </a:cubicBezTo>
                  <a:cubicBezTo>
                    <a:pt x="59" y="1303"/>
                    <a:pt x="36" y="1317"/>
                    <a:pt x="22" y="1345"/>
                  </a:cubicBezTo>
                  <a:cubicBezTo>
                    <a:pt x="1" y="1377"/>
                    <a:pt x="12" y="1429"/>
                    <a:pt x="54" y="1440"/>
                  </a:cubicBezTo>
                  <a:cubicBezTo>
                    <a:pt x="169" y="1492"/>
                    <a:pt x="285" y="1545"/>
                    <a:pt x="411" y="1566"/>
                  </a:cubicBezTo>
                  <a:cubicBezTo>
                    <a:pt x="495" y="1581"/>
                    <a:pt x="585" y="1591"/>
                    <a:pt x="673" y="1591"/>
                  </a:cubicBezTo>
                  <a:cubicBezTo>
                    <a:pt x="705" y="1591"/>
                    <a:pt x="737" y="1590"/>
                    <a:pt x="768" y="1587"/>
                  </a:cubicBezTo>
                  <a:cubicBezTo>
                    <a:pt x="894" y="1576"/>
                    <a:pt x="1020" y="1555"/>
                    <a:pt x="1135" y="1524"/>
                  </a:cubicBezTo>
                  <a:cubicBezTo>
                    <a:pt x="1251" y="1482"/>
                    <a:pt x="1377" y="1440"/>
                    <a:pt x="1482" y="1366"/>
                  </a:cubicBezTo>
                  <a:cubicBezTo>
                    <a:pt x="1597" y="1303"/>
                    <a:pt x="1702" y="1230"/>
                    <a:pt x="1797" y="1156"/>
                  </a:cubicBezTo>
                  <a:cubicBezTo>
                    <a:pt x="1891" y="1072"/>
                    <a:pt x="1986" y="978"/>
                    <a:pt x="2059" y="873"/>
                  </a:cubicBezTo>
                  <a:cubicBezTo>
                    <a:pt x="2227" y="673"/>
                    <a:pt x="2353" y="442"/>
                    <a:pt x="2427" y="190"/>
                  </a:cubicBezTo>
                  <a:cubicBezTo>
                    <a:pt x="2448" y="117"/>
                    <a:pt x="2395" y="33"/>
                    <a:pt x="2322" y="12"/>
                  </a:cubicBezTo>
                  <a:cubicBezTo>
                    <a:pt x="2311" y="1"/>
                    <a:pt x="2290" y="1"/>
                    <a:pt x="2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2"/>
            <p:cNvSpPr/>
            <p:nvPr/>
          </p:nvSpPr>
          <p:spPr>
            <a:xfrm>
              <a:off x="2873900" y="4631100"/>
              <a:ext cx="15000" cy="22725"/>
            </a:xfrm>
            <a:custGeom>
              <a:avLst/>
              <a:gdLst/>
              <a:ahLst/>
              <a:cxnLst/>
              <a:rect l="l" t="t" r="r" b="b"/>
              <a:pathLst>
                <a:path w="600" h="909" extrusionOk="0">
                  <a:moveTo>
                    <a:pt x="484" y="1"/>
                  </a:moveTo>
                  <a:cubicBezTo>
                    <a:pt x="432" y="1"/>
                    <a:pt x="379" y="43"/>
                    <a:pt x="390" y="96"/>
                  </a:cubicBezTo>
                  <a:cubicBezTo>
                    <a:pt x="390" y="159"/>
                    <a:pt x="390" y="211"/>
                    <a:pt x="379" y="264"/>
                  </a:cubicBezTo>
                  <a:cubicBezTo>
                    <a:pt x="369" y="348"/>
                    <a:pt x="348" y="421"/>
                    <a:pt x="327" y="495"/>
                  </a:cubicBezTo>
                  <a:lnTo>
                    <a:pt x="232" y="652"/>
                  </a:lnTo>
                  <a:cubicBezTo>
                    <a:pt x="190" y="705"/>
                    <a:pt x="138" y="747"/>
                    <a:pt x="85" y="789"/>
                  </a:cubicBezTo>
                  <a:lnTo>
                    <a:pt x="96" y="789"/>
                  </a:lnTo>
                  <a:cubicBezTo>
                    <a:pt x="75" y="799"/>
                    <a:pt x="54" y="820"/>
                    <a:pt x="33" y="831"/>
                  </a:cubicBezTo>
                  <a:cubicBezTo>
                    <a:pt x="12" y="841"/>
                    <a:pt x="1" y="862"/>
                    <a:pt x="12" y="883"/>
                  </a:cubicBezTo>
                  <a:cubicBezTo>
                    <a:pt x="19" y="898"/>
                    <a:pt x="38" y="908"/>
                    <a:pt x="56" y="908"/>
                  </a:cubicBezTo>
                  <a:cubicBezTo>
                    <a:pt x="63" y="908"/>
                    <a:pt x="69" y="907"/>
                    <a:pt x="75" y="904"/>
                  </a:cubicBezTo>
                  <a:cubicBezTo>
                    <a:pt x="138" y="862"/>
                    <a:pt x="201" y="810"/>
                    <a:pt x="264" y="757"/>
                  </a:cubicBezTo>
                  <a:cubicBezTo>
                    <a:pt x="316" y="705"/>
                    <a:pt x="358" y="642"/>
                    <a:pt x="400" y="568"/>
                  </a:cubicBezTo>
                  <a:cubicBezTo>
                    <a:pt x="442" y="505"/>
                    <a:pt x="484" y="432"/>
                    <a:pt x="516" y="358"/>
                  </a:cubicBezTo>
                  <a:cubicBezTo>
                    <a:pt x="537" y="285"/>
                    <a:pt x="568" y="201"/>
                    <a:pt x="589" y="127"/>
                  </a:cubicBezTo>
                  <a:cubicBezTo>
                    <a:pt x="600" y="75"/>
                    <a:pt x="568" y="22"/>
                    <a:pt x="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2"/>
            <p:cNvSpPr/>
            <p:nvPr/>
          </p:nvSpPr>
          <p:spPr>
            <a:xfrm>
              <a:off x="2874175" y="4819350"/>
              <a:ext cx="34925" cy="23650"/>
            </a:xfrm>
            <a:custGeom>
              <a:avLst/>
              <a:gdLst/>
              <a:ahLst/>
              <a:cxnLst/>
              <a:rect l="l" t="t" r="r" b="b"/>
              <a:pathLst>
                <a:path w="1397" h="946" extrusionOk="0">
                  <a:moveTo>
                    <a:pt x="1" y="0"/>
                  </a:moveTo>
                  <a:lnTo>
                    <a:pt x="1" y="10"/>
                  </a:lnTo>
                  <a:cubicBezTo>
                    <a:pt x="1" y="105"/>
                    <a:pt x="11" y="199"/>
                    <a:pt x="22" y="294"/>
                  </a:cubicBezTo>
                  <a:cubicBezTo>
                    <a:pt x="43" y="378"/>
                    <a:pt x="64" y="462"/>
                    <a:pt x="106" y="546"/>
                  </a:cubicBezTo>
                  <a:cubicBezTo>
                    <a:pt x="169" y="682"/>
                    <a:pt x="274" y="798"/>
                    <a:pt x="400" y="872"/>
                  </a:cubicBezTo>
                  <a:cubicBezTo>
                    <a:pt x="484" y="924"/>
                    <a:pt x="589" y="945"/>
                    <a:pt x="704" y="945"/>
                  </a:cubicBezTo>
                  <a:lnTo>
                    <a:pt x="767" y="945"/>
                  </a:lnTo>
                  <a:cubicBezTo>
                    <a:pt x="830" y="935"/>
                    <a:pt x="893" y="924"/>
                    <a:pt x="956" y="893"/>
                  </a:cubicBezTo>
                  <a:cubicBezTo>
                    <a:pt x="1019" y="861"/>
                    <a:pt x="1072" y="830"/>
                    <a:pt x="1124" y="777"/>
                  </a:cubicBezTo>
                  <a:cubicBezTo>
                    <a:pt x="1208" y="703"/>
                    <a:pt x="1271" y="598"/>
                    <a:pt x="1324" y="462"/>
                  </a:cubicBezTo>
                  <a:cubicBezTo>
                    <a:pt x="1376" y="346"/>
                    <a:pt x="1397" y="199"/>
                    <a:pt x="1397" y="31"/>
                  </a:cubicBezTo>
                  <a:lnTo>
                    <a:pt x="1397" y="31"/>
                  </a:lnTo>
                  <a:cubicBezTo>
                    <a:pt x="1313" y="42"/>
                    <a:pt x="1229" y="63"/>
                    <a:pt x="1156" y="73"/>
                  </a:cubicBezTo>
                  <a:cubicBezTo>
                    <a:pt x="1009" y="94"/>
                    <a:pt x="872" y="105"/>
                    <a:pt x="736" y="105"/>
                  </a:cubicBezTo>
                  <a:lnTo>
                    <a:pt x="704" y="105"/>
                  </a:lnTo>
                  <a:cubicBezTo>
                    <a:pt x="536" y="105"/>
                    <a:pt x="389" y="84"/>
                    <a:pt x="242" y="63"/>
                  </a:cubicBezTo>
                  <a:cubicBezTo>
                    <a:pt x="158" y="42"/>
                    <a:pt x="74" y="31"/>
                    <a:pt x="1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2"/>
            <p:cNvSpPr/>
            <p:nvPr/>
          </p:nvSpPr>
          <p:spPr>
            <a:xfrm>
              <a:off x="2803300" y="4729050"/>
              <a:ext cx="37300" cy="28900"/>
            </a:xfrm>
            <a:custGeom>
              <a:avLst/>
              <a:gdLst/>
              <a:ahLst/>
              <a:cxnLst/>
              <a:rect l="l" t="t" r="r" b="b"/>
              <a:pathLst>
                <a:path w="1492" h="1156" extrusionOk="0">
                  <a:moveTo>
                    <a:pt x="1135" y="0"/>
                  </a:moveTo>
                  <a:cubicBezTo>
                    <a:pt x="946" y="0"/>
                    <a:pt x="715" y="84"/>
                    <a:pt x="505" y="220"/>
                  </a:cubicBezTo>
                  <a:cubicBezTo>
                    <a:pt x="326" y="346"/>
                    <a:pt x="179" y="493"/>
                    <a:pt x="95" y="651"/>
                  </a:cubicBezTo>
                  <a:cubicBezTo>
                    <a:pt x="11" y="798"/>
                    <a:pt x="1" y="934"/>
                    <a:pt x="64" y="1029"/>
                  </a:cubicBezTo>
                  <a:cubicBezTo>
                    <a:pt x="116" y="1113"/>
                    <a:pt x="221" y="1155"/>
                    <a:pt x="358" y="1155"/>
                  </a:cubicBezTo>
                  <a:cubicBezTo>
                    <a:pt x="547" y="1155"/>
                    <a:pt x="778" y="1071"/>
                    <a:pt x="988" y="934"/>
                  </a:cubicBezTo>
                  <a:cubicBezTo>
                    <a:pt x="1166" y="819"/>
                    <a:pt x="1313" y="661"/>
                    <a:pt x="1397" y="514"/>
                  </a:cubicBezTo>
                  <a:cubicBezTo>
                    <a:pt x="1481" y="357"/>
                    <a:pt x="1492" y="220"/>
                    <a:pt x="1429" y="126"/>
                  </a:cubicBezTo>
                  <a:cubicBezTo>
                    <a:pt x="1366" y="42"/>
                    <a:pt x="1271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2"/>
            <p:cNvSpPr/>
            <p:nvPr/>
          </p:nvSpPr>
          <p:spPr>
            <a:xfrm>
              <a:off x="2893850" y="4705425"/>
              <a:ext cx="34950" cy="18400"/>
            </a:xfrm>
            <a:custGeom>
              <a:avLst/>
              <a:gdLst/>
              <a:ahLst/>
              <a:cxnLst/>
              <a:rect l="l" t="t" r="r" b="b"/>
              <a:pathLst>
                <a:path w="1398" h="736" extrusionOk="0">
                  <a:moveTo>
                    <a:pt x="673" y="0"/>
                  </a:moveTo>
                  <a:cubicBezTo>
                    <a:pt x="421" y="21"/>
                    <a:pt x="190" y="115"/>
                    <a:pt x="75" y="241"/>
                  </a:cubicBezTo>
                  <a:cubicBezTo>
                    <a:pt x="22" y="294"/>
                    <a:pt x="1" y="357"/>
                    <a:pt x="1" y="409"/>
                  </a:cubicBezTo>
                  <a:cubicBezTo>
                    <a:pt x="12" y="598"/>
                    <a:pt x="285" y="735"/>
                    <a:pt x="642" y="735"/>
                  </a:cubicBezTo>
                  <a:lnTo>
                    <a:pt x="726" y="735"/>
                  </a:lnTo>
                  <a:cubicBezTo>
                    <a:pt x="978" y="724"/>
                    <a:pt x="1209" y="630"/>
                    <a:pt x="1324" y="504"/>
                  </a:cubicBezTo>
                  <a:cubicBezTo>
                    <a:pt x="1377" y="451"/>
                    <a:pt x="1398" y="388"/>
                    <a:pt x="1398" y="325"/>
                  </a:cubicBezTo>
                  <a:cubicBezTo>
                    <a:pt x="1387" y="136"/>
                    <a:pt x="1114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2"/>
            <p:cNvSpPr/>
            <p:nvPr/>
          </p:nvSpPr>
          <p:spPr>
            <a:xfrm>
              <a:off x="2839525" y="4789150"/>
              <a:ext cx="14200" cy="21025"/>
            </a:xfrm>
            <a:custGeom>
              <a:avLst/>
              <a:gdLst/>
              <a:ahLst/>
              <a:cxnLst/>
              <a:rect l="l" t="t" r="r" b="b"/>
              <a:pathLst>
                <a:path w="568" h="841" extrusionOk="0">
                  <a:moveTo>
                    <a:pt x="169" y="0"/>
                  </a:moveTo>
                  <a:cubicBezTo>
                    <a:pt x="158" y="0"/>
                    <a:pt x="148" y="11"/>
                    <a:pt x="137" y="11"/>
                  </a:cubicBezTo>
                  <a:cubicBezTo>
                    <a:pt x="22" y="53"/>
                    <a:pt x="1" y="273"/>
                    <a:pt x="95" y="504"/>
                  </a:cubicBezTo>
                  <a:cubicBezTo>
                    <a:pt x="169" y="704"/>
                    <a:pt x="305" y="840"/>
                    <a:pt x="421" y="840"/>
                  </a:cubicBezTo>
                  <a:lnTo>
                    <a:pt x="463" y="840"/>
                  </a:lnTo>
                  <a:cubicBezTo>
                    <a:pt x="484" y="819"/>
                    <a:pt x="515" y="798"/>
                    <a:pt x="526" y="756"/>
                  </a:cubicBezTo>
                  <a:cubicBezTo>
                    <a:pt x="568" y="662"/>
                    <a:pt x="557" y="504"/>
                    <a:pt x="494" y="347"/>
                  </a:cubicBezTo>
                  <a:cubicBezTo>
                    <a:pt x="421" y="147"/>
                    <a:pt x="284" y="0"/>
                    <a:pt x="169" y="0"/>
                  </a:cubicBezTo>
                  <a:close/>
                </a:path>
              </a:pathLst>
            </a:custGeom>
            <a:solidFill>
              <a:srgbClr val="483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2"/>
            <p:cNvSpPr/>
            <p:nvPr/>
          </p:nvSpPr>
          <p:spPr>
            <a:xfrm>
              <a:off x="2918800" y="4758450"/>
              <a:ext cx="13150" cy="21025"/>
            </a:xfrm>
            <a:custGeom>
              <a:avLst/>
              <a:gdLst/>
              <a:ahLst/>
              <a:cxnLst/>
              <a:rect l="l" t="t" r="r" b="b"/>
              <a:pathLst>
                <a:path w="526" h="841" extrusionOk="0">
                  <a:moveTo>
                    <a:pt x="95" y="0"/>
                  </a:moveTo>
                  <a:cubicBezTo>
                    <a:pt x="43" y="21"/>
                    <a:pt x="11" y="84"/>
                    <a:pt x="1" y="178"/>
                  </a:cubicBezTo>
                  <a:cubicBezTo>
                    <a:pt x="1" y="273"/>
                    <a:pt x="11" y="388"/>
                    <a:pt x="64" y="493"/>
                  </a:cubicBezTo>
                  <a:cubicBezTo>
                    <a:pt x="137" y="693"/>
                    <a:pt x="274" y="840"/>
                    <a:pt x="379" y="840"/>
                  </a:cubicBezTo>
                  <a:cubicBezTo>
                    <a:pt x="400" y="840"/>
                    <a:pt x="410" y="829"/>
                    <a:pt x="421" y="829"/>
                  </a:cubicBezTo>
                  <a:cubicBezTo>
                    <a:pt x="473" y="808"/>
                    <a:pt x="505" y="745"/>
                    <a:pt x="515" y="651"/>
                  </a:cubicBezTo>
                  <a:cubicBezTo>
                    <a:pt x="526" y="556"/>
                    <a:pt x="505" y="451"/>
                    <a:pt x="463" y="336"/>
                  </a:cubicBezTo>
                  <a:cubicBezTo>
                    <a:pt x="379" y="136"/>
                    <a:pt x="242" y="0"/>
                    <a:pt x="137" y="0"/>
                  </a:cubicBezTo>
                  <a:close/>
                </a:path>
              </a:pathLst>
            </a:custGeom>
            <a:solidFill>
              <a:srgbClr val="483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2"/>
            <p:cNvSpPr/>
            <p:nvPr/>
          </p:nvSpPr>
          <p:spPr>
            <a:xfrm>
              <a:off x="2883875" y="4756075"/>
              <a:ext cx="31275" cy="54625"/>
            </a:xfrm>
            <a:custGeom>
              <a:avLst/>
              <a:gdLst/>
              <a:ahLst/>
              <a:cxnLst/>
              <a:rect l="l" t="t" r="r" b="b"/>
              <a:pathLst>
                <a:path w="1251" h="2185" extrusionOk="0">
                  <a:moveTo>
                    <a:pt x="43" y="0"/>
                  </a:moveTo>
                  <a:cubicBezTo>
                    <a:pt x="33" y="0"/>
                    <a:pt x="22" y="11"/>
                    <a:pt x="12" y="21"/>
                  </a:cubicBezTo>
                  <a:cubicBezTo>
                    <a:pt x="1" y="32"/>
                    <a:pt x="12" y="53"/>
                    <a:pt x="22" y="63"/>
                  </a:cubicBezTo>
                  <a:lnTo>
                    <a:pt x="54" y="84"/>
                  </a:lnTo>
                  <a:lnTo>
                    <a:pt x="85" y="105"/>
                  </a:lnTo>
                  <a:cubicBezTo>
                    <a:pt x="211" y="210"/>
                    <a:pt x="316" y="294"/>
                    <a:pt x="421" y="399"/>
                  </a:cubicBezTo>
                  <a:cubicBezTo>
                    <a:pt x="558" y="525"/>
                    <a:pt x="673" y="641"/>
                    <a:pt x="768" y="767"/>
                  </a:cubicBezTo>
                  <a:cubicBezTo>
                    <a:pt x="873" y="903"/>
                    <a:pt x="946" y="1029"/>
                    <a:pt x="1009" y="1166"/>
                  </a:cubicBezTo>
                  <a:cubicBezTo>
                    <a:pt x="1041" y="1239"/>
                    <a:pt x="1062" y="1313"/>
                    <a:pt x="1072" y="1386"/>
                  </a:cubicBezTo>
                  <a:lnTo>
                    <a:pt x="1072" y="1533"/>
                  </a:lnTo>
                  <a:cubicBezTo>
                    <a:pt x="1062" y="1575"/>
                    <a:pt x="1062" y="1607"/>
                    <a:pt x="1041" y="1638"/>
                  </a:cubicBezTo>
                  <a:cubicBezTo>
                    <a:pt x="1030" y="1670"/>
                    <a:pt x="1009" y="1701"/>
                    <a:pt x="999" y="1722"/>
                  </a:cubicBezTo>
                  <a:cubicBezTo>
                    <a:pt x="967" y="1764"/>
                    <a:pt x="936" y="1796"/>
                    <a:pt x="894" y="1817"/>
                  </a:cubicBezTo>
                  <a:cubicBezTo>
                    <a:pt x="841" y="1869"/>
                    <a:pt x="768" y="1901"/>
                    <a:pt x="694" y="1943"/>
                  </a:cubicBezTo>
                  <a:cubicBezTo>
                    <a:pt x="684" y="1943"/>
                    <a:pt x="673" y="1953"/>
                    <a:pt x="663" y="1953"/>
                  </a:cubicBezTo>
                  <a:lnTo>
                    <a:pt x="631" y="1964"/>
                  </a:lnTo>
                  <a:cubicBezTo>
                    <a:pt x="610" y="1974"/>
                    <a:pt x="600" y="1985"/>
                    <a:pt x="589" y="2006"/>
                  </a:cubicBezTo>
                  <a:cubicBezTo>
                    <a:pt x="568" y="2037"/>
                    <a:pt x="568" y="2069"/>
                    <a:pt x="579" y="2100"/>
                  </a:cubicBezTo>
                  <a:cubicBezTo>
                    <a:pt x="589" y="2132"/>
                    <a:pt x="610" y="2153"/>
                    <a:pt x="631" y="2174"/>
                  </a:cubicBezTo>
                  <a:cubicBezTo>
                    <a:pt x="652" y="2184"/>
                    <a:pt x="673" y="2184"/>
                    <a:pt x="694" y="2184"/>
                  </a:cubicBezTo>
                  <a:cubicBezTo>
                    <a:pt x="715" y="2184"/>
                    <a:pt x="736" y="2184"/>
                    <a:pt x="757" y="2174"/>
                  </a:cubicBezTo>
                  <a:cubicBezTo>
                    <a:pt x="873" y="2111"/>
                    <a:pt x="957" y="2048"/>
                    <a:pt x="1030" y="1985"/>
                  </a:cubicBezTo>
                  <a:cubicBezTo>
                    <a:pt x="1062" y="1953"/>
                    <a:pt x="1093" y="1911"/>
                    <a:pt x="1125" y="1869"/>
                  </a:cubicBezTo>
                  <a:cubicBezTo>
                    <a:pt x="1156" y="1827"/>
                    <a:pt x="1177" y="1785"/>
                    <a:pt x="1188" y="1754"/>
                  </a:cubicBezTo>
                  <a:cubicBezTo>
                    <a:pt x="1251" y="1607"/>
                    <a:pt x="1251" y="1439"/>
                    <a:pt x="1188" y="1271"/>
                  </a:cubicBezTo>
                  <a:cubicBezTo>
                    <a:pt x="1125" y="1092"/>
                    <a:pt x="1009" y="924"/>
                    <a:pt x="915" y="798"/>
                  </a:cubicBezTo>
                  <a:cubicBezTo>
                    <a:pt x="799" y="662"/>
                    <a:pt x="673" y="525"/>
                    <a:pt x="505" y="378"/>
                  </a:cubicBezTo>
                  <a:cubicBezTo>
                    <a:pt x="369" y="242"/>
                    <a:pt x="222" y="116"/>
                    <a:pt x="64" y="0"/>
                  </a:cubicBez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2"/>
            <p:cNvSpPr/>
            <p:nvPr/>
          </p:nvSpPr>
          <p:spPr>
            <a:xfrm>
              <a:off x="3114900" y="4952175"/>
              <a:ext cx="127350" cy="314525"/>
            </a:xfrm>
            <a:custGeom>
              <a:avLst/>
              <a:gdLst/>
              <a:ahLst/>
              <a:cxnLst/>
              <a:rect l="l" t="t" r="r" b="b"/>
              <a:pathLst>
                <a:path w="5094" h="12581" extrusionOk="0">
                  <a:moveTo>
                    <a:pt x="2199" y="5093"/>
                  </a:moveTo>
                  <a:lnTo>
                    <a:pt x="2199" y="5093"/>
                  </a:lnTo>
                  <a:cubicBezTo>
                    <a:pt x="2181" y="5119"/>
                    <a:pt x="2158" y="5150"/>
                    <a:pt x="2133" y="5176"/>
                  </a:cubicBezTo>
                  <a:lnTo>
                    <a:pt x="2133" y="5176"/>
                  </a:lnTo>
                  <a:cubicBezTo>
                    <a:pt x="2159" y="5148"/>
                    <a:pt x="2177" y="5121"/>
                    <a:pt x="2196" y="5093"/>
                  </a:cubicBezTo>
                  <a:close/>
                  <a:moveTo>
                    <a:pt x="4737" y="1"/>
                  </a:moveTo>
                  <a:cubicBezTo>
                    <a:pt x="4695" y="22"/>
                    <a:pt x="4674" y="53"/>
                    <a:pt x="4674" y="106"/>
                  </a:cubicBezTo>
                  <a:cubicBezTo>
                    <a:pt x="4695" y="179"/>
                    <a:pt x="4716" y="263"/>
                    <a:pt x="4726" y="337"/>
                  </a:cubicBezTo>
                  <a:cubicBezTo>
                    <a:pt x="4716" y="326"/>
                    <a:pt x="4684" y="316"/>
                    <a:pt x="4663" y="305"/>
                  </a:cubicBezTo>
                  <a:cubicBezTo>
                    <a:pt x="4642" y="305"/>
                    <a:pt x="4632" y="295"/>
                    <a:pt x="4611" y="295"/>
                  </a:cubicBezTo>
                  <a:cubicBezTo>
                    <a:pt x="4600" y="295"/>
                    <a:pt x="4579" y="295"/>
                    <a:pt x="4569" y="305"/>
                  </a:cubicBezTo>
                  <a:cubicBezTo>
                    <a:pt x="4537" y="305"/>
                    <a:pt x="4516" y="316"/>
                    <a:pt x="4495" y="326"/>
                  </a:cubicBezTo>
                  <a:cubicBezTo>
                    <a:pt x="4474" y="347"/>
                    <a:pt x="4453" y="358"/>
                    <a:pt x="4422" y="389"/>
                  </a:cubicBezTo>
                  <a:cubicBezTo>
                    <a:pt x="4380" y="431"/>
                    <a:pt x="4348" y="473"/>
                    <a:pt x="4306" y="547"/>
                  </a:cubicBezTo>
                  <a:cubicBezTo>
                    <a:pt x="4285" y="589"/>
                    <a:pt x="4264" y="641"/>
                    <a:pt x="4243" y="683"/>
                  </a:cubicBezTo>
                  <a:cubicBezTo>
                    <a:pt x="4222" y="536"/>
                    <a:pt x="4191" y="379"/>
                    <a:pt x="4138" y="232"/>
                  </a:cubicBezTo>
                  <a:cubicBezTo>
                    <a:pt x="4128" y="200"/>
                    <a:pt x="4107" y="169"/>
                    <a:pt x="4065" y="169"/>
                  </a:cubicBezTo>
                  <a:cubicBezTo>
                    <a:pt x="4065" y="169"/>
                    <a:pt x="4054" y="169"/>
                    <a:pt x="4044" y="179"/>
                  </a:cubicBezTo>
                  <a:cubicBezTo>
                    <a:pt x="4023" y="179"/>
                    <a:pt x="4012" y="190"/>
                    <a:pt x="4002" y="211"/>
                  </a:cubicBezTo>
                  <a:cubicBezTo>
                    <a:pt x="3991" y="232"/>
                    <a:pt x="3991" y="253"/>
                    <a:pt x="3991" y="274"/>
                  </a:cubicBezTo>
                  <a:cubicBezTo>
                    <a:pt x="4033" y="421"/>
                    <a:pt x="4065" y="568"/>
                    <a:pt x="4086" y="704"/>
                  </a:cubicBezTo>
                  <a:cubicBezTo>
                    <a:pt x="4107" y="830"/>
                    <a:pt x="4117" y="956"/>
                    <a:pt x="4117" y="1082"/>
                  </a:cubicBezTo>
                  <a:cubicBezTo>
                    <a:pt x="4107" y="1114"/>
                    <a:pt x="4096" y="1135"/>
                    <a:pt x="4096" y="1166"/>
                  </a:cubicBezTo>
                  <a:cubicBezTo>
                    <a:pt x="4086" y="1208"/>
                    <a:pt x="4075" y="1261"/>
                    <a:pt x="4075" y="1313"/>
                  </a:cubicBezTo>
                  <a:cubicBezTo>
                    <a:pt x="4075" y="1334"/>
                    <a:pt x="4086" y="1345"/>
                    <a:pt x="4096" y="1366"/>
                  </a:cubicBezTo>
                  <a:cubicBezTo>
                    <a:pt x="4096" y="1397"/>
                    <a:pt x="4096" y="1429"/>
                    <a:pt x="4086" y="1460"/>
                  </a:cubicBezTo>
                  <a:cubicBezTo>
                    <a:pt x="4044" y="1754"/>
                    <a:pt x="3960" y="2069"/>
                    <a:pt x="3823" y="2395"/>
                  </a:cubicBezTo>
                  <a:cubicBezTo>
                    <a:pt x="3508" y="3119"/>
                    <a:pt x="3025" y="3781"/>
                    <a:pt x="2595" y="4337"/>
                  </a:cubicBezTo>
                  <a:lnTo>
                    <a:pt x="2605" y="4327"/>
                  </a:lnTo>
                  <a:lnTo>
                    <a:pt x="2605" y="4327"/>
                  </a:lnTo>
                  <a:cubicBezTo>
                    <a:pt x="2511" y="4442"/>
                    <a:pt x="2427" y="4547"/>
                    <a:pt x="2343" y="4663"/>
                  </a:cubicBezTo>
                  <a:cubicBezTo>
                    <a:pt x="2238" y="4789"/>
                    <a:pt x="2133" y="4925"/>
                    <a:pt x="2038" y="5062"/>
                  </a:cubicBezTo>
                  <a:cubicBezTo>
                    <a:pt x="1818" y="5335"/>
                    <a:pt x="1629" y="5608"/>
                    <a:pt x="1440" y="5870"/>
                  </a:cubicBezTo>
                  <a:cubicBezTo>
                    <a:pt x="999" y="6542"/>
                    <a:pt x="663" y="7172"/>
                    <a:pt x="421" y="7802"/>
                  </a:cubicBezTo>
                  <a:cubicBezTo>
                    <a:pt x="137" y="8527"/>
                    <a:pt x="1" y="9241"/>
                    <a:pt x="22" y="9903"/>
                  </a:cubicBezTo>
                  <a:cubicBezTo>
                    <a:pt x="32" y="10239"/>
                    <a:pt x="74" y="10575"/>
                    <a:pt x="169" y="10890"/>
                  </a:cubicBezTo>
                  <a:cubicBezTo>
                    <a:pt x="221" y="11090"/>
                    <a:pt x="305" y="11300"/>
                    <a:pt x="410" y="11510"/>
                  </a:cubicBezTo>
                  <a:cubicBezTo>
                    <a:pt x="526" y="11751"/>
                    <a:pt x="652" y="11972"/>
                    <a:pt x="799" y="12140"/>
                  </a:cubicBezTo>
                  <a:cubicBezTo>
                    <a:pt x="967" y="12339"/>
                    <a:pt x="1156" y="12476"/>
                    <a:pt x="1356" y="12539"/>
                  </a:cubicBezTo>
                  <a:cubicBezTo>
                    <a:pt x="1440" y="12570"/>
                    <a:pt x="1534" y="12581"/>
                    <a:pt x="1618" y="12581"/>
                  </a:cubicBezTo>
                  <a:cubicBezTo>
                    <a:pt x="1776" y="12581"/>
                    <a:pt x="1923" y="12539"/>
                    <a:pt x="2059" y="12476"/>
                  </a:cubicBezTo>
                  <a:cubicBezTo>
                    <a:pt x="2164" y="12423"/>
                    <a:pt x="2248" y="12339"/>
                    <a:pt x="2311" y="12245"/>
                  </a:cubicBezTo>
                  <a:cubicBezTo>
                    <a:pt x="2364" y="12161"/>
                    <a:pt x="2395" y="12066"/>
                    <a:pt x="2406" y="11940"/>
                  </a:cubicBezTo>
                  <a:cubicBezTo>
                    <a:pt x="2427" y="11804"/>
                    <a:pt x="2406" y="11657"/>
                    <a:pt x="2385" y="11552"/>
                  </a:cubicBezTo>
                  <a:cubicBezTo>
                    <a:pt x="2364" y="11436"/>
                    <a:pt x="2332" y="11310"/>
                    <a:pt x="2290" y="11174"/>
                  </a:cubicBezTo>
                  <a:cubicBezTo>
                    <a:pt x="2280" y="11132"/>
                    <a:pt x="2269" y="11079"/>
                    <a:pt x="2259" y="11037"/>
                  </a:cubicBezTo>
                  <a:cubicBezTo>
                    <a:pt x="2227" y="10964"/>
                    <a:pt x="2206" y="10890"/>
                    <a:pt x="2185" y="10817"/>
                  </a:cubicBezTo>
                  <a:cubicBezTo>
                    <a:pt x="2133" y="10617"/>
                    <a:pt x="2091" y="10418"/>
                    <a:pt x="2059" y="10207"/>
                  </a:cubicBezTo>
                  <a:cubicBezTo>
                    <a:pt x="2007" y="9798"/>
                    <a:pt x="2007" y="9399"/>
                    <a:pt x="2059" y="8989"/>
                  </a:cubicBezTo>
                  <a:cubicBezTo>
                    <a:pt x="2112" y="8600"/>
                    <a:pt x="2217" y="8212"/>
                    <a:pt x="2374" y="7834"/>
                  </a:cubicBezTo>
                  <a:cubicBezTo>
                    <a:pt x="2500" y="7550"/>
                    <a:pt x="2658" y="7256"/>
                    <a:pt x="2878" y="6899"/>
                  </a:cubicBezTo>
                  <a:cubicBezTo>
                    <a:pt x="3057" y="6626"/>
                    <a:pt x="3246" y="6353"/>
                    <a:pt x="3456" y="6049"/>
                  </a:cubicBezTo>
                  <a:lnTo>
                    <a:pt x="3498" y="5996"/>
                  </a:lnTo>
                  <a:cubicBezTo>
                    <a:pt x="3876" y="5471"/>
                    <a:pt x="4264" y="4915"/>
                    <a:pt x="4558" y="4316"/>
                  </a:cubicBezTo>
                  <a:cubicBezTo>
                    <a:pt x="4716" y="4012"/>
                    <a:pt x="4831" y="3697"/>
                    <a:pt x="4915" y="3392"/>
                  </a:cubicBezTo>
                  <a:cubicBezTo>
                    <a:pt x="5010" y="3056"/>
                    <a:pt x="5062" y="2678"/>
                    <a:pt x="5073" y="2279"/>
                  </a:cubicBezTo>
                  <a:cubicBezTo>
                    <a:pt x="5094" y="1933"/>
                    <a:pt x="5073" y="1576"/>
                    <a:pt x="5031" y="1166"/>
                  </a:cubicBezTo>
                  <a:cubicBezTo>
                    <a:pt x="4989" y="830"/>
                    <a:pt x="4926" y="463"/>
                    <a:pt x="4831" y="64"/>
                  </a:cubicBezTo>
                  <a:cubicBezTo>
                    <a:pt x="4821" y="22"/>
                    <a:pt x="4789" y="1"/>
                    <a:pt x="4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2"/>
            <p:cNvSpPr/>
            <p:nvPr/>
          </p:nvSpPr>
          <p:spPr>
            <a:xfrm>
              <a:off x="3124625" y="5207075"/>
              <a:ext cx="50950" cy="59625"/>
            </a:xfrm>
            <a:custGeom>
              <a:avLst/>
              <a:gdLst/>
              <a:ahLst/>
              <a:cxnLst/>
              <a:rect l="l" t="t" r="r" b="b"/>
              <a:pathLst>
                <a:path w="2038" h="2385" extrusionOk="0">
                  <a:moveTo>
                    <a:pt x="956" y="1"/>
                  </a:moveTo>
                  <a:cubicBezTo>
                    <a:pt x="872" y="11"/>
                    <a:pt x="788" y="32"/>
                    <a:pt x="715" y="54"/>
                  </a:cubicBezTo>
                  <a:lnTo>
                    <a:pt x="704" y="54"/>
                  </a:lnTo>
                  <a:cubicBezTo>
                    <a:pt x="634" y="83"/>
                    <a:pt x="563" y="114"/>
                    <a:pt x="493" y="162"/>
                  </a:cubicBezTo>
                  <a:lnTo>
                    <a:pt x="493" y="162"/>
                  </a:lnTo>
                  <a:cubicBezTo>
                    <a:pt x="494" y="160"/>
                    <a:pt x="494" y="159"/>
                    <a:pt x="494" y="159"/>
                  </a:cubicBezTo>
                  <a:lnTo>
                    <a:pt x="494" y="159"/>
                  </a:lnTo>
                  <a:cubicBezTo>
                    <a:pt x="421" y="211"/>
                    <a:pt x="358" y="274"/>
                    <a:pt x="295" y="337"/>
                  </a:cubicBezTo>
                  <a:lnTo>
                    <a:pt x="305" y="337"/>
                  </a:lnTo>
                  <a:cubicBezTo>
                    <a:pt x="242" y="411"/>
                    <a:pt x="190" y="484"/>
                    <a:pt x="148" y="568"/>
                  </a:cubicBezTo>
                  <a:cubicBezTo>
                    <a:pt x="116" y="621"/>
                    <a:pt x="95" y="673"/>
                    <a:pt x="84" y="726"/>
                  </a:cubicBezTo>
                  <a:cubicBezTo>
                    <a:pt x="63" y="789"/>
                    <a:pt x="42" y="841"/>
                    <a:pt x="32" y="904"/>
                  </a:cubicBezTo>
                  <a:lnTo>
                    <a:pt x="32" y="894"/>
                  </a:lnTo>
                  <a:cubicBezTo>
                    <a:pt x="21" y="967"/>
                    <a:pt x="11" y="1041"/>
                    <a:pt x="11" y="1114"/>
                  </a:cubicBezTo>
                  <a:cubicBezTo>
                    <a:pt x="0" y="1177"/>
                    <a:pt x="0" y="1240"/>
                    <a:pt x="11" y="1293"/>
                  </a:cubicBezTo>
                  <a:cubicBezTo>
                    <a:pt x="11" y="1303"/>
                    <a:pt x="11" y="1314"/>
                    <a:pt x="21" y="1324"/>
                  </a:cubicBezTo>
                  <a:cubicBezTo>
                    <a:pt x="127" y="1555"/>
                    <a:pt x="263" y="1776"/>
                    <a:pt x="410" y="1944"/>
                  </a:cubicBezTo>
                  <a:cubicBezTo>
                    <a:pt x="578" y="2143"/>
                    <a:pt x="767" y="2280"/>
                    <a:pt x="967" y="2343"/>
                  </a:cubicBezTo>
                  <a:cubicBezTo>
                    <a:pt x="1051" y="2374"/>
                    <a:pt x="1145" y="2385"/>
                    <a:pt x="1229" y="2385"/>
                  </a:cubicBezTo>
                  <a:cubicBezTo>
                    <a:pt x="1387" y="2385"/>
                    <a:pt x="1534" y="2353"/>
                    <a:pt x="1670" y="2280"/>
                  </a:cubicBezTo>
                  <a:cubicBezTo>
                    <a:pt x="1775" y="2227"/>
                    <a:pt x="1859" y="2143"/>
                    <a:pt x="1922" y="2049"/>
                  </a:cubicBezTo>
                  <a:cubicBezTo>
                    <a:pt x="1975" y="1965"/>
                    <a:pt x="2006" y="1870"/>
                    <a:pt x="2027" y="1744"/>
                  </a:cubicBezTo>
                  <a:cubicBezTo>
                    <a:pt x="2038" y="1608"/>
                    <a:pt x="2017" y="1461"/>
                    <a:pt x="1996" y="1356"/>
                  </a:cubicBezTo>
                  <a:cubicBezTo>
                    <a:pt x="1975" y="1230"/>
                    <a:pt x="1943" y="1114"/>
                    <a:pt x="1901" y="978"/>
                  </a:cubicBezTo>
                  <a:cubicBezTo>
                    <a:pt x="1901" y="946"/>
                    <a:pt x="1891" y="915"/>
                    <a:pt x="1880" y="894"/>
                  </a:cubicBezTo>
                  <a:lnTo>
                    <a:pt x="1870" y="841"/>
                  </a:lnTo>
                  <a:cubicBezTo>
                    <a:pt x="1838" y="768"/>
                    <a:pt x="1817" y="694"/>
                    <a:pt x="1796" y="621"/>
                  </a:cubicBezTo>
                  <a:cubicBezTo>
                    <a:pt x="1765" y="484"/>
                    <a:pt x="1733" y="348"/>
                    <a:pt x="1702" y="201"/>
                  </a:cubicBezTo>
                  <a:cubicBezTo>
                    <a:pt x="1670" y="180"/>
                    <a:pt x="1639" y="159"/>
                    <a:pt x="1607" y="148"/>
                  </a:cubicBezTo>
                  <a:cubicBezTo>
                    <a:pt x="1544" y="117"/>
                    <a:pt x="1492" y="96"/>
                    <a:pt x="1418" y="75"/>
                  </a:cubicBezTo>
                  <a:cubicBezTo>
                    <a:pt x="1366" y="54"/>
                    <a:pt x="1313" y="32"/>
                    <a:pt x="1261" y="22"/>
                  </a:cubicBezTo>
                  <a:cubicBezTo>
                    <a:pt x="1208" y="11"/>
                    <a:pt x="1156" y="11"/>
                    <a:pt x="1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2"/>
            <p:cNvSpPr/>
            <p:nvPr/>
          </p:nvSpPr>
          <p:spPr>
            <a:xfrm>
              <a:off x="3142475" y="520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2"/>
            <p:cNvSpPr/>
            <p:nvPr/>
          </p:nvSpPr>
          <p:spPr>
            <a:xfrm>
              <a:off x="3152975" y="4952175"/>
              <a:ext cx="89275" cy="259925"/>
            </a:xfrm>
            <a:custGeom>
              <a:avLst/>
              <a:gdLst/>
              <a:ahLst/>
              <a:cxnLst/>
              <a:rect l="l" t="t" r="r" b="b"/>
              <a:pathLst>
                <a:path w="3571" h="10397" extrusionOk="0">
                  <a:moveTo>
                    <a:pt x="3214" y="1"/>
                  </a:moveTo>
                  <a:cubicBezTo>
                    <a:pt x="3172" y="11"/>
                    <a:pt x="3140" y="53"/>
                    <a:pt x="3151" y="106"/>
                  </a:cubicBezTo>
                  <a:cubicBezTo>
                    <a:pt x="3172" y="179"/>
                    <a:pt x="3193" y="263"/>
                    <a:pt x="3203" y="337"/>
                  </a:cubicBezTo>
                  <a:cubicBezTo>
                    <a:pt x="3193" y="326"/>
                    <a:pt x="3172" y="316"/>
                    <a:pt x="3140" y="305"/>
                  </a:cubicBezTo>
                  <a:cubicBezTo>
                    <a:pt x="3119" y="295"/>
                    <a:pt x="3109" y="295"/>
                    <a:pt x="3088" y="295"/>
                  </a:cubicBezTo>
                  <a:cubicBezTo>
                    <a:pt x="3077" y="295"/>
                    <a:pt x="3056" y="295"/>
                    <a:pt x="3046" y="305"/>
                  </a:cubicBezTo>
                  <a:cubicBezTo>
                    <a:pt x="3025" y="305"/>
                    <a:pt x="3014" y="305"/>
                    <a:pt x="3004" y="316"/>
                  </a:cubicBezTo>
                  <a:cubicBezTo>
                    <a:pt x="3014" y="358"/>
                    <a:pt x="3025" y="410"/>
                    <a:pt x="3035" y="463"/>
                  </a:cubicBezTo>
                  <a:cubicBezTo>
                    <a:pt x="3098" y="809"/>
                    <a:pt x="3140" y="1156"/>
                    <a:pt x="3151" y="1502"/>
                  </a:cubicBezTo>
                  <a:cubicBezTo>
                    <a:pt x="3151" y="1681"/>
                    <a:pt x="3151" y="1859"/>
                    <a:pt x="3140" y="2038"/>
                  </a:cubicBezTo>
                  <a:cubicBezTo>
                    <a:pt x="3130" y="2206"/>
                    <a:pt x="3109" y="2374"/>
                    <a:pt x="3077" y="2542"/>
                  </a:cubicBezTo>
                  <a:cubicBezTo>
                    <a:pt x="3046" y="2710"/>
                    <a:pt x="3004" y="2888"/>
                    <a:pt x="2951" y="3056"/>
                  </a:cubicBezTo>
                  <a:cubicBezTo>
                    <a:pt x="2899" y="3203"/>
                    <a:pt x="2836" y="3350"/>
                    <a:pt x="2773" y="3497"/>
                  </a:cubicBezTo>
                  <a:cubicBezTo>
                    <a:pt x="2615" y="3844"/>
                    <a:pt x="2437" y="4169"/>
                    <a:pt x="2227" y="4484"/>
                  </a:cubicBezTo>
                  <a:cubicBezTo>
                    <a:pt x="2027" y="4799"/>
                    <a:pt x="1817" y="5104"/>
                    <a:pt x="1597" y="5408"/>
                  </a:cubicBezTo>
                  <a:cubicBezTo>
                    <a:pt x="1387" y="5713"/>
                    <a:pt x="1177" y="6017"/>
                    <a:pt x="977" y="6332"/>
                  </a:cubicBezTo>
                  <a:cubicBezTo>
                    <a:pt x="883" y="6490"/>
                    <a:pt x="788" y="6647"/>
                    <a:pt x="704" y="6815"/>
                  </a:cubicBezTo>
                  <a:cubicBezTo>
                    <a:pt x="610" y="6973"/>
                    <a:pt x="536" y="7141"/>
                    <a:pt x="463" y="7309"/>
                  </a:cubicBezTo>
                  <a:cubicBezTo>
                    <a:pt x="410" y="7424"/>
                    <a:pt x="368" y="7550"/>
                    <a:pt x="326" y="7666"/>
                  </a:cubicBezTo>
                  <a:cubicBezTo>
                    <a:pt x="284" y="7792"/>
                    <a:pt x="242" y="7918"/>
                    <a:pt x="211" y="8044"/>
                  </a:cubicBezTo>
                  <a:cubicBezTo>
                    <a:pt x="179" y="8170"/>
                    <a:pt x="148" y="8306"/>
                    <a:pt x="116" y="8443"/>
                  </a:cubicBezTo>
                  <a:cubicBezTo>
                    <a:pt x="85" y="8569"/>
                    <a:pt x="64" y="8705"/>
                    <a:pt x="43" y="8842"/>
                  </a:cubicBezTo>
                  <a:lnTo>
                    <a:pt x="53" y="8831"/>
                  </a:lnTo>
                  <a:lnTo>
                    <a:pt x="53" y="8831"/>
                  </a:lnTo>
                  <a:cubicBezTo>
                    <a:pt x="22" y="9052"/>
                    <a:pt x="1" y="9262"/>
                    <a:pt x="1" y="9472"/>
                  </a:cubicBezTo>
                  <a:cubicBezTo>
                    <a:pt x="1" y="9577"/>
                    <a:pt x="1" y="9682"/>
                    <a:pt x="11" y="9777"/>
                  </a:cubicBezTo>
                  <a:cubicBezTo>
                    <a:pt x="11" y="9882"/>
                    <a:pt x="22" y="9976"/>
                    <a:pt x="32" y="10081"/>
                  </a:cubicBezTo>
                  <a:cubicBezTo>
                    <a:pt x="43" y="10123"/>
                    <a:pt x="53" y="10165"/>
                    <a:pt x="53" y="10207"/>
                  </a:cubicBezTo>
                  <a:cubicBezTo>
                    <a:pt x="74" y="10218"/>
                    <a:pt x="106" y="10218"/>
                    <a:pt x="127" y="10218"/>
                  </a:cubicBezTo>
                  <a:cubicBezTo>
                    <a:pt x="179" y="10228"/>
                    <a:pt x="232" y="10250"/>
                    <a:pt x="284" y="10271"/>
                  </a:cubicBezTo>
                  <a:cubicBezTo>
                    <a:pt x="347" y="10281"/>
                    <a:pt x="400" y="10313"/>
                    <a:pt x="473" y="10344"/>
                  </a:cubicBezTo>
                  <a:cubicBezTo>
                    <a:pt x="504" y="10354"/>
                    <a:pt x="534" y="10374"/>
                    <a:pt x="565" y="10385"/>
                  </a:cubicBezTo>
                  <a:lnTo>
                    <a:pt x="565" y="10385"/>
                  </a:lnTo>
                  <a:lnTo>
                    <a:pt x="557" y="10344"/>
                  </a:lnTo>
                  <a:cubicBezTo>
                    <a:pt x="557" y="10292"/>
                    <a:pt x="547" y="10250"/>
                    <a:pt x="536" y="10207"/>
                  </a:cubicBezTo>
                  <a:cubicBezTo>
                    <a:pt x="484" y="9798"/>
                    <a:pt x="484" y="9399"/>
                    <a:pt x="536" y="8989"/>
                  </a:cubicBezTo>
                  <a:cubicBezTo>
                    <a:pt x="589" y="8600"/>
                    <a:pt x="704" y="8212"/>
                    <a:pt x="851" y="7834"/>
                  </a:cubicBezTo>
                  <a:cubicBezTo>
                    <a:pt x="977" y="7550"/>
                    <a:pt x="1135" y="7256"/>
                    <a:pt x="1355" y="6910"/>
                  </a:cubicBezTo>
                  <a:cubicBezTo>
                    <a:pt x="1534" y="6626"/>
                    <a:pt x="1723" y="6353"/>
                    <a:pt x="1943" y="6059"/>
                  </a:cubicBezTo>
                  <a:lnTo>
                    <a:pt x="1975" y="5996"/>
                  </a:lnTo>
                  <a:lnTo>
                    <a:pt x="1985" y="5986"/>
                  </a:lnTo>
                  <a:cubicBezTo>
                    <a:pt x="2363" y="5461"/>
                    <a:pt x="2741" y="4915"/>
                    <a:pt x="3035" y="4316"/>
                  </a:cubicBezTo>
                  <a:cubicBezTo>
                    <a:pt x="3193" y="4012"/>
                    <a:pt x="3308" y="3697"/>
                    <a:pt x="3392" y="3392"/>
                  </a:cubicBezTo>
                  <a:cubicBezTo>
                    <a:pt x="3487" y="3056"/>
                    <a:pt x="3539" y="2678"/>
                    <a:pt x="3560" y="2279"/>
                  </a:cubicBezTo>
                  <a:cubicBezTo>
                    <a:pt x="3571" y="1933"/>
                    <a:pt x="3550" y="1576"/>
                    <a:pt x="3508" y="1166"/>
                  </a:cubicBezTo>
                  <a:cubicBezTo>
                    <a:pt x="3466" y="830"/>
                    <a:pt x="3403" y="473"/>
                    <a:pt x="3308" y="64"/>
                  </a:cubicBezTo>
                  <a:cubicBezTo>
                    <a:pt x="3298" y="22"/>
                    <a:pt x="3266" y="1"/>
                    <a:pt x="3235" y="1"/>
                  </a:cubicBezTo>
                  <a:close/>
                  <a:moveTo>
                    <a:pt x="565" y="10385"/>
                  </a:moveTo>
                  <a:lnTo>
                    <a:pt x="568" y="10397"/>
                  </a:lnTo>
                  <a:lnTo>
                    <a:pt x="568" y="10386"/>
                  </a:lnTo>
                  <a:cubicBezTo>
                    <a:pt x="567" y="10385"/>
                    <a:pt x="566" y="10385"/>
                    <a:pt x="565" y="1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2"/>
            <p:cNvSpPr/>
            <p:nvPr/>
          </p:nvSpPr>
          <p:spPr>
            <a:xfrm>
              <a:off x="3071850" y="4710675"/>
              <a:ext cx="177475" cy="319500"/>
            </a:xfrm>
            <a:custGeom>
              <a:avLst/>
              <a:gdLst/>
              <a:ahLst/>
              <a:cxnLst/>
              <a:rect l="l" t="t" r="r" b="b"/>
              <a:pathLst>
                <a:path w="7099" h="12780" extrusionOk="0">
                  <a:moveTo>
                    <a:pt x="4327" y="1963"/>
                  </a:moveTo>
                  <a:lnTo>
                    <a:pt x="4327" y="1963"/>
                  </a:lnTo>
                  <a:cubicBezTo>
                    <a:pt x="4516" y="2373"/>
                    <a:pt x="4726" y="2761"/>
                    <a:pt x="4915" y="3160"/>
                  </a:cubicBezTo>
                  <a:cubicBezTo>
                    <a:pt x="4926" y="3171"/>
                    <a:pt x="4926" y="3171"/>
                    <a:pt x="4926" y="3181"/>
                  </a:cubicBezTo>
                  <a:cubicBezTo>
                    <a:pt x="4789" y="2929"/>
                    <a:pt x="4663" y="2677"/>
                    <a:pt x="4537" y="2425"/>
                  </a:cubicBezTo>
                  <a:cubicBezTo>
                    <a:pt x="4464" y="2278"/>
                    <a:pt x="4390" y="2121"/>
                    <a:pt x="4327" y="1963"/>
                  </a:cubicBezTo>
                  <a:close/>
                  <a:moveTo>
                    <a:pt x="3792" y="0"/>
                  </a:moveTo>
                  <a:cubicBezTo>
                    <a:pt x="3750" y="0"/>
                    <a:pt x="3708" y="42"/>
                    <a:pt x="3708" y="84"/>
                  </a:cubicBezTo>
                  <a:cubicBezTo>
                    <a:pt x="3718" y="189"/>
                    <a:pt x="3739" y="304"/>
                    <a:pt x="3760" y="420"/>
                  </a:cubicBezTo>
                  <a:cubicBezTo>
                    <a:pt x="3750" y="409"/>
                    <a:pt x="3739" y="409"/>
                    <a:pt x="3729" y="409"/>
                  </a:cubicBezTo>
                  <a:lnTo>
                    <a:pt x="3708" y="409"/>
                  </a:lnTo>
                  <a:cubicBezTo>
                    <a:pt x="3666" y="420"/>
                    <a:pt x="3645" y="462"/>
                    <a:pt x="3655" y="504"/>
                  </a:cubicBezTo>
                  <a:cubicBezTo>
                    <a:pt x="3676" y="577"/>
                    <a:pt x="3697" y="661"/>
                    <a:pt x="3718" y="735"/>
                  </a:cubicBezTo>
                  <a:lnTo>
                    <a:pt x="3676" y="735"/>
                  </a:lnTo>
                  <a:cubicBezTo>
                    <a:pt x="3645" y="735"/>
                    <a:pt x="3603" y="735"/>
                    <a:pt x="3561" y="745"/>
                  </a:cubicBezTo>
                  <a:lnTo>
                    <a:pt x="3540" y="745"/>
                  </a:lnTo>
                  <a:cubicBezTo>
                    <a:pt x="3435" y="756"/>
                    <a:pt x="3319" y="766"/>
                    <a:pt x="3214" y="777"/>
                  </a:cubicBezTo>
                  <a:cubicBezTo>
                    <a:pt x="3109" y="798"/>
                    <a:pt x="3004" y="819"/>
                    <a:pt x="2899" y="850"/>
                  </a:cubicBezTo>
                  <a:cubicBezTo>
                    <a:pt x="2700" y="913"/>
                    <a:pt x="2511" y="997"/>
                    <a:pt x="2322" y="1102"/>
                  </a:cubicBezTo>
                  <a:cubicBezTo>
                    <a:pt x="1985" y="1302"/>
                    <a:pt x="1681" y="1585"/>
                    <a:pt x="1408" y="1953"/>
                  </a:cubicBezTo>
                  <a:cubicBezTo>
                    <a:pt x="1177" y="2268"/>
                    <a:pt x="966" y="2646"/>
                    <a:pt x="788" y="3087"/>
                  </a:cubicBezTo>
                  <a:cubicBezTo>
                    <a:pt x="630" y="3465"/>
                    <a:pt x="504" y="3874"/>
                    <a:pt x="399" y="4326"/>
                  </a:cubicBezTo>
                  <a:cubicBezTo>
                    <a:pt x="357" y="4525"/>
                    <a:pt x="315" y="4725"/>
                    <a:pt x="284" y="4924"/>
                  </a:cubicBezTo>
                  <a:cubicBezTo>
                    <a:pt x="242" y="5124"/>
                    <a:pt x="210" y="5334"/>
                    <a:pt x="179" y="5534"/>
                  </a:cubicBezTo>
                  <a:cubicBezTo>
                    <a:pt x="105" y="6038"/>
                    <a:pt x="53" y="6490"/>
                    <a:pt x="32" y="6920"/>
                  </a:cubicBezTo>
                  <a:cubicBezTo>
                    <a:pt x="0" y="7445"/>
                    <a:pt x="0" y="7918"/>
                    <a:pt x="53" y="8359"/>
                  </a:cubicBezTo>
                  <a:cubicBezTo>
                    <a:pt x="95" y="8863"/>
                    <a:pt x="200" y="9304"/>
                    <a:pt x="357" y="9692"/>
                  </a:cubicBezTo>
                  <a:cubicBezTo>
                    <a:pt x="462" y="9976"/>
                    <a:pt x="609" y="10228"/>
                    <a:pt x="788" y="10438"/>
                  </a:cubicBezTo>
                  <a:cubicBezTo>
                    <a:pt x="746" y="10490"/>
                    <a:pt x="714" y="10543"/>
                    <a:pt x="683" y="10606"/>
                  </a:cubicBezTo>
                  <a:cubicBezTo>
                    <a:pt x="620" y="10721"/>
                    <a:pt x="567" y="10837"/>
                    <a:pt x="515" y="10952"/>
                  </a:cubicBezTo>
                  <a:cubicBezTo>
                    <a:pt x="473" y="11068"/>
                    <a:pt x="441" y="11194"/>
                    <a:pt x="420" y="11320"/>
                  </a:cubicBezTo>
                  <a:cubicBezTo>
                    <a:pt x="410" y="11435"/>
                    <a:pt x="399" y="11551"/>
                    <a:pt x="410" y="11677"/>
                  </a:cubicBezTo>
                  <a:cubicBezTo>
                    <a:pt x="420" y="11897"/>
                    <a:pt x="483" y="12118"/>
                    <a:pt x="588" y="12296"/>
                  </a:cubicBezTo>
                  <a:cubicBezTo>
                    <a:pt x="651" y="12422"/>
                    <a:pt x="777" y="12590"/>
                    <a:pt x="977" y="12695"/>
                  </a:cubicBezTo>
                  <a:cubicBezTo>
                    <a:pt x="1061" y="12748"/>
                    <a:pt x="1156" y="12769"/>
                    <a:pt x="1261" y="12779"/>
                  </a:cubicBezTo>
                  <a:lnTo>
                    <a:pt x="1303" y="12779"/>
                  </a:lnTo>
                  <a:cubicBezTo>
                    <a:pt x="1387" y="12779"/>
                    <a:pt x="1471" y="12769"/>
                    <a:pt x="1565" y="12737"/>
                  </a:cubicBezTo>
                  <a:cubicBezTo>
                    <a:pt x="1660" y="12695"/>
                    <a:pt x="1765" y="12643"/>
                    <a:pt x="1870" y="12559"/>
                  </a:cubicBezTo>
                  <a:cubicBezTo>
                    <a:pt x="1975" y="12464"/>
                    <a:pt x="2080" y="12349"/>
                    <a:pt x="2185" y="12202"/>
                  </a:cubicBezTo>
                  <a:cubicBezTo>
                    <a:pt x="2206" y="12181"/>
                    <a:pt x="2206" y="12149"/>
                    <a:pt x="2185" y="12118"/>
                  </a:cubicBezTo>
                  <a:lnTo>
                    <a:pt x="2185" y="12118"/>
                  </a:lnTo>
                  <a:cubicBezTo>
                    <a:pt x="2248" y="12139"/>
                    <a:pt x="2311" y="12160"/>
                    <a:pt x="2364" y="12170"/>
                  </a:cubicBezTo>
                  <a:cubicBezTo>
                    <a:pt x="2490" y="12202"/>
                    <a:pt x="2637" y="12223"/>
                    <a:pt x="2794" y="12233"/>
                  </a:cubicBezTo>
                  <a:cubicBezTo>
                    <a:pt x="2847" y="12233"/>
                    <a:pt x="2910" y="12244"/>
                    <a:pt x="2973" y="12244"/>
                  </a:cubicBezTo>
                  <a:cubicBezTo>
                    <a:pt x="3193" y="12244"/>
                    <a:pt x="3424" y="12212"/>
                    <a:pt x="3687" y="12160"/>
                  </a:cubicBezTo>
                  <a:cubicBezTo>
                    <a:pt x="3970" y="12107"/>
                    <a:pt x="4275" y="12013"/>
                    <a:pt x="4579" y="11897"/>
                  </a:cubicBezTo>
                  <a:cubicBezTo>
                    <a:pt x="4852" y="11782"/>
                    <a:pt x="5125" y="11645"/>
                    <a:pt x="5377" y="11498"/>
                  </a:cubicBezTo>
                  <a:cubicBezTo>
                    <a:pt x="5640" y="11341"/>
                    <a:pt x="5860" y="11183"/>
                    <a:pt x="6060" y="11005"/>
                  </a:cubicBezTo>
                  <a:cubicBezTo>
                    <a:pt x="6249" y="10826"/>
                    <a:pt x="6427" y="10616"/>
                    <a:pt x="6574" y="10385"/>
                  </a:cubicBezTo>
                  <a:cubicBezTo>
                    <a:pt x="6700" y="10186"/>
                    <a:pt x="6816" y="9955"/>
                    <a:pt x="6900" y="9703"/>
                  </a:cubicBezTo>
                  <a:cubicBezTo>
                    <a:pt x="6973" y="9472"/>
                    <a:pt x="7026" y="9230"/>
                    <a:pt x="7047" y="8957"/>
                  </a:cubicBezTo>
                  <a:cubicBezTo>
                    <a:pt x="7099" y="8485"/>
                    <a:pt x="7068" y="7960"/>
                    <a:pt x="6952" y="7403"/>
                  </a:cubicBezTo>
                  <a:cubicBezTo>
                    <a:pt x="6847" y="6920"/>
                    <a:pt x="6669" y="6406"/>
                    <a:pt x="6438" y="5891"/>
                  </a:cubicBezTo>
                  <a:cubicBezTo>
                    <a:pt x="6333" y="5660"/>
                    <a:pt x="6217" y="5429"/>
                    <a:pt x="6081" y="5198"/>
                  </a:cubicBezTo>
                  <a:cubicBezTo>
                    <a:pt x="6018" y="5082"/>
                    <a:pt x="5944" y="4956"/>
                    <a:pt x="5871" y="4840"/>
                  </a:cubicBezTo>
                  <a:cubicBezTo>
                    <a:pt x="5829" y="4756"/>
                    <a:pt x="5797" y="4672"/>
                    <a:pt x="5755" y="4599"/>
                  </a:cubicBezTo>
                  <a:cubicBezTo>
                    <a:pt x="5608" y="4305"/>
                    <a:pt x="5472" y="4011"/>
                    <a:pt x="5335" y="3717"/>
                  </a:cubicBezTo>
                  <a:cubicBezTo>
                    <a:pt x="5272" y="3580"/>
                    <a:pt x="5220" y="3444"/>
                    <a:pt x="5157" y="3318"/>
                  </a:cubicBezTo>
                  <a:cubicBezTo>
                    <a:pt x="5104" y="3192"/>
                    <a:pt x="5041" y="3076"/>
                    <a:pt x="4989" y="2961"/>
                  </a:cubicBezTo>
                  <a:cubicBezTo>
                    <a:pt x="4737" y="2446"/>
                    <a:pt x="4464" y="1942"/>
                    <a:pt x="4243" y="1417"/>
                  </a:cubicBezTo>
                  <a:cubicBezTo>
                    <a:pt x="4086" y="1029"/>
                    <a:pt x="3939" y="619"/>
                    <a:pt x="3876" y="199"/>
                  </a:cubicBezTo>
                  <a:cubicBezTo>
                    <a:pt x="3876" y="157"/>
                    <a:pt x="3865" y="115"/>
                    <a:pt x="3865" y="84"/>
                  </a:cubicBezTo>
                  <a:cubicBezTo>
                    <a:pt x="3865" y="63"/>
                    <a:pt x="3855" y="42"/>
                    <a:pt x="3844" y="21"/>
                  </a:cubicBezTo>
                  <a:cubicBezTo>
                    <a:pt x="3834" y="10"/>
                    <a:pt x="3813" y="0"/>
                    <a:pt x="37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2"/>
            <p:cNvSpPr/>
            <p:nvPr/>
          </p:nvSpPr>
          <p:spPr>
            <a:xfrm>
              <a:off x="3127775" y="4725100"/>
              <a:ext cx="121825" cy="291675"/>
            </a:xfrm>
            <a:custGeom>
              <a:avLst/>
              <a:gdLst/>
              <a:ahLst/>
              <a:cxnLst/>
              <a:rect l="l" t="t" r="r" b="b"/>
              <a:pathLst>
                <a:path w="4873" h="11667" extrusionOk="0">
                  <a:moveTo>
                    <a:pt x="2090" y="1386"/>
                  </a:moveTo>
                  <a:lnTo>
                    <a:pt x="2090" y="1386"/>
                  </a:lnTo>
                  <a:cubicBezTo>
                    <a:pt x="2185" y="1596"/>
                    <a:pt x="2290" y="1796"/>
                    <a:pt x="2384" y="1995"/>
                  </a:cubicBezTo>
                  <a:lnTo>
                    <a:pt x="2395" y="2016"/>
                  </a:lnTo>
                  <a:cubicBezTo>
                    <a:pt x="2489" y="2195"/>
                    <a:pt x="2584" y="2373"/>
                    <a:pt x="2668" y="2562"/>
                  </a:cubicBezTo>
                  <a:cubicBezTo>
                    <a:pt x="2531" y="2310"/>
                    <a:pt x="2405" y="2069"/>
                    <a:pt x="2300" y="1848"/>
                  </a:cubicBezTo>
                  <a:cubicBezTo>
                    <a:pt x="2227" y="1691"/>
                    <a:pt x="2153" y="1544"/>
                    <a:pt x="2090" y="1386"/>
                  </a:cubicBezTo>
                  <a:close/>
                  <a:moveTo>
                    <a:pt x="1723" y="0"/>
                  </a:moveTo>
                  <a:cubicBezTo>
                    <a:pt x="1712" y="126"/>
                    <a:pt x="1702" y="252"/>
                    <a:pt x="1702" y="378"/>
                  </a:cubicBezTo>
                  <a:cubicBezTo>
                    <a:pt x="1702" y="546"/>
                    <a:pt x="1702" y="704"/>
                    <a:pt x="1712" y="872"/>
                  </a:cubicBezTo>
                  <a:cubicBezTo>
                    <a:pt x="1723" y="1040"/>
                    <a:pt x="1733" y="1197"/>
                    <a:pt x="1754" y="1365"/>
                  </a:cubicBezTo>
                  <a:lnTo>
                    <a:pt x="1754" y="1355"/>
                  </a:lnTo>
                  <a:cubicBezTo>
                    <a:pt x="1796" y="1649"/>
                    <a:pt x="1849" y="1932"/>
                    <a:pt x="1933" y="2216"/>
                  </a:cubicBezTo>
                  <a:cubicBezTo>
                    <a:pt x="1975" y="2352"/>
                    <a:pt x="2017" y="2489"/>
                    <a:pt x="2069" y="2625"/>
                  </a:cubicBezTo>
                  <a:cubicBezTo>
                    <a:pt x="2111" y="2751"/>
                    <a:pt x="2164" y="2877"/>
                    <a:pt x="2216" y="2993"/>
                  </a:cubicBezTo>
                  <a:cubicBezTo>
                    <a:pt x="2342" y="3308"/>
                    <a:pt x="2500" y="3612"/>
                    <a:pt x="2657" y="3917"/>
                  </a:cubicBezTo>
                  <a:cubicBezTo>
                    <a:pt x="2815" y="4221"/>
                    <a:pt x="2983" y="4526"/>
                    <a:pt x="3140" y="4831"/>
                  </a:cubicBezTo>
                  <a:cubicBezTo>
                    <a:pt x="3298" y="5135"/>
                    <a:pt x="3455" y="5440"/>
                    <a:pt x="3592" y="5755"/>
                  </a:cubicBezTo>
                  <a:cubicBezTo>
                    <a:pt x="3728" y="6060"/>
                    <a:pt x="3854" y="6375"/>
                    <a:pt x="3949" y="6700"/>
                  </a:cubicBezTo>
                  <a:cubicBezTo>
                    <a:pt x="3970" y="6795"/>
                    <a:pt x="4001" y="6889"/>
                    <a:pt x="4022" y="6984"/>
                  </a:cubicBezTo>
                  <a:cubicBezTo>
                    <a:pt x="4033" y="7057"/>
                    <a:pt x="4054" y="7131"/>
                    <a:pt x="4064" y="7204"/>
                  </a:cubicBezTo>
                  <a:cubicBezTo>
                    <a:pt x="4085" y="7351"/>
                    <a:pt x="4106" y="7498"/>
                    <a:pt x="4106" y="7635"/>
                  </a:cubicBezTo>
                  <a:cubicBezTo>
                    <a:pt x="4117" y="7918"/>
                    <a:pt x="4096" y="8212"/>
                    <a:pt x="4033" y="8485"/>
                  </a:cubicBezTo>
                  <a:cubicBezTo>
                    <a:pt x="3980" y="8758"/>
                    <a:pt x="3886" y="9021"/>
                    <a:pt x="3760" y="9273"/>
                  </a:cubicBezTo>
                  <a:cubicBezTo>
                    <a:pt x="3644" y="9514"/>
                    <a:pt x="3497" y="9745"/>
                    <a:pt x="3308" y="9945"/>
                  </a:cubicBezTo>
                  <a:cubicBezTo>
                    <a:pt x="3130" y="10155"/>
                    <a:pt x="2930" y="10333"/>
                    <a:pt x="2699" y="10470"/>
                  </a:cubicBezTo>
                  <a:cubicBezTo>
                    <a:pt x="2468" y="10617"/>
                    <a:pt x="2216" y="10732"/>
                    <a:pt x="1954" y="10806"/>
                  </a:cubicBezTo>
                  <a:cubicBezTo>
                    <a:pt x="1706" y="10870"/>
                    <a:pt x="1459" y="10902"/>
                    <a:pt x="1205" y="10902"/>
                  </a:cubicBezTo>
                  <a:cubicBezTo>
                    <a:pt x="1168" y="10902"/>
                    <a:pt x="1130" y="10901"/>
                    <a:pt x="1093" y="10900"/>
                  </a:cubicBezTo>
                  <a:cubicBezTo>
                    <a:pt x="1009" y="10900"/>
                    <a:pt x="935" y="10890"/>
                    <a:pt x="851" y="10879"/>
                  </a:cubicBezTo>
                  <a:cubicBezTo>
                    <a:pt x="767" y="10869"/>
                    <a:pt x="673" y="10858"/>
                    <a:pt x="589" y="10827"/>
                  </a:cubicBezTo>
                  <a:cubicBezTo>
                    <a:pt x="410" y="10785"/>
                    <a:pt x="242" y="10722"/>
                    <a:pt x="64" y="10659"/>
                  </a:cubicBezTo>
                  <a:cubicBezTo>
                    <a:pt x="53" y="10701"/>
                    <a:pt x="43" y="10732"/>
                    <a:pt x="43" y="10764"/>
                  </a:cubicBezTo>
                  <a:cubicBezTo>
                    <a:pt x="32" y="10795"/>
                    <a:pt x="22" y="10827"/>
                    <a:pt x="22" y="10869"/>
                  </a:cubicBezTo>
                  <a:cubicBezTo>
                    <a:pt x="11" y="10963"/>
                    <a:pt x="1" y="11047"/>
                    <a:pt x="1" y="11131"/>
                  </a:cubicBezTo>
                  <a:lnTo>
                    <a:pt x="1" y="11415"/>
                  </a:lnTo>
                  <a:lnTo>
                    <a:pt x="1" y="11562"/>
                  </a:lnTo>
                  <a:cubicBezTo>
                    <a:pt x="32" y="11572"/>
                    <a:pt x="74" y="11583"/>
                    <a:pt x="127" y="11593"/>
                  </a:cubicBezTo>
                  <a:cubicBezTo>
                    <a:pt x="263" y="11625"/>
                    <a:pt x="400" y="11646"/>
                    <a:pt x="557" y="11656"/>
                  </a:cubicBezTo>
                  <a:cubicBezTo>
                    <a:pt x="610" y="11667"/>
                    <a:pt x="673" y="11667"/>
                    <a:pt x="736" y="11667"/>
                  </a:cubicBezTo>
                  <a:cubicBezTo>
                    <a:pt x="956" y="11667"/>
                    <a:pt x="1187" y="11635"/>
                    <a:pt x="1450" y="11583"/>
                  </a:cubicBezTo>
                  <a:cubicBezTo>
                    <a:pt x="1744" y="11530"/>
                    <a:pt x="2038" y="11436"/>
                    <a:pt x="2342" y="11320"/>
                  </a:cubicBezTo>
                  <a:cubicBezTo>
                    <a:pt x="2615" y="11205"/>
                    <a:pt x="2888" y="11079"/>
                    <a:pt x="3140" y="10921"/>
                  </a:cubicBezTo>
                  <a:cubicBezTo>
                    <a:pt x="3403" y="10764"/>
                    <a:pt x="3623" y="10606"/>
                    <a:pt x="3823" y="10428"/>
                  </a:cubicBezTo>
                  <a:cubicBezTo>
                    <a:pt x="4012" y="10249"/>
                    <a:pt x="4190" y="10039"/>
                    <a:pt x="4337" y="9808"/>
                  </a:cubicBezTo>
                  <a:cubicBezTo>
                    <a:pt x="4463" y="9609"/>
                    <a:pt x="4579" y="9378"/>
                    <a:pt x="4663" y="9126"/>
                  </a:cubicBezTo>
                  <a:cubicBezTo>
                    <a:pt x="4736" y="8895"/>
                    <a:pt x="4789" y="8653"/>
                    <a:pt x="4820" y="8380"/>
                  </a:cubicBezTo>
                  <a:cubicBezTo>
                    <a:pt x="4873" y="7908"/>
                    <a:pt x="4831" y="7383"/>
                    <a:pt x="4715" y="6826"/>
                  </a:cubicBezTo>
                  <a:cubicBezTo>
                    <a:pt x="4610" y="6343"/>
                    <a:pt x="4432" y="5829"/>
                    <a:pt x="4201" y="5314"/>
                  </a:cubicBezTo>
                  <a:cubicBezTo>
                    <a:pt x="4096" y="5072"/>
                    <a:pt x="3970" y="4841"/>
                    <a:pt x="3844" y="4621"/>
                  </a:cubicBezTo>
                  <a:cubicBezTo>
                    <a:pt x="3781" y="4494"/>
                    <a:pt x="3707" y="4379"/>
                    <a:pt x="3634" y="4253"/>
                  </a:cubicBezTo>
                  <a:lnTo>
                    <a:pt x="3592" y="4158"/>
                  </a:lnTo>
                  <a:lnTo>
                    <a:pt x="3518" y="4022"/>
                  </a:lnTo>
                  <a:cubicBezTo>
                    <a:pt x="3392" y="3759"/>
                    <a:pt x="3235" y="3444"/>
                    <a:pt x="3098" y="3140"/>
                  </a:cubicBezTo>
                  <a:cubicBezTo>
                    <a:pt x="3067" y="3077"/>
                    <a:pt x="3035" y="3003"/>
                    <a:pt x="3014" y="2940"/>
                  </a:cubicBezTo>
                  <a:lnTo>
                    <a:pt x="3004" y="2909"/>
                  </a:lnTo>
                  <a:cubicBezTo>
                    <a:pt x="2972" y="2856"/>
                    <a:pt x="2951" y="2793"/>
                    <a:pt x="2920" y="2741"/>
                  </a:cubicBezTo>
                  <a:cubicBezTo>
                    <a:pt x="2867" y="2615"/>
                    <a:pt x="2815" y="2499"/>
                    <a:pt x="2752" y="2384"/>
                  </a:cubicBezTo>
                  <a:cubicBezTo>
                    <a:pt x="2678" y="2226"/>
                    <a:pt x="2605" y="2079"/>
                    <a:pt x="2531" y="1932"/>
                  </a:cubicBezTo>
                  <a:cubicBezTo>
                    <a:pt x="2353" y="1575"/>
                    <a:pt x="2174" y="1218"/>
                    <a:pt x="2017" y="851"/>
                  </a:cubicBezTo>
                  <a:cubicBezTo>
                    <a:pt x="1880" y="525"/>
                    <a:pt x="1786" y="252"/>
                    <a:pt x="17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2"/>
            <p:cNvSpPr/>
            <p:nvPr/>
          </p:nvSpPr>
          <p:spPr>
            <a:xfrm>
              <a:off x="3128300" y="499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2"/>
            <p:cNvSpPr/>
            <p:nvPr/>
          </p:nvSpPr>
          <p:spPr>
            <a:xfrm>
              <a:off x="3081825" y="4991025"/>
              <a:ext cx="45700" cy="39150"/>
            </a:xfrm>
            <a:custGeom>
              <a:avLst/>
              <a:gdLst/>
              <a:ahLst/>
              <a:cxnLst/>
              <a:rect l="l" t="t" r="r" b="b"/>
              <a:pathLst>
                <a:path w="1828" h="1566" extrusionOk="0">
                  <a:moveTo>
                    <a:pt x="746" y="1"/>
                  </a:moveTo>
                  <a:cubicBezTo>
                    <a:pt x="693" y="1"/>
                    <a:pt x="641" y="1"/>
                    <a:pt x="588" y="11"/>
                  </a:cubicBezTo>
                  <a:lnTo>
                    <a:pt x="599" y="11"/>
                  </a:lnTo>
                  <a:cubicBezTo>
                    <a:pt x="504" y="22"/>
                    <a:pt x="410" y="43"/>
                    <a:pt x="326" y="85"/>
                  </a:cubicBezTo>
                  <a:lnTo>
                    <a:pt x="336" y="85"/>
                  </a:lnTo>
                  <a:cubicBezTo>
                    <a:pt x="263" y="106"/>
                    <a:pt x="200" y="148"/>
                    <a:pt x="147" y="190"/>
                  </a:cubicBezTo>
                  <a:cubicBezTo>
                    <a:pt x="105" y="221"/>
                    <a:pt x="63" y="263"/>
                    <a:pt x="21" y="316"/>
                  </a:cubicBezTo>
                  <a:lnTo>
                    <a:pt x="0" y="337"/>
                  </a:lnTo>
                  <a:cubicBezTo>
                    <a:pt x="0" y="379"/>
                    <a:pt x="11" y="421"/>
                    <a:pt x="11" y="463"/>
                  </a:cubicBezTo>
                  <a:cubicBezTo>
                    <a:pt x="21" y="683"/>
                    <a:pt x="84" y="904"/>
                    <a:pt x="189" y="1082"/>
                  </a:cubicBezTo>
                  <a:cubicBezTo>
                    <a:pt x="252" y="1208"/>
                    <a:pt x="378" y="1387"/>
                    <a:pt x="578" y="1481"/>
                  </a:cubicBezTo>
                  <a:cubicBezTo>
                    <a:pt x="662" y="1534"/>
                    <a:pt x="757" y="1555"/>
                    <a:pt x="862" y="1565"/>
                  </a:cubicBezTo>
                  <a:lnTo>
                    <a:pt x="904" y="1565"/>
                  </a:lnTo>
                  <a:cubicBezTo>
                    <a:pt x="988" y="1565"/>
                    <a:pt x="1072" y="1555"/>
                    <a:pt x="1166" y="1523"/>
                  </a:cubicBezTo>
                  <a:cubicBezTo>
                    <a:pt x="1261" y="1492"/>
                    <a:pt x="1366" y="1429"/>
                    <a:pt x="1471" y="1345"/>
                  </a:cubicBezTo>
                  <a:cubicBezTo>
                    <a:pt x="1576" y="1250"/>
                    <a:pt x="1681" y="1135"/>
                    <a:pt x="1786" y="988"/>
                  </a:cubicBezTo>
                  <a:cubicBezTo>
                    <a:pt x="1807" y="967"/>
                    <a:pt x="1807" y="935"/>
                    <a:pt x="1796" y="904"/>
                  </a:cubicBezTo>
                  <a:lnTo>
                    <a:pt x="1796" y="904"/>
                  </a:lnTo>
                  <a:cubicBezTo>
                    <a:pt x="1807" y="914"/>
                    <a:pt x="1817" y="914"/>
                    <a:pt x="1828" y="925"/>
                  </a:cubicBezTo>
                  <a:cubicBezTo>
                    <a:pt x="1817" y="883"/>
                    <a:pt x="1796" y="851"/>
                    <a:pt x="1786" y="809"/>
                  </a:cubicBezTo>
                  <a:lnTo>
                    <a:pt x="1786" y="820"/>
                  </a:lnTo>
                  <a:cubicBezTo>
                    <a:pt x="1754" y="746"/>
                    <a:pt x="1723" y="673"/>
                    <a:pt x="1681" y="610"/>
                  </a:cubicBezTo>
                  <a:cubicBezTo>
                    <a:pt x="1649" y="547"/>
                    <a:pt x="1607" y="484"/>
                    <a:pt x="1565" y="421"/>
                  </a:cubicBezTo>
                  <a:lnTo>
                    <a:pt x="1565" y="431"/>
                  </a:lnTo>
                  <a:cubicBezTo>
                    <a:pt x="1534" y="389"/>
                    <a:pt x="1492" y="347"/>
                    <a:pt x="1460" y="305"/>
                  </a:cubicBezTo>
                  <a:cubicBezTo>
                    <a:pt x="1418" y="263"/>
                    <a:pt x="1376" y="232"/>
                    <a:pt x="1345" y="200"/>
                  </a:cubicBezTo>
                  <a:cubicBezTo>
                    <a:pt x="1271" y="148"/>
                    <a:pt x="1198" y="106"/>
                    <a:pt x="1114" y="74"/>
                  </a:cubicBezTo>
                  <a:cubicBezTo>
                    <a:pt x="1040" y="43"/>
                    <a:pt x="967" y="22"/>
                    <a:pt x="883" y="11"/>
                  </a:cubicBezTo>
                  <a:lnTo>
                    <a:pt x="893" y="11"/>
                  </a:lnTo>
                  <a:cubicBezTo>
                    <a:pt x="841" y="1"/>
                    <a:pt x="799" y="1"/>
                    <a:pt x="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2"/>
            <p:cNvSpPr/>
            <p:nvPr/>
          </p:nvSpPr>
          <p:spPr>
            <a:xfrm>
              <a:off x="3086300" y="4927750"/>
              <a:ext cx="87700" cy="52525"/>
            </a:xfrm>
            <a:custGeom>
              <a:avLst/>
              <a:gdLst/>
              <a:ahLst/>
              <a:cxnLst/>
              <a:rect l="l" t="t" r="r" b="b"/>
              <a:pathLst>
                <a:path w="3508" h="2101" extrusionOk="0">
                  <a:moveTo>
                    <a:pt x="2878" y="1"/>
                  </a:moveTo>
                  <a:cubicBezTo>
                    <a:pt x="2804" y="1"/>
                    <a:pt x="2720" y="12"/>
                    <a:pt x="2647" y="12"/>
                  </a:cubicBezTo>
                  <a:cubicBezTo>
                    <a:pt x="2521" y="33"/>
                    <a:pt x="2405" y="43"/>
                    <a:pt x="2279" y="75"/>
                  </a:cubicBezTo>
                  <a:cubicBezTo>
                    <a:pt x="2164" y="106"/>
                    <a:pt x="2048" y="148"/>
                    <a:pt x="1922" y="190"/>
                  </a:cubicBezTo>
                  <a:cubicBezTo>
                    <a:pt x="1702" y="274"/>
                    <a:pt x="1481" y="400"/>
                    <a:pt x="1281" y="537"/>
                  </a:cubicBezTo>
                  <a:cubicBezTo>
                    <a:pt x="1082" y="684"/>
                    <a:pt x="893" y="852"/>
                    <a:pt x="735" y="1030"/>
                  </a:cubicBezTo>
                  <a:cubicBezTo>
                    <a:pt x="588" y="1188"/>
                    <a:pt x="462" y="1345"/>
                    <a:pt x="346" y="1524"/>
                  </a:cubicBezTo>
                  <a:cubicBezTo>
                    <a:pt x="283" y="1608"/>
                    <a:pt x="220" y="1692"/>
                    <a:pt x="168" y="1776"/>
                  </a:cubicBezTo>
                  <a:lnTo>
                    <a:pt x="10" y="2059"/>
                  </a:lnTo>
                  <a:cubicBezTo>
                    <a:pt x="0" y="2080"/>
                    <a:pt x="0" y="2091"/>
                    <a:pt x="21" y="2101"/>
                  </a:cubicBezTo>
                  <a:cubicBezTo>
                    <a:pt x="31" y="2101"/>
                    <a:pt x="42" y="2101"/>
                    <a:pt x="52" y="2091"/>
                  </a:cubicBezTo>
                  <a:cubicBezTo>
                    <a:pt x="115" y="1986"/>
                    <a:pt x="178" y="1881"/>
                    <a:pt x="252" y="1776"/>
                  </a:cubicBezTo>
                  <a:cubicBezTo>
                    <a:pt x="325" y="1671"/>
                    <a:pt x="399" y="1566"/>
                    <a:pt x="483" y="1471"/>
                  </a:cubicBezTo>
                  <a:lnTo>
                    <a:pt x="483" y="1471"/>
                  </a:lnTo>
                  <a:lnTo>
                    <a:pt x="472" y="1482"/>
                  </a:lnTo>
                  <a:cubicBezTo>
                    <a:pt x="536" y="1408"/>
                    <a:pt x="599" y="1335"/>
                    <a:pt x="662" y="1272"/>
                  </a:cubicBezTo>
                  <a:cubicBezTo>
                    <a:pt x="725" y="1198"/>
                    <a:pt x="798" y="1135"/>
                    <a:pt x="872" y="1072"/>
                  </a:cubicBezTo>
                  <a:cubicBezTo>
                    <a:pt x="935" y="1009"/>
                    <a:pt x="1008" y="946"/>
                    <a:pt x="1082" y="894"/>
                  </a:cubicBezTo>
                  <a:lnTo>
                    <a:pt x="1302" y="736"/>
                  </a:lnTo>
                  <a:lnTo>
                    <a:pt x="1292" y="736"/>
                  </a:lnTo>
                  <a:cubicBezTo>
                    <a:pt x="1302" y="736"/>
                    <a:pt x="1302" y="736"/>
                    <a:pt x="1313" y="726"/>
                  </a:cubicBezTo>
                  <a:cubicBezTo>
                    <a:pt x="1523" y="579"/>
                    <a:pt x="1754" y="463"/>
                    <a:pt x="2006" y="379"/>
                  </a:cubicBezTo>
                  <a:cubicBezTo>
                    <a:pt x="2006" y="369"/>
                    <a:pt x="2017" y="369"/>
                    <a:pt x="2017" y="369"/>
                  </a:cubicBezTo>
                  <a:lnTo>
                    <a:pt x="2006" y="369"/>
                  </a:lnTo>
                  <a:cubicBezTo>
                    <a:pt x="2216" y="306"/>
                    <a:pt x="2437" y="253"/>
                    <a:pt x="2657" y="232"/>
                  </a:cubicBezTo>
                  <a:cubicBezTo>
                    <a:pt x="2773" y="222"/>
                    <a:pt x="2888" y="222"/>
                    <a:pt x="3014" y="222"/>
                  </a:cubicBezTo>
                  <a:cubicBezTo>
                    <a:pt x="3077" y="232"/>
                    <a:pt x="3130" y="232"/>
                    <a:pt x="3193" y="243"/>
                  </a:cubicBezTo>
                  <a:cubicBezTo>
                    <a:pt x="3266" y="253"/>
                    <a:pt x="3329" y="264"/>
                    <a:pt x="3403" y="264"/>
                  </a:cubicBezTo>
                  <a:cubicBezTo>
                    <a:pt x="3408" y="265"/>
                    <a:pt x="3413" y="266"/>
                    <a:pt x="3419" y="266"/>
                  </a:cubicBezTo>
                  <a:cubicBezTo>
                    <a:pt x="3455" y="266"/>
                    <a:pt x="3488" y="237"/>
                    <a:pt x="3497" y="201"/>
                  </a:cubicBezTo>
                  <a:cubicBezTo>
                    <a:pt x="3508" y="148"/>
                    <a:pt x="3487" y="96"/>
                    <a:pt x="3434" y="75"/>
                  </a:cubicBezTo>
                  <a:cubicBezTo>
                    <a:pt x="3371" y="54"/>
                    <a:pt x="3298" y="43"/>
                    <a:pt x="3235" y="33"/>
                  </a:cubicBezTo>
                  <a:cubicBezTo>
                    <a:pt x="3172" y="22"/>
                    <a:pt x="3098" y="12"/>
                    <a:pt x="3035" y="12"/>
                  </a:cubicBezTo>
                  <a:cubicBezTo>
                    <a:pt x="2983" y="12"/>
                    <a:pt x="2930" y="1"/>
                    <a:pt x="2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2"/>
            <p:cNvSpPr/>
            <p:nvPr/>
          </p:nvSpPr>
          <p:spPr>
            <a:xfrm>
              <a:off x="3090500" y="5008600"/>
              <a:ext cx="3175" cy="13550"/>
            </a:xfrm>
            <a:custGeom>
              <a:avLst/>
              <a:gdLst/>
              <a:ahLst/>
              <a:cxnLst/>
              <a:rect l="l" t="t" r="r" b="b"/>
              <a:pathLst>
                <a:path w="127" h="542" extrusionOk="0">
                  <a:moveTo>
                    <a:pt x="42" y="1"/>
                  </a:moveTo>
                  <a:cubicBezTo>
                    <a:pt x="31" y="1"/>
                    <a:pt x="21" y="1"/>
                    <a:pt x="21" y="22"/>
                  </a:cubicBezTo>
                  <a:cubicBezTo>
                    <a:pt x="10" y="64"/>
                    <a:pt x="10" y="106"/>
                    <a:pt x="10" y="148"/>
                  </a:cubicBezTo>
                  <a:cubicBezTo>
                    <a:pt x="0" y="190"/>
                    <a:pt x="10" y="222"/>
                    <a:pt x="10" y="264"/>
                  </a:cubicBezTo>
                  <a:cubicBezTo>
                    <a:pt x="10" y="358"/>
                    <a:pt x="31" y="442"/>
                    <a:pt x="63" y="526"/>
                  </a:cubicBezTo>
                  <a:cubicBezTo>
                    <a:pt x="71" y="534"/>
                    <a:pt x="78" y="541"/>
                    <a:pt x="89" y="541"/>
                  </a:cubicBezTo>
                  <a:cubicBezTo>
                    <a:pt x="94" y="541"/>
                    <a:pt x="99" y="540"/>
                    <a:pt x="105" y="537"/>
                  </a:cubicBezTo>
                  <a:cubicBezTo>
                    <a:pt x="115" y="537"/>
                    <a:pt x="126" y="516"/>
                    <a:pt x="115" y="505"/>
                  </a:cubicBezTo>
                  <a:cubicBezTo>
                    <a:pt x="105" y="484"/>
                    <a:pt x="105" y="474"/>
                    <a:pt x="94" y="453"/>
                  </a:cubicBezTo>
                  <a:cubicBezTo>
                    <a:pt x="94" y="442"/>
                    <a:pt x="84" y="421"/>
                    <a:pt x="84" y="400"/>
                  </a:cubicBezTo>
                  <a:cubicBezTo>
                    <a:pt x="73" y="358"/>
                    <a:pt x="63" y="316"/>
                    <a:pt x="63" y="274"/>
                  </a:cubicBezTo>
                  <a:cubicBezTo>
                    <a:pt x="53" y="236"/>
                    <a:pt x="53" y="197"/>
                    <a:pt x="52" y="159"/>
                  </a:cubicBezTo>
                  <a:lnTo>
                    <a:pt x="52" y="159"/>
                  </a:lnTo>
                  <a:cubicBezTo>
                    <a:pt x="63" y="117"/>
                    <a:pt x="63" y="64"/>
                    <a:pt x="73" y="22"/>
                  </a:cubicBezTo>
                  <a:cubicBezTo>
                    <a:pt x="73" y="12"/>
                    <a:pt x="63" y="1"/>
                    <a:pt x="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2"/>
            <p:cNvSpPr/>
            <p:nvPr/>
          </p:nvSpPr>
          <p:spPr>
            <a:xfrm>
              <a:off x="3099425" y="5010725"/>
              <a:ext cx="2650" cy="15250"/>
            </a:xfrm>
            <a:custGeom>
              <a:avLst/>
              <a:gdLst/>
              <a:ahLst/>
              <a:cxnLst/>
              <a:rect l="l" t="t" r="r" b="b"/>
              <a:pathLst>
                <a:path w="106" h="610" extrusionOk="0">
                  <a:moveTo>
                    <a:pt x="53" y="0"/>
                  </a:moveTo>
                  <a:cubicBezTo>
                    <a:pt x="42" y="0"/>
                    <a:pt x="32" y="11"/>
                    <a:pt x="21" y="21"/>
                  </a:cubicBezTo>
                  <a:cubicBezTo>
                    <a:pt x="11" y="74"/>
                    <a:pt x="11" y="116"/>
                    <a:pt x="0" y="168"/>
                  </a:cubicBezTo>
                  <a:lnTo>
                    <a:pt x="0" y="305"/>
                  </a:lnTo>
                  <a:cubicBezTo>
                    <a:pt x="0" y="399"/>
                    <a:pt x="21" y="504"/>
                    <a:pt x="42" y="588"/>
                  </a:cubicBezTo>
                  <a:cubicBezTo>
                    <a:pt x="42" y="599"/>
                    <a:pt x="53" y="609"/>
                    <a:pt x="63" y="609"/>
                  </a:cubicBezTo>
                  <a:lnTo>
                    <a:pt x="84" y="609"/>
                  </a:lnTo>
                  <a:cubicBezTo>
                    <a:pt x="95" y="609"/>
                    <a:pt x="95" y="599"/>
                    <a:pt x="95" y="599"/>
                  </a:cubicBezTo>
                  <a:cubicBezTo>
                    <a:pt x="105" y="588"/>
                    <a:pt x="105" y="578"/>
                    <a:pt x="105" y="567"/>
                  </a:cubicBezTo>
                  <a:cubicBezTo>
                    <a:pt x="95" y="557"/>
                    <a:pt x="95" y="557"/>
                    <a:pt x="95" y="546"/>
                  </a:cubicBezTo>
                  <a:lnTo>
                    <a:pt x="95" y="536"/>
                  </a:lnTo>
                  <a:cubicBezTo>
                    <a:pt x="74" y="483"/>
                    <a:pt x="74" y="431"/>
                    <a:pt x="63" y="378"/>
                  </a:cubicBezTo>
                  <a:cubicBezTo>
                    <a:pt x="53" y="326"/>
                    <a:pt x="53" y="263"/>
                    <a:pt x="53" y="210"/>
                  </a:cubicBezTo>
                  <a:cubicBezTo>
                    <a:pt x="53" y="179"/>
                    <a:pt x="53" y="158"/>
                    <a:pt x="63" y="126"/>
                  </a:cubicBezTo>
                  <a:cubicBezTo>
                    <a:pt x="63" y="95"/>
                    <a:pt x="74" y="63"/>
                    <a:pt x="74" y="32"/>
                  </a:cubicBezTo>
                  <a:cubicBezTo>
                    <a:pt x="74" y="21"/>
                    <a:pt x="63" y="0"/>
                    <a:pt x="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2"/>
            <p:cNvSpPr/>
            <p:nvPr/>
          </p:nvSpPr>
          <p:spPr>
            <a:xfrm>
              <a:off x="3108875" y="5013350"/>
              <a:ext cx="2125" cy="12350"/>
            </a:xfrm>
            <a:custGeom>
              <a:avLst/>
              <a:gdLst/>
              <a:ahLst/>
              <a:cxnLst/>
              <a:rect l="l" t="t" r="r" b="b"/>
              <a:pathLst>
                <a:path w="85" h="494" extrusionOk="0">
                  <a:moveTo>
                    <a:pt x="53" y="0"/>
                  </a:moveTo>
                  <a:cubicBezTo>
                    <a:pt x="42" y="0"/>
                    <a:pt x="32" y="11"/>
                    <a:pt x="32" y="21"/>
                  </a:cubicBezTo>
                  <a:cubicBezTo>
                    <a:pt x="21" y="63"/>
                    <a:pt x="21" y="95"/>
                    <a:pt x="11" y="137"/>
                  </a:cubicBezTo>
                  <a:cubicBezTo>
                    <a:pt x="11" y="168"/>
                    <a:pt x="0" y="210"/>
                    <a:pt x="0" y="252"/>
                  </a:cubicBezTo>
                  <a:cubicBezTo>
                    <a:pt x="0" y="315"/>
                    <a:pt x="11" y="389"/>
                    <a:pt x="21" y="462"/>
                  </a:cubicBezTo>
                  <a:cubicBezTo>
                    <a:pt x="21" y="483"/>
                    <a:pt x="32" y="494"/>
                    <a:pt x="53" y="494"/>
                  </a:cubicBezTo>
                  <a:cubicBezTo>
                    <a:pt x="63" y="494"/>
                    <a:pt x="84" y="473"/>
                    <a:pt x="74" y="462"/>
                  </a:cubicBezTo>
                  <a:cubicBezTo>
                    <a:pt x="74" y="420"/>
                    <a:pt x="63" y="378"/>
                    <a:pt x="63" y="347"/>
                  </a:cubicBezTo>
                  <a:cubicBezTo>
                    <a:pt x="53" y="305"/>
                    <a:pt x="53" y="263"/>
                    <a:pt x="63" y="221"/>
                  </a:cubicBezTo>
                  <a:lnTo>
                    <a:pt x="53" y="221"/>
                  </a:lnTo>
                  <a:cubicBezTo>
                    <a:pt x="63" y="189"/>
                    <a:pt x="63" y="158"/>
                    <a:pt x="63" y="126"/>
                  </a:cubicBezTo>
                  <a:cubicBezTo>
                    <a:pt x="74" y="95"/>
                    <a:pt x="74" y="63"/>
                    <a:pt x="84" y="32"/>
                  </a:cubicBezTo>
                  <a:cubicBezTo>
                    <a:pt x="84" y="21"/>
                    <a:pt x="74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2"/>
            <p:cNvSpPr/>
            <p:nvPr/>
          </p:nvSpPr>
          <p:spPr>
            <a:xfrm>
              <a:off x="3087875" y="4757925"/>
              <a:ext cx="113950" cy="132850"/>
            </a:xfrm>
            <a:custGeom>
              <a:avLst/>
              <a:gdLst/>
              <a:ahLst/>
              <a:cxnLst/>
              <a:rect l="l" t="t" r="r" b="b"/>
              <a:pathLst>
                <a:path w="4558" h="5314" extrusionOk="0">
                  <a:moveTo>
                    <a:pt x="4232" y="0"/>
                  </a:moveTo>
                  <a:cubicBezTo>
                    <a:pt x="4190" y="0"/>
                    <a:pt x="4148" y="0"/>
                    <a:pt x="4096" y="21"/>
                  </a:cubicBezTo>
                  <a:cubicBezTo>
                    <a:pt x="4054" y="31"/>
                    <a:pt x="4012" y="52"/>
                    <a:pt x="3970" y="73"/>
                  </a:cubicBezTo>
                  <a:cubicBezTo>
                    <a:pt x="3917" y="105"/>
                    <a:pt x="3875" y="136"/>
                    <a:pt x="3833" y="157"/>
                  </a:cubicBezTo>
                  <a:cubicBezTo>
                    <a:pt x="3718" y="231"/>
                    <a:pt x="3613" y="315"/>
                    <a:pt x="3529" y="378"/>
                  </a:cubicBezTo>
                  <a:cubicBezTo>
                    <a:pt x="3424" y="472"/>
                    <a:pt x="3319" y="556"/>
                    <a:pt x="3224" y="640"/>
                  </a:cubicBezTo>
                  <a:lnTo>
                    <a:pt x="3161" y="693"/>
                  </a:lnTo>
                  <a:cubicBezTo>
                    <a:pt x="3077" y="766"/>
                    <a:pt x="2983" y="850"/>
                    <a:pt x="2888" y="924"/>
                  </a:cubicBezTo>
                  <a:cubicBezTo>
                    <a:pt x="2657" y="1113"/>
                    <a:pt x="2458" y="1249"/>
                    <a:pt x="2269" y="1344"/>
                  </a:cubicBezTo>
                  <a:cubicBezTo>
                    <a:pt x="2311" y="1302"/>
                    <a:pt x="2353" y="1260"/>
                    <a:pt x="2395" y="1207"/>
                  </a:cubicBezTo>
                  <a:lnTo>
                    <a:pt x="2416" y="1197"/>
                  </a:lnTo>
                  <a:cubicBezTo>
                    <a:pt x="2531" y="1071"/>
                    <a:pt x="2657" y="934"/>
                    <a:pt x="2773" y="798"/>
                  </a:cubicBezTo>
                  <a:cubicBezTo>
                    <a:pt x="2836" y="724"/>
                    <a:pt x="2888" y="651"/>
                    <a:pt x="2920" y="588"/>
                  </a:cubicBezTo>
                  <a:cubicBezTo>
                    <a:pt x="2962" y="525"/>
                    <a:pt x="2993" y="462"/>
                    <a:pt x="3014" y="409"/>
                  </a:cubicBezTo>
                  <a:cubicBezTo>
                    <a:pt x="3014" y="378"/>
                    <a:pt x="3025" y="357"/>
                    <a:pt x="3014" y="325"/>
                  </a:cubicBezTo>
                  <a:cubicBezTo>
                    <a:pt x="3014" y="294"/>
                    <a:pt x="3004" y="262"/>
                    <a:pt x="2993" y="231"/>
                  </a:cubicBezTo>
                  <a:cubicBezTo>
                    <a:pt x="2983" y="210"/>
                    <a:pt x="2951" y="189"/>
                    <a:pt x="2941" y="168"/>
                  </a:cubicBezTo>
                  <a:cubicBezTo>
                    <a:pt x="2909" y="147"/>
                    <a:pt x="2878" y="136"/>
                    <a:pt x="2846" y="115"/>
                  </a:cubicBezTo>
                  <a:cubicBezTo>
                    <a:pt x="2783" y="94"/>
                    <a:pt x="2710" y="84"/>
                    <a:pt x="2626" y="84"/>
                  </a:cubicBezTo>
                  <a:cubicBezTo>
                    <a:pt x="2552" y="84"/>
                    <a:pt x="2479" y="84"/>
                    <a:pt x="2384" y="105"/>
                  </a:cubicBezTo>
                  <a:cubicBezTo>
                    <a:pt x="2185" y="157"/>
                    <a:pt x="1996" y="231"/>
                    <a:pt x="1849" y="304"/>
                  </a:cubicBezTo>
                  <a:cubicBezTo>
                    <a:pt x="1681" y="388"/>
                    <a:pt x="1512" y="483"/>
                    <a:pt x="1344" y="588"/>
                  </a:cubicBezTo>
                  <a:cubicBezTo>
                    <a:pt x="1281" y="630"/>
                    <a:pt x="1218" y="672"/>
                    <a:pt x="1155" y="724"/>
                  </a:cubicBezTo>
                  <a:cubicBezTo>
                    <a:pt x="1103" y="766"/>
                    <a:pt x="1050" y="798"/>
                    <a:pt x="1019" y="840"/>
                  </a:cubicBezTo>
                  <a:cubicBezTo>
                    <a:pt x="956" y="892"/>
                    <a:pt x="914" y="945"/>
                    <a:pt x="872" y="997"/>
                  </a:cubicBezTo>
                  <a:cubicBezTo>
                    <a:pt x="830" y="1060"/>
                    <a:pt x="777" y="1123"/>
                    <a:pt x="735" y="1207"/>
                  </a:cubicBezTo>
                  <a:cubicBezTo>
                    <a:pt x="651" y="1333"/>
                    <a:pt x="588" y="1480"/>
                    <a:pt x="515" y="1659"/>
                  </a:cubicBezTo>
                  <a:cubicBezTo>
                    <a:pt x="451" y="1827"/>
                    <a:pt x="399" y="1995"/>
                    <a:pt x="346" y="2163"/>
                  </a:cubicBezTo>
                  <a:cubicBezTo>
                    <a:pt x="304" y="2310"/>
                    <a:pt x="262" y="2467"/>
                    <a:pt x="199" y="2614"/>
                  </a:cubicBezTo>
                  <a:cubicBezTo>
                    <a:pt x="147" y="2782"/>
                    <a:pt x="84" y="2919"/>
                    <a:pt x="10" y="3045"/>
                  </a:cubicBezTo>
                  <a:cubicBezTo>
                    <a:pt x="0" y="3055"/>
                    <a:pt x="0" y="3076"/>
                    <a:pt x="0" y="3097"/>
                  </a:cubicBezTo>
                  <a:cubicBezTo>
                    <a:pt x="10" y="3118"/>
                    <a:pt x="21" y="3139"/>
                    <a:pt x="42" y="3150"/>
                  </a:cubicBezTo>
                  <a:cubicBezTo>
                    <a:pt x="52" y="3150"/>
                    <a:pt x="52" y="3150"/>
                    <a:pt x="63" y="3160"/>
                  </a:cubicBezTo>
                  <a:cubicBezTo>
                    <a:pt x="42" y="3287"/>
                    <a:pt x="31" y="3413"/>
                    <a:pt x="31" y="3560"/>
                  </a:cubicBezTo>
                  <a:cubicBezTo>
                    <a:pt x="21" y="3728"/>
                    <a:pt x="31" y="3896"/>
                    <a:pt x="42" y="4064"/>
                  </a:cubicBezTo>
                  <a:cubicBezTo>
                    <a:pt x="63" y="4242"/>
                    <a:pt x="94" y="4411"/>
                    <a:pt x="136" y="4558"/>
                  </a:cubicBezTo>
                  <a:cubicBezTo>
                    <a:pt x="210" y="4799"/>
                    <a:pt x="346" y="5114"/>
                    <a:pt x="630" y="5251"/>
                  </a:cubicBezTo>
                  <a:cubicBezTo>
                    <a:pt x="725" y="5293"/>
                    <a:pt x="819" y="5314"/>
                    <a:pt x="935" y="5314"/>
                  </a:cubicBezTo>
                  <a:cubicBezTo>
                    <a:pt x="977" y="5314"/>
                    <a:pt x="1019" y="5314"/>
                    <a:pt x="1050" y="5303"/>
                  </a:cubicBezTo>
                  <a:cubicBezTo>
                    <a:pt x="1145" y="5293"/>
                    <a:pt x="1229" y="5272"/>
                    <a:pt x="1302" y="5230"/>
                  </a:cubicBezTo>
                  <a:cubicBezTo>
                    <a:pt x="1386" y="5198"/>
                    <a:pt x="1470" y="5146"/>
                    <a:pt x="1544" y="5083"/>
                  </a:cubicBezTo>
                  <a:cubicBezTo>
                    <a:pt x="1670" y="4988"/>
                    <a:pt x="1775" y="4862"/>
                    <a:pt x="1891" y="4684"/>
                  </a:cubicBezTo>
                  <a:cubicBezTo>
                    <a:pt x="2006" y="4516"/>
                    <a:pt x="2101" y="4326"/>
                    <a:pt x="2174" y="4169"/>
                  </a:cubicBezTo>
                  <a:lnTo>
                    <a:pt x="2300" y="3917"/>
                  </a:lnTo>
                  <a:cubicBezTo>
                    <a:pt x="2342" y="3833"/>
                    <a:pt x="2384" y="3738"/>
                    <a:pt x="2426" y="3654"/>
                  </a:cubicBezTo>
                  <a:cubicBezTo>
                    <a:pt x="2500" y="3518"/>
                    <a:pt x="2573" y="3371"/>
                    <a:pt x="2668" y="3234"/>
                  </a:cubicBezTo>
                  <a:cubicBezTo>
                    <a:pt x="2710" y="3171"/>
                    <a:pt x="2773" y="3108"/>
                    <a:pt x="2857" y="3034"/>
                  </a:cubicBezTo>
                  <a:cubicBezTo>
                    <a:pt x="2983" y="2940"/>
                    <a:pt x="3130" y="2845"/>
                    <a:pt x="3245" y="2761"/>
                  </a:cubicBezTo>
                  <a:lnTo>
                    <a:pt x="3361" y="2688"/>
                  </a:lnTo>
                  <a:cubicBezTo>
                    <a:pt x="3487" y="2604"/>
                    <a:pt x="3602" y="2520"/>
                    <a:pt x="3728" y="2436"/>
                  </a:cubicBezTo>
                  <a:cubicBezTo>
                    <a:pt x="3854" y="2341"/>
                    <a:pt x="4022" y="2215"/>
                    <a:pt x="4169" y="2079"/>
                  </a:cubicBezTo>
                  <a:cubicBezTo>
                    <a:pt x="4316" y="1953"/>
                    <a:pt x="4411" y="1827"/>
                    <a:pt x="4484" y="1711"/>
                  </a:cubicBezTo>
                  <a:cubicBezTo>
                    <a:pt x="4495" y="1669"/>
                    <a:pt x="4516" y="1627"/>
                    <a:pt x="4537" y="1575"/>
                  </a:cubicBezTo>
                  <a:cubicBezTo>
                    <a:pt x="4547" y="1533"/>
                    <a:pt x="4558" y="1491"/>
                    <a:pt x="4558" y="1438"/>
                  </a:cubicBezTo>
                  <a:cubicBezTo>
                    <a:pt x="4558" y="1354"/>
                    <a:pt x="4537" y="1260"/>
                    <a:pt x="4484" y="1165"/>
                  </a:cubicBezTo>
                  <a:cubicBezTo>
                    <a:pt x="4516" y="1060"/>
                    <a:pt x="4558" y="934"/>
                    <a:pt x="4526" y="819"/>
                  </a:cubicBezTo>
                  <a:lnTo>
                    <a:pt x="4495" y="756"/>
                  </a:lnTo>
                  <a:cubicBezTo>
                    <a:pt x="4474" y="724"/>
                    <a:pt x="4453" y="714"/>
                    <a:pt x="4421" y="693"/>
                  </a:cubicBezTo>
                  <a:cubicBezTo>
                    <a:pt x="4411" y="682"/>
                    <a:pt x="4390" y="672"/>
                    <a:pt x="4369" y="672"/>
                  </a:cubicBezTo>
                  <a:cubicBezTo>
                    <a:pt x="4390" y="630"/>
                    <a:pt x="4400" y="598"/>
                    <a:pt x="4421" y="567"/>
                  </a:cubicBezTo>
                  <a:cubicBezTo>
                    <a:pt x="4432" y="535"/>
                    <a:pt x="4432" y="504"/>
                    <a:pt x="4442" y="472"/>
                  </a:cubicBezTo>
                  <a:cubicBezTo>
                    <a:pt x="4453" y="441"/>
                    <a:pt x="4453" y="420"/>
                    <a:pt x="4463" y="388"/>
                  </a:cubicBezTo>
                  <a:cubicBezTo>
                    <a:pt x="4463" y="336"/>
                    <a:pt x="4474" y="273"/>
                    <a:pt x="4463" y="210"/>
                  </a:cubicBezTo>
                  <a:cubicBezTo>
                    <a:pt x="4442" y="115"/>
                    <a:pt x="4400" y="52"/>
                    <a:pt x="4327" y="21"/>
                  </a:cubicBezTo>
                  <a:cubicBezTo>
                    <a:pt x="4295" y="0"/>
                    <a:pt x="4264" y="0"/>
                    <a:pt x="4232" y="0"/>
                  </a:cubicBezTo>
                  <a:close/>
                </a:path>
              </a:pathLst>
            </a:custGeom>
            <a:solidFill>
              <a:srgbClr val="C24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2"/>
            <p:cNvSpPr/>
            <p:nvPr/>
          </p:nvSpPr>
          <p:spPr>
            <a:xfrm>
              <a:off x="3162675" y="4774450"/>
              <a:ext cx="33625" cy="27700"/>
            </a:xfrm>
            <a:custGeom>
              <a:avLst/>
              <a:gdLst/>
              <a:ahLst/>
              <a:cxnLst/>
              <a:rect l="l" t="t" r="r" b="b"/>
              <a:pathLst>
                <a:path w="1345" h="1108" extrusionOk="0">
                  <a:moveTo>
                    <a:pt x="1314" y="0"/>
                  </a:moveTo>
                  <a:cubicBezTo>
                    <a:pt x="1303" y="0"/>
                    <a:pt x="1293" y="0"/>
                    <a:pt x="1293" y="11"/>
                  </a:cubicBezTo>
                  <a:cubicBezTo>
                    <a:pt x="1209" y="105"/>
                    <a:pt x="1125" y="200"/>
                    <a:pt x="1030" y="284"/>
                  </a:cubicBezTo>
                  <a:cubicBezTo>
                    <a:pt x="1009" y="305"/>
                    <a:pt x="999" y="315"/>
                    <a:pt x="978" y="326"/>
                  </a:cubicBezTo>
                  <a:cubicBezTo>
                    <a:pt x="904" y="389"/>
                    <a:pt x="831" y="452"/>
                    <a:pt x="757" y="504"/>
                  </a:cubicBezTo>
                  <a:cubicBezTo>
                    <a:pt x="684" y="567"/>
                    <a:pt x="610" y="620"/>
                    <a:pt x="526" y="672"/>
                  </a:cubicBezTo>
                  <a:cubicBezTo>
                    <a:pt x="453" y="725"/>
                    <a:pt x="369" y="777"/>
                    <a:pt x="295" y="830"/>
                  </a:cubicBezTo>
                  <a:cubicBezTo>
                    <a:pt x="211" y="882"/>
                    <a:pt x="127" y="935"/>
                    <a:pt x="33" y="977"/>
                  </a:cubicBezTo>
                  <a:cubicBezTo>
                    <a:pt x="22" y="987"/>
                    <a:pt x="12" y="1008"/>
                    <a:pt x="12" y="1029"/>
                  </a:cubicBezTo>
                  <a:cubicBezTo>
                    <a:pt x="1" y="1040"/>
                    <a:pt x="12" y="1061"/>
                    <a:pt x="22" y="1082"/>
                  </a:cubicBezTo>
                  <a:cubicBezTo>
                    <a:pt x="33" y="1092"/>
                    <a:pt x="43" y="1103"/>
                    <a:pt x="64" y="1103"/>
                  </a:cubicBezTo>
                  <a:cubicBezTo>
                    <a:pt x="70" y="1106"/>
                    <a:pt x="75" y="1107"/>
                    <a:pt x="80" y="1107"/>
                  </a:cubicBezTo>
                  <a:cubicBezTo>
                    <a:pt x="92" y="1107"/>
                    <a:pt x="102" y="1100"/>
                    <a:pt x="117" y="1092"/>
                  </a:cubicBezTo>
                  <a:cubicBezTo>
                    <a:pt x="232" y="1029"/>
                    <a:pt x="348" y="956"/>
                    <a:pt x="453" y="882"/>
                  </a:cubicBezTo>
                  <a:cubicBezTo>
                    <a:pt x="568" y="809"/>
                    <a:pt x="673" y="725"/>
                    <a:pt x="778" y="630"/>
                  </a:cubicBezTo>
                  <a:cubicBezTo>
                    <a:pt x="883" y="546"/>
                    <a:pt x="978" y="452"/>
                    <a:pt x="1072" y="357"/>
                  </a:cubicBezTo>
                  <a:cubicBezTo>
                    <a:pt x="1167" y="252"/>
                    <a:pt x="1251" y="147"/>
                    <a:pt x="1335" y="42"/>
                  </a:cubicBezTo>
                  <a:cubicBezTo>
                    <a:pt x="1345" y="32"/>
                    <a:pt x="1345" y="21"/>
                    <a:pt x="1324" y="11"/>
                  </a:cubicBezTo>
                  <a:cubicBezTo>
                    <a:pt x="1324" y="0"/>
                    <a:pt x="1314" y="0"/>
                    <a:pt x="1314" y="0"/>
                  </a:cubicBez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2"/>
            <p:cNvSpPr/>
            <p:nvPr/>
          </p:nvSpPr>
          <p:spPr>
            <a:xfrm>
              <a:off x="3169775" y="4789150"/>
              <a:ext cx="29675" cy="23250"/>
            </a:xfrm>
            <a:custGeom>
              <a:avLst/>
              <a:gdLst/>
              <a:ahLst/>
              <a:cxnLst/>
              <a:rect l="l" t="t" r="r" b="b"/>
              <a:pathLst>
                <a:path w="1187" h="930" extrusionOk="0">
                  <a:moveTo>
                    <a:pt x="1156" y="0"/>
                  </a:moveTo>
                  <a:cubicBezTo>
                    <a:pt x="1145" y="0"/>
                    <a:pt x="1135" y="0"/>
                    <a:pt x="1135" y="11"/>
                  </a:cubicBezTo>
                  <a:cubicBezTo>
                    <a:pt x="1061" y="84"/>
                    <a:pt x="977" y="158"/>
                    <a:pt x="904" y="231"/>
                  </a:cubicBezTo>
                  <a:lnTo>
                    <a:pt x="893" y="242"/>
                  </a:lnTo>
                  <a:cubicBezTo>
                    <a:pt x="799" y="326"/>
                    <a:pt x="694" y="410"/>
                    <a:pt x="578" y="494"/>
                  </a:cubicBezTo>
                  <a:cubicBezTo>
                    <a:pt x="473" y="567"/>
                    <a:pt x="358" y="641"/>
                    <a:pt x="232" y="704"/>
                  </a:cubicBezTo>
                  <a:cubicBezTo>
                    <a:pt x="169" y="735"/>
                    <a:pt x="116" y="756"/>
                    <a:pt x="53" y="788"/>
                  </a:cubicBezTo>
                  <a:cubicBezTo>
                    <a:pt x="32" y="788"/>
                    <a:pt x="22" y="809"/>
                    <a:pt x="11" y="819"/>
                  </a:cubicBezTo>
                  <a:cubicBezTo>
                    <a:pt x="1" y="840"/>
                    <a:pt x="1" y="861"/>
                    <a:pt x="1" y="872"/>
                  </a:cubicBezTo>
                  <a:cubicBezTo>
                    <a:pt x="11" y="893"/>
                    <a:pt x="22" y="914"/>
                    <a:pt x="43" y="924"/>
                  </a:cubicBezTo>
                  <a:cubicBezTo>
                    <a:pt x="57" y="924"/>
                    <a:pt x="71" y="929"/>
                    <a:pt x="81" y="929"/>
                  </a:cubicBezTo>
                  <a:cubicBezTo>
                    <a:pt x="87" y="929"/>
                    <a:pt x="91" y="928"/>
                    <a:pt x="95" y="924"/>
                  </a:cubicBezTo>
                  <a:cubicBezTo>
                    <a:pt x="200" y="872"/>
                    <a:pt x="305" y="819"/>
                    <a:pt x="400" y="756"/>
                  </a:cubicBezTo>
                  <a:cubicBezTo>
                    <a:pt x="494" y="693"/>
                    <a:pt x="589" y="620"/>
                    <a:pt x="683" y="546"/>
                  </a:cubicBezTo>
                  <a:cubicBezTo>
                    <a:pt x="862" y="389"/>
                    <a:pt x="1019" y="221"/>
                    <a:pt x="1177" y="53"/>
                  </a:cubicBezTo>
                  <a:cubicBezTo>
                    <a:pt x="1187" y="32"/>
                    <a:pt x="1187" y="11"/>
                    <a:pt x="1177" y="0"/>
                  </a:cubicBez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2"/>
            <p:cNvSpPr/>
            <p:nvPr/>
          </p:nvSpPr>
          <p:spPr>
            <a:xfrm>
              <a:off x="2754475" y="4823550"/>
              <a:ext cx="390375" cy="258875"/>
            </a:xfrm>
            <a:custGeom>
              <a:avLst/>
              <a:gdLst/>
              <a:ahLst/>
              <a:cxnLst/>
              <a:rect l="l" t="t" r="r" b="b"/>
              <a:pathLst>
                <a:path w="15615" h="10355" extrusionOk="0">
                  <a:moveTo>
                    <a:pt x="13357" y="0"/>
                  </a:moveTo>
                  <a:cubicBezTo>
                    <a:pt x="13304" y="0"/>
                    <a:pt x="13252" y="10"/>
                    <a:pt x="13199" y="10"/>
                  </a:cubicBezTo>
                  <a:cubicBezTo>
                    <a:pt x="13157" y="21"/>
                    <a:pt x="13126" y="52"/>
                    <a:pt x="13136" y="94"/>
                  </a:cubicBezTo>
                  <a:cubicBezTo>
                    <a:pt x="13094" y="199"/>
                    <a:pt x="13052" y="283"/>
                    <a:pt x="13010" y="378"/>
                  </a:cubicBezTo>
                  <a:cubicBezTo>
                    <a:pt x="12769" y="851"/>
                    <a:pt x="12464" y="1323"/>
                    <a:pt x="12097" y="1744"/>
                  </a:cubicBezTo>
                  <a:cubicBezTo>
                    <a:pt x="11666" y="2248"/>
                    <a:pt x="11152" y="2710"/>
                    <a:pt x="10564" y="3119"/>
                  </a:cubicBezTo>
                  <a:lnTo>
                    <a:pt x="10585" y="3109"/>
                  </a:lnTo>
                  <a:lnTo>
                    <a:pt x="10585" y="3109"/>
                  </a:lnTo>
                  <a:cubicBezTo>
                    <a:pt x="9902" y="3571"/>
                    <a:pt x="9146" y="3959"/>
                    <a:pt x="8338" y="4243"/>
                  </a:cubicBezTo>
                  <a:cubicBezTo>
                    <a:pt x="7960" y="4369"/>
                    <a:pt x="7582" y="4484"/>
                    <a:pt x="7225" y="4558"/>
                  </a:cubicBezTo>
                  <a:cubicBezTo>
                    <a:pt x="6847" y="4642"/>
                    <a:pt x="6437" y="4705"/>
                    <a:pt x="5944" y="4757"/>
                  </a:cubicBezTo>
                  <a:cubicBezTo>
                    <a:pt x="5755" y="4778"/>
                    <a:pt x="5566" y="4799"/>
                    <a:pt x="5303" y="4820"/>
                  </a:cubicBezTo>
                  <a:cubicBezTo>
                    <a:pt x="5209" y="4820"/>
                    <a:pt x="5114" y="4831"/>
                    <a:pt x="5020" y="4841"/>
                  </a:cubicBezTo>
                  <a:lnTo>
                    <a:pt x="4957" y="4841"/>
                  </a:lnTo>
                  <a:cubicBezTo>
                    <a:pt x="4852" y="4852"/>
                    <a:pt x="4736" y="4852"/>
                    <a:pt x="4621" y="4862"/>
                  </a:cubicBezTo>
                  <a:cubicBezTo>
                    <a:pt x="4484" y="4873"/>
                    <a:pt x="4348" y="4883"/>
                    <a:pt x="4201" y="4894"/>
                  </a:cubicBezTo>
                  <a:lnTo>
                    <a:pt x="4190" y="4894"/>
                  </a:lnTo>
                  <a:cubicBezTo>
                    <a:pt x="4117" y="4894"/>
                    <a:pt x="4043" y="4904"/>
                    <a:pt x="3980" y="4904"/>
                  </a:cubicBezTo>
                  <a:lnTo>
                    <a:pt x="3928" y="4915"/>
                  </a:lnTo>
                  <a:cubicBezTo>
                    <a:pt x="3602" y="4936"/>
                    <a:pt x="3266" y="4967"/>
                    <a:pt x="2930" y="5009"/>
                  </a:cubicBezTo>
                  <a:cubicBezTo>
                    <a:pt x="2542" y="5051"/>
                    <a:pt x="2206" y="5125"/>
                    <a:pt x="1912" y="5219"/>
                  </a:cubicBezTo>
                  <a:cubicBezTo>
                    <a:pt x="1744" y="5272"/>
                    <a:pt x="1586" y="5335"/>
                    <a:pt x="1439" y="5408"/>
                  </a:cubicBezTo>
                  <a:cubicBezTo>
                    <a:pt x="1292" y="5482"/>
                    <a:pt x="1145" y="5576"/>
                    <a:pt x="1009" y="5681"/>
                  </a:cubicBezTo>
                  <a:cubicBezTo>
                    <a:pt x="777" y="5860"/>
                    <a:pt x="567" y="6091"/>
                    <a:pt x="410" y="6353"/>
                  </a:cubicBezTo>
                  <a:cubicBezTo>
                    <a:pt x="126" y="6784"/>
                    <a:pt x="0" y="7319"/>
                    <a:pt x="32" y="7844"/>
                  </a:cubicBezTo>
                  <a:cubicBezTo>
                    <a:pt x="32" y="7970"/>
                    <a:pt x="53" y="8096"/>
                    <a:pt x="84" y="8222"/>
                  </a:cubicBezTo>
                  <a:cubicBezTo>
                    <a:pt x="105" y="8338"/>
                    <a:pt x="137" y="8464"/>
                    <a:pt x="189" y="8590"/>
                  </a:cubicBezTo>
                  <a:cubicBezTo>
                    <a:pt x="273" y="8821"/>
                    <a:pt x="399" y="9041"/>
                    <a:pt x="557" y="9251"/>
                  </a:cubicBezTo>
                  <a:cubicBezTo>
                    <a:pt x="662" y="9388"/>
                    <a:pt x="788" y="9514"/>
                    <a:pt x="935" y="9640"/>
                  </a:cubicBezTo>
                  <a:cubicBezTo>
                    <a:pt x="1072" y="9745"/>
                    <a:pt x="1229" y="9839"/>
                    <a:pt x="1408" y="9934"/>
                  </a:cubicBezTo>
                  <a:cubicBezTo>
                    <a:pt x="1576" y="10007"/>
                    <a:pt x="1765" y="10070"/>
                    <a:pt x="1964" y="10112"/>
                  </a:cubicBezTo>
                  <a:cubicBezTo>
                    <a:pt x="2195" y="10165"/>
                    <a:pt x="2426" y="10175"/>
                    <a:pt x="2657" y="10175"/>
                  </a:cubicBezTo>
                  <a:lnTo>
                    <a:pt x="2783" y="10186"/>
                  </a:lnTo>
                  <a:cubicBezTo>
                    <a:pt x="3308" y="10291"/>
                    <a:pt x="3854" y="10354"/>
                    <a:pt x="4442" y="10354"/>
                  </a:cubicBezTo>
                  <a:lnTo>
                    <a:pt x="4526" y="10354"/>
                  </a:lnTo>
                  <a:cubicBezTo>
                    <a:pt x="5146" y="10343"/>
                    <a:pt x="5807" y="10270"/>
                    <a:pt x="6469" y="10144"/>
                  </a:cubicBezTo>
                  <a:cubicBezTo>
                    <a:pt x="7109" y="10018"/>
                    <a:pt x="7750" y="9829"/>
                    <a:pt x="8390" y="9587"/>
                  </a:cubicBezTo>
                  <a:cubicBezTo>
                    <a:pt x="9010" y="9356"/>
                    <a:pt x="9608" y="9083"/>
                    <a:pt x="10165" y="8758"/>
                  </a:cubicBezTo>
                  <a:cubicBezTo>
                    <a:pt x="10721" y="8432"/>
                    <a:pt x="11236" y="8065"/>
                    <a:pt x="11698" y="7666"/>
                  </a:cubicBezTo>
                  <a:cubicBezTo>
                    <a:pt x="12212" y="7225"/>
                    <a:pt x="12706" y="6689"/>
                    <a:pt x="13178" y="6080"/>
                  </a:cubicBezTo>
                  <a:cubicBezTo>
                    <a:pt x="13609" y="5545"/>
                    <a:pt x="14008" y="4946"/>
                    <a:pt x="14397" y="4264"/>
                  </a:cubicBezTo>
                  <a:cubicBezTo>
                    <a:pt x="14565" y="3970"/>
                    <a:pt x="14743" y="3644"/>
                    <a:pt x="14911" y="3308"/>
                  </a:cubicBezTo>
                  <a:cubicBezTo>
                    <a:pt x="14954" y="3235"/>
                    <a:pt x="14985" y="3151"/>
                    <a:pt x="15027" y="3077"/>
                  </a:cubicBezTo>
                  <a:cubicBezTo>
                    <a:pt x="15048" y="3035"/>
                    <a:pt x="15069" y="2993"/>
                    <a:pt x="15080" y="2962"/>
                  </a:cubicBezTo>
                  <a:lnTo>
                    <a:pt x="15101" y="2930"/>
                  </a:lnTo>
                  <a:lnTo>
                    <a:pt x="15111" y="2899"/>
                  </a:lnTo>
                  <a:lnTo>
                    <a:pt x="15122" y="2878"/>
                  </a:lnTo>
                  <a:cubicBezTo>
                    <a:pt x="15132" y="2867"/>
                    <a:pt x="15132" y="2867"/>
                    <a:pt x="15132" y="2857"/>
                  </a:cubicBezTo>
                  <a:lnTo>
                    <a:pt x="15153" y="2825"/>
                  </a:lnTo>
                  <a:lnTo>
                    <a:pt x="15164" y="2804"/>
                  </a:lnTo>
                  <a:lnTo>
                    <a:pt x="15164" y="2783"/>
                  </a:lnTo>
                  <a:cubicBezTo>
                    <a:pt x="15342" y="2437"/>
                    <a:pt x="15489" y="2122"/>
                    <a:pt x="15605" y="1796"/>
                  </a:cubicBezTo>
                  <a:cubicBezTo>
                    <a:pt x="15615" y="1765"/>
                    <a:pt x="15605" y="1733"/>
                    <a:pt x="15584" y="1712"/>
                  </a:cubicBezTo>
                  <a:cubicBezTo>
                    <a:pt x="15500" y="1512"/>
                    <a:pt x="15374" y="1313"/>
                    <a:pt x="15227" y="1113"/>
                  </a:cubicBezTo>
                  <a:cubicBezTo>
                    <a:pt x="15069" y="914"/>
                    <a:pt x="14890" y="725"/>
                    <a:pt x="14691" y="556"/>
                  </a:cubicBezTo>
                  <a:cubicBezTo>
                    <a:pt x="14491" y="388"/>
                    <a:pt x="14271" y="252"/>
                    <a:pt x="14050" y="157"/>
                  </a:cubicBezTo>
                  <a:cubicBezTo>
                    <a:pt x="13945" y="105"/>
                    <a:pt x="13830" y="63"/>
                    <a:pt x="13703" y="42"/>
                  </a:cubicBezTo>
                  <a:cubicBezTo>
                    <a:pt x="13598" y="10"/>
                    <a:pt x="13483" y="0"/>
                    <a:pt x="13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2"/>
            <p:cNvSpPr/>
            <p:nvPr/>
          </p:nvSpPr>
          <p:spPr>
            <a:xfrm>
              <a:off x="2905675" y="4856625"/>
              <a:ext cx="239175" cy="222375"/>
            </a:xfrm>
            <a:custGeom>
              <a:avLst/>
              <a:gdLst/>
              <a:ahLst/>
              <a:cxnLst/>
              <a:rect l="l" t="t" r="r" b="b"/>
              <a:pathLst>
                <a:path w="9567" h="8895" extrusionOk="0">
                  <a:moveTo>
                    <a:pt x="9326" y="0"/>
                  </a:moveTo>
                  <a:cubicBezTo>
                    <a:pt x="9294" y="74"/>
                    <a:pt x="9273" y="147"/>
                    <a:pt x="9242" y="221"/>
                  </a:cubicBezTo>
                  <a:cubicBezTo>
                    <a:pt x="9105" y="578"/>
                    <a:pt x="8958" y="935"/>
                    <a:pt x="8779" y="1282"/>
                  </a:cubicBezTo>
                  <a:cubicBezTo>
                    <a:pt x="8632" y="1597"/>
                    <a:pt x="8464" y="1901"/>
                    <a:pt x="8286" y="2206"/>
                  </a:cubicBezTo>
                  <a:cubicBezTo>
                    <a:pt x="8128" y="2479"/>
                    <a:pt x="7971" y="2741"/>
                    <a:pt x="7803" y="3004"/>
                  </a:cubicBezTo>
                  <a:cubicBezTo>
                    <a:pt x="7456" y="3529"/>
                    <a:pt x="7078" y="4043"/>
                    <a:pt x="6679" y="4526"/>
                  </a:cubicBezTo>
                  <a:cubicBezTo>
                    <a:pt x="6269" y="5020"/>
                    <a:pt x="5828" y="5492"/>
                    <a:pt x="5366" y="5933"/>
                  </a:cubicBezTo>
                  <a:cubicBezTo>
                    <a:pt x="4904" y="6364"/>
                    <a:pt x="4411" y="6773"/>
                    <a:pt x="3896" y="7141"/>
                  </a:cubicBezTo>
                  <a:cubicBezTo>
                    <a:pt x="3382" y="7498"/>
                    <a:pt x="2846" y="7834"/>
                    <a:pt x="2279" y="8107"/>
                  </a:cubicBezTo>
                  <a:cubicBezTo>
                    <a:pt x="1712" y="8380"/>
                    <a:pt x="1135" y="8600"/>
                    <a:pt x="536" y="8768"/>
                  </a:cubicBezTo>
                  <a:cubicBezTo>
                    <a:pt x="358" y="8821"/>
                    <a:pt x="179" y="8863"/>
                    <a:pt x="1" y="8894"/>
                  </a:cubicBezTo>
                  <a:cubicBezTo>
                    <a:pt x="137" y="8873"/>
                    <a:pt x="284" y="8852"/>
                    <a:pt x="421" y="8821"/>
                  </a:cubicBezTo>
                  <a:cubicBezTo>
                    <a:pt x="1061" y="8695"/>
                    <a:pt x="1712" y="8506"/>
                    <a:pt x="2342" y="8264"/>
                  </a:cubicBezTo>
                  <a:cubicBezTo>
                    <a:pt x="2962" y="8033"/>
                    <a:pt x="3560" y="7760"/>
                    <a:pt x="4117" y="7435"/>
                  </a:cubicBezTo>
                  <a:cubicBezTo>
                    <a:pt x="4673" y="7120"/>
                    <a:pt x="5188" y="6752"/>
                    <a:pt x="5650" y="6343"/>
                  </a:cubicBezTo>
                  <a:cubicBezTo>
                    <a:pt x="6164" y="5902"/>
                    <a:pt x="6658" y="5366"/>
                    <a:pt x="7130" y="4757"/>
                  </a:cubicBezTo>
                  <a:cubicBezTo>
                    <a:pt x="7561" y="4211"/>
                    <a:pt x="7960" y="3623"/>
                    <a:pt x="8349" y="2941"/>
                  </a:cubicBezTo>
                  <a:cubicBezTo>
                    <a:pt x="8517" y="2647"/>
                    <a:pt x="8695" y="2321"/>
                    <a:pt x="8863" y="1985"/>
                  </a:cubicBezTo>
                  <a:cubicBezTo>
                    <a:pt x="8906" y="1912"/>
                    <a:pt x="8948" y="1828"/>
                    <a:pt x="8979" y="1754"/>
                  </a:cubicBezTo>
                  <a:cubicBezTo>
                    <a:pt x="9000" y="1712"/>
                    <a:pt x="9021" y="1681"/>
                    <a:pt x="9042" y="1639"/>
                  </a:cubicBezTo>
                  <a:lnTo>
                    <a:pt x="9053" y="1607"/>
                  </a:lnTo>
                  <a:lnTo>
                    <a:pt x="9074" y="1576"/>
                  </a:lnTo>
                  <a:lnTo>
                    <a:pt x="9074" y="1555"/>
                  </a:lnTo>
                  <a:cubicBezTo>
                    <a:pt x="9084" y="1544"/>
                    <a:pt x="9084" y="1534"/>
                    <a:pt x="9084" y="1534"/>
                  </a:cubicBezTo>
                  <a:lnTo>
                    <a:pt x="9105" y="1502"/>
                  </a:lnTo>
                  <a:lnTo>
                    <a:pt x="9116" y="1481"/>
                  </a:lnTo>
                  <a:cubicBezTo>
                    <a:pt x="9116" y="1471"/>
                    <a:pt x="9116" y="1471"/>
                    <a:pt x="9126" y="1460"/>
                  </a:cubicBezTo>
                  <a:cubicBezTo>
                    <a:pt x="9294" y="1114"/>
                    <a:pt x="9441" y="799"/>
                    <a:pt x="9557" y="473"/>
                  </a:cubicBezTo>
                  <a:cubicBezTo>
                    <a:pt x="9567" y="442"/>
                    <a:pt x="9557" y="410"/>
                    <a:pt x="9536" y="389"/>
                  </a:cubicBezTo>
                  <a:cubicBezTo>
                    <a:pt x="9483" y="252"/>
                    <a:pt x="9410" y="126"/>
                    <a:pt x="9326" y="0"/>
                  </a:cubicBezTo>
                  <a:close/>
                </a:path>
              </a:pathLst>
            </a:custGeom>
            <a:solidFill>
              <a:srgbClr val="DF8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2"/>
            <p:cNvSpPr/>
            <p:nvPr/>
          </p:nvSpPr>
          <p:spPr>
            <a:xfrm>
              <a:off x="2947675" y="5004400"/>
              <a:ext cx="100325" cy="64625"/>
            </a:xfrm>
            <a:custGeom>
              <a:avLst/>
              <a:gdLst/>
              <a:ahLst/>
              <a:cxnLst/>
              <a:rect l="l" t="t" r="r" b="b"/>
              <a:pathLst>
                <a:path w="4013" h="2585" extrusionOk="0">
                  <a:moveTo>
                    <a:pt x="2773" y="1"/>
                  </a:moveTo>
                  <a:cubicBezTo>
                    <a:pt x="2657" y="1"/>
                    <a:pt x="2542" y="12"/>
                    <a:pt x="2437" y="33"/>
                  </a:cubicBezTo>
                  <a:cubicBezTo>
                    <a:pt x="2174" y="64"/>
                    <a:pt x="1922" y="138"/>
                    <a:pt x="1681" y="232"/>
                  </a:cubicBezTo>
                  <a:lnTo>
                    <a:pt x="1691" y="232"/>
                  </a:lnTo>
                  <a:cubicBezTo>
                    <a:pt x="1439" y="337"/>
                    <a:pt x="1219" y="474"/>
                    <a:pt x="1009" y="631"/>
                  </a:cubicBezTo>
                  <a:lnTo>
                    <a:pt x="998" y="631"/>
                  </a:lnTo>
                  <a:cubicBezTo>
                    <a:pt x="809" y="778"/>
                    <a:pt x="641" y="957"/>
                    <a:pt x="484" y="1146"/>
                  </a:cubicBezTo>
                  <a:cubicBezTo>
                    <a:pt x="358" y="1314"/>
                    <a:pt x="253" y="1492"/>
                    <a:pt x="169" y="1692"/>
                  </a:cubicBezTo>
                  <a:lnTo>
                    <a:pt x="169" y="1681"/>
                  </a:lnTo>
                  <a:cubicBezTo>
                    <a:pt x="137" y="1765"/>
                    <a:pt x="95" y="1860"/>
                    <a:pt x="74" y="1954"/>
                  </a:cubicBezTo>
                  <a:cubicBezTo>
                    <a:pt x="53" y="2049"/>
                    <a:pt x="32" y="2133"/>
                    <a:pt x="22" y="2227"/>
                  </a:cubicBezTo>
                  <a:cubicBezTo>
                    <a:pt x="11" y="2311"/>
                    <a:pt x="1" y="2406"/>
                    <a:pt x="1" y="2500"/>
                  </a:cubicBezTo>
                  <a:lnTo>
                    <a:pt x="1" y="2584"/>
                  </a:lnTo>
                  <a:cubicBezTo>
                    <a:pt x="221" y="2521"/>
                    <a:pt x="442" y="2437"/>
                    <a:pt x="662" y="2353"/>
                  </a:cubicBezTo>
                  <a:cubicBezTo>
                    <a:pt x="1282" y="2122"/>
                    <a:pt x="1880" y="1849"/>
                    <a:pt x="2437" y="1524"/>
                  </a:cubicBezTo>
                  <a:cubicBezTo>
                    <a:pt x="2993" y="1209"/>
                    <a:pt x="3508" y="841"/>
                    <a:pt x="3970" y="432"/>
                  </a:cubicBezTo>
                  <a:cubicBezTo>
                    <a:pt x="3980" y="421"/>
                    <a:pt x="4001" y="411"/>
                    <a:pt x="4012" y="400"/>
                  </a:cubicBezTo>
                  <a:cubicBezTo>
                    <a:pt x="3959" y="358"/>
                    <a:pt x="3896" y="316"/>
                    <a:pt x="3833" y="285"/>
                  </a:cubicBezTo>
                  <a:cubicBezTo>
                    <a:pt x="3760" y="243"/>
                    <a:pt x="3686" y="201"/>
                    <a:pt x="3613" y="169"/>
                  </a:cubicBezTo>
                  <a:lnTo>
                    <a:pt x="3623" y="169"/>
                  </a:lnTo>
                  <a:cubicBezTo>
                    <a:pt x="3529" y="138"/>
                    <a:pt x="3445" y="106"/>
                    <a:pt x="3350" y="85"/>
                  </a:cubicBezTo>
                  <a:cubicBezTo>
                    <a:pt x="3266" y="54"/>
                    <a:pt x="3172" y="43"/>
                    <a:pt x="3088" y="22"/>
                  </a:cubicBezTo>
                  <a:cubicBezTo>
                    <a:pt x="2983" y="12"/>
                    <a:pt x="2878" y="1"/>
                    <a:pt x="2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2"/>
            <p:cNvSpPr/>
            <p:nvPr/>
          </p:nvSpPr>
          <p:spPr>
            <a:xfrm>
              <a:off x="2959775" y="5033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B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2"/>
            <p:cNvSpPr/>
            <p:nvPr/>
          </p:nvSpPr>
          <p:spPr>
            <a:xfrm>
              <a:off x="3065550" y="4585175"/>
              <a:ext cx="82725" cy="92425"/>
            </a:xfrm>
            <a:custGeom>
              <a:avLst/>
              <a:gdLst/>
              <a:ahLst/>
              <a:cxnLst/>
              <a:rect l="l" t="t" r="r" b="b"/>
              <a:pathLst>
                <a:path w="3309" h="3697" extrusionOk="0">
                  <a:moveTo>
                    <a:pt x="1765" y="1"/>
                  </a:moveTo>
                  <a:cubicBezTo>
                    <a:pt x="1586" y="1"/>
                    <a:pt x="1408" y="64"/>
                    <a:pt x="1218" y="179"/>
                  </a:cubicBezTo>
                  <a:cubicBezTo>
                    <a:pt x="1061" y="274"/>
                    <a:pt x="903" y="400"/>
                    <a:pt x="746" y="578"/>
                  </a:cubicBezTo>
                  <a:cubicBezTo>
                    <a:pt x="588" y="746"/>
                    <a:pt x="441" y="956"/>
                    <a:pt x="294" y="1177"/>
                  </a:cubicBezTo>
                  <a:cubicBezTo>
                    <a:pt x="179" y="1376"/>
                    <a:pt x="84" y="1555"/>
                    <a:pt x="11" y="1744"/>
                  </a:cubicBezTo>
                  <a:cubicBezTo>
                    <a:pt x="0" y="1754"/>
                    <a:pt x="0" y="1775"/>
                    <a:pt x="11" y="1796"/>
                  </a:cubicBezTo>
                  <a:cubicBezTo>
                    <a:pt x="21" y="1817"/>
                    <a:pt x="42" y="1838"/>
                    <a:pt x="63" y="1838"/>
                  </a:cubicBezTo>
                  <a:cubicBezTo>
                    <a:pt x="63" y="1838"/>
                    <a:pt x="74" y="1849"/>
                    <a:pt x="84" y="1849"/>
                  </a:cubicBezTo>
                  <a:cubicBezTo>
                    <a:pt x="116" y="1849"/>
                    <a:pt x="147" y="1828"/>
                    <a:pt x="158" y="1786"/>
                  </a:cubicBezTo>
                  <a:cubicBezTo>
                    <a:pt x="179" y="1733"/>
                    <a:pt x="200" y="1681"/>
                    <a:pt x="231" y="1628"/>
                  </a:cubicBezTo>
                  <a:cubicBezTo>
                    <a:pt x="242" y="1586"/>
                    <a:pt x="263" y="1555"/>
                    <a:pt x="284" y="1513"/>
                  </a:cubicBezTo>
                  <a:cubicBezTo>
                    <a:pt x="294" y="1618"/>
                    <a:pt x="315" y="1723"/>
                    <a:pt x="347" y="1828"/>
                  </a:cubicBezTo>
                  <a:cubicBezTo>
                    <a:pt x="399" y="1985"/>
                    <a:pt x="462" y="2143"/>
                    <a:pt x="557" y="2311"/>
                  </a:cubicBezTo>
                  <a:cubicBezTo>
                    <a:pt x="641" y="2468"/>
                    <a:pt x="746" y="2626"/>
                    <a:pt x="861" y="2783"/>
                  </a:cubicBezTo>
                  <a:cubicBezTo>
                    <a:pt x="977" y="2930"/>
                    <a:pt x="1103" y="3056"/>
                    <a:pt x="1229" y="3182"/>
                  </a:cubicBezTo>
                  <a:cubicBezTo>
                    <a:pt x="1366" y="3308"/>
                    <a:pt x="1502" y="3413"/>
                    <a:pt x="1649" y="3497"/>
                  </a:cubicBezTo>
                  <a:cubicBezTo>
                    <a:pt x="1786" y="3581"/>
                    <a:pt x="1933" y="3644"/>
                    <a:pt x="2069" y="3676"/>
                  </a:cubicBezTo>
                  <a:cubicBezTo>
                    <a:pt x="2143" y="3686"/>
                    <a:pt x="2216" y="3697"/>
                    <a:pt x="2290" y="3697"/>
                  </a:cubicBezTo>
                  <a:cubicBezTo>
                    <a:pt x="2353" y="3697"/>
                    <a:pt x="2416" y="3697"/>
                    <a:pt x="2479" y="3676"/>
                  </a:cubicBezTo>
                  <a:cubicBezTo>
                    <a:pt x="2605" y="3644"/>
                    <a:pt x="2731" y="3571"/>
                    <a:pt x="2836" y="3466"/>
                  </a:cubicBezTo>
                  <a:cubicBezTo>
                    <a:pt x="2973" y="3319"/>
                    <a:pt x="3067" y="3130"/>
                    <a:pt x="3141" y="2867"/>
                  </a:cubicBezTo>
                  <a:lnTo>
                    <a:pt x="3151" y="2962"/>
                  </a:lnTo>
                  <a:lnTo>
                    <a:pt x="3162" y="3067"/>
                  </a:lnTo>
                  <a:cubicBezTo>
                    <a:pt x="3162" y="3088"/>
                    <a:pt x="3172" y="3098"/>
                    <a:pt x="3193" y="3109"/>
                  </a:cubicBezTo>
                  <a:cubicBezTo>
                    <a:pt x="3204" y="3119"/>
                    <a:pt x="3214" y="3119"/>
                    <a:pt x="3235" y="3119"/>
                  </a:cubicBezTo>
                  <a:lnTo>
                    <a:pt x="3246" y="3119"/>
                  </a:lnTo>
                  <a:cubicBezTo>
                    <a:pt x="3267" y="3119"/>
                    <a:pt x="3288" y="3109"/>
                    <a:pt x="3298" y="3088"/>
                  </a:cubicBezTo>
                  <a:cubicBezTo>
                    <a:pt x="3309" y="3067"/>
                    <a:pt x="3309" y="3046"/>
                    <a:pt x="3309" y="3025"/>
                  </a:cubicBezTo>
                  <a:cubicBezTo>
                    <a:pt x="3267" y="2605"/>
                    <a:pt x="3225" y="2216"/>
                    <a:pt x="3151" y="1817"/>
                  </a:cubicBezTo>
                  <a:cubicBezTo>
                    <a:pt x="3099" y="1586"/>
                    <a:pt x="3046" y="1366"/>
                    <a:pt x="2973" y="1177"/>
                  </a:cubicBezTo>
                  <a:cubicBezTo>
                    <a:pt x="2899" y="946"/>
                    <a:pt x="2805" y="757"/>
                    <a:pt x="2710" y="599"/>
                  </a:cubicBezTo>
                  <a:cubicBezTo>
                    <a:pt x="2595" y="410"/>
                    <a:pt x="2458" y="274"/>
                    <a:pt x="2311" y="169"/>
                  </a:cubicBezTo>
                  <a:cubicBezTo>
                    <a:pt x="2153" y="53"/>
                    <a:pt x="1975" y="1"/>
                    <a:pt x="17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2"/>
            <p:cNvSpPr/>
            <p:nvPr/>
          </p:nvSpPr>
          <p:spPr>
            <a:xfrm>
              <a:off x="2958975" y="4637925"/>
              <a:ext cx="62500" cy="91150"/>
            </a:xfrm>
            <a:custGeom>
              <a:avLst/>
              <a:gdLst/>
              <a:ahLst/>
              <a:cxnLst/>
              <a:rect l="l" t="t" r="r" b="b"/>
              <a:pathLst>
                <a:path w="2500" h="3646" extrusionOk="0">
                  <a:moveTo>
                    <a:pt x="2279" y="1492"/>
                  </a:moveTo>
                  <a:lnTo>
                    <a:pt x="2279" y="1492"/>
                  </a:lnTo>
                  <a:cubicBezTo>
                    <a:pt x="2289" y="1692"/>
                    <a:pt x="2279" y="1891"/>
                    <a:pt x="2247" y="2070"/>
                  </a:cubicBezTo>
                  <a:cubicBezTo>
                    <a:pt x="2216" y="2238"/>
                    <a:pt x="2163" y="2395"/>
                    <a:pt x="2100" y="2542"/>
                  </a:cubicBezTo>
                  <a:cubicBezTo>
                    <a:pt x="2048" y="2658"/>
                    <a:pt x="1974" y="2773"/>
                    <a:pt x="1901" y="2868"/>
                  </a:cubicBezTo>
                  <a:cubicBezTo>
                    <a:pt x="1827" y="2952"/>
                    <a:pt x="1743" y="3025"/>
                    <a:pt x="1659" y="3088"/>
                  </a:cubicBezTo>
                  <a:lnTo>
                    <a:pt x="1649" y="3099"/>
                  </a:lnTo>
                  <a:cubicBezTo>
                    <a:pt x="1554" y="3151"/>
                    <a:pt x="1460" y="3204"/>
                    <a:pt x="1355" y="3246"/>
                  </a:cubicBezTo>
                  <a:lnTo>
                    <a:pt x="1334" y="3256"/>
                  </a:lnTo>
                  <a:lnTo>
                    <a:pt x="1323" y="3256"/>
                  </a:lnTo>
                  <a:cubicBezTo>
                    <a:pt x="1439" y="3151"/>
                    <a:pt x="1554" y="3015"/>
                    <a:pt x="1680" y="2868"/>
                  </a:cubicBezTo>
                  <a:cubicBezTo>
                    <a:pt x="1817" y="2679"/>
                    <a:pt x="1943" y="2469"/>
                    <a:pt x="2048" y="2227"/>
                  </a:cubicBezTo>
                  <a:cubicBezTo>
                    <a:pt x="2153" y="1996"/>
                    <a:pt x="2237" y="1765"/>
                    <a:pt x="2279" y="1524"/>
                  </a:cubicBezTo>
                  <a:lnTo>
                    <a:pt x="2279" y="1492"/>
                  </a:lnTo>
                  <a:close/>
                  <a:moveTo>
                    <a:pt x="914" y="1"/>
                  </a:moveTo>
                  <a:cubicBezTo>
                    <a:pt x="798" y="1"/>
                    <a:pt x="693" y="22"/>
                    <a:pt x="599" y="54"/>
                  </a:cubicBezTo>
                  <a:cubicBezTo>
                    <a:pt x="504" y="85"/>
                    <a:pt x="410" y="148"/>
                    <a:pt x="336" y="222"/>
                  </a:cubicBezTo>
                  <a:cubicBezTo>
                    <a:pt x="273" y="274"/>
                    <a:pt x="221" y="348"/>
                    <a:pt x="168" y="421"/>
                  </a:cubicBezTo>
                  <a:cubicBezTo>
                    <a:pt x="84" y="558"/>
                    <a:pt x="32" y="736"/>
                    <a:pt x="11" y="936"/>
                  </a:cubicBezTo>
                  <a:cubicBezTo>
                    <a:pt x="0" y="1104"/>
                    <a:pt x="11" y="1293"/>
                    <a:pt x="42" y="1524"/>
                  </a:cubicBezTo>
                  <a:cubicBezTo>
                    <a:pt x="74" y="1713"/>
                    <a:pt x="137" y="1912"/>
                    <a:pt x="210" y="2133"/>
                  </a:cubicBezTo>
                  <a:cubicBezTo>
                    <a:pt x="284" y="2332"/>
                    <a:pt x="368" y="2542"/>
                    <a:pt x="473" y="2731"/>
                  </a:cubicBezTo>
                  <a:cubicBezTo>
                    <a:pt x="567" y="2920"/>
                    <a:pt x="662" y="3088"/>
                    <a:pt x="777" y="3246"/>
                  </a:cubicBezTo>
                  <a:cubicBezTo>
                    <a:pt x="882" y="3403"/>
                    <a:pt x="977" y="3519"/>
                    <a:pt x="1082" y="3624"/>
                  </a:cubicBezTo>
                  <a:cubicBezTo>
                    <a:pt x="1092" y="3634"/>
                    <a:pt x="1113" y="3645"/>
                    <a:pt x="1145" y="3645"/>
                  </a:cubicBezTo>
                  <a:cubicBezTo>
                    <a:pt x="1155" y="3645"/>
                    <a:pt x="1176" y="3634"/>
                    <a:pt x="1187" y="3624"/>
                  </a:cubicBezTo>
                  <a:cubicBezTo>
                    <a:pt x="1208" y="3613"/>
                    <a:pt x="1218" y="3592"/>
                    <a:pt x="1218" y="3571"/>
                  </a:cubicBezTo>
                  <a:cubicBezTo>
                    <a:pt x="1218" y="3550"/>
                    <a:pt x="1208" y="3529"/>
                    <a:pt x="1197" y="3519"/>
                  </a:cubicBezTo>
                  <a:cubicBezTo>
                    <a:pt x="1176" y="3498"/>
                    <a:pt x="1166" y="3477"/>
                    <a:pt x="1145" y="3466"/>
                  </a:cubicBezTo>
                  <a:cubicBezTo>
                    <a:pt x="1344" y="3424"/>
                    <a:pt x="1523" y="3361"/>
                    <a:pt x="1680" y="3256"/>
                  </a:cubicBezTo>
                  <a:cubicBezTo>
                    <a:pt x="1838" y="3162"/>
                    <a:pt x="1974" y="3025"/>
                    <a:pt x="2090" y="2868"/>
                  </a:cubicBezTo>
                  <a:cubicBezTo>
                    <a:pt x="2195" y="2731"/>
                    <a:pt x="2279" y="2563"/>
                    <a:pt x="2331" y="2374"/>
                  </a:cubicBezTo>
                  <a:cubicBezTo>
                    <a:pt x="2394" y="2196"/>
                    <a:pt x="2426" y="2007"/>
                    <a:pt x="2436" y="1797"/>
                  </a:cubicBezTo>
                  <a:cubicBezTo>
                    <a:pt x="2447" y="1587"/>
                    <a:pt x="2436" y="1356"/>
                    <a:pt x="2394" y="1125"/>
                  </a:cubicBezTo>
                  <a:cubicBezTo>
                    <a:pt x="2363" y="967"/>
                    <a:pt x="2321" y="810"/>
                    <a:pt x="2258" y="652"/>
                  </a:cubicBezTo>
                  <a:lnTo>
                    <a:pt x="2258" y="652"/>
                  </a:lnTo>
                  <a:cubicBezTo>
                    <a:pt x="2300" y="673"/>
                    <a:pt x="2342" y="694"/>
                    <a:pt x="2373" y="715"/>
                  </a:cubicBezTo>
                  <a:cubicBezTo>
                    <a:pt x="2394" y="726"/>
                    <a:pt x="2405" y="736"/>
                    <a:pt x="2426" y="736"/>
                  </a:cubicBezTo>
                  <a:cubicBezTo>
                    <a:pt x="2426" y="736"/>
                    <a:pt x="2436" y="736"/>
                    <a:pt x="2436" y="726"/>
                  </a:cubicBezTo>
                  <a:cubicBezTo>
                    <a:pt x="2457" y="726"/>
                    <a:pt x="2478" y="715"/>
                    <a:pt x="2489" y="694"/>
                  </a:cubicBezTo>
                  <a:cubicBezTo>
                    <a:pt x="2499" y="684"/>
                    <a:pt x="2499" y="652"/>
                    <a:pt x="2499" y="631"/>
                  </a:cubicBezTo>
                  <a:cubicBezTo>
                    <a:pt x="2489" y="610"/>
                    <a:pt x="2478" y="600"/>
                    <a:pt x="2457" y="589"/>
                  </a:cubicBezTo>
                  <a:cubicBezTo>
                    <a:pt x="2394" y="558"/>
                    <a:pt x="2331" y="516"/>
                    <a:pt x="2258" y="484"/>
                  </a:cubicBezTo>
                  <a:lnTo>
                    <a:pt x="2142" y="421"/>
                  </a:lnTo>
                  <a:cubicBezTo>
                    <a:pt x="2132" y="411"/>
                    <a:pt x="2121" y="400"/>
                    <a:pt x="2111" y="400"/>
                  </a:cubicBezTo>
                  <a:cubicBezTo>
                    <a:pt x="1859" y="264"/>
                    <a:pt x="1565" y="117"/>
                    <a:pt x="1239" y="43"/>
                  </a:cubicBezTo>
                  <a:cubicBezTo>
                    <a:pt x="1124" y="12"/>
                    <a:pt x="1008" y="1"/>
                    <a:pt x="9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2"/>
            <p:cNvSpPr/>
            <p:nvPr/>
          </p:nvSpPr>
          <p:spPr>
            <a:xfrm>
              <a:off x="2971050" y="4653675"/>
              <a:ext cx="44125" cy="61750"/>
            </a:xfrm>
            <a:custGeom>
              <a:avLst/>
              <a:gdLst/>
              <a:ahLst/>
              <a:cxnLst/>
              <a:rect l="l" t="t" r="r" b="b"/>
              <a:pathLst>
                <a:path w="1765" h="2470" extrusionOk="0">
                  <a:moveTo>
                    <a:pt x="725" y="1"/>
                  </a:moveTo>
                  <a:cubicBezTo>
                    <a:pt x="651" y="1"/>
                    <a:pt x="567" y="12"/>
                    <a:pt x="494" y="33"/>
                  </a:cubicBezTo>
                  <a:cubicBezTo>
                    <a:pt x="326" y="85"/>
                    <a:pt x="168" y="211"/>
                    <a:pt x="95" y="379"/>
                  </a:cubicBezTo>
                  <a:cubicBezTo>
                    <a:pt x="21" y="537"/>
                    <a:pt x="0" y="715"/>
                    <a:pt x="32" y="936"/>
                  </a:cubicBezTo>
                  <a:cubicBezTo>
                    <a:pt x="53" y="1062"/>
                    <a:pt x="84" y="1198"/>
                    <a:pt x="137" y="1345"/>
                  </a:cubicBezTo>
                  <a:cubicBezTo>
                    <a:pt x="189" y="1482"/>
                    <a:pt x="252" y="1618"/>
                    <a:pt x="326" y="1776"/>
                  </a:cubicBezTo>
                  <a:cubicBezTo>
                    <a:pt x="441" y="2007"/>
                    <a:pt x="578" y="2227"/>
                    <a:pt x="725" y="2427"/>
                  </a:cubicBezTo>
                  <a:cubicBezTo>
                    <a:pt x="735" y="2448"/>
                    <a:pt x="756" y="2458"/>
                    <a:pt x="777" y="2458"/>
                  </a:cubicBezTo>
                  <a:cubicBezTo>
                    <a:pt x="777" y="2469"/>
                    <a:pt x="788" y="2469"/>
                    <a:pt x="788" y="2469"/>
                  </a:cubicBezTo>
                  <a:cubicBezTo>
                    <a:pt x="809" y="2469"/>
                    <a:pt x="819" y="2458"/>
                    <a:pt x="830" y="2458"/>
                  </a:cubicBezTo>
                  <a:cubicBezTo>
                    <a:pt x="851" y="2448"/>
                    <a:pt x="861" y="2427"/>
                    <a:pt x="872" y="2406"/>
                  </a:cubicBezTo>
                  <a:cubicBezTo>
                    <a:pt x="872" y="2385"/>
                    <a:pt x="872" y="2364"/>
                    <a:pt x="861" y="2353"/>
                  </a:cubicBezTo>
                  <a:cubicBezTo>
                    <a:pt x="819" y="2290"/>
                    <a:pt x="767" y="2227"/>
                    <a:pt x="725" y="2154"/>
                  </a:cubicBezTo>
                  <a:lnTo>
                    <a:pt x="725" y="2154"/>
                  </a:lnTo>
                  <a:lnTo>
                    <a:pt x="746" y="2164"/>
                  </a:lnTo>
                  <a:cubicBezTo>
                    <a:pt x="1187" y="2164"/>
                    <a:pt x="1460" y="1702"/>
                    <a:pt x="1575" y="1429"/>
                  </a:cubicBezTo>
                  <a:cubicBezTo>
                    <a:pt x="1617" y="1345"/>
                    <a:pt x="1659" y="1240"/>
                    <a:pt x="1691" y="1146"/>
                  </a:cubicBezTo>
                  <a:cubicBezTo>
                    <a:pt x="1722" y="1041"/>
                    <a:pt x="1733" y="957"/>
                    <a:pt x="1743" y="873"/>
                  </a:cubicBezTo>
                  <a:cubicBezTo>
                    <a:pt x="1764" y="789"/>
                    <a:pt x="1754" y="705"/>
                    <a:pt x="1722" y="621"/>
                  </a:cubicBezTo>
                  <a:cubicBezTo>
                    <a:pt x="1691" y="537"/>
                    <a:pt x="1638" y="453"/>
                    <a:pt x="1575" y="379"/>
                  </a:cubicBezTo>
                  <a:cubicBezTo>
                    <a:pt x="1512" y="306"/>
                    <a:pt x="1439" y="243"/>
                    <a:pt x="1344" y="190"/>
                  </a:cubicBezTo>
                  <a:cubicBezTo>
                    <a:pt x="1271" y="138"/>
                    <a:pt x="1176" y="96"/>
                    <a:pt x="1071" y="54"/>
                  </a:cubicBezTo>
                  <a:cubicBezTo>
                    <a:pt x="987" y="22"/>
                    <a:pt x="882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2"/>
            <p:cNvSpPr/>
            <p:nvPr/>
          </p:nvSpPr>
          <p:spPr>
            <a:xfrm>
              <a:off x="3081300" y="4601175"/>
              <a:ext cx="49650" cy="64075"/>
            </a:xfrm>
            <a:custGeom>
              <a:avLst/>
              <a:gdLst/>
              <a:ahLst/>
              <a:cxnLst/>
              <a:rect l="l" t="t" r="r" b="b"/>
              <a:pathLst>
                <a:path w="1986" h="2563" extrusionOk="0">
                  <a:moveTo>
                    <a:pt x="1040" y="1"/>
                  </a:moveTo>
                  <a:cubicBezTo>
                    <a:pt x="977" y="1"/>
                    <a:pt x="914" y="12"/>
                    <a:pt x="862" y="33"/>
                  </a:cubicBezTo>
                  <a:cubicBezTo>
                    <a:pt x="788" y="54"/>
                    <a:pt x="725" y="96"/>
                    <a:pt x="641" y="148"/>
                  </a:cubicBezTo>
                  <a:cubicBezTo>
                    <a:pt x="557" y="222"/>
                    <a:pt x="473" y="316"/>
                    <a:pt x="378" y="453"/>
                  </a:cubicBezTo>
                  <a:cubicBezTo>
                    <a:pt x="305" y="568"/>
                    <a:pt x="242" y="684"/>
                    <a:pt x="179" y="841"/>
                  </a:cubicBezTo>
                  <a:cubicBezTo>
                    <a:pt x="168" y="841"/>
                    <a:pt x="158" y="841"/>
                    <a:pt x="147" y="852"/>
                  </a:cubicBezTo>
                  <a:cubicBezTo>
                    <a:pt x="126" y="862"/>
                    <a:pt x="116" y="873"/>
                    <a:pt x="105" y="894"/>
                  </a:cubicBezTo>
                  <a:cubicBezTo>
                    <a:pt x="95" y="946"/>
                    <a:pt x="95" y="999"/>
                    <a:pt x="105" y="1051"/>
                  </a:cubicBezTo>
                  <a:cubicBezTo>
                    <a:pt x="84" y="1125"/>
                    <a:pt x="63" y="1188"/>
                    <a:pt x="42" y="1251"/>
                  </a:cubicBezTo>
                  <a:cubicBezTo>
                    <a:pt x="11" y="1387"/>
                    <a:pt x="0" y="1503"/>
                    <a:pt x="0" y="1597"/>
                  </a:cubicBezTo>
                  <a:cubicBezTo>
                    <a:pt x="0" y="1639"/>
                    <a:pt x="42" y="1671"/>
                    <a:pt x="84" y="1671"/>
                  </a:cubicBezTo>
                  <a:cubicBezTo>
                    <a:pt x="105" y="1671"/>
                    <a:pt x="126" y="1671"/>
                    <a:pt x="137" y="1650"/>
                  </a:cubicBezTo>
                  <a:cubicBezTo>
                    <a:pt x="147" y="1639"/>
                    <a:pt x="158" y="1618"/>
                    <a:pt x="158" y="1597"/>
                  </a:cubicBezTo>
                  <a:cubicBezTo>
                    <a:pt x="158" y="1555"/>
                    <a:pt x="158" y="1503"/>
                    <a:pt x="168" y="1450"/>
                  </a:cubicBezTo>
                  <a:lnTo>
                    <a:pt x="179" y="1377"/>
                  </a:lnTo>
                  <a:cubicBezTo>
                    <a:pt x="231" y="1524"/>
                    <a:pt x="305" y="1660"/>
                    <a:pt x="399" y="1807"/>
                  </a:cubicBezTo>
                  <a:cubicBezTo>
                    <a:pt x="515" y="1975"/>
                    <a:pt x="630" y="2122"/>
                    <a:pt x="767" y="2248"/>
                  </a:cubicBezTo>
                  <a:cubicBezTo>
                    <a:pt x="914" y="2385"/>
                    <a:pt x="1051" y="2469"/>
                    <a:pt x="1198" y="2521"/>
                  </a:cubicBezTo>
                  <a:cubicBezTo>
                    <a:pt x="1271" y="2553"/>
                    <a:pt x="1345" y="2563"/>
                    <a:pt x="1418" y="2563"/>
                  </a:cubicBezTo>
                  <a:lnTo>
                    <a:pt x="1429" y="2563"/>
                  </a:lnTo>
                  <a:cubicBezTo>
                    <a:pt x="1502" y="2563"/>
                    <a:pt x="1576" y="2553"/>
                    <a:pt x="1649" y="2521"/>
                  </a:cubicBezTo>
                  <a:cubicBezTo>
                    <a:pt x="1681" y="2511"/>
                    <a:pt x="1712" y="2490"/>
                    <a:pt x="1744" y="2469"/>
                  </a:cubicBezTo>
                  <a:cubicBezTo>
                    <a:pt x="1775" y="2448"/>
                    <a:pt x="1807" y="2416"/>
                    <a:pt x="1828" y="2395"/>
                  </a:cubicBezTo>
                  <a:cubicBezTo>
                    <a:pt x="1870" y="2353"/>
                    <a:pt x="1902" y="2301"/>
                    <a:pt x="1923" y="2227"/>
                  </a:cubicBezTo>
                  <a:cubicBezTo>
                    <a:pt x="1954" y="2154"/>
                    <a:pt x="1965" y="2080"/>
                    <a:pt x="1975" y="2007"/>
                  </a:cubicBezTo>
                  <a:cubicBezTo>
                    <a:pt x="1986" y="1933"/>
                    <a:pt x="1986" y="1860"/>
                    <a:pt x="1986" y="1755"/>
                  </a:cubicBezTo>
                  <a:cubicBezTo>
                    <a:pt x="1975" y="1587"/>
                    <a:pt x="1954" y="1398"/>
                    <a:pt x="1902" y="1177"/>
                  </a:cubicBezTo>
                  <a:cubicBezTo>
                    <a:pt x="1860" y="988"/>
                    <a:pt x="1807" y="799"/>
                    <a:pt x="1733" y="631"/>
                  </a:cubicBezTo>
                  <a:cubicBezTo>
                    <a:pt x="1681" y="505"/>
                    <a:pt x="1607" y="337"/>
                    <a:pt x="1481" y="201"/>
                  </a:cubicBezTo>
                  <a:cubicBezTo>
                    <a:pt x="1439" y="148"/>
                    <a:pt x="1387" y="106"/>
                    <a:pt x="1334" y="85"/>
                  </a:cubicBezTo>
                  <a:cubicBezTo>
                    <a:pt x="1303" y="64"/>
                    <a:pt x="1261" y="43"/>
                    <a:pt x="1219" y="22"/>
                  </a:cubicBezTo>
                  <a:cubicBezTo>
                    <a:pt x="1177" y="12"/>
                    <a:pt x="1135" y="1"/>
                    <a:pt x="10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2"/>
            <p:cNvSpPr/>
            <p:nvPr/>
          </p:nvSpPr>
          <p:spPr>
            <a:xfrm>
              <a:off x="2996250" y="4781550"/>
              <a:ext cx="67225" cy="87175"/>
            </a:xfrm>
            <a:custGeom>
              <a:avLst/>
              <a:gdLst/>
              <a:ahLst/>
              <a:cxnLst/>
              <a:rect l="l" t="t" r="r" b="b"/>
              <a:pathLst>
                <a:path w="2689" h="3487" extrusionOk="0">
                  <a:moveTo>
                    <a:pt x="1617" y="0"/>
                  </a:moveTo>
                  <a:cubicBezTo>
                    <a:pt x="1544" y="0"/>
                    <a:pt x="1460" y="0"/>
                    <a:pt x="1365" y="21"/>
                  </a:cubicBezTo>
                  <a:cubicBezTo>
                    <a:pt x="1271" y="42"/>
                    <a:pt x="1176" y="73"/>
                    <a:pt x="1071" y="115"/>
                  </a:cubicBezTo>
                  <a:cubicBezTo>
                    <a:pt x="1029" y="136"/>
                    <a:pt x="987" y="157"/>
                    <a:pt x="956" y="178"/>
                  </a:cubicBezTo>
                  <a:cubicBezTo>
                    <a:pt x="893" y="220"/>
                    <a:pt x="830" y="273"/>
                    <a:pt x="777" y="315"/>
                  </a:cubicBezTo>
                  <a:cubicBezTo>
                    <a:pt x="756" y="346"/>
                    <a:pt x="746" y="378"/>
                    <a:pt x="756" y="420"/>
                  </a:cubicBezTo>
                  <a:cubicBezTo>
                    <a:pt x="725" y="441"/>
                    <a:pt x="693" y="472"/>
                    <a:pt x="662" y="504"/>
                  </a:cubicBezTo>
                  <a:cubicBezTo>
                    <a:pt x="525" y="630"/>
                    <a:pt x="399" y="798"/>
                    <a:pt x="294" y="997"/>
                  </a:cubicBezTo>
                  <a:cubicBezTo>
                    <a:pt x="105" y="1386"/>
                    <a:pt x="0" y="1816"/>
                    <a:pt x="11" y="2236"/>
                  </a:cubicBezTo>
                  <a:cubicBezTo>
                    <a:pt x="11" y="2331"/>
                    <a:pt x="21" y="2436"/>
                    <a:pt x="32" y="2541"/>
                  </a:cubicBezTo>
                  <a:cubicBezTo>
                    <a:pt x="53" y="2636"/>
                    <a:pt x="74" y="2741"/>
                    <a:pt x="116" y="2846"/>
                  </a:cubicBezTo>
                  <a:cubicBezTo>
                    <a:pt x="158" y="2961"/>
                    <a:pt x="210" y="3066"/>
                    <a:pt x="273" y="3150"/>
                  </a:cubicBezTo>
                  <a:cubicBezTo>
                    <a:pt x="336" y="3245"/>
                    <a:pt x="420" y="3318"/>
                    <a:pt x="504" y="3381"/>
                  </a:cubicBezTo>
                  <a:cubicBezTo>
                    <a:pt x="546" y="3413"/>
                    <a:pt x="588" y="3434"/>
                    <a:pt x="630" y="3445"/>
                  </a:cubicBezTo>
                  <a:cubicBezTo>
                    <a:pt x="683" y="3466"/>
                    <a:pt x="725" y="3476"/>
                    <a:pt x="767" y="3476"/>
                  </a:cubicBezTo>
                  <a:cubicBezTo>
                    <a:pt x="788" y="3487"/>
                    <a:pt x="809" y="3487"/>
                    <a:pt x="830" y="3487"/>
                  </a:cubicBezTo>
                  <a:cubicBezTo>
                    <a:pt x="840" y="3487"/>
                    <a:pt x="861" y="3487"/>
                    <a:pt x="882" y="3476"/>
                  </a:cubicBezTo>
                  <a:cubicBezTo>
                    <a:pt x="903" y="3476"/>
                    <a:pt x="935" y="3476"/>
                    <a:pt x="956" y="3466"/>
                  </a:cubicBezTo>
                  <a:cubicBezTo>
                    <a:pt x="987" y="3455"/>
                    <a:pt x="1019" y="3445"/>
                    <a:pt x="1040" y="3434"/>
                  </a:cubicBezTo>
                  <a:cubicBezTo>
                    <a:pt x="1124" y="3402"/>
                    <a:pt x="1197" y="3339"/>
                    <a:pt x="1260" y="3266"/>
                  </a:cubicBezTo>
                  <a:cubicBezTo>
                    <a:pt x="1344" y="3171"/>
                    <a:pt x="1397" y="3066"/>
                    <a:pt x="1449" y="2930"/>
                  </a:cubicBezTo>
                  <a:cubicBezTo>
                    <a:pt x="1481" y="2846"/>
                    <a:pt x="1502" y="2751"/>
                    <a:pt x="1523" y="2678"/>
                  </a:cubicBezTo>
                  <a:lnTo>
                    <a:pt x="1523" y="2657"/>
                  </a:lnTo>
                  <a:cubicBezTo>
                    <a:pt x="1533" y="2604"/>
                    <a:pt x="1554" y="2541"/>
                    <a:pt x="1565" y="2489"/>
                  </a:cubicBezTo>
                  <a:lnTo>
                    <a:pt x="1575" y="2436"/>
                  </a:lnTo>
                  <a:lnTo>
                    <a:pt x="1596" y="2352"/>
                  </a:lnTo>
                  <a:cubicBezTo>
                    <a:pt x="1628" y="2226"/>
                    <a:pt x="1659" y="2100"/>
                    <a:pt x="1701" y="1963"/>
                  </a:cubicBezTo>
                  <a:cubicBezTo>
                    <a:pt x="1733" y="1879"/>
                    <a:pt x="1764" y="1785"/>
                    <a:pt x="1806" y="1680"/>
                  </a:cubicBezTo>
                  <a:cubicBezTo>
                    <a:pt x="1859" y="1575"/>
                    <a:pt x="1922" y="1480"/>
                    <a:pt x="1974" y="1386"/>
                  </a:cubicBezTo>
                  <a:lnTo>
                    <a:pt x="1974" y="1375"/>
                  </a:lnTo>
                  <a:cubicBezTo>
                    <a:pt x="2037" y="1270"/>
                    <a:pt x="2100" y="1165"/>
                    <a:pt x="2142" y="1060"/>
                  </a:cubicBezTo>
                  <a:cubicBezTo>
                    <a:pt x="2195" y="997"/>
                    <a:pt x="2237" y="945"/>
                    <a:pt x="2279" y="882"/>
                  </a:cubicBezTo>
                  <a:lnTo>
                    <a:pt x="2279" y="882"/>
                  </a:lnTo>
                  <a:lnTo>
                    <a:pt x="2268" y="892"/>
                  </a:lnTo>
                  <a:cubicBezTo>
                    <a:pt x="2289" y="861"/>
                    <a:pt x="2321" y="840"/>
                    <a:pt x="2342" y="808"/>
                  </a:cubicBezTo>
                  <a:lnTo>
                    <a:pt x="2373" y="766"/>
                  </a:lnTo>
                  <a:cubicBezTo>
                    <a:pt x="2468" y="661"/>
                    <a:pt x="2562" y="556"/>
                    <a:pt x="2667" y="441"/>
                  </a:cubicBezTo>
                  <a:cubicBezTo>
                    <a:pt x="2688" y="420"/>
                    <a:pt x="2688" y="388"/>
                    <a:pt x="2667" y="378"/>
                  </a:cubicBezTo>
                  <a:cubicBezTo>
                    <a:pt x="2657" y="367"/>
                    <a:pt x="2646" y="357"/>
                    <a:pt x="2636" y="357"/>
                  </a:cubicBezTo>
                  <a:cubicBezTo>
                    <a:pt x="2625" y="357"/>
                    <a:pt x="2615" y="367"/>
                    <a:pt x="2604" y="378"/>
                  </a:cubicBezTo>
                  <a:lnTo>
                    <a:pt x="2583" y="378"/>
                  </a:lnTo>
                  <a:cubicBezTo>
                    <a:pt x="2615" y="346"/>
                    <a:pt x="2615" y="315"/>
                    <a:pt x="2594" y="294"/>
                  </a:cubicBezTo>
                  <a:cubicBezTo>
                    <a:pt x="2583" y="283"/>
                    <a:pt x="2573" y="283"/>
                    <a:pt x="2552" y="283"/>
                  </a:cubicBezTo>
                  <a:cubicBezTo>
                    <a:pt x="2541" y="283"/>
                    <a:pt x="2531" y="283"/>
                    <a:pt x="2520" y="294"/>
                  </a:cubicBezTo>
                  <a:lnTo>
                    <a:pt x="2447" y="378"/>
                  </a:lnTo>
                  <a:lnTo>
                    <a:pt x="2447" y="367"/>
                  </a:lnTo>
                  <a:cubicBezTo>
                    <a:pt x="2447" y="357"/>
                    <a:pt x="2447" y="346"/>
                    <a:pt x="2436" y="346"/>
                  </a:cubicBezTo>
                  <a:cubicBezTo>
                    <a:pt x="2436" y="336"/>
                    <a:pt x="2426" y="336"/>
                    <a:pt x="2415" y="336"/>
                  </a:cubicBezTo>
                  <a:cubicBezTo>
                    <a:pt x="2405" y="336"/>
                    <a:pt x="2394" y="336"/>
                    <a:pt x="2384" y="346"/>
                  </a:cubicBezTo>
                  <a:cubicBezTo>
                    <a:pt x="2352" y="388"/>
                    <a:pt x="2321" y="430"/>
                    <a:pt x="2279" y="472"/>
                  </a:cubicBezTo>
                  <a:cubicBezTo>
                    <a:pt x="2279" y="430"/>
                    <a:pt x="2279" y="399"/>
                    <a:pt x="2258" y="357"/>
                  </a:cubicBezTo>
                  <a:cubicBezTo>
                    <a:pt x="2237" y="283"/>
                    <a:pt x="2184" y="210"/>
                    <a:pt x="2121" y="157"/>
                  </a:cubicBezTo>
                  <a:cubicBezTo>
                    <a:pt x="2058" y="105"/>
                    <a:pt x="1985" y="63"/>
                    <a:pt x="1901" y="31"/>
                  </a:cubicBezTo>
                  <a:cubicBezTo>
                    <a:pt x="1827" y="10"/>
                    <a:pt x="1743" y="0"/>
                    <a:pt x="16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2"/>
            <p:cNvSpPr/>
            <p:nvPr/>
          </p:nvSpPr>
          <p:spPr>
            <a:xfrm>
              <a:off x="2997300" y="4831675"/>
              <a:ext cx="39400" cy="37050"/>
            </a:xfrm>
            <a:custGeom>
              <a:avLst/>
              <a:gdLst/>
              <a:ahLst/>
              <a:cxnLst/>
              <a:rect l="l" t="t" r="r" b="b"/>
              <a:pathLst>
                <a:path w="1576" h="1482" extrusionOk="0">
                  <a:moveTo>
                    <a:pt x="830" y="0"/>
                  </a:moveTo>
                  <a:cubicBezTo>
                    <a:pt x="725" y="21"/>
                    <a:pt x="630" y="42"/>
                    <a:pt x="536" y="84"/>
                  </a:cubicBezTo>
                  <a:lnTo>
                    <a:pt x="546" y="84"/>
                  </a:lnTo>
                  <a:cubicBezTo>
                    <a:pt x="452" y="126"/>
                    <a:pt x="357" y="168"/>
                    <a:pt x="273" y="231"/>
                  </a:cubicBezTo>
                  <a:lnTo>
                    <a:pt x="84" y="421"/>
                  </a:lnTo>
                  <a:cubicBezTo>
                    <a:pt x="53" y="473"/>
                    <a:pt x="21" y="515"/>
                    <a:pt x="0" y="568"/>
                  </a:cubicBezTo>
                  <a:cubicBezTo>
                    <a:pt x="11" y="652"/>
                    <a:pt x="32" y="746"/>
                    <a:pt x="74" y="841"/>
                  </a:cubicBezTo>
                  <a:cubicBezTo>
                    <a:pt x="116" y="956"/>
                    <a:pt x="168" y="1061"/>
                    <a:pt x="231" y="1156"/>
                  </a:cubicBezTo>
                  <a:cubicBezTo>
                    <a:pt x="294" y="1240"/>
                    <a:pt x="368" y="1313"/>
                    <a:pt x="462" y="1376"/>
                  </a:cubicBezTo>
                  <a:cubicBezTo>
                    <a:pt x="504" y="1408"/>
                    <a:pt x="546" y="1429"/>
                    <a:pt x="588" y="1440"/>
                  </a:cubicBezTo>
                  <a:cubicBezTo>
                    <a:pt x="641" y="1461"/>
                    <a:pt x="683" y="1471"/>
                    <a:pt x="725" y="1482"/>
                  </a:cubicBezTo>
                  <a:lnTo>
                    <a:pt x="840" y="1482"/>
                  </a:lnTo>
                  <a:cubicBezTo>
                    <a:pt x="861" y="1471"/>
                    <a:pt x="893" y="1471"/>
                    <a:pt x="914" y="1461"/>
                  </a:cubicBezTo>
                  <a:cubicBezTo>
                    <a:pt x="945" y="1461"/>
                    <a:pt x="966" y="1450"/>
                    <a:pt x="998" y="1429"/>
                  </a:cubicBezTo>
                  <a:cubicBezTo>
                    <a:pt x="1082" y="1397"/>
                    <a:pt x="1155" y="1334"/>
                    <a:pt x="1229" y="1261"/>
                  </a:cubicBezTo>
                  <a:cubicBezTo>
                    <a:pt x="1302" y="1166"/>
                    <a:pt x="1355" y="1061"/>
                    <a:pt x="1407" y="925"/>
                  </a:cubicBezTo>
                  <a:cubicBezTo>
                    <a:pt x="1439" y="830"/>
                    <a:pt x="1460" y="736"/>
                    <a:pt x="1481" y="673"/>
                  </a:cubicBezTo>
                  <a:lnTo>
                    <a:pt x="1481" y="652"/>
                  </a:lnTo>
                  <a:cubicBezTo>
                    <a:pt x="1502" y="599"/>
                    <a:pt x="1512" y="536"/>
                    <a:pt x="1523" y="484"/>
                  </a:cubicBezTo>
                  <a:lnTo>
                    <a:pt x="1533" y="431"/>
                  </a:lnTo>
                  <a:lnTo>
                    <a:pt x="1554" y="347"/>
                  </a:lnTo>
                  <a:cubicBezTo>
                    <a:pt x="1565" y="315"/>
                    <a:pt x="1575" y="284"/>
                    <a:pt x="1575" y="252"/>
                  </a:cubicBezTo>
                  <a:lnTo>
                    <a:pt x="1481" y="158"/>
                  </a:lnTo>
                  <a:cubicBezTo>
                    <a:pt x="1428" y="126"/>
                    <a:pt x="1376" y="84"/>
                    <a:pt x="1313" y="63"/>
                  </a:cubicBezTo>
                  <a:cubicBezTo>
                    <a:pt x="1239" y="32"/>
                    <a:pt x="1166" y="11"/>
                    <a:pt x="1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2"/>
            <p:cNvSpPr/>
            <p:nvPr/>
          </p:nvSpPr>
          <p:spPr>
            <a:xfrm>
              <a:off x="3005450" y="4852950"/>
              <a:ext cx="7625" cy="11500"/>
            </a:xfrm>
            <a:custGeom>
              <a:avLst/>
              <a:gdLst/>
              <a:ahLst/>
              <a:cxnLst/>
              <a:rect l="l" t="t" r="r" b="b"/>
              <a:pathLst>
                <a:path w="305" h="460" extrusionOk="0">
                  <a:moveTo>
                    <a:pt x="21" y="0"/>
                  </a:moveTo>
                  <a:cubicBezTo>
                    <a:pt x="10" y="11"/>
                    <a:pt x="0" y="32"/>
                    <a:pt x="0" y="42"/>
                  </a:cubicBezTo>
                  <a:cubicBezTo>
                    <a:pt x="21" y="116"/>
                    <a:pt x="52" y="189"/>
                    <a:pt x="84" y="252"/>
                  </a:cubicBezTo>
                  <a:cubicBezTo>
                    <a:pt x="126" y="326"/>
                    <a:pt x="178" y="389"/>
                    <a:pt x="231" y="452"/>
                  </a:cubicBezTo>
                  <a:cubicBezTo>
                    <a:pt x="236" y="457"/>
                    <a:pt x="247" y="460"/>
                    <a:pt x="257" y="460"/>
                  </a:cubicBezTo>
                  <a:cubicBezTo>
                    <a:pt x="268" y="460"/>
                    <a:pt x="278" y="457"/>
                    <a:pt x="283" y="452"/>
                  </a:cubicBezTo>
                  <a:cubicBezTo>
                    <a:pt x="304" y="431"/>
                    <a:pt x="304" y="410"/>
                    <a:pt x="283" y="399"/>
                  </a:cubicBezTo>
                  <a:cubicBezTo>
                    <a:pt x="262" y="368"/>
                    <a:pt x="231" y="336"/>
                    <a:pt x="210" y="305"/>
                  </a:cubicBezTo>
                  <a:cubicBezTo>
                    <a:pt x="189" y="284"/>
                    <a:pt x="168" y="252"/>
                    <a:pt x="147" y="221"/>
                  </a:cubicBezTo>
                  <a:cubicBezTo>
                    <a:pt x="126" y="189"/>
                    <a:pt x="115" y="158"/>
                    <a:pt x="94" y="126"/>
                  </a:cubicBezTo>
                  <a:lnTo>
                    <a:pt x="63" y="32"/>
                  </a:lnTo>
                  <a:cubicBezTo>
                    <a:pt x="63" y="11"/>
                    <a:pt x="52" y="0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/>
            <p:nvPr/>
          </p:nvSpPr>
          <p:spPr>
            <a:xfrm>
              <a:off x="3013325" y="4851625"/>
              <a:ext cx="6050" cy="12750"/>
            </a:xfrm>
            <a:custGeom>
              <a:avLst/>
              <a:gdLst/>
              <a:ahLst/>
              <a:cxnLst/>
              <a:rect l="l" t="t" r="r" b="b"/>
              <a:pathLst>
                <a:path w="242" h="510" extrusionOk="0">
                  <a:moveTo>
                    <a:pt x="21" y="1"/>
                  </a:moveTo>
                  <a:cubicBezTo>
                    <a:pt x="10" y="1"/>
                    <a:pt x="0" y="22"/>
                    <a:pt x="0" y="32"/>
                  </a:cubicBezTo>
                  <a:cubicBezTo>
                    <a:pt x="21" y="116"/>
                    <a:pt x="42" y="190"/>
                    <a:pt x="73" y="274"/>
                  </a:cubicBezTo>
                  <a:cubicBezTo>
                    <a:pt x="94" y="347"/>
                    <a:pt x="136" y="421"/>
                    <a:pt x="178" y="494"/>
                  </a:cubicBezTo>
                  <a:cubicBezTo>
                    <a:pt x="186" y="502"/>
                    <a:pt x="193" y="509"/>
                    <a:pt x="204" y="509"/>
                  </a:cubicBezTo>
                  <a:cubicBezTo>
                    <a:pt x="209" y="509"/>
                    <a:pt x="214" y="508"/>
                    <a:pt x="220" y="505"/>
                  </a:cubicBezTo>
                  <a:cubicBezTo>
                    <a:pt x="241" y="494"/>
                    <a:pt x="241" y="473"/>
                    <a:pt x="231" y="463"/>
                  </a:cubicBezTo>
                  <a:cubicBezTo>
                    <a:pt x="210" y="431"/>
                    <a:pt x="199" y="400"/>
                    <a:pt x="178" y="368"/>
                  </a:cubicBezTo>
                  <a:cubicBezTo>
                    <a:pt x="157" y="326"/>
                    <a:pt x="147" y="284"/>
                    <a:pt x="126" y="253"/>
                  </a:cubicBezTo>
                  <a:cubicBezTo>
                    <a:pt x="115" y="221"/>
                    <a:pt x="105" y="179"/>
                    <a:pt x="84" y="137"/>
                  </a:cubicBezTo>
                  <a:cubicBezTo>
                    <a:pt x="73" y="95"/>
                    <a:pt x="63" y="53"/>
                    <a:pt x="52" y="22"/>
                  </a:cubicBezTo>
                  <a:cubicBezTo>
                    <a:pt x="52" y="11"/>
                    <a:pt x="42" y="1"/>
                    <a:pt x="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2"/>
            <p:cNvSpPr/>
            <p:nvPr/>
          </p:nvSpPr>
          <p:spPr>
            <a:xfrm>
              <a:off x="3022775" y="4850850"/>
              <a:ext cx="2375" cy="10525"/>
            </a:xfrm>
            <a:custGeom>
              <a:avLst/>
              <a:gdLst/>
              <a:ahLst/>
              <a:cxnLst/>
              <a:rect l="l" t="t" r="r" b="b"/>
              <a:pathLst>
                <a:path w="95" h="421" extrusionOk="0">
                  <a:moveTo>
                    <a:pt x="21" y="0"/>
                  </a:moveTo>
                  <a:cubicBezTo>
                    <a:pt x="10" y="0"/>
                    <a:pt x="0" y="11"/>
                    <a:pt x="0" y="21"/>
                  </a:cubicBezTo>
                  <a:lnTo>
                    <a:pt x="0" y="221"/>
                  </a:lnTo>
                  <a:cubicBezTo>
                    <a:pt x="10" y="273"/>
                    <a:pt x="21" y="336"/>
                    <a:pt x="31" y="399"/>
                  </a:cubicBezTo>
                  <a:cubicBezTo>
                    <a:pt x="31" y="410"/>
                    <a:pt x="52" y="420"/>
                    <a:pt x="73" y="420"/>
                  </a:cubicBezTo>
                  <a:cubicBezTo>
                    <a:pt x="84" y="410"/>
                    <a:pt x="94" y="399"/>
                    <a:pt x="94" y="378"/>
                  </a:cubicBezTo>
                  <a:cubicBezTo>
                    <a:pt x="84" y="326"/>
                    <a:pt x="73" y="263"/>
                    <a:pt x="63" y="210"/>
                  </a:cubicBezTo>
                  <a:lnTo>
                    <a:pt x="63" y="221"/>
                  </a:lnTo>
                  <a:cubicBezTo>
                    <a:pt x="52" y="189"/>
                    <a:pt x="52" y="158"/>
                    <a:pt x="52" y="126"/>
                  </a:cubicBezTo>
                  <a:lnTo>
                    <a:pt x="52" y="21"/>
                  </a:lnTo>
                  <a:cubicBezTo>
                    <a:pt x="52" y="11"/>
                    <a:pt x="42" y="0"/>
                    <a:pt x="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2"/>
            <p:cNvSpPr/>
            <p:nvPr/>
          </p:nvSpPr>
          <p:spPr>
            <a:xfrm>
              <a:off x="2982075" y="4616150"/>
              <a:ext cx="192450" cy="184325"/>
            </a:xfrm>
            <a:custGeom>
              <a:avLst/>
              <a:gdLst/>
              <a:ahLst/>
              <a:cxnLst/>
              <a:rect l="l" t="t" r="r" b="b"/>
              <a:pathLst>
                <a:path w="7698" h="7373" extrusionOk="0">
                  <a:moveTo>
                    <a:pt x="3497" y="1"/>
                  </a:moveTo>
                  <a:cubicBezTo>
                    <a:pt x="3297" y="1"/>
                    <a:pt x="3087" y="22"/>
                    <a:pt x="2888" y="64"/>
                  </a:cubicBezTo>
                  <a:cubicBezTo>
                    <a:pt x="2678" y="106"/>
                    <a:pt x="2468" y="179"/>
                    <a:pt x="2258" y="284"/>
                  </a:cubicBezTo>
                  <a:cubicBezTo>
                    <a:pt x="1869" y="463"/>
                    <a:pt x="1512" y="736"/>
                    <a:pt x="1197" y="1082"/>
                  </a:cubicBezTo>
                  <a:cubicBezTo>
                    <a:pt x="893" y="1418"/>
                    <a:pt x="630" y="1807"/>
                    <a:pt x="431" y="2248"/>
                  </a:cubicBezTo>
                  <a:cubicBezTo>
                    <a:pt x="231" y="2678"/>
                    <a:pt x="105" y="3140"/>
                    <a:pt x="53" y="3613"/>
                  </a:cubicBezTo>
                  <a:cubicBezTo>
                    <a:pt x="0" y="4054"/>
                    <a:pt x="11" y="4516"/>
                    <a:pt x="95" y="4967"/>
                  </a:cubicBezTo>
                  <a:cubicBezTo>
                    <a:pt x="179" y="5408"/>
                    <a:pt x="315" y="5818"/>
                    <a:pt x="525" y="6175"/>
                  </a:cubicBezTo>
                  <a:cubicBezTo>
                    <a:pt x="725" y="6553"/>
                    <a:pt x="987" y="6847"/>
                    <a:pt x="1302" y="7046"/>
                  </a:cubicBezTo>
                  <a:cubicBezTo>
                    <a:pt x="1439" y="7151"/>
                    <a:pt x="1596" y="7225"/>
                    <a:pt x="1764" y="7277"/>
                  </a:cubicBezTo>
                  <a:cubicBezTo>
                    <a:pt x="1932" y="7330"/>
                    <a:pt x="2111" y="7361"/>
                    <a:pt x="2300" y="7372"/>
                  </a:cubicBezTo>
                  <a:lnTo>
                    <a:pt x="2352" y="7372"/>
                  </a:lnTo>
                  <a:cubicBezTo>
                    <a:pt x="2657" y="7372"/>
                    <a:pt x="2972" y="7298"/>
                    <a:pt x="3297" y="7162"/>
                  </a:cubicBezTo>
                  <a:cubicBezTo>
                    <a:pt x="3360" y="7162"/>
                    <a:pt x="3413" y="7151"/>
                    <a:pt x="3476" y="7141"/>
                  </a:cubicBezTo>
                  <a:cubicBezTo>
                    <a:pt x="3518" y="7141"/>
                    <a:pt x="3560" y="7130"/>
                    <a:pt x="3612" y="7120"/>
                  </a:cubicBezTo>
                  <a:lnTo>
                    <a:pt x="3623" y="7120"/>
                  </a:lnTo>
                  <a:cubicBezTo>
                    <a:pt x="3717" y="7099"/>
                    <a:pt x="3801" y="7078"/>
                    <a:pt x="3896" y="7057"/>
                  </a:cubicBezTo>
                  <a:cubicBezTo>
                    <a:pt x="4074" y="7015"/>
                    <a:pt x="4263" y="6962"/>
                    <a:pt x="4463" y="6899"/>
                  </a:cubicBezTo>
                  <a:cubicBezTo>
                    <a:pt x="4873" y="6752"/>
                    <a:pt x="5272" y="6584"/>
                    <a:pt x="5650" y="6385"/>
                  </a:cubicBezTo>
                  <a:cubicBezTo>
                    <a:pt x="6060" y="6164"/>
                    <a:pt x="6427" y="5912"/>
                    <a:pt x="6732" y="5650"/>
                  </a:cubicBezTo>
                  <a:cubicBezTo>
                    <a:pt x="7057" y="5356"/>
                    <a:pt x="7309" y="5030"/>
                    <a:pt x="7477" y="4705"/>
                  </a:cubicBezTo>
                  <a:cubicBezTo>
                    <a:pt x="7561" y="4526"/>
                    <a:pt x="7624" y="4337"/>
                    <a:pt x="7666" y="4159"/>
                  </a:cubicBezTo>
                  <a:cubicBezTo>
                    <a:pt x="7677" y="4064"/>
                    <a:pt x="7698" y="3959"/>
                    <a:pt x="7698" y="3865"/>
                  </a:cubicBezTo>
                  <a:cubicBezTo>
                    <a:pt x="7698" y="3760"/>
                    <a:pt x="7698" y="3655"/>
                    <a:pt x="7687" y="3529"/>
                  </a:cubicBezTo>
                  <a:cubicBezTo>
                    <a:pt x="7645" y="3098"/>
                    <a:pt x="7477" y="2657"/>
                    <a:pt x="7183" y="2216"/>
                  </a:cubicBezTo>
                  <a:cubicBezTo>
                    <a:pt x="6931" y="1838"/>
                    <a:pt x="6585" y="1471"/>
                    <a:pt x="6165" y="1124"/>
                  </a:cubicBezTo>
                  <a:cubicBezTo>
                    <a:pt x="5797" y="820"/>
                    <a:pt x="5387" y="557"/>
                    <a:pt x="4946" y="358"/>
                  </a:cubicBezTo>
                  <a:cubicBezTo>
                    <a:pt x="4705" y="242"/>
                    <a:pt x="4494" y="158"/>
                    <a:pt x="4284" y="106"/>
                  </a:cubicBezTo>
                  <a:cubicBezTo>
                    <a:pt x="4043" y="43"/>
                    <a:pt x="3801" y="1"/>
                    <a:pt x="35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2"/>
            <p:cNvSpPr/>
            <p:nvPr/>
          </p:nvSpPr>
          <p:spPr>
            <a:xfrm>
              <a:off x="3057150" y="4615875"/>
              <a:ext cx="12900" cy="17625"/>
            </a:xfrm>
            <a:custGeom>
              <a:avLst/>
              <a:gdLst/>
              <a:ahLst/>
              <a:cxnLst/>
              <a:rect l="l" t="t" r="r" b="b"/>
              <a:pathLst>
                <a:path w="516" h="705" extrusionOk="0">
                  <a:moveTo>
                    <a:pt x="494" y="1"/>
                  </a:moveTo>
                  <a:cubicBezTo>
                    <a:pt x="336" y="1"/>
                    <a:pt x="168" y="22"/>
                    <a:pt x="0" y="54"/>
                  </a:cubicBezTo>
                  <a:lnTo>
                    <a:pt x="0" y="96"/>
                  </a:lnTo>
                  <a:cubicBezTo>
                    <a:pt x="21" y="243"/>
                    <a:pt x="53" y="379"/>
                    <a:pt x="105" y="505"/>
                  </a:cubicBezTo>
                  <a:lnTo>
                    <a:pt x="105" y="516"/>
                  </a:lnTo>
                  <a:cubicBezTo>
                    <a:pt x="116" y="547"/>
                    <a:pt x="137" y="589"/>
                    <a:pt x="168" y="631"/>
                  </a:cubicBezTo>
                  <a:lnTo>
                    <a:pt x="210" y="673"/>
                  </a:lnTo>
                  <a:cubicBezTo>
                    <a:pt x="221" y="684"/>
                    <a:pt x="231" y="684"/>
                    <a:pt x="252" y="694"/>
                  </a:cubicBezTo>
                  <a:cubicBezTo>
                    <a:pt x="263" y="694"/>
                    <a:pt x="273" y="705"/>
                    <a:pt x="294" y="705"/>
                  </a:cubicBezTo>
                  <a:lnTo>
                    <a:pt x="326" y="705"/>
                  </a:lnTo>
                  <a:cubicBezTo>
                    <a:pt x="336" y="705"/>
                    <a:pt x="347" y="694"/>
                    <a:pt x="357" y="694"/>
                  </a:cubicBezTo>
                  <a:cubicBezTo>
                    <a:pt x="368" y="694"/>
                    <a:pt x="378" y="684"/>
                    <a:pt x="389" y="673"/>
                  </a:cubicBezTo>
                  <a:lnTo>
                    <a:pt x="389" y="684"/>
                  </a:lnTo>
                  <a:cubicBezTo>
                    <a:pt x="399" y="673"/>
                    <a:pt x="410" y="663"/>
                    <a:pt x="410" y="652"/>
                  </a:cubicBezTo>
                  <a:lnTo>
                    <a:pt x="420" y="652"/>
                  </a:lnTo>
                  <a:lnTo>
                    <a:pt x="420" y="642"/>
                  </a:lnTo>
                  <a:cubicBezTo>
                    <a:pt x="431" y="631"/>
                    <a:pt x="441" y="600"/>
                    <a:pt x="452" y="579"/>
                  </a:cubicBezTo>
                  <a:cubicBezTo>
                    <a:pt x="473" y="526"/>
                    <a:pt x="483" y="463"/>
                    <a:pt x="494" y="400"/>
                  </a:cubicBezTo>
                  <a:cubicBezTo>
                    <a:pt x="504" y="327"/>
                    <a:pt x="515" y="253"/>
                    <a:pt x="515" y="180"/>
                  </a:cubicBezTo>
                  <a:cubicBezTo>
                    <a:pt x="515" y="117"/>
                    <a:pt x="515" y="64"/>
                    <a:pt x="504" y="1"/>
                  </a:cubicBez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2"/>
            <p:cNvSpPr/>
            <p:nvPr/>
          </p:nvSpPr>
          <p:spPr>
            <a:xfrm>
              <a:off x="3007800" y="4639500"/>
              <a:ext cx="9750" cy="19200"/>
            </a:xfrm>
            <a:custGeom>
              <a:avLst/>
              <a:gdLst/>
              <a:ahLst/>
              <a:cxnLst/>
              <a:rect l="l" t="t" r="r" b="b"/>
              <a:pathLst>
                <a:path w="390" h="768" extrusionOk="0">
                  <a:moveTo>
                    <a:pt x="305" y="1"/>
                  </a:moveTo>
                  <a:cubicBezTo>
                    <a:pt x="252" y="43"/>
                    <a:pt x="210" y="96"/>
                    <a:pt x="158" y="148"/>
                  </a:cubicBezTo>
                  <a:lnTo>
                    <a:pt x="0" y="337"/>
                  </a:lnTo>
                  <a:cubicBezTo>
                    <a:pt x="21" y="411"/>
                    <a:pt x="42" y="484"/>
                    <a:pt x="74" y="558"/>
                  </a:cubicBezTo>
                  <a:lnTo>
                    <a:pt x="63" y="547"/>
                  </a:lnTo>
                  <a:lnTo>
                    <a:pt x="63" y="547"/>
                  </a:lnTo>
                  <a:cubicBezTo>
                    <a:pt x="84" y="600"/>
                    <a:pt x="116" y="652"/>
                    <a:pt x="147" y="694"/>
                  </a:cubicBezTo>
                  <a:lnTo>
                    <a:pt x="189" y="736"/>
                  </a:lnTo>
                  <a:cubicBezTo>
                    <a:pt x="200" y="747"/>
                    <a:pt x="210" y="747"/>
                    <a:pt x="221" y="757"/>
                  </a:cubicBezTo>
                  <a:cubicBezTo>
                    <a:pt x="231" y="757"/>
                    <a:pt x="242" y="757"/>
                    <a:pt x="242" y="768"/>
                  </a:cubicBezTo>
                  <a:lnTo>
                    <a:pt x="284" y="768"/>
                  </a:lnTo>
                  <a:cubicBezTo>
                    <a:pt x="294" y="768"/>
                    <a:pt x="294" y="757"/>
                    <a:pt x="305" y="757"/>
                  </a:cubicBezTo>
                  <a:cubicBezTo>
                    <a:pt x="315" y="757"/>
                    <a:pt x="315" y="757"/>
                    <a:pt x="326" y="747"/>
                  </a:cubicBezTo>
                  <a:lnTo>
                    <a:pt x="336" y="736"/>
                  </a:lnTo>
                  <a:cubicBezTo>
                    <a:pt x="347" y="726"/>
                    <a:pt x="357" y="715"/>
                    <a:pt x="357" y="705"/>
                  </a:cubicBezTo>
                  <a:lnTo>
                    <a:pt x="357" y="694"/>
                  </a:lnTo>
                  <a:cubicBezTo>
                    <a:pt x="368" y="673"/>
                    <a:pt x="378" y="642"/>
                    <a:pt x="378" y="621"/>
                  </a:cubicBezTo>
                  <a:cubicBezTo>
                    <a:pt x="389" y="526"/>
                    <a:pt x="378" y="432"/>
                    <a:pt x="368" y="348"/>
                  </a:cubicBezTo>
                  <a:cubicBezTo>
                    <a:pt x="357" y="232"/>
                    <a:pt x="336" y="117"/>
                    <a:pt x="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3016725" y="4656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3059775" y="4628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2"/>
            <p:cNvSpPr/>
            <p:nvPr/>
          </p:nvSpPr>
          <p:spPr>
            <a:xfrm>
              <a:off x="3059775" y="4628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2"/>
            <p:cNvSpPr/>
            <p:nvPr/>
          </p:nvSpPr>
          <p:spPr>
            <a:xfrm>
              <a:off x="3059775" y="4628475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2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2"/>
            <p:cNvSpPr/>
            <p:nvPr/>
          </p:nvSpPr>
          <p:spPr>
            <a:xfrm>
              <a:off x="3067650" y="463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2"/>
            <p:cNvSpPr/>
            <p:nvPr/>
          </p:nvSpPr>
          <p:spPr>
            <a:xfrm>
              <a:off x="3067650" y="463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2"/>
            <p:cNvSpPr/>
            <p:nvPr/>
          </p:nvSpPr>
          <p:spPr>
            <a:xfrm>
              <a:off x="3067400" y="4632150"/>
              <a:ext cx="275" cy="25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0" y="1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2"/>
            <p:cNvSpPr/>
            <p:nvPr/>
          </p:nvSpPr>
          <p:spPr>
            <a:xfrm>
              <a:off x="3066075" y="46332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1"/>
                  </a:moveTo>
                  <a:lnTo>
                    <a:pt x="0" y="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2"/>
            <p:cNvSpPr/>
            <p:nvPr/>
          </p:nvSpPr>
          <p:spPr>
            <a:xfrm>
              <a:off x="3065300" y="4633475"/>
              <a:ext cx="275" cy="25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2"/>
            <p:cNvSpPr/>
            <p:nvPr/>
          </p:nvSpPr>
          <p:spPr>
            <a:xfrm>
              <a:off x="3024350" y="4619550"/>
              <a:ext cx="23375" cy="41500"/>
            </a:xfrm>
            <a:custGeom>
              <a:avLst/>
              <a:gdLst/>
              <a:ahLst/>
              <a:cxnLst/>
              <a:rect l="l" t="t" r="r" b="b"/>
              <a:pathLst>
                <a:path w="935" h="1660" extrusionOk="0">
                  <a:moveTo>
                    <a:pt x="934" y="1"/>
                  </a:moveTo>
                  <a:cubicBezTo>
                    <a:pt x="808" y="33"/>
                    <a:pt x="693" y="85"/>
                    <a:pt x="567" y="138"/>
                  </a:cubicBezTo>
                  <a:cubicBezTo>
                    <a:pt x="367" y="232"/>
                    <a:pt x="178" y="348"/>
                    <a:pt x="0" y="484"/>
                  </a:cubicBezTo>
                  <a:cubicBezTo>
                    <a:pt x="0" y="610"/>
                    <a:pt x="0" y="726"/>
                    <a:pt x="21" y="852"/>
                  </a:cubicBezTo>
                  <a:lnTo>
                    <a:pt x="21" y="841"/>
                  </a:lnTo>
                  <a:cubicBezTo>
                    <a:pt x="42" y="988"/>
                    <a:pt x="73" y="1125"/>
                    <a:pt x="126" y="1251"/>
                  </a:cubicBezTo>
                  <a:cubicBezTo>
                    <a:pt x="157" y="1314"/>
                    <a:pt x="189" y="1377"/>
                    <a:pt x="231" y="1440"/>
                  </a:cubicBezTo>
                  <a:lnTo>
                    <a:pt x="241" y="1440"/>
                  </a:lnTo>
                  <a:lnTo>
                    <a:pt x="241" y="1450"/>
                  </a:lnTo>
                  <a:cubicBezTo>
                    <a:pt x="273" y="1492"/>
                    <a:pt x="304" y="1524"/>
                    <a:pt x="346" y="1566"/>
                  </a:cubicBezTo>
                  <a:cubicBezTo>
                    <a:pt x="388" y="1587"/>
                    <a:pt x="420" y="1608"/>
                    <a:pt x="462" y="1629"/>
                  </a:cubicBezTo>
                  <a:cubicBezTo>
                    <a:pt x="493" y="1639"/>
                    <a:pt x="535" y="1650"/>
                    <a:pt x="567" y="1660"/>
                  </a:cubicBezTo>
                  <a:lnTo>
                    <a:pt x="619" y="1660"/>
                  </a:lnTo>
                  <a:cubicBezTo>
                    <a:pt x="640" y="1660"/>
                    <a:pt x="651" y="1650"/>
                    <a:pt x="672" y="1639"/>
                  </a:cubicBezTo>
                  <a:lnTo>
                    <a:pt x="672" y="1650"/>
                  </a:lnTo>
                  <a:cubicBezTo>
                    <a:pt x="682" y="1639"/>
                    <a:pt x="703" y="1629"/>
                    <a:pt x="714" y="1618"/>
                  </a:cubicBezTo>
                  <a:cubicBezTo>
                    <a:pt x="735" y="1608"/>
                    <a:pt x="745" y="1587"/>
                    <a:pt x="766" y="1566"/>
                  </a:cubicBezTo>
                  <a:cubicBezTo>
                    <a:pt x="787" y="1534"/>
                    <a:pt x="808" y="1503"/>
                    <a:pt x="819" y="1471"/>
                  </a:cubicBezTo>
                  <a:cubicBezTo>
                    <a:pt x="861" y="1366"/>
                    <a:pt x="882" y="1251"/>
                    <a:pt x="903" y="1135"/>
                  </a:cubicBezTo>
                  <a:cubicBezTo>
                    <a:pt x="913" y="1009"/>
                    <a:pt x="924" y="894"/>
                    <a:pt x="934" y="768"/>
                  </a:cubicBezTo>
                  <a:lnTo>
                    <a:pt x="934" y="400"/>
                  </a:lnTo>
                  <a:lnTo>
                    <a:pt x="934" y="64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2"/>
            <p:cNvSpPr/>
            <p:nvPr/>
          </p:nvSpPr>
          <p:spPr>
            <a:xfrm>
              <a:off x="3030375" y="465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2"/>
            <p:cNvSpPr/>
            <p:nvPr/>
          </p:nvSpPr>
          <p:spPr>
            <a:xfrm>
              <a:off x="3030375" y="465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2"/>
            <p:cNvSpPr/>
            <p:nvPr/>
          </p:nvSpPr>
          <p:spPr>
            <a:xfrm>
              <a:off x="3042200" y="465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2"/>
            <p:cNvSpPr/>
            <p:nvPr/>
          </p:nvSpPr>
          <p:spPr>
            <a:xfrm>
              <a:off x="3035900" y="4660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2"/>
            <p:cNvSpPr/>
            <p:nvPr/>
          </p:nvSpPr>
          <p:spPr>
            <a:xfrm>
              <a:off x="3035900" y="4660250"/>
              <a:ext cx="275" cy="25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2"/>
            <p:cNvSpPr/>
            <p:nvPr/>
          </p:nvSpPr>
          <p:spPr>
            <a:xfrm>
              <a:off x="3030375" y="465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2"/>
            <p:cNvSpPr/>
            <p:nvPr/>
          </p:nvSpPr>
          <p:spPr>
            <a:xfrm>
              <a:off x="3069750" y="4615875"/>
              <a:ext cx="105025" cy="121075"/>
            </a:xfrm>
            <a:custGeom>
              <a:avLst/>
              <a:gdLst/>
              <a:ahLst/>
              <a:cxnLst/>
              <a:rect l="l" t="t" r="r" b="b"/>
              <a:pathLst>
                <a:path w="4201" h="4843" extrusionOk="0">
                  <a:moveTo>
                    <a:pt x="11" y="1"/>
                  </a:moveTo>
                  <a:lnTo>
                    <a:pt x="11" y="54"/>
                  </a:lnTo>
                  <a:cubicBezTo>
                    <a:pt x="11" y="85"/>
                    <a:pt x="11" y="117"/>
                    <a:pt x="0" y="148"/>
                  </a:cubicBezTo>
                  <a:cubicBezTo>
                    <a:pt x="95" y="159"/>
                    <a:pt x="189" y="180"/>
                    <a:pt x="273" y="190"/>
                  </a:cubicBezTo>
                  <a:cubicBezTo>
                    <a:pt x="504" y="243"/>
                    <a:pt x="725" y="306"/>
                    <a:pt x="945" y="390"/>
                  </a:cubicBezTo>
                  <a:cubicBezTo>
                    <a:pt x="1198" y="484"/>
                    <a:pt x="1439" y="600"/>
                    <a:pt x="1670" y="747"/>
                  </a:cubicBezTo>
                  <a:cubicBezTo>
                    <a:pt x="1912" y="883"/>
                    <a:pt x="2132" y="1051"/>
                    <a:pt x="2353" y="1219"/>
                  </a:cubicBezTo>
                  <a:cubicBezTo>
                    <a:pt x="2563" y="1408"/>
                    <a:pt x="2763" y="1597"/>
                    <a:pt x="2941" y="1818"/>
                  </a:cubicBezTo>
                  <a:cubicBezTo>
                    <a:pt x="3036" y="1912"/>
                    <a:pt x="3109" y="2017"/>
                    <a:pt x="3183" y="2133"/>
                  </a:cubicBezTo>
                  <a:cubicBezTo>
                    <a:pt x="3256" y="2238"/>
                    <a:pt x="3319" y="2343"/>
                    <a:pt x="3382" y="2448"/>
                  </a:cubicBezTo>
                  <a:cubicBezTo>
                    <a:pt x="3508" y="2679"/>
                    <a:pt x="3613" y="2910"/>
                    <a:pt x="3708" y="3151"/>
                  </a:cubicBezTo>
                  <a:cubicBezTo>
                    <a:pt x="3802" y="3403"/>
                    <a:pt x="3865" y="3655"/>
                    <a:pt x="3907" y="3928"/>
                  </a:cubicBezTo>
                  <a:cubicBezTo>
                    <a:pt x="3928" y="4054"/>
                    <a:pt x="3939" y="4180"/>
                    <a:pt x="3949" y="4306"/>
                  </a:cubicBezTo>
                  <a:cubicBezTo>
                    <a:pt x="3949" y="4443"/>
                    <a:pt x="3939" y="4569"/>
                    <a:pt x="3928" y="4695"/>
                  </a:cubicBezTo>
                  <a:cubicBezTo>
                    <a:pt x="3918" y="4747"/>
                    <a:pt x="3907" y="4800"/>
                    <a:pt x="3897" y="4842"/>
                  </a:cubicBezTo>
                  <a:cubicBezTo>
                    <a:pt x="3928" y="4800"/>
                    <a:pt x="3949" y="4758"/>
                    <a:pt x="3970" y="4716"/>
                  </a:cubicBezTo>
                  <a:cubicBezTo>
                    <a:pt x="4054" y="4537"/>
                    <a:pt x="4117" y="4359"/>
                    <a:pt x="4159" y="4170"/>
                  </a:cubicBezTo>
                  <a:cubicBezTo>
                    <a:pt x="4180" y="4075"/>
                    <a:pt x="4191" y="3970"/>
                    <a:pt x="4191" y="3876"/>
                  </a:cubicBezTo>
                  <a:cubicBezTo>
                    <a:pt x="4201" y="3771"/>
                    <a:pt x="4191" y="3666"/>
                    <a:pt x="4180" y="3540"/>
                  </a:cubicBezTo>
                  <a:cubicBezTo>
                    <a:pt x="4138" y="3109"/>
                    <a:pt x="3970" y="2668"/>
                    <a:pt x="3676" y="2227"/>
                  </a:cubicBezTo>
                  <a:cubicBezTo>
                    <a:pt x="3424" y="1849"/>
                    <a:pt x="3088" y="1482"/>
                    <a:pt x="2668" y="1135"/>
                  </a:cubicBezTo>
                  <a:cubicBezTo>
                    <a:pt x="2290" y="831"/>
                    <a:pt x="1880" y="568"/>
                    <a:pt x="1439" y="358"/>
                  </a:cubicBezTo>
                  <a:cubicBezTo>
                    <a:pt x="1208" y="253"/>
                    <a:pt x="987" y="169"/>
                    <a:pt x="777" y="106"/>
                  </a:cubicBezTo>
                  <a:cubicBezTo>
                    <a:pt x="536" y="43"/>
                    <a:pt x="294" y="12"/>
                    <a:pt x="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2"/>
            <p:cNvSpPr/>
            <p:nvPr/>
          </p:nvSpPr>
          <p:spPr>
            <a:xfrm>
              <a:off x="3048500" y="4617200"/>
              <a:ext cx="8675" cy="1850"/>
            </a:xfrm>
            <a:custGeom>
              <a:avLst/>
              <a:gdLst/>
              <a:ahLst/>
              <a:cxnLst/>
              <a:rect l="l" t="t" r="r" b="b"/>
              <a:pathLst>
                <a:path w="347" h="74" extrusionOk="0">
                  <a:moveTo>
                    <a:pt x="346" y="1"/>
                  </a:moveTo>
                  <a:cubicBezTo>
                    <a:pt x="304" y="1"/>
                    <a:pt x="262" y="11"/>
                    <a:pt x="231" y="22"/>
                  </a:cubicBezTo>
                  <a:cubicBezTo>
                    <a:pt x="157" y="32"/>
                    <a:pt x="73" y="53"/>
                    <a:pt x="0" y="74"/>
                  </a:cubicBezTo>
                  <a:cubicBezTo>
                    <a:pt x="115" y="64"/>
                    <a:pt x="220" y="64"/>
                    <a:pt x="325" y="64"/>
                  </a:cubicBezTo>
                  <a:lnTo>
                    <a:pt x="346" y="64"/>
                  </a:lnTo>
                  <a:lnTo>
                    <a:pt x="346" y="43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2"/>
            <p:cNvSpPr/>
            <p:nvPr/>
          </p:nvSpPr>
          <p:spPr>
            <a:xfrm>
              <a:off x="3053475" y="4745575"/>
              <a:ext cx="105300" cy="117375"/>
            </a:xfrm>
            <a:custGeom>
              <a:avLst/>
              <a:gdLst/>
              <a:ahLst/>
              <a:cxnLst/>
              <a:rect l="l" t="t" r="r" b="b"/>
              <a:pathLst>
                <a:path w="4212" h="4695" extrusionOk="0">
                  <a:moveTo>
                    <a:pt x="3183" y="0"/>
                  </a:moveTo>
                  <a:cubicBezTo>
                    <a:pt x="3036" y="0"/>
                    <a:pt x="2888" y="11"/>
                    <a:pt x="2741" y="32"/>
                  </a:cubicBezTo>
                  <a:cubicBezTo>
                    <a:pt x="2311" y="105"/>
                    <a:pt x="1870" y="284"/>
                    <a:pt x="1470" y="557"/>
                  </a:cubicBezTo>
                  <a:cubicBezTo>
                    <a:pt x="1281" y="683"/>
                    <a:pt x="1103" y="840"/>
                    <a:pt x="935" y="1019"/>
                  </a:cubicBezTo>
                  <a:cubicBezTo>
                    <a:pt x="777" y="1176"/>
                    <a:pt x="641" y="1365"/>
                    <a:pt x="504" y="1565"/>
                  </a:cubicBezTo>
                  <a:cubicBezTo>
                    <a:pt x="252" y="1964"/>
                    <a:pt x="84" y="2426"/>
                    <a:pt x="32" y="2877"/>
                  </a:cubicBezTo>
                  <a:cubicBezTo>
                    <a:pt x="0" y="3066"/>
                    <a:pt x="0" y="3266"/>
                    <a:pt x="11" y="3455"/>
                  </a:cubicBezTo>
                  <a:cubicBezTo>
                    <a:pt x="32" y="3623"/>
                    <a:pt x="63" y="3802"/>
                    <a:pt x="116" y="3980"/>
                  </a:cubicBezTo>
                  <a:cubicBezTo>
                    <a:pt x="168" y="4169"/>
                    <a:pt x="242" y="4316"/>
                    <a:pt x="326" y="4442"/>
                  </a:cubicBezTo>
                  <a:cubicBezTo>
                    <a:pt x="378" y="4505"/>
                    <a:pt x="431" y="4558"/>
                    <a:pt x="494" y="4600"/>
                  </a:cubicBezTo>
                  <a:cubicBezTo>
                    <a:pt x="557" y="4642"/>
                    <a:pt x="630" y="4673"/>
                    <a:pt x="714" y="4684"/>
                  </a:cubicBezTo>
                  <a:cubicBezTo>
                    <a:pt x="735" y="4694"/>
                    <a:pt x="756" y="4694"/>
                    <a:pt x="788" y="4694"/>
                  </a:cubicBezTo>
                  <a:cubicBezTo>
                    <a:pt x="840" y="4694"/>
                    <a:pt x="903" y="4684"/>
                    <a:pt x="956" y="4663"/>
                  </a:cubicBezTo>
                  <a:cubicBezTo>
                    <a:pt x="1050" y="4642"/>
                    <a:pt x="1134" y="4600"/>
                    <a:pt x="1229" y="4537"/>
                  </a:cubicBezTo>
                  <a:cubicBezTo>
                    <a:pt x="1313" y="4484"/>
                    <a:pt x="1386" y="4411"/>
                    <a:pt x="1470" y="4327"/>
                  </a:cubicBezTo>
                  <a:cubicBezTo>
                    <a:pt x="1544" y="4253"/>
                    <a:pt x="1607" y="4169"/>
                    <a:pt x="1680" y="4075"/>
                  </a:cubicBezTo>
                  <a:cubicBezTo>
                    <a:pt x="1827" y="3865"/>
                    <a:pt x="1943" y="3633"/>
                    <a:pt x="2027" y="3455"/>
                  </a:cubicBezTo>
                  <a:cubicBezTo>
                    <a:pt x="2111" y="3287"/>
                    <a:pt x="2185" y="3119"/>
                    <a:pt x="2258" y="2951"/>
                  </a:cubicBezTo>
                  <a:lnTo>
                    <a:pt x="2311" y="2814"/>
                  </a:lnTo>
                  <a:cubicBezTo>
                    <a:pt x="2363" y="2709"/>
                    <a:pt x="2405" y="2604"/>
                    <a:pt x="2458" y="2499"/>
                  </a:cubicBezTo>
                  <a:cubicBezTo>
                    <a:pt x="2500" y="2405"/>
                    <a:pt x="2552" y="2300"/>
                    <a:pt x="2626" y="2174"/>
                  </a:cubicBezTo>
                  <a:lnTo>
                    <a:pt x="2626" y="2174"/>
                  </a:lnTo>
                  <a:lnTo>
                    <a:pt x="2615" y="2184"/>
                  </a:lnTo>
                  <a:cubicBezTo>
                    <a:pt x="2773" y="1922"/>
                    <a:pt x="2930" y="1670"/>
                    <a:pt x="3099" y="1439"/>
                  </a:cubicBezTo>
                  <a:cubicBezTo>
                    <a:pt x="3277" y="1208"/>
                    <a:pt x="3477" y="977"/>
                    <a:pt x="3687" y="767"/>
                  </a:cubicBezTo>
                  <a:lnTo>
                    <a:pt x="3687" y="756"/>
                  </a:lnTo>
                  <a:cubicBezTo>
                    <a:pt x="3834" y="620"/>
                    <a:pt x="3970" y="494"/>
                    <a:pt x="4117" y="368"/>
                  </a:cubicBezTo>
                  <a:cubicBezTo>
                    <a:pt x="4128" y="357"/>
                    <a:pt x="4138" y="347"/>
                    <a:pt x="4138" y="326"/>
                  </a:cubicBezTo>
                  <a:cubicBezTo>
                    <a:pt x="4170" y="326"/>
                    <a:pt x="4191" y="305"/>
                    <a:pt x="4201" y="284"/>
                  </a:cubicBezTo>
                  <a:cubicBezTo>
                    <a:pt x="4212" y="263"/>
                    <a:pt x="4212" y="242"/>
                    <a:pt x="4201" y="221"/>
                  </a:cubicBezTo>
                  <a:cubicBezTo>
                    <a:pt x="4191" y="200"/>
                    <a:pt x="4180" y="189"/>
                    <a:pt x="4159" y="179"/>
                  </a:cubicBezTo>
                  <a:cubicBezTo>
                    <a:pt x="3928" y="95"/>
                    <a:pt x="3687" y="32"/>
                    <a:pt x="3445" y="11"/>
                  </a:cubicBezTo>
                  <a:cubicBezTo>
                    <a:pt x="3361" y="0"/>
                    <a:pt x="326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2"/>
            <p:cNvSpPr/>
            <p:nvPr/>
          </p:nvSpPr>
          <p:spPr>
            <a:xfrm>
              <a:off x="3054000" y="4820925"/>
              <a:ext cx="48075" cy="42025"/>
            </a:xfrm>
            <a:custGeom>
              <a:avLst/>
              <a:gdLst/>
              <a:ahLst/>
              <a:cxnLst/>
              <a:rect l="l" t="t" r="r" b="b"/>
              <a:pathLst>
                <a:path w="1923" h="1681" extrusionOk="0">
                  <a:moveTo>
                    <a:pt x="956" y="0"/>
                  </a:moveTo>
                  <a:lnTo>
                    <a:pt x="798" y="31"/>
                  </a:lnTo>
                  <a:cubicBezTo>
                    <a:pt x="746" y="42"/>
                    <a:pt x="693" y="52"/>
                    <a:pt x="641" y="73"/>
                  </a:cubicBezTo>
                  <a:cubicBezTo>
                    <a:pt x="588" y="94"/>
                    <a:pt x="525" y="115"/>
                    <a:pt x="473" y="136"/>
                  </a:cubicBezTo>
                  <a:lnTo>
                    <a:pt x="315" y="231"/>
                  </a:lnTo>
                  <a:cubicBezTo>
                    <a:pt x="284" y="262"/>
                    <a:pt x="242" y="294"/>
                    <a:pt x="200" y="325"/>
                  </a:cubicBezTo>
                  <a:cubicBezTo>
                    <a:pt x="168" y="357"/>
                    <a:pt x="137" y="388"/>
                    <a:pt x="105" y="430"/>
                  </a:cubicBezTo>
                  <a:lnTo>
                    <a:pt x="95" y="430"/>
                  </a:lnTo>
                  <a:cubicBezTo>
                    <a:pt x="74" y="462"/>
                    <a:pt x="42" y="493"/>
                    <a:pt x="21" y="535"/>
                  </a:cubicBezTo>
                  <a:lnTo>
                    <a:pt x="0" y="556"/>
                  </a:lnTo>
                  <a:cubicBezTo>
                    <a:pt x="21" y="693"/>
                    <a:pt x="53" y="830"/>
                    <a:pt x="84" y="966"/>
                  </a:cubicBezTo>
                  <a:cubicBezTo>
                    <a:pt x="147" y="1155"/>
                    <a:pt x="210" y="1302"/>
                    <a:pt x="305" y="1428"/>
                  </a:cubicBezTo>
                  <a:cubicBezTo>
                    <a:pt x="357" y="1491"/>
                    <a:pt x="410" y="1544"/>
                    <a:pt x="473" y="1586"/>
                  </a:cubicBezTo>
                  <a:cubicBezTo>
                    <a:pt x="536" y="1628"/>
                    <a:pt x="609" y="1659"/>
                    <a:pt x="693" y="1670"/>
                  </a:cubicBezTo>
                  <a:cubicBezTo>
                    <a:pt x="714" y="1680"/>
                    <a:pt x="735" y="1680"/>
                    <a:pt x="767" y="1680"/>
                  </a:cubicBezTo>
                  <a:cubicBezTo>
                    <a:pt x="819" y="1680"/>
                    <a:pt x="882" y="1670"/>
                    <a:pt x="935" y="1649"/>
                  </a:cubicBezTo>
                  <a:cubicBezTo>
                    <a:pt x="1029" y="1628"/>
                    <a:pt x="1113" y="1586"/>
                    <a:pt x="1208" y="1523"/>
                  </a:cubicBezTo>
                  <a:cubicBezTo>
                    <a:pt x="1292" y="1470"/>
                    <a:pt x="1365" y="1407"/>
                    <a:pt x="1449" y="1313"/>
                  </a:cubicBezTo>
                  <a:cubicBezTo>
                    <a:pt x="1523" y="1250"/>
                    <a:pt x="1586" y="1166"/>
                    <a:pt x="1659" y="1061"/>
                  </a:cubicBezTo>
                  <a:cubicBezTo>
                    <a:pt x="1764" y="914"/>
                    <a:pt x="1849" y="756"/>
                    <a:pt x="1922" y="619"/>
                  </a:cubicBezTo>
                  <a:cubicBezTo>
                    <a:pt x="1922" y="609"/>
                    <a:pt x="1912" y="598"/>
                    <a:pt x="1912" y="598"/>
                  </a:cubicBezTo>
                  <a:cubicBezTo>
                    <a:pt x="1880" y="546"/>
                    <a:pt x="1859" y="493"/>
                    <a:pt x="1817" y="441"/>
                  </a:cubicBezTo>
                  <a:cubicBezTo>
                    <a:pt x="1796" y="399"/>
                    <a:pt x="1764" y="367"/>
                    <a:pt x="1733" y="325"/>
                  </a:cubicBezTo>
                  <a:lnTo>
                    <a:pt x="1638" y="231"/>
                  </a:lnTo>
                  <a:cubicBezTo>
                    <a:pt x="1607" y="210"/>
                    <a:pt x="1575" y="178"/>
                    <a:pt x="1544" y="157"/>
                  </a:cubicBezTo>
                  <a:cubicBezTo>
                    <a:pt x="1512" y="136"/>
                    <a:pt x="1470" y="115"/>
                    <a:pt x="1439" y="94"/>
                  </a:cubicBezTo>
                  <a:cubicBezTo>
                    <a:pt x="1397" y="73"/>
                    <a:pt x="1365" y="63"/>
                    <a:pt x="1323" y="52"/>
                  </a:cubicBezTo>
                  <a:cubicBezTo>
                    <a:pt x="1281" y="31"/>
                    <a:pt x="1250" y="21"/>
                    <a:pt x="1208" y="21"/>
                  </a:cubicBezTo>
                  <a:cubicBezTo>
                    <a:pt x="1166" y="10"/>
                    <a:pt x="1124" y="0"/>
                    <a:pt x="1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2"/>
            <p:cNvSpPr/>
            <p:nvPr/>
          </p:nvSpPr>
          <p:spPr>
            <a:xfrm>
              <a:off x="3077900" y="4820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2"/>
            <p:cNvSpPr/>
            <p:nvPr/>
          </p:nvSpPr>
          <p:spPr>
            <a:xfrm>
              <a:off x="3089975" y="4823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2"/>
            <p:cNvSpPr/>
            <p:nvPr/>
          </p:nvSpPr>
          <p:spPr>
            <a:xfrm>
              <a:off x="3089975" y="4823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2"/>
            <p:cNvSpPr/>
            <p:nvPr/>
          </p:nvSpPr>
          <p:spPr>
            <a:xfrm>
              <a:off x="3101000" y="4755550"/>
              <a:ext cx="55150" cy="80625"/>
            </a:xfrm>
            <a:custGeom>
              <a:avLst/>
              <a:gdLst/>
              <a:ahLst/>
              <a:cxnLst/>
              <a:rect l="l" t="t" r="r" b="b"/>
              <a:pathLst>
                <a:path w="2206" h="3225" extrusionOk="0">
                  <a:moveTo>
                    <a:pt x="2174" y="0"/>
                  </a:moveTo>
                  <a:cubicBezTo>
                    <a:pt x="2174" y="0"/>
                    <a:pt x="2174" y="11"/>
                    <a:pt x="2164" y="11"/>
                  </a:cubicBezTo>
                  <a:cubicBezTo>
                    <a:pt x="2059" y="84"/>
                    <a:pt x="1954" y="158"/>
                    <a:pt x="1849" y="242"/>
                  </a:cubicBezTo>
                  <a:cubicBezTo>
                    <a:pt x="1754" y="326"/>
                    <a:pt x="1660" y="420"/>
                    <a:pt x="1565" y="515"/>
                  </a:cubicBezTo>
                  <a:cubicBezTo>
                    <a:pt x="1387" y="693"/>
                    <a:pt x="1229" y="893"/>
                    <a:pt x="1082" y="1103"/>
                  </a:cubicBezTo>
                  <a:cubicBezTo>
                    <a:pt x="788" y="1533"/>
                    <a:pt x="557" y="1995"/>
                    <a:pt x="326" y="2468"/>
                  </a:cubicBezTo>
                  <a:cubicBezTo>
                    <a:pt x="273" y="2583"/>
                    <a:pt x="210" y="2709"/>
                    <a:pt x="158" y="2835"/>
                  </a:cubicBezTo>
                  <a:cubicBezTo>
                    <a:pt x="105" y="2940"/>
                    <a:pt x="53" y="3045"/>
                    <a:pt x="0" y="3161"/>
                  </a:cubicBezTo>
                  <a:cubicBezTo>
                    <a:pt x="0" y="3161"/>
                    <a:pt x="11" y="3161"/>
                    <a:pt x="11" y="3171"/>
                  </a:cubicBezTo>
                  <a:cubicBezTo>
                    <a:pt x="21" y="3182"/>
                    <a:pt x="32" y="3203"/>
                    <a:pt x="32" y="3224"/>
                  </a:cubicBezTo>
                  <a:cubicBezTo>
                    <a:pt x="53" y="3192"/>
                    <a:pt x="74" y="3150"/>
                    <a:pt x="105" y="3119"/>
                  </a:cubicBezTo>
                  <a:cubicBezTo>
                    <a:pt x="116" y="3108"/>
                    <a:pt x="126" y="3087"/>
                    <a:pt x="137" y="3066"/>
                  </a:cubicBezTo>
                  <a:lnTo>
                    <a:pt x="168" y="3003"/>
                  </a:lnTo>
                  <a:cubicBezTo>
                    <a:pt x="189" y="2951"/>
                    <a:pt x="221" y="2898"/>
                    <a:pt x="242" y="2846"/>
                  </a:cubicBezTo>
                  <a:cubicBezTo>
                    <a:pt x="273" y="2783"/>
                    <a:pt x="305" y="2720"/>
                    <a:pt x="336" y="2667"/>
                  </a:cubicBezTo>
                  <a:cubicBezTo>
                    <a:pt x="336" y="2657"/>
                    <a:pt x="347" y="2657"/>
                    <a:pt x="347" y="2646"/>
                  </a:cubicBezTo>
                  <a:cubicBezTo>
                    <a:pt x="378" y="2594"/>
                    <a:pt x="410" y="2531"/>
                    <a:pt x="431" y="2478"/>
                  </a:cubicBezTo>
                  <a:cubicBezTo>
                    <a:pt x="504" y="2342"/>
                    <a:pt x="567" y="2195"/>
                    <a:pt x="641" y="2069"/>
                  </a:cubicBezTo>
                  <a:cubicBezTo>
                    <a:pt x="672" y="2016"/>
                    <a:pt x="693" y="1974"/>
                    <a:pt x="714" y="1932"/>
                  </a:cubicBezTo>
                  <a:cubicBezTo>
                    <a:pt x="819" y="1712"/>
                    <a:pt x="935" y="1502"/>
                    <a:pt x="1061" y="1292"/>
                  </a:cubicBezTo>
                  <a:cubicBezTo>
                    <a:pt x="1187" y="1082"/>
                    <a:pt x="1324" y="893"/>
                    <a:pt x="1481" y="704"/>
                  </a:cubicBezTo>
                  <a:lnTo>
                    <a:pt x="1481" y="704"/>
                  </a:lnTo>
                  <a:lnTo>
                    <a:pt x="1471" y="714"/>
                  </a:lnTo>
                  <a:cubicBezTo>
                    <a:pt x="1576" y="599"/>
                    <a:pt x="1670" y="483"/>
                    <a:pt x="1786" y="378"/>
                  </a:cubicBezTo>
                  <a:cubicBezTo>
                    <a:pt x="1901" y="273"/>
                    <a:pt x="2027" y="168"/>
                    <a:pt x="2153" y="74"/>
                  </a:cubicBezTo>
                  <a:lnTo>
                    <a:pt x="2153" y="84"/>
                  </a:lnTo>
                  <a:cubicBezTo>
                    <a:pt x="2164" y="74"/>
                    <a:pt x="2174" y="63"/>
                    <a:pt x="2195" y="53"/>
                  </a:cubicBezTo>
                  <a:cubicBezTo>
                    <a:pt x="2206" y="42"/>
                    <a:pt x="2206" y="32"/>
                    <a:pt x="2206" y="21"/>
                  </a:cubicBezTo>
                  <a:cubicBezTo>
                    <a:pt x="2195" y="11"/>
                    <a:pt x="2185" y="0"/>
                    <a:pt x="2174" y="0"/>
                  </a:cubicBezTo>
                  <a:close/>
                </a:path>
              </a:pathLst>
            </a:custGeom>
            <a:solidFill>
              <a:srgbClr val="FF8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2"/>
            <p:cNvSpPr/>
            <p:nvPr/>
          </p:nvSpPr>
          <p:spPr>
            <a:xfrm>
              <a:off x="3053225" y="4731400"/>
              <a:ext cx="102925" cy="103450"/>
            </a:xfrm>
            <a:custGeom>
              <a:avLst/>
              <a:gdLst/>
              <a:ahLst/>
              <a:cxnLst/>
              <a:rect l="l" t="t" r="r" b="b"/>
              <a:pathLst>
                <a:path w="4117" h="4138" extrusionOk="0">
                  <a:moveTo>
                    <a:pt x="3581" y="0"/>
                  </a:moveTo>
                  <a:cubicBezTo>
                    <a:pt x="3518" y="0"/>
                    <a:pt x="3466" y="11"/>
                    <a:pt x="3392" y="11"/>
                  </a:cubicBezTo>
                  <a:cubicBezTo>
                    <a:pt x="3172" y="32"/>
                    <a:pt x="2940" y="84"/>
                    <a:pt x="2709" y="158"/>
                  </a:cubicBezTo>
                  <a:cubicBezTo>
                    <a:pt x="2279" y="315"/>
                    <a:pt x="1859" y="567"/>
                    <a:pt x="1449" y="914"/>
                  </a:cubicBezTo>
                  <a:cubicBezTo>
                    <a:pt x="1260" y="1082"/>
                    <a:pt x="1081" y="1260"/>
                    <a:pt x="913" y="1460"/>
                  </a:cubicBezTo>
                  <a:cubicBezTo>
                    <a:pt x="756" y="1659"/>
                    <a:pt x="609" y="1859"/>
                    <a:pt x="483" y="2058"/>
                  </a:cubicBezTo>
                  <a:cubicBezTo>
                    <a:pt x="367" y="2268"/>
                    <a:pt x="262" y="2478"/>
                    <a:pt x="189" y="2688"/>
                  </a:cubicBezTo>
                  <a:cubicBezTo>
                    <a:pt x="147" y="2804"/>
                    <a:pt x="105" y="2940"/>
                    <a:pt x="73" y="3087"/>
                  </a:cubicBezTo>
                  <a:cubicBezTo>
                    <a:pt x="42" y="3234"/>
                    <a:pt x="21" y="3392"/>
                    <a:pt x="0" y="3549"/>
                  </a:cubicBezTo>
                  <a:lnTo>
                    <a:pt x="0" y="3833"/>
                  </a:lnTo>
                  <a:cubicBezTo>
                    <a:pt x="0" y="3927"/>
                    <a:pt x="10" y="4032"/>
                    <a:pt x="21" y="4116"/>
                  </a:cubicBezTo>
                  <a:lnTo>
                    <a:pt x="21" y="4137"/>
                  </a:lnTo>
                  <a:cubicBezTo>
                    <a:pt x="52" y="4095"/>
                    <a:pt x="84" y="4064"/>
                    <a:pt x="126" y="4032"/>
                  </a:cubicBezTo>
                  <a:cubicBezTo>
                    <a:pt x="115" y="3990"/>
                    <a:pt x="115" y="3959"/>
                    <a:pt x="115" y="3927"/>
                  </a:cubicBezTo>
                  <a:cubicBezTo>
                    <a:pt x="115" y="3864"/>
                    <a:pt x="115" y="3801"/>
                    <a:pt x="126" y="3738"/>
                  </a:cubicBezTo>
                  <a:cubicBezTo>
                    <a:pt x="126" y="3623"/>
                    <a:pt x="136" y="3507"/>
                    <a:pt x="157" y="3381"/>
                  </a:cubicBezTo>
                  <a:cubicBezTo>
                    <a:pt x="210" y="3077"/>
                    <a:pt x="304" y="2772"/>
                    <a:pt x="430" y="2478"/>
                  </a:cubicBezTo>
                  <a:cubicBezTo>
                    <a:pt x="514" y="2310"/>
                    <a:pt x="609" y="2142"/>
                    <a:pt x="714" y="1974"/>
                  </a:cubicBezTo>
                  <a:cubicBezTo>
                    <a:pt x="808" y="1806"/>
                    <a:pt x="934" y="1649"/>
                    <a:pt x="1071" y="1470"/>
                  </a:cubicBezTo>
                  <a:cubicBezTo>
                    <a:pt x="1333" y="1155"/>
                    <a:pt x="1627" y="882"/>
                    <a:pt x="1943" y="662"/>
                  </a:cubicBezTo>
                  <a:cubicBezTo>
                    <a:pt x="2195" y="483"/>
                    <a:pt x="2457" y="347"/>
                    <a:pt x="2720" y="242"/>
                  </a:cubicBezTo>
                  <a:cubicBezTo>
                    <a:pt x="2940" y="168"/>
                    <a:pt x="3161" y="116"/>
                    <a:pt x="3371" y="95"/>
                  </a:cubicBezTo>
                  <a:cubicBezTo>
                    <a:pt x="3445" y="84"/>
                    <a:pt x="3529" y="84"/>
                    <a:pt x="3602" y="84"/>
                  </a:cubicBezTo>
                  <a:cubicBezTo>
                    <a:pt x="3718" y="84"/>
                    <a:pt x="3833" y="84"/>
                    <a:pt x="3938" y="105"/>
                  </a:cubicBezTo>
                  <a:cubicBezTo>
                    <a:pt x="3980" y="116"/>
                    <a:pt x="4022" y="116"/>
                    <a:pt x="4075" y="126"/>
                  </a:cubicBezTo>
                  <a:cubicBezTo>
                    <a:pt x="4096" y="126"/>
                    <a:pt x="4117" y="126"/>
                    <a:pt x="4117" y="105"/>
                  </a:cubicBezTo>
                  <a:lnTo>
                    <a:pt x="4117" y="74"/>
                  </a:lnTo>
                  <a:cubicBezTo>
                    <a:pt x="4106" y="74"/>
                    <a:pt x="4106" y="63"/>
                    <a:pt x="4096" y="63"/>
                  </a:cubicBezTo>
                  <a:cubicBezTo>
                    <a:pt x="3928" y="21"/>
                    <a:pt x="3749" y="0"/>
                    <a:pt x="3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2"/>
            <p:cNvSpPr/>
            <p:nvPr/>
          </p:nvSpPr>
          <p:spPr>
            <a:xfrm>
              <a:off x="3062400" y="4840875"/>
              <a:ext cx="5550" cy="18125"/>
            </a:xfrm>
            <a:custGeom>
              <a:avLst/>
              <a:gdLst/>
              <a:ahLst/>
              <a:cxnLst/>
              <a:rect l="l" t="t" r="r" b="b"/>
              <a:pathLst>
                <a:path w="222" h="725" extrusionOk="0">
                  <a:moveTo>
                    <a:pt x="32" y="0"/>
                  </a:moveTo>
                  <a:cubicBezTo>
                    <a:pt x="21" y="0"/>
                    <a:pt x="11" y="11"/>
                    <a:pt x="11" y="21"/>
                  </a:cubicBezTo>
                  <a:cubicBezTo>
                    <a:pt x="0" y="74"/>
                    <a:pt x="0" y="137"/>
                    <a:pt x="0" y="189"/>
                  </a:cubicBezTo>
                  <a:cubicBezTo>
                    <a:pt x="11" y="252"/>
                    <a:pt x="21" y="305"/>
                    <a:pt x="32" y="368"/>
                  </a:cubicBezTo>
                  <a:cubicBezTo>
                    <a:pt x="42" y="420"/>
                    <a:pt x="53" y="473"/>
                    <a:pt x="74" y="536"/>
                  </a:cubicBezTo>
                  <a:cubicBezTo>
                    <a:pt x="95" y="588"/>
                    <a:pt x="116" y="641"/>
                    <a:pt x="147" y="693"/>
                  </a:cubicBezTo>
                  <a:cubicBezTo>
                    <a:pt x="147" y="704"/>
                    <a:pt x="147" y="714"/>
                    <a:pt x="158" y="725"/>
                  </a:cubicBezTo>
                  <a:lnTo>
                    <a:pt x="189" y="725"/>
                  </a:lnTo>
                  <a:cubicBezTo>
                    <a:pt x="200" y="714"/>
                    <a:pt x="210" y="714"/>
                    <a:pt x="210" y="704"/>
                  </a:cubicBezTo>
                  <a:cubicBezTo>
                    <a:pt x="221" y="693"/>
                    <a:pt x="221" y="683"/>
                    <a:pt x="221" y="672"/>
                  </a:cubicBezTo>
                  <a:cubicBezTo>
                    <a:pt x="189" y="620"/>
                    <a:pt x="158" y="557"/>
                    <a:pt x="137" y="504"/>
                  </a:cubicBezTo>
                  <a:cubicBezTo>
                    <a:pt x="116" y="452"/>
                    <a:pt x="95" y="389"/>
                    <a:pt x="84" y="326"/>
                  </a:cubicBezTo>
                  <a:cubicBezTo>
                    <a:pt x="74" y="284"/>
                    <a:pt x="63" y="242"/>
                    <a:pt x="63" y="200"/>
                  </a:cubicBezTo>
                  <a:cubicBezTo>
                    <a:pt x="54" y="160"/>
                    <a:pt x="53" y="120"/>
                    <a:pt x="53" y="81"/>
                  </a:cubicBezTo>
                  <a:lnTo>
                    <a:pt x="53" y="81"/>
                  </a:lnTo>
                  <a:cubicBezTo>
                    <a:pt x="53" y="61"/>
                    <a:pt x="54" y="42"/>
                    <a:pt x="63" y="32"/>
                  </a:cubicBezTo>
                  <a:cubicBezTo>
                    <a:pt x="63" y="11"/>
                    <a:pt x="53" y="0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2"/>
            <p:cNvSpPr/>
            <p:nvPr/>
          </p:nvSpPr>
          <p:spPr>
            <a:xfrm>
              <a:off x="3070800" y="4842175"/>
              <a:ext cx="3175" cy="16775"/>
            </a:xfrm>
            <a:custGeom>
              <a:avLst/>
              <a:gdLst/>
              <a:ahLst/>
              <a:cxnLst/>
              <a:rect l="l" t="t" r="r" b="b"/>
              <a:pathLst>
                <a:path w="127" h="671" extrusionOk="0">
                  <a:moveTo>
                    <a:pt x="32" y="1"/>
                  </a:moveTo>
                  <a:cubicBezTo>
                    <a:pt x="21" y="1"/>
                    <a:pt x="11" y="1"/>
                    <a:pt x="11" y="22"/>
                  </a:cubicBezTo>
                  <a:cubicBezTo>
                    <a:pt x="0" y="64"/>
                    <a:pt x="0" y="116"/>
                    <a:pt x="0" y="169"/>
                  </a:cubicBezTo>
                  <a:lnTo>
                    <a:pt x="0" y="337"/>
                  </a:lnTo>
                  <a:cubicBezTo>
                    <a:pt x="11" y="442"/>
                    <a:pt x="32" y="547"/>
                    <a:pt x="53" y="641"/>
                  </a:cubicBezTo>
                  <a:cubicBezTo>
                    <a:pt x="53" y="652"/>
                    <a:pt x="63" y="662"/>
                    <a:pt x="74" y="662"/>
                  </a:cubicBezTo>
                  <a:cubicBezTo>
                    <a:pt x="79" y="668"/>
                    <a:pt x="85" y="670"/>
                    <a:pt x="90" y="670"/>
                  </a:cubicBezTo>
                  <a:cubicBezTo>
                    <a:pt x="95" y="670"/>
                    <a:pt x="100" y="668"/>
                    <a:pt x="105" y="662"/>
                  </a:cubicBezTo>
                  <a:lnTo>
                    <a:pt x="126" y="641"/>
                  </a:lnTo>
                  <a:lnTo>
                    <a:pt x="126" y="620"/>
                  </a:lnTo>
                  <a:lnTo>
                    <a:pt x="105" y="547"/>
                  </a:lnTo>
                  <a:lnTo>
                    <a:pt x="105" y="557"/>
                  </a:lnTo>
                  <a:cubicBezTo>
                    <a:pt x="84" y="484"/>
                    <a:pt x="74" y="410"/>
                    <a:pt x="63" y="347"/>
                  </a:cubicBezTo>
                  <a:cubicBezTo>
                    <a:pt x="53" y="274"/>
                    <a:pt x="53" y="200"/>
                    <a:pt x="53" y="137"/>
                  </a:cubicBezTo>
                  <a:cubicBezTo>
                    <a:pt x="53" y="106"/>
                    <a:pt x="53" y="64"/>
                    <a:pt x="63" y="22"/>
                  </a:cubicBezTo>
                  <a:cubicBezTo>
                    <a:pt x="63" y="11"/>
                    <a:pt x="53" y="1"/>
                    <a:pt x="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2"/>
            <p:cNvSpPr/>
            <p:nvPr/>
          </p:nvSpPr>
          <p:spPr>
            <a:xfrm>
              <a:off x="3079200" y="4841400"/>
              <a:ext cx="3175" cy="15575"/>
            </a:xfrm>
            <a:custGeom>
              <a:avLst/>
              <a:gdLst/>
              <a:ahLst/>
              <a:cxnLst/>
              <a:rect l="l" t="t" r="r" b="b"/>
              <a:pathLst>
                <a:path w="127" h="623" extrusionOk="0">
                  <a:moveTo>
                    <a:pt x="84" y="0"/>
                  </a:moveTo>
                  <a:cubicBezTo>
                    <a:pt x="74" y="0"/>
                    <a:pt x="63" y="21"/>
                    <a:pt x="63" y="32"/>
                  </a:cubicBezTo>
                  <a:cubicBezTo>
                    <a:pt x="21" y="210"/>
                    <a:pt x="0" y="399"/>
                    <a:pt x="21" y="578"/>
                  </a:cubicBezTo>
                  <a:cubicBezTo>
                    <a:pt x="30" y="604"/>
                    <a:pt x="46" y="622"/>
                    <a:pt x="63" y="622"/>
                  </a:cubicBezTo>
                  <a:cubicBezTo>
                    <a:pt x="67" y="622"/>
                    <a:pt x="71" y="622"/>
                    <a:pt x="74" y="620"/>
                  </a:cubicBezTo>
                  <a:cubicBezTo>
                    <a:pt x="84" y="620"/>
                    <a:pt x="95" y="620"/>
                    <a:pt x="105" y="609"/>
                  </a:cubicBezTo>
                  <a:cubicBezTo>
                    <a:pt x="116" y="599"/>
                    <a:pt x="116" y="588"/>
                    <a:pt x="116" y="567"/>
                  </a:cubicBezTo>
                  <a:cubicBezTo>
                    <a:pt x="105" y="525"/>
                    <a:pt x="95" y="483"/>
                    <a:pt x="95" y="441"/>
                  </a:cubicBezTo>
                  <a:cubicBezTo>
                    <a:pt x="85" y="392"/>
                    <a:pt x="84" y="344"/>
                    <a:pt x="84" y="294"/>
                  </a:cubicBezTo>
                  <a:lnTo>
                    <a:pt x="84" y="294"/>
                  </a:lnTo>
                  <a:lnTo>
                    <a:pt x="116" y="42"/>
                  </a:lnTo>
                  <a:cubicBezTo>
                    <a:pt x="126" y="21"/>
                    <a:pt x="116" y="11"/>
                    <a:pt x="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2"/>
            <p:cNvSpPr/>
            <p:nvPr/>
          </p:nvSpPr>
          <p:spPr>
            <a:xfrm>
              <a:off x="3066875" y="4658100"/>
              <a:ext cx="51725" cy="55550"/>
            </a:xfrm>
            <a:custGeom>
              <a:avLst/>
              <a:gdLst/>
              <a:ahLst/>
              <a:cxnLst/>
              <a:rect l="l" t="t" r="r" b="b"/>
              <a:pathLst>
                <a:path w="2069" h="2222" extrusionOk="0">
                  <a:moveTo>
                    <a:pt x="942" y="0"/>
                  </a:moveTo>
                  <a:cubicBezTo>
                    <a:pt x="880" y="0"/>
                    <a:pt x="818" y="8"/>
                    <a:pt x="756" y="24"/>
                  </a:cubicBezTo>
                  <a:cubicBezTo>
                    <a:pt x="273" y="150"/>
                    <a:pt x="0" y="748"/>
                    <a:pt x="157" y="1347"/>
                  </a:cubicBezTo>
                  <a:cubicBezTo>
                    <a:pt x="295" y="1868"/>
                    <a:pt x="710" y="2221"/>
                    <a:pt x="1134" y="2221"/>
                  </a:cubicBezTo>
                  <a:cubicBezTo>
                    <a:pt x="1197" y="2221"/>
                    <a:pt x="1261" y="2213"/>
                    <a:pt x="1323" y="2197"/>
                  </a:cubicBezTo>
                  <a:cubicBezTo>
                    <a:pt x="1806" y="2071"/>
                    <a:pt x="2069" y="1483"/>
                    <a:pt x="1911" y="885"/>
                  </a:cubicBezTo>
                  <a:cubicBezTo>
                    <a:pt x="1774" y="362"/>
                    <a:pt x="1365" y="0"/>
                    <a:pt x="94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2"/>
            <p:cNvSpPr/>
            <p:nvPr/>
          </p:nvSpPr>
          <p:spPr>
            <a:xfrm>
              <a:off x="2988375" y="4692100"/>
              <a:ext cx="42025" cy="51300"/>
            </a:xfrm>
            <a:custGeom>
              <a:avLst/>
              <a:gdLst/>
              <a:ahLst/>
              <a:cxnLst/>
              <a:rect l="l" t="t" r="r" b="b"/>
              <a:pathLst>
                <a:path w="1681" h="2052" extrusionOk="0">
                  <a:moveTo>
                    <a:pt x="710" y="0"/>
                  </a:moveTo>
                  <a:cubicBezTo>
                    <a:pt x="666" y="0"/>
                    <a:pt x="622" y="6"/>
                    <a:pt x="578" y="18"/>
                  </a:cubicBezTo>
                  <a:cubicBezTo>
                    <a:pt x="189" y="113"/>
                    <a:pt x="0" y="648"/>
                    <a:pt x="147" y="1205"/>
                  </a:cubicBezTo>
                  <a:cubicBezTo>
                    <a:pt x="278" y="1699"/>
                    <a:pt x="632" y="2052"/>
                    <a:pt x="974" y="2052"/>
                  </a:cubicBezTo>
                  <a:cubicBezTo>
                    <a:pt x="1017" y="2052"/>
                    <a:pt x="1061" y="2046"/>
                    <a:pt x="1103" y="2034"/>
                  </a:cubicBezTo>
                  <a:cubicBezTo>
                    <a:pt x="1491" y="1940"/>
                    <a:pt x="1680" y="1404"/>
                    <a:pt x="1533" y="848"/>
                  </a:cubicBezTo>
                  <a:cubicBezTo>
                    <a:pt x="1403" y="346"/>
                    <a:pt x="1051" y="0"/>
                    <a:pt x="71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2"/>
            <p:cNvSpPr/>
            <p:nvPr/>
          </p:nvSpPr>
          <p:spPr>
            <a:xfrm>
              <a:off x="2999400" y="4692275"/>
              <a:ext cx="29175" cy="47825"/>
            </a:xfrm>
            <a:custGeom>
              <a:avLst/>
              <a:gdLst/>
              <a:ahLst/>
              <a:cxnLst/>
              <a:rect l="l" t="t" r="r" b="b"/>
              <a:pathLst>
                <a:path w="1167" h="1913" extrusionOk="0">
                  <a:moveTo>
                    <a:pt x="368" y="1"/>
                  </a:moveTo>
                  <a:cubicBezTo>
                    <a:pt x="336" y="1"/>
                    <a:pt x="305" y="11"/>
                    <a:pt x="273" y="22"/>
                  </a:cubicBezTo>
                  <a:cubicBezTo>
                    <a:pt x="252" y="32"/>
                    <a:pt x="221" y="53"/>
                    <a:pt x="200" y="74"/>
                  </a:cubicBezTo>
                  <a:cubicBezTo>
                    <a:pt x="168" y="95"/>
                    <a:pt x="147" y="116"/>
                    <a:pt x="126" y="137"/>
                  </a:cubicBezTo>
                  <a:cubicBezTo>
                    <a:pt x="105" y="169"/>
                    <a:pt x="84" y="211"/>
                    <a:pt x="63" y="253"/>
                  </a:cubicBezTo>
                  <a:cubicBezTo>
                    <a:pt x="42" y="305"/>
                    <a:pt x="21" y="368"/>
                    <a:pt x="11" y="442"/>
                  </a:cubicBezTo>
                  <a:cubicBezTo>
                    <a:pt x="0" y="536"/>
                    <a:pt x="0" y="652"/>
                    <a:pt x="21" y="767"/>
                  </a:cubicBezTo>
                  <a:cubicBezTo>
                    <a:pt x="42" y="914"/>
                    <a:pt x="84" y="1072"/>
                    <a:pt x="147" y="1219"/>
                  </a:cubicBezTo>
                  <a:cubicBezTo>
                    <a:pt x="200" y="1345"/>
                    <a:pt x="263" y="1460"/>
                    <a:pt x="347" y="1565"/>
                  </a:cubicBezTo>
                  <a:cubicBezTo>
                    <a:pt x="399" y="1639"/>
                    <a:pt x="473" y="1712"/>
                    <a:pt x="536" y="1765"/>
                  </a:cubicBezTo>
                  <a:cubicBezTo>
                    <a:pt x="588" y="1807"/>
                    <a:pt x="651" y="1838"/>
                    <a:pt x="704" y="1859"/>
                  </a:cubicBezTo>
                  <a:cubicBezTo>
                    <a:pt x="756" y="1880"/>
                    <a:pt x="809" y="1901"/>
                    <a:pt x="872" y="1901"/>
                  </a:cubicBezTo>
                  <a:cubicBezTo>
                    <a:pt x="872" y="1901"/>
                    <a:pt x="882" y="1901"/>
                    <a:pt x="893" y="1912"/>
                  </a:cubicBezTo>
                  <a:cubicBezTo>
                    <a:pt x="977" y="1828"/>
                    <a:pt x="1040" y="1733"/>
                    <a:pt x="1082" y="1607"/>
                  </a:cubicBezTo>
                  <a:cubicBezTo>
                    <a:pt x="1166" y="1376"/>
                    <a:pt x="1166" y="1103"/>
                    <a:pt x="1092" y="830"/>
                  </a:cubicBezTo>
                  <a:cubicBezTo>
                    <a:pt x="977" y="400"/>
                    <a:pt x="693" y="64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2"/>
            <p:cNvSpPr/>
            <p:nvPr/>
          </p:nvSpPr>
          <p:spPr>
            <a:xfrm>
              <a:off x="3068975" y="4662600"/>
              <a:ext cx="33625" cy="51250"/>
            </a:xfrm>
            <a:custGeom>
              <a:avLst/>
              <a:gdLst/>
              <a:ahLst/>
              <a:cxnLst/>
              <a:rect l="l" t="t" r="r" b="b"/>
              <a:pathLst>
                <a:path w="1345" h="2050" extrusionOk="0">
                  <a:moveTo>
                    <a:pt x="367" y="1"/>
                  </a:moveTo>
                  <a:cubicBezTo>
                    <a:pt x="262" y="85"/>
                    <a:pt x="189" y="201"/>
                    <a:pt x="126" y="327"/>
                  </a:cubicBezTo>
                  <a:cubicBezTo>
                    <a:pt x="21" y="579"/>
                    <a:pt x="0" y="873"/>
                    <a:pt x="73" y="1167"/>
                  </a:cubicBezTo>
                  <a:cubicBezTo>
                    <a:pt x="210" y="1681"/>
                    <a:pt x="619" y="2049"/>
                    <a:pt x="1050" y="2049"/>
                  </a:cubicBezTo>
                  <a:cubicBezTo>
                    <a:pt x="1092" y="2049"/>
                    <a:pt x="1134" y="2038"/>
                    <a:pt x="1176" y="2038"/>
                  </a:cubicBezTo>
                  <a:cubicBezTo>
                    <a:pt x="1186" y="2028"/>
                    <a:pt x="1186" y="2017"/>
                    <a:pt x="1197" y="2007"/>
                  </a:cubicBezTo>
                  <a:cubicBezTo>
                    <a:pt x="1218" y="1975"/>
                    <a:pt x="1229" y="1944"/>
                    <a:pt x="1239" y="1912"/>
                  </a:cubicBezTo>
                  <a:cubicBezTo>
                    <a:pt x="1271" y="1860"/>
                    <a:pt x="1281" y="1797"/>
                    <a:pt x="1302" y="1744"/>
                  </a:cubicBezTo>
                  <a:cubicBezTo>
                    <a:pt x="1313" y="1692"/>
                    <a:pt x="1323" y="1639"/>
                    <a:pt x="1334" y="1576"/>
                  </a:cubicBezTo>
                  <a:cubicBezTo>
                    <a:pt x="1344" y="1513"/>
                    <a:pt x="1344" y="1450"/>
                    <a:pt x="1344" y="1387"/>
                  </a:cubicBezTo>
                  <a:cubicBezTo>
                    <a:pt x="1344" y="1314"/>
                    <a:pt x="1334" y="1240"/>
                    <a:pt x="1334" y="1177"/>
                  </a:cubicBezTo>
                  <a:cubicBezTo>
                    <a:pt x="1323" y="1104"/>
                    <a:pt x="1302" y="1030"/>
                    <a:pt x="1281" y="957"/>
                  </a:cubicBezTo>
                  <a:cubicBezTo>
                    <a:pt x="1260" y="883"/>
                    <a:pt x="1239" y="799"/>
                    <a:pt x="1207" y="736"/>
                  </a:cubicBezTo>
                  <a:cubicBezTo>
                    <a:pt x="1186" y="673"/>
                    <a:pt x="1155" y="600"/>
                    <a:pt x="1113" y="547"/>
                  </a:cubicBezTo>
                  <a:cubicBezTo>
                    <a:pt x="1092" y="505"/>
                    <a:pt x="1060" y="453"/>
                    <a:pt x="1029" y="400"/>
                  </a:cubicBezTo>
                  <a:cubicBezTo>
                    <a:pt x="955" y="327"/>
                    <a:pt x="882" y="253"/>
                    <a:pt x="798" y="180"/>
                  </a:cubicBezTo>
                  <a:cubicBezTo>
                    <a:pt x="724" y="117"/>
                    <a:pt x="640" y="75"/>
                    <a:pt x="567" y="43"/>
                  </a:cubicBezTo>
                  <a:cubicBezTo>
                    <a:pt x="525" y="22"/>
                    <a:pt x="472" y="12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2"/>
            <p:cNvSpPr/>
            <p:nvPr/>
          </p:nvSpPr>
          <p:spPr>
            <a:xfrm>
              <a:off x="3091275" y="4677925"/>
              <a:ext cx="18400" cy="10550"/>
            </a:xfrm>
            <a:custGeom>
              <a:avLst/>
              <a:gdLst/>
              <a:ahLst/>
              <a:cxnLst/>
              <a:rect l="l" t="t" r="r" b="b"/>
              <a:pathLst>
                <a:path w="736" h="422" extrusionOk="0">
                  <a:moveTo>
                    <a:pt x="531" y="1"/>
                  </a:moveTo>
                  <a:cubicBezTo>
                    <a:pt x="462" y="1"/>
                    <a:pt x="379" y="17"/>
                    <a:pt x="294" y="50"/>
                  </a:cubicBezTo>
                  <a:cubicBezTo>
                    <a:pt x="116" y="123"/>
                    <a:pt x="0" y="260"/>
                    <a:pt x="32" y="344"/>
                  </a:cubicBezTo>
                  <a:cubicBezTo>
                    <a:pt x="55" y="395"/>
                    <a:pt x="119" y="422"/>
                    <a:pt x="200" y="422"/>
                  </a:cubicBezTo>
                  <a:cubicBezTo>
                    <a:pt x="269" y="422"/>
                    <a:pt x="350" y="403"/>
                    <a:pt x="431" y="365"/>
                  </a:cubicBezTo>
                  <a:cubicBezTo>
                    <a:pt x="610" y="291"/>
                    <a:pt x="736" y="165"/>
                    <a:pt x="694" y="71"/>
                  </a:cubicBezTo>
                  <a:cubicBezTo>
                    <a:pt x="676" y="25"/>
                    <a:pt x="615" y="1"/>
                    <a:pt x="53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2"/>
            <p:cNvSpPr/>
            <p:nvPr/>
          </p:nvSpPr>
          <p:spPr>
            <a:xfrm>
              <a:off x="2994675" y="4718450"/>
              <a:ext cx="15250" cy="8750"/>
            </a:xfrm>
            <a:custGeom>
              <a:avLst/>
              <a:gdLst/>
              <a:ahLst/>
              <a:cxnLst/>
              <a:rect l="l" t="t" r="r" b="b"/>
              <a:pathLst>
                <a:path w="610" h="350" extrusionOk="0">
                  <a:moveTo>
                    <a:pt x="452" y="0"/>
                  </a:moveTo>
                  <a:cubicBezTo>
                    <a:pt x="394" y="0"/>
                    <a:pt x="323" y="16"/>
                    <a:pt x="252" y="46"/>
                  </a:cubicBezTo>
                  <a:cubicBezTo>
                    <a:pt x="95" y="109"/>
                    <a:pt x="0" y="214"/>
                    <a:pt x="32" y="287"/>
                  </a:cubicBezTo>
                  <a:cubicBezTo>
                    <a:pt x="49" y="328"/>
                    <a:pt x="103" y="350"/>
                    <a:pt x="172" y="350"/>
                  </a:cubicBezTo>
                  <a:cubicBezTo>
                    <a:pt x="227" y="350"/>
                    <a:pt x="292" y="336"/>
                    <a:pt x="357" y="308"/>
                  </a:cubicBezTo>
                  <a:cubicBezTo>
                    <a:pt x="515" y="245"/>
                    <a:pt x="609" y="130"/>
                    <a:pt x="578" y="56"/>
                  </a:cubicBezTo>
                  <a:cubicBezTo>
                    <a:pt x="562" y="18"/>
                    <a:pt x="514" y="0"/>
                    <a:pt x="4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2"/>
            <p:cNvSpPr/>
            <p:nvPr/>
          </p:nvSpPr>
          <p:spPr>
            <a:xfrm>
              <a:off x="3054525" y="4725900"/>
              <a:ext cx="11850" cy="18925"/>
            </a:xfrm>
            <a:custGeom>
              <a:avLst/>
              <a:gdLst/>
              <a:ahLst/>
              <a:cxnLst/>
              <a:rect l="l" t="t" r="r" b="b"/>
              <a:pathLst>
                <a:path w="474" h="757" extrusionOk="0">
                  <a:moveTo>
                    <a:pt x="357" y="0"/>
                  </a:moveTo>
                  <a:cubicBezTo>
                    <a:pt x="336" y="0"/>
                    <a:pt x="326" y="10"/>
                    <a:pt x="315" y="10"/>
                  </a:cubicBezTo>
                  <a:cubicBezTo>
                    <a:pt x="252" y="52"/>
                    <a:pt x="200" y="115"/>
                    <a:pt x="158" y="178"/>
                  </a:cubicBezTo>
                  <a:cubicBezTo>
                    <a:pt x="105" y="252"/>
                    <a:pt x="63" y="336"/>
                    <a:pt x="32" y="430"/>
                  </a:cubicBezTo>
                  <a:cubicBezTo>
                    <a:pt x="11" y="504"/>
                    <a:pt x="0" y="588"/>
                    <a:pt x="42" y="661"/>
                  </a:cubicBezTo>
                  <a:cubicBezTo>
                    <a:pt x="75" y="718"/>
                    <a:pt x="144" y="756"/>
                    <a:pt x="213" y="756"/>
                  </a:cubicBezTo>
                  <a:cubicBezTo>
                    <a:pt x="233" y="756"/>
                    <a:pt x="254" y="753"/>
                    <a:pt x="273" y="745"/>
                  </a:cubicBezTo>
                  <a:cubicBezTo>
                    <a:pt x="357" y="714"/>
                    <a:pt x="410" y="630"/>
                    <a:pt x="431" y="546"/>
                  </a:cubicBezTo>
                  <a:cubicBezTo>
                    <a:pt x="452" y="504"/>
                    <a:pt x="452" y="462"/>
                    <a:pt x="462" y="420"/>
                  </a:cubicBezTo>
                  <a:cubicBezTo>
                    <a:pt x="462" y="388"/>
                    <a:pt x="473" y="346"/>
                    <a:pt x="473" y="304"/>
                  </a:cubicBezTo>
                  <a:cubicBezTo>
                    <a:pt x="473" y="262"/>
                    <a:pt x="462" y="210"/>
                    <a:pt x="452" y="168"/>
                  </a:cubicBezTo>
                  <a:cubicBezTo>
                    <a:pt x="452" y="147"/>
                    <a:pt x="441" y="136"/>
                    <a:pt x="431" y="115"/>
                  </a:cubicBezTo>
                  <a:lnTo>
                    <a:pt x="431" y="105"/>
                  </a:lnTo>
                  <a:cubicBezTo>
                    <a:pt x="431" y="84"/>
                    <a:pt x="431" y="63"/>
                    <a:pt x="420" y="42"/>
                  </a:cubicBezTo>
                  <a:cubicBezTo>
                    <a:pt x="410" y="21"/>
                    <a:pt x="378" y="0"/>
                    <a:pt x="357" y="0"/>
                  </a:cubicBezTo>
                  <a:close/>
                </a:path>
              </a:pathLst>
            </a:custGeom>
            <a:solidFill>
              <a:srgbClr val="FF8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2"/>
            <p:cNvSpPr/>
            <p:nvPr/>
          </p:nvSpPr>
          <p:spPr>
            <a:xfrm>
              <a:off x="3038000" y="4709100"/>
              <a:ext cx="29425" cy="35975"/>
            </a:xfrm>
            <a:custGeom>
              <a:avLst/>
              <a:gdLst/>
              <a:ahLst/>
              <a:cxnLst/>
              <a:rect l="l" t="t" r="r" b="b"/>
              <a:pathLst>
                <a:path w="1177" h="1439" extrusionOk="0">
                  <a:moveTo>
                    <a:pt x="1039" y="756"/>
                  </a:moveTo>
                  <a:cubicBezTo>
                    <a:pt x="1050" y="819"/>
                    <a:pt x="1050" y="882"/>
                    <a:pt x="1060" y="945"/>
                  </a:cubicBezTo>
                  <a:cubicBezTo>
                    <a:pt x="1060" y="1029"/>
                    <a:pt x="1060" y="1092"/>
                    <a:pt x="1050" y="1155"/>
                  </a:cubicBezTo>
                  <a:cubicBezTo>
                    <a:pt x="1039" y="1186"/>
                    <a:pt x="1029" y="1207"/>
                    <a:pt x="1018" y="1239"/>
                  </a:cubicBezTo>
                  <a:cubicBezTo>
                    <a:pt x="1008" y="1249"/>
                    <a:pt x="997" y="1270"/>
                    <a:pt x="987" y="1281"/>
                  </a:cubicBezTo>
                  <a:lnTo>
                    <a:pt x="955" y="1312"/>
                  </a:lnTo>
                  <a:cubicBezTo>
                    <a:pt x="934" y="1312"/>
                    <a:pt x="924" y="1323"/>
                    <a:pt x="913" y="1333"/>
                  </a:cubicBezTo>
                  <a:lnTo>
                    <a:pt x="819" y="1333"/>
                  </a:lnTo>
                  <a:cubicBezTo>
                    <a:pt x="798" y="1323"/>
                    <a:pt x="777" y="1323"/>
                    <a:pt x="756" y="1312"/>
                  </a:cubicBezTo>
                  <a:lnTo>
                    <a:pt x="745" y="1302"/>
                  </a:lnTo>
                  <a:cubicBezTo>
                    <a:pt x="756" y="1260"/>
                    <a:pt x="756" y="1207"/>
                    <a:pt x="766" y="1165"/>
                  </a:cubicBezTo>
                  <a:cubicBezTo>
                    <a:pt x="777" y="1102"/>
                    <a:pt x="798" y="1039"/>
                    <a:pt x="829" y="976"/>
                  </a:cubicBezTo>
                  <a:cubicBezTo>
                    <a:pt x="861" y="934"/>
                    <a:pt x="882" y="892"/>
                    <a:pt x="924" y="850"/>
                  </a:cubicBezTo>
                  <a:cubicBezTo>
                    <a:pt x="955" y="819"/>
                    <a:pt x="987" y="787"/>
                    <a:pt x="1018" y="766"/>
                  </a:cubicBezTo>
                  <a:lnTo>
                    <a:pt x="1039" y="756"/>
                  </a:lnTo>
                  <a:close/>
                  <a:moveTo>
                    <a:pt x="1060" y="0"/>
                  </a:moveTo>
                  <a:cubicBezTo>
                    <a:pt x="1050" y="10"/>
                    <a:pt x="1039" y="21"/>
                    <a:pt x="1039" y="31"/>
                  </a:cubicBezTo>
                  <a:cubicBezTo>
                    <a:pt x="1029" y="42"/>
                    <a:pt x="1039" y="52"/>
                    <a:pt x="1039" y="73"/>
                  </a:cubicBezTo>
                  <a:lnTo>
                    <a:pt x="1050" y="84"/>
                  </a:lnTo>
                  <a:cubicBezTo>
                    <a:pt x="1060" y="126"/>
                    <a:pt x="1060" y="157"/>
                    <a:pt x="1071" y="199"/>
                  </a:cubicBezTo>
                  <a:cubicBezTo>
                    <a:pt x="1071" y="231"/>
                    <a:pt x="1060" y="262"/>
                    <a:pt x="1060" y="283"/>
                  </a:cubicBezTo>
                  <a:lnTo>
                    <a:pt x="1029" y="378"/>
                  </a:lnTo>
                  <a:cubicBezTo>
                    <a:pt x="1018" y="399"/>
                    <a:pt x="997" y="420"/>
                    <a:pt x="987" y="441"/>
                  </a:cubicBezTo>
                  <a:cubicBezTo>
                    <a:pt x="966" y="462"/>
                    <a:pt x="945" y="472"/>
                    <a:pt x="924" y="483"/>
                  </a:cubicBezTo>
                  <a:cubicBezTo>
                    <a:pt x="903" y="504"/>
                    <a:pt x="882" y="514"/>
                    <a:pt x="861" y="514"/>
                  </a:cubicBezTo>
                  <a:cubicBezTo>
                    <a:pt x="840" y="525"/>
                    <a:pt x="819" y="525"/>
                    <a:pt x="798" y="525"/>
                  </a:cubicBezTo>
                  <a:lnTo>
                    <a:pt x="745" y="525"/>
                  </a:lnTo>
                  <a:cubicBezTo>
                    <a:pt x="735" y="525"/>
                    <a:pt x="724" y="514"/>
                    <a:pt x="703" y="514"/>
                  </a:cubicBezTo>
                  <a:lnTo>
                    <a:pt x="672" y="483"/>
                  </a:lnTo>
                  <a:lnTo>
                    <a:pt x="640" y="451"/>
                  </a:lnTo>
                  <a:cubicBezTo>
                    <a:pt x="630" y="388"/>
                    <a:pt x="609" y="346"/>
                    <a:pt x="577" y="294"/>
                  </a:cubicBezTo>
                  <a:cubicBezTo>
                    <a:pt x="567" y="273"/>
                    <a:pt x="556" y="262"/>
                    <a:pt x="535" y="262"/>
                  </a:cubicBezTo>
                  <a:cubicBezTo>
                    <a:pt x="525" y="262"/>
                    <a:pt x="514" y="262"/>
                    <a:pt x="514" y="273"/>
                  </a:cubicBezTo>
                  <a:cubicBezTo>
                    <a:pt x="493" y="273"/>
                    <a:pt x="483" y="283"/>
                    <a:pt x="483" y="304"/>
                  </a:cubicBezTo>
                  <a:lnTo>
                    <a:pt x="483" y="336"/>
                  </a:lnTo>
                  <a:lnTo>
                    <a:pt x="493" y="346"/>
                  </a:lnTo>
                  <a:cubicBezTo>
                    <a:pt x="504" y="399"/>
                    <a:pt x="514" y="441"/>
                    <a:pt x="535" y="472"/>
                  </a:cubicBezTo>
                  <a:lnTo>
                    <a:pt x="535" y="493"/>
                  </a:lnTo>
                  <a:lnTo>
                    <a:pt x="535" y="556"/>
                  </a:lnTo>
                  <a:cubicBezTo>
                    <a:pt x="525" y="577"/>
                    <a:pt x="514" y="598"/>
                    <a:pt x="514" y="609"/>
                  </a:cubicBezTo>
                  <a:cubicBezTo>
                    <a:pt x="504" y="630"/>
                    <a:pt x="493" y="640"/>
                    <a:pt x="483" y="661"/>
                  </a:cubicBezTo>
                  <a:cubicBezTo>
                    <a:pt x="462" y="672"/>
                    <a:pt x="451" y="693"/>
                    <a:pt x="430" y="703"/>
                  </a:cubicBezTo>
                  <a:cubicBezTo>
                    <a:pt x="409" y="714"/>
                    <a:pt x="399" y="724"/>
                    <a:pt x="378" y="724"/>
                  </a:cubicBezTo>
                  <a:cubicBezTo>
                    <a:pt x="357" y="735"/>
                    <a:pt x="336" y="735"/>
                    <a:pt x="315" y="745"/>
                  </a:cubicBezTo>
                  <a:cubicBezTo>
                    <a:pt x="294" y="745"/>
                    <a:pt x="273" y="735"/>
                    <a:pt x="262" y="735"/>
                  </a:cubicBezTo>
                  <a:cubicBezTo>
                    <a:pt x="241" y="735"/>
                    <a:pt x="231" y="724"/>
                    <a:pt x="210" y="724"/>
                  </a:cubicBezTo>
                  <a:cubicBezTo>
                    <a:pt x="199" y="714"/>
                    <a:pt x="189" y="703"/>
                    <a:pt x="168" y="693"/>
                  </a:cubicBezTo>
                  <a:cubicBezTo>
                    <a:pt x="157" y="672"/>
                    <a:pt x="136" y="661"/>
                    <a:pt x="126" y="640"/>
                  </a:cubicBezTo>
                  <a:cubicBezTo>
                    <a:pt x="115" y="619"/>
                    <a:pt x="115" y="609"/>
                    <a:pt x="105" y="588"/>
                  </a:cubicBezTo>
                  <a:cubicBezTo>
                    <a:pt x="94" y="567"/>
                    <a:pt x="73" y="556"/>
                    <a:pt x="52" y="556"/>
                  </a:cubicBezTo>
                  <a:cubicBezTo>
                    <a:pt x="52" y="556"/>
                    <a:pt x="42" y="567"/>
                    <a:pt x="31" y="567"/>
                  </a:cubicBezTo>
                  <a:cubicBezTo>
                    <a:pt x="10" y="577"/>
                    <a:pt x="0" y="609"/>
                    <a:pt x="10" y="630"/>
                  </a:cubicBezTo>
                  <a:cubicBezTo>
                    <a:pt x="31" y="682"/>
                    <a:pt x="63" y="724"/>
                    <a:pt x="94" y="756"/>
                  </a:cubicBezTo>
                  <a:cubicBezTo>
                    <a:pt x="126" y="787"/>
                    <a:pt x="168" y="819"/>
                    <a:pt x="210" y="829"/>
                  </a:cubicBezTo>
                  <a:cubicBezTo>
                    <a:pt x="231" y="840"/>
                    <a:pt x="252" y="840"/>
                    <a:pt x="283" y="840"/>
                  </a:cubicBezTo>
                  <a:cubicBezTo>
                    <a:pt x="304" y="903"/>
                    <a:pt x="336" y="976"/>
                    <a:pt x="388" y="1050"/>
                  </a:cubicBezTo>
                  <a:cubicBezTo>
                    <a:pt x="441" y="1134"/>
                    <a:pt x="493" y="1218"/>
                    <a:pt x="556" y="1281"/>
                  </a:cubicBezTo>
                  <a:cubicBezTo>
                    <a:pt x="630" y="1354"/>
                    <a:pt x="693" y="1407"/>
                    <a:pt x="777" y="1428"/>
                  </a:cubicBezTo>
                  <a:cubicBezTo>
                    <a:pt x="798" y="1438"/>
                    <a:pt x="829" y="1438"/>
                    <a:pt x="861" y="1438"/>
                  </a:cubicBezTo>
                  <a:cubicBezTo>
                    <a:pt x="913" y="1438"/>
                    <a:pt x="966" y="1428"/>
                    <a:pt x="1018" y="1396"/>
                  </a:cubicBezTo>
                  <a:cubicBezTo>
                    <a:pt x="1071" y="1354"/>
                    <a:pt x="1113" y="1291"/>
                    <a:pt x="1134" y="1218"/>
                  </a:cubicBezTo>
                  <a:cubicBezTo>
                    <a:pt x="1165" y="1123"/>
                    <a:pt x="1165" y="1029"/>
                    <a:pt x="1165" y="966"/>
                  </a:cubicBezTo>
                  <a:cubicBezTo>
                    <a:pt x="1155" y="819"/>
                    <a:pt x="1134" y="672"/>
                    <a:pt x="1081" y="483"/>
                  </a:cubicBezTo>
                  <a:cubicBezTo>
                    <a:pt x="1102" y="451"/>
                    <a:pt x="1123" y="420"/>
                    <a:pt x="1134" y="388"/>
                  </a:cubicBezTo>
                  <a:cubicBezTo>
                    <a:pt x="1155" y="336"/>
                    <a:pt x="1165" y="283"/>
                    <a:pt x="1176" y="220"/>
                  </a:cubicBezTo>
                  <a:cubicBezTo>
                    <a:pt x="1176" y="168"/>
                    <a:pt x="1165" y="105"/>
                    <a:pt x="1134" y="31"/>
                  </a:cubicBezTo>
                  <a:cubicBezTo>
                    <a:pt x="1134" y="10"/>
                    <a:pt x="1113" y="0"/>
                    <a:pt x="1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2"/>
            <p:cNvSpPr/>
            <p:nvPr/>
          </p:nvSpPr>
          <p:spPr>
            <a:xfrm>
              <a:off x="2974200" y="4766575"/>
              <a:ext cx="34425" cy="18400"/>
            </a:xfrm>
            <a:custGeom>
              <a:avLst/>
              <a:gdLst/>
              <a:ahLst/>
              <a:cxnLst/>
              <a:rect l="l" t="t" r="r" b="b"/>
              <a:pathLst>
                <a:path w="1377" h="736" extrusionOk="0">
                  <a:moveTo>
                    <a:pt x="1323" y="0"/>
                  </a:moveTo>
                  <a:cubicBezTo>
                    <a:pt x="1103" y="53"/>
                    <a:pt x="872" y="147"/>
                    <a:pt x="630" y="284"/>
                  </a:cubicBezTo>
                  <a:cubicBezTo>
                    <a:pt x="431" y="389"/>
                    <a:pt x="231" y="525"/>
                    <a:pt x="11" y="693"/>
                  </a:cubicBezTo>
                  <a:lnTo>
                    <a:pt x="0" y="704"/>
                  </a:lnTo>
                  <a:cubicBezTo>
                    <a:pt x="0" y="714"/>
                    <a:pt x="0" y="725"/>
                    <a:pt x="11" y="725"/>
                  </a:cubicBezTo>
                  <a:cubicBezTo>
                    <a:pt x="11" y="735"/>
                    <a:pt x="21" y="735"/>
                    <a:pt x="32" y="735"/>
                  </a:cubicBezTo>
                  <a:cubicBezTo>
                    <a:pt x="42" y="735"/>
                    <a:pt x="42" y="735"/>
                    <a:pt x="53" y="725"/>
                  </a:cubicBezTo>
                  <a:cubicBezTo>
                    <a:pt x="84" y="704"/>
                    <a:pt x="116" y="683"/>
                    <a:pt x="147" y="651"/>
                  </a:cubicBezTo>
                  <a:cubicBezTo>
                    <a:pt x="284" y="557"/>
                    <a:pt x="420" y="473"/>
                    <a:pt x="557" y="399"/>
                  </a:cubicBezTo>
                  <a:cubicBezTo>
                    <a:pt x="693" y="315"/>
                    <a:pt x="840" y="252"/>
                    <a:pt x="998" y="189"/>
                  </a:cubicBezTo>
                  <a:cubicBezTo>
                    <a:pt x="1113" y="147"/>
                    <a:pt x="1229" y="105"/>
                    <a:pt x="1344" y="74"/>
                  </a:cubicBezTo>
                  <a:cubicBezTo>
                    <a:pt x="1355" y="74"/>
                    <a:pt x="1365" y="63"/>
                    <a:pt x="1365" y="63"/>
                  </a:cubicBezTo>
                  <a:cubicBezTo>
                    <a:pt x="1376" y="53"/>
                    <a:pt x="1376" y="42"/>
                    <a:pt x="1376" y="32"/>
                  </a:cubicBezTo>
                  <a:cubicBezTo>
                    <a:pt x="1365" y="11"/>
                    <a:pt x="1355" y="0"/>
                    <a:pt x="1334" y="0"/>
                  </a:cubicBez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2"/>
            <p:cNvSpPr/>
            <p:nvPr/>
          </p:nvSpPr>
          <p:spPr>
            <a:xfrm>
              <a:off x="2958725" y="4756075"/>
              <a:ext cx="47525" cy="15775"/>
            </a:xfrm>
            <a:custGeom>
              <a:avLst/>
              <a:gdLst/>
              <a:ahLst/>
              <a:cxnLst/>
              <a:rect l="l" t="t" r="r" b="b"/>
              <a:pathLst>
                <a:path w="1901" h="631" extrusionOk="0">
                  <a:moveTo>
                    <a:pt x="1848" y="0"/>
                  </a:moveTo>
                  <a:cubicBezTo>
                    <a:pt x="1564" y="32"/>
                    <a:pt x="1260" y="95"/>
                    <a:pt x="913" y="210"/>
                  </a:cubicBezTo>
                  <a:cubicBezTo>
                    <a:pt x="777" y="252"/>
                    <a:pt x="630" y="305"/>
                    <a:pt x="472" y="378"/>
                  </a:cubicBezTo>
                  <a:cubicBezTo>
                    <a:pt x="336" y="431"/>
                    <a:pt x="199" y="494"/>
                    <a:pt x="21" y="578"/>
                  </a:cubicBezTo>
                  <a:cubicBezTo>
                    <a:pt x="10" y="578"/>
                    <a:pt x="10" y="578"/>
                    <a:pt x="10" y="588"/>
                  </a:cubicBezTo>
                  <a:cubicBezTo>
                    <a:pt x="0" y="599"/>
                    <a:pt x="10" y="609"/>
                    <a:pt x="10" y="609"/>
                  </a:cubicBezTo>
                  <a:cubicBezTo>
                    <a:pt x="10" y="620"/>
                    <a:pt x="21" y="630"/>
                    <a:pt x="31" y="630"/>
                  </a:cubicBezTo>
                  <a:cubicBezTo>
                    <a:pt x="42" y="630"/>
                    <a:pt x="42" y="630"/>
                    <a:pt x="52" y="620"/>
                  </a:cubicBezTo>
                  <a:cubicBezTo>
                    <a:pt x="199" y="557"/>
                    <a:pt x="357" y="483"/>
                    <a:pt x="514" y="431"/>
                  </a:cubicBezTo>
                  <a:cubicBezTo>
                    <a:pt x="619" y="389"/>
                    <a:pt x="703" y="357"/>
                    <a:pt x="787" y="326"/>
                  </a:cubicBezTo>
                  <a:cubicBezTo>
                    <a:pt x="882" y="294"/>
                    <a:pt x="976" y="263"/>
                    <a:pt x="1081" y="242"/>
                  </a:cubicBezTo>
                  <a:cubicBezTo>
                    <a:pt x="1281" y="189"/>
                    <a:pt x="1491" y="147"/>
                    <a:pt x="1690" y="126"/>
                  </a:cubicBezTo>
                  <a:lnTo>
                    <a:pt x="1680" y="126"/>
                  </a:lnTo>
                  <a:cubicBezTo>
                    <a:pt x="1711" y="126"/>
                    <a:pt x="1743" y="116"/>
                    <a:pt x="1785" y="116"/>
                  </a:cubicBezTo>
                  <a:lnTo>
                    <a:pt x="1848" y="105"/>
                  </a:lnTo>
                  <a:cubicBezTo>
                    <a:pt x="1858" y="105"/>
                    <a:pt x="1869" y="105"/>
                    <a:pt x="1879" y="95"/>
                  </a:cubicBezTo>
                  <a:cubicBezTo>
                    <a:pt x="1890" y="84"/>
                    <a:pt x="1900" y="74"/>
                    <a:pt x="1900" y="53"/>
                  </a:cubicBezTo>
                  <a:cubicBezTo>
                    <a:pt x="1900" y="42"/>
                    <a:pt x="1900" y="32"/>
                    <a:pt x="1890" y="21"/>
                  </a:cubicBezTo>
                  <a:cubicBezTo>
                    <a:pt x="1879" y="11"/>
                    <a:pt x="1869" y="0"/>
                    <a:pt x="1848" y="0"/>
                  </a:cubicBez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2950050" y="4749000"/>
              <a:ext cx="48600" cy="5275"/>
            </a:xfrm>
            <a:custGeom>
              <a:avLst/>
              <a:gdLst/>
              <a:ahLst/>
              <a:cxnLst/>
              <a:rect l="l" t="t" r="r" b="b"/>
              <a:pathLst>
                <a:path w="1944" h="211" extrusionOk="0">
                  <a:moveTo>
                    <a:pt x="1428" y="0"/>
                  </a:moveTo>
                  <a:cubicBezTo>
                    <a:pt x="1281" y="0"/>
                    <a:pt x="1124" y="10"/>
                    <a:pt x="956" y="21"/>
                  </a:cubicBezTo>
                  <a:cubicBezTo>
                    <a:pt x="620" y="52"/>
                    <a:pt x="294" y="105"/>
                    <a:pt x="21" y="157"/>
                  </a:cubicBezTo>
                  <a:cubicBezTo>
                    <a:pt x="11" y="157"/>
                    <a:pt x="11" y="157"/>
                    <a:pt x="0" y="168"/>
                  </a:cubicBezTo>
                  <a:lnTo>
                    <a:pt x="0" y="189"/>
                  </a:lnTo>
                  <a:cubicBezTo>
                    <a:pt x="0" y="199"/>
                    <a:pt x="11" y="210"/>
                    <a:pt x="32" y="210"/>
                  </a:cubicBezTo>
                  <a:cubicBezTo>
                    <a:pt x="252" y="168"/>
                    <a:pt x="420" y="147"/>
                    <a:pt x="578" y="126"/>
                  </a:cubicBezTo>
                  <a:cubicBezTo>
                    <a:pt x="819" y="105"/>
                    <a:pt x="1029" y="94"/>
                    <a:pt x="1229" y="94"/>
                  </a:cubicBezTo>
                  <a:cubicBezTo>
                    <a:pt x="1460" y="94"/>
                    <a:pt x="1680" y="105"/>
                    <a:pt x="1890" y="136"/>
                  </a:cubicBezTo>
                  <a:cubicBezTo>
                    <a:pt x="1911" y="136"/>
                    <a:pt x="1922" y="126"/>
                    <a:pt x="1932" y="115"/>
                  </a:cubicBezTo>
                  <a:cubicBezTo>
                    <a:pt x="1943" y="105"/>
                    <a:pt x="1943" y="94"/>
                    <a:pt x="1943" y="84"/>
                  </a:cubicBezTo>
                  <a:cubicBezTo>
                    <a:pt x="1943" y="63"/>
                    <a:pt x="1943" y="52"/>
                    <a:pt x="1932" y="42"/>
                  </a:cubicBezTo>
                  <a:cubicBezTo>
                    <a:pt x="1922" y="31"/>
                    <a:pt x="1911" y="31"/>
                    <a:pt x="1890" y="31"/>
                  </a:cubicBezTo>
                  <a:cubicBezTo>
                    <a:pt x="1733" y="10"/>
                    <a:pt x="1586" y="0"/>
                    <a:pt x="1449" y="0"/>
                  </a:cubicBez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3149825" y="4665225"/>
              <a:ext cx="45950" cy="35225"/>
            </a:xfrm>
            <a:custGeom>
              <a:avLst/>
              <a:gdLst/>
              <a:ahLst/>
              <a:cxnLst/>
              <a:rect l="l" t="t" r="r" b="b"/>
              <a:pathLst>
                <a:path w="1838" h="1409" extrusionOk="0">
                  <a:moveTo>
                    <a:pt x="1807" y="1"/>
                  </a:moveTo>
                  <a:cubicBezTo>
                    <a:pt x="1807" y="1"/>
                    <a:pt x="1796" y="1"/>
                    <a:pt x="1796" y="12"/>
                  </a:cubicBezTo>
                  <a:cubicBezTo>
                    <a:pt x="1628" y="96"/>
                    <a:pt x="1471" y="190"/>
                    <a:pt x="1313" y="274"/>
                  </a:cubicBezTo>
                  <a:cubicBezTo>
                    <a:pt x="1240" y="327"/>
                    <a:pt x="1156" y="379"/>
                    <a:pt x="1072" y="421"/>
                  </a:cubicBezTo>
                  <a:cubicBezTo>
                    <a:pt x="998" y="474"/>
                    <a:pt x="914" y="537"/>
                    <a:pt x="841" y="589"/>
                  </a:cubicBezTo>
                  <a:cubicBezTo>
                    <a:pt x="767" y="642"/>
                    <a:pt x="694" y="694"/>
                    <a:pt x="631" y="747"/>
                  </a:cubicBezTo>
                  <a:cubicBezTo>
                    <a:pt x="547" y="810"/>
                    <a:pt x="473" y="862"/>
                    <a:pt x="410" y="925"/>
                  </a:cubicBezTo>
                  <a:cubicBezTo>
                    <a:pt x="253" y="1062"/>
                    <a:pt x="127" y="1198"/>
                    <a:pt x="22" y="1324"/>
                  </a:cubicBezTo>
                  <a:cubicBezTo>
                    <a:pt x="1" y="1345"/>
                    <a:pt x="11" y="1377"/>
                    <a:pt x="32" y="1398"/>
                  </a:cubicBezTo>
                  <a:cubicBezTo>
                    <a:pt x="43" y="1408"/>
                    <a:pt x="53" y="1408"/>
                    <a:pt x="64" y="1408"/>
                  </a:cubicBezTo>
                  <a:cubicBezTo>
                    <a:pt x="74" y="1408"/>
                    <a:pt x="95" y="1408"/>
                    <a:pt x="106" y="1398"/>
                  </a:cubicBezTo>
                  <a:cubicBezTo>
                    <a:pt x="169" y="1324"/>
                    <a:pt x="232" y="1251"/>
                    <a:pt x="295" y="1188"/>
                  </a:cubicBezTo>
                  <a:cubicBezTo>
                    <a:pt x="347" y="1125"/>
                    <a:pt x="421" y="1062"/>
                    <a:pt x="494" y="988"/>
                  </a:cubicBezTo>
                  <a:cubicBezTo>
                    <a:pt x="610" y="894"/>
                    <a:pt x="704" y="799"/>
                    <a:pt x="809" y="726"/>
                  </a:cubicBezTo>
                  <a:lnTo>
                    <a:pt x="830" y="705"/>
                  </a:lnTo>
                  <a:cubicBezTo>
                    <a:pt x="872" y="673"/>
                    <a:pt x="914" y="642"/>
                    <a:pt x="967" y="600"/>
                  </a:cubicBezTo>
                  <a:cubicBezTo>
                    <a:pt x="1019" y="558"/>
                    <a:pt x="1082" y="526"/>
                    <a:pt x="1135" y="484"/>
                  </a:cubicBezTo>
                  <a:cubicBezTo>
                    <a:pt x="1271" y="390"/>
                    <a:pt x="1376" y="316"/>
                    <a:pt x="1471" y="253"/>
                  </a:cubicBezTo>
                  <a:cubicBezTo>
                    <a:pt x="1586" y="190"/>
                    <a:pt x="1702" y="117"/>
                    <a:pt x="1828" y="54"/>
                  </a:cubicBezTo>
                  <a:cubicBezTo>
                    <a:pt x="1828" y="54"/>
                    <a:pt x="1828" y="43"/>
                    <a:pt x="1838" y="33"/>
                  </a:cubicBezTo>
                  <a:cubicBezTo>
                    <a:pt x="1838" y="33"/>
                    <a:pt x="1838" y="22"/>
                    <a:pt x="1828" y="12"/>
                  </a:cubicBezTo>
                  <a:cubicBezTo>
                    <a:pt x="1828" y="12"/>
                    <a:pt x="1817" y="1"/>
                    <a:pt x="1807" y="1"/>
                  </a:cubicBez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3141150" y="4634775"/>
              <a:ext cx="57525" cy="62525"/>
            </a:xfrm>
            <a:custGeom>
              <a:avLst/>
              <a:gdLst/>
              <a:ahLst/>
              <a:cxnLst/>
              <a:rect l="l" t="t" r="r" b="b"/>
              <a:pathLst>
                <a:path w="2301" h="2501" extrusionOk="0">
                  <a:moveTo>
                    <a:pt x="2259" y="1"/>
                  </a:moveTo>
                  <a:cubicBezTo>
                    <a:pt x="2154" y="85"/>
                    <a:pt x="2049" y="159"/>
                    <a:pt x="1944" y="232"/>
                  </a:cubicBezTo>
                  <a:cubicBezTo>
                    <a:pt x="1839" y="316"/>
                    <a:pt x="1734" y="390"/>
                    <a:pt x="1618" y="495"/>
                  </a:cubicBezTo>
                  <a:cubicBezTo>
                    <a:pt x="1398" y="684"/>
                    <a:pt x="1188" y="873"/>
                    <a:pt x="999" y="1072"/>
                  </a:cubicBezTo>
                  <a:cubicBezTo>
                    <a:pt x="799" y="1282"/>
                    <a:pt x="621" y="1492"/>
                    <a:pt x="442" y="1723"/>
                  </a:cubicBezTo>
                  <a:cubicBezTo>
                    <a:pt x="264" y="1965"/>
                    <a:pt x="117" y="2196"/>
                    <a:pt x="1" y="2416"/>
                  </a:cubicBezTo>
                  <a:lnTo>
                    <a:pt x="1" y="2458"/>
                  </a:lnTo>
                  <a:cubicBezTo>
                    <a:pt x="12" y="2479"/>
                    <a:pt x="22" y="2490"/>
                    <a:pt x="33" y="2500"/>
                  </a:cubicBezTo>
                  <a:lnTo>
                    <a:pt x="75" y="2500"/>
                  </a:lnTo>
                  <a:cubicBezTo>
                    <a:pt x="96" y="2490"/>
                    <a:pt x="106" y="2479"/>
                    <a:pt x="117" y="2469"/>
                  </a:cubicBezTo>
                  <a:cubicBezTo>
                    <a:pt x="190" y="2322"/>
                    <a:pt x="274" y="2196"/>
                    <a:pt x="348" y="2070"/>
                  </a:cubicBezTo>
                  <a:cubicBezTo>
                    <a:pt x="673" y="1555"/>
                    <a:pt x="1093" y="1062"/>
                    <a:pt x="1597" y="610"/>
                  </a:cubicBezTo>
                  <a:cubicBezTo>
                    <a:pt x="1702" y="516"/>
                    <a:pt x="1818" y="411"/>
                    <a:pt x="1933" y="316"/>
                  </a:cubicBezTo>
                  <a:cubicBezTo>
                    <a:pt x="2059" y="222"/>
                    <a:pt x="2175" y="138"/>
                    <a:pt x="2290" y="54"/>
                  </a:cubicBezTo>
                  <a:cubicBezTo>
                    <a:pt x="2290" y="43"/>
                    <a:pt x="2301" y="43"/>
                    <a:pt x="2301" y="33"/>
                  </a:cubicBezTo>
                  <a:lnTo>
                    <a:pt x="2301" y="12"/>
                  </a:lnTo>
                  <a:cubicBezTo>
                    <a:pt x="2290" y="1"/>
                    <a:pt x="2280" y="1"/>
                    <a:pt x="2269" y="1"/>
                  </a:cubicBez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3151400" y="4692550"/>
              <a:ext cx="61450" cy="20250"/>
            </a:xfrm>
            <a:custGeom>
              <a:avLst/>
              <a:gdLst/>
              <a:ahLst/>
              <a:cxnLst/>
              <a:rect l="l" t="t" r="r" b="b"/>
              <a:pathLst>
                <a:path w="2458" h="810" extrusionOk="0">
                  <a:moveTo>
                    <a:pt x="2416" y="0"/>
                  </a:moveTo>
                  <a:cubicBezTo>
                    <a:pt x="2216" y="11"/>
                    <a:pt x="2006" y="32"/>
                    <a:pt x="1807" y="63"/>
                  </a:cubicBezTo>
                  <a:cubicBezTo>
                    <a:pt x="1618" y="95"/>
                    <a:pt x="1408" y="137"/>
                    <a:pt x="1177" y="200"/>
                  </a:cubicBezTo>
                  <a:cubicBezTo>
                    <a:pt x="1093" y="221"/>
                    <a:pt x="998" y="252"/>
                    <a:pt x="883" y="294"/>
                  </a:cubicBezTo>
                  <a:cubicBezTo>
                    <a:pt x="767" y="326"/>
                    <a:pt x="673" y="368"/>
                    <a:pt x="578" y="399"/>
                  </a:cubicBezTo>
                  <a:cubicBezTo>
                    <a:pt x="368" y="494"/>
                    <a:pt x="179" y="588"/>
                    <a:pt x="32" y="693"/>
                  </a:cubicBezTo>
                  <a:cubicBezTo>
                    <a:pt x="11" y="704"/>
                    <a:pt x="1" y="725"/>
                    <a:pt x="1" y="735"/>
                  </a:cubicBezTo>
                  <a:cubicBezTo>
                    <a:pt x="1" y="756"/>
                    <a:pt x="1" y="767"/>
                    <a:pt x="11" y="777"/>
                  </a:cubicBezTo>
                  <a:cubicBezTo>
                    <a:pt x="22" y="798"/>
                    <a:pt x="43" y="809"/>
                    <a:pt x="64" y="809"/>
                  </a:cubicBezTo>
                  <a:cubicBezTo>
                    <a:pt x="74" y="809"/>
                    <a:pt x="85" y="809"/>
                    <a:pt x="95" y="798"/>
                  </a:cubicBezTo>
                  <a:cubicBezTo>
                    <a:pt x="221" y="714"/>
                    <a:pt x="337" y="651"/>
                    <a:pt x="452" y="588"/>
                  </a:cubicBezTo>
                  <a:lnTo>
                    <a:pt x="463" y="588"/>
                  </a:lnTo>
                  <a:cubicBezTo>
                    <a:pt x="652" y="494"/>
                    <a:pt x="830" y="410"/>
                    <a:pt x="1019" y="347"/>
                  </a:cubicBezTo>
                  <a:cubicBezTo>
                    <a:pt x="1208" y="284"/>
                    <a:pt x="1408" y="221"/>
                    <a:pt x="1628" y="179"/>
                  </a:cubicBezTo>
                  <a:cubicBezTo>
                    <a:pt x="1901" y="116"/>
                    <a:pt x="2164" y="84"/>
                    <a:pt x="2426" y="63"/>
                  </a:cubicBezTo>
                  <a:cubicBezTo>
                    <a:pt x="2437" y="63"/>
                    <a:pt x="2437" y="63"/>
                    <a:pt x="2447" y="53"/>
                  </a:cubicBezTo>
                  <a:cubicBezTo>
                    <a:pt x="2447" y="53"/>
                    <a:pt x="2458" y="42"/>
                    <a:pt x="2458" y="32"/>
                  </a:cubicBezTo>
                  <a:cubicBezTo>
                    <a:pt x="2458" y="11"/>
                    <a:pt x="2437" y="0"/>
                    <a:pt x="2416" y="0"/>
                  </a:cubicBez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3041400" y="4706475"/>
              <a:ext cx="15775" cy="13400"/>
            </a:xfrm>
            <a:custGeom>
              <a:avLst/>
              <a:gdLst/>
              <a:ahLst/>
              <a:cxnLst/>
              <a:rect l="l" t="t" r="r" b="b"/>
              <a:pathLst>
                <a:path w="631" h="536" extrusionOk="0">
                  <a:moveTo>
                    <a:pt x="315" y="0"/>
                  </a:moveTo>
                  <a:cubicBezTo>
                    <a:pt x="284" y="10"/>
                    <a:pt x="252" y="21"/>
                    <a:pt x="231" y="21"/>
                  </a:cubicBezTo>
                  <a:cubicBezTo>
                    <a:pt x="210" y="31"/>
                    <a:pt x="179" y="52"/>
                    <a:pt x="158" y="73"/>
                  </a:cubicBezTo>
                  <a:cubicBezTo>
                    <a:pt x="116" y="94"/>
                    <a:pt x="74" y="136"/>
                    <a:pt x="42" y="189"/>
                  </a:cubicBezTo>
                  <a:cubicBezTo>
                    <a:pt x="21" y="220"/>
                    <a:pt x="0" y="262"/>
                    <a:pt x="0" y="315"/>
                  </a:cubicBezTo>
                  <a:cubicBezTo>
                    <a:pt x="0" y="367"/>
                    <a:pt x="21" y="399"/>
                    <a:pt x="63" y="420"/>
                  </a:cubicBezTo>
                  <a:cubicBezTo>
                    <a:pt x="84" y="441"/>
                    <a:pt x="116" y="441"/>
                    <a:pt x="147" y="441"/>
                  </a:cubicBezTo>
                  <a:lnTo>
                    <a:pt x="221" y="441"/>
                  </a:lnTo>
                  <a:cubicBezTo>
                    <a:pt x="242" y="472"/>
                    <a:pt x="273" y="504"/>
                    <a:pt x="305" y="514"/>
                  </a:cubicBezTo>
                  <a:cubicBezTo>
                    <a:pt x="326" y="525"/>
                    <a:pt x="347" y="535"/>
                    <a:pt x="368" y="535"/>
                  </a:cubicBezTo>
                  <a:cubicBezTo>
                    <a:pt x="389" y="535"/>
                    <a:pt x="410" y="525"/>
                    <a:pt x="431" y="525"/>
                  </a:cubicBezTo>
                  <a:cubicBezTo>
                    <a:pt x="452" y="514"/>
                    <a:pt x="462" y="493"/>
                    <a:pt x="473" y="483"/>
                  </a:cubicBezTo>
                  <a:cubicBezTo>
                    <a:pt x="483" y="472"/>
                    <a:pt x="494" y="451"/>
                    <a:pt x="504" y="430"/>
                  </a:cubicBezTo>
                  <a:cubicBezTo>
                    <a:pt x="515" y="399"/>
                    <a:pt x="515" y="378"/>
                    <a:pt x="525" y="357"/>
                  </a:cubicBezTo>
                  <a:lnTo>
                    <a:pt x="525" y="315"/>
                  </a:lnTo>
                  <a:cubicBezTo>
                    <a:pt x="567" y="273"/>
                    <a:pt x="630" y="220"/>
                    <a:pt x="630" y="147"/>
                  </a:cubicBezTo>
                  <a:cubicBezTo>
                    <a:pt x="630" y="126"/>
                    <a:pt x="620" y="94"/>
                    <a:pt x="599" y="73"/>
                  </a:cubicBezTo>
                  <a:cubicBezTo>
                    <a:pt x="588" y="63"/>
                    <a:pt x="578" y="63"/>
                    <a:pt x="578" y="52"/>
                  </a:cubicBezTo>
                  <a:cubicBezTo>
                    <a:pt x="557" y="42"/>
                    <a:pt x="536" y="31"/>
                    <a:pt x="525" y="21"/>
                  </a:cubicBezTo>
                  <a:cubicBezTo>
                    <a:pt x="494" y="10"/>
                    <a:pt x="452" y="10"/>
                    <a:pt x="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2913948" y="4523255"/>
              <a:ext cx="63050" cy="72725"/>
            </a:xfrm>
            <a:custGeom>
              <a:avLst/>
              <a:gdLst/>
              <a:ahLst/>
              <a:cxnLst/>
              <a:rect l="l" t="t" r="r" b="b"/>
              <a:pathLst>
                <a:path w="2522" h="2909" extrusionOk="0">
                  <a:moveTo>
                    <a:pt x="1996" y="0"/>
                  </a:moveTo>
                  <a:cubicBezTo>
                    <a:pt x="1881" y="0"/>
                    <a:pt x="1755" y="63"/>
                    <a:pt x="1629" y="190"/>
                  </a:cubicBezTo>
                  <a:cubicBezTo>
                    <a:pt x="1576" y="242"/>
                    <a:pt x="1524" y="305"/>
                    <a:pt x="1471" y="389"/>
                  </a:cubicBezTo>
                  <a:cubicBezTo>
                    <a:pt x="1429" y="442"/>
                    <a:pt x="1387" y="515"/>
                    <a:pt x="1335" y="599"/>
                  </a:cubicBezTo>
                  <a:cubicBezTo>
                    <a:pt x="1251" y="757"/>
                    <a:pt x="1188" y="914"/>
                    <a:pt x="1125" y="1093"/>
                  </a:cubicBezTo>
                  <a:cubicBezTo>
                    <a:pt x="1104" y="1145"/>
                    <a:pt x="1093" y="1198"/>
                    <a:pt x="1083" y="1240"/>
                  </a:cubicBezTo>
                  <a:cubicBezTo>
                    <a:pt x="1072" y="1229"/>
                    <a:pt x="1062" y="1208"/>
                    <a:pt x="1051" y="1187"/>
                  </a:cubicBezTo>
                  <a:cubicBezTo>
                    <a:pt x="999" y="1124"/>
                    <a:pt x="946" y="1051"/>
                    <a:pt x="873" y="967"/>
                  </a:cubicBezTo>
                  <a:cubicBezTo>
                    <a:pt x="820" y="904"/>
                    <a:pt x="747" y="841"/>
                    <a:pt x="663" y="778"/>
                  </a:cubicBezTo>
                  <a:cubicBezTo>
                    <a:pt x="589" y="725"/>
                    <a:pt x="516" y="694"/>
                    <a:pt x="442" y="673"/>
                  </a:cubicBezTo>
                  <a:cubicBezTo>
                    <a:pt x="411" y="662"/>
                    <a:pt x="379" y="652"/>
                    <a:pt x="337" y="652"/>
                  </a:cubicBezTo>
                  <a:cubicBezTo>
                    <a:pt x="316" y="652"/>
                    <a:pt x="306" y="652"/>
                    <a:pt x="285" y="662"/>
                  </a:cubicBezTo>
                  <a:cubicBezTo>
                    <a:pt x="264" y="662"/>
                    <a:pt x="243" y="673"/>
                    <a:pt x="222" y="683"/>
                  </a:cubicBezTo>
                  <a:cubicBezTo>
                    <a:pt x="190" y="694"/>
                    <a:pt x="159" y="715"/>
                    <a:pt x="138" y="746"/>
                  </a:cubicBezTo>
                  <a:cubicBezTo>
                    <a:pt x="106" y="778"/>
                    <a:pt x="85" y="820"/>
                    <a:pt x="64" y="862"/>
                  </a:cubicBezTo>
                  <a:cubicBezTo>
                    <a:pt x="43" y="904"/>
                    <a:pt x="33" y="956"/>
                    <a:pt x="22" y="1009"/>
                  </a:cubicBezTo>
                  <a:cubicBezTo>
                    <a:pt x="12" y="1061"/>
                    <a:pt x="1" y="1124"/>
                    <a:pt x="1" y="1177"/>
                  </a:cubicBezTo>
                  <a:cubicBezTo>
                    <a:pt x="1" y="1271"/>
                    <a:pt x="22" y="1366"/>
                    <a:pt x="54" y="1471"/>
                  </a:cubicBezTo>
                  <a:cubicBezTo>
                    <a:pt x="75" y="1534"/>
                    <a:pt x="106" y="1618"/>
                    <a:pt x="159" y="1702"/>
                  </a:cubicBezTo>
                  <a:cubicBezTo>
                    <a:pt x="201" y="1775"/>
                    <a:pt x="243" y="1849"/>
                    <a:pt x="306" y="1933"/>
                  </a:cubicBezTo>
                  <a:cubicBezTo>
                    <a:pt x="421" y="2069"/>
                    <a:pt x="547" y="2195"/>
                    <a:pt x="726" y="2342"/>
                  </a:cubicBezTo>
                  <a:cubicBezTo>
                    <a:pt x="988" y="2563"/>
                    <a:pt x="1272" y="2741"/>
                    <a:pt x="1587" y="2888"/>
                  </a:cubicBezTo>
                  <a:cubicBezTo>
                    <a:pt x="1608" y="2899"/>
                    <a:pt x="1629" y="2909"/>
                    <a:pt x="1650" y="2909"/>
                  </a:cubicBezTo>
                  <a:lnTo>
                    <a:pt x="1681" y="2909"/>
                  </a:lnTo>
                  <a:cubicBezTo>
                    <a:pt x="1692" y="2899"/>
                    <a:pt x="1692" y="2888"/>
                    <a:pt x="1702" y="2888"/>
                  </a:cubicBezTo>
                  <a:lnTo>
                    <a:pt x="1744" y="2804"/>
                  </a:lnTo>
                  <a:lnTo>
                    <a:pt x="1755" y="2794"/>
                  </a:lnTo>
                  <a:cubicBezTo>
                    <a:pt x="1849" y="2636"/>
                    <a:pt x="1954" y="2468"/>
                    <a:pt x="2049" y="2300"/>
                  </a:cubicBezTo>
                  <a:cubicBezTo>
                    <a:pt x="2185" y="2048"/>
                    <a:pt x="2290" y="1828"/>
                    <a:pt x="2374" y="1597"/>
                  </a:cubicBezTo>
                  <a:cubicBezTo>
                    <a:pt x="2395" y="1544"/>
                    <a:pt x="2416" y="1492"/>
                    <a:pt x="2437" y="1429"/>
                  </a:cubicBezTo>
                  <a:cubicBezTo>
                    <a:pt x="2458" y="1376"/>
                    <a:pt x="2469" y="1313"/>
                    <a:pt x="2490" y="1240"/>
                  </a:cubicBezTo>
                  <a:cubicBezTo>
                    <a:pt x="2511" y="1114"/>
                    <a:pt x="2521" y="998"/>
                    <a:pt x="2521" y="883"/>
                  </a:cubicBezTo>
                  <a:cubicBezTo>
                    <a:pt x="2521" y="767"/>
                    <a:pt x="2511" y="641"/>
                    <a:pt x="2490" y="536"/>
                  </a:cubicBezTo>
                  <a:cubicBezTo>
                    <a:pt x="2469" y="473"/>
                    <a:pt x="2448" y="421"/>
                    <a:pt x="2427" y="368"/>
                  </a:cubicBezTo>
                  <a:cubicBezTo>
                    <a:pt x="2406" y="316"/>
                    <a:pt x="2385" y="274"/>
                    <a:pt x="2364" y="242"/>
                  </a:cubicBezTo>
                  <a:cubicBezTo>
                    <a:pt x="2343" y="211"/>
                    <a:pt x="2322" y="179"/>
                    <a:pt x="2290" y="137"/>
                  </a:cubicBezTo>
                  <a:cubicBezTo>
                    <a:pt x="2269" y="106"/>
                    <a:pt x="2238" y="84"/>
                    <a:pt x="2196" y="53"/>
                  </a:cubicBezTo>
                  <a:cubicBezTo>
                    <a:pt x="2175" y="42"/>
                    <a:pt x="2143" y="21"/>
                    <a:pt x="2101" y="11"/>
                  </a:cubicBezTo>
                  <a:cubicBezTo>
                    <a:pt x="2070" y="0"/>
                    <a:pt x="2038" y="0"/>
                    <a:pt x="20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3006648" y="4505405"/>
              <a:ext cx="44375" cy="49625"/>
            </a:xfrm>
            <a:custGeom>
              <a:avLst/>
              <a:gdLst/>
              <a:ahLst/>
              <a:cxnLst/>
              <a:rect l="l" t="t" r="r" b="b"/>
              <a:pathLst>
                <a:path w="1775" h="1985" extrusionOk="0">
                  <a:moveTo>
                    <a:pt x="409" y="0"/>
                  </a:moveTo>
                  <a:cubicBezTo>
                    <a:pt x="357" y="0"/>
                    <a:pt x="294" y="21"/>
                    <a:pt x="231" y="63"/>
                  </a:cubicBezTo>
                  <a:cubicBezTo>
                    <a:pt x="168" y="105"/>
                    <a:pt x="115" y="168"/>
                    <a:pt x="73" y="231"/>
                  </a:cubicBezTo>
                  <a:cubicBezTo>
                    <a:pt x="0" y="389"/>
                    <a:pt x="10" y="578"/>
                    <a:pt x="31" y="725"/>
                  </a:cubicBezTo>
                  <a:cubicBezTo>
                    <a:pt x="52" y="841"/>
                    <a:pt x="73" y="956"/>
                    <a:pt x="126" y="1093"/>
                  </a:cubicBezTo>
                  <a:cubicBezTo>
                    <a:pt x="168" y="1219"/>
                    <a:pt x="220" y="1345"/>
                    <a:pt x="283" y="1471"/>
                  </a:cubicBezTo>
                  <a:cubicBezTo>
                    <a:pt x="336" y="1586"/>
                    <a:pt x="388" y="1691"/>
                    <a:pt x="451" y="1775"/>
                  </a:cubicBezTo>
                  <a:cubicBezTo>
                    <a:pt x="493" y="1838"/>
                    <a:pt x="546" y="1922"/>
                    <a:pt x="609" y="1985"/>
                  </a:cubicBezTo>
                  <a:cubicBezTo>
                    <a:pt x="766" y="1891"/>
                    <a:pt x="924" y="1775"/>
                    <a:pt x="1060" y="1660"/>
                  </a:cubicBezTo>
                  <a:cubicBezTo>
                    <a:pt x="1197" y="1555"/>
                    <a:pt x="1302" y="1450"/>
                    <a:pt x="1396" y="1345"/>
                  </a:cubicBezTo>
                  <a:cubicBezTo>
                    <a:pt x="1449" y="1303"/>
                    <a:pt x="1491" y="1261"/>
                    <a:pt x="1533" y="1208"/>
                  </a:cubicBezTo>
                  <a:cubicBezTo>
                    <a:pt x="1585" y="1124"/>
                    <a:pt x="1638" y="1051"/>
                    <a:pt x="1680" y="977"/>
                  </a:cubicBezTo>
                  <a:cubicBezTo>
                    <a:pt x="1701" y="925"/>
                    <a:pt x="1722" y="872"/>
                    <a:pt x="1732" y="830"/>
                  </a:cubicBezTo>
                  <a:cubicBezTo>
                    <a:pt x="1753" y="788"/>
                    <a:pt x="1764" y="735"/>
                    <a:pt x="1774" y="662"/>
                  </a:cubicBezTo>
                  <a:cubicBezTo>
                    <a:pt x="1774" y="620"/>
                    <a:pt x="1774" y="578"/>
                    <a:pt x="1764" y="525"/>
                  </a:cubicBezTo>
                  <a:cubicBezTo>
                    <a:pt x="1764" y="473"/>
                    <a:pt x="1753" y="420"/>
                    <a:pt x="1732" y="389"/>
                  </a:cubicBezTo>
                  <a:cubicBezTo>
                    <a:pt x="1722" y="347"/>
                    <a:pt x="1701" y="315"/>
                    <a:pt x="1680" y="284"/>
                  </a:cubicBezTo>
                  <a:cubicBezTo>
                    <a:pt x="1659" y="263"/>
                    <a:pt x="1627" y="242"/>
                    <a:pt x="1585" y="231"/>
                  </a:cubicBezTo>
                  <a:cubicBezTo>
                    <a:pt x="1564" y="221"/>
                    <a:pt x="1543" y="221"/>
                    <a:pt x="1512" y="221"/>
                  </a:cubicBezTo>
                  <a:lnTo>
                    <a:pt x="1501" y="221"/>
                  </a:lnTo>
                  <a:cubicBezTo>
                    <a:pt x="1459" y="221"/>
                    <a:pt x="1428" y="231"/>
                    <a:pt x="1386" y="242"/>
                  </a:cubicBezTo>
                  <a:cubicBezTo>
                    <a:pt x="1333" y="263"/>
                    <a:pt x="1270" y="294"/>
                    <a:pt x="1197" y="347"/>
                  </a:cubicBezTo>
                  <a:cubicBezTo>
                    <a:pt x="1134" y="389"/>
                    <a:pt x="1060" y="441"/>
                    <a:pt x="997" y="504"/>
                  </a:cubicBezTo>
                  <a:cubicBezTo>
                    <a:pt x="945" y="557"/>
                    <a:pt x="892" y="609"/>
                    <a:pt x="850" y="662"/>
                  </a:cubicBezTo>
                  <a:cubicBezTo>
                    <a:pt x="850" y="641"/>
                    <a:pt x="840" y="620"/>
                    <a:pt x="840" y="599"/>
                  </a:cubicBezTo>
                  <a:cubicBezTo>
                    <a:pt x="819" y="515"/>
                    <a:pt x="798" y="441"/>
                    <a:pt x="766" y="357"/>
                  </a:cubicBezTo>
                  <a:cubicBezTo>
                    <a:pt x="735" y="263"/>
                    <a:pt x="693" y="189"/>
                    <a:pt x="640" y="126"/>
                  </a:cubicBezTo>
                  <a:cubicBezTo>
                    <a:pt x="588" y="63"/>
                    <a:pt x="535" y="21"/>
                    <a:pt x="462" y="11"/>
                  </a:cubicBezTo>
                  <a:cubicBezTo>
                    <a:pt x="451" y="0"/>
                    <a:pt x="430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1134;p49">
            <a:extLst>
              <a:ext uri="{FF2B5EF4-FFF2-40B4-BE49-F238E27FC236}">
                <a16:creationId xmlns:a16="http://schemas.microsoft.com/office/drawing/2014/main" id="{B224485A-F7B2-4F36-B4B9-749C257FCD62}"/>
              </a:ext>
            </a:extLst>
          </p:cNvPr>
          <p:cNvGrpSpPr/>
          <p:nvPr/>
        </p:nvGrpSpPr>
        <p:grpSpPr>
          <a:xfrm>
            <a:off x="2173364" y="1591322"/>
            <a:ext cx="1703958" cy="1722417"/>
            <a:chOff x="5222945" y="1203150"/>
            <a:chExt cx="3097641" cy="3019594"/>
          </a:xfrm>
        </p:grpSpPr>
        <p:sp>
          <p:nvSpPr>
            <p:cNvPr id="270" name="Google Shape;1135;p49">
              <a:extLst>
                <a:ext uri="{FF2B5EF4-FFF2-40B4-BE49-F238E27FC236}">
                  <a16:creationId xmlns:a16="http://schemas.microsoft.com/office/drawing/2014/main" id="{B673E2D5-CCBE-422E-8416-F4DDB25AFF48}"/>
                </a:ext>
              </a:extLst>
            </p:cNvPr>
            <p:cNvSpPr/>
            <p:nvPr/>
          </p:nvSpPr>
          <p:spPr>
            <a:xfrm>
              <a:off x="5222945" y="1203473"/>
              <a:ext cx="3097625" cy="3018968"/>
            </a:xfrm>
            <a:custGeom>
              <a:avLst/>
              <a:gdLst/>
              <a:ahLst/>
              <a:cxnLst/>
              <a:rect l="l" t="t" r="r" b="b"/>
              <a:pathLst>
                <a:path w="26110" h="25447" extrusionOk="0">
                  <a:moveTo>
                    <a:pt x="17811" y="1"/>
                  </a:moveTo>
                  <a:cubicBezTo>
                    <a:pt x="17437" y="11"/>
                    <a:pt x="17043" y="31"/>
                    <a:pt x="16577" y="94"/>
                  </a:cubicBezTo>
                  <a:cubicBezTo>
                    <a:pt x="16058" y="156"/>
                    <a:pt x="15498" y="260"/>
                    <a:pt x="14823" y="416"/>
                  </a:cubicBezTo>
                  <a:cubicBezTo>
                    <a:pt x="14699" y="446"/>
                    <a:pt x="14554" y="478"/>
                    <a:pt x="14388" y="519"/>
                  </a:cubicBezTo>
                  <a:lnTo>
                    <a:pt x="14274" y="550"/>
                  </a:lnTo>
                  <a:cubicBezTo>
                    <a:pt x="14170" y="571"/>
                    <a:pt x="14056" y="602"/>
                    <a:pt x="13952" y="623"/>
                  </a:cubicBezTo>
                  <a:cubicBezTo>
                    <a:pt x="13818" y="654"/>
                    <a:pt x="13682" y="685"/>
                    <a:pt x="13527" y="706"/>
                  </a:cubicBezTo>
                  <a:cubicBezTo>
                    <a:pt x="13516" y="706"/>
                    <a:pt x="13496" y="695"/>
                    <a:pt x="13475" y="685"/>
                  </a:cubicBezTo>
                  <a:cubicBezTo>
                    <a:pt x="13454" y="675"/>
                    <a:pt x="13433" y="675"/>
                    <a:pt x="13413" y="665"/>
                  </a:cubicBezTo>
                  <a:lnTo>
                    <a:pt x="13423" y="665"/>
                  </a:lnTo>
                  <a:cubicBezTo>
                    <a:pt x="13392" y="654"/>
                    <a:pt x="13350" y="644"/>
                    <a:pt x="13320" y="633"/>
                  </a:cubicBezTo>
                  <a:cubicBezTo>
                    <a:pt x="13237" y="592"/>
                    <a:pt x="13175" y="550"/>
                    <a:pt x="13112" y="509"/>
                  </a:cubicBezTo>
                  <a:lnTo>
                    <a:pt x="13050" y="446"/>
                  </a:lnTo>
                  <a:lnTo>
                    <a:pt x="13039" y="446"/>
                  </a:lnTo>
                  <a:lnTo>
                    <a:pt x="13039" y="436"/>
                  </a:lnTo>
                  <a:lnTo>
                    <a:pt x="12967" y="363"/>
                  </a:lnTo>
                  <a:cubicBezTo>
                    <a:pt x="12936" y="333"/>
                    <a:pt x="12905" y="312"/>
                    <a:pt x="12873" y="291"/>
                  </a:cubicBezTo>
                  <a:cubicBezTo>
                    <a:pt x="12853" y="280"/>
                    <a:pt x="12832" y="280"/>
                    <a:pt x="12822" y="280"/>
                  </a:cubicBezTo>
                  <a:lnTo>
                    <a:pt x="12790" y="280"/>
                  </a:lnTo>
                  <a:cubicBezTo>
                    <a:pt x="12770" y="280"/>
                    <a:pt x="12760" y="291"/>
                    <a:pt x="12749" y="291"/>
                  </a:cubicBezTo>
                  <a:cubicBezTo>
                    <a:pt x="12728" y="301"/>
                    <a:pt x="12697" y="333"/>
                    <a:pt x="12697" y="363"/>
                  </a:cubicBezTo>
                  <a:cubicBezTo>
                    <a:pt x="12687" y="395"/>
                    <a:pt x="12687" y="426"/>
                    <a:pt x="12707" y="467"/>
                  </a:cubicBezTo>
                  <a:lnTo>
                    <a:pt x="12707" y="478"/>
                  </a:lnTo>
                  <a:lnTo>
                    <a:pt x="12697" y="467"/>
                  </a:lnTo>
                  <a:cubicBezTo>
                    <a:pt x="12656" y="446"/>
                    <a:pt x="12624" y="426"/>
                    <a:pt x="12594" y="416"/>
                  </a:cubicBezTo>
                  <a:cubicBezTo>
                    <a:pt x="12552" y="405"/>
                    <a:pt x="12521" y="395"/>
                    <a:pt x="12500" y="395"/>
                  </a:cubicBezTo>
                  <a:lnTo>
                    <a:pt x="12490" y="395"/>
                  </a:lnTo>
                  <a:cubicBezTo>
                    <a:pt x="12458" y="395"/>
                    <a:pt x="12417" y="416"/>
                    <a:pt x="12396" y="436"/>
                  </a:cubicBezTo>
                  <a:cubicBezTo>
                    <a:pt x="12375" y="457"/>
                    <a:pt x="12375" y="467"/>
                    <a:pt x="12365" y="488"/>
                  </a:cubicBezTo>
                  <a:lnTo>
                    <a:pt x="12365" y="550"/>
                  </a:lnTo>
                  <a:cubicBezTo>
                    <a:pt x="12375" y="561"/>
                    <a:pt x="12375" y="582"/>
                    <a:pt x="12386" y="592"/>
                  </a:cubicBezTo>
                  <a:cubicBezTo>
                    <a:pt x="12396" y="612"/>
                    <a:pt x="12417" y="623"/>
                    <a:pt x="12428" y="644"/>
                  </a:cubicBezTo>
                  <a:lnTo>
                    <a:pt x="12438" y="654"/>
                  </a:lnTo>
                  <a:cubicBezTo>
                    <a:pt x="12428" y="654"/>
                    <a:pt x="12417" y="654"/>
                    <a:pt x="12407" y="665"/>
                  </a:cubicBezTo>
                  <a:cubicBezTo>
                    <a:pt x="12355" y="675"/>
                    <a:pt x="12292" y="706"/>
                    <a:pt x="12230" y="737"/>
                  </a:cubicBezTo>
                  <a:cubicBezTo>
                    <a:pt x="12168" y="768"/>
                    <a:pt x="12116" y="810"/>
                    <a:pt x="12064" y="851"/>
                  </a:cubicBezTo>
                  <a:cubicBezTo>
                    <a:pt x="11847" y="861"/>
                    <a:pt x="11619" y="861"/>
                    <a:pt x="11370" y="861"/>
                  </a:cubicBezTo>
                  <a:cubicBezTo>
                    <a:pt x="10861" y="861"/>
                    <a:pt x="10353" y="851"/>
                    <a:pt x="9855" y="831"/>
                  </a:cubicBezTo>
                  <a:cubicBezTo>
                    <a:pt x="9357" y="810"/>
                    <a:pt x="8849" y="799"/>
                    <a:pt x="8341" y="799"/>
                  </a:cubicBezTo>
                  <a:cubicBezTo>
                    <a:pt x="7438" y="799"/>
                    <a:pt x="6670" y="861"/>
                    <a:pt x="5976" y="997"/>
                  </a:cubicBezTo>
                  <a:cubicBezTo>
                    <a:pt x="5259" y="1131"/>
                    <a:pt x="4565" y="1359"/>
                    <a:pt x="3932" y="1691"/>
                  </a:cubicBezTo>
                  <a:cubicBezTo>
                    <a:pt x="3662" y="1826"/>
                    <a:pt x="3382" y="1992"/>
                    <a:pt x="3113" y="2179"/>
                  </a:cubicBezTo>
                  <a:cubicBezTo>
                    <a:pt x="2853" y="2366"/>
                    <a:pt x="2615" y="2562"/>
                    <a:pt x="2397" y="2760"/>
                  </a:cubicBezTo>
                  <a:cubicBezTo>
                    <a:pt x="2179" y="2967"/>
                    <a:pt x="1972" y="3196"/>
                    <a:pt x="1785" y="3445"/>
                  </a:cubicBezTo>
                  <a:cubicBezTo>
                    <a:pt x="1608" y="3673"/>
                    <a:pt x="1453" y="3922"/>
                    <a:pt x="1329" y="4191"/>
                  </a:cubicBezTo>
                  <a:cubicBezTo>
                    <a:pt x="1193" y="4461"/>
                    <a:pt x="1100" y="4731"/>
                    <a:pt x="1038" y="5001"/>
                  </a:cubicBezTo>
                  <a:cubicBezTo>
                    <a:pt x="976" y="5291"/>
                    <a:pt x="955" y="5581"/>
                    <a:pt x="976" y="5872"/>
                  </a:cubicBezTo>
                  <a:cubicBezTo>
                    <a:pt x="976" y="5996"/>
                    <a:pt x="997" y="6131"/>
                    <a:pt x="1027" y="6308"/>
                  </a:cubicBezTo>
                  <a:cubicBezTo>
                    <a:pt x="1059" y="6463"/>
                    <a:pt x="1100" y="6619"/>
                    <a:pt x="1152" y="6774"/>
                  </a:cubicBezTo>
                  <a:lnTo>
                    <a:pt x="1183" y="6868"/>
                  </a:lnTo>
                  <a:cubicBezTo>
                    <a:pt x="1246" y="7044"/>
                    <a:pt x="1329" y="7210"/>
                    <a:pt x="1432" y="7376"/>
                  </a:cubicBezTo>
                  <a:cubicBezTo>
                    <a:pt x="1494" y="7479"/>
                    <a:pt x="1567" y="7573"/>
                    <a:pt x="1670" y="7698"/>
                  </a:cubicBezTo>
                  <a:cubicBezTo>
                    <a:pt x="1753" y="7790"/>
                    <a:pt x="1847" y="7894"/>
                    <a:pt x="1951" y="7998"/>
                  </a:cubicBezTo>
                  <a:cubicBezTo>
                    <a:pt x="2106" y="8143"/>
                    <a:pt x="2272" y="8288"/>
                    <a:pt x="2438" y="8424"/>
                  </a:cubicBezTo>
                  <a:cubicBezTo>
                    <a:pt x="2480" y="8465"/>
                    <a:pt x="2521" y="8496"/>
                    <a:pt x="2562" y="8537"/>
                  </a:cubicBezTo>
                  <a:cubicBezTo>
                    <a:pt x="2719" y="8673"/>
                    <a:pt x="2915" y="8839"/>
                    <a:pt x="3092" y="9035"/>
                  </a:cubicBezTo>
                  <a:lnTo>
                    <a:pt x="3081" y="9035"/>
                  </a:lnTo>
                  <a:cubicBezTo>
                    <a:pt x="3040" y="9035"/>
                    <a:pt x="3009" y="9035"/>
                    <a:pt x="2967" y="9046"/>
                  </a:cubicBezTo>
                  <a:cubicBezTo>
                    <a:pt x="2926" y="9056"/>
                    <a:pt x="2894" y="9077"/>
                    <a:pt x="2864" y="9087"/>
                  </a:cubicBezTo>
                  <a:cubicBezTo>
                    <a:pt x="2843" y="9097"/>
                    <a:pt x="2811" y="9118"/>
                    <a:pt x="2791" y="9139"/>
                  </a:cubicBezTo>
                  <a:cubicBezTo>
                    <a:pt x="2760" y="9160"/>
                    <a:pt x="2728" y="9191"/>
                    <a:pt x="2708" y="9212"/>
                  </a:cubicBezTo>
                  <a:cubicBezTo>
                    <a:pt x="2677" y="9243"/>
                    <a:pt x="2656" y="9274"/>
                    <a:pt x="2636" y="9305"/>
                  </a:cubicBezTo>
                  <a:cubicBezTo>
                    <a:pt x="2615" y="9336"/>
                    <a:pt x="2604" y="9378"/>
                    <a:pt x="2583" y="9419"/>
                  </a:cubicBezTo>
                  <a:cubicBezTo>
                    <a:pt x="2562" y="9461"/>
                    <a:pt x="2553" y="9512"/>
                    <a:pt x="2542" y="9565"/>
                  </a:cubicBezTo>
                  <a:cubicBezTo>
                    <a:pt x="2521" y="9648"/>
                    <a:pt x="2521" y="9751"/>
                    <a:pt x="2532" y="9855"/>
                  </a:cubicBezTo>
                  <a:lnTo>
                    <a:pt x="2532" y="9876"/>
                  </a:lnTo>
                  <a:cubicBezTo>
                    <a:pt x="2500" y="9844"/>
                    <a:pt x="2470" y="9803"/>
                    <a:pt x="2428" y="9772"/>
                  </a:cubicBezTo>
                  <a:cubicBezTo>
                    <a:pt x="2376" y="9720"/>
                    <a:pt x="2324" y="9668"/>
                    <a:pt x="2272" y="9627"/>
                  </a:cubicBezTo>
                  <a:cubicBezTo>
                    <a:pt x="2210" y="9585"/>
                    <a:pt x="2148" y="9544"/>
                    <a:pt x="2085" y="9512"/>
                  </a:cubicBezTo>
                  <a:cubicBezTo>
                    <a:pt x="2065" y="9502"/>
                    <a:pt x="2034" y="9492"/>
                    <a:pt x="1992" y="9482"/>
                  </a:cubicBezTo>
                  <a:cubicBezTo>
                    <a:pt x="1951" y="9471"/>
                    <a:pt x="1919" y="9461"/>
                    <a:pt x="1889" y="9461"/>
                  </a:cubicBezTo>
                  <a:lnTo>
                    <a:pt x="1868" y="9461"/>
                  </a:lnTo>
                  <a:cubicBezTo>
                    <a:pt x="1836" y="9461"/>
                    <a:pt x="1816" y="9461"/>
                    <a:pt x="1795" y="9471"/>
                  </a:cubicBezTo>
                  <a:cubicBezTo>
                    <a:pt x="1753" y="9471"/>
                    <a:pt x="1723" y="9482"/>
                    <a:pt x="1702" y="9502"/>
                  </a:cubicBezTo>
                  <a:cubicBezTo>
                    <a:pt x="1670" y="9512"/>
                    <a:pt x="1640" y="9523"/>
                    <a:pt x="1619" y="9544"/>
                  </a:cubicBezTo>
                  <a:cubicBezTo>
                    <a:pt x="1598" y="9565"/>
                    <a:pt x="1577" y="9585"/>
                    <a:pt x="1557" y="9616"/>
                  </a:cubicBezTo>
                  <a:cubicBezTo>
                    <a:pt x="1525" y="9658"/>
                    <a:pt x="1504" y="9710"/>
                    <a:pt x="1484" y="9772"/>
                  </a:cubicBezTo>
                  <a:cubicBezTo>
                    <a:pt x="1474" y="9834"/>
                    <a:pt x="1463" y="9897"/>
                    <a:pt x="1474" y="9948"/>
                  </a:cubicBezTo>
                  <a:cubicBezTo>
                    <a:pt x="1484" y="10021"/>
                    <a:pt x="1504" y="10083"/>
                    <a:pt x="1515" y="10125"/>
                  </a:cubicBezTo>
                  <a:cubicBezTo>
                    <a:pt x="1557" y="10229"/>
                    <a:pt x="1608" y="10332"/>
                    <a:pt x="1681" y="10436"/>
                  </a:cubicBezTo>
                  <a:cubicBezTo>
                    <a:pt x="1753" y="10519"/>
                    <a:pt x="1826" y="10602"/>
                    <a:pt x="1930" y="10695"/>
                  </a:cubicBezTo>
                  <a:cubicBezTo>
                    <a:pt x="2013" y="10768"/>
                    <a:pt x="2117" y="10840"/>
                    <a:pt x="2231" y="10913"/>
                  </a:cubicBezTo>
                  <a:cubicBezTo>
                    <a:pt x="2376" y="10996"/>
                    <a:pt x="2542" y="11079"/>
                    <a:pt x="2719" y="11141"/>
                  </a:cubicBezTo>
                  <a:cubicBezTo>
                    <a:pt x="2874" y="11204"/>
                    <a:pt x="3030" y="11255"/>
                    <a:pt x="3175" y="11287"/>
                  </a:cubicBezTo>
                  <a:cubicBezTo>
                    <a:pt x="3185" y="11287"/>
                    <a:pt x="3185" y="11297"/>
                    <a:pt x="3185" y="11297"/>
                  </a:cubicBezTo>
                  <a:lnTo>
                    <a:pt x="3216" y="11297"/>
                  </a:lnTo>
                  <a:lnTo>
                    <a:pt x="3237" y="11276"/>
                  </a:lnTo>
                  <a:lnTo>
                    <a:pt x="3268" y="11193"/>
                  </a:lnTo>
                  <a:cubicBezTo>
                    <a:pt x="3279" y="11151"/>
                    <a:pt x="3299" y="11110"/>
                    <a:pt x="3320" y="11068"/>
                  </a:cubicBezTo>
                  <a:cubicBezTo>
                    <a:pt x="3341" y="10996"/>
                    <a:pt x="3372" y="10923"/>
                    <a:pt x="3392" y="10830"/>
                  </a:cubicBezTo>
                  <a:cubicBezTo>
                    <a:pt x="3455" y="10674"/>
                    <a:pt x="3496" y="10498"/>
                    <a:pt x="3528" y="10332"/>
                  </a:cubicBezTo>
                  <a:cubicBezTo>
                    <a:pt x="3538" y="10249"/>
                    <a:pt x="3558" y="10166"/>
                    <a:pt x="3558" y="10083"/>
                  </a:cubicBezTo>
                  <a:cubicBezTo>
                    <a:pt x="3569" y="9980"/>
                    <a:pt x="3569" y="9897"/>
                    <a:pt x="3569" y="9824"/>
                  </a:cubicBezTo>
                  <a:lnTo>
                    <a:pt x="3569" y="9751"/>
                  </a:lnTo>
                  <a:cubicBezTo>
                    <a:pt x="3704" y="10063"/>
                    <a:pt x="3797" y="10363"/>
                    <a:pt x="3849" y="10664"/>
                  </a:cubicBezTo>
                  <a:cubicBezTo>
                    <a:pt x="3880" y="10923"/>
                    <a:pt x="3890" y="11183"/>
                    <a:pt x="3849" y="11432"/>
                  </a:cubicBezTo>
                  <a:cubicBezTo>
                    <a:pt x="3807" y="11711"/>
                    <a:pt x="3714" y="12002"/>
                    <a:pt x="3579" y="12303"/>
                  </a:cubicBezTo>
                  <a:cubicBezTo>
                    <a:pt x="3517" y="12438"/>
                    <a:pt x="3434" y="12573"/>
                    <a:pt x="3351" y="12707"/>
                  </a:cubicBezTo>
                  <a:cubicBezTo>
                    <a:pt x="3299" y="12749"/>
                    <a:pt x="3247" y="12790"/>
                    <a:pt x="3185" y="12832"/>
                  </a:cubicBezTo>
                  <a:cubicBezTo>
                    <a:pt x="3133" y="12770"/>
                    <a:pt x="3071" y="12707"/>
                    <a:pt x="3019" y="12645"/>
                  </a:cubicBezTo>
                  <a:cubicBezTo>
                    <a:pt x="2811" y="12438"/>
                    <a:pt x="2636" y="12282"/>
                    <a:pt x="2459" y="12158"/>
                  </a:cubicBezTo>
                  <a:cubicBezTo>
                    <a:pt x="2355" y="12096"/>
                    <a:pt x="2251" y="12033"/>
                    <a:pt x="2158" y="12002"/>
                  </a:cubicBezTo>
                  <a:cubicBezTo>
                    <a:pt x="2055" y="11960"/>
                    <a:pt x="1961" y="11940"/>
                    <a:pt x="1857" y="11940"/>
                  </a:cubicBezTo>
                  <a:lnTo>
                    <a:pt x="1847" y="11940"/>
                  </a:lnTo>
                  <a:cubicBezTo>
                    <a:pt x="1826" y="11940"/>
                    <a:pt x="1795" y="11940"/>
                    <a:pt x="1764" y="11950"/>
                  </a:cubicBezTo>
                  <a:lnTo>
                    <a:pt x="1764" y="11940"/>
                  </a:lnTo>
                  <a:cubicBezTo>
                    <a:pt x="1712" y="11950"/>
                    <a:pt x="1650" y="11971"/>
                    <a:pt x="1587" y="12002"/>
                  </a:cubicBezTo>
                  <a:cubicBezTo>
                    <a:pt x="1515" y="12033"/>
                    <a:pt x="1453" y="12085"/>
                    <a:pt x="1391" y="12158"/>
                  </a:cubicBezTo>
                  <a:cubicBezTo>
                    <a:pt x="1287" y="12282"/>
                    <a:pt x="1204" y="12438"/>
                    <a:pt x="1142" y="12656"/>
                  </a:cubicBezTo>
                  <a:cubicBezTo>
                    <a:pt x="1090" y="12822"/>
                    <a:pt x="1048" y="13018"/>
                    <a:pt x="1027" y="13257"/>
                  </a:cubicBezTo>
                  <a:cubicBezTo>
                    <a:pt x="1007" y="13433"/>
                    <a:pt x="997" y="13620"/>
                    <a:pt x="997" y="13807"/>
                  </a:cubicBezTo>
                  <a:cubicBezTo>
                    <a:pt x="1007" y="13984"/>
                    <a:pt x="1017" y="14160"/>
                    <a:pt x="1048" y="14336"/>
                  </a:cubicBezTo>
                  <a:cubicBezTo>
                    <a:pt x="1080" y="14564"/>
                    <a:pt x="1142" y="14793"/>
                    <a:pt x="1214" y="15010"/>
                  </a:cubicBezTo>
                  <a:cubicBezTo>
                    <a:pt x="1246" y="15093"/>
                    <a:pt x="1276" y="15176"/>
                    <a:pt x="1308" y="15249"/>
                  </a:cubicBezTo>
                  <a:cubicBezTo>
                    <a:pt x="976" y="15653"/>
                    <a:pt x="737" y="16017"/>
                    <a:pt x="540" y="16379"/>
                  </a:cubicBezTo>
                  <a:cubicBezTo>
                    <a:pt x="416" y="16618"/>
                    <a:pt x="312" y="16877"/>
                    <a:pt x="229" y="17126"/>
                  </a:cubicBezTo>
                  <a:cubicBezTo>
                    <a:pt x="146" y="17365"/>
                    <a:pt x="94" y="17624"/>
                    <a:pt x="63" y="17915"/>
                  </a:cubicBezTo>
                  <a:cubicBezTo>
                    <a:pt x="1" y="18423"/>
                    <a:pt x="52" y="18942"/>
                    <a:pt x="197" y="19440"/>
                  </a:cubicBezTo>
                  <a:cubicBezTo>
                    <a:pt x="270" y="19668"/>
                    <a:pt x="374" y="19906"/>
                    <a:pt x="509" y="20145"/>
                  </a:cubicBezTo>
                  <a:cubicBezTo>
                    <a:pt x="623" y="20353"/>
                    <a:pt x="778" y="20549"/>
                    <a:pt x="976" y="20768"/>
                  </a:cubicBezTo>
                  <a:cubicBezTo>
                    <a:pt x="1142" y="20954"/>
                    <a:pt x="1338" y="21141"/>
                    <a:pt x="1567" y="21296"/>
                  </a:cubicBezTo>
                  <a:cubicBezTo>
                    <a:pt x="1577" y="21307"/>
                    <a:pt x="1587" y="21307"/>
                    <a:pt x="1598" y="21317"/>
                  </a:cubicBezTo>
                  <a:lnTo>
                    <a:pt x="1598" y="21328"/>
                  </a:lnTo>
                  <a:lnTo>
                    <a:pt x="1598" y="21338"/>
                  </a:lnTo>
                  <a:lnTo>
                    <a:pt x="1598" y="21473"/>
                  </a:lnTo>
                  <a:cubicBezTo>
                    <a:pt x="1598" y="21597"/>
                    <a:pt x="1608" y="21732"/>
                    <a:pt x="1640" y="21856"/>
                  </a:cubicBezTo>
                  <a:cubicBezTo>
                    <a:pt x="1650" y="21898"/>
                    <a:pt x="1650" y="21950"/>
                    <a:pt x="1660" y="22002"/>
                  </a:cubicBezTo>
                  <a:cubicBezTo>
                    <a:pt x="1702" y="22168"/>
                    <a:pt x="1753" y="22333"/>
                    <a:pt x="1836" y="22499"/>
                  </a:cubicBezTo>
                  <a:cubicBezTo>
                    <a:pt x="1878" y="22603"/>
                    <a:pt x="1940" y="22707"/>
                    <a:pt x="2013" y="22811"/>
                  </a:cubicBezTo>
                  <a:cubicBezTo>
                    <a:pt x="976" y="23080"/>
                    <a:pt x="384" y="23382"/>
                    <a:pt x="384" y="23703"/>
                  </a:cubicBezTo>
                  <a:cubicBezTo>
                    <a:pt x="384" y="24679"/>
                    <a:pt x="5808" y="25446"/>
                    <a:pt x="12550" y="25446"/>
                  </a:cubicBezTo>
                  <a:cubicBezTo>
                    <a:pt x="12685" y="25446"/>
                    <a:pt x="12820" y="25446"/>
                    <a:pt x="12956" y="25445"/>
                  </a:cubicBezTo>
                  <a:cubicBezTo>
                    <a:pt x="19885" y="25404"/>
                    <a:pt x="25518" y="24574"/>
                    <a:pt x="25508" y="23578"/>
                  </a:cubicBezTo>
                  <a:cubicBezTo>
                    <a:pt x="25508" y="23205"/>
                    <a:pt x="24699" y="22852"/>
                    <a:pt x="23309" y="22572"/>
                  </a:cubicBezTo>
                  <a:cubicBezTo>
                    <a:pt x="23309" y="22562"/>
                    <a:pt x="23319" y="22562"/>
                    <a:pt x="23319" y="22552"/>
                  </a:cubicBezTo>
                  <a:cubicBezTo>
                    <a:pt x="23361" y="22479"/>
                    <a:pt x="23402" y="22407"/>
                    <a:pt x="23433" y="22324"/>
                  </a:cubicBezTo>
                  <a:cubicBezTo>
                    <a:pt x="23827" y="22230"/>
                    <a:pt x="24191" y="22105"/>
                    <a:pt x="24502" y="21939"/>
                  </a:cubicBezTo>
                  <a:cubicBezTo>
                    <a:pt x="24689" y="21836"/>
                    <a:pt x="24875" y="21711"/>
                    <a:pt x="25041" y="21566"/>
                  </a:cubicBezTo>
                  <a:cubicBezTo>
                    <a:pt x="25196" y="21431"/>
                    <a:pt x="25342" y="21265"/>
                    <a:pt x="25477" y="21079"/>
                  </a:cubicBezTo>
                  <a:cubicBezTo>
                    <a:pt x="25528" y="20996"/>
                    <a:pt x="25581" y="20913"/>
                    <a:pt x="25643" y="20809"/>
                  </a:cubicBezTo>
                  <a:cubicBezTo>
                    <a:pt x="25705" y="20685"/>
                    <a:pt x="25767" y="20539"/>
                    <a:pt x="25830" y="20373"/>
                  </a:cubicBezTo>
                  <a:cubicBezTo>
                    <a:pt x="25933" y="20093"/>
                    <a:pt x="26006" y="19782"/>
                    <a:pt x="26047" y="19429"/>
                  </a:cubicBezTo>
                  <a:cubicBezTo>
                    <a:pt x="26109" y="18942"/>
                    <a:pt x="26068" y="18412"/>
                    <a:pt x="25943" y="17863"/>
                  </a:cubicBezTo>
                  <a:cubicBezTo>
                    <a:pt x="25819" y="17354"/>
                    <a:pt x="25611" y="16847"/>
                    <a:pt x="25311" y="16349"/>
                  </a:cubicBezTo>
                  <a:cubicBezTo>
                    <a:pt x="25083" y="15964"/>
                    <a:pt x="24782" y="15612"/>
                    <a:pt x="24491" y="15259"/>
                  </a:cubicBezTo>
                  <a:cubicBezTo>
                    <a:pt x="24440" y="15197"/>
                    <a:pt x="24398" y="15145"/>
                    <a:pt x="24346" y="15083"/>
                  </a:cubicBezTo>
                  <a:cubicBezTo>
                    <a:pt x="24304" y="15042"/>
                    <a:pt x="24263" y="14989"/>
                    <a:pt x="24221" y="14938"/>
                  </a:cubicBezTo>
                  <a:lnTo>
                    <a:pt x="24263" y="14938"/>
                  </a:lnTo>
                  <a:cubicBezTo>
                    <a:pt x="24304" y="14938"/>
                    <a:pt x="24357" y="14927"/>
                    <a:pt x="24408" y="14906"/>
                  </a:cubicBezTo>
                  <a:cubicBezTo>
                    <a:pt x="24440" y="14896"/>
                    <a:pt x="24460" y="14876"/>
                    <a:pt x="24491" y="14865"/>
                  </a:cubicBezTo>
                  <a:cubicBezTo>
                    <a:pt x="24512" y="14844"/>
                    <a:pt x="24533" y="14834"/>
                    <a:pt x="24553" y="14813"/>
                  </a:cubicBezTo>
                  <a:cubicBezTo>
                    <a:pt x="24585" y="14782"/>
                    <a:pt x="24616" y="14740"/>
                    <a:pt x="24647" y="14710"/>
                  </a:cubicBezTo>
                  <a:lnTo>
                    <a:pt x="24668" y="14689"/>
                  </a:lnTo>
                  <a:cubicBezTo>
                    <a:pt x="24668" y="14678"/>
                    <a:pt x="24678" y="14668"/>
                    <a:pt x="24689" y="14657"/>
                  </a:cubicBezTo>
                  <a:cubicBezTo>
                    <a:pt x="24719" y="14616"/>
                    <a:pt x="24751" y="14595"/>
                    <a:pt x="24782" y="14574"/>
                  </a:cubicBezTo>
                  <a:cubicBezTo>
                    <a:pt x="24792" y="14564"/>
                    <a:pt x="24802" y="14554"/>
                    <a:pt x="24823" y="14544"/>
                  </a:cubicBezTo>
                  <a:lnTo>
                    <a:pt x="24844" y="14544"/>
                  </a:lnTo>
                  <a:cubicBezTo>
                    <a:pt x="24844" y="14533"/>
                    <a:pt x="24855" y="14533"/>
                    <a:pt x="24855" y="14533"/>
                  </a:cubicBezTo>
                  <a:lnTo>
                    <a:pt x="24875" y="14533"/>
                  </a:lnTo>
                  <a:cubicBezTo>
                    <a:pt x="24885" y="14533"/>
                    <a:pt x="24896" y="14523"/>
                    <a:pt x="24906" y="14523"/>
                  </a:cubicBezTo>
                  <a:lnTo>
                    <a:pt x="24989" y="14523"/>
                  </a:lnTo>
                  <a:cubicBezTo>
                    <a:pt x="25031" y="14523"/>
                    <a:pt x="25072" y="14533"/>
                    <a:pt x="25104" y="14544"/>
                  </a:cubicBezTo>
                  <a:lnTo>
                    <a:pt x="25114" y="14544"/>
                  </a:lnTo>
                  <a:lnTo>
                    <a:pt x="25114" y="14554"/>
                  </a:lnTo>
                  <a:lnTo>
                    <a:pt x="25124" y="14554"/>
                  </a:lnTo>
                  <a:cubicBezTo>
                    <a:pt x="25124" y="14554"/>
                    <a:pt x="25134" y="14554"/>
                    <a:pt x="25134" y="14564"/>
                  </a:cubicBezTo>
                  <a:lnTo>
                    <a:pt x="25145" y="14564"/>
                  </a:lnTo>
                  <a:cubicBezTo>
                    <a:pt x="25155" y="14564"/>
                    <a:pt x="25176" y="14574"/>
                    <a:pt x="25187" y="14585"/>
                  </a:cubicBezTo>
                  <a:cubicBezTo>
                    <a:pt x="25196" y="14585"/>
                    <a:pt x="25207" y="14595"/>
                    <a:pt x="25207" y="14595"/>
                  </a:cubicBezTo>
                  <a:cubicBezTo>
                    <a:pt x="25196" y="14585"/>
                    <a:pt x="25176" y="14564"/>
                    <a:pt x="25166" y="14544"/>
                  </a:cubicBezTo>
                  <a:cubicBezTo>
                    <a:pt x="25134" y="14523"/>
                    <a:pt x="25114" y="14502"/>
                    <a:pt x="25083" y="14481"/>
                  </a:cubicBezTo>
                  <a:cubicBezTo>
                    <a:pt x="25083" y="14481"/>
                    <a:pt x="25072" y="14471"/>
                    <a:pt x="25062" y="14471"/>
                  </a:cubicBezTo>
                  <a:lnTo>
                    <a:pt x="25062" y="14461"/>
                  </a:lnTo>
                  <a:lnTo>
                    <a:pt x="25051" y="14461"/>
                  </a:lnTo>
                  <a:cubicBezTo>
                    <a:pt x="25041" y="14450"/>
                    <a:pt x="25031" y="14450"/>
                    <a:pt x="25021" y="14440"/>
                  </a:cubicBezTo>
                  <a:cubicBezTo>
                    <a:pt x="25031" y="14440"/>
                    <a:pt x="25041" y="14440"/>
                    <a:pt x="25051" y="14429"/>
                  </a:cubicBezTo>
                  <a:lnTo>
                    <a:pt x="25166" y="14429"/>
                  </a:lnTo>
                  <a:cubicBezTo>
                    <a:pt x="25207" y="14440"/>
                    <a:pt x="25249" y="14450"/>
                    <a:pt x="25290" y="14450"/>
                  </a:cubicBezTo>
                  <a:cubicBezTo>
                    <a:pt x="25259" y="14429"/>
                    <a:pt x="25228" y="14408"/>
                    <a:pt x="25207" y="14388"/>
                  </a:cubicBezTo>
                  <a:cubicBezTo>
                    <a:pt x="25166" y="14367"/>
                    <a:pt x="25124" y="14346"/>
                    <a:pt x="25093" y="14336"/>
                  </a:cubicBezTo>
                  <a:cubicBezTo>
                    <a:pt x="25051" y="14325"/>
                    <a:pt x="25010" y="14316"/>
                    <a:pt x="24968" y="14316"/>
                  </a:cubicBezTo>
                  <a:cubicBezTo>
                    <a:pt x="24927" y="14316"/>
                    <a:pt x="24885" y="14325"/>
                    <a:pt x="24844" y="14346"/>
                  </a:cubicBezTo>
                  <a:cubicBezTo>
                    <a:pt x="24751" y="14378"/>
                    <a:pt x="24678" y="14440"/>
                    <a:pt x="24606" y="14502"/>
                  </a:cubicBezTo>
                  <a:cubicBezTo>
                    <a:pt x="24574" y="14533"/>
                    <a:pt x="24533" y="14564"/>
                    <a:pt x="24491" y="14595"/>
                  </a:cubicBezTo>
                  <a:cubicBezTo>
                    <a:pt x="24450" y="14616"/>
                    <a:pt x="24419" y="14637"/>
                    <a:pt x="24387" y="14647"/>
                  </a:cubicBezTo>
                  <a:cubicBezTo>
                    <a:pt x="24357" y="14657"/>
                    <a:pt x="24325" y="14668"/>
                    <a:pt x="24294" y="14668"/>
                  </a:cubicBezTo>
                  <a:lnTo>
                    <a:pt x="24284" y="14668"/>
                  </a:lnTo>
                  <a:cubicBezTo>
                    <a:pt x="24263" y="14668"/>
                    <a:pt x="24242" y="14668"/>
                    <a:pt x="24221" y="14657"/>
                  </a:cubicBezTo>
                  <a:cubicBezTo>
                    <a:pt x="24201" y="14657"/>
                    <a:pt x="24180" y="14647"/>
                    <a:pt x="24159" y="14637"/>
                  </a:cubicBezTo>
                  <a:cubicBezTo>
                    <a:pt x="24138" y="14627"/>
                    <a:pt x="24108" y="14606"/>
                    <a:pt x="24087" y="14585"/>
                  </a:cubicBezTo>
                  <a:cubicBezTo>
                    <a:pt x="24045" y="14544"/>
                    <a:pt x="24004" y="14502"/>
                    <a:pt x="23972" y="14461"/>
                  </a:cubicBezTo>
                  <a:cubicBezTo>
                    <a:pt x="23963" y="14440"/>
                    <a:pt x="23942" y="14419"/>
                    <a:pt x="23931" y="14399"/>
                  </a:cubicBezTo>
                  <a:cubicBezTo>
                    <a:pt x="23910" y="14388"/>
                    <a:pt x="23900" y="14367"/>
                    <a:pt x="23889" y="14346"/>
                  </a:cubicBezTo>
                  <a:cubicBezTo>
                    <a:pt x="23910" y="14325"/>
                    <a:pt x="23942" y="14305"/>
                    <a:pt x="23963" y="14284"/>
                  </a:cubicBezTo>
                  <a:cubicBezTo>
                    <a:pt x="24066" y="14191"/>
                    <a:pt x="24149" y="14097"/>
                    <a:pt x="24221" y="13984"/>
                  </a:cubicBezTo>
                  <a:cubicBezTo>
                    <a:pt x="24221" y="13984"/>
                    <a:pt x="24221" y="13973"/>
                    <a:pt x="24232" y="13963"/>
                  </a:cubicBezTo>
                  <a:cubicBezTo>
                    <a:pt x="24263" y="13911"/>
                    <a:pt x="24294" y="13848"/>
                    <a:pt x="24315" y="13776"/>
                  </a:cubicBezTo>
                  <a:cubicBezTo>
                    <a:pt x="24346" y="13703"/>
                    <a:pt x="24357" y="13641"/>
                    <a:pt x="24357" y="13569"/>
                  </a:cubicBezTo>
                  <a:lnTo>
                    <a:pt x="24357" y="13486"/>
                  </a:lnTo>
                  <a:cubicBezTo>
                    <a:pt x="24346" y="13454"/>
                    <a:pt x="24336" y="13423"/>
                    <a:pt x="24325" y="13403"/>
                  </a:cubicBezTo>
                  <a:cubicBezTo>
                    <a:pt x="24304" y="13361"/>
                    <a:pt x="24284" y="13330"/>
                    <a:pt x="24232" y="13278"/>
                  </a:cubicBezTo>
                  <a:cubicBezTo>
                    <a:pt x="24211" y="13257"/>
                    <a:pt x="24180" y="13226"/>
                    <a:pt x="24149" y="13205"/>
                  </a:cubicBezTo>
                  <a:lnTo>
                    <a:pt x="24118" y="13174"/>
                  </a:lnTo>
                  <a:cubicBezTo>
                    <a:pt x="24055" y="13133"/>
                    <a:pt x="24014" y="13091"/>
                    <a:pt x="23983" y="13050"/>
                  </a:cubicBezTo>
                  <a:cubicBezTo>
                    <a:pt x="23972" y="13039"/>
                    <a:pt x="23972" y="13029"/>
                    <a:pt x="23963" y="13029"/>
                  </a:cubicBezTo>
                  <a:lnTo>
                    <a:pt x="23963" y="13018"/>
                  </a:lnTo>
                  <a:cubicBezTo>
                    <a:pt x="23910" y="12956"/>
                    <a:pt x="23869" y="12884"/>
                    <a:pt x="23827" y="12790"/>
                  </a:cubicBezTo>
                  <a:cubicBezTo>
                    <a:pt x="23797" y="12728"/>
                    <a:pt x="23776" y="12656"/>
                    <a:pt x="23755" y="12594"/>
                  </a:cubicBezTo>
                  <a:lnTo>
                    <a:pt x="23724" y="12500"/>
                  </a:lnTo>
                  <a:cubicBezTo>
                    <a:pt x="23755" y="12490"/>
                    <a:pt x="23776" y="12469"/>
                    <a:pt x="23776" y="12448"/>
                  </a:cubicBezTo>
                  <a:cubicBezTo>
                    <a:pt x="23776" y="12407"/>
                    <a:pt x="23734" y="12375"/>
                    <a:pt x="23651" y="12345"/>
                  </a:cubicBezTo>
                  <a:cubicBezTo>
                    <a:pt x="23599" y="12230"/>
                    <a:pt x="23537" y="12126"/>
                    <a:pt x="23454" y="12023"/>
                  </a:cubicBezTo>
                  <a:cubicBezTo>
                    <a:pt x="23402" y="11960"/>
                    <a:pt x="23340" y="11898"/>
                    <a:pt x="23278" y="11847"/>
                  </a:cubicBezTo>
                  <a:cubicBezTo>
                    <a:pt x="23309" y="11732"/>
                    <a:pt x="23350" y="11608"/>
                    <a:pt x="23392" y="11483"/>
                  </a:cubicBezTo>
                  <a:cubicBezTo>
                    <a:pt x="23454" y="11287"/>
                    <a:pt x="23548" y="11079"/>
                    <a:pt x="23672" y="10809"/>
                  </a:cubicBezTo>
                  <a:cubicBezTo>
                    <a:pt x="23786" y="10570"/>
                    <a:pt x="23910" y="10332"/>
                    <a:pt x="24025" y="10093"/>
                  </a:cubicBezTo>
                  <a:lnTo>
                    <a:pt x="24149" y="9844"/>
                  </a:lnTo>
                  <a:cubicBezTo>
                    <a:pt x="24191" y="9772"/>
                    <a:pt x="24221" y="9699"/>
                    <a:pt x="24263" y="9627"/>
                  </a:cubicBezTo>
                  <a:lnTo>
                    <a:pt x="24263" y="9616"/>
                  </a:lnTo>
                  <a:cubicBezTo>
                    <a:pt x="24274" y="9595"/>
                    <a:pt x="24284" y="9585"/>
                    <a:pt x="24284" y="9575"/>
                  </a:cubicBezTo>
                  <a:cubicBezTo>
                    <a:pt x="24419" y="9305"/>
                    <a:pt x="24533" y="9067"/>
                    <a:pt x="24636" y="8848"/>
                  </a:cubicBezTo>
                  <a:cubicBezTo>
                    <a:pt x="24979" y="8081"/>
                    <a:pt x="25196" y="7438"/>
                    <a:pt x="25311" y="6836"/>
                  </a:cubicBezTo>
                  <a:cubicBezTo>
                    <a:pt x="25373" y="6483"/>
                    <a:pt x="25404" y="6131"/>
                    <a:pt x="25394" y="5789"/>
                  </a:cubicBezTo>
                  <a:cubicBezTo>
                    <a:pt x="25383" y="5446"/>
                    <a:pt x="25332" y="5083"/>
                    <a:pt x="25228" y="4731"/>
                  </a:cubicBezTo>
                  <a:cubicBezTo>
                    <a:pt x="25145" y="4430"/>
                    <a:pt x="25010" y="4108"/>
                    <a:pt x="24823" y="3756"/>
                  </a:cubicBezTo>
                  <a:cubicBezTo>
                    <a:pt x="24689" y="3496"/>
                    <a:pt x="24523" y="3237"/>
                    <a:pt x="24325" y="2977"/>
                  </a:cubicBezTo>
                  <a:cubicBezTo>
                    <a:pt x="24149" y="2739"/>
                    <a:pt x="23942" y="2490"/>
                    <a:pt x="23714" y="2262"/>
                  </a:cubicBezTo>
                  <a:cubicBezTo>
                    <a:pt x="23495" y="2044"/>
                    <a:pt x="23257" y="1836"/>
                    <a:pt x="22997" y="1629"/>
                  </a:cubicBezTo>
                  <a:cubicBezTo>
                    <a:pt x="22490" y="1235"/>
                    <a:pt x="21919" y="903"/>
                    <a:pt x="21307" y="644"/>
                  </a:cubicBezTo>
                  <a:cubicBezTo>
                    <a:pt x="20985" y="509"/>
                    <a:pt x="20632" y="384"/>
                    <a:pt x="20270" y="291"/>
                  </a:cubicBezTo>
                  <a:cubicBezTo>
                    <a:pt x="19896" y="187"/>
                    <a:pt x="19491" y="104"/>
                    <a:pt x="19035" y="52"/>
                  </a:cubicBezTo>
                  <a:cubicBezTo>
                    <a:pt x="18714" y="11"/>
                    <a:pt x="18382" y="1"/>
                    <a:pt x="18018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" name="Google Shape;1136;p49">
              <a:extLst>
                <a:ext uri="{FF2B5EF4-FFF2-40B4-BE49-F238E27FC236}">
                  <a16:creationId xmlns:a16="http://schemas.microsoft.com/office/drawing/2014/main" id="{779A3F23-0076-4292-A33E-2E248C594E48}"/>
                </a:ext>
              </a:extLst>
            </p:cNvPr>
            <p:cNvGrpSpPr/>
            <p:nvPr/>
          </p:nvGrpSpPr>
          <p:grpSpPr>
            <a:xfrm>
              <a:off x="5222961" y="1203150"/>
              <a:ext cx="3097624" cy="3019594"/>
              <a:chOff x="5222961" y="1203150"/>
              <a:chExt cx="3097624" cy="3019594"/>
            </a:xfrm>
          </p:grpSpPr>
          <p:sp>
            <p:nvSpPr>
              <p:cNvPr id="272" name="Google Shape;1137;p49">
                <a:extLst>
                  <a:ext uri="{FF2B5EF4-FFF2-40B4-BE49-F238E27FC236}">
                    <a16:creationId xmlns:a16="http://schemas.microsoft.com/office/drawing/2014/main" id="{C11484D3-FD84-443E-B647-EB97D4575383}"/>
                  </a:ext>
                </a:extLst>
              </p:cNvPr>
              <p:cNvSpPr/>
              <p:nvPr/>
            </p:nvSpPr>
            <p:spPr>
              <a:xfrm>
                <a:off x="5222961" y="1203150"/>
                <a:ext cx="3097624" cy="2667996"/>
              </a:xfrm>
              <a:custGeom>
                <a:avLst/>
                <a:gdLst/>
                <a:ahLst/>
                <a:cxnLst/>
                <a:rect l="l" t="t" r="r" b="b"/>
                <a:pathLst>
                  <a:path w="68733" h="59200" extrusionOk="0">
                    <a:moveTo>
                      <a:pt x="46887" y="1"/>
                    </a:moveTo>
                    <a:cubicBezTo>
                      <a:pt x="45912" y="22"/>
                      <a:pt x="44885" y="105"/>
                      <a:pt x="43650" y="260"/>
                    </a:cubicBezTo>
                    <a:cubicBezTo>
                      <a:pt x="42271" y="426"/>
                      <a:pt x="40798" y="696"/>
                      <a:pt x="39024" y="1100"/>
                    </a:cubicBezTo>
                    <a:cubicBezTo>
                      <a:pt x="38692" y="1173"/>
                      <a:pt x="38329" y="1266"/>
                      <a:pt x="37873" y="1380"/>
                    </a:cubicBezTo>
                    <a:lnTo>
                      <a:pt x="37572" y="1453"/>
                    </a:lnTo>
                    <a:cubicBezTo>
                      <a:pt x="37302" y="1525"/>
                      <a:pt x="37022" y="1588"/>
                      <a:pt x="36742" y="1650"/>
                    </a:cubicBezTo>
                    <a:cubicBezTo>
                      <a:pt x="36057" y="1806"/>
                      <a:pt x="35310" y="1940"/>
                      <a:pt x="34470" y="2044"/>
                    </a:cubicBezTo>
                    <a:lnTo>
                      <a:pt x="34450" y="2044"/>
                    </a:lnTo>
                    <a:lnTo>
                      <a:pt x="34439" y="2055"/>
                    </a:lnTo>
                    <a:cubicBezTo>
                      <a:pt x="33080" y="2210"/>
                      <a:pt x="31649" y="2283"/>
                      <a:pt x="29927" y="2283"/>
                    </a:cubicBezTo>
                    <a:cubicBezTo>
                      <a:pt x="28599" y="2283"/>
                      <a:pt x="27251" y="2231"/>
                      <a:pt x="25944" y="2189"/>
                    </a:cubicBezTo>
                    <a:cubicBezTo>
                      <a:pt x="24637" y="2148"/>
                      <a:pt x="23278" y="2106"/>
                      <a:pt x="21950" y="2106"/>
                    </a:cubicBezTo>
                    <a:cubicBezTo>
                      <a:pt x="19596" y="2106"/>
                      <a:pt x="17562" y="2272"/>
                      <a:pt x="15737" y="2615"/>
                    </a:cubicBezTo>
                    <a:cubicBezTo>
                      <a:pt x="13838" y="2978"/>
                      <a:pt x="12023" y="3590"/>
                      <a:pt x="10343" y="4451"/>
                    </a:cubicBezTo>
                    <a:cubicBezTo>
                      <a:pt x="9627" y="4814"/>
                      <a:pt x="8911" y="5250"/>
                      <a:pt x="8195" y="5748"/>
                    </a:cubicBezTo>
                    <a:cubicBezTo>
                      <a:pt x="7521" y="6225"/>
                      <a:pt x="6878" y="6743"/>
                      <a:pt x="6297" y="7283"/>
                    </a:cubicBezTo>
                    <a:cubicBezTo>
                      <a:pt x="5726" y="7822"/>
                      <a:pt x="5187" y="8424"/>
                      <a:pt x="4689" y="9077"/>
                    </a:cubicBezTo>
                    <a:cubicBezTo>
                      <a:pt x="4223" y="9679"/>
                      <a:pt x="3818" y="10342"/>
                      <a:pt x="3486" y="11038"/>
                    </a:cubicBezTo>
                    <a:cubicBezTo>
                      <a:pt x="3144" y="11753"/>
                      <a:pt x="2895" y="12469"/>
                      <a:pt x="2739" y="13185"/>
                    </a:cubicBezTo>
                    <a:cubicBezTo>
                      <a:pt x="2573" y="13932"/>
                      <a:pt x="2511" y="14699"/>
                      <a:pt x="2552" y="15467"/>
                    </a:cubicBezTo>
                    <a:cubicBezTo>
                      <a:pt x="2573" y="15799"/>
                      <a:pt x="2625" y="16162"/>
                      <a:pt x="2697" y="16608"/>
                    </a:cubicBezTo>
                    <a:cubicBezTo>
                      <a:pt x="2770" y="17013"/>
                      <a:pt x="2884" y="17428"/>
                      <a:pt x="3029" y="17832"/>
                    </a:cubicBezTo>
                    <a:lnTo>
                      <a:pt x="3123" y="18081"/>
                    </a:lnTo>
                    <a:cubicBezTo>
                      <a:pt x="3278" y="18548"/>
                      <a:pt x="3506" y="18994"/>
                      <a:pt x="3776" y="19429"/>
                    </a:cubicBezTo>
                    <a:cubicBezTo>
                      <a:pt x="3932" y="19689"/>
                      <a:pt x="4129" y="19959"/>
                      <a:pt x="4409" y="20280"/>
                    </a:cubicBezTo>
                    <a:cubicBezTo>
                      <a:pt x="4617" y="20529"/>
                      <a:pt x="4866" y="20778"/>
                      <a:pt x="5135" y="21058"/>
                    </a:cubicBezTo>
                    <a:cubicBezTo>
                      <a:pt x="5550" y="21452"/>
                      <a:pt x="5986" y="21826"/>
                      <a:pt x="6411" y="22189"/>
                    </a:cubicBezTo>
                    <a:cubicBezTo>
                      <a:pt x="6525" y="22282"/>
                      <a:pt x="6639" y="22386"/>
                      <a:pt x="6754" y="22479"/>
                    </a:cubicBezTo>
                    <a:cubicBezTo>
                      <a:pt x="7199" y="22873"/>
                      <a:pt x="7780" y="23392"/>
                      <a:pt x="8289" y="23963"/>
                    </a:cubicBezTo>
                    <a:cubicBezTo>
                      <a:pt x="8506" y="24222"/>
                      <a:pt x="8704" y="24481"/>
                      <a:pt x="8880" y="24751"/>
                    </a:cubicBezTo>
                    <a:cubicBezTo>
                      <a:pt x="9066" y="25051"/>
                      <a:pt x="9222" y="25363"/>
                      <a:pt x="9368" y="25653"/>
                    </a:cubicBezTo>
                    <a:cubicBezTo>
                      <a:pt x="9741" y="26462"/>
                      <a:pt x="10000" y="27282"/>
                      <a:pt x="10135" y="28080"/>
                    </a:cubicBezTo>
                    <a:cubicBezTo>
                      <a:pt x="10228" y="28755"/>
                      <a:pt x="10228" y="29440"/>
                      <a:pt x="10135" y="30104"/>
                    </a:cubicBezTo>
                    <a:cubicBezTo>
                      <a:pt x="10021" y="30840"/>
                      <a:pt x="9783" y="31607"/>
                      <a:pt x="9419" y="32386"/>
                    </a:cubicBezTo>
                    <a:cubicBezTo>
                      <a:pt x="8621" y="34045"/>
                      <a:pt x="7428" y="35498"/>
                      <a:pt x="6266" y="36835"/>
                    </a:cubicBezTo>
                    <a:lnTo>
                      <a:pt x="6307" y="36805"/>
                    </a:lnTo>
                    <a:lnTo>
                      <a:pt x="6307" y="36805"/>
                    </a:lnTo>
                    <a:cubicBezTo>
                      <a:pt x="6038" y="37105"/>
                      <a:pt x="5768" y="37416"/>
                      <a:pt x="5498" y="37717"/>
                    </a:cubicBezTo>
                    <a:cubicBezTo>
                      <a:pt x="4896" y="38412"/>
                      <a:pt x="4264" y="39138"/>
                      <a:pt x="3672" y="39864"/>
                    </a:cubicBezTo>
                    <a:cubicBezTo>
                      <a:pt x="2687" y="41067"/>
                      <a:pt x="1971" y="42105"/>
                      <a:pt x="1432" y="43132"/>
                    </a:cubicBezTo>
                    <a:cubicBezTo>
                      <a:pt x="1090" y="43764"/>
                      <a:pt x="809" y="44428"/>
                      <a:pt x="592" y="45103"/>
                    </a:cubicBezTo>
                    <a:cubicBezTo>
                      <a:pt x="395" y="45735"/>
                      <a:pt x="249" y="46420"/>
                      <a:pt x="156" y="47188"/>
                    </a:cubicBezTo>
                    <a:cubicBezTo>
                      <a:pt x="0" y="48505"/>
                      <a:pt x="125" y="49885"/>
                      <a:pt x="530" y="51182"/>
                    </a:cubicBezTo>
                    <a:cubicBezTo>
                      <a:pt x="717" y="51793"/>
                      <a:pt x="986" y="52416"/>
                      <a:pt x="1339" y="53038"/>
                    </a:cubicBezTo>
                    <a:cubicBezTo>
                      <a:pt x="1650" y="53577"/>
                      <a:pt x="2044" y="54128"/>
                      <a:pt x="2563" y="54698"/>
                    </a:cubicBezTo>
                    <a:cubicBezTo>
                      <a:pt x="2999" y="55186"/>
                      <a:pt x="3538" y="55652"/>
                      <a:pt x="4140" y="56088"/>
                    </a:cubicBezTo>
                    <a:cubicBezTo>
                      <a:pt x="4751" y="56523"/>
                      <a:pt x="5426" y="56908"/>
                      <a:pt x="6131" y="57219"/>
                    </a:cubicBezTo>
                    <a:cubicBezTo>
                      <a:pt x="7614" y="57872"/>
                      <a:pt x="9336" y="58277"/>
                      <a:pt x="11401" y="58453"/>
                    </a:cubicBezTo>
                    <a:cubicBezTo>
                      <a:pt x="12044" y="58515"/>
                      <a:pt x="12718" y="58536"/>
                      <a:pt x="13413" y="58536"/>
                    </a:cubicBezTo>
                    <a:cubicBezTo>
                      <a:pt x="14575" y="58536"/>
                      <a:pt x="15788" y="58473"/>
                      <a:pt x="17240" y="58318"/>
                    </a:cubicBezTo>
                    <a:cubicBezTo>
                      <a:pt x="19222" y="58111"/>
                      <a:pt x="21203" y="57779"/>
                      <a:pt x="23132" y="57468"/>
                    </a:cubicBezTo>
                    <a:cubicBezTo>
                      <a:pt x="24730" y="57198"/>
                      <a:pt x="26389" y="56928"/>
                      <a:pt x="28039" y="56721"/>
                    </a:cubicBezTo>
                    <a:cubicBezTo>
                      <a:pt x="28900" y="56627"/>
                      <a:pt x="29761" y="56544"/>
                      <a:pt x="30580" y="56503"/>
                    </a:cubicBezTo>
                    <a:cubicBezTo>
                      <a:pt x="31525" y="56440"/>
                      <a:pt x="32520" y="56420"/>
                      <a:pt x="33547" y="56420"/>
                    </a:cubicBezTo>
                    <a:lnTo>
                      <a:pt x="33807" y="56420"/>
                    </a:lnTo>
                    <a:cubicBezTo>
                      <a:pt x="35808" y="56420"/>
                      <a:pt x="37852" y="56555"/>
                      <a:pt x="40061" y="56814"/>
                    </a:cubicBezTo>
                    <a:cubicBezTo>
                      <a:pt x="41617" y="57011"/>
                      <a:pt x="43297" y="57270"/>
                      <a:pt x="45196" y="57634"/>
                    </a:cubicBezTo>
                    <a:lnTo>
                      <a:pt x="45891" y="57758"/>
                    </a:lnTo>
                    <a:cubicBezTo>
                      <a:pt x="46845" y="57945"/>
                      <a:pt x="47831" y="58132"/>
                      <a:pt x="48806" y="58298"/>
                    </a:cubicBezTo>
                    <a:cubicBezTo>
                      <a:pt x="50258" y="58556"/>
                      <a:pt x="51607" y="58754"/>
                      <a:pt x="52924" y="58909"/>
                    </a:cubicBezTo>
                    <a:cubicBezTo>
                      <a:pt x="54428" y="59086"/>
                      <a:pt x="55787" y="59179"/>
                      <a:pt x="57084" y="59190"/>
                    </a:cubicBezTo>
                    <a:cubicBezTo>
                      <a:pt x="57177" y="59200"/>
                      <a:pt x="57270" y="59200"/>
                      <a:pt x="57363" y="59200"/>
                    </a:cubicBezTo>
                    <a:cubicBezTo>
                      <a:pt x="58681" y="59200"/>
                      <a:pt x="59936" y="59096"/>
                      <a:pt x="61077" y="58899"/>
                    </a:cubicBezTo>
                    <a:cubicBezTo>
                      <a:pt x="62363" y="58671"/>
                      <a:pt x="63515" y="58287"/>
                      <a:pt x="64511" y="57758"/>
                    </a:cubicBezTo>
                    <a:cubicBezTo>
                      <a:pt x="65009" y="57488"/>
                      <a:pt x="65486" y="57166"/>
                      <a:pt x="65931" y="56783"/>
                    </a:cubicBezTo>
                    <a:cubicBezTo>
                      <a:pt x="66346" y="56430"/>
                      <a:pt x="66731" y="55995"/>
                      <a:pt x="67073" y="55507"/>
                    </a:cubicBezTo>
                    <a:cubicBezTo>
                      <a:pt x="67229" y="55299"/>
                      <a:pt x="67363" y="55071"/>
                      <a:pt x="67498" y="54801"/>
                    </a:cubicBezTo>
                    <a:cubicBezTo>
                      <a:pt x="67685" y="54460"/>
                      <a:pt x="67851" y="54086"/>
                      <a:pt x="68017" y="53650"/>
                    </a:cubicBezTo>
                    <a:cubicBezTo>
                      <a:pt x="68287" y="52914"/>
                      <a:pt x="68473" y="52104"/>
                      <a:pt x="68587" y="51171"/>
                    </a:cubicBezTo>
                    <a:cubicBezTo>
                      <a:pt x="68732" y="49875"/>
                      <a:pt x="68639" y="48485"/>
                      <a:pt x="68297" y="47032"/>
                    </a:cubicBezTo>
                    <a:cubicBezTo>
                      <a:pt x="67975" y="45694"/>
                      <a:pt x="67425" y="44356"/>
                      <a:pt x="66648" y="43059"/>
                    </a:cubicBezTo>
                    <a:cubicBezTo>
                      <a:pt x="66035" y="42043"/>
                      <a:pt x="65247" y="41099"/>
                      <a:pt x="64490" y="40186"/>
                    </a:cubicBezTo>
                    <a:cubicBezTo>
                      <a:pt x="64355" y="40030"/>
                      <a:pt x="64230" y="39875"/>
                      <a:pt x="64106" y="39719"/>
                    </a:cubicBezTo>
                    <a:cubicBezTo>
                      <a:pt x="63722" y="39263"/>
                      <a:pt x="63245" y="38661"/>
                      <a:pt x="62799" y="38039"/>
                    </a:cubicBezTo>
                    <a:cubicBezTo>
                      <a:pt x="62384" y="37468"/>
                      <a:pt x="62042" y="36888"/>
                      <a:pt x="61762" y="36317"/>
                    </a:cubicBezTo>
                    <a:cubicBezTo>
                      <a:pt x="61616" y="35985"/>
                      <a:pt x="61482" y="35653"/>
                      <a:pt x="61367" y="35321"/>
                    </a:cubicBezTo>
                    <a:cubicBezTo>
                      <a:pt x="61264" y="34979"/>
                      <a:pt x="61171" y="34605"/>
                      <a:pt x="61108" y="34201"/>
                    </a:cubicBezTo>
                    <a:cubicBezTo>
                      <a:pt x="61056" y="33859"/>
                      <a:pt x="61035" y="33516"/>
                      <a:pt x="61035" y="33174"/>
                    </a:cubicBezTo>
                    <a:cubicBezTo>
                      <a:pt x="61025" y="32831"/>
                      <a:pt x="61056" y="32469"/>
                      <a:pt x="61108" y="32054"/>
                    </a:cubicBezTo>
                    <a:cubicBezTo>
                      <a:pt x="61212" y="31462"/>
                      <a:pt x="61357" y="30871"/>
                      <a:pt x="61586" y="30238"/>
                    </a:cubicBezTo>
                    <a:cubicBezTo>
                      <a:pt x="61762" y="29719"/>
                      <a:pt x="61990" y="29180"/>
                      <a:pt x="62312" y="28475"/>
                    </a:cubicBezTo>
                    <a:cubicBezTo>
                      <a:pt x="62612" y="27842"/>
                      <a:pt x="62944" y="27199"/>
                      <a:pt x="63255" y="26577"/>
                    </a:cubicBezTo>
                    <a:cubicBezTo>
                      <a:pt x="63359" y="26369"/>
                      <a:pt x="63473" y="26151"/>
                      <a:pt x="63577" y="25934"/>
                    </a:cubicBezTo>
                    <a:cubicBezTo>
                      <a:pt x="64096" y="24917"/>
                      <a:pt x="64500" y="24076"/>
                      <a:pt x="64853" y="23299"/>
                    </a:cubicBezTo>
                    <a:cubicBezTo>
                      <a:pt x="65776" y="21276"/>
                      <a:pt x="66346" y="19595"/>
                      <a:pt x="66637" y="17998"/>
                    </a:cubicBezTo>
                    <a:cubicBezTo>
                      <a:pt x="66803" y="17064"/>
                      <a:pt x="66876" y="16141"/>
                      <a:pt x="66855" y="15259"/>
                    </a:cubicBezTo>
                    <a:cubicBezTo>
                      <a:pt x="66834" y="14346"/>
                      <a:pt x="66689" y="13403"/>
                      <a:pt x="66419" y="12459"/>
                    </a:cubicBezTo>
                    <a:cubicBezTo>
                      <a:pt x="66201" y="11660"/>
                      <a:pt x="65848" y="10820"/>
                      <a:pt x="65361" y="9886"/>
                    </a:cubicBezTo>
                    <a:cubicBezTo>
                      <a:pt x="64998" y="9212"/>
                      <a:pt x="64562" y="8517"/>
                      <a:pt x="64054" y="7832"/>
                    </a:cubicBezTo>
                    <a:cubicBezTo>
                      <a:pt x="63587" y="7210"/>
                      <a:pt x="63038" y="6577"/>
                      <a:pt x="62425" y="5955"/>
                    </a:cubicBezTo>
                    <a:cubicBezTo>
                      <a:pt x="61865" y="5384"/>
                      <a:pt x="61233" y="4835"/>
                      <a:pt x="60548" y="4295"/>
                    </a:cubicBezTo>
                    <a:cubicBezTo>
                      <a:pt x="59200" y="3268"/>
                      <a:pt x="57706" y="2397"/>
                      <a:pt x="56109" y="1712"/>
                    </a:cubicBezTo>
                    <a:cubicBezTo>
                      <a:pt x="55237" y="1339"/>
                      <a:pt x="54324" y="1018"/>
                      <a:pt x="53370" y="758"/>
                    </a:cubicBezTo>
                    <a:cubicBezTo>
                      <a:pt x="52395" y="488"/>
                      <a:pt x="51326" y="291"/>
                      <a:pt x="50113" y="146"/>
                    </a:cubicBezTo>
                    <a:cubicBezTo>
                      <a:pt x="49262" y="42"/>
                      <a:pt x="48391" y="1"/>
                      <a:pt x="474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138;p49">
                <a:extLst>
                  <a:ext uri="{FF2B5EF4-FFF2-40B4-BE49-F238E27FC236}">
                    <a16:creationId xmlns:a16="http://schemas.microsoft.com/office/drawing/2014/main" id="{A3C723EA-EDAB-4C61-8F32-01336FB87478}"/>
                  </a:ext>
                </a:extLst>
              </p:cNvPr>
              <p:cNvSpPr/>
              <p:nvPr/>
            </p:nvSpPr>
            <p:spPr>
              <a:xfrm>
                <a:off x="5268345" y="3794964"/>
                <a:ext cx="2982116" cy="427781"/>
              </a:xfrm>
              <a:custGeom>
                <a:avLst/>
                <a:gdLst/>
                <a:ahLst/>
                <a:cxnLst/>
                <a:rect l="l" t="t" r="r" b="b"/>
                <a:pathLst>
                  <a:path w="66170" h="9492" extrusionOk="0">
                    <a:moveTo>
                      <a:pt x="34200" y="0"/>
                    </a:moveTo>
                    <a:cubicBezTo>
                      <a:pt x="33816" y="0"/>
                      <a:pt x="33443" y="10"/>
                      <a:pt x="33058" y="10"/>
                    </a:cubicBezTo>
                    <a:cubicBezTo>
                      <a:pt x="27592" y="31"/>
                      <a:pt x="22436" y="249"/>
                      <a:pt x="17893" y="612"/>
                    </a:cubicBezTo>
                    <a:cubicBezTo>
                      <a:pt x="17344" y="685"/>
                      <a:pt x="16794" y="747"/>
                      <a:pt x="16233" y="809"/>
                    </a:cubicBezTo>
                    <a:cubicBezTo>
                      <a:pt x="15279" y="902"/>
                      <a:pt x="14428" y="975"/>
                      <a:pt x="13640" y="1006"/>
                    </a:cubicBezTo>
                    <a:cubicBezTo>
                      <a:pt x="5373" y="1909"/>
                      <a:pt x="0" y="3330"/>
                      <a:pt x="0" y="4906"/>
                    </a:cubicBezTo>
                    <a:cubicBezTo>
                      <a:pt x="10" y="7469"/>
                      <a:pt x="14232" y="9491"/>
                      <a:pt x="31959" y="9491"/>
                    </a:cubicBezTo>
                    <a:cubicBezTo>
                      <a:pt x="32343" y="9491"/>
                      <a:pt x="32717" y="9481"/>
                      <a:pt x="33100" y="9481"/>
                    </a:cubicBezTo>
                    <a:cubicBezTo>
                      <a:pt x="51357" y="9398"/>
                      <a:pt x="66169" y="7199"/>
                      <a:pt x="66159" y="4585"/>
                    </a:cubicBezTo>
                    <a:cubicBezTo>
                      <a:pt x="66149" y="3433"/>
                      <a:pt x="63276" y="2396"/>
                      <a:pt x="58493" y="1598"/>
                    </a:cubicBezTo>
                    <a:cubicBezTo>
                      <a:pt x="57809" y="1660"/>
                      <a:pt x="57093" y="1691"/>
                      <a:pt x="56356" y="1691"/>
                    </a:cubicBezTo>
                    <a:cubicBezTo>
                      <a:pt x="56263" y="1691"/>
                      <a:pt x="56170" y="1691"/>
                      <a:pt x="56077" y="1681"/>
                    </a:cubicBezTo>
                    <a:cubicBezTo>
                      <a:pt x="54780" y="1670"/>
                      <a:pt x="53421" y="1577"/>
                      <a:pt x="51917" y="1400"/>
                    </a:cubicBezTo>
                    <a:cubicBezTo>
                      <a:pt x="50600" y="1245"/>
                      <a:pt x="49251" y="1047"/>
                      <a:pt x="47799" y="789"/>
                    </a:cubicBezTo>
                    <a:cubicBezTo>
                      <a:pt x="46845" y="623"/>
                      <a:pt x="45880" y="446"/>
                      <a:pt x="44946" y="270"/>
                    </a:cubicBezTo>
                    <a:cubicBezTo>
                      <a:pt x="41596" y="93"/>
                      <a:pt x="37975" y="0"/>
                      <a:pt x="34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139;p49">
                <a:extLst>
                  <a:ext uri="{FF2B5EF4-FFF2-40B4-BE49-F238E27FC236}">
                    <a16:creationId xmlns:a16="http://schemas.microsoft.com/office/drawing/2014/main" id="{AC7721D6-1649-4FD2-8E6F-3BC8D6A70989}"/>
                  </a:ext>
                </a:extLst>
              </p:cNvPr>
              <p:cNvSpPr/>
              <p:nvPr/>
            </p:nvSpPr>
            <p:spPr>
              <a:xfrm>
                <a:off x="5883073" y="3807087"/>
                <a:ext cx="2021458" cy="64086"/>
              </a:xfrm>
              <a:custGeom>
                <a:avLst/>
                <a:gdLst/>
                <a:ahLst/>
                <a:cxnLst/>
                <a:rect l="l" t="t" r="r" b="b"/>
                <a:pathLst>
                  <a:path w="44854" h="1422" extrusionOk="0">
                    <a:moveTo>
                      <a:pt x="4253" y="343"/>
                    </a:moveTo>
                    <a:lnTo>
                      <a:pt x="4253" y="343"/>
                    </a:lnTo>
                    <a:cubicBezTo>
                      <a:pt x="2759" y="457"/>
                      <a:pt x="1339" y="592"/>
                      <a:pt x="0" y="737"/>
                    </a:cubicBezTo>
                    <a:cubicBezTo>
                      <a:pt x="788" y="706"/>
                      <a:pt x="1639" y="633"/>
                      <a:pt x="2593" y="540"/>
                    </a:cubicBezTo>
                    <a:cubicBezTo>
                      <a:pt x="3154" y="478"/>
                      <a:pt x="3704" y="416"/>
                      <a:pt x="4253" y="343"/>
                    </a:cubicBezTo>
                    <a:close/>
                    <a:moveTo>
                      <a:pt x="31306" y="1"/>
                    </a:moveTo>
                    <a:lnTo>
                      <a:pt x="31306" y="1"/>
                    </a:lnTo>
                    <a:cubicBezTo>
                      <a:pt x="32240" y="177"/>
                      <a:pt x="33205" y="354"/>
                      <a:pt x="34159" y="520"/>
                    </a:cubicBezTo>
                    <a:cubicBezTo>
                      <a:pt x="35611" y="778"/>
                      <a:pt x="36960" y="976"/>
                      <a:pt x="38277" y="1131"/>
                    </a:cubicBezTo>
                    <a:cubicBezTo>
                      <a:pt x="39781" y="1308"/>
                      <a:pt x="41140" y="1401"/>
                      <a:pt x="42437" y="1412"/>
                    </a:cubicBezTo>
                    <a:cubicBezTo>
                      <a:pt x="42530" y="1422"/>
                      <a:pt x="42623" y="1422"/>
                      <a:pt x="42716" y="1422"/>
                    </a:cubicBezTo>
                    <a:cubicBezTo>
                      <a:pt x="43453" y="1422"/>
                      <a:pt x="44169" y="1391"/>
                      <a:pt x="44853" y="1329"/>
                    </a:cubicBezTo>
                    <a:cubicBezTo>
                      <a:pt x="41275" y="727"/>
                      <a:pt x="36617" y="260"/>
                      <a:pt x="31306" y="1"/>
                    </a:cubicBezTo>
                    <a:close/>
                  </a:path>
                </a:pathLst>
              </a:custGeom>
              <a:solidFill>
                <a:srgbClr val="3536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140;p49">
                <a:extLst>
                  <a:ext uri="{FF2B5EF4-FFF2-40B4-BE49-F238E27FC236}">
                    <a16:creationId xmlns:a16="http://schemas.microsoft.com/office/drawing/2014/main" id="{2A36926D-5A46-434F-B3FF-66E29EE7B0F7}"/>
                  </a:ext>
                </a:extLst>
              </p:cNvPr>
              <p:cNvSpPr/>
              <p:nvPr/>
            </p:nvSpPr>
            <p:spPr>
              <a:xfrm>
                <a:off x="7236917" y="2517783"/>
                <a:ext cx="733068" cy="1113573"/>
              </a:xfrm>
              <a:custGeom>
                <a:avLst/>
                <a:gdLst/>
                <a:ahLst/>
                <a:cxnLst/>
                <a:rect l="l" t="t" r="r" b="b"/>
                <a:pathLst>
                  <a:path w="16266" h="24709" extrusionOk="0">
                    <a:moveTo>
                      <a:pt x="1795" y="24283"/>
                    </a:moveTo>
                    <a:cubicBezTo>
                      <a:pt x="1812" y="24289"/>
                      <a:pt x="1826" y="24291"/>
                      <a:pt x="1840" y="24294"/>
                    </a:cubicBezTo>
                    <a:lnTo>
                      <a:pt x="1840" y="24294"/>
                    </a:lnTo>
                    <a:cubicBezTo>
                      <a:pt x="1832" y="24294"/>
                      <a:pt x="1824" y="24294"/>
                      <a:pt x="1816" y="24294"/>
                    </a:cubicBezTo>
                    <a:lnTo>
                      <a:pt x="1795" y="24283"/>
                    </a:lnTo>
                    <a:close/>
                    <a:moveTo>
                      <a:pt x="11120" y="0"/>
                    </a:moveTo>
                    <a:cubicBezTo>
                      <a:pt x="10550" y="0"/>
                      <a:pt x="9949" y="62"/>
                      <a:pt x="9336" y="166"/>
                    </a:cubicBezTo>
                    <a:cubicBezTo>
                      <a:pt x="8144" y="373"/>
                      <a:pt x="6982" y="778"/>
                      <a:pt x="5882" y="1358"/>
                    </a:cubicBezTo>
                    <a:cubicBezTo>
                      <a:pt x="5343" y="1649"/>
                      <a:pt x="4834" y="1971"/>
                      <a:pt x="4357" y="2324"/>
                    </a:cubicBezTo>
                    <a:cubicBezTo>
                      <a:pt x="3880" y="2676"/>
                      <a:pt x="3414" y="3091"/>
                      <a:pt x="2999" y="3558"/>
                    </a:cubicBezTo>
                    <a:cubicBezTo>
                      <a:pt x="2584" y="4004"/>
                      <a:pt x="2210" y="4512"/>
                      <a:pt x="1878" y="5062"/>
                    </a:cubicBezTo>
                    <a:cubicBezTo>
                      <a:pt x="1546" y="5591"/>
                      <a:pt x="1287" y="6162"/>
                      <a:pt x="1090" y="6742"/>
                    </a:cubicBezTo>
                    <a:cubicBezTo>
                      <a:pt x="893" y="7344"/>
                      <a:pt x="779" y="7946"/>
                      <a:pt x="737" y="8527"/>
                    </a:cubicBezTo>
                    <a:cubicBezTo>
                      <a:pt x="727" y="8838"/>
                      <a:pt x="727" y="9138"/>
                      <a:pt x="758" y="9439"/>
                    </a:cubicBezTo>
                    <a:cubicBezTo>
                      <a:pt x="779" y="9730"/>
                      <a:pt x="830" y="10030"/>
                      <a:pt x="913" y="10342"/>
                    </a:cubicBezTo>
                    <a:cubicBezTo>
                      <a:pt x="1059" y="10902"/>
                      <a:pt x="1298" y="11462"/>
                      <a:pt x="1639" y="12001"/>
                    </a:cubicBezTo>
                    <a:cubicBezTo>
                      <a:pt x="1961" y="12520"/>
                      <a:pt x="2356" y="12976"/>
                      <a:pt x="2729" y="13391"/>
                    </a:cubicBezTo>
                    <a:cubicBezTo>
                      <a:pt x="2874" y="13547"/>
                      <a:pt x="3019" y="13713"/>
                      <a:pt x="3165" y="13868"/>
                    </a:cubicBezTo>
                    <a:cubicBezTo>
                      <a:pt x="3787" y="14553"/>
                      <a:pt x="4430" y="15248"/>
                      <a:pt x="4876" y="16078"/>
                    </a:cubicBezTo>
                    <a:lnTo>
                      <a:pt x="4887" y="16099"/>
                    </a:lnTo>
                    <a:lnTo>
                      <a:pt x="4897" y="16109"/>
                    </a:lnTo>
                    <a:cubicBezTo>
                      <a:pt x="4980" y="16286"/>
                      <a:pt x="5063" y="16462"/>
                      <a:pt x="5125" y="16628"/>
                    </a:cubicBezTo>
                    <a:cubicBezTo>
                      <a:pt x="5198" y="16814"/>
                      <a:pt x="5260" y="17012"/>
                      <a:pt x="5311" y="17261"/>
                    </a:cubicBezTo>
                    <a:cubicBezTo>
                      <a:pt x="5405" y="17717"/>
                      <a:pt x="5447" y="18184"/>
                      <a:pt x="5436" y="18640"/>
                    </a:cubicBezTo>
                    <a:lnTo>
                      <a:pt x="5436" y="18651"/>
                    </a:lnTo>
                    <a:cubicBezTo>
                      <a:pt x="5415" y="19107"/>
                      <a:pt x="5332" y="19553"/>
                      <a:pt x="5208" y="19988"/>
                    </a:cubicBezTo>
                    <a:cubicBezTo>
                      <a:pt x="5073" y="20435"/>
                      <a:pt x="4876" y="20860"/>
                      <a:pt x="4638" y="21254"/>
                    </a:cubicBezTo>
                    <a:cubicBezTo>
                      <a:pt x="4389" y="21638"/>
                      <a:pt x="4098" y="22001"/>
                      <a:pt x="3766" y="22312"/>
                    </a:cubicBezTo>
                    <a:lnTo>
                      <a:pt x="3746" y="22333"/>
                    </a:lnTo>
                    <a:cubicBezTo>
                      <a:pt x="3444" y="22602"/>
                      <a:pt x="3112" y="22841"/>
                      <a:pt x="2771" y="23028"/>
                    </a:cubicBezTo>
                    <a:cubicBezTo>
                      <a:pt x="2356" y="23236"/>
                      <a:pt x="1909" y="23391"/>
                      <a:pt x="1526" y="23505"/>
                    </a:cubicBezTo>
                    <a:lnTo>
                      <a:pt x="1121" y="23630"/>
                    </a:lnTo>
                    <a:cubicBezTo>
                      <a:pt x="789" y="23723"/>
                      <a:pt x="436" y="23827"/>
                      <a:pt x="94" y="23951"/>
                    </a:cubicBezTo>
                    <a:cubicBezTo>
                      <a:pt x="63" y="23962"/>
                      <a:pt x="32" y="23992"/>
                      <a:pt x="11" y="24024"/>
                    </a:cubicBezTo>
                    <a:cubicBezTo>
                      <a:pt x="0" y="24055"/>
                      <a:pt x="0" y="24096"/>
                      <a:pt x="11" y="24138"/>
                    </a:cubicBezTo>
                    <a:cubicBezTo>
                      <a:pt x="21" y="24158"/>
                      <a:pt x="32" y="24179"/>
                      <a:pt x="53" y="24190"/>
                    </a:cubicBezTo>
                    <a:cubicBezTo>
                      <a:pt x="74" y="24231"/>
                      <a:pt x="104" y="24262"/>
                      <a:pt x="146" y="24273"/>
                    </a:cubicBezTo>
                    <a:cubicBezTo>
                      <a:pt x="1328" y="24563"/>
                      <a:pt x="2511" y="24709"/>
                      <a:pt x="3663" y="24709"/>
                    </a:cubicBezTo>
                    <a:cubicBezTo>
                      <a:pt x="4264" y="24709"/>
                      <a:pt x="4855" y="24667"/>
                      <a:pt x="5426" y="24584"/>
                    </a:cubicBezTo>
                    <a:cubicBezTo>
                      <a:pt x="6328" y="24460"/>
                      <a:pt x="7179" y="24231"/>
                      <a:pt x="7967" y="23889"/>
                    </a:cubicBezTo>
                    <a:cubicBezTo>
                      <a:pt x="8797" y="23536"/>
                      <a:pt x="9534" y="23059"/>
                      <a:pt x="10166" y="22478"/>
                    </a:cubicBezTo>
                    <a:cubicBezTo>
                      <a:pt x="10488" y="22178"/>
                      <a:pt x="10788" y="21835"/>
                      <a:pt x="11069" y="21452"/>
                    </a:cubicBezTo>
                    <a:cubicBezTo>
                      <a:pt x="11369" y="21037"/>
                      <a:pt x="11639" y="20590"/>
                      <a:pt x="11878" y="20124"/>
                    </a:cubicBezTo>
                    <a:cubicBezTo>
                      <a:pt x="12386" y="19096"/>
                      <a:pt x="12646" y="18080"/>
                      <a:pt x="12635" y="17116"/>
                    </a:cubicBezTo>
                    <a:cubicBezTo>
                      <a:pt x="12625" y="16597"/>
                      <a:pt x="12531" y="16088"/>
                      <a:pt x="12355" y="15601"/>
                    </a:cubicBezTo>
                    <a:cubicBezTo>
                      <a:pt x="12199" y="15165"/>
                      <a:pt x="11950" y="14730"/>
                      <a:pt x="11608" y="14273"/>
                    </a:cubicBezTo>
                    <a:cubicBezTo>
                      <a:pt x="11048" y="13526"/>
                      <a:pt x="10301" y="12925"/>
                      <a:pt x="9575" y="12395"/>
                    </a:cubicBezTo>
                    <a:cubicBezTo>
                      <a:pt x="9440" y="12292"/>
                      <a:pt x="9306" y="12199"/>
                      <a:pt x="9170" y="12105"/>
                    </a:cubicBezTo>
                    <a:cubicBezTo>
                      <a:pt x="8859" y="11877"/>
                      <a:pt x="8538" y="11649"/>
                      <a:pt x="8237" y="11410"/>
                    </a:cubicBezTo>
                    <a:lnTo>
                      <a:pt x="8237" y="11410"/>
                    </a:lnTo>
                    <a:lnTo>
                      <a:pt x="8241" y="11419"/>
                    </a:lnTo>
                    <a:lnTo>
                      <a:pt x="8241" y="11419"/>
                    </a:lnTo>
                    <a:cubicBezTo>
                      <a:pt x="7983" y="11211"/>
                      <a:pt x="7752" y="11020"/>
                      <a:pt x="7542" y="10829"/>
                    </a:cubicBezTo>
                    <a:cubicBezTo>
                      <a:pt x="7438" y="10726"/>
                      <a:pt x="7314" y="10611"/>
                      <a:pt x="7199" y="10487"/>
                    </a:cubicBezTo>
                    <a:cubicBezTo>
                      <a:pt x="7116" y="10394"/>
                      <a:pt x="7003" y="10269"/>
                      <a:pt x="6899" y="10145"/>
                    </a:cubicBezTo>
                    <a:cubicBezTo>
                      <a:pt x="6784" y="9989"/>
                      <a:pt x="6701" y="9834"/>
                      <a:pt x="6639" y="9678"/>
                    </a:cubicBezTo>
                    <a:cubicBezTo>
                      <a:pt x="6577" y="9543"/>
                      <a:pt x="6546" y="9408"/>
                      <a:pt x="6526" y="9263"/>
                    </a:cubicBezTo>
                    <a:cubicBezTo>
                      <a:pt x="6515" y="9138"/>
                      <a:pt x="6515" y="9004"/>
                      <a:pt x="6526" y="8869"/>
                    </a:cubicBezTo>
                    <a:cubicBezTo>
                      <a:pt x="6546" y="8723"/>
                      <a:pt x="6588" y="8578"/>
                      <a:pt x="6650" y="8433"/>
                    </a:cubicBezTo>
                    <a:lnTo>
                      <a:pt x="6650" y="8412"/>
                    </a:lnTo>
                    <a:cubicBezTo>
                      <a:pt x="6733" y="8225"/>
                      <a:pt x="6847" y="8029"/>
                      <a:pt x="7003" y="7831"/>
                    </a:cubicBezTo>
                    <a:cubicBezTo>
                      <a:pt x="7210" y="7572"/>
                      <a:pt x="7469" y="7323"/>
                      <a:pt x="7780" y="7084"/>
                    </a:cubicBezTo>
                    <a:cubicBezTo>
                      <a:pt x="8174" y="6794"/>
                      <a:pt x="8631" y="6535"/>
                      <a:pt x="9119" y="6338"/>
                    </a:cubicBezTo>
                    <a:cubicBezTo>
                      <a:pt x="9554" y="6162"/>
                      <a:pt x="9969" y="6047"/>
                      <a:pt x="10374" y="5996"/>
                    </a:cubicBezTo>
                    <a:cubicBezTo>
                      <a:pt x="10509" y="5975"/>
                      <a:pt x="10633" y="5975"/>
                      <a:pt x="10758" y="5975"/>
                    </a:cubicBezTo>
                    <a:lnTo>
                      <a:pt x="10799" y="5975"/>
                    </a:lnTo>
                    <a:cubicBezTo>
                      <a:pt x="10820" y="5996"/>
                      <a:pt x="10851" y="6006"/>
                      <a:pt x="10882" y="6006"/>
                    </a:cubicBezTo>
                    <a:cubicBezTo>
                      <a:pt x="10892" y="6006"/>
                      <a:pt x="10903" y="6006"/>
                      <a:pt x="10913" y="5996"/>
                    </a:cubicBezTo>
                    <a:cubicBezTo>
                      <a:pt x="10944" y="5996"/>
                      <a:pt x="10975" y="5975"/>
                      <a:pt x="10996" y="5943"/>
                    </a:cubicBezTo>
                    <a:lnTo>
                      <a:pt x="11017" y="5923"/>
                    </a:lnTo>
                    <a:lnTo>
                      <a:pt x="11027" y="5902"/>
                    </a:lnTo>
                    <a:cubicBezTo>
                      <a:pt x="11256" y="5643"/>
                      <a:pt x="11546" y="5394"/>
                      <a:pt x="11940" y="5124"/>
                    </a:cubicBezTo>
                    <a:cubicBezTo>
                      <a:pt x="12282" y="4885"/>
                      <a:pt x="12635" y="4678"/>
                      <a:pt x="12978" y="4481"/>
                    </a:cubicBezTo>
                    <a:cubicBezTo>
                      <a:pt x="13123" y="4387"/>
                      <a:pt x="13278" y="4294"/>
                      <a:pt x="13423" y="4211"/>
                    </a:cubicBezTo>
                    <a:cubicBezTo>
                      <a:pt x="13973" y="3869"/>
                      <a:pt x="14430" y="3558"/>
                      <a:pt x="14824" y="3184"/>
                    </a:cubicBezTo>
                    <a:cubicBezTo>
                      <a:pt x="15073" y="2956"/>
                      <a:pt x="15270" y="2718"/>
                      <a:pt x="15426" y="2469"/>
                    </a:cubicBezTo>
                    <a:cubicBezTo>
                      <a:pt x="15571" y="2220"/>
                      <a:pt x="15685" y="1960"/>
                      <a:pt x="15747" y="1690"/>
                    </a:cubicBezTo>
                    <a:lnTo>
                      <a:pt x="16027" y="1909"/>
                    </a:lnTo>
                    <a:cubicBezTo>
                      <a:pt x="16058" y="1929"/>
                      <a:pt x="16089" y="1939"/>
                      <a:pt x="16120" y="1939"/>
                    </a:cubicBezTo>
                    <a:cubicBezTo>
                      <a:pt x="16162" y="1939"/>
                      <a:pt x="16203" y="1929"/>
                      <a:pt x="16235" y="1888"/>
                    </a:cubicBezTo>
                    <a:cubicBezTo>
                      <a:pt x="16255" y="1867"/>
                      <a:pt x="16265" y="1826"/>
                      <a:pt x="16265" y="1784"/>
                    </a:cubicBezTo>
                    <a:cubicBezTo>
                      <a:pt x="16255" y="1743"/>
                      <a:pt x="16245" y="1711"/>
                      <a:pt x="16214" y="1690"/>
                    </a:cubicBezTo>
                    <a:cubicBezTo>
                      <a:pt x="15737" y="1307"/>
                      <a:pt x="15207" y="985"/>
                      <a:pt x="14647" y="726"/>
                    </a:cubicBezTo>
                    <a:cubicBezTo>
                      <a:pt x="14129" y="487"/>
                      <a:pt x="13548" y="300"/>
                      <a:pt x="12946" y="176"/>
                    </a:cubicBezTo>
                    <a:cubicBezTo>
                      <a:pt x="12386" y="62"/>
                      <a:pt x="11784" y="10"/>
                      <a:pt x="11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141;p49">
                <a:extLst>
                  <a:ext uri="{FF2B5EF4-FFF2-40B4-BE49-F238E27FC236}">
                    <a16:creationId xmlns:a16="http://schemas.microsoft.com/office/drawing/2014/main" id="{919F66F0-9A5C-46ED-9488-9D4B18E65FC2}"/>
                  </a:ext>
                </a:extLst>
              </p:cNvPr>
              <p:cNvSpPr/>
              <p:nvPr/>
            </p:nvSpPr>
            <p:spPr>
              <a:xfrm>
                <a:off x="7236466" y="2710809"/>
                <a:ext cx="416559" cy="920549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20426" extrusionOk="0">
                    <a:moveTo>
                      <a:pt x="2396" y="1"/>
                    </a:moveTo>
                    <a:lnTo>
                      <a:pt x="2396" y="1"/>
                    </a:lnTo>
                    <a:cubicBezTo>
                      <a:pt x="2220" y="250"/>
                      <a:pt x="2044" y="509"/>
                      <a:pt x="1878" y="768"/>
                    </a:cubicBezTo>
                    <a:cubicBezTo>
                      <a:pt x="1556" y="1308"/>
                      <a:pt x="1297" y="1879"/>
                      <a:pt x="1100" y="2459"/>
                    </a:cubicBezTo>
                    <a:cubicBezTo>
                      <a:pt x="903" y="3050"/>
                      <a:pt x="778" y="3652"/>
                      <a:pt x="747" y="4244"/>
                    </a:cubicBezTo>
                    <a:cubicBezTo>
                      <a:pt x="727" y="4555"/>
                      <a:pt x="737" y="4855"/>
                      <a:pt x="757" y="5156"/>
                    </a:cubicBezTo>
                    <a:cubicBezTo>
                      <a:pt x="789" y="5447"/>
                      <a:pt x="840" y="5747"/>
                      <a:pt x="923" y="6059"/>
                    </a:cubicBezTo>
                    <a:cubicBezTo>
                      <a:pt x="1059" y="6619"/>
                      <a:pt x="1308" y="7179"/>
                      <a:pt x="1649" y="7718"/>
                    </a:cubicBezTo>
                    <a:cubicBezTo>
                      <a:pt x="1971" y="8237"/>
                      <a:pt x="2366" y="8693"/>
                      <a:pt x="2728" y="9108"/>
                    </a:cubicBezTo>
                    <a:cubicBezTo>
                      <a:pt x="2873" y="9264"/>
                      <a:pt x="3019" y="9430"/>
                      <a:pt x="3175" y="9585"/>
                    </a:cubicBezTo>
                    <a:cubicBezTo>
                      <a:pt x="3797" y="10270"/>
                      <a:pt x="4440" y="10975"/>
                      <a:pt x="4886" y="11795"/>
                    </a:cubicBezTo>
                    <a:lnTo>
                      <a:pt x="4897" y="11816"/>
                    </a:lnTo>
                    <a:lnTo>
                      <a:pt x="4907" y="11826"/>
                    </a:lnTo>
                    <a:cubicBezTo>
                      <a:pt x="4990" y="12013"/>
                      <a:pt x="5073" y="12179"/>
                      <a:pt x="5135" y="12345"/>
                    </a:cubicBezTo>
                    <a:cubicBezTo>
                      <a:pt x="5208" y="12542"/>
                      <a:pt x="5259" y="12739"/>
                      <a:pt x="5321" y="12978"/>
                    </a:cubicBezTo>
                    <a:cubicBezTo>
                      <a:pt x="5415" y="13434"/>
                      <a:pt x="5457" y="13891"/>
                      <a:pt x="5446" y="14357"/>
                    </a:cubicBezTo>
                    <a:lnTo>
                      <a:pt x="5436" y="14378"/>
                    </a:lnTo>
                    <a:cubicBezTo>
                      <a:pt x="5415" y="14824"/>
                      <a:pt x="5342" y="15270"/>
                      <a:pt x="5218" y="15705"/>
                    </a:cubicBezTo>
                    <a:cubicBezTo>
                      <a:pt x="5073" y="16141"/>
                      <a:pt x="4886" y="16567"/>
                      <a:pt x="4648" y="16961"/>
                    </a:cubicBezTo>
                    <a:cubicBezTo>
                      <a:pt x="4399" y="17355"/>
                      <a:pt x="4108" y="17708"/>
                      <a:pt x="3776" y="18029"/>
                    </a:cubicBezTo>
                    <a:lnTo>
                      <a:pt x="3756" y="18050"/>
                    </a:lnTo>
                    <a:cubicBezTo>
                      <a:pt x="3454" y="18319"/>
                      <a:pt x="3122" y="18548"/>
                      <a:pt x="2781" y="18734"/>
                    </a:cubicBezTo>
                    <a:cubicBezTo>
                      <a:pt x="2366" y="18953"/>
                      <a:pt x="1919" y="19098"/>
                      <a:pt x="1536" y="19222"/>
                    </a:cubicBezTo>
                    <a:cubicBezTo>
                      <a:pt x="1400" y="19264"/>
                      <a:pt x="1266" y="19295"/>
                      <a:pt x="1131" y="19336"/>
                    </a:cubicBezTo>
                    <a:cubicBezTo>
                      <a:pt x="810" y="19430"/>
                      <a:pt x="457" y="19544"/>
                      <a:pt x="104" y="19668"/>
                    </a:cubicBezTo>
                    <a:cubicBezTo>
                      <a:pt x="73" y="19679"/>
                      <a:pt x="42" y="19700"/>
                      <a:pt x="21" y="19741"/>
                    </a:cubicBezTo>
                    <a:cubicBezTo>
                      <a:pt x="1" y="19772"/>
                      <a:pt x="1" y="19813"/>
                      <a:pt x="21" y="19855"/>
                    </a:cubicBezTo>
                    <a:cubicBezTo>
                      <a:pt x="21" y="19875"/>
                      <a:pt x="42" y="19896"/>
                      <a:pt x="63" y="19917"/>
                    </a:cubicBezTo>
                    <a:cubicBezTo>
                      <a:pt x="73" y="19948"/>
                      <a:pt x="114" y="19979"/>
                      <a:pt x="146" y="19990"/>
                    </a:cubicBezTo>
                    <a:cubicBezTo>
                      <a:pt x="1338" y="20280"/>
                      <a:pt x="2521" y="20426"/>
                      <a:pt x="3673" y="20426"/>
                    </a:cubicBezTo>
                    <a:cubicBezTo>
                      <a:pt x="4274" y="20426"/>
                      <a:pt x="4865" y="20384"/>
                      <a:pt x="5436" y="20311"/>
                    </a:cubicBezTo>
                    <a:cubicBezTo>
                      <a:pt x="6338" y="20177"/>
                      <a:pt x="7199" y="19948"/>
                      <a:pt x="7988" y="19606"/>
                    </a:cubicBezTo>
                    <a:cubicBezTo>
                      <a:pt x="8009" y="19596"/>
                      <a:pt x="8029" y="19585"/>
                      <a:pt x="8060" y="19575"/>
                    </a:cubicBezTo>
                    <a:cubicBezTo>
                      <a:pt x="8195" y="19398"/>
                      <a:pt x="8330" y="19212"/>
                      <a:pt x="8444" y="19015"/>
                    </a:cubicBezTo>
                    <a:cubicBezTo>
                      <a:pt x="8496" y="18911"/>
                      <a:pt x="8548" y="18817"/>
                      <a:pt x="8599" y="18714"/>
                    </a:cubicBezTo>
                    <a:cubicBezTo>
                      <a:pt x="8652" y="18610"/>
                      <a:pt x="8703" y="18506"/>
                      <a:pt x="8745" y="18402"/>
                    </a:cubicBezTo>
                    <a:lnTo>
                      <a:pt x="8745" y="18413"/>
                    </a:lnTo>
                    <a:cubicBezTo>
                      <a:pt x="8848" y="18154"/>
                      <a:pt x="8942" y="17895"/>
                      <a:pt x="9014" y="17625"/>
                    </a:cubicBezTo>
                    <a:cubicBezTo>
                      <a:pt x="9046" y="17480"/>
                      <a:pt x="9087" y="17334"/>
                      <a:pt x="9108" y="17189"/>
                    </a:cubicBezTo>
                    <a:cubicBezTo>
                      <a:pt x="9139" y="17054"/>
                      <a:pt x="9160" y="16909"/>
                      <a:pt x="9180" y="16774"/>
                    </a:cubicBezTo>
                    <a:lnTo>
                      <a:pt x="9180" y="16784"/>
                    </a:lnTo>
                    <a:cubicBezTo>
                      <a:pt x="9222" y="16473"/>
                      <a:pt x="9242" y="16152"/>
                      <a:pt x="9242" y="15830"/>
                    </a:cubicBezTo>
                    <a:cubicBezTo>
                      <a:pt x="9242" y="15685"/>
                      <a:pt x="9242" y="15530"/>
                      <a:pt x="9233" y="15374"/>
                    </a:cubicBezTo>
                    <a:cubicBezTo>
                      <a:pt x="9222" y="15228"/>
                      <a:pt x="9212" y="15083"/>
                      <a:pt x="9191" y="14938"/>
                    </a:cubicBezTo>
                    <a:cubicBezTo>
                      <a:pt x="9160" y="14710"/>
                      <a:pt x="9118" y="14472"/>
                      <a:pt x="9056" y="14243"/>
                    </a:cubicBezTo>
                    <a:cubicBezTo>
                      <a:pt x="9025" y="14140"/>
                      <a:pt x="8994" y="14025"/>
                      <a:pt x="8952" y="13921"/>
                    </a:cubicBezTo>
                    <a:cubicBezTo>
                      <a:pt x="8911" y="13797"/>
                      <a:pt x="8869" y="13683"/>
                      <a:pt x="8818" y="13569"/>
                    </a:cubicBezTo>
                    <a:lnTo>
                      <a:pt x="8818" y="13579"/>
                    </a:lnTo>
                    <a:cubicBezTo>
                      <a:pt x="8724" y="13340"/>
                      <a:pt x="8610" y="13123"/>
                      <a:pt x="8486" y="12905"/>
                    </a:cubicBezTo>
                    <a:cubicBezTo>
                      <a:pt x="8413" y="12791"/>
                      <a:pt x="8350" y="12687"/>
                      <a:pt x="8278" y="12584"/>
                    </a:cubicBezTo>
                    <a:cubicBezTo>
                      <a:pt x="8216" y="12490"/>
                      <a:pt x="8143" y="12397"/>
                      <a:pt x="8081" y="12303"/>
                    </a:cubicBezTo>
                    <a:lnTo>
                      <a:pt x="8071" y="12303"/>
                    </a:lnTo>
                    <a:cubicBezTo>
                      <a:pt x="7843" y="12003"/>
                      <a:pt x="7583" y="11733"/>
                      <a:pt x="7313" y="11473"/>
                    </a:cubicBezTo>
                    <a:cubicBezTo>
                      <a:pt x="7043" y="11224"/>
                      <a:pt x="6764" y="10986"/>
                      <a:pt x="6473" y="10758"/>
                    </a:cubicBezTo>
                    <a:lnTo>
                      <a:pt x="6463" y="10758"/>
                    </a:lnTo>
                    <a:cubicBezTo>
                      <a:pt x="6027" y="10415"/>
                      <a:pt x="5570" y="10104"/>
                      <a:pt x="5114" y="9783"/>
                    </a:cubicBezTo>
                    <a:cubicBezTo>
                      <a:pt x="5000" y="9700"/>
                      <a:pt x="4876" y="9617"/>
                      <a:pt x="4761" y="9534"/>
                    </a:cubicBezTo>
                    <a:cubicBezTo>
                      <a:pt x="4637" y="9451"/>
                      <a:pt x="4523" y="9368"/>
                      <a:pt x="4409" y="9285"/>
                    </a:cubicBezTo>
                    <a:cubicBezTo>
                      <a:pt x="4201" y="9129"/>
                      <a:pt x="4005" y="8963"/>
                      <a:pt x="3807" y="8797"/>
                    </a:cubicBezTo>
                    <a:cubicBezTo>
                      <a:pt x="3579" y="8600"/>
                      <a:pt x="3351" y="8393"/>
                      <a:pt x="3133" y="8165"/>
                    </a:cubicBezTo>
                    <a:cubicBezTo>
                      <a:pt x="3029" y="8061"/>
                      <a:pt x="2915" y="7936"/>
                      <a:pt x="2822" y="7822"/>
                    </a:cubicBezTo>
                    <a:cubicBezTo>
                      <a:pt x="2728" y="7718"/>
                      <a:pt x="2635" y="7605"/>
                      <a:pt x="2552" y="7490"/>
                    </a:cubicBezTo>
                    <a:cubicBezTo>
                      <a:pt x="2200" y="7044"/>
                      <a:pt x="1909" y="6556"/>
                      <a:pt x="1691" y="6028"/>
                    </a:cubicBezTo>
                    <a:cubicBezTo>
                      <a:pt x="1587" y="5758"/>
                      <a:pt x="1494" y="5478"/>
                      <a:pt x="1421" y="5198"/>
                    </a:cubicBezTo>
                    <a:cubicBezTo>
                      <a:pt x="1359" y="4908"/>
                      <a:pt x="1308" y="4617"/>
                      <a:pt x="1287" y="4327"/>
                    </a:cubicBezTo>
                    <a:cubicBezTo>
                      <a:pt x="1255" y="4005"/>
                      <a:pt x="1255" y="3684"/>
                      <a:pt x="1276" y="3362"/>
                    </a:cubicBezTo>
                    <a:cubicBezTo>
                      <a:pt x="1297" y="3040"/>
                      <a:pt x="1338" y="2729"/>
                      <a:pt x="1400" y="2428"/>
                    </a:cubicBezTo>
                    <a:cubicBezTo>
                      <a:pt x="1473" y="2107"/>
                      <a:pt x="1566" y="1796"/>
                      <a:pt x="1681" y="1484"/>
                    </a:cubicBezTo>
                    <a:cubicBezTo>
                      <a:pt x="1795" y="1183"/>
                      <a:pt x="1919" y="883"/>
                      <a:pt x="2064" y="602"/>
                    </a:cubicBezTo>
                    <a:cubicBezTo>
                      <a:pt x="2168" y="395"/>
                      <a:pt x="2283" y="198"/>
                      <a:pt x="2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142;p49">
                <a:extLst>
                  <a:ext uri="{FF2B5EF4-FFF2-40B4-BE49-F238E27FC236}">
                    <a16:creationId xmlns:a16="http://schemas.microsoft.com/office/drawing/2014/main" id="{B299F425-93B6-41ED-942C-6B7F92BF5315}"/>
                  </a:ext>
                </a:extLst>
              </p:cNvPr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143;p49">
                <a:extLst>
                  <a:ext uri="{FF2B5EF4-FFF2-40B4-BE49-F238E27FC236}">
                    <a16:creationId xmlns:a16="http://schemas.microsoft.com/office/drawing/2014/main" id="{5154AA68-8F2F-4BFD-9889-F4337400CE49}"/>
                  </a:ext>
                </a:extLst>
              </p:cNvPr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144;p49">
                <a:extLst>
                  <a:ext uri="{FF2B5EF4-FFF2-40B4-BE49-F238E27FC236}">
                    <a16:creationId xmlns:a16="http://schemas.microsoft.com/office/drawing/2014/main" id="{5AB1178A-4B46-4466-B0F8-6A7DD8CFFA4D}"/>
                  </a:ext>
                </a:extLst>
              </p:cNvPr>
              <p:cNvSpPr/>
              <p:nvPr/>
            </p:nvSpPr>
            <p:spPr>
              <a:xfrm>
                <a:off x="7406147" y="2644919"/>
                <a:ext cx="64131" cy="6642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474" extrusionOk="0">
                    <a:moveTo>
                      <a:pt x="779" y="0"/>
                    </a:moveTo>
                    <a:cubicBezTo>
                      <a:pt x="654" y="21"/>
                      <a:pt x="540" y="73"/>
                      <a:pt x="426" y="135"/>
                    </a:cubicBezTo>
                    <a:cubicBezTo>
                      <a:pt x="323" y="208"/>
                      <a:pt x="240" y="301"/>
                      <a:pt x="157" y="436"/>
                    </a:cubicBezTo>
                    <a:cubicBezTo>
                      <a:pt x="115" y="498"/>
                      <a:pt x="84" y="561"/>
                      <a:pt x="53" y="644"/>
                    </a:cubicBezTo>
                    <a:cubicBezTo>
                      <a:pt x="11" y="747"/>
                      <a:pt x="1" y="851"/>
                      <a:pt x="1" y="965"/>
                    </a:cubicBezTo>
                    <a:cubicBezTo>
                      <a:pt x="1" y="986"/>
                      <a:pt x="11" y="1006"/>
                      <a:pt x="21" y="1017"/>
                    </a:cubicBezTo>
                    <a:cubicBezTo>
                      <a:pt x="21" y="1038"/>
                      <a:pt x="21" y="1059"/>
                      <a:pt x="32" y="1079"/>
                    </a:cubicBezTo>
                    <a:cubicBezTo>
                      <a:pt x="53" y="1162"/>
                      <a:pt x="94" y="1245"/>
                      <a:pt x="166" y="1317"/>
                    </a:cubicBezTo>
                    <a:cubicBezTo>
                      <a:pt x="219" y="1380"/>
                      <a:pt x="291" y="1421"/>
                      <a:pt x="385" y="1453"/>
                    </a:cubicBezTo>
                    <a:cubicBezTo>
                      <a:pt x="426" y="1463"/>
                      <a:pt x="457" y="1473"/>
                      <a:pt x="498" y="1473"/>
                    </a:cubicBezTo>
                    <a:cubicBezTo>
                      <a:pt x="551" y="1473"/>
                      <a:pt x="613" y="1463"/>
                      <a:pt x="675" y="1442"/>
                    </a:cubicBezTo>
                    <a:cubicBezTo>
                      <a:pt x="800" y="1411"/>
                      <a:pt x="913" y="1317"/>
                      <a:pt x="986" y="1255"/>
                    </a:cubicBezTo>
                    <a:cubicBezTo>
                      <a:pt x="1090" y="1162"/>
                      <a:pt x="1183" y="1048"/>
                      <a:pt x="1277" y="903"/>
                    </a:cubicBezTo>
                    <a:cubicBezTo>
                      <a:pt x="1328" y="820"/>
                      <a:pt x="1401" y="685"/>
                      <a:pt x="1411" y="540"/>
                    </a:cubicBezTo>
                    <a:cubicBezTo>
                      <a:pt x="1422" y="415"/>
                      <a:pt x="1391" y="312"/>
                      <a:pt x="1339" y="218"/>
                    </a:cubicBezTo>
                    <a:cubicBezTo>
                      <a:pt x="1287" y="135"/>
                      <a:pt x="1194" y="73"/>
                      <a:pt x="1090" y="31"/>
                    </a:cubicBezTo>
                    <a:cubicBezTo>
                      <a:pt x="1017" y="10"/>
                      <a:pt x="945" y="0"/>
                      <a:pt x="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145;p49">
                <a:extLst>
                  <a:ext uri="{FF2B5EF4-FFF2-40B4-BE49-F238E27FC236}">
                    <a16:creationId xmlns:a16="http://schemas.microsoft.com/office/drawing/2014/main" id="{7651A1FF-78E6-4ACB-BB0F-8462625E2403}"/>
                  </a:ext>
                </a:extLst>
              </p:cNvPr>
              <p:cNvSpPr/>
              <p:nvPr/>
            </p:nvSpPr>
            <p:spPr>
              <a:xfrm>
                <a:off x="7486098" y="2649111"/>
                <a:ext cx="48673" cy="46329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1028" extrusionOk="0">
                    <a:moveTo>
                      <a:pt x="768" y="0"/>
                    </a:moveTo>
                    <a:cubicBezTo>
                      <a:pt x="716" y="0"/>
                      <a:pt x="654" y="21"/>
                      <a:pt x="592" y="42"/>
                    </a:cubicBezTo>
                    <a:lnTo>
                      <a:pt x="582" y="42"/>
                    </a:lnTo>
                    <a:cubicBezTo>
                      <a:pt x="561" y="42"/>
                      <a:pt x="550" y="42"/>
                      <a:pt x="529" y="53"/>
                    </a:cubicBezTo>
                    <a:cubicBezTo>
                      <a:pt x="363" y="104"/>
                      <a:pt x="239" y="177"/>
                      <a:pt x="135" y="281"/>
                    </a:cubicBezTo>
                    <a:cubicBezTo>
                      <a:pt x="104" y="322"/>
                      <a:pt x="73" y="374"/>
                      <a:pt x="42" y="426"/>
                    </a:cubicBezTo>
                    <a:cubicBezTo>
                      <a:pt x="11" y="488"/>
                      <a:pt x="11" y="551"/>
                      <a:pt x="1" y="602"/>
                    </a:cubicBezTo>
                    <a:cubicBezTo>
                      <a:pt x="1" y="696"/>
                      <a:pt x="31" y="800"/>
                      <a:pt x="94" y="872"/>
                    </a:cubicBezTo>
                    <a:cubicBezTo>
                      <a:pt x="177" y="966"/>
                      <a:pt x="270" y="1017"/>
                      <a:pt x="363" y="1028"/>
                    </a:cubicBezTo>
                    <a:lnTo>
                      <a:pt x="426" y="1028"/>
                    </a:lnTo>
                    <a:cubicBezTo>
                      <a:pt x="519" y="1028"/>
                      <a:pt x="612" y="996"/>
                      <a:pt x="706" y="945"/>
                    </a:cubicBezTo>
                    <a:cubicBezTo>
                      <a:pt x="810" y="872"/>
                      <a:pt x="903" y="758"/>
                      <a:pt x="997" y="581"/>
                    </a:cubicBezTo>
                    <a:cubicBezTo>
                      <a:pt x="1027" y="519"/>
                      <a:pt x="1048" y="457"/>
                      <a:pt x="1069" y="385"/>
                    </a:cubicBezTo>
                    <a:cubicBezTo>
                      <a:pt x="1080" y="332"/>
                      <a:pt x="1080" y="270"/>
                      <a:pt x="1059" y="198"/>
                    </a:cubicBezTo>
                    <a:cubicBezTo>
                      <a:pt x="1048" y="156"/>
                      <a:pt x="1017" y="104"/>
                      <a:pt x="976" y="73"/>
                    </a:cubicBezTo>
                    <a:cubicBezTo>
                      <a:pt x="944" y="42"/>
                      <a:pt x="893" y="21"/>
                      <a:pt x="831" y="11"/>
                    </a:cubicBezTo>
                    <a:cubicBezTo>
                      <a:pt x="810" y="11"/>
                      <a:pt x="789" y="0"/>
                      <a:pt x="7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146;p49">
                <a:extLst>
                  <a:ext uri="{FF2B5EF4-FFF2-40B4-BE49-F238E27FC236}">
                    <a16:creationId xmlns:a16="http://schemas.microsoft.com/office/drawing/2014/main" id="{DEC29067-D9D4-4E39-81FF-3E39F39BBA18}"/>
                  </a:ext>
                </a:extLst>
              </p:cNvPr>
              <p:cNvSpPr/>
              <p:nvPr/>
            </p:nvSpPr>
            <p:spPr>
              <a:xfrm>
                <a:off x="7502954" y="2587863"/>
                <a:ext cx="48177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40" extrusionOk="0">
                    <a:moveTo>
                      <a:pt x="674" y="1"/>
                    </a:moveTo>
                    <a:cubicBezTo>
                      <a:pt x="664" y="1"/>
                      <a:pt x="643" y="11"/>
                      <a:pt x="633" y="11"/>
                    </a:cubicBezTo>
                    <a:cubicBezTo>
                      <a:pt x="374" y="84"/>
                      <a:pt x="104" y="229"/>
                      <a:pt x="31" y="499"/>
                    </a:cubicBezTo>
                    <a:cubicBezTo>
                      <a:pt x="0" y="603"/>
                      <a:pt x="21" y="696"/>
                      <a:pt x="72" y="789"/>
                    </a:cubicBezTo>
                    <a:cubicBezTo>
                      <a:pt x="125" y="862"/>
                      <a:pt x="218" y="924"/>
                      <a:pt x="311" y="935"/>
                    </a:cubicBezTo>
                    <a:cubicBezTo>
                      <a:pt x="332" y="938"/>
                      <a:pt x="352" y="940"/>
                      <a:pt x="372" y="940"/>
                    </a:cubicBezTo>
                    <a:cubicBezTo>
                      <a:pt x="462" y="940"/>
                      <a:pt x="547" y="904"/>
                      <a:pt x="633" y="862"/>
                    </a:cubicBezTo>
                    <a:cubicBezTo>
                      <a:pt x="685" y="831"/>
                      <a:pt x="736" y="779"/>
                      <a:pt x="789" y="737"/>
                    </a:cubicBezTo>
                    <a:cubicBezTo>
                      <a:pt x="840" y="686"/>
                      <a:pt x="892" y="613"/>
                      <a:pt x="934" y="550"/>
                    </a:cubicBezTo>
                    <a:cubicBezTo>
                      <a:pt x="996" y="447"/>
                      <a:pt x="1068" y="333"/>
                      <a:pt x="1058" y="208"/>
                    </a:cubicBezTo>
                    <a:cubicBezTo>
                      <a:pt x="1047" y="105"/>
                      <a:pt x="964" y="22"/>
                      <a:pt x="861" y="11"/>
                    </a:cubicBezTo>
                    <a:cubicBezTo>
                      <a:pt x="847" y="8"/>
                      <a:pt x="832" y="6"/>
                      <a:pt x="817" y="6"/>
                    </a:cubicBezTo>
                    <a:cubicBezTo>
                      <a:pt x="786" y="6"/>
                      <a:pt x="754" y="11"/>
                      <a:pt x="726" y="11"/>
                    </a:cubicBezTo>
                    <a:cubicBezTo>
                      <a:pt x="715" y="11"/>
                      <a:pt x="695" y="1"/>
                      <a:pt x="6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147;p49">
                <a:extLst>
                  <a:ext uri="{FF2B5EF4-FFF2-40B4-BE49-F238E27FC236}">
                    <a16:creationId xmlns:a16="http://schemas.microsoft.com/office/drawing/2014/main" id="{049E2D3C-EECB-495D-B5B3-5394C7A9E169}"/>
                  </a:ext>
                </a:extLst>
              </p:cNvPr>
              <p:cNvSpPr/>
              <p:nvPr/>
            </p:nvSpPr>
            <p:spPr>
              <a:xfrm>
                <a:off x="7368741" y="2786568"/>
                <a:ext cx="48222" cy="5683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261" extrusionOk="0">
                    <a:moveTo>
                      <a:pt x="789" y="0"/>
                    </a:moveTo>
                    <a:cubicBezTo>
                      <a:pt x="779" y="0"/>
                      <a:pt x="768" y="0"/>
                      <a:pt x="758" y="11"/>
                    </a:cubicBezTo>
                    <a:cubicBezTo>
                      <a:pt x="685" y="11"/>
                      <a:pt x="634" y="42"/>
                      <a:pt x="582" y="73"/>
                    </a:cubicBezTo>
                    <a:cubicBezTo>
                      <a:pt x="519" y="104"/>
                      <a:pt x="478" y="145"/>
                      <a:pt x="436" y="187"/>
                    </a:cubicBezTo>
                    <a:cubicBezTo>
                      <a:pt x="385" y="228"/>
                      <a:pt x="343" y="270"/>
                      <a:pt x="302" y="322"/>
                    </a:cubicBezTo>
                    <a:cubicBezTo>
                      <a:pt x="229" y="415"/>
                      <a:pt x="167" y="530"/>
                      <a:pt x="125" y="633"/>
                    </a:cubicBezTo>
                    <a:cubicBezTo>
                      <a:pt x="74" y="716"/>
                      <a:pt x="42" y="809"/>
                      <a:pt x="21" y="892"/>
                    </a:cubicBezTo>
                    <a:cubicBezTo>
                      <a:pt x="1" y="1007"/>
                      <a:pt x="32" y="1131"/>
                      <a:pt x="125" y="1193"/>
                    </a:cubicBezTo>
                    <a:cubicBezTo>
                      <a:pt x="186" y="1234"/>
                      <a:pt x="264" y="1261"/>
                      <a:pt x="340" y="1261"/>
                    </a:cubicBezTo>
                    <a:cubicBezTo>
                      <a:pt x="380" y="1261"/>
                      <a:pt x="421" y="1253"/>
                      <a:pt x="457" y="1235"/>
                    </a:cubicBezTo>
                    <a:cubicBezTo>
                      <a:pt x="561" y="1193"/>
                      <a:pt x="644" y="1110"/>
                      <a:pt x="727" y="1017"/>
                    </a:cubicBezTo>
                    <a:cubicBezTo>
                      <a:pt x="821" y="913"/>
                      <a:pt x="893" y="799"/>
                      <a:pt x="955" y="685"/>
                    </a:cubicBezTo>
                    <a:cubicBezTo>
                      <a:pt x="1017" y="571"/>
                      <a:pt x="1059" y="457"/>
                      <a:pt x="1070" y="322"/>
                    </a:cubicBezTo>
                    <a:cubicBezTo>
                      <a:pt x="1070" y="281"/>
                      <a:pt x="1059" y="228"/>
                      <a:pt x="1049" y="187"/>
                    </a:cubicBezTo>
                    <a:cubicBezTo>
                      <a:pt x="1038" y="156"/>
                      <a:pt x="1017" y="135"/>
                      <a:pt x="1007" y="115"/>
                    </a:cubicBezTo>
                    <a:cubicBezTo>
                      <a:pt x="976" y="83"/>
                      <a:pt x="955" y="62"/>
                      <a:pt x="914" y="32"/>
                    </a:cubicBezTo>
                    <a:cubicBezTo>
                      <a:pt x="872" y="11"/>
                      <a:pt x="831" y="0"/>
                      <a:pt x="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148;p49">
                <a:extLst>
                  <a:ext uri="{FF2B5EF4-FFF2-40B4-BE49-F238E27FC236}">
                    <a16:creationId xmlns:a16="http://schemas.microsoft.com/office/drawing/2014/main" id="{57008586-1031-4320-A6D5-4A7E0DB4F982}"/>
                  </a:ext>
                </a:extLst>
              </p:cNvPr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64" extrusionOk="0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149;p49">
                <a:extLst>
                  <a:ext uri="{FF2B5EF4-FFF2-40B4-BE49-F238E27FC236}">
                    <a16:creationId xmlns:a16="http://schemas.microsoft.com/office/drawing/2014/main" id="{A108ED10-EBA8-49BE-8946-45A35B79AD89}"/>
                  </a:ext>
                </a:extLst>
              </p:cNvPr>
              <p:cNvSpPr/>
              <p:nvPr/>
            </p:nvSpPr>
            <p:spPr>
              <a:xfrm>
                <a:off x="7392627" y="2683272"/>
                <a:ext cx="447385" cy="938756"/>
              </a:xfrm>
              <a:custGeom>
                <a:avLst/>
                <a:gdLst/>
                <a:ahLst/>
                <a:cxnLst/>
                <a:rect l="l" t="t" r="r" b="b"/>
                <a:pathLst>
                  <a:path w="9927" h="20830" extrusionOk="0">
                    <a:moveTo>
                      <a:pt x="7375" y="0"/>
                    </a:moveTo>
                    <a:cubicBezTo>
                      <a:pt x="7178" y="0"/>
                      <a:pt x="6950" y="10"/>
                      <a:pt x="6690" y="31"/>
                    </a:cubicBezTo>
                    <a:cubicBezTo>
                      <a:pt x="6296" y="62"/>
                      <a:pt x="5913" y="114"/>
                      <a:pt x="5549" y="187"/>
                    </a:cubicBezTo>
                    <a:cubicBezTo>
                      <a:pt x="5176" y="270"/>
                      <a:pt x="4855" y="363"/>
                      <a:pt x="4553" y="466"/>
                    </a:cubicBezTo>
                    <a:cubicBezTo>
                      <a:pt x="3827" y="726"/>
                      <a:pt x="3143" y="1079"/>
                      <a:pt x="2531" y="1504"/>
                    </a:cubicBezTo>
                    <a:cubicBezTo>
                      <a:pt x="2251" y="1690"/>
                      <a:pt x="2012" y="1877"/>
                      <a:pt x="1784" y="2075"/>
                    </a:cubicBezTo>
                    <a:cubicBezTo>
                      <a:pt x="1660" y="2188"/>
                      <a:pt x="1545" y="2292"/>
                      <a:pt x="1452" y="2396"/>
                    </a:cubicBezTo>
                    <a:cubicBezTo>
                      <a:pt x="1349" y="2500"/>
                      <a:pt x="1255" y="2603"/>
                      <a:pt x="1162" y="2707"/>
                    </a:cubicBezTo>
                    <a:cubicBezTo>
                      <a:pt x="996" y="2905"/>
                      <a:pt x="861" y="3080"/>
                      <a:pt x="747" y="3257"/>
                    </a:cubicBezTo>
                    <a:cubicBezTo>
                      <a:pt x="623" y="3444"/>
                      <a:pt x="508" y="3631"/>
                      <a:pt x="425" y="3817"/>
                    </a:cubicBezTo>
                    <a:cubicBezTo>
                      <a:pt x="332" y="3993"/>
                      <a:pt x="270" y="4159"/>
                      <a:pt x="218" y="4325"/>
                    </a:cubicBezTo>
                    <a:cubicBezTo>
                      <a:pt x="155" y="4502"/>
                      <a:pt x="104" y="4678"/>
                      <a:pt x="72" y="4855"/>
                    </a:cubicBezTo>
                    <a:cubicBezTo>
                      <a:pt x="42" y="5041"/>
                      <a:pt x="10" y="5217"/>
                      <a:pt x="10" y="5383"/>
                    </a:cubicBezTo>
                    <a:cubicBezTo>
                      <a:pt x="0" y="5477"/>
                      <a:pt x="0" y="5560"/>
                      <a:pt x="0" y="5653"/>
                    </a:cubicBezTo>
                    <a:cubicBezTo>
                      <a:pt x="0" y="5736"/>
                      <a:pt x="10" y="5819"/>
                      <a:pt x="10" y="5902"/>
                    </a:cubicBezTo>
                    <a:cubicBezTo>
                      <a:pt x="31" y="6089"/>
                      <a:pt x="62" y="6275"/>
                      <a:pt x="93" y="6452"/>
                    </a:cubicBezTo>
                    <a:cubicBezTo>
                      <a:pt x="125" y="6566"/>
                      <a:pt x="145" y="6660"/>
                      <a:pt x="176" y="6743"/>
                    </a:cubicBezTo>
                    <a:cubicBezTo>
                      <a:pt x="197" y="6826"/>
                      <a:pt x="228" y="6918"/>
                      <a:pt x="259" y="7001"/>
                    </a:cubicBezTo>
                    <a:cubicBezTo>
                      <a:pt x="321" y="7188"/>
                      <a:pt x="394" y="7344"/>
                      <a:pt x="466" y="7499"/>
                    </a:cubicBezTo>
                    <a:cubicBezTo>
                      <a:pt x="540" y="7635"/>
                      <a:pt x="623" y="7769"/>
                      <a:pt x="705" y="7894"/>
                    </a:cubicBezTo>
                    <a:cubicBezTo>
                      <a:pt x="809" y="8050"/>
                      <a:pt x="923" y="8184"/>
                      <a:pt x="1047" y="8319"/>
                    </a:cubicBezTo>
                    <a:cubicBezTo>
                      <a:pt x="1151" y="8444"/>
                      <a:pt x="1286" y="8568"/>
                      <a:pt x="1421" y="8682"/>
                    </a:cubicBezTo>
                    <a:cubicBezTo>
                      <a:pt x="1909" y="9108"/>
                      <a:pt x="2469" y="9440"/>
                      <a:pt x="2946" y="9709"/>
                    </a:cubicBezTo>
                    <a:lnTo>
                      <a:pt x="3237" y="9875"/>
                    </a:lnTo>
                    <a:lnTo>
                      <a:pt x="3257" y="9885"/>
                    </a:lnTo>
                    <a:cubicBezTo>
                      <a:pt x="3548" y="10051"/>
                      <a:pt x="3880" y="10238"/>
                      <a:pt x="4191" y="10425"/>
                    </a:cubicBezTo>
                    <a:cubicBezTo>
                      <a:pt x="4419" y="10581"/>
                      <a:pt x="4606" y="10705"/>
                      <a:pt x="4772" y="10830"/>
                    </a:cubicBezTo>
                    <a:cubicBezTo>
                      <a:pt x="4979" y="10985"/>
                      <a:pt x="5155" y="11130"/>
                      <a:pt x="5300" y="11265"/>
                    </a:cubicBezTo>
                    <a:cubicBezTo>
                      <a:pt x="5394" y="11358"/>
                      <a:pt x="5477" y="11452"/>
                      <a:pt x="5549" y="11535"/>
                    </a:cubicBezTo>
                    <a:cubicBezTo>
                      <a:pt x="5653" y="11639"/>
                      <a:pt x="5736" y="11742"/>
                      <a:pt x="5819" y="11846"/>
                    </a:cubicBezTo>
                    <a:cubicBezTo>
                      <a:pt x="5996" y="12095"/>
                      <a:pt x="6151" y="12323"/>
                      <a:pt x="6275" y="12561"/>
                    </a:cubicBezTo>
                    <a:cubicBezTo>
                      <a:pt x="6400" y="12810"/>
                      <a:pt x="6514" y="13070"/>
                      <a:pt x="6597" y="13319"/>
                    </a:cubicBezTo>
                    <a:cubicBezTo>
                      <a:pt x="6690" y="13589"/>
                      <a:pt x="6753" y="13858"/>
                      <a:pt x="6794" y="14117"/>
                    </a:cubicBezTo>
                    <a:cubicBezTo>
                      <a:pt x="6836" y="14398"/>
                      <a:pt x="6846" y="14668"/>
                      <a:pt x="6846" y="14926"/>
                    </a:cubicBezTo>
                    <a:cubicBezTo>
                      <a:pt x="6846" y="15207"/>
                      <a:pt x="6826" y="15487"/>
                      <a:pt x="6773" y="15756"/>
                    </a:cubicBezTo>
                    <a:cubicBezTo>
                      <a:pt x="6732" y="16026"/>
                      <a:pt x="6670" y="16296"/>
                      <a:pt x="6587" y="16555"/>
                    </a:cubicBezTo>
                    <a:cubicBezTo>
                      <a:pt x="6535" y="16711"/>
                      <a:pt x="6483" y="16846"/>
                      <a:pt x="6431" y="16970"/>
                    </a:cubicBezTo>
                    <a:cubicBezTo>
                      <a:pt x="6379" y="17116"/>
                      <a:pt x="6317" y="17240"/>
                      <a:pt x="6265" y="17354"/>
                    </a:cubicBezTo>
                    <a:cubicBezTo>
                      <a:pt x="6151" y="17593"/>
                      <a:pt x="6006" y="17842"/>
                      <a:pt x="5851" y="18091"/>
                    </a:cubicBezTo>
                    <a:cubicBezTo>
                      <a:pt x="5695" y="18329"/>
                      <a:pt x="5529" y="18547"/>
                      <a:pt x="5363" y="18744"/>
                    </a:cubicBezTo>
                    <a:cubicBezTo>
                      <a:pt x="5187" y="18951"/>
                      <a:pt x="5021" y="19138"/>
                      <a:pt x="4834" y="19315"/>
                    </a:cubicBezTo>
                    <a:cubicBezTo>
                      <a:pt x="4647" y="19501"/>
                      <a:pt x="4450" y="19677"/>
                      <a:pt x="4242" y="19833"/>
                    </a:cubicBezTo>
                    <a:cubicBezTo>
                      <a:pt x="3838" y="20145"/>
                      <a:pt x="3402" y="20414"/>
                      <a:pt x="2946" y="20632"/>
                    </a:cubicBezTo>
                    <a:cubicBezTo>
                      <a:pt x="2790" y="20705"/>
                      <a:pt x="2635" y="20767"/>
                      <a:pt x="2500" y="20829"/>
                    </a:cubicBezTo>
                    <a:cubicBezTo>
                      <a:pt x="3205" y="20705"/>
                      <a:pt x="3880" y="20497"/>
                      <a:pt x="4523" y="20228"/>
                    </a:cubicBezTo>
                    <a:cubicBezTo>
                      <a:pt x="5332" y="19875"/>
                      <a:pt x="6079" y="19398"/>
                      <a:pt x="6711" y="18806"/>
                    </a:cubicBezTo>
                    <a:cubicBezTo>
                      <a:pt x="7033" y="18506"/>
                      <a:pt x="7344" y="18163"/>
                      <a:pt x="7614" y="17789"/>
                    </a:cubicBezTo>
                    <a:cubicBezTo>
                      <a:pt x="7925" y="17375"/>
                      <a:pt x="8195" y="16918"/>
                      <a:pt x="8433" y="16452"/>
                    </a:cubicBezTo>
                    <a:cubicBezTo>
                      <a:pt x="8942" y="15424"/>
                      <a:pt x="9201" y="14419"/>
                      <a:pt x="9191" y="13444"/>
                    </a:cubicBezTo>
                    <a:cubicBezTo>
                      <a:pt x="9180" y="12925"/>
                      <a:pt x="9087" y="12406"/>
                      <a:pt x="8910" y="11929"/>
                    </a:cubicBezTo>
                    <a:cubicBezTo>
                      <a:pt x="8755" y="11493"/>
                      <a:pt x="8506" y="11058"/>
                      <a:pt x="8163" y="10591"/>
                    </a:cubicBezTo>
                    <a:cubicBezTo>
                      <a:pt x="7603" y="9844"/>
                      <a:pt x="6846" y="9253"/>
                      <a:pt x="6120" y="8713"/>
                    </a:cubicBezTo>
                    <a:cubicBezTo>
                      <a:pt x="5985" y="8620"/>
                      <a:pt x="5851" y="8516"/>
                      <a:pt x="5715" y="8423"/>
                    </a:cubicBezTo>
                    <a:lnTo>
                      <a:pt x="5705" y="8412"/>
                    </a:lnTo>
                    <a:cubicBezTo>
                      <a:pt x="5404" y="8195"/>
                      <a:pt x="5093" y="7967"/>
                      <a:pt x="4792" y="7738"/>
                    </a:cubicBezTo>
                    <a:lnTo>
                      <a:pt x="4792" y="7759"/>
                    </a:lnTo>
                    <a:cubicBezTo>
                      <a:pt x="4450" y="7458"/>
                      <a:pt x="4253" y="7292"/>
                      <a:pt x="4097" y="7147"/>
                    </a:cubicBezTo>
                    <a:cubicBezTo>
                      <a:pt x="3983" y="7043"/>
                      <a:pt x="3869" y="6929"/>
                      <a:pt x="3755" y="6805"/>
                    </a:cubicBezTo>
                    <a:cubicBezTo>
                      <a:pt x="3661" y="6711"/>
                      <a:pt x="3548" y="6587"/>
                      <a:pt x="3454" y="6462"/>
                    </a:cubicBezTo>
                    <a:cubicBezTo>
                      <a:pt x="3340" y="6317"/>
                      <a:pt x="3257" y="6162"/>
                      <a:pt x="3184" y="6006"/>
                    </a:cubicBezTo>
                    <a:cubicBezTo>
                      <a:pt x="3133" y="5860"/>
                      <a:pt x="3101" y="5726"/>
                      <a:pt x="3081" y="5591"/>
                    </a:cubicBezTo>
                    <a:cubicBezTo>
                      <a:pt x="3060" y="5456"/>
                      <a:pt x="3071" y="5332"/>
                      <a:pt x="3081" y="5197"/>
                    </a:cubicBezTo>
                    <a:cubicBezTo>
                      <a:pt x="3101" y="5051"/>
                      <a:pt x="3143" y="4906"/>
                      <a:pt x="3195" y="4761"/>
                    </a:cubicBezTo>
                    <a:lnTo>
                      <a:pt x="3205" y="4740"/>
                    </a:lnTo>
                    <a:cubicBezTo>
                      <a:pt x="3288" y="4553"/>
                      <a:pt x="3412" y="4357"/>
                      <a:pt x="3558" y="4170"/>
                    </a:cubicBezTo>
                    <a:cubicBezTo>
                      <a:pt x="3765" y="3900"/>
                      <a:pt x="4025" y="3651"/>
                      <a:pt x="4325" y="3423"/>
                    </a:cubicBezTo>
                    <a:cubicBezTo>
                      <a:pt x="4730" y="3122"/>
                      <a:pt x="5187" y="2873"/>
                      <a:pt x="5674" y="2666"/>
                    </a:cubicBezTo>
                    <a:cubicBezTo>
                      <a:pt x="6109" y="2490"/>
                      <a:pt x="6514" y="2386"/>
                      <a:pt x="6919" y="2334"/>
                    </a:cubicBezTo>
                    <a:cubicBezTo>
                      <a:pt x="7043" y="2313"/>
                      <a:pt x="7178" y="2313"/>
                      <a:pt x="7313" y="2313"/>
                    </a:cubicBezTo>
                    <a:lnTo>
                      <a:pt x="7333" y="2313"/>
                    </a:lnTo>
                    <a:cubicBezTo>
                      <a:pt x="7365" y="2334"/>
                      <a:pt x="7396" y="2344"/>
                      <a:pt x="7427" y="2344"/>
                    </a:cubicBezTo>
                    <a:cubicBezTo>
                      <a:pt x="7437" y="2344"/>
                      <a:pt x="7448" y="2344"/>
                      <a:pt x="7458" y="2334"/>
                    </a:cubicBezTo>
                    <a:cubicBezTo>
                      <a:pt x="7499" y="2324"/>
                      <a:pt x="7520" y="2303"/>
                      <a:pt x="7552" y="2271"/>
                    </a:cubicBezTo>
                    <a:lnTo>
                      <a:pt x="7562" y="2261"/>
                    </a:lnTo>
                    <a:lnTo>
                      <a:pt x="7582" y="2241"/>
                    </a:lnTo>
                    <a:cubicBezTo>
                      <a:pt x="7811" y="1981"/>
                      <a:pt x="8091" y="1732"/>
                      <a:pt x="8495" y="1462"/>
                    </a:cubicBezTo>
                    <a:cubicBezTo>
                      <a:pt x="8848" y="1224"/>
                      <a:pt x="9211" y="996"/>
                      <a:pt x="9512" y="819"/>
                    </a:cubicBezTo>
                    <a:cubicBezTo>
                      <a:pt x="9657" y="736"/>
                      <a:pt x="9792" y="653"/>
                      <a:pt x="9927" y="570"/>
                    </a:cubicBezTo>
                    <a:cubicBezTo>
                      <a:pt x="9875" y="529"/>
                      <a:pt x="9823" y="498"/>
                      <a:pt x="9740" y="456"/>
                    </a:cubicBezTo>
                    <a:cubicBezTo>
                      <a:pt x="9574" y="373"/>
                      <a:pt x="9398" y="311"/>
                      <a:pt x="9221" y="259"/>
                    </a:cubicBezTo>
                    <a:cubicBezTo>
                      <a:pt x="9055" y="208"/>
                      <a:pt x="8879" y="155"/>
                      <a:pt x="8672" y="114"/>
                    </a:cubicBezTo>
                    <a:cubicBezTo>
                      <a:pt x="8267" y="42"/>
                      <a:pt x="7831" y="0"/>
                      <a:pt x="7375" y="0"/>
                    </a:cubicBezTo>
                    <a:close/>
                  </a:path>
                </a:pathLst>
              </a:custGeom>
              <a:solidFill>
                <a:srgbClr val="C8B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150;p49">
                <a:extLst>
                  <a:ext uri="{FF2B5EF4-FFF2-40B4-BE49-F238E27FC236}">
                    <a16:creationId xmlns:a16="http://schemas.microsoft.com/office/drawing/2014/main" id="{DF534EF0-E536-4146-AE3E-3A386C4E61FF}"/>
                  </a:ext>
                </a:extLst>
              </p:cNvPr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64" extrusionOk="0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151;p49">
                <a:extLst>
                  <a:ext uri="{FF2B5EF4-FFF2-40B4-BE49-F238E27FC236}">
                    <a16:creationId xmlns:a16="http://schemas.microsoft.com/office/drawing/2014/main" id="{111D57FD-91D4-46F1-9666-87D6E3E9A3B4}"/>
                  </a:ext>
                </a:extLst>
              </p:cNvPr>
              <p:cNvSpPr/>
              <p:nvPr/>
            </p:nvSpPr>
            <p:spPr>
              <a:xfrm>
                <a:off x="7634282" y="2683272"/>
                <a:ext cx="205733" cy="119204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2645" extrusionOk="0">
                    <a:moveTo>
                      <a:pt x="2013" y="0"/>
                    </a:moveTo>
                    <a:cubicBezTo>
                      <a:pt x="1805" y="0"/>
                      <a:pt x="1567" y="10"/>
                      <a:pt x="1328" y="31"/>
                    </a:cubicBezTo>
                    <a:cubicBezTo>
                      <a:pt x="934" y="62"/>
                      <a:pt x="551" y="114"/>
                      <a:pt x="187" y="187"/>
                    </a:cubicBezTo>
                    <a:lnTo>
                      <a:pt x="94" y="217"/>
                    </a:lnTo>
                    <a:cubicBezTo>
                      <a:pt x="32" y="508"/>
                      <a:pt x="1" y="819"/>
                      <a:pt x="11" y="1120"/>
                    </a:cubicBezTo>
                    <a:cubicBezTo>
                      <a:pt x="32" y="1494"/>
                      <a:pt x="104" y="1856"/>
                      <a:pt x="208" y="2220"/>
                    </a:cubicBezTo>
                    <a:lnTo>
                      <a:pt x="208" y="2199"/>
                    </a:lnTo>
                    <a:cubicBezTo>
                      <a:pt x="260" y="2344"/>
                      <a:pt x="312" y="2500"/>
                      <a:pt x="374" y="2645"/>
                    </a:cubicBezTo>
                    <a:cubicBezTo>
                      <a:pt x="789" y="2479"/>
                      <a:pt x="1173" y="2375"/>
                      <a:pt x="1557" y="2334"/>
                    </a:cubicBezTo>
                    <a:cubicBezTo>
                      <a:pt x="1681" y="2313"/>
                      <a:pt x="1816" y="2303"/>
                      <a:pt x="1951" y="2303"/>
                    </a:cubicBezTo>
                    <a:lnTo>
                      <a:pt x="1971" y="2303"/>
                    </a:lnTo>
                    <a:cubicBezTo>
                      <a:pt x="2003" y="2324"/>
                      <a:pt x="2034" y="2334"/>
                      <a:pt x="2065" y="2334"/>
                    </a:cubicBezTo>
                    <a:lnTo>
                      <a:pt x="2096" y="2334"/>
                    </a:lnTo>
                    <a:cubicBezTo>
                      <a:pt x="2137" y="2324"/>
                      <a:pt x="2158" y="2303"/>
                      <a:pt x="2190" y="2271"/>
                    </a:cubicBezTo>
                    <a:lnTo>
                      <a:pt x="2200" y="2251"/>
                    </a:lnTo>
                    <a:lnTo>
                      <a:pt x="2210" y="2241"/>
                    </a:lnTo>
                    <a:cubicBezTo>
                      <a:pt x="2439" y="1981"/>
                      <a:pt x="2729" y="1732"/>
                      <a:pt x="3123" y="1462"/>
                    </a:cubicBezTo>
                    <a:cubicBezTo>
                      <a:pt x="3476" y="1224"/>
                      <a:pt x="3829" y="1006"/>
                      <a:pt x="4150" y="819"/>
                    </a:cubicBezTo>
                    <a:cubicBezTo>
                      <a:pt x="4295" y="726"/>
                      <a:pt x="4430" y="653"/>
                      <a:pt x="4565" y="560"/>
                    </a:cubicBezTo>
                    <a:cubicBezTo>
                      <a:pt x="4502" y="529"/>
                      <a:pt x="4440" y="487"/>
                      <a:pt x="4378" y="456"/>
                    </a:cubicBezTo>
                    <a:cubicBezTo>
                      <a:pt x="4212" y="383"/>
                      <a:pt x="4036" y="311"/>
                      <a:pt x="3859" y="259"/>
                    </a:cubicBezTo>
                    <a:cubicBezTo>
                      <a:pt x="3693" y="208"/>
                      <a:pt x="3507" y="155"/>
                      <a:pt x="3310" y="125"/>
                    </a:cubicBezTo>
                    <a:cubicBezTo>
                      <a:pt x="2905" y="42"/>
                      <a:pt x="2469" y="0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152;p49">
                <a:extLst>
                  <a:ext uri="{FF2B5EF4-FFF2-40B4-BE49-F238E27FC236}">
                    <a16:creationId xmlns:a16="http://schemas.microsoft.com/office/drawing/2014/main" id="{64E03AC5-095A-4554-AE96-0936FA2363F8}"/>
                  </a:ext>
                </a:extLst>
              </p:cNvPr>
              <p:cNvSpPr/>
              <p:nvPr/>
            </p:nvSpPr>
            <p:spPr>
              <a:xfrm>
                <a:off x="7537521" y="2694494"/>
                <a:ext cx="107576" cy="13790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3060" extrusionOk="0">
                    <a:moveTo>
                      <a:pt x="94" y="1183"/>
                    </a:moveTo>
                    <a:cubicBezTo>
                      <a:pt x="94" y="1185"/>
                      <a:pt x="95" y="1187"/>
                      <a:pt x="96" y="1189"/>
                    </a:cubicBezTo>
                    <a:lnTo>
                      <a:pt x="96" y="1189"/>
                    </a:lnTo>
                    <a:cubicBezTo>
                      <a:pt x="95" y="1187"/>
                      <a:pt x="94" y="1185"/>
                      <a:pt x="94" y="1183"/>
                    </a:cubicBezTo>
                    <a:close/>
                    <a:moveTo>
                      <a:pt x="2085" y="0"/>
                    </a:moveTo>
                    <a:lnTo>
                      <a:pt x="2085" y="0"/>
                    </a:lnTo>
                    <a:cubicBezTo>
                      <a:pt x="1816" y="62"/>
                      <a:pt x="1567" y="134"/>
                      <a:pt x="1338" y="217"/>
                    </a:cubicBezTo>
                    <a:cubicBezTo>
                      <a:pt x="872" y="383"/>
                      <a:pt x="426" y="591"/>
                      <a:pt x="1" y="830"/>
                    </a:cubicBezTo>
                    <a:cubicBezTo>
                      <a:pt x="31" y="952"/>
                      <a:pt x="62" y="1074"/>
                      <a:pt x="102" y="1196"/>
                    </a:cubicBezTo>
                    <a:lnTo>
                      <a:pt x="102" y="1196"/>
                    </a:lnTo>
                    <a:cubicBezTo>
                      <a:pt x="100" y="1193"/>
                      <a:pt x="98" y="1191"/>
                      <a:pt x="96" y="1189"/>
                    </a:cubicBezTo>
                    <a:lnTo>
                      <a:pt x="96" y="1189"/>
                    </a:lnTo>
                    <a:cubicBezTo>
                      <a:pt x="220" y="1581"/>
                      <a:pt x="406" y="1941"/>
                      <a:pt x="623" y="2292"/>
                    </a:cubicBezTo>
                    <a:cubicBezTo>
                      <a:pt x="810" y="2573"/>
                      <a:pt x="1017" y="2831"/>
                      <a:pt x="1266" y="3060"/>
                    </a:cubicBezTo>
                    <a:cubicBezTo>
                      <a:pt x="1608" y="2821"/>
                      <a:pt x="1982" y="2614"/>
                      <a:pt x="2387" y="2448"/>
                    </a:cubicBezTo>
                    <a:cubicBezTo>
                      <a:pt x="2210" y="2022"/>
                      <a:pt x="2075" y="1577"/>
                      <a:pt x="2034" y="1120"/>
                    </a:cubicBezTo>
                    <a:cubicBezTo>
                      <a:pt x="2013" y="861"/>
                      <a:pt x="2002" y="591"/>
                      <a:pt x="2034" y="321"/>
                    </a:cubicBezTo>
                    <a:cubicBezTo>
                      <a:pt x="2044" y="217"/>
                      <a:pt x="2065" y="104"/>
                      <a:pt x="2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153;p49">
                <a:extLst>
                  <a:ext uri="{FF2B5EF4-FFF2-40B4-BE49-F238E27FC236}">
                    <a16:creationId xmlns:a16="http://schemas.microsoft.com/office/drawing/2014/main" id="{1082E447-45A1-4141-B510-0EEF8BC7975C}"/>
                  </a:ext>
                </a:extLst>
              </p:cNvPr>
              <p:cNvSpPr/>
              <p:nvPr/>
            </p:nvSpPr>
            <p:spPr>
              <a:xfrm>
                <a:off x="7454325" y="2735145"/>
                <a:ext cx="134662" cy="148678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3299" extrusionOk="0">
                    <a:moveTo>
                      <a:pt x="1722" y="0"/>
                    </a:moveTo>
                    <a:cubicBezTo>
                      <a:pt x="1525" y="104"/>
                      <a:pt x="1338" y="228"/>
                      <a:pt x="1162" y="353"/>
                    </a:cubicBezTo>
                    <a:cubicBezTo>
                      <a:pt x="882" y="539"/>
                      <a:pt x="643" y="726"/>
                      <a:pt x="425" y="924"/>
                    </a:cubicBezTo>
                    <a:cubicBezTo>
                      <a:pt x="301" y="1037"/>
                      <a:pt x="187" y="1141"/>
                      <a:pt x="83" y="1245"/>
                    </a:cubicBezTo>
                    <a:cubicBezTo>
                      <a:pt x="52" y="1276"/>
                      <a:pt x="31" y="1307"/>
                      <a:pt x="0" y="1339"/>
                    </a:cubicBezTo>
                    <a:cubicBezTo>
                      <a:pt x="73" y="1484"/>
                      <a:pt x="146" y="1629"/>
                      <a:pt x="239" y="1774"/>
                    </a:cubicBezTo>
                    <a:cubicBezTo>
                      <a:pt x="425" y="2054"/>
                      <a:pt x="643" y="2293"/>
                      <a:pt x="882" y="2521"/>
                    </a:cubicBezTo>
                    <a:lnTo>
                      <a:pt x="892" y="2521"/>
                    </a:lnTo>
                    <a:cubicBezTo>
                      <a:pt x="892" y="2521"/>
                      <a:pt x="892" y="2521"/>
                      <a:pt x="892" y="2521"/>
                    </a:cubicBezTo>
                    <a:lnTo>
                      <a:pt x="892" y="2521"/>
                    </a:lnTo>
                    <a:cubicBezTo>
                      <a:pt x="892" y="2531"/>
                      <a:pt x="892" y="2531"/>
                      <a:pt x="902" y="2531"/>
                    </a:cubicBezTo>
                    <a:lnTo>
                      <a:pt x="892" y="2521"/>
                    </a:lnTo>
                    <a:lnTo>
                      <a:pt x="892" y="2521"/>
                    </a:lnTo>
                    <a:cubicBezTo>
                      <a:pt x="1224" y="2822"/>
                      <a:pt x="1598" y="3070"/>
                      <a:pt x="1992" y="3299"/>
                    </a:cubicBezTo>
                    <a:cubicBezTo>
                      <a:pt x="2043" y="3206"/>
                      <a:pt x="2106" y="3112"/>
                      <a:pt x="2179" y="3019"/>
                    </a:cubicBezTo>
                    <a:cubicBezTo>
                      <a:pt x="2396" y="2749"/>
                      <a:pt x="2656" y="2500"/>
                      <a:pt x="2956" y="2272"/>
                    </a:cubicBezTo>
                    <a:cubicBezTo>
                      <a:pt x="2967" y="2261"/>
                      <a:pt x="2977" y="2251"/>
                      <a:pt x="2988" y="2251"/>
                    </a:cubicBezTo>
                    <a:cubicBezTo>
                      <a:pt x="2873" y="2137"/>
                      <a:pt x="2760" y="2012"/>
                      <a:pt x="2666" y="1888"/>
                    </a:cubicBezTo>
                    <a:cubicBezTo>
                      <a:pt x="2469" y="1660"/>
                      <a:pt x="2303" y="1401"/>
                      <a:pt x="2158" y="1131"/>
                    </a:cubicBezTo>
                    <a:cubicBezTo>
                      <a:pt x="2013" y="871"/>
                      <a:pt x="1888" y="592"/>
                      <a:pt x="1794" y="301"/>
                    </a:cubicBezTo>
                    <a:cubicBezTo>
                      <a:pt x="1774" y="198"/>
                      <a:pt x="1743" y="104"/>
                      <a:pt x="1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154;p49">
                <a:extLst>
                  <a:ext uri="{FF2B5EF4-FFF2-40B4-BE49-F238E27FC236}">
                    <a16:creationId xmlns:a16="http://schemas.microsoft.com/office/drawing/2014/main" id="{87FDE7BE-CD89-4E83-8769-88EC484D669B}"/>
                  </a:ext>
                </a:extLst>
              </p:cNvPr>
              <p:cNvSpPr/>
              <p:nvPr/>
            </p:nvSpPr>
            <p:spPr>
              <a:xfrm>
                <a:off x="7397720" y="2800584"/>
                <a:ext cx="143089" cy="12069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678" extrusionOk="0">
                    <a:moveTo>
                      <a:pt x="1153" y="0"/>
                    </a:moveTo>
                    <a:lnTo>
                      <a:pt x="1049" y="104"/>
                    </a:lnTo>
                    <a:cubicBezTo>
                      <a:pt x="893" y="302"/>
                      <a:pt x="748" y="477"/>
                      <a:pt x="634" y="654"/>
                    </a:cubicBezTo>
                    <a:cubicBezTo>
                      <a:pt x="510" y="841"/>
                      <a:pt x="406" y="1028"/>
                      <a:pt x="312" y="1214"/>
                    </a:cubicBezTo>
                    <a:cubicBezTo>
                      <a:pt x="229" y="1390"/>
                      <a:pt x="157" y="1556"/>
                      <a:pt x="105" y="1722"/>
                    </a:cubicBezTo>
                    <a:cubicBezTo>
                      <a:pt x="63" y="1837"/>
                      <a:pt x="32" y="1950"/>
                      <a:pt x="1" y="2065"/>
                    </a:cubicBezTo>
                    <a:cubicBezTo>
                      <a:pt x="105" y="2127"/>
                      <a:pt x="208" y="2189"/>
                      <a:pt x="323" y="2241"/>
                    </a:cubicBezTo>
                    <a:cubicBezTo>
                      <a:pt x="644" y="2397"/>
                      <a:pt x="987" y="2501"/>
                      <a:pt x="1339" y="2573"/>
                    </a:cubicBezTo>
                    <a:lnTo>
                      <a:pt x="1329" y="2563"/>
                    </a:lnTo>
                    <a:lnTo>
                      <a:pt x="1329" y="2563"/>
                    </a:lnTo>
                    <a:cubicBezTo>
                      <a:pt x="1736" y="2641"/>
                      <a:pt x="2150" y="2678"/>
                      <a:pt x="2561" y="2678"/>
                    </a:cubicBezTo>
                    <a:cubicBezTo>
                      <a:pt x="2693" y="2678"/>
                      <a:pt x="2826" y="2674"/>
                      <a:pt x="2958" y="2667"/>
                    </a:cubicBezTo>
                    <a:cubicBezTo>
                      <a:pt x="2958" y="2646"/>
                      <a:pt x="2968" y="2614"/>
                      <a:pt x="2968" y="2594"/>
                    </a:cubicBezTo>
                    <a:cubicBezTo>
                      <a:pt x="2988" y="2448"/>
                      <a:pt x="3030" y="2303"/>
                      <a:pt x="3082" y="2158"/>
                    </a:cubicBezTo>
                    <a:lnTo>
                      <a:pt x="3092" y="2137"/>
                    </a:lnTo>
                    <a:cubicBezTo>
                      <a:pt x="3113" y="2086"/>
                      <a:pt x="3144" y="2023"/>
                      <a:pt x="3175" y="1971"/>
                    </a:cubicBezTo>
                    <a:cubicBezTo>
                      <a:pt x="2760" y="1722"/>
                      <a:pt x="2356" y="1463"/>
                      <a:pt x="2003" y="1131"/>
                    </a:cubicBezTo>
                    <a:cubicBezTo>
                      <a:pt x="1785" y="924"/>
                      <a:pt x="1578" y="706"/>
                      <a:pt x="1412" y="457"/>
                    </a:cubicBezTo>
                    <a:cubicBezTo>
                      <a:pt x="1329" y="332"/>
                      <a:pt x="1246" y="198"/>
                      <a:pt x="1183" y="53"/>
                    </a:cubicBezTo>
                    <a:cubicBezTo>
                      <a:pt x="1173" y="42"/>
                      <a:pt x="1163" y="21"/>
                      <a:pt x="1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155;p49">
                <a:extLst>
                  <a:ext uri="{FF2B5EF4-FFF2-40B4-BE49-F238E27FC236}">
                    <a16:creationId xmlns:a16="http://schemas.microsoft.com/office/drawing/2014/main" id="{A741BE43-5A41-4EE3-83F4-C7BF3483CDCA}"/>
                  </a:ext>
                </a:extLst>
              </p:cNvPr>
              <p:cNvSpPr/>
              <p:nvPr/>
            </p:nvSpPr>
            <p:spPr>
              <a:xfrm>
                <a:off x="7392627" y="2900184"/>
                <a:ext cx="144036" cy="117852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615" extrusionOk="0">
                    <a:moveTo>
                      <a:pt x="83" y="0"/>
                    </a:moveTo>
                    <a:cubicBezTo>
                      <a:pt x="83" y="10"/>
                      <a:pt x="72" y="31"/>
                      <a:pt x="72" y="42"/>
                    </a:cubicBezTo>
                    <a:cubicBezTo>
                      <a:pt x="42" y="228"/>
                      <a:pt x="21" y="404"/>
                      <a:pt x="10" y="570"/>
                    </a:cubicBezTo>
                    <a:cubicBezTo>
                      <a:pt x="0" y="664"/>
                      <a:pt x="0" y="747"/>
                      <a:pt x="0" y="840"/>
                    </a:cubicBezTo>
                    <a:cubicBezTo>
                      <a:pt x="10" y="923"/>
                      <a:pt x="10" y="1006"/>
                      <a:pt x="21" y="1089"/>
                    </a:cubicBezTo>
                    <a:cubicBezTo>
                      <a:pt x="31" y="1276"/>
                      <a:pt x="62" y="1462"/>
                      <a:pt x="104" y="1639"/>
                    </a:cubicBezTo>
                    <a:cubicBezTo>
                      <a:pt x="125" y="1753"/>
                      <a:pt x="145" y="1847"/>
                      <a:pt x="176" y="1930"/>
                    </a:cubicBezTo>
                    <a:cubicBezTo>
                      <a:pt x="197" y="2013"/>
                      <a:pt x="228" y="2105"/>
                      <a:pt x="259" y="2188"/>
                    </a:cubicBezTo>
                    <a:cubicBezTo>
                      <a:pt x="311" y="2344"/>
                      <a:pt x="374" y="2490"/>
                      <a:pt x="436" y="2614"/>
                    </a:cubicBezTo>
                    <a:cubicBezTo>
                      <a:pt x="643" y="2583"/>
                      <a:pt x="851" y="2541"/>
                      <a:pt x="1058" y="2490"/>
                    </a:cubicBezTo>
                    <a:lnTo>
                      <a:pt x="1037" y="2490"/>
                    </a:lnTo>
                    <a:cubicBezTo>
                      <a:pt x="1452" y="2375"/>
                      <a:pt x="1856" y="2220"/>
                      <a:pt x="2241" y="2002"/>
                    </a:cubicBezTo>
                    <a:lnTo>
                      <a:pt x="2241" y="1992"/>
                    </a:lnTo>
                    <a:cubicBezTo>
                      <a:pt x="2531" y="1826"/>
                      <a:pt x="2801" y="1618"/>
                      <a:pt x="3039" y="1379"/>
                    </a:cubicBezTo>
                    <a:cubicBezTo>
                      <a:pt x="3091" y="1328"/>
                      <a:pt x="3143" y="1276"/>
                      <a:pt x="3195" y="1213"/>
                    </a:cubicBezTo>
                    <a:cubicBezTo>
                      <a:pt x="3195" y="1203"/>
                      <a:pt x="3184" y="1193"/>
                      <a:pt x="3184" y="1193"/>
                    </a:cubicBezTo>
                    <a:cubicBezTo>
                      <a:pt x="3133" y="1058"/>
                      <a:pt x="3101" y="913"/>
                      <a:pt x="3081" y="778"/>
                    </a:cubicBezTo>
                    <a:cubicBezTo>
                      <a:pt x="3071" y="715"/>
                      <a:pt x="3071" y="664"/>
                      <a:pt x="3071" y="602"/>
                    </a:cubicBezTo>
                    <a:cubicBezTo>
                      <a:pt x="2956" y="607"/>
                      <a:pt x="2845" y="609"/>
                      <a:pt x="2733" y="609"/>
                    </a:cubicBezTo>
                    <a:cubicBezTo>
                      <a:pt x="2622" y="609"/>
                      <a:pt x="2510" y="607"/>
                      <a:pt x="2396" y="602"/>
                    </a:cubicBezTo>
                    <a:cubicBezTo>
                      <a:pt x="2105" y="591"/>
                      <a:pt x="1805" y="570"/>
                      <a:pt x="1515" y="519"/>
                    </a:cubicBezTo>
                    <a:cubicBezTo>
                      <a:pt x="1017" y="425"/>
                      <a:pt x="519" y="28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156;p49">
                <a:extLst>
                  <a:ext uri="{FF2B5EF4-FFF2-40B4-BE49-F238E27FC236}">
                    <a16:creationId xmlns:a16="http://schemas.microsoft.com/office/drawing/2014/main" id="{3EDF9D3D-B827-4EA4-A793-5E938000536D}"/>
                  </a:ext>
                </a:extLst>
              </p:cNvPr>
              <p:cNvSpPr/>
              <p:nvPr/>
            </p:nvSpPr>
            <p:spPr>
              <a:xfrm>
                <a:off x="7415476" y="2960936"/>
                <a:ext cx="170716" cy="141242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3134" extrusionOk="0">
                    <a:moveTo>
                      <a:pt x="2750" y="1"/>
                    </a:moveTo>
                    <a:cubicBezTo>
                      <a:pt x="2594" y="197"/>
                      <a:pt x="2408" y="363"/>
                      <a:pt x="2200" y="509"/>
                    </a:cubicBezTo>
                    <a:cubicBezTo>
                      <a:pt x="1920" y="716"/>
                      <a:pt x="1609" y="893"/>
                      <a:pt x="1287" y="1027"/>
                    </a:cubicBezTo>
                    <a:cubicBezTo>
                      <a:pt x="872" y="1204"/>
                      <a:pt x="437" y="1328"/>
                      <a:pt x="1" y="1401"/>
                    </a:cubicBezTo>
                    <a:cubicBezTo>
                      <a:pt x="53" y="1515"/>
                      <a:pt x="125" y="1619"/>
                      <a:pt x="198" y="1733"/>
                    </a:cubicBezTo>
                    <a:cubicBezTo>
                      <a:pt x="302" y="1878"/>
                      <a:pt x="416" y="2023"/>
                      <a:pt x="540" y="2158"/>
                    </a:cubicBezTo>
                    <a:cubicBezTo>
                      <a:pt x="655" y="2283"/>
                      <a:pt x="779" y="2407"/>
                      <a:pt x="914" y="2521"/>
                    </a:cubicBezTo>
                    <a:cubicBezTo>
                      <a:pt x="1174" y="2749"/>
                      <a:pt x="1453" y="2947"/>
                      <a:pt x="1744" y="3133"/>
                    </a:cubicBezTo>
                    <a:cubicBezTo>
                      <a:pt x="2179" y="2832"/>
                      <a:pt x="2584" y="2480"/>
                      <a:pt x="2957" y="2107"/>
                    </a:cubicBezTo>
                    <a:lnTo>
                      <a:pt x="2957" y="2107"/>
                    </a:lnTo>
                    <a:cubicBezTo>
                      <a:pt x="2947" y="2117"/>
                      <a:pt x="2947" y="2117"/>
                      <a:pt x="2937" y="2117"/>
                    </a:cubicBezTo>
                    <a:cubicBezTo>
                      <a:pt x="3237" y="1816"/>
                      <a:pt x="3518" y="1494"/>
                      <a:pt x="3788" y="1172"/>
                    </a:cubicBezTo>
                    <a:cubicBezTo>
                      <a:pt x="3715" y="1100"/>
                      <a:pt x="3652" y="1048"/>
                      <a:pt x="3590" y="986"/>
                    </a:cubicBezTo>
                    <a:cubicBezTo>
                      <a:pt x="3476" y="893"/>
                      <a:pt x="3362" y="778"/>
                      <a:pt x="3248" y="654"/>
                    </a:cubicBezTo>
                    <a:cubicBezTo>
                      <a:pt x="3154" y="550"/>
                      <a:pt x="3041" y="436"/>
                      <a:pt x="2947" y="301"/>
                    </a:cubicBezTo>
                    <a:cubicBezTo>
                      <a:pt x="2875" y="208"/>
                      <a:pt x="2812" y="104"/>
                      <a:pt x="2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157;p49">
                <a:extLst>
                  <a:ext uri="{FF2B5EF4-FFF2-40B4-BE49-F238E27FC236}">
                    <a16:creationId xmlns:a16="http://schemas.microsoft.com/office/drawing/2014/main" id="{EFA540A1-700C-4E73-9304-59E8FE7B5F77}"/>
                  </a:ext>
                </a:extLst>
              </p:cNvPr>
              <p:cNvSpPr/>
              <p:nvPr/>
            </p:nvSpPr>
            <p:spPr>
              <a:xfrm>
                <a:off x="7500114" y="3017992"/>
                <a:ext cx="159449" cy="139349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3092" extrusionOk="0">
                    <a:moveTo>
                      <a:pt x="2013" y="0"/>
                    </a:moveTo>
                    <a:cubicBezTo>
                      <a:pt x="1691" y="394"/>
                      <a:pt x="1359" y="778"/>
                      <a:pt x="986" y="1130"/>
                    </a:cubicBezTo>
                    <a:cubicBezTo>
                      <a:pt x="778" y="1328"/>
                      <a:pt x="561" y="1525"/>
                      <a:pt x="333" y="1701"/>
                    </a:cubicBezTo>
                    <a:cubicBezTo>
                      <a:pt x="218" y="1784"/>
                      <a:pt x="105" y="1867"/>
                      <a:pt x="1" y="1950"/>
                    </a:cubicBezTo>
                    <a:cubicBezTo>
                      <a:pt x="188" y="2064"/>
                      <a:pt x="384" y="2179"/>
                      <a:pt x="571" y="2282"/>
                    </a:cubicBezTo>
                    <a:lnTo>
                      <a:pt x="852" y="2448"/>
                    </a:lnTo>
                    <a:cubicBezTo>
                      <a:pt x="1173" y="2624"/>
                      <a:pt x="1495" y="2811"/>
                      <a:pt x="1806" y="2998"/>
                    </a:cubicBezTo>
                    <a:cubicBezTo>
                      <a:pt x="1857" y="3029"/>
                      <a:pt x="1899" y="3060"/>
                      <a:pt x="1951" y="3091"/>
                    </a:cubicBezTo>
                    <a:cubicBezTo>
                      <a:pt x="2106" y="2769"/>
                      <a:pt x="2293" y="2469"/>
                      <a:pt x="2511" y="2188"/>
                    </a:cubicBezTo>
                    <a:cubicBezTo>
                      <a:pt x="2802" y="1794"/>
                      <a:pt x="3154" y="1442"/>
                      <a:pt x="3538" y="1151"/>
                    </a:cubicBezTo>
                    <a:cubicBezTo>
                      <a:pt x="3475" y="1100"/>
                      <a:pt x="3403" y="1047"/>
                      <a:pt x="3330" y="996"/>
                    </a:cubicBezTo>
                    <a:lnTo>
                      <a:pt x="3320" y="985"/>
                    </a:lnTo>
                    <a:cubicBezTo>
                      <a:pt x="3030" y="789"/>
                      <a:pt x="2708" y="550"/>
                      <a:pt x="2407" y="311"/>
                    </a:cubicBezTo>
                    <a:lnTo>
                      <a:pt x="2407" y="332"/>
                    </a:lnTo>
                    <a:cubicBezTo>
                      <a:pt x="2251" y="208"/>
                      <a:pt x="2127" y="93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158;p49">
                <a:extLst>
                  <a:ext uri="{FF2B5EF4-FFF2-40B4-BE49-F238E27FC236}">
                    <a16:creationId xmlns:a16="http://schemas.microsoft.com/office/drawing/2014/main" id="{6B218787-96E0-444E-8C79-93466960E60C}"/>
                  </a:ext>
                </a:extLst>
              </p:cNvPr>
              <p:cNvSpPr/>
              <p:nvPr/>
            </p:nvSpPr>
            <p:spPr>
              <a:xfrm>
                <a:off x="7593135" y="3073606"/>
                <a:ext cx="141242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884" extrusionOk="0">
                    <a:moveTo>
                      <a:pt x="1598" y="0"/>
                    </a:moveTo>
                    <a:cubicBezTo>
                      <a:pt x="1381" y="166"/>
                      <a:pt x="1173" y="343"/>
                      <a:pt x="987" y="540"/>
                    </a:cubicBezTo>
                    <a:lnTo>
                      <a:pt x="996" y="530"/>
                    </a:lnTo>
                    <a:lnTo>
                      <a:pt x="996" y="530"/>
                    </a:lnTo>
                    <a:cubicBezTo>
                      <a:pt x="664" y="862"/>
                      <a:pt x="385" y="1245"/>
                      <a:pt x="157" y="1650"/>
                    </a:cubicBezTo>
                    <a:cubicBezTo>
                      <a:pt x="104" y="1743"/>
                      <a:pt x="53" y="1837"/>
                      <a:pt x="1" y="1940"/>
                    </a:cubicBezTo>
                    <a:cubicBezTo>
                      <a:pt x="125" y="2013"/>
                      <a:pt x="229" y="2086"/>
                      <a:pt x="323" y="2169"/>
                    </a:cubicBezTo>
                    <a:cubicBezTo>
                      <a:pt x="530" y="2314"/>
                      <a:pt x="696" y="2459"/>
                      <a:pt x="851" y="2604"/>
                    </a:cubicBezTo>
                    <a:cubicBezTo>
                      <a:pt x="955" y="2708"/>
                      <a:pt x="1038" y="2791"/>
                      <a:pt x="1111" y="2874"/>
                    </a:cubicBezTo>
                    <a:lnTo>
                      <a:pt x="1121" y="2884"/>
                    </a:lnTo>
                    <a:cubicBezTo>
                      <a:pt x="1308" y="2614"/>
                      <a:pt x="1547" y="2376"/>
                      <a:pt x="1796" y="2169"/>
                    </a:cubicBezTo>
                    <a:cubicBezTo>
                      <a:pt x="2211" y="1816"/>
                      <a:pt x="2667" y="1535"/>
                      <a:pt x="3133" y="1276"/>
                    </a:cubicBezTo>
                    <a:cubicBezTo>
                      <a:pt x="2677" y="820"/>
                      <a:pt x="2169" y="426"/>
                      <a:pt x="1671" y="62"/>
                    </a:cubicBezTo>
                    <a:cubicBezTo>
                      <a:pt x="1650" y="42"/>
                      <a:pt x="1619" y="21"/>
                      <a:pt x="1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159;p49">
                <a:extLst>
                  <a:ext uri="{FF2B5EF4-FFF2-40B4-BE49-F238E27FC236}">
                    <a16:creationId xmlns:a16="http://schemas.microsoft.com/office/drawing/2014/main" id="{BC86CE22-4CF2-4CCB-8C16-FE6AC30AD806}"/>
                  </a:ext>
                </a:extLst>
              </p:cNvPr>
              <p:cNvSpPr/>
              <p:nvPr/>
            </p:nvSpPr>
            <p:spPr>
              <a:xfrm>
                <a:off x="7647847" y="3135800"/>
                <a:ext cx="147776" cy="128127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843" extrusionOk="0">
                    <a:moveTo>
                      <a:pt x="2023" y="0"/>
                    </a:moveTo>
                    <a:cubicBezTo>
                      <a:pt x="1940" y="42"/>
                      <a:pt x="1868" y="83"/>
                      <a:pt x="1785" y="135"/>
                    </a:cubicBezTo>
                    <a:lnTo>
                      <a:pt x="1806" y="125"/>
                    </a:lnTo>
                    <a:lnTo>
                      <a:pt x="1806" y="125"/>
                    </a:lnTo>
                    <a:cubicBezTo>
                      <a:pt x="1287" y="425"/>
                      <a:pt x="778" y="757"/>
                      <a:pt x="363" y="1183"/>
                    </a:cubicBezTo>
                    <a:cubicBezTo>
                      <a:pt x="229" y="1317"/>
                      <a:pt x="114" y="1462"/>
                      <a:pt x="1" y="1618"/>
                    </a:cubicBezTo>
                    <a:lnTo>
                      <a:pt x="156" y="1805"/>
                    </a:lnTo>
                    <a:cubicBezTo>
                      <a:pt x="343" y="2054"/>
                      <a:pt x="488" y="2282"/>
                      <a:pt x="612" y="2520"/>
                    </a:cubicBezTo>
                    <a:cubicBezTo>
                      <a:pt x="665" y="2624"/>
                      <a:pt x="716" y="2728"/>
                      <a:pt x="768" y="2842"/>
                    </a:cubicBezTo>
                    <a:cubicBezTo>
                      <a:pt x="1027" y="2656"/>
                      <a:pt x="1297" y="2510"/>
                      <a:pt x="1587" y="2375"/>
                    </a:cubicBezTo>
                    <a:cubicBezTo>
                      <a:pt x="2117" y="2147"/>
                      <a:pt x="2698" y="2002"/>
                      <a:pt x="3279" y="1971"/>
                    </a:cubicBezTo>
                    <a:cubicBezTo>
                      <a:pt x="3268" y="1940"/>
                      <a:pt x="3258" y="1919"/>
                      <a:pt x="3247" y="1888"/>
                    </a:cubicBezTo>
                    <a:cubicBezTo>
                      <a:pt x="3081" y="1452"/>
                      <a:pt x="2843" y="1017"/>
                      <a:pt x="2500" y="560"/>
                    </a:cubicBezTo>
                    <a:cubicBezTo>
                      <a:pt x="2355" y="363"/>
                      <a:pt x="2189" y="176"/>
                      <a:pt x="20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160;p49">
                <a:extLst>
                  <a:ext uri="{FF2B5EF4-FFF2-40B4-BE49-F238E27FC236}">
                    <a16:creationId xmlns:a16="http://schemas.microsoft.com/office/drawing/2014/main" id="{D5A8622B-8FFC-46B5-9FE9-DE10AEA34D76}"/>
                  </a:ext>
                </a:extLst>
              </p:cNvPr>
              <p:cNvSpPr/>
              <p:nvPr/>
            </p:nvSpPr>
            <p:spPr>
              <a:xfrm>
                <a:off x="7684758" y="3231163"/>
                <a:ext cx="122088" cy="97256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2158" extrusionOk="0">
                    <a:moveTo>
                      <a:pt x="2501" y="0"/>
                    </a:moveTo>
                    <a:cubicBezTo>
                      <a:pt x="2184" y="10"/>
                      <a:pt x="1857" y="61"/>
                      <a:pt x="1550" y="142"/>
                    </a:cubicBezTo>
                    <a:lnTo>
                      <a:pt x="1550" y="142"/>
                    </a:lnTo>
                    <a:cubicBezTo>
                      <a:pt x="1552" y="140"/>
                      <a:pt x="1554" y="138"/>
                      <a:pt x="1557" y="135"/>
                    </a:cubicBezTo>
                    <a:lnTo>
                      <a:pt x="1557" y="135"/>
                    </a:lnTo>
                    <a:cubicBezTo>
                      <a:pt x="1132" y="249"/>
                      <a:pt x="727" y="415"/>
                      <a:pt x="344" y="633"/>
                    </a:cubicBezTo>
                    <a:lnTo>
                      <a:pt x="344" y="643"/>
                    </a:lnTo>
                    <a:cubicBezTo>
                      <a:pt x="229" y="706"/>
                      <a:pt x="115" y="778"/>
                      <a:pt x="1" y="861"/>
                    </a:cubicBezTo>
                    <a:cubicBezTo>
                      <a:pt x="42" y="955"/>
                      <a:pt x="84" y="1058"/>
                      <a:pt x="115" y="1162"/>
                    </a:cubicBezTo>
                    <a:cubicBezTo>
                      <a:pt x="208" y="1432"/>
                      <a:pt x="271" y="1701"/>
                      <a:pt x="312" y="1960"/>
                    </a:cubicBezTo>
                    <a:cubicBezTo>
                      <a:pt x="323" y="2033"/>
                      <a:pt x="333" y="2096"/>
                      <a:pt x="333" y="2158"/>
                    </a:cubicBezTo>
                    <a:lnTo>
                      <a:pt x="395" y="2126"/>
                    </a:lnTo>
                    <a:cubicBezTo>
                      <a:pt x="696" y="2023"/>
                      <a:pt x="1017" y="1960"/>
                      <a:pt x="1329" y="1930"/>
                    </a:cubicBezTo>
                    <a:cubicBezTo>
                      <a:pt x="1453" y="1919"/>
                      <a:pt x="1578" y="1919"/>
                      <a:pt x="1702" y="1919"/>
                    </a:cubicBezTo>
                    <a:cubicBezTo>
                      <a:pt x="1900" y="1919"/>
                      <a:pt x="2096" y="1930"/>
                      <a:pt x="2294" y="1960"/>
                    </a:cubicBezTo>
                    <a:cubicBezTo>
                      <a:pt x="2418" y="1971"/>
                      <a:pt x="2543" y="1992"/>
                      <a:pt x="2656" y="2023"/>
                    </a:cubicBezTo>
                    <a:cubicBezTo>
                      <a:pt x="2688" y="1774"/>
                      <a:pt x="2709" y="1536"/>
                      <a:pt x="2698" y="1287"/>
                    </a:cubicBezTo>
                    <a:cubicBezTo>
                      <a:pt x="2698" y="851"/>
                      <a:pt x="2626" y="415"/>
                      <a:pt x="2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161;p49">
                <a:extLst>
                  <a:ext uri="{FF2B5EF4-FFF2-40B4-BE49-F238E27FC236}">
                    <a16:creationId xmlns:a16="http://schemas.microsoft.com/office/drawing/2014/main" id="{8EB3F71B-82A8-40A7-90FE-81073980867B}"/>
                  </a:ext>
                </a:extLst>
              </p:cNvPr>
              <p:cNvSpPr/>
              <p:nvPr/>
            </p:nvSpPr>
            <p:spPr>
              <a:xfrm>
                <a:off x="7700216" y="3259646"/>
                <a:ext cx="45" cy="541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1" y="1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162;p49">
                <a:extLst>
                  <a:ext uri="{FF2B5EF4-FFF2-40B4-BE49-F238E27FC236}">
                    <a16:creationId xmlns:a16="http://schemas.microsoft.com/office/drawing/2014/main" id="{8D32792E-CA7C-4D30-BF6E-B1399104DE34}"/>
                  </a:ext>
                </a:extLst>
              </p:cNvPr>
              <p:cNvSpPr/>
              <p:nvPr/>
            </p:nvSpPr>
            <p:spPr>
              <a:xfrm>
                <a:off x="7505748" y="3324184"/>
                <a:ext cx="298302" cy="297851"/>
              </a:xfrm>
              <a:custGeom>
                <a:avLst/>
                <a:gdLst/>
                <a:ahLst/>
                <a:cxnLst/>
                <a:rect l="l" t="t" r="r" b="b"/>
                <a:pathLst>
                  <a:path w="6619" h="6609" extrusionOk="0">
                    <a:moveTo>
                      <a:pt x="5664" y="0"/>
                    </a:moveTo>
                    <a:cubicBezTo>
                      <a:pt x="5332" y="0"/>
                      <a:pt x="5010" y="32"/>
                      <a:pt x="4689" y="115"/>
                    </a:cubicBezTo>
                    <a:lnTo>
                      <a:pt x="4699" y="115"/>
                    </a:lnTo>
                    <a:cubicBezTo>
                      <a:pt x="4565" y="145"/>
                      <a:pt x="4440" y="187"/>
                      <a:pt x="4326" y="239"/>
                    </a:cubicBezTo>
                    <a:cubicBezTo>
                      <a:pt x="4336" y="394"/>
                      <a:pt x="4346" y="550"/>
                      <a:pt x="4336" y="705"/>
                    </a:cubicBezTo>
                    <a:cubicBezTo>
                      <a:pt x="4336" y="986"/>
                      <a:pt x="4316" y="1266"/>
                      <a:pt x="4274" y="1535"/>
                    </a:cubicBezTo>
                    <a:cubicBezTo>
                      <a:pt x="4222" y="1805"/>
                      <a:pt x="4160" y="2075"/>
                      <a:pt x="4077" y="2334"/>
                    </a:cubicBezTo>
                    <a:cubicBezTo>
                      <a:pt x="4025" y="2480"/>
                      <a:pt x="3973" y="2625"/>
                      <a:pt x="3921" y="2749"/>
                    </a:cubicBezTo>
                    <a:cubicBezTo>
                      <a:pt x="3869" y="2884"/>
                      <a:pt x="3818" y="3008"/>
                      <a:pt x="3755" y="3133"/>
                    </a:cubicBezTo>
                    <a:cubicBezTo>
                      <a:pt x="3641" y="3382"/>
                      <a:pt x="3496" y="3621"/>
                      <a:pt x="3341" y="3870"/>
                    </a:cubicBezTo>
                    <a:cubicBezTo>
                      <a:pt x="3185" y="4108"/>
                      <a:pt x="3019" y="4326"/>
                      <a:pt x="2853" y="4523"/>
                    </a:cubicBezTo>
                    <a:cubicBezTo>
                      <a:pt x="2677" y="4741"/>
                      <a:pt x="2511" y="4928"/>
                      <a:pt x="2334" y="5094"/>
                    </a:cubicBezTo>
                    <a:cubicBezTo>
                      <a:pt x="2137" y="5280"/>
                      <a:pt x="1940" y="5456"/>
                      <a:pt x="1743" y="5612"/>
                    </a:cubicBezTo>
                    <a:cubicBezTo>
                      <a:pt x="1328" y="5924"/>
                      <a:pt x="892" y="6193"/>
                      <a:pt x="436" y="6411"/>
                    </a:cubicBezTo>
                    <a:cubicBezTo>
                      <a:pt x="291" y="6484"/>
                      <a:pt x="135" y="6546"/>
                      <a:pt x="0" y="6608"/>
                    </a:cubicBezTo>
                    <a:cubicBezTo>
                      <a:pt x="695" y="6473"/>
                      <a:pt x="1380" y="6276"/>
                      <a:pt x="2013" y="6007"/>
                    </a:cubicBezTo>
                    <a:cubicBezTo>
                      <a:pt x="2822" y="5654"/>
                      <a:pt x="3569" y="5177"/>
                      <a:pt x="4201" y="4585"/>
                    </a:cubicBezTo>
                    <a:cubicBezTo>
                      <a:pt x="4523" y="4285"/>
                      <a:pt x="4823" y="3942"/>
                      <a:pt x="5104" y="3568"/>
                    </a:cubicBezTo>
                    <a:cubicBezTo>
                      <a:pt x="5415" y="3154"/>
                      <a:pt x="5685" y="2697"/>
                      <a:pt x="5913" y="2231"/>
                    </a:cubicBezTo>
                    <a:cubicBezTo>
                      <a:pt x="6276" y="1515"/>
                      <a:pt x="6515" y="799"/>
                      <a:pt x="6618" y="104"/>
                    </a:cubicBezTo>
                    <a:cubicBezTo>
                      <a:pt x="6296" y="32"/>
                      <a:pt x="5985" y="0"/>
                      <a:pt x="56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163;p49">
                <a:extLst>
                  <a:ext uri="{FF2B5EF4-FFF2-40B4-BE49-F238E27FC236}">
                    <a16:creationId xmlns:a16="http://schemas.microsoft.com/office/drawing/2014/main" id="{F2AAF5DC-4775-49E9-90A5-EBC2B468EFBA}"/>
                  </a:ext>
                </a:extLst>
              </p:cNvPr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164;p49">
                <a:extLst>
                  <a:ext uri="{FF2B5EF4-FFF2-40B4-BE49-F238E27FC236}">
                    <a16:creationId xmlns:a16="http://schemas.microsoft.com/office/drawing/2014/main" id="{CF720F9E-C071-4FD1-9517-BA15B844910E}"/>
                  </a:ext>
                </a:extLst>
              </p:cNvPr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165;p49">
                <a:extLst>
                  <a:ext uri="{FF2B5EF4-FFF2-40B4-BE49-F238E27FC236}">
                    <a16:creationId xmlns:a16="http://schemas.microsoft.com/office/drawing/2014/main" id="{693E3FF5-229D-4211-AFB1-DAFA11D3995B}"/>
                  </a:ext>
                </a:extLst>
              </p:cNvPr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64" extrusionOk="0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166;p49">
                <a:extLst>
                  <a:ext uri="{FF2B5EF4-FFF2-40B4-BE49-F238E27FC236}">
                    <a16:creationId xmlns:a16="http://schemas.microsoft.com/office/drawing/2014/main" id="{3A32676B-63EF-4CD8-897F-0A8C3151AA95}"/>
                  </a:ext>
                </a:extLst>
              </p:cNvPr>
              <p:cNvSpPr/>
              <p:nvPr/>
            </p:nvSpPr>
            <p:spPr>
              <a:xfrm>
                <a:off x="7664703" y="2683272"/>
                <a:ext cx="175313" cy="112669"/>
              </a:xfrm>
              <a:custGeom>
                <a:avLst/>
                <a:gdLst/>
                <a:ahLst/>
                <a:cxnLst/>
                <a:rect l="l" t="t" r="r" b="b"/>
                <a:pathLst>
                  <a:path w="3890" h="2500" extrusionOk="0">
                    <a:moveTo>
                      <a:pt x="1338" y="0"/>
                    </a:moveTo>
                    <a:cubicBezTo>
                      <a:pt x="1141" y="0"/>
                      <a:pt x="913" y="10"/>
                      <a:pt x="653" y="31"/>
                    </a:cubicBezTo>
                    <a:cubicBezTo>
                      <a:pt x="570" y="31"/>
                      <a:pt x="487" y="42"/>
                      <a:pt x="404" y="52"/>
                    </a:cubicBezTo>
                    <a:cubicBezTo>
                      <a:pt x="353" y="145"/>
                      <a:pt x="311" y="238"/>
                      <a:pt x="270" y="342"/>
                    </a:cubicBezTo>
                    <a:lnTo>
                      <a:pt x="270" y="332"/>
                    </a:lnTo>
                    <a:cubicBezTo>
                      <a:pt x="155" y="602"/>
                      <a:pt x="83" y="892"/>
                      <a:pt x="42" y="1183"/>
                    </a:cubicBezTo>
                    <a:lnTo>
                      <a:pt x="42" y="1172"/>
                    </a:lnTo>
                    <a:cubicBezTo>
                      <a:pt x="0" y="1515"/>
                      <a:pt x="0" y="1856"/>
                      <a:pt x="42" y="2188"/>
                    </a:cubicBezTo>
                    <a:lnTo>
                      <a:pt x="42" y="2178"/>
                    </a:lnTo>
                    <a:cubicBezTo>
                      <a:pt x="62" y="2292"/>
                      <a:pt x="83" y="2396"/>
                      <a:pt x="104" y="2500"/>
                    </a:cubicBezTo>
                    <a:cubicBezTo>
                      <a:pt x="374" y="2417"/>
                      <a:pt x="623" y="2365"/>
                      <a:pt x="882" y="2334"/>
                    </a:cubicBezTo>
                    <a:cubicBezTo>
                      <a:pt x="1006" y="2313"/>
                      <a:pt x="1141" y="2313"/>
                      <a:pt x="1276" y="2313"/>
                    </a:cubicBezTo>
                    <a:lnTo>
                      <a:pt x="1296" y="2313"/>
                    </a:lnTo>
                    <a:cubicBezTo>
                      <a:pt x="1328" y="2334"/>
                      <a:pt x="1359" y="2344"/>
                      <a:pt x="1390" y="2344"/>
                    </a:cubicBezTo>
                    <a:cubicBezTo>
                      <a:pt x="1400" y="2344"/>
                      <a:pt x="1411" y="2344"/>
                      <a:pt x="1421" y="2334"/>
                    </a:cubicBezTo>
                    <a:cubicBezTo>
                      <a:pt x="1462" y="2324"/>
                      <a:pt x="1483" y="2303"/>
                      <a:pt x="1515" y="2271"/>
                    </a:cubicBezTo>
                    <a:lnTo>
                      <a:pt x="1525" y="2261"/>
                    </a:lnTo>
                    <a:lnTo>
                      <a:pt x="1545" y="2241"/>
                    </a:lnTo>
                    <a:cubicBezTo>
                      <a:pt x="1764" y="1981"/>
                      <a:pt x="2054" y="1732"/>
                      <a:pt x="2458" y="1462"/>
                    </a:cubicBezTo>
                    <a:cubicBezTo>
                      <a:pt x="2811" y="1224"/>
                      <a:pt x="3174" y="996"/>
                      <a:pt x="3475" y="819"/>
                    </a:cubicBezTo>
                    <a:cubicBezTo>
                      <a:pt x="3620" y="736"/>
                      <a:pt x="3755" y="653"/>
                      <a:pt x="3890" y="570"/>
                    </a:cubicBezTo>
                    <a:cubicBezTo>
                      <a:pt x="3838" y="529"/>
                      <a:pt x="3786" y="498"/>
                      <a:pt x="3703" y="456"/>
                    </a:cubicBezTo>
                    <a:cubicBezTo>
                      <a:pt x="3537" y="373"/>
                      <a:pt x="3361" y="311"/>
                      <a:pt x="3184" y="259"/>
                    </a:cubicBezTo>
                    <a:cubicBezTo>
                      <a:pt x="3018" y="208"/>
                      <a:pt x="2842" y="155"/>
                      <a:pt x="2635" y="114"/>
                    </a:cubicBezTo>
                    <a:cubicBezTo>
                      <a:pt x="2230" y="42"/>
                      <a:pt x="1794" y="0"/>
                      <a:pt x="1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167;p49">
                <a:extLst>
                  <a:ext uri="{FF2B5EF4-FFF2-40B4-BE49-F238E27FC236}">
                    <a16:creationId xmlns:a16="http://schemas.microsoft.com/office/drawing/2014/main" id="{2AF24249-E329-4180-A511-D718A3F58239}"/>
                  </a:ext>
                </a:extLst>
              </p:cNvPr>
              <p:cNvSpPr/>
              <p:nvPr/>
            </p:nvSpPr>
            <p:spPr>
              <a:xfrm>
                <a:off x="7689941" y="2559831"/>
                <a:ext cx="423589" cy="393665"/>
              </a:xfrm>
              <a:custGeom>
                <a:avLst/>
                <a:gdLst/>
                <a:ahLst/>
                <a:cxnLst/>
                <a:rect l="l" t="t" r="r" b="b"/>
                <a:pathLst>
                  <a:path w="9399" h="8735" extrusionOk="0">
                    <a:moveTo>
                      <a:pt x="3807" y="1"/>
                    </a:moveTo>
                    <a:cubicBezTo>
                      <a:pt x="3610" y="1"/>
                      <a:pt x="3403" y="21"/>
                      <a:pt x="3195" y="63"/>
                    </a:cubicBezTo>
                    <a:cubicBezTo>
                      <a:pt x="2583" y="167"/>
                      <a:pt x="2002" y="457"/>
                      <a:pt x="1525" y="893"/>
                    </a:cubicBezTo>
                    <a:cubicBezTo>
                      <a:pt x="1266" y="1131"/>
                      <a:pt x="1048" y="1411"/>
                      <a:pt x="851" y="1743"/>
                    </a:cubicBezTo>
                    <a:cubicBezTo>
                      <a:pt x="768" y="1888"/>
                      <a:pt x="695" y="2044"/>
                      <a:pt x="623" y="2200"/>
                    </a:cubicBezTo>
                    <a:lnTo>
                      <a:pt x="633" y="2200"/>
                    </a:lnTo>
                    <a:cubicBezTo>
                      <a:pt x="644" y="2200"/>
                      <a:pt x="653" y="2210"/>
                      <a:pt x="653" y="2230"/>
                    </a:cubicBezTo>
                    <a:cubicBezTo>
                      <a:pt x="674" y="2230"/>
                      <a:pt x="685" y="2251"/>
                      <a:pt x="685" y="2272"/>
                    </a:cubicBezTo>
                    <a:cubicBezTo>
                      <a:pt x="674" y="2283"/>
                      <a:pt x="674" y="2293"/>
                      <a:pt x="664" y="2303"/>
                    </a:cubicBezTo>
                    <a:cubicBezTo>
                      <a:pt x="674" y="2313"/>
                      <a:pt x="685" y="2324"/>
                      <a:pt x="674" y="2334"/>
                    </a:cubicBezTo>
                    <a:cubicBezTo>
                      <a:pt x="674" y="2355"/>
                      <a:pt x="664" y="2366"/>
                      <a:pt x="664" y="2376"/>
                    </a:cubicBezTo>
                    <a:lnTo>
                      <a:pt x="664" y="2396"/>
                    </a:lnTo>
                    <a:cubicBezTo>
                      <a:pt x="664" y="2407"/>
                      <a:pt x="653" y="2417"/>
                      <a:pt x="653" y="2417"/>
                    </a:cubicBezTo>
                    <a:cubicBezTo>
                      <a:pt x="653" y="2428"/>
                      <a:pt x="653" y="2428"/>
                      <a:pt x="664" y="2428"/>
                    </a:cubicBezTo>
                    <a:cubicBezTo>
                      <a:pt x="664" y="2438"/>
                      <a:pt x="653" y="2449"/>
                      <a:pt x="653" y="2459"/>
                    </a:cubicBezTo>
                    <a:cubicBezTo>
                      <a:pt x="653" y="2469"/>
                      <a:pt x="644" y="2479"/>
                      <a:pt x="644" y="2490"/>
                    </a:cubicBezTo>
                    <a:cubicBezTo>
                      <a:pt x="644" y="2500"/>
                      <a:pt x="644" y="2500"/>
                      <a:pt x="633" y="2511"/>
                    </a:cubicBezTo>
                    <a:cubicBezTo>
                      <a:pt x="529" y="2749"/>
                      <a:pt x="415" y="2988"/>
                      <a:pt x="301" y="3226"/>
                    </a:cubicBezTo>
                    <a:cubicBezTo>
                      <a:pt x="218" y="3434"/>
                      <a:pt x="146" y="3652"/>
                      <a:pt x="104" y="3880"/>
                    </a:cubicBezTo>
                    <a:cubicBezTo>
                      <a:pt x="31" y="4181"/>
                      <a:pt x="0" y="4502"/>
                      <a:pt x="0" y="4834"/>
                    </a:cubicBezTo>
                    <a:cubicBezTo>
                      <a:pt x="0" y="5457"/>
                      <a:pt x="156" y="6079"/>
                      <a:pt x="446" y="6629"/>
                    </a:cubicBezTo>
                    <a:cubicBezTo>
                      <a:pt x="736" y="7179"/>
                      <a:pt x="1183" y="7645"/>
                      <a:pt x="1722" y="7988"/>
                    </a:cubicBezTo>
                    <a:cubicBezTo>
                      <a:pt x="1992" y="8154"/>
                      <a:pt x="2313" y="8288"/>
                      <a:pt x="2718" y="8424"/>
                    </a:cubicBezTo>
                    <a:cubicBezTo>
                      <a:pt x="3081" y="8548"/>
                      <a:pt x="3475" y="8631"/>
                      <a:pt x="3911" y="8682"/>
                    </a:cubicBezTo>
                    <a:cubicBezTo>
                      <a:pt x="4180" y="8724"/>
                      <a:pt x="4461" y="8735"/>
                      <a:pt x="4740" y="8735"/>
                    </a:cubicBezTo>
                    <a:cubicBezTo>
                      <a:pt x="5291" y="8735"/>
                      <a:pt x="5830" y="8672"/>
                      <a:pt x="6349" y="8537"/>
                    </a:cubicBezTo>
                    <a:cubicBezTo>
                      <a:pt x="6743" y="8433"/>
                      <a:pt x="7106" y="8299"/>
                      <a:pt x="7437" y="8133"/>
                    </a:cubicBezTo>
                    <a:cubicBezTo>
                      <a:pt x="7759" y="7967"/>
                      <a:pt x="8071" y="7760"/>
                      <a:pt x="8350" y="7521"/>
                    </a:cubicBezTo>
                    <a:cubicBezTo>
                      <a:pt x="8631" y="7272"/>
                      <a:pt x="8869" y="6981"/>
                      <a:pt x="9056" y="6681"/>
                    </a:cubicBezTo>
                    <a:cubicBezTo>
                      <a:pt x="9149" y="6525"/>
                      <a:pt x="9222" y="6359"/>
                      <a:pt x="9284" y="6183"/>
                    </a:cubicBezTo>
                    <a:cubicBezTo>
                      <a:pt x="9346" y="5996"/>
                      <a:pt x="9388" y="5809"/>
                      <a:pt x="9398" y="5633"/>
                    </a:cubicBezTo>
                    <a:cubicBezTo>
                      <a:pt x="9398" y="5561"/>
                      <a:pt x="9388" y="5488"/>
                      <a:pt x="9378" y="5405"/>
                    </a:cubicBezTo>
                    <a:cubicBezTo>
                      <a:pt x="9367" y="5322"/>
                      <a:pt x="9336" y="5249"/>
                      <a:pt x="9305" y="5187"/>
                    </a:cubicBezTo>
                    <a:cubicBezTo>
                      <a:pt x="9263" y="5083"/>
                      <a:pt x="9191" y="4990"/>
                      <a:pt x="9076" y="4876"/>
                    </a:cubicBezTo>
                    <a:cubicBezTo>
                      <a:pt x="8993" y="4803"/>
                      <a:pt x="8910" y="4731"/>
                      <a:pt x="8827" y="4668"/>
                    </a:cubicBezTo>
                    <a:lnTo>
                      <a:pt x="8755" y="4606"/>
                    </a:lnTo>
                    <a:cubicBezTo>
                      <a:pt x="8610" y="4482"/>
                      <a:pt x="8495" y="4367"/>
                      <a:pt x="8392" y="4254"/>
                    </a:cubicBezTo>
                    <a:cubicBezTo>
                      <a:pt x="8382" y="4243"/>
                      <a:pt x="8361" y="4222"/>
                      <a:pt x="8350" y="4201"/>
                    </a:cubicBezTo>
                    <a:lnTo>
                      <a:pt x="8340" y="4191"/>
                    </a:lnTo>
                    <a:cubicBezTo>
                      <a:pt x="8216" y="4025"/>
                      <a:pt x="8101" y="3828"/>
                      <a:pt x="7998" y="3579"/>
                    </a:cubicBezTo>
                    <a:cubicBezTo>
                      <a:pt x="7925" y="3413"/>
                      <a:pt x="7863" y="3237"/>
                      <a:pt x="7801" y="3071"/>
                    </a:cubicBezTo>
                    <a:cubicBezTo>
                      <a:pt x="7739" y="2884"/>
                      <a:pt x="7666" y="2698"/>
                      <a:pt x="7593" y="2521"/>
                    </a:cubicBezTo>
                    <a:cubicBezTo>
                      <a:pt x="7448" y="2189"/>
                      <a:pt x="7251" y="1868"/>
                      <a:pt x="7002" y="1566"/>
                    </a:cubicBezTo>
                    <a:cubicBezTo>
                      <a:pt x="6784" y="1287"/>
                      <a:pt x="6504" y="1027"/>
                      <a:pt x="6183" y="799"/>
                    </a:cubicBezTo>
                    <a:cubicBezTo>
                      <a:pt x="5892" y="591"/>
                      <a:pt x="5570" y="416"/>
                      <a:pt x="5208" y="270"/>
                    </a:cubicBezTo>
                    <a:cubicBezTo>
                      <a:pt x="4886" y="146"/>
                      <a:pt x="4533" y="63"/>
                      <a:pt x="4180" y="21"/>
                    </a:cubicBezTo>
                    <a:cubicBezTo>
                      <a:pt x="4056" y="11"/>
                      <a:pt x="3931" y="1"/>
                      <a:pt x="38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168;p49">
                <a:extLst>
                  <a:ext uri="{FF2B5EF4-FFF2-40B4-BE49-F238E27FC236}">
                    <a16:creationId xmlns:a16="http://schemas.microsoft.com/office/drawing/2014/main" id="{F2FE57B5-073D-4420-A722-E377D2288621}"/>
                  </a:ext>
                </a:extLst>
              </p:cNvPr>
              <p:cNvSpPr/>
              <p:nvPr/>
            </p:nvSpPr>
            <p:spPr>
              <a:xfrm>
                <a:off x="7689445" y="2677143"/>
                <a:ext cx="407681" cy="276805"/>
              </a:xfrm>
              <a:custGeom>
                <a:avLst/>
                <a:gdLst/>
                <a:ahLst/>
                <a:cxnLst/>
                <a:rect l="l" t="t" r="r" b="b"/>
                <a:pathLst>
                  <a:path w="9046" h="6142" extrusionOk="0">
                    <a:moveTo>
                      <a:pt x="602" y="1"/>
                    </a:moveTo>
                    <a:lnTo>
                      <a:pt x="602" y="1"/>
                    </a:lnTo>
                    <a:cubicBezTo>
                      <a:pt x="509" y="208"/>
                      <a:pt x="406" y="416"/>
                      <a:pt x="323" y="602"/>
                    </a:cubicBezTo>
                    <a:lnTo>
                      <a:pt x="312" y="623"/>
                    </a:lnTo>
                    <a:cubicBezTo>
                      <a:pt x="229" y="831"/>
                      <a:pt x="157" y="1049"/>
                      <a:pt x="104" y="1266"/>
                    </a:cubicBezTo>
                    <a:cubicBezTo>
                      <a:pt x="42" y="1578"/>
                      <a:pt x="1" y="1899"/>
                      <a:pt x="11" y="2231"/>
                    </a:cubicBezTo>
                    <a:cubicBezTo>
                      <a:pt x="11" y="2854"/>
                      <a:pt x="167" y="3476"/>
                      <a:pt x="457" y="4026"/>
                    </a:cubicBezTo>
                    <a:cubicBezTo>
                      <a:pt x="747" y="4576"/>
                      <a:pt x="1194" y="5042"/>
                      <a:pt x="1733" y="5385"/>
                    </a:cubicBezTo>
                    <a:cubicBezTo>
                      <a:pt x="2003" y="5551"/>
                      <a:pt x="2324" y="5696"/>
                      <a:pt x="2729" y="5821"/>
                    </a:cubicBezTo>
                    <a:cubicBezTo>
                      <a:pt x="3092" y="5945"/>
                      <a:pt x="3486" y="6028"/>
                      <a:pt x="3922" y="6090"/>
                    </a:cubicBezTo>
                    <a:cubicBezTo>
                      <a:pt x="4202" y="6121"/>
                      <a:pt x="4482" y="6142"/>
                      <a:pt x="4751" y="6142"/>
                    </a:cubicBezTo>
                    <a:cubicBezTo>
                      <a:pt x="5302" y="6142"/>
                      <a:pt x="5841" y="6069"/>
                      <a:pt x="6360" y="5934"/>
                    </a:cubicBezTo>
                    <a:cubicBezTo>
                      <a:pt x="6754" y="5841"/>
                      <a:pt x="7117" y="5696"/>
                      <a:pt x="7448" y="5530"/>
                    </a:cubicBezTo>
                    <a:cubicBezTo>
                      <a:pt x="7770" y="5364"/>
                      <a:pt x="8082" y="5157"/>
                      <a:pt x="8361" y="4918"/>
                    </a:cubicBezTo>
                    <a:cubicBezTo>
                      <a:pt x="8631" y="4679"/>
                      <a:pt x="8870" y="4410"/>
                      <a:pt x="9046" y="4119"/>
                    </a:cubicBezTo>
                    <a:lnTo>
                      <a:pt x="9046" y="4119"/>
                    </a:lnTo>
                    <a:cubicBezTo>
                      <a:pt x="8704" y="4461"/>
                      <a:pt x="8299" y="4742"/>
                      <a:pt x="7863" y="4949"/>
                    </a:cubicBezTo>
                    <a:cubicBezTo>
                      <a:pt x="7708" y="5021"/>
                      <a:pt x="7563" y="5084"/>
                      <a:pt x="7407" y="5146"/>
                    </a:cubicBezTo>
                    <a:cubicBezTo>
                      <a:pt x="7252" y="5198"/>
                      <a:pt x="7096" y="5250"/>
                      <a:pt x="6930" y="5291"/>
                    </a:cubicBezTo>
                    <a:cubicBezTo>
                      <a:pt x="6639" y="5364"/>
                      <a:pt x="6349" y="5426"/>
                      <a:pt x="6058" y="5457"/>
                    </a:cubicBezTo>
                    <a:cubicBezTo>
                      <a:pt x="5747" y="5509"/>
                      <a:pt x="5436" y="5530"/>
                      <a:pt x="5125" y="5540"/>
                    </a:cubicBezTo>
                    <a:cubicBezTo>
                      <a:pt x="4804" y="5540"/>
                      <a:pt x="4472" y="5530"/>
                      <a:pt x="4161" y="5489"/>
                    </a:cubicBezTo>
                    <a:cubicBezTo>
                      <a:pt x="3839" y="5447"/>
                      <a:pt x="3527" y="5395"/>
                      <a:pt x="3227" y="5302"/>
                    </a:cubicBezTo>
                    <a:cubicBezTo>
                      <a:pt x="2926" y="5219"/>
                      <a:pt x="2635" y="5104"/>
                      <a:pt x="2366" y="4959"/>
                    </a:cubicBezTo>
                    <a:cubicBezTo>
                      <a:pt x="2096" y="4814"/>
                      <a:pt x="1847" y="4648"/>
                      <a:pt x="1630" y="4440"/>
                    </a:cubicBezTo>
                    <a:cubicBezTo>
                      <a:pt x="1401" y="4223"/>
                      <a:pt x="1204" y="3984"/>
                      <a:pt x="1049" y="3714"/>
                    </a:cubicBezTo>
                    <a:cubicBezTo>
                      <a:pt x="883" y="3424"/>
                      <a:pt x="758" y="3113"/>
                      <a:pt x="675" y="2802"/>
                    </a:cubicBezTo>
                    <a:cubicBezTo>
                      <a:pt x="581" y="2460"/>
                      <a:pt x="530" y="2117"/>
                      <a:pt x="499" y="1764"/>
                    </a:cubicBezTo>
                    <a:cubicBezTo>
                      <a:pt x="468" y="1412"/>
                      <a:pt x="468" y="1059"/>
                      <a:pt x="499" y="706"/>
                    </a:cubicBezTo>
                    <a:cubicBezTo>
                      <a:pt x="519" y="468"/>
                      <a:pt x="551" y="229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169;p49">
                <a:extLst>
                  <a:ext uri="{FF2B5EF4-FFF2-40B4-BE49-F238E27FC236}">
                    <a16:creationId xmlns:a16="http://schemas.microsoft.com/office/drawing/2014/main" id="{D7775C56-09ED-4842-B796-92E3D879C893}"/>
                  </a:ext>
                </a:extLst>
              </p:cNvPr>
              <p:cNvSpPr/>
              <p:nvPr/>
            </p:nvSpPr>
            <p:spPr>
              <a:xfrm>
                <a:off x="7757272" y="2552350"/>
                <a:ext cx="103340" cy="6129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1360" extrusionOk="0">
                    <a:moveTo>
                      <a:pt x="851" y="1"/>
                    </a:moveTo>
                    <a:cubicBezTo>
                      <a:pt x="705" y="1"/>
                      <a:pt x="570" y="31"/>
                      <a:pt x="446" y="73"/>
                    </a:cubicBezTo>
                    <a:cubicBezTo>
                      <a:pt x="321" y="114"/>
                      <a:pt x="218" y="197"/>
                      <a:pt x="135" y="312"/>
                    </a:cubicBezTo>
                    <a:cubicBezTo>
                      <a:pt x="42" y="436"/>
                      <a:pt x="0" y="571"/>
                      <a:pt x="0" y="695"/>
                    </a:cubicBezTo>
                    <a:cubicBezTo>
                      <a:pt x="10" y="747"/>
                      <a:pt x="21" y="799"/>
                      <a:pt x="42" y="851"/>
                    </a:cubicBezTo>
                    <a:cubicBezTo>
                      <a:pt x="72" y="903"/>
                      <a:pt x="104" y="955"/>
                      <a:pt x="155" y="1006"/>
                    </a:cubicBezTo>
                    <a:cubicBezTo>
                      <a:pt x="197" y="1048"/>
                      <a:pt x="238" y="1079"/>
                      <a:pt x="280" y="1100"/>
                    </a:cubicBezTo>
                    <a:cubicBezTo>
                      <a:pt x="332" y="1142"/>
                      <a:pt x="394" y="1172"/>
                      <a:pt x="446" y="1193"/>
                    </a:cubicBezTo>
                    <a:cubicBezTo>
                      <a:pt x="549" y="1245"/>
                      <a:pt x="674" y="1276"/>
                      <a:pt x="819" y="1308"/>
                    </a:cubicBezTo>
                    <a:cubicBezTo>
                      <a:pt x="934" y="1338"/>
                      <a:pt x="1037" y="1349"/>
                      <a:pt x="1151" y="1359"/>
                    </a:cubicBezTo>
                    <a:lnTo>
                      <a:pt x="1234" y="1359"/>
                    </a:lnTo>
                    <a:cubicBezTo>
                      <a:pt x="1359" y="1359"/>
                      <a:pt x="1473" y="1349"/>
                      <a:pt x="1587" y="1328"/>
                    </a:cubicBezTo>
                    <a:cubicBezTo>
                      <a:pt x="1743" y="1287"/>
                      <a:pt x="1877" y="1245"/>
                      <a:pt x="1981" y="1172"/>
                    </a:cubicBezTo>
                    <a:cubicBezTo>
                      <a:pt x="2147" y="1069"/>
                      <a:pt x="2292" y="872"/>
                      <a:pt x="2251" y="654"/>
                    </a:cubicBezTo>
                    <a:cubicBezTo>
                      <a:pt x="2230" y="602"/>
                      <a:pt x="2220" y="550"/>
                      <a:pt x="2188" y="499"/>
                    </a:cubicBezTo>
                    <a:cubicBezTo>
                      <a:pt x="2168" y="467"/>
                      <a:pt x="2158" y="446"/>
                      <a:pt x="2137" y="425"/>
                    </a:cubicBezTo>
                    <a:cubicBezTo>
                      <a:pt x="2126" y="395"/>
                      <a:pt x="2105" y="374"/>
                      <a:pt x="2095" y="353"/>
                    </a:cubicBezTo>
                    <a:cubicBezTo>
                      <a:pt x="2064" y="343"/>
                      <a:pt x="2033" y="322"/>
                      <a:pt x="2012" y="301"/>
                    </a:cubicBezTo>
                    <a:lnTo>
                      <a:pt x="1950" y="270"/>
                    </a:lnTo>
                    <a:cubicBezTo>
                      <a:pt x="1909" y="239"/>
                      <a:pt x="1856" y="218"/>
                      <a:pt x="1794" y="197"/>
                    </a:cubicBezTo>
                    <a:cubicBezTo>
                      <a:pt x="1764" y="177"/>
                      <a:pt x="1732" y="167"/>
                      <a:pt x="1701" y="167"/>
                    </a:cubicBezTo>
                    <a:cubicBezTo>
                      <a:pt x="1587" y="125"/>
                      <a:pt x="1462" y="84"/>
                      <a:pt x="1328" y="52"/>
                    </a:cubicBezTo>
                    <a:cubicBezTo>
                      <a:pt x="1172" y="21"/>
                      <a:pt x="1017" y="11"/>
                      <a:pt x="8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170;p49">
                <a:extLst>
                  <a:ext uri="{FF2B5EF4-FFF2-40B4-BE49-F238E27FC236}">
                    <a16:creationId xmlns:a16="http://schemas.microsoft.com/office/drawing/2014/main" id="{F992F055-5E4E-4C08-A56E-538176BAEC59}"/>
                  </a:ext>
                </a:extLst>
              </p:cNvPr>
              <p:cNvSpPr/>
              <p:nvPr/>
            </p:nvSpPr>
            <p:spPr>
              <a:xfrm>
                <a:off x="7717477" y="2613146"/>
                <a:ext cx="66925" cy="467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038" extrusionOk="0">
                    <a:moveTo>
                      <a:pt x="520" y="0"/>
                    </a:moveTo>
                    <a:cubicBezTo>
                      <a:pt x="457" y="0"/>
                      <a:pt x="395" y="0"/>
                      <a:pt x="344" y="21"/>
                    </a:cubicBezTo>
                    <a:cubicBezTo>
                      <a:pt x="178" y="62"/>
                      <a:pt x="53" y="208"/>
                      <a:pt x="22" y="383"/>
                    </a:cubicBezTo>
                    <a:cubicBezTo>
                      <a:pt x="1" y="457"/>
                      <a:pt x="12" y="540"/>
                      <a:pt x="33" y="632"/>
                    </a:cubicBezTo>
                    <a:cubicBezTo>
                      <a:pt x="63" y="715"/>
                      <a:pt x="105" y="788"/>
                      <a:pt x="178" y="861"/>
                    </a:cubicBezTo>
                    <a:cubicBezTo>
                      <a:pt x="281" y="975"/>
                      <a:pt x="447" y="1037"/>
                      <a:pt x="644" y="1037"/>
                    </a:cubicBezTo>
                    <a:lnTo>
                      <a:pt x="717" y="1037"/>
                    </a:lnTo>
                    <a:cubicBezTo>
                      <a:pt x="779" y="1027"/>
                      <a:pt x="852" y="1017"/>
                      <a:pt x="945" y="985"/>
                    </a:cubicBezTo>
                    <a:cubicBezTo>
                      <a:pt x="1049" y="954"/>
                      <a:pt x="1142" y="913"/>
                      <a:pt x="1246" y="851"/>
                    </a:cubicBezTo>
                    <a:cubicBezTo>
                      <a:pt x="1329" y="798"/>
                      <a:pt x="1402" y="726"/>
                      <a:pt x="1443" y="653"/>
                    </a:cubicBezTo>
                    <a:cubicBezTo>
                      <a:pt x="1474" y="581"/>
                      <a:pt x="1485" y="487"/>
                      <a:pt x="1453" y="404"/>
                    </a:cubicBezTo>
                    <a:cubicBezTo>
                      <a:pt x="1381" y="238"/>
                      <a:pt x="1194" y="166"/>
                      <a:pt x="1038" y="114"/>
                    </a:cubicBezTo>
                    <a:cubicBezTo>
                      <a:pt x="987" y="93"/>
                      <a:pt x="935" y="83"/>
                      <a:pt x="883" y="83"/>
                    </a:cubicBezTo>
                    <a:cubicBezTo>
                      <a:pt x="800" y="52"/>
                      <a:pt x="727" y="21"/>
                      <a:pt x="655" y="10"/>
                    </a:cubicBezTo>
                    <a:cubicBezTo>
                      <a:pt x="613" y="0"/>
                      <a:pt x="561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171;p49">
                <a:extLst>
                  <a:ext uri="{FF2B5EF4-FFF2-40B4-BE49-F238E27FC236}">
                    <a16:creationId xmlns:a16="http://schemas.microsoft.com/office/drawing/2014/main" id="{96A1C3F2-E6E6-4101-9E7A-E83C7F7F763E}"/>
                  </a:ext>
                </a:extLst>
              </p:cNvPr>
              <p:cNvSpPr/>
              <p:nvPr/>
            </p:nvSpPr>
            <p:spPr>
              <a:xfrm>
                <a:off x="7672635" y="2554693"/>
                <a:ext cx="41147" cy="3159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701" extrusionOk="0">
                    <a:moveTo>
                      <a:pt x="509" y="0"/>
                    </a:moveTo>
                    <a:cubicBezTo>
                      <a:pt x="457" y="0"/>
                      <a:pt x="415" y="11"/>
                      <a:pt x="364" y="21"/>
                    </a:cubicBezTo>
                    <a:cubicBezTo>
                      <a:pt x="301" y="32"/>
                      <a:pt x="239" y="62"/>
                      <a:pt x="177" y="94"/>
                    </a:cubicBezTo>
                    <a:cubicBezTo>
                      <a:pt x="115" y="125"/>
                      <a:pt x="62" y="187"/>
                      <a:pt x="32" y="249"/>
                    </a:cubicBezTo>
                    <a:cubicBezTo>
                      <a:pt x="0" y="311"/>
                      <a:pt x="0" y="373"/>
                      <a:pt x="21" y="436"/>
                    </a:cubicBezTo>
                    <a:cubicBezTo>
                      <a:pt x="42" y="488"/>
                      <a:pt x="83" y="530"/>
                      <a:pt x="125" y="560"/>
                    </a:cubicBezTo>
                    <a:cubicBezTo>
                      <a:pt x="135" y="592"/>
                      <a:pt x="156" y="612"/>
                      <a:pt x="187" y="622"/>
                    </a:cubicBezTo>
                    <a:cubicBezTo>
                      <a:pt x="289" y="665"/>
                      <a:pt x="405" y="701"/>
                      <a:pt x="523" y="701"/>
                    </a:cubicBezTo>
                    <a:cubicBezTo>
                      <a:pt x="550" y="701"/>
                      <a:pt x="576" y="699"/>
                      <a:pt x="602" y="695"/>
                    </a:cubicBezTo>
                    <a:cubicBezTo>
                      <a:pt x="664" y="685"/>
                      <a:pt x="706" y="664"/>
                      <a:pt x="758" y="633"/>
                    </a:cubicBezTo>
                    <a:cubicBezTo>
                      <a:pt x="809" y="612"/>
                      <a:pt x="841" y="571"/>
                      <a:pt x="872" y="519"/>
                    </a:cubicBezTo>
                    <a:cubicBezTo>
                      <a:pt x="892" y="488"/>
                      <a:pt x="903" y="447"/>
                      <a:pt x="903" y="415"/>
                    </a:cubicBezTo>
                    <a:cubicBezTo>
                      <a:pt x="913" y="353"/>
                      <a:pt x="903" y="311"/>
                      <a:pt x="892" y="260"/>
                    </a:cubicBezTo>
                    <a:cubicBezTo>
                      <a:pt x="862" y="166"/>
                      <a:pt x="789" y="94"/>
                      <a:pt x="706" y="42"/>
                    </a:cubicBezTo>
                    <a:cubicBezTo>
                      <a:pt x="643" y="11"/>
                      <a:pt x="571" y="0"/>
                      <a:pt x="5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172;p49">
                <a:extLst>
                  <a:ext uri="{FF2B5EF4-FFF2-40B4-BE49-F238E27FC236}">
                    <a16:creationId xmlns:a16="http://schemas.microsoft.com/office/drawing/2014/main" id="{C541D169-C014-47FF-9B51-8D16B827FB39}"/>
                  </a:ext>
                </a:extLst>
              </p:cNvPr>
              <p:cNvSpPr/>
              <p:nvPr/>
            </p:nvSpPr>
            <p:spPr>
              <a:xfrm>
                <a:off x="8005011" y="2876794"/>
                <a:ext cx="218352" cy="99149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200" extrusionOk="0">
                    <a:moveTo>
                      <a:pt x="312" y="1"/>
                    </a:moveTo>
                    <a:cubicBezTo>
                      <a:pt x="301" y="10"/>
                      <a:pt x="291" y="10"/>
                      <a:pt x="291" y="21"/>
                    </a:cubicBezTo>
                    <a:cubicBezTo>
                      <a:pt x="271" y="31"/>
                      <a:pt x="250" y="52"/>
                      <a:pt x="229" y="63"/>
                    </a:cubicBezTo>
                    <a:cubicBezTo>
                      <a:pt x="208" y="73"/>
                      <a:pt x="188" y="84"/>
                      <a:pt x="167" y="84"/>
                    </a:cubicBezTo>
                    <a:cubicBezTo>
                      <a:pt x="167" y="84"/>
                      <a:pt x="156" y="84"/>
                      <a:pt x="146" y="93"/>
                    </a:cubicBezTo>
                    <a:lnTo>
                      <a:pt x="105" y="93"/>
                    </a:lnTo>
                    <a:cubicBezTo>
                      <a:pt x="94" y="93"/>
                      <a:pt x="84" y="93"/>
                      <a:pt x="84" y="84"/>
                    </a:cubicBezTo>
                    <a:cubicBezTo>
                      <a:pt x="73" y="93"/>
                      <a:pt x="73" y="93"/>
                      <a:pt x="63" y="93"/>
                    </a:cubicBezTo>
                    <a:cubicBezTo>
                      <a:pt x="42" y="104"/>
                      <a:pt x="32" y="125"/>
                      <a:pt x="32" y="146"/>
                    </a:cubicBezTo>
                    <a:cubicBezTo>
                      <a:pt x="11" y="156"/>
                      <a:pt x="1" y="166"/>
                      <a:pt x="1" y="176"/>
                    </a:cubicBezTo>
                    <a:cubicBezTo>
                      <a:pt x="11" y="187"/>
                      <a:pt x="11" y="187"/>
                      <a:pt x="22" y="187"/>
                    </a:cubicBezTo>
                    <a:cubicBezTo>
                      <a:pt x="32" y="187"/>
                      <a:pt x="32" y="187"/>
                      <a:pt x="42" y="197"/>
                    </a:cubicBezTo>
                    <a:cubicBezTo>
                      <a:pt x="94" y="218"/>
                      <a:pt x="135" y="249"/>
                      <a:pt x="177" y="280"/>
                    </a:cubicBezTo>
                    <a:cubicBezTo>
                      <a:pt x="188" y="291"/>
                      <a:pt x="188" y="291"/>
                      <a:pt x="197" y="291"/>
                    </a:cubicBezTo>
                    <a:cubicBezTo>
                      <a:pt x="208" y="301"/>
                      <a:pt x="218" y="312"/>
                      <a:pt x="229" y="312"/>
                    </a:cubicBezTo>
                    <a:lnTo>
                      <a:pt x="322" y="374"/>
                    </a:lnTo>
                    <a:lnTo>
                      <a:pt x="395" y="446"/>
                    </a:lnTo>
                    <a:cubicBezTo>
                      <a:pt x="395" y="446"/>
                      <a:pt x="405" y="446"/>
                      <a:pt x="405" y="457"/>
                    </a:cubicBezTo>
                    <a:cubicBezTo>
                      <a:pt x="529" y="581"/>
                      <a:pt x="633" y="727"/>
                      <a:pt x="727" y="872"/>
                    </a:cubicBezTo>
                    <a:cubicBezTo>
                      <a:pt x="789" y="955"/>
                      <a:pt x="841" y="1048"/>
                      <a:pt x="903" y="1142"/>
                    </a:cubicBezTo>
                    <a:cubicBezTo>
                      <a:pt x="986" y="1276"/>
                      <a:pt x="1080" y="1421"/>
                      <a:pt x="1183" y="1556"/>
                    </a:cubicBezTo>
                    <a:cubicBezTo>
                      <a:pt x="1276" y="1681"/>
                      <a:pt x="1359" y="1785"/>
                      <a:pt x="1453" y="1878"/>
                    </a:cubicBezTo>
                    <a:cubicBezTo>
                      <a:pt x="1546" y="1971"/>
                      <a:pt x="1650" y="2044"/>
                      <a:pt x="1753" y="2106"/>
                    </a:cubicBezTo>
                    <a:cubicBezTo>
                      <a:pt x="1816" y="2127"/>
                      <a:pt x="1868" y="2147"/>
                      <a:pt x="1919" y="2168"/>
                    </a:cubicBezTo>
                    <a:cubicBezTo>
                      <a:pt x="1982" y="2189"/>
                      <a:pt x="2055" y="2200"/>
                      <a:pt x="2117" y="2200"/>
                    </a:cubicBezTo>
                    <a:lnTo>
                      <a:pt x="2148" y="2200"/>
                    </a:lnTo>
                    <a:cubicBezTo>
                      <a:pt x="2272" y="2200"/>
                      <a:pt x="2397" y="2168"/>
                      <a:pt x="2532" y="2117"/>
                    </a:cubicBezTo>
                    <a:cubicBezTo>
                      <a:pt x="2604" y="2085"/>
                      <a:pt x="2677" y="2044"/>
                      <a:pt x="2739" y="2002"/>
                    </a:cubicBezTo>
                    <a:cubicBezTo>
                      <a:pt x="2802" y="1961"/>
                      <a:pt x="2853" y="1919"/>
                      <a:pt x="2915" y="1857"/>
                    </a:cubicBezTo>
                    <a:cubicBezTo>
                      <a:pt x="3009" y="1774"/>
                      <a:pt x="3081" y="1681"/>
                      <a:pt x="3154" y="1598"/>
                    </a:cubicBezTo>
                    <a:lnTo>
                      <a:pt x="3206" y="1536"/>
                    </a:lnTo>
                    <a:cubicBezTo>
                      <a:pt x="3226" y="1504"/>
                      <a:pt x="3247" y="1483"/>
                      <a:pt x="3268" y="1463"/>
                    </a:cubicBezTo>
                    <a:cubicBezTo>
                      <a:pt x="3362" y="1359"/>
                      <a:pt x="3434" y="1287"/>
                      <a:pt x="3507" y="1234"/>
                    </a:cubicBezTo>
                    <a:cubicBezTo>
                      <a:pt x="3548" y="1214"/>
                      <a:pt x="3579" y="1193"/>
                      <a:pt x="3611" y="1172"/>
                    </a:cubicBezTo>
                    <a:lnTo>
                      <a:pt x="3621" y="1172"/>
                    </a:lnTo>
                    <a:cubicBezTo>
                      <a:pt x="3631" y="1162"/>
                      <a:pt x="3652" y="1162"/>
                      <a:pt x="3662" y="1152"/>
                    </a:cubicBezTo>
                    <a:cubicBezTo>
                      <a:pt x="3673" y="1152"/>
                      <a:pt x="3683" y="1142"/>
                      <a:pt x="3683" y="1142"/>
                    </a:cubicBezTo>
                    <a:cubicBezTo>
                      <a:pt x="3756" y="1121"/>
                      <a:pt x="3828" y="1110"/>
                      <a:pt x="3911" y="1100"/>
                    </a:cubicBezTo>
                    <a:lnTo>
                      <a:pt x="4067" y="1100"/>
                    </a:lnTo>
                    <a:cubicBezTo>
                      <a:pt x="4181" y="1110"/>
                      <a:pt x="4305" y="1142"/>
                      <a:pt x="4409" y="1183"/>
                    </a:cubicBezTo>
                    <a:cubicBezTo>
                      <a:pt x="4440" y="1193"/>
                      <a:pt x="4461" y="1204"/>
                      <a:pt x="4482" y="1214"/>
                    </a:cubicBezTo>
                    <a:cubicBezTo>
                      <a:pt x="4420" y="1162"/>
                      <a:pt x="4347" y="1100"/>
                      <a:pt x="4264" y="1048"/>
                    </a:cubicBezTo>
                    <a:cubicBezTo>
                      <a:pt x="4222" y="1017"/>
                      <a:pt x="4171" y="996"/>
                      <a:pt x="4129" y="965"/>
                    </a:cubicBezTo>
                    <a:cubicBezTo>
                      <a:pt x="4118" y="965"/>
                      <a:pt x="4118" y="965"/>
                      <a:pt x="4118" y="955"/>
                    </a:cubicBezTo>
                    <a:cubicBezTo>
                      <a:pt x="4109" y="955"/>
                      <a:pt x="4098" y="944"/>
                      <a:pt x="4098" y="944"/>
                    </a:cubicBezTo>
                    <a:lnTo>
                      <a:pt x="4098" y="913"/>
                    </a:lnTo>
                    <a:cubicBezTo>
                      <a:pt x="4098" y="903"/>
                      <a:pt x="4109" y="893"/>
                      <a:pt x="4118" y="893"/>
                    </a:cubicBezTo>
                    <a:cubicBezTo>
                      <a:pt x="4160" y="882"/>
                      <a:pt x="4192" y="882"/>
                      <a:pt x="4233" y="872"/>
                    </a:cubicBezTo>
                    <a:cubicBezTo>
                      <a:pt x="4264" y="872"/>
                      <a:pt x="4295" y="861"/>
                      <a:pt x="4337" y="861"/>
                    </a:cubicBezTo>
                    <a:lnTo>
                      <a:pt x="4367" y="861"/>
                    </a:lnTo>
                    <a:cubicBezTo>
                      <a:pt x="4420" y="861"/>
                      <a:pt x="4471" y="872"/>
                      <a:pt x="4523" y="872"/>
                    </a:cubicBezTo>
                    <a:cubicBezTo>
                      <a:pt x="4627" y="882"/>
                      <a:pt x="4741" y="903"/>
                      <a:pt x="4845" y="923"/>
                    </a:cubicBezTo>
                    <a:cubicBezTo>
                      <a:pt x="4772" y="861"/>
                      <a:pt x="4699" y="810"/>
                      <a:pt x="4627" y="757"/>
                    </a:cubicBezTo>
                    <a:cubicBezTo>
                      <a:pt x="4533" y="695"/>
                      <a:pt x="4430" y="654"/>
                      <a:pt x="4326" y="612"/>
                    </a:cubicBezTo>
                    <a:cubicBezTo>
                      <a:pt x="4233" y="591"/>
                      <a:pt x="4129" y="571"/>
                      <a:pt x="4026" y="571"/>
                    </a:cubicBezTo>
                    <a:cubicBezTo>
                      <a:pt x="3901" y="571"/>
                      <a:pt x="3787" y="591"/>
                      <a:pt x="3673" y="633"/>
                    </a:cubicBezTo>
                    <a:cubicBezTo>
                      <a:pt x="3434" y="716"/>
                      <a:pt x="3247" y="882"/>
                      <a:pt x="3060" y="1048"/>
                    </a:cubicBezTo>
                    <a:cubicBezTo>
                      <a:pt x="2957" y="1131"/>
                      <a:pt x="2853" y="1225"/>
                      <a:pt x="2749" y="1297"/>
                    </a:cubicBezTo>
                    <a:cubicBezTo>
                      <a:pt x="2646" y="1359"/>
                      <a:pt x="2563" y="1400"/>
                      <a:pt x="2470" y="1442"/>
                    </a:cubicBezTo>
                    <a:cubicBezTo>
                      <a:pt x="2397" y="1463"/>
                      <a:pt x="2314" y="1473"/>
                      <a:pt x="2241" y="1483"/>
                    </a:cubicBezTo>
                    <a:lnTo>
                      <a:pt x="2200" y="1483"/>
                    </a:lnTo>
                    <a:cubicBezTo>
                      <a:pt x="2148" y="1483"/>
                      <a:pt x="2096" y="1483"/>
                      <a:pt x="2044" y="1473"/>
                    </a:cubicBezTo>
                    <a:cubicBezTo>
                      <a:pt x="1992" y="1463"/>
                      <a:pt x="1940" y="1442"/>
                      <a:pt x="1889" y="1421"/>
                    </a:cubicBezTo>
                    <a:cubicBezTo>
                      <a:pt x="1816" y="1380"/>
                      <a:pt x="1753" y="1338"/>
                      <a:pt x="1691" y="1287"/>
                    </a:cubicBezTo>
                    <a:cubicBezTo>
                      <a:pt x="1567" y="1172"/>
                      <a:pt x="1474" y="1059"/>
                      <a:pt x="1391" y="955"/>
                    </a:cubicBezTo>
                    <a:cubicBezTo>
                      <a:pt x="1349" y="903"/>
                      <a:pt x="1308" y="840"/>
                      <a:pt x="1276" y="789"/>
                    </a:cubicBezTo>
                    <a:cubicBezTo>
                      <a:pt x="1214" y="716"/>
                      <a:pt x="1163" y="633"/>
                      <a:pt x="1100" y="561"/>
                    </a:cubicBezTo>
                    <a:cubicBezTo>
                      <a:pt x="986" y="415"/>
                      <a:pt x="882" y="301"/>
                      <a:pt x="768" y="208"/>
                    </a:cubicBezTo>
                    <a:cubicBezTo>
                      <a:pt x="706" y="166"/>
                      <a:pt x="644" y="125"/>
                      <a:pt x="571" y="84"/>
                    </a:cubicBezTo>
                    <a:cubicBezTo>
                      <a:pt x="478" y="42"/>
                      <a:pt x="395" y="10"/>
                      <a:pt x="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173;p49">
                <a:extLst>
                  <a:ext uri="{FF2B5EF4-FFF2-40B4-BE49-F238E27FC236}">
                    <a16:creationId xmlns:a16="http://schemas.microsoft.com/office/drawing/2014/main" id="{8CF63C0A-C051-4BE5-8F3D-EFC63053381B}"/>
                  </a:ext>
                </a:extLst>
              </p:cNvPr>
              <p:cNvSpPr/>
              <p:nvPr/>
            </p:nvSpPr>
            <p:spPr>
              <a:xfrm>
                <a:off x="8195784" y="2919338"/>
                <a:ext cx="451" cy="496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0" y="0"/>
                    </a:moveTo>
                    <a:lnTo>
                      <a:pt x="10" y="11"/>
                    </a:lnTo>
                    <a:cubicBezTo>
                      <a:pt x="10" y="11"/>
                      <a:pt x="10" y="0"/>
                      <a:pt x="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174;p49">
                <a:extLst>
                  <a:ext uri="{FF2B5EF4-FFF2-40B4-BE49-F238E27FC236}">
                    <a16:creationId xmlns:a16="http://schemas.microsoft.com/office/drawing/2014/main" id="{E70E240D-1EE0-4841-96D2-F13407B48E26}"/>
                  </a:ext>
                </a:extLst>
              </p:cNvPr>
              <p:cNvSpPr/>
              <p:nvPr/>
            </p:nvSpPr>
            <p:spPr>
              <a:xfrm>
                <a:off x="8197137" y="2923980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175;p49">
                <a:extLst>
                  <a:ext uri="{FF2B5EF4-FFF2-40B4-BE49-F238E27FC236}">
                    <a16:creationId xmlns:a16="http://schemas.microsoft.com/office/drawing/2014/main" id="{54A6CEAE-59E4-4AC1-9B8D-F9580C61D56C}"/>
                  </a:ext>
                </a:extLst>
              </p:cNvPr>
              <p:cNvSpPr/>
              <p:nvPr/>
            </p:nvSpPr>
            <p:spPr>
              <a:xfrm>
                <a:off x="8176135" y="2912308"/>
                <a:ext cx="37902" cy="2343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520" extrusionOk="0">
                    <a:moveTo>
                      <a:pt x="52" y="1"/>
                    </a:moveTo>
                    <a:cubicBezTo>
                      <a:pt x="31" y="1"/>
                      <a:pt x="10" y="32"/>
                      <a:pt x="0" y="52"/>
                    </a:cubicBezTo>
                    <a:cubicBezTo>
                      <a:pt x="0" y="63"/>
                      <a:pt x="0" y="84"/>
                      <a:pt x="10" y="94"/>
                    </a:cubicBezTo>
                    <a:cubicBezTo>
                      <a:pt x="21" y="105"/>
                      <a:pt x="31" y="105"/>
                      <a:pt x="52" y="115"/>
                    </a:cubicBezTo>
                    <a:cubicBezTo>
                      <a:pt x="63" y="115"/>
                      <a:pt x="83" y="125"/>
                      <a:pt x="104" y="125"/>
                    </a:cubicBezTo>
                    <a:lnTo>
                      <a:pt x="259" y="188"/>
                    </a:lnTo>
                    <a:cubicBezTo>
                      <a:pt x="312" y="208"/>
                      <a:pt x="374" y="239"/>
                      <a:pt x="425" y="271"/>
                    </a:cubicBezTo>
                    <a:lnTo>
                      <a:pt x="415" y="271"/>
                    </a:lnTo>
                    <a:cubicBezTo>
                      <a:pt x="467" y="301"/>
                      <a:pt x="529" y="343"/>
                      <a:pt x="581" y="384"/>
                    </a:cubicBezTo>
                    <a:cubicBezTo>
                      <a:pt x="591" y="384"/>
                      <a:pt x="602" y="395"/>
                      <a:pt x="612" y="395"/>
                    </a:cubicBezTo>
                    <a:lnTo>
                      <a:pt x="799" y="488"/>
                    </a:lnTo>
                    <a:cubicBezTo>
                      <a:pt x="809" y="499"/>
                      <a:pt x="830" y="509"/>
                      <a:pt x="840" y="520"/>
                    </a:cubicBezTo>
                    <a:cubicBezTo>
                      <a:pt x="799" y="467"/>
                      <a:pt x="757" y="426"/>
                      <a:pt x="716" y="384"/>
                    </a:cubicBezTo>
                    <a:cubicBezTo>
                      <a:pt x="653" y="322"/>
                      <a:pt x="591" y="260"/>
                      <a:pt x="519" y="208"/>
                    </a:cubicBezTo>
                    <a:cubicBezTo>
                      <a:pt x="498" y="198"/>
                      <a:pt x="478" y="188"/>
                      <a:pt x="467" y="177"/>
                    </a:cubicBezTo>
                    <a:lnTo>
                      <a:pt x="457" y="177"/>
                    </a:lnTo>
                    <a:cubicBezTo>
                      <a:pt x="457" y="167"/>
                      <a:pt x="457" y="167"/>
                      <a:pt x="446" y="167"/>
                    </a:cubicBezTo>
                    <a:cubicBezTo>
                      <a:pt x="332" y="94"/>
                      <a:pt x="197" y="32"/>
                      <a:pt x="63" y="11"/>
                    </a:cubicBezTo>
                    <a:cubicBezTo>
                      <a:pt x="63" y="1"/>
                      <a:pt x="63" y="1"/>
                      <a:pt x="5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176;p49">
                <a:extLst>
                  <a:ext uri="{FF2B5EF4-FFF2-40B4-BE49-F238E27FC236}">
                    <a16:creationId xmlns:a16="http://schemas.microsoft.com/office/drawing/2014/main" id="{5BBAFB7D-995E-44E7-8E03-4D95F76BAF75}"/>
                  </a:ext>
                </a:extLst>
              </p:cNvPr>
              <p:cNvSpPr/>
              <p:nvPr/>
            </p:nvSpPr>
            <p:spPr>
              <a:xfrm>
                <a:off x="8180822" y="2917941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177;p49">
                <a:extLst>
                  <a:ext uri="{FF2B5EF4-FFF2-40B4-BE49-F238E27FC236}">
                    <a16:creationId xmlns:a16="http://schemas.microsoft.com/office/drawing/2014/main" id="{7358876E-7299-4163-9C2E-EF6EAC598EDC}"/>
                  </a:ext>
                </a:extLst>
              </p:cNvPr>
              <p:cNvSpPr/>
              <p:nvPr/>
            </p:nvSpPr>
            <p:spPr>
              <a:xfrm>
                <a:off x="8144767" y="2919338"/>
                <a:ext cx="67872" cy="17216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382" extrusionOk="0">
                    <a:moveTo>
                      <a:pt x="634" y="0"/>
                    </a:moveTo>
                    <a:cubicBezTo>
                      <a:pt x="572" y="0"/>
                      <a:pt x="510" y="11"/>
                      <a:pt x="447" y="21"/>
                    </a:cubicBezTo>
                    <a:cubicBezTo>
                      <a:pt x="302" y="52"/>
                      <a:pt x="167" y="115"/>
                      <a:pt x="53" y="198"/>
                    </a:cubicBezTo>
                    <a:cubicBezTo>
                      <a:pt x="12" y="228"/>
                      <a:pt x="1" y="290"/>
                      <a:pt x="32" y="343"/>
                    </a:cubicBezTo>
                    <a:cubicBezTo>
                      <a:pt x="51" y="368"/>
                      <a:pt x="81" y="381"/>
                      <a:pt x="114" y="381"/>
                    </a:cubicBezTo>
                    <a:cubicBezTo>
                      <a:pt x="135" y="381"/>
                      <a:pt x="157" y="376"/>
                      <a:pt x="178" y="364"/>
                    </a:cubicBezTo>
                    <a:cubicBezTo>
                      <a:pt x="198" y="343"/>
                      <a:pt x="219" y="332"/>
                      <a:pt x="240" y="311"/>
                    </a:cubicBezTo>
                    <a:cubicBezTo>
                      <a:pt x="312" y="281"/>
                      <a:pt x="385" y="249"/>
                      <a:pt x="457" y="228"/>
                    </a:cubicBezTo>
                    <a:cubicBezTo>
                      <a:pt x="489" y="218"/>
                      <a:pt x="520" y="218"/>
                      <a:pt x="551" y="218"/>
                    </a:cubicBezTo>
                    <a:cubicBezTo>
                      <a:pt x="551" y="208"/>
                      <a:pt x="561" y="208"/>
                      <a:pt x="572" y="208"/>
                    </a:cubicBezTo>
                    <a:cubicBezTo>
                      <a:pt x="582" y="198"/>
                      <a:pt x="603" y="198"/>
                      <a:pt x="623" y="187"/>
                    </a:cubicBezTo>
                    <a:lnTo>
                      <a:pt x="655" y="187"/>
                    </a:lnTo>
                    <a:cubicBezTo>
                      <a:pt x="676" y="177"/>
                      <a:pt x="706" y="177"/>
                      <a:pt x="738" y="166"/>
                    </a:cubicBezTo>
                    <a:cubicBezTo>
                      <a:pt x="759" y="166"/>
                      <a:pt x="789" y="166"/>
                      <a:pt x="810" y="156"/>
                    </a:cubicBezTo>
                    <a:lnTo>
                      <a:pt x="966" y="156"/>
                    </a:lnTo>
                    <a:cubicBezTo>
                      <a:pt x="1080" y="166"/>
                      <a:pt x="1204" y="198"/>
                      <a:pt x="1308" y="239"/>
                    </a:cubicBezTo>
                    <a:cubicBezTo>
                      <a:pt x="1370" y="270"/>
                      <a:pt x="1432" y="290"/>
                      <a:pt x="1495" y="332"/>
                    </a:cubicBezTo>
                    <a:lnTo>
                      <a:pt x="1505" y="332"/>
                    </a:lnTo>
                    <a:cubicBezTo>
                      <a:pt x="1474" y="311"/>
                      <a:pt x="1432" y="281"/>
                      <a:pt x="1402" y="260"/>
                    </a:cubicBezTo>
                    <a:cubicBezTo>
                      <a:pt x="1339" y="218"/>
                      <a:pt x="1287" y="187"/>
                      <a:pt x="1236" y="156"/>
                    </a:cubicBezTo>
                    <a:cubicBezTo>
                      <a:pt x="1174" y="125"/>
                      <a:pt x="1111" y="94"/>
                      <a:pt x="1049" y="73"/>
                    </a:cubicBezTo>
                    <a:cubicBezTo>
                      <a:pt x="987" y="52"/>
                      <a:pt x="914" y="32"/>
                      <a:pt x="842" y="11"/>
                    </a:cubicBezTo>
                    <a:cubicBezTo>
                      <a:pt x="779" y="0"/>
                      <a:pt x="706" y="0"/>
                      <a:pt x="644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178;p49">
                <a:extLst>
                  <a:ext uri="{FF2B5EF4-FFF2-40B4-BE49-F238E27FC236}">
                    <a16:creationId xmlns:a16="http://schemas.microsoft.com/office/drawing/2014/main" id="{FD8C513E-0A15-46C0-B6E5-0589539B5637}"/>
                  </a:ext>
                </a:extLst>
              </p:cNvPr>
              <p:cNvSpPr/>
              <p:nvPr/>
            </p:nvSpPr>
            <p:spPr>
              <a:xfrm>
                <a:off x="7979773" y="2853404"/>
                <a:ext cx="50521" cy="3276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727" extrusionOk="0">
                    <a:moveTo>
                      <a:pt x="1027" y="1"/>
                    </a:moveTo>
                    <a:cubicBezTo>
                      <a:pt x="1006" y="1"/>
                      <a:pt x="976" y="32"/>
                      <a:pt x="976" y="63"/>
                    </a:cubicBezTo>
                    <a:cubicBezTo>
                      <a:pt x="976" y="115"/>
                      <a:pt x="986" y="156"/>
                      <a:pt x="976" y="208"/>
                    </a:cubicBezTo>
                    <a:cubicBezTo>
                      <a:pt x="965" y="250"/>
                      <a:pt x="955" y="301"/>
                      <a:pt x="944" y="333"/>
                    </a:cubicBezTo>
                    <a:cubicBezTo>
                      <a:pt x="923" y="374"/>
                      <a:pt x="913" y="405"/>
                      <a:pt x="893" y="437"/>
                    </a:cubicBezTo>
                    <a:cubicBezTo>
                      <a:pt x="872" y="457"/>
                      <a:pt x="840" y="478"/>
                      <a:pt x="820" y="499"/>
                    </a:cubicBezTo>
                    <a:cubicBezTo>
                      <a:pt x="789" y="529"/>
                      <a:pt x="748" y="550"/>
                      <a:pt x="716" y="561"/>
                    </a:cubicBezTo>
                    <a:cubicBezTo>
                      <a:pt x="675" y="582"/>
                      <a:pt x="633" y="592"/>
                      <a:pt x="592" y="603"/>
                    </a:cubicBezTo>
                    <a:cubicBezTo>
                      <a:pt x="540" y="603"/>
                      <a:pt x="499" y="603"/>
                      <a:pt x="446" y="592"/>
                    </a:cubicBezTo>
                    <a:cubicBezTo>
                      <a:pt x="405" y="592"/>
                      <a:pt x="363" y="582"/>
                      <a:pt x="333" y="561"/>
                    </a:cubicBezTo>
                    <a:cubicBezTo>
                      <a:pt x="301" y="550"/>
                      <a:pt x="270" y="529"/>
                      <a:pt x="250" y="520"/>
                    </a:cubicBezTo>
                    <a:cubicBezTo>
                      <a:pt x="218" y="499"/>
                      <a:pt x="197" y="467"/>
                      <a:pt x="177" y="446"/>
                    </a:cubicBezTo>
                    <a:cubicBezTo>
                      <a:pt x="156" y="416"/>
                      <a:pt x="135" y="384"/>
                      <a:pt x="114" y="343"/>
                    </a:cubicBezTo>
                    <a:cubicBezTo>
                      <a:pt x="94" y="301"/>
                      <a:pt x="84" y="250"/>
                      <a:pt x="84" y="208"/>
                    </a:cubicBezTo>
                    <a:cubicBezTo>
                      <a:pt x="73" y="188"/>
                      <a:pt x="73" y="156"/>
                      <a:pt x="73" y="135"/>
                    </a:cubicBezTo>
                    <a:cubicBezTo>
                      <a:pt x="73" y="115"/>
                      <a:pt x="52" y="94"/>
                      <a:pt x="42" y="94"/>
                    </a:cubicBezTo>
                    <a:cubicBezTo>
                      <a:pt x="21" y="94"/>
                      <a:pt x="1" y="115"/>
                      <a:pt x="1" y="135"/>
                    </a:cubicBezTo>
                    <a:cubicBezTo>
                      <a:pt x="1" y="218"/>
                      <a:pt x="21" y="312"/>
                      <a:pt x="52" y="395"/>
                    </a:cubicBezTo>
                    <a:cubicBezTo>
                      <a:pt x="84" y="467"/>
                      <a:pt x="125" y="529"/>
                      <a:pt x="187" y="582"/>
                    </a:cubicBezTo>
                    <a:cubicBezTo>
                      <a:pt x="239" y="623"/>
                      <a:pt x="301" y="665"/>
                      <a:pt x="363" y="695"/>
                    </a:cubicBezTo>
                    <a:cubicBezTo>
                      <a:pt x="436" y="716"/>
                      <a:pt x="519" y="727"/>
                      <a:pt x="592" y="727"/>
                    </a:cubicBezTo>
                    <a:cubicBezTo>
                      <a:pt x="748" y="716"/>
                      <a:pt x="893" y="654"/>
                      <a:pt x="996" y="540"/>
                    </a:cubicBezTo>
                    <a:cubicBezTo>
                      <a:pt x="1048" y="478"/>
                      <a:pt x="1079" y="405"/>
                      <a:pt x="1100" y="322"/>
                    </a:cubicBezTo>
                    <a:cubicBezTo>
                      <a:pt x="1121" y="239"/>
                      <a:pt x="1110" y="135"/>
                      <a:pt x="1089" y="42"/>
                    </a:cubicBezTo>
                    <a:cubicBezTo>
                      <a:pt x="1079" y="22"/>
                      <a:pt x="1059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179;p49">
                <a:extLst>
                  <a:ext uri="{FF2B5EF4-FFF2-40B4-BE49-F238E27FC236}">
                    <a16:creationId xmlns:a16="http://schemas.microsoft.com/office/drawing/2014/main" id="{C19EC81F-B28B-4ADF-AC3F-00A757AD542E}"/>
                  </a:ext>
                </a:extLst>
              </p:cNvPr>
              <p:cNvSpPr/>
              <p:nvPr/>
            </p:nvSpPr>
            <p:spPr>
              <a:xfrm>
                <a:off x="7926954" y="2809012"/>
                <a:ext cx="36955" cy="29474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54" extrusionOk="0">
                    <a:moveTo>
                      <a:pt x="208" y="0"/>
                    </a:moveTo>
                    <a:cubicBezTo>
                      <a:pt x="198" y="0"/>
                      <a:pt x="177" y="11"/>
                      <a:pt x="166" y="11"/>
                    </a:cubicBezTo>
                    <a:cubicBezTo>
                      <a:pt x="145" y="11"/>
                      <a:pt x="125" y="21"/>
                      <a:pt x="115" y="32"/>
                    </a:cubicBezTo>
                    <a:cubicBezTo>
                      <a:pt x="94" y="42"/>
                      <a:pt x="73" y="52"/>
                      <a:pt x="62" y="73"/>
                    </a:cubicBezTo>
                    <a:cubicBezTo>
                      <a:pt x="32" y="94"/>
                      <a:pt x="11" y="124"/>
                      <a:pt x="11" y="156"/>
                    </a:cubicBezTo>
                    <a:cubicBezTo>
                      <a:pt x="0" y="218"/>
                      <a:pt x="21" y="270"/>
                      <a:pt x="73" y="332"/>
                    </a:cubicBezTo>
                    <a:cubicBezTo>
                      <a:pt x="104" y="363"/>
                      <a:pt x="145" y="384"/>
                      <a:pt x="177" y="405"/>
                    </a:cubicBezTo>
                    <a:cubicBezTo>
                      <a:pt x="218" y="436"/>
                      <a:pt x="260" y="467"/>
                      <a:pt x="311" y="488"/>
                    </a:cubicBezTo>
                    <a:cubicBezTo>
                      <a:pt x="394" y="529"/>
                      <a:pt x="477" y="571"/>
                      <a:pt x="581" y="602"/>
                    </a:cubicBezTo>
                    <a:cubicBezTo>
                      <a:pt x="613" y="622"/>
                      <a:pt x="654" y="633"/>
                      <a:pt x="696" y="643"/>
                    </a:cubicBezTo>
                    <a:cubicBezTo>
                      <a:pt x="716" y="643"/>
                      <a:pt x="747" y="654"/>
                      <a:pt x="778" y="654"/>
                    </a:cubicBezTo>
                    <a:cubicBezTo>
                      <a:pt x="799" y="654"/>
                      <a:pt x="809" y="633"/>
                      <a:pt x="809" y="612"/>
                    </a:cubicBezTo>
                    <a:cubicBezTo>
                      <a:pt x="820" y="602"/>
                      <a:pt x="820" y="592"/>
                      <a:pt x="809" y="581"/>
                    </a:cubicBezTo>
                    <a:lnTo>
                      <a:pt x="778" y="529"/>
                    </a:lnTo>
                    <a:cubicBezTo>
                      <a:pt x="737" y="467"/>
                      <a:pt x="696" y="415"/>
                      <a:pt x="654" y="353"/>
                    </a:cubicBezTo>
                    <a:cubicBezTo>
                      <a:pt x="592" y="270"/>
                      <a:pt x="509" y="166"/>
                      <a:pt x="405" y="83"/>
                    </a:cubicBezTo>
                    <a:cubicBezTo>
                      <a:pt x="364" y="52"/>
                      <a:pt x="322" y="32"/>
                      <a:pt x="281" y="21"/>
                    </a:cubicBezTo>
                    <a:cubicBezTo>
                      <a:pt x="260" y="11"/>
                      <a:pt x="239" y="0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180;p49">
                <a:extLst>
                  <a:ext uri="{FF2B5EF4-FFF2-40B4-BE49-F238E27FC236}">
                    <a16:creationId xmlns:a16="http://schemas.microsoft.com/office/drawing/2014/main" id="{B2AFB8E3-B42A-46B2-A97C-0AA43C178B74}"/>
                  </a:ext>
                </a:extLst>
              </p:cNvPr>
              <p:cNvSpPr/>
              <p:nvPr/>
            </p:nvSpPr>
            <p:spPr>
              <a:xfrm>
                <a:off x="8052243" y="2787154"/>
                <a:ext cx="25283" cy="3308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734" extrusionOk="0">
                    <a:moveTo>
                      <a:pt x="379" y="0"/>
                    </a:moveTo>
                    <a:cubicBezTo>
                      <a:pt x="371" y="0"/>
                      <a:pt x="363" y="3"/>
                      <a:pt x="353" y="8"/>
                    </a:cubicBezTo>
                    <a:cubicBezTo>
                      <a:pt x="343" y="8"/>
                      <a:pt x="322" y="8"/>
                      <a:pt x="311" y="19"/>
                    </a:cubicBezTo>
                    <a:cubicBezTo>
                      <a:pt x="291" y="19"/>
                      <a:pt x="270" y="39"/>
                      <a:pt x="260" y="49"/>
                    </a:cubicBezTo>
                    <a:cubicBezTo>
                      <a:pt x="228" y="70"/>
                      <a:pt x="198" y="102"/>
                      <a:pt x="177" y="143"/>
                    </a:cubicBezTo>
                    <a:cubicBezTo>
                      <a:pt x="125" y="236"/>
                      <a:pt x="83" y="351"/>
                      <a:pt x="62" y="444"/>
                    </a:cubicBezTo>
                    <a:cubicBezTo>
                      <a:pt x="42" y="506"/>
                      <a:pt x="32" y="568"/>
                      <a:pt x="21" y="630"/>
                    </a:cubicBezTo>
                    <a:lnTo>
                      <a:pt x="0" y="683"/>
                    </a:lnTo>
                    <a:cubicBezTo>
                      <a:pt x="0" y="692"/>
                      <a:pt x="0" y="703"/>
                      <a:pt x="11" y="713"/>
                    </a:cubicBezTo>
                    <a:cubicBezTo>
                      <a:pt x="21" y="724"/>
                      <a:pt x="32" y="734"/>
                      <a:pt x="52" y="734"/>
                    </a:cubicBezTo>
                    <a:cubicBezTo>
                      <a:pt x="73" y="724"/>
                      <a:pt x="104" y="703"/>
                      <a:pt x="115" y="692"/>
                    </a:cubicBezTo>
                    <a:cubicBezTo>
                      <a:pt x="145" y="672"/>
                      <a:pt x="177" y="651"/>
                      <a:pt x="198" y="630"/>
                    </a:cubicBezTo>
                    <a:cubicBezTo>
                      <a:pt x="270" y="568"/>
                      <a:pt x="332" y="506"/>
                      <a:pt x="384" y="444"/>
                    </a:cubicBezTo>
                    <a:cubicBezTo>
                      <a:pt x="415" y="413"/>
                      <a:pt x="447" y="371"/>
                      <a:pt x="467" y="340"/>
                    </a:cubicBezTo>
                    <a:lnTo>
                      <a:pt x="530" y="247"/>
                    </a:lnTo>
                    <a:cubicBezTo>
                      <a:pt x="560" y="174"/>
                      <a:pt x="560" y="122"/>
                      <a:pt x="530" y="81"/>
                    </a:cubicBezTo>
                    <a:cubicBezTo>
                      <a:pt x="519" y="49"/>
                      <a:pt x="488" y="29"/>
                      <a:pt x="456" y="19"/>
                    </a:cubicBezTo>
                    <a:cubicBezTo>
                      <a:pt x="436" y="19"/>
                      <a:pt x="426" y="8"/>
                      <a:pt x="405" y="8"/>
                    </a:cubicBezTo>
                    <a:cubicBezTo>
                      <a:pt x="395" y="3"/>
                      <a:pt x="387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181;p49">
                <a:extLst>
                  <a:ext uri="{FF2B5EF4-FFF2-40B4-BE49-F238E27FC236}">
                    <a16:creationId xmlns:a16="http://schemas.microsoft.com/office/drawing/2014/main" id="{F36C0B30-103E-49C4-B10E-5280126D601C}"/>
                  </a:ext>
                </a:extLst>
              </p:cNvPr>
              <p:cNvSpPr/>
              <p:nvPr/>
            </p:nvSpPr>
            <p:spPr>
              <a:xfrm>
                <a:off x="7832491" y="2750108"/>
                <a:ext cx="33260" cy="524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163" extrusionOk="0">
                    <a:moveTo>
                      <a:pt x="364" y="0"/>
                    </a:moveTo>
                    <a:cubicBezTo>
                      <a:pt x="157" y="11"/>
                      <a:pt x="1" y="270"/>
                      <a:pt x="1" y="592"/>
                    </a:cubicBezTo>
                    <a:cubicBezTo>
                      <a:pt x="11" y="906"/>
                      <a:pt x="171" y="1162"/>
                      <a:pt x="362" y="1162"/>
                    </a:cubicBezTo>
                    <a:cubicBezTo>
                      <a:pt x="366" y="1162"/>
                      <a:pt x="370" y="1162"/>
                      <a:pt x="374" y="1162"/>
                    </a:cubicBezTo>
                    <a:cubicBezTo>
                      <a:pt x="572" y="1162"/>
                      <a:pt x="738" y="903"/>
                      <a:pt x="727" y="581"/>
                    </a:cubicBezTo>
                    <a:cubicBezTo>
                      <a:pt x="727" y="260"/>
                      <a:pt x="561" y="0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182;p49">
                <a:extLst>
                  <a:ext uri="{FF2B5EF4-FFF2-40B4-BE49-F238E27FC236}">
                    <a16:creationId xmlns:a16="http://schemas.microsoft.com/office/drawing/2014/main" id="{C5EE3C57-C73B-4F0F-8845-346CAEB50EAB}"/>
                  </a:ext>
                </a:extLst>
              </p:cNvPr>
              <p:cNvSpPr/>
              <p:nvPr/>
            </p:nvSpPr>
            <p:spPr>
              <a:xfrm>
                <a:off x="8004561" y="2733117"/>
                <a:ext cx="35558" cy="50746"/>
              </a:xfrm>
              <a:custGeom>
                <a:avLst/>
                <a:gdLst/>
                <a:ahLst/>
                <a:cxnLst/>
                <a:rect l="l" t="t" r="r" b="b"/>
                <a:pathLst>
                  <a:path w="789" h="1126" extrusionOk="0">
                    <a:moveTo>
                      <a:pt x="347" y="1"/>
                    </a:moveTo>
                    <a:cubicBezTo>
                      <a:pt x="335" y="1"/>
                      <a:pt x="323" y="2"/>
                      <a:pt x="311" y="4"/>
                    </a:cubicBezTo>
                    <a:cubicBezTo>
                      <a:pt x="125" y="35"/>
                      <a:pt x="0" y="305"/>
                      <a:pt x="42" y="616"/>
                    </a:cubicBezTo>
                    <a:cubicBezTo>
                      <a:pt x="92" y="904"/>
                      <a:pt x="265" y="1125"/>
                      <a:pt x="452" y="1125"/>
                    </a:cubicBezTo>
                    <a:cubicBezTo>
                      <a:pt x="461" y="1125"/>
                      <a:pt x="469" y="1125"/>
                      <a:pt x="477" y="1124"/>
                    </a:cubicBezTo>
                    <a:cubicBezTo>
                      <a:pt x="664" y="1093"/>
                      <a:pt x="788" y="823"/>
                      <a:pt x="747" y="512"/>
                    </a:cubicBezTo>
                    <a:cubicBezTo>
                      <a:pt x="708" y="220"/>
                      <a:pt x="532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183;p49">
                <a:extLst>
                  <a:ext uri="{FF2B5EF4-FFF2-40B4-BE49-F238E27FC236}">
                    <a16:creationId xmlns:a16="http://schemas.microsoft.com/office/drawing/2014/main" id="{A9B26411-0B9D-41EA-B709-E8E27ED97A0F}"/>
                  </a:ext>
                </a:extLst>
              </p:cNvPr>
              <p:cNvSpPr/>
              <p:nvPr/>
            </p:nvSpPr>
            <p:spPr>
              <a:xfrm>
                <a:off x="7812886" y="2678585"/>
                <a:ext cx="57551" cy="28077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623" extrusionOk="0">
                    <a:moveTo>
                      <a:pt x="924" y="0"/>
                    </a:moveTo>
                    <a:cubicBezTo>
                      <a:pt x="809" y="0"/>
                      <a:pt x="685" y="21"/>
                      <a:pt x="560" y="63"/>
                    </a:cubicBezTo>
                    <a:cubicBezTo>
                      <a:pt x="239" y="156"/>
                      <a:pt x="0" y="353"/>
                      <a:pt x="42" y="487"/>
                    </a:cubicBezTo>
                    <a:cubicBezTo>
                      <a:pt x="62" y="570"/>
                      <a:pt x="187" y="623"/>
                      <a:pt x="353" y="623"/>
                    </a:cubicBezTo>
                    <a:cubicBezTo>
                      <a:pt x="467" y="623"/>
                      <a:pt x="592" y="602"/>
                      <a:pt x="716" y="570"/>
                    </a:cubicBezTo>
                    <a:cubicBezTo>
                      <a:pt x="1048" y="467"/>
                      <a:pt x="1276" y="280"/>
                      <a:pt x="1235" y="135"/>
                    </a:cubicBezTo>
                    <a:cubicBezTo>
                      <a:pt x="1214" y="52"/>
                      <a:pt x="1090" y="0"/>
                      <a:pt x="9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184;p49">
                <a:extLst>
                  <a:ext uri="{FF2B5EF4-FFF2-40B4-BE49-F238E27FC236}">
                    <a16:creationId xmlns:a16="http://schemas.microsoft.com/office/drawing/2014/main" id="{22BEED6A-4641-4BE1-B7B5-4EC01F3B885B}"/>
                  </a:ext>
                </a:extLst>
              </p:cNvPr>
              <p:cNvSpPr/>
              <p:nvPr/>
            </p:nvSpPr>
            <p:spPr>
              <a:xfrm>
                <a:off x="7990049" y="2665020"/>
                <a:ext cx="54757" cy="23886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530" extrusionOk="0">
                    <a:moveTo>
                      <a:pt x="447" y="0"/>
                    </a:moveTo>
                    <a:cubicBezTo>
                      <a:pt x="198" y="0"/>
                      <a:pt x="11" y="73"/>
                      <a:pt x="1" y="187"/>
                    </a:cubicBezTo>
                    <a:cubicBezTo>
                      <a:pt x="1" y="218"/>
                      <a:pt x="11" y="249"/>
                      <a:pt x="32" y="291"/>
                    </a:cubicBezTo>
                    <a:cubicBezTo>
                      <a:pt x="115" y="394"/>
                      <a:pt x="322" y="488"/>
                      <a:pt x="561" y="519"/>
                    </a:cubicBezTo>
                    <a:cubicBezTo>
                      <a:pt x="633" y="530"/>
                      <a:pt x="695" y="530"/>
                      <a:pt x="748" y="530"/>
                    </a:cubicBezTo>
                    <a:cubicBezTo>
                      <a:pt x="1007" y="530"/>
                      <a:pt x="1183" y="457"/>
                      <a:pt x="1193" y="353"/>
                    </a:cubicBezTo>
                    <a:cubicBezTo>
                      <a:pt x="1214" y="208"/>
                      <a:pt x="965" y="62"/>
                      <a:pt x="633" y="11"/>
                    </a:cubicBezTo>
                    <a:cubicBezTo>
                      <a:pt x="571" y="0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185;p49">
                <a:extLst>
                  <a:ext uri="{FF2B5EF4-FFF2-40B4-BE49-F238E27FC236}">
                    <a16:creationId xmlns:a16="http://schemas.microsoft.com/office/drawing/2014/main" id="{73CB9098-F2D8-439F-98E5-D21E3D51CB6C}"/>
                  </a:ext>
                </a:extLst>
              </p:cNvPr>
              <p:cNvSpPr/>
              <p:nvPr/>
            </p:nvSpPr>
            <p:spPr>
              <a:xfrm>
                <a:off x="6333708" y="2716442"/>
                <a:ext cx="920549" cy="507280"/>
              </a:xfrm>
              <a:custGeom>
                <a:avLst/>
                <a:gdLst/>
                <a:ahLst/>
                <a:cxnLst/>
                <a:rect l="l" t="t" r="r" b="b"/>
                <a:pathLst>
                  <a:path w="20426" h="11256" extrusionOk="0">
                    <a:moveTo>
                      <a:pt x="10581" y="0"/>
                    </a:moveTo>
                    <a:cubicBezTo>
                      <a:pt x="9887" y="0"/>
                      <a:pt x="9171" y="32"/>
                      <a:pt x="8455" y="83"/>
                    </a:cubicBezTo>
                    <a:cubicBezTo>
                      <a:pt x="6868" y="198"/>
                      <a:pt x="5364" y="457"/>
                      <a:pt x="3995" y="841"/>
                    </a:cubicBezTo>
                    <a:cubicBezTo>
                      <a:pt x="3611" y="945"/>
                      <a:pt x="3248" y="1058"/>
                      <a:pt x="2895" y="1183"/>
                    </a:cubicBezTo>
                    <a:cubicBezTo>
                      <a:pt x="2864" y="1193"/>
                      <a:pt x="2833" y="1203"/>
                      <a:pt x="2812" y="1245"/>
                    </a:cubicBezTo>
                    <a:cubicBezTo>
                      <a:pt x="2801" y="1256"/>
                      <a:pt x="2792" y="1266"/>
                      <a:pt x="2792" y="1286"/>
                    </a:cubicBezTo>
                    <a:lnTo>
                      <a:pt x="2760" y="1318"/>
                    </a:lnTo>
                    <a:cubicBezTo>
                      <a:pt x="1889" y="2563"/>
                      <a:pt x="1204" y="4046"/>
                      <a:pt x="717" y="5726"/>
                    </a:cubicBezTo>
                    <a:cubicBezTo>
                      <a:pt x="364" y="6961"/>
                      <a:pt x="115" y="8289"/>
                      <a:pt x="1" y="9689"/>
                    </a:cubicBezTo>
                    <a:cubicBezTo>
                      <a:pt x="1" y="9751"/>
                      <a:pt x="53" y="9803"/>
                      <a:pt x="104" y="9824"/>
                    </a:cubicBezTo>
                    <a:cubicBezTo>
                      <a:pt x="95" y="9886"/>
                      <a:pt x="136" y="9938"/>
                      <a:pt x="198" y="9969"/>
                    </a:cubicBezTo>
                    <a:cubicBezTo>
                      <a:pt x="1111" y="10301"/>
                      <a:pt x="2107" y="10560"/>
                      <a:pt x="3248" y="10778"/>
                    </a:cubicBezTo>
                    <a:cubicBezTo>
                      <a:pt x="4264" y="10965"/>
                      <a:pt x="5343" y="11089"/>
                      <a:pt x="6547" y="11172"/>
                    </a:cubicBezTo>
                    <a:cubicBezTo>
                      <a:pt x="7459" y="11235"/>
                      <a:pt x="8393" y="11255"/>
                      <a:pt x="9399" y="11255"/>
                    </a:cubicBezTo>
                    <a:cubicBezTo>
                      <a:pt x="10551" y="11255"/>
                      <a:pt x="11795" y="11224"/>
                      <a:pt x="13206" y="11141"/>
                    </a:cubicBezTo>
                    <a:cubicBezTo>
                      <a:pt x="13631" y="11110"/>
                      <a:pt x="14046" y="11079"/>
                      <a:pt x="14461" y="11058"/>
                    </a:cubicBezTo>
                    <a:lnTo>
                      <a:pt x="14751" y="11037"/>
                    </a:lnTo>
                    <a:lnTo>
                      <a:pt x="15125" y="11006"/>
                    </a:lnTo>
                    <a:lnTo>
                      <a:pt x="15177" y="11006"/>
                    </a:lnTo>
                    <a:cubicBezTo>
                      <a:pt x="15530" y="10975"/>
                      <a:pt x="15934" y="10954"/>
                      <a:pt x="16339" y="10913"/>
                    </a:cubicBezTo>
                    <a:cubicBezTo>
                      <a:pt x="17303" y="10830"/>
                      <a:pt x="18434" y="10684"/>
                      <a:pt x="19502" y="10260"/>
                    </a:cubicBezTo>
                    <a:cubicBezTo>
                      <a:pt x="19762" y="10166"/>
                      <a:pt x="20000" y="10052"/>
                      <a:pt x="20228" y="9917"/>
                    </a:cubicBezTo>
                    <a:cubicBezTo>
                      <a:pt x="20311" y="9875"/>
                      <a:pt x="20332" y="9792"/>
                      <a:pt x="20301" y="9720"/>
                    </a:cubicBezTo>
                    <a:cubicBezTo>
                      <a:pt x="20353" y="9709"/>
                      <a:pt x="20426" y="9647"/>
                      <a:pt x="20415" y="9575"/>
                    </a:cubicBezTo>
                    <a:cubicBezTo>
                      <a:pt x="20301" y="8185"/>
                      <a:pt x="20062" y="6846"/>
                      <a:pt x="19700" y="5612"/>
                    </a:cubicBezTo>
                    <a:cubicBezTo>
                      <a:pt x="19212" y="3932"/>
                      <a:pt x="18527" y="2448"/>
                      <a:pt x="17656" y="1203"/>
                    </a:cubicBezTo>
                    <a:cubicBezTo>
                      <a:pt x="17635" y="1173"/>
                      <a:pt x="17604" y="1152"/>
                      <a:pt x="17573" y="1141"/>
                    </a:cubicBezTo>
                    <a:cubicBezTo>
                      <a:pt x="17563" y="1100"/>
                      <a:pt x="17531" y="1058"/>
                      <a:pt x="17490" y="1048"/>
                    </a:cubicBezTo>
                    <a:cubicBezTo>
                      <a:pt x="16847" y="820"/>
                      <a:pt x="16173" y="633"/>
                      <a:pt x="15436" y="477"/>
                    </a:cubicBezTo>
                    <a:cubicBezTo>
                      <a:pt x="14721" y="332"/>
                      <a:pt x="13963" y="208"/>
                      <a:pt x="13175" y="135"/>
                    </a:cubicBezTo>
                    <a:cubicBezTo>
                      <a:pt x="12324" y="42"/>
                      <a:pt x="11453" y="0"/>
                      <a:pt x="105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186;p49">
                <a:extLst>
                  <a:ext uri="{FF2B5EF4-FFF2-40B4-BE49-F238E27FC236}">
                    <a16:creationId xmlns:a16="http://schemas.microsoft.com/office/drawing/2014/main" id="{9601449D-F09B-4DFA-9921-BFAF9B28FFDB}"/>
                  </a:ext>
                </a:extLst>
              </p:cNvPr>
              <p:cNvSpPr/>
              <p:nvPr/>
            </p:nvSpPr>
            <p:spPr>
              <a:xfrm>
                <a:off x="6402888" y="2715992"/>
                <a:ext cx="781696" cy="236965"/>
              </a:xfrm>
              <a:custGeom>
                <a:avLst/>
                <a:gdLst/>
                <a:ahLst/>
                <a:cxnLst/>
                <a:rect l="l" t="t" r="r" b="b"/>
                <a:pathLst>
                  <a:path w="17345" h="5258" extrusionOk="0">
                    <a:moveTo>
                      <a:pt x="9046" y="0"/>
                    </a:moveTo>
                    <a:cubicBezTo>
                      <a:pt x="8362" y="0"/>
                      <a:pt x="7646" y="31"/>
                      <a:pt x="6920" y="83"/>
                    </a:cubicBezTo>
                    <a:cubicBezTo>
                      <a:pt x="5333" y="208"/>
                      <a:pt x="3829" y="467"/>
                      <a:pt x="2460" y="840"/>
                    </a:cubicBezTo>
                    <a:cubicBezTo>
                      <a:pt x="2076" y="955"/>
                      <a:pt x="1702" y="1068"/>
                      <a:pt x="1360" y="1183"/>
                    </a:cubicBezTo>
                    <a:cubicBezTo>
                      <a:pt x="1329" y="1203"/>
                      <a:pt x="1298" y="1213"/>
                      <a:pt x="1277" y="1255"/>
                    </a:cubicBezTo>
                    <a:cubicBezTo>
                      <a:pt x="1266" y="1266"/>
                      <a:pt x="1257" y="1276"/>
                      <a:pt x="1257" y="1296"/>
                    </a:cubicBezTo>
                    <a:lnTo>
                      <a:pt x="1225" y="1328"/>
                    </a:lnTo>
                    <a:cubicBezTo>
                      <a:pt x="769" y="1981"/>
                      <a:pt x="354" y="2707"/>
                      <a:pt x="1" y="3486"/>
                    </a:cubicBezTo>
                    <a:cubicBezTo>
                      <a:pt x="125" y="3558"/>
                      <a:pt x="240" y="3631"/>
                      <a:pt x="364" y="3693"/>
                    </a:cubicBezTo>
                    <a:cubicBezTo>
                      <a:pt x="821" y="3942"/>
                      <a:pt x="1298" y="4149"/>
                      <a:pt x="1785" y="4325"/>
                    </a:cubicBezTo>
                    <a:cubicBezTo>
                      <a:pt x="2283" y="4502"/>
                      <a:pt x="2781" y="4647"/>
                      <a:pt x="3290" y="4761"/>
                    </a:cubicBezTo>
                    <a:cubicBezTo>
                      <a:pt x="3352" y="4782"/>
                      <a:pt x="3424" y="4793"/>
                      <a:pt x="3486" y="4813"/>
                    </a:cubicBezTo>
                    <a:cubicBezTo>
                      <a:pt x="4482" y="5021"/>
                      <a:pt x="5499" y="5155"/>
                      <a:pt x="6515" y="5207"/>
                    </a:cubicBezTo>
                    <a:cubicBezTo>
                      <a:pt x="7058" y="5242"/>
                      <a:pt x="7597" y="5257"/>
                      <a:pt x="8137" y="5257"/>
                    </a:cubicBezTo>
                    <a:cubicBezTo>
                      <a:pt x="8578" y="5257"/>
                      <a:pt x="9018" y="5247"/>
                      <a:pt x="9461" y="5228"/>
                    </a:cubicBezTo>
                    <a:cubicBezTo>
                      <a:pt x="10395" y="5197"/>
                      <a:pt x="11318" y="5114"/>
                      <a:pt x="12241" y="4979"/>
                    </a:cubicBezTo>
                    <a:cubicBezTo>
                      <a:pt x="13195" y="4834"/>
                      <a:pt x="14140" y="4627"/>
                      <a:pt x="15053" y="4346"/>
                    </a:cubicBezTo>
                    <a:cubicBezTo>
                      <a:pt x="15551" y="4191"/>
                      <a:pt x="16028" y="4004"/>
                      <a:pt x="16505" y="3797"/>
                    </a:cubicBezTo>
                    <a:cubicBezTo>
                      <a:pt x="16733" y="3693"/>
                      <a:pt x="16961" y="3578"/>
                      <a:pt x="17190" y="3465"/>
                    </a:cubicBezTo>
                    <a:cubicBezTo>
                      <a:pt x="17241" y="3433"/>
                      <a:pt x="17293" y="3403"/>
                      <a:pt x="17345" y="3382"/>
                    </a:cubicBezTo>
                    <a:cubicBezTo>
                      <a:pt x="16992" y="2593"/>
                      <a:pt x="16577" y="1877"/>
                      <a:pt x="16121" y="1213"/>
                    </a:cubicBezTo>
                    <a:cubicBezTo>
                      <a:pt x="16100" y="1183"/>
                      <a:pt x="16079" y="1162"/>
                      <a:pt x="16048" y="1151"/>
                    </a:cubicBezTo>
                    <a:cubicBezTo>
                      <a:pt x="16038" y="1110"/>
                      <a:pt x="15996" y="1068"/>
                      <a:pt x="15955" y="1058"/>
                    </a:cubicBezTo>
                    <a:cubicBezTo>
                      <a:pt x="15312" y="830"/>
                      <a:pt x="14648" y="643"/>
                      <a:pt x="13901" y="487"/>
                    </a:cubicBezTo>
                    <a:cubicBezTo>
                      <a:pt x="13186" y="332"/>
                      <a:pt x="12428" y="218"/>
                      <a:pt x="11640" y="135"/>
                    </a:cubicBezTo>
                    <a:cubicBezTo>
                      <a:pt x="10779" y="52"/>
                      <a:pt x="9908" y="0"/>
                      <a:pt x="9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187;p49">
                <a:extLst>
                  <a:ext uri="{FF2B5EF4-FFF2-40B4-BE49-F238E27FC236}">
                    <a16:creationId xmlns:a16="http://schemas.microsoft.com/office/drawing/2014/main" id="{EC56ECD6-5C2F-4608-9012-36BD49230E5E}"/>
                  </a:ext>
                </a:extLst>
              </p:cNvPr>
              <p:cNvSpPr/>
              <p:nvPr/>
            </p:nvSpPr>
            <p:spPr>
              <a:xfrm>
                <a:off x="6241139" y="2791210"/>
                <a:ext cx="207626" cy="320205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7105" extrusionOk="0">
                    <a:moveTo>
                      <a:pt x="4109" y="1"/>
                    </a:moveTo>
                    <a:cubicBezTo>
                      <a:pt x="3953" y="1"/>
                      <a:pt x="3808" y="84"/>
                      <a:pt x="3725" y="229"/>
                    </a:cubicBezTo>
                    <a:cubicBezTo>
                      <a:pt x="2553" y="2252"/>
                      <a:pt x="1381" y="4275"/>
                      <a:pt x="219" y="6298"/>
                    </a:cubicBezTo>
                    <a:lnTo>
                      <a:pt x="208" y="6308"/>
                    </a:lnTo>
                    <a:cubicBezTo>
                      <a:pt x="178" y="6360"/>
                      <a:pt x="146" y="6422"/>
                      <a:pt x="115" y="6474"/>
                    </a:cubicBezTo>
                    <a:cubicBezTo>
                      <a:pt x="1" y="6681"/>
                      <a:pt x="95" y="6951"/>
                      <a:pt x="291" y="7055"/>
                    </a:cubicBezTo>
                    <a:cubicBezTo>
                      <a:pt x="356" y="7089"/>
                      <a:pt x="424" y="7104"/>
                      <a:pt x="490" y="7104"/>
                    </a:cubicBezTo>
                    <a:cubicBezTo>
                      <a:pt x="646" y="7104"/>
                      <a:pt x="792" y="7017"/>
                      <a:pt x="872" y="6879"/>
                    </a:cubicBezTo>
                    <a:cubicBezTo>
                      <a:pt x="2076" y="4793"/>
                      <a:pt x="3279" y="2709"/>
                      <a:pt x="4482" y="634"/>
                    </a:cubicBezTo>
                    <a:cubicBezTo>
                      <a:pt x="4607" y="427"/>
                      <a:pt x="4503" y="157"/>
                      <a:pt x="4306" y="53"/>
                    </a:cubicBezTo>
                    <a:cubicBezTo>
                      <a:pt x="4244" y="12"/>
                      <a:pt x="4171" y="1"/>
                      <a:pt x="4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188;p49">
                <a:extLst>
                  <a:ext uri="{FF2B5EF4-FFF2-40B4-BE49-F238E27FC236}">
                    <a16:creationId xmlns:a16="http://schemas.microsoft.com/office/drawing/2014/main" id="{42A2BCCD-1F88-4CEE-8749-7F8EEB7DB7CC}"/>
                  </a:ext>
                </a:extLst>
              </p:cNvPr>
              <p:cNvSpPr/>
              <p:nvPr/>
            </p:nvSpPr>
            <p:spPr>
              <a:xfrm>
                <a:off x="7142950" y="2783278"/>
                <a:ext cx="207626" cy="320160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7104" extrusionOk="0">
                    <a:moveTo>
                      <a:pt x="499" y="1"/>
                    </a:moveTo>
                    <a:cubicBezTo>
                      <a:pt x="437" y="1"/>
                      <a:pt x="364" y="11"/>
                      <a:pt x="301" y="42"/>
                    </a:cubicBezTo>
                    <a:cubicBezTo>
                      <a:pt x="105" y="156"/>
                      <a:pt x="1" y="426"/>
                      <a:pt x="125" y="623"/>
                    </a:cubicBezTo>
                    <a:cubicBezTo>
                      <a:pt x="1329" y="2708"/>
                      <a:pt x="2532" y="4793"/>
                      <a:pt x="3735" y="6868"/>
                    </a:cubicBezTo>
                    <a:cubicBezTo>
                      <a:pt x="3815" y="7014"/>
                      <a:pt x="3963" y="7104"/>
                      <a:pt x="4120" y="7104"/>
                    </a:cubicBezTo>
                    <a:cubicBezTo>
                      <a:pt x="4185" y="7104"/>
                      <a:pt x="4252" y="7088"/>
                      <a:pt x="4316" y="7055"/>
                    </a:cubicBezTo>
                    <a:cubicBezTo>
                      <a:pt x="4513" y="6951"/>
                      <a:pt x="4607" y="6681"/>
                      <a:pt x="4492" y="6474"/>
                    </a:cubicBezTo>
                    <a:cubicBezTo>
                      <a:pt x="4461" y="6421"/>
                      <a:pt x="4430" y="6359"/>
                      <a:pt x="4399" y="6308"/>
                    </a:cubicBezTo>
                    <a:cubicBezTo>
                      <a:pt x="4399" y="6308"/>
                      <a:pt x="4399" y="6297"/>
                      <a:pt x="4388" y="6297"/>
                    </a:cubicBezTo>
                    <a:cubicBezTo>
                      <a:pt x="3227" y="4275"/>
                      <a:pt x="2055" y="2251"/>
                      <a:pt x="882" y="229"/>
                    </a:cubicBezTo>
                    <a:cubicBezTo>
                      <a:pt x="799" y="84"/>
                      <a:pt x="654" y="1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189;p49">
                <a:extLst>
                  <a:ext uri="{FF2B5EF4-FFF2-40B4-BE49-F238E27FC236}">
                    <a16:creationId xmlns:a16="http://schemas.microsoft.com/office/drawing/2014/main" id="{BB794957-2663-4EC8-B48A-40BD9BD9A8D2}"/>
                  </a:ext>
                </a:extLst>
              </p:cNvPr>
              <p:cNvSpPr/>
              <p:nvPr/>
            </p:nvSpPr>
            <p:spPr>
              <a:xfrm>
                <a:off x="5729256" y="1680961"/>
                <a:ext cx="724190" cy="674615"/>
              </a:xfrm>
              <a:custGeom>
                <a:avLst/>
                <a:gdLst/>
                <a:ahLst/>
                <a:cxnLst/>
                <a:rect l="l" t="t" r="r" b="b"/>
                <a:pathLst>
                  <a:path w="16069" h="14969" extrusionOk="0">
                    <a:moveTo>
                      <a:pt x="10550" y="0"/>
                    </a:moveTo>
                    <a:cubicBezTo>
                      <a:pt x="9772" y="0"/>
                      <a:pt x="8963" y="166"/>
                      <a:pt x="8123" y="498"/>
                    </a:cubicBezTo>
                    <a:cubicBezTo>
                      <a:pt x="7656" y="674"/>
                      <a:pt x="7179" y="923"/>
                      <a:pt x="6712" y="1203"/>
                    </a:cubicBezTo>
                    <a:cubicBezTo>
                      <a:pt x="6318" y="1442"/>
                      <a:pt x="5923" y="1711"/>
                      <a:pt x="5561" y="2002"/>
                    </a:cubicBezTo>
                    <a:cubicBezTo>
                      <a:pt x="5156" y="2324"/>
                      <a:pt x="4752" y="2707"/>
                      <a:pt x="4305" y="3154"/>
                    </a:cubicBezTo>
                    <a:cubicBezTo>
                      <a:pt x="3849" y="3620"/>
                      <a:pt x="3392" y="4139"/>
                      <a:pt x="2957" y="4689"/>
                    </a:cubicBezTo>
                    <a:cubicBezTo>
                      <a:pt x="2490" y="5280"/>
                      <a:pt x="2055" y="5892"/>
                      <a:pt x="1670" y="6504"/>
                    </a:cubicBezTo>
                    <a:cubicBezTo>
                      <a:pt x="1256" y="7168"/>
                      <a:pt x="934" y="7790"/>
                      <a:pt x="665" y="8423"/>
                    </a:cubicBezTo>
                    <a:cubicBezTo>
                      <a:pt x="374" y="9118"/>
                      <a:pt x="188" y="9751"/>
                      <a:pt x="94" y="10353"/>
                    </a:cubicBezTo>
                    <a:cubicBezTo>
                      <a:pt x="1" y="11016"/>
                      <a:pt x="22" y="11618"/>
                      <a:pt x="177" y="12167"/>
                    </a:cubicBezTo>
                    <a:cubicBezTo>
                      <a:pt x="250" y="12448"/>
                      <a:pt x="363" y="12718"/>
                      <a:pt x="509" y="12977"/>
                    </a:cubicBezTo>
                    <a:cubicBezTo>
                      <a:pt x="665" y="13225"/>
                      <a:pt x="851" y="13474"/>
                      <a:pt x="1090" y="13693"/>
                    </a:cubicBezTo>
                    <a:cubicBezTo>
                      <a:pt x="1318" y="13921"/>
                      <a:pt x="1587" y="14118"/>
                      <a:pt x="1909" y="14304"/>
                    </a:cubicBezTo>
                    <a:cubicBezTo>
                      <a:pt x="2241" y="14502"/>
                      <a:pt x="2604" y="14657"/>
                      <a:pt x="2998" y="14781"/>
                    </a:cubicBezTo>
                    <a:cubicBezTo>
                      <a:pt x="3351" y="14896"/>
                      <a:pt x="3714" y="14958"/>
                      <a:pt x="4056" y="14968"/>
                    </a:cubicBezTo>
                    <a:lnTo>
                      <a:pt x="4098" y="14968"/>
                    </a:lnTo>
                    <a:cubicBezTo>
                      <a:pt x="4388" y="14968"/>
                      <a:pt x="4679" y="14917"/>
                      <a:pt x="4959" y="14823"/>
                    </a:cubicBezTo>
                    <a:cubicBezTo>
                      <a:pt x="5467" y="14657"/>
                      <a:pt x="5944" y="14304"/>
                      <a:pt x="6380" y="13796"/>
                    </a:cubicBezTo>
                    <a:cubicBezTo>
                      <a:pt x="6567" y="13568"/>
                      <a:pt x="6753" y="13308"/>
                      <a:pt x="6940" y="13008"/>
                    </a:cubicBezTo>
                    <a:cubicBezTo>
                      <a:pt x="7106" y="12748"/>
                      <a:pt x="7262" y="12469"/>
                      <a:pt x="7438" y="12126"/>
                    </a:cubicBezTo>
                    <a:cubicBezTo>
                      <a:pt x="7625" y="11752"/>
                      <a:pt x="7801" y="11369"/>
                      <a:pt x="7977" y="10985"/>
                    </a:cubicBezTo>
                    <a:lnTo>
                      <a:pt x="7988" y="10964"/>
                    </a:lnTo>
                    <a:lnTo>
                      <a:pt x="7998" y="10943"/>
                    </a:lnTo>
                    <a:cubicBezTo>
                      <a:pt x="8113" y="10715"/>
                      <a:pt x="8216" y="10487"/>
                      <a:pt x="8320" y="10259"/>
                    </a:cubicBezTo>
                    <a:cubicBezTo>
                      <a:pt x="8569" y="9751"/>
                      <a:pt x="8839" y="9201"/>
                      <a:pt x="9191" y="8703"/>
                    </a:cubicBezTo>
                    <a:lnTo>
                      <a:pt x="9191" y="8703"/>
                    </a:lnTo>
                    <a:lnTo>
                      <a:pt x="9171" y="8714"/>
                    </a:lnTo>
                    <a:lnTo>
                      <a:pt x="9181" y="8703"/>
                    </a:lnTo>
                    <a:lnTo>
                      <a:pt x="9191" y="8693"/>
                    </a:lnTo>
                    <a:cubicBezTo>
                      <a:pt x="9523" y="8226"/>
                      <a:pt x="9897" y="7822"/>
                      <a:pt x="10291" y="7490"/>
                    </a:cubicBezTo>
                    <a:cubicBezTo>
                      <a:pt x="10664" y="7188"/>
                      <a:pt x="11079" y="6929"/>
                      <a:pt x="11525" y="6722"/>
                    </a:cubicBezTo>
                    <a:cubicBezTo>
                      <a:pt x="12013" y="6504"/>
                      <a:pt x="12562" y="6338"/>
                      <a:pt x="13143" y="6245"/>
                    </a:cubicBezTo>
                    <a:cubicBezTo>
                      <a:pt x="13507" y="6183"/>
                      <a:pt x="13901" y="6151"/>
                      <a:pt x="14305" y="6130"/>
                    </a:cubicBezTo>
                    <a:cubicBezTo>
                      <a:pt x="14326" y="6130"/>
                      <a:pt x="14357" y="6130"/>
                      <a:pt x="14378" y="6120"/>
                    </a:cubicBezTo>
                    <a:cubicBezTo>
                      <a:pt x="14502" y="6058"/>
                      <a:pt x="14606" y="6006"/>
                      <a:pt x="14699" y="5954"/>
                    </a:cubicBezTo>
                    <a:cubicBezTo>
                      <a:pt x="14803" y="5892"/>
                      <a:pt x="14897" y="5819"/>
                      <a:pt x="15010" y="5726"/>
                    </a:cubicBezTo>
                    <a:cubicBezTo>
                      <a:pt x="15187" y="5570"/>
                      <a:pt x="15342" y="5383"/>
                      <a:pt x="15508" y="5145"/>
                    </a:cubicBezTo>
                    <a:cubicBezTo>
                      <a:pt x="15633" y="4959"/>
                      <a:pt x="15747" y="4740"/>
                      <a:pt x="15840" y="4502"/>
                    </a:cubicBezTo>
                    <a:cubicBezTo>
                      <a:pt x="15934" y="4263"/>
                      <a:pt x="16006" y="4025"/>
                      <a:pt x="16048" y="3786"/>
                    </a:cubicBezTo>
                    <a:cubicBezTo>
                      <a:pt x="16068" y="3714"/>
                      <a:pt x="16017" y="3631"/>
                      <a:pt x="15944" y="3610"/>
                    </a:cubicBezTo>
                    <a:cubicBezTo>
                      <a:pt x="15363" y="2676"/>
                      <a:pt x="14710" y="1909"/>
                      <a:pt x="13994" y="1307"/>
                    </a:cubicBezTo>
                    <a:cubicBezTo>
                      <a:pt x="13579" y="965"/>
                      <a:pt x="13133" y="674"/>
                      <a:pt x="12677" y="467"/>
                    </a:cubicBezTo>
                    <a:cubicBezTo>
                      <a:pt x="12200" y="238"/>
                      <a:pt x="11691" y="93"/>
                      <a:pt x="11162" y="31"/>
                    </a:cubicBezTo>
                    <a:cubicBezTo>
                      <a:pt x="10955" y="10"/>
                      <a:pt x="10757" y="0"/>
                      <a:pt x="105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190;p49">
                <a:extLst>
                  <a:ext uri="{FF2B5EF4-FFF2-40B4-BE49-F238E27FC236}">
                    <a16:creationId xmlns:a16="http://schemas.microsoft.com/office/drawing/2014/main" id="{75F71D1F-FDCB-49F9-B595-BE85FEA15C84}"/>
                  </a:ext>
                </a:extLst>
              </p:cNvPr>
              <p:cNvSpPr/>
              <p:nvPr/>
            </p:nvSpPr>
            <p:spPr>
              <a:xfrm>
                <a:off x="5837734" y="1787997"/>
                <a:ext cx="610574" cy="567580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594" extrusionOk="0">
                    <a:moveTo>
                      <a:pt x="10114" y="0"/>
                    </a:moveTo>
                    <a:cubicBezTo>
                      <a:pt x="9906" y="21"/>
                      <a:pt x="9689" y="42"/>
                      <a:pt x="9481" y="83"/>
                    </a:cubicBezTo>
                    <a:cubicBezTo>
                      <a:pt x="9284" y="125"/>
                      <a:pt x="9076" y="177"/>
                      <a:pt x="8880" y="239"/>
                    </a:cubicBezTo>
                    <a:cubicBezTo>
                      <a:pt x="8672" y="301"/>
                      <a:pt x="8465" y="384"/>
                      <a:pt x="8267" y="488"/>
                    </a:cubicBezTo>
                    <a:cubicBezTo>
                      <a:pt x="8060" y="581"/>
                      <a:pt x="7863" y="685"/>
                      <a:pt x="7676" y="809"/>
                    </a:cubicBezTo>
                    <a:cubicBezTo>
                      <a:pt x="7479" y="934"/>
                      <a:pt x="7282" y="1079"/>
                      <a:pt x="7096" y="1235"/>
                    </a:cubicBezTo>
                    <a:cubicBezTo>
                      <a:pt x="6919" y="1390"/>
                      <a:pt x="6753" y="1546"/>
                      <a:pt x="6598" y="1722"/>
                    </a:cubicBezTo>
                    <a:lnTo>
                      <a:pt x="6598" y="1712"/>
                    </a:lnTo>
                    <a:cubicBezTo>
                      <a:pt x="6504" y="1816"/>
                      <a:pt x="6421" y="1920"/>
                      <a:pt x="6338" y="2023"/>
                    </a:cubicBezTo>
                    <a:cubicBezTo>
                      <a:pt x="6255" y="2127"/>
                      <a:pt x="6172" y="2241"/>
                      <a:pt x="6100" y="2345"/>
                    </a:cubicBezTo>
                    <a:cubicBezTo>
                      <a:pt x="5944" y="2573"/>
                      <a:pt x="5809" y="2812"/>
                      <a:pt x="5685" y="3061"/>
                    </a:cubicBezTo>
                    <a:cubicBezTo>
                      <a:pt x="4989" y="4398"/>
                      <a:pt x="4689" y="5903"/>
                      <a:pt x="4305" y="7355"/>
                    </a:cubicBezTo>
                    <a:cubicBezTo>
                      <a:pt x="4191" y="7801"/>
                      <a:pt x="4067" y="8236"/>
                      <a:pt x="3921" y="8672"/>
                    </a:cubicBezTo>
                    <a:cubicBezTo>
                      <a:pt x="3848" y="8880"/>
                      <a:pt x="3776" y="9087"/>
                      <a:pt x="3693" y="9285"/>
                    </a:cubicBezTo>
                    <a:cubicBezTo>
                      <a:pt x="3631" y="9460"/>
                      <a:pt x="3558" y="9637"/>
                      <a:pt x="3475" y="9813"/>
                    </a:cubicBezTo>
                    <a:cubicBezTo>
                      <a:pt x="3330" y="10135"/>
                      <a:pt x="3164" y="10456"/>
                      <a:pt x="2956" y="10747"/>
                    </a:cubicBezTo>
                    <a:cubicBezTo>
                      <a:pt x="2770" y="11016"/>
                      <a:pt x="2541" y="11276"/>
                      <a:pt x="2282" y="11484"/>
                    </a:cubicBezTo>
                    <a:cubicBezTo>
                      <a:pt x="2147" y="11587"/>
                      <a:pt x="2013" y="11680"/>
                      <a:pt x="1868" y="11763"/>
                    </a:cubicBezTo>
                    <a:cubicBezTo>
                      <a:pt x="1702" y="11846"/>
                      <a:pt x="1546" y="11919"/>
                      <a:pt x="1370" y="11971"/>
                    </a:cubicBezTo>
                    <a:cubicBezTo>
                      <a:pt x="1193" y="12033"/>
                      <a:pt x="1006" y="12085"/>
                      <a:pt x="809" y="12116"/>
                    </a:cubicBezTo>
                    <a:cubicBezTo>
                      <a:pt x="612" y="12148"/>
                      <a:pt x="405" y="12168"/>
                      <a:pt x="197" y="12178"/>
                    </a:cubicBezTo>
                    <a:cubicBezTo>
                      <a:pt x="135" y="12189"/>
                      <a:pt x="63" y="12189"/>
                      <a:pt x="0" y="12189"/>
                    </a:cubicBezTo>
                    <a:cubicBezTo>
                      <a:pt x="187" y="12272"/>
                      <a:pt x="384" y="12344"/>
                      <a:pt x="591" y="12417"/>
                    </a:cubicBezTo>
                    <a:cubicBezTo>
                      <a:pt x="944" y="12531"/>
                      <a:pt x="1307" y="12593"/>
                      <a:pt x="1649" y="12593"/>
                    </a:cubicBezTo>
                    <a:lnTo>
                      <a:pt x="1691" y="12593"/>
                    </a:lnTo>
                    <a:cubicBezTo>
                      <a:pt x="1981" y="12593"/>
                      <a:pt x="2272" y="12552"/>
                      <a:pt x="2552" y="12459"/>
                    </a:cubicBezTo>
                    <a:cubicBezTo>
                      <a:pt x="3060" y="12282"/>
                      <a:pt x="3537" y="11940"/>
                      <a:pt x="3973" y="11421"/>
                    </a:cubicBezTo>
                    <a:cubicBezTo>
                      <a:pt x="4160" y="11203"/>
                      <a:pt x="4346" y="10944"/>
                      <a:pt x="4544" y="10633"/>
                    </a:cubicBezTo>
                    <a:cubicBezTo>
                      <a:pt x="4699" y="10373"/>
                      <a:pt x="4855" y="10104"/>
                      <a:pt x="5031" y="9751"/>
                    </a:cubicBezTo>
                    <a:cubicBezTo>
                      <a:pt x="5218" y="9377"/>
                      <a:pt x="5394" y="8994"/>
                      <a:pt x="5570" y="8621"/>
                    </a:cubicBezTo>
                    <a:lnTo>
                      <a:pt x="5591" y="8589"/>
                    </a:lnTo>
                    <a:lnTo>
                      <a:pt x="5602" y="8568"/>
                    </a:lnTo>
                    <a:lnTo>
                      <a:pt x="5913" y="7884"/>
                    </a:lnTo>
                    <a:cubicBezTo>
                      <a:pt x="6162" y="7365"/>
                      <a:pt x="6442" y="6826"/>
                      <a:pt x="6784" y="6328"/>
                    </a:cubicBezTo>
                    <a:lnTo>
                      <a:pt x="6784" y="6318"/>
                    </a:lnTo>
                    <a:cubicBezTo>
                      <a:pt x="7126" y="5851"/>
                      <a:pt x="7490" y="5447"/>
                      <a:pt x="7884" y="5125"/>
                    </a:cubicBezTo>
                    <a:cubicBezTo>
                      <a:pt x="8267" y="4813"/>
                      <a:pt x="8682" y="4554"/>
                      <a:pt x="9118" y="4347"/>
                    </a:cubicBezTo>
                    <a:cubicBezTo>
                      <a:pt x="9606" y="4129"/>
                      <a:pt x="10155" y="3974"/>
                      <a:pt x="10736" y="3870"/>
                    </a:cubicBezTo>
                    <a:cubicBezTo>
                      <a:pt x="11100" y="3818"/>
                      <a:pt x="11494" y="3776"/>
                      <a:pt x="11898" y="3766"/>
                    </a:cubicBezTo>
                    <a:cubicBezTo>
                      <a:pt x="11919" y="3766"/>
                      <a:pt x="11950" y="3755"/>
                      <a:pt x="11971" y="3745"/>
                    </a:cubicBezTo>
                    <a:cubicBezTo>
                      <a:pt x="12095" y="3693"/>
                      <a:pt x="12199" y="3642"/>
                      <a:pt x="12303" y="3579"/>
                    </a:cubicBezTo>
                    <a:cubicBezTo>
                      <a:pt x="12396" y="3517"/>
                      <a:pt x="12490" y="3444"/>
                      <a:pt x="12603" y="3351"/>
                    </a:cubicBezTo>
                    <a:cubicBezTo>
                      <a:pt x="12780" y="3195"/>
                      <a:pt x="12946" y="3008"/>
                      <a:pt x="13101" y="2770"/>
                    </a:cubicBezTo>
                    <a:cubicBezTo>
                      <a:pt x="13226" y="2584"/>
                      <a:pt x="13340" y="2365"/>
                      <a:pt x="13433" y="2127"/>
                    </a:cubicBezTo>
                    <a:cubicBezTo>
                      <a:pt x="13475" y="2013"/>
                      <a:pt x="13516" y="1909"/>
                      <a:pt x="13548" y="1795"/>
                    </a:cubicBezTo>
                    <a:cubicBezTo>
                      <a:pt x="13330" y="1505"/>
                      <a:pt x="13081" y="1225"/>
                      <a:pt x="12812" y="966"/>
                    </a:cubicBezTo>
                    <a:lnTo>
                      <a:pt x="12812" y="966"/>
                    </a:lnTo>
                    <a:cubicBezTo>
                      <a:pt x="12815" y="969"/>
                      <a:pt x="12818" y="972"/>
                      <a:pt x="12821" y="975"/>
                    </a:cubicBezTo>
                    <a:lnTo>
                      <a:pt x="12811" y="965"/>
                    </a:lnTo>
                    <a:lnTo>
                      <a:pt x="12811" y="965"/>
                    </a:lnTo>
                    <a:cubicBezTo>
                      <a:pt x="12811" y="966"/>
                      <a:pt x="12811" y="966"/>
                      <a:pt x="12812" y="966"/>
                    </a:cubicBezTo>
                    <a:lnTo>
                      <a:pt x="12812" y="966"/>
                    </a:lnTo>
                    <a:cubicBezTo>
                      <a:pt x="12680" y="845"/>
                      <a:pt x="12548" y="735"/>
                      <a:pt x="12407" y="633"/>
                    </a:cubicBezTo>
                    <a:cubicBezTo>
                      <a:pt x="12271" y="540"/>
                      <a:pt x="12116" y="447"/>
                      <a:pt x="11971" y="364"/>
                    </a:cubicBezTo>
                    <a:cubicBezTo>
                      <a:pt x="11836" y="301"/>
                      <a:pt x="11701" y="239"/>
                      <a:pt x="11566" y="187"/>
                    </a:cubicBezTo>
                    <a:cubicBezTo>
                      <a:pt x="11431" y="145"/>
                      <a:pt x="11307" y="104"/>
                      <a:pt x="11162" y="73"/>
                    </a:cubicBezTo>
                    <a:lnTo>
                      <a:pt x="11172" y="73"/>
                    </a:lnTo>
                    <a:cubicBezTo>
                      <a:pt x="11006" y="42"/>
                      <a:pt x="10840" y="21"/>
                      <a:pt x="10664" y="11"/>
                    </a:cubicBezTo>
                    <a:cubicBezTo>
                      <a:pt x="10560" y="0"/>
                      <a:pt x="10466" y="0"/>
                      <a:pt x="10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191;p49">
                <a:extLst>
                  <a:ext uri="{FF2B5EF4-FFF2-40B4-BE49-F238E27FC236}">
                    <a16:creationId xmlns:a16="http://schemas.microsoft.com/office/drawing/2014/main" id="{E071DC46-B9E1-43A3-9E92-5B84B82F5E6B}"/>
                  </a:ext>
                </a:extLst>
              </p:cNvPr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192;p49">
                <a:extLst>
                  <a:ext uri="{FF2B5EF4-FFF2-40B4-BE49-F238E27FC236}">
                    <a16:creationId xmlns:a16="http://schemas.microsoft.com/office/drawing/2014/main" id="{60C203D1-119D-468D-AA7A-DF33AC1A7E5F}"/>
                  </a:ext>
                </a:extLst>
              </p:cNvPr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193;p49">
                <a:extLst>
                  <a:ext uri="{FF2B5EF4-FFF2-40B4-BE49-F238E27FC236}">
                    <a16:creationId xmlns:a16="http://schemas.microsoft.com/office/drawing/2014/main" id="{5F68D823-D616-4121-9251-55795B953794}"/>
                  </a:ext>
                </a:extLst>
              </p:cNvPr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194;p49">
                <a:extLst>
                  <a:ext uri="{FF2B5EF4-FFF2-40B4-BE49-F238E27FC236}">
                    <a16:creationId xmlns:a16="http://schemas.microsoft.com/office/drawing/2014/main" id="{8453B807-C42F-4772-89C4-DBA24B576779}"/>
                  </a:ext>
                </a:extLst>
              </p:cNvPr>
              <p:cNvSpPr/>
              <p:nvPr/>
            </p:nvSpPr>
            <p:spPr>
              <a:xfrm>
                <a:off x="7074717" y="1690740"/>
                <a:ext cx="723694" cy="674660"/>
              </a:xfrm>
              <a:custGeom>
                <a:avLst/>
                <a:gdLst/>
                <a:ahLst/>
                <a:cxnLst/>
                <a:rect l="l" t="t" r="r" b="b"/>
                <a:pathLst>
                  <a:path w="16058" h="14970" extrusionOk="0">
                    <a:moveTo>
                      <a:pt x="5508" y="1"/>
                    </a:moveTo>
                    <a:cubicBezTo>
                      <a:pt x="5311" y="1"/>
                      <a:pt x="5104" y="11"/>
                      <a:pt x="4906" y="32"/>
                    </a:cubicBezTo>
                    <a:cubicBezTo>
                      <a:pt x="4367" y="94"/>
                      <a:pt x="3859" y="240"/>
                      <a:pt x="3382" y="468"/>
                    </a:cubicBezTo>
                    <a:cubicBezTo>
                      <a:pt x="2936" y="675"/>
                      <a:pt x="2490" y="966"/>
                      <a:pt x="2064" y="1308"/>
                    </a:cubicBezTo>
                    <a:cubicBezTo>
                      <a:pt x="1349" y="1909"/>
                      <a:pt x="695" y="2677"/>
                      <a:pt x="125" y="3621"/>
                    </a:cubicBezTo>
                    <a:cubicBezTo>
                      <a:pt x="42" y="3631"/>
                      <a:pt x="0" y="3714"/>
                      <a:pt x="10" y="3787"/>
                    </a:cubicBezTo>
                    <a:cubicBezTo>
                      <a:pt x="52" y="4025"/>
                      <a:pt x="125" y="4264"/>
                      <a:pt x="218" y="4503"/>
                    </a:cubicBezTo>
                    <a:cubicBezTo>
                      <a:pt x="322" y="4742"/>
                      <a:pt x="436" y="4959"/>
                      <a:pt x="561" y="5146"/>
                    </a:cubicBezTo>
                    <a:cubicBezTo>
                      <a:pt x="716" y="5385"/>
                      <a:pt x="882" y="5571"/>
                      <a:pt x="1048" y="5727"/>
                    </a:cubicBezTo>
                    <a:cubicBezTo>
                      <a:pt x="1162" y="5820"/>
                      <a:pt x="1266" y="5893"/>
                      <a:pt x="1359" y="5955"/>
                    </a:cubicBezTo>
                    <a:cubicBezTo>
                      <a:pt x="1453" y="6007"/>
                      <a:pt x="1556" y="6069"/>
                      <a:pt x="1691" y="6121"/>
                    </a:cubicBezTo>
                    <a:cubicBezTo>
                      <a:pt x="1712" y="6132"/>
                      <a:pt x="1732" y="6132"/>
                      <a:pt x="1753" y="6141"/>
                    </a:cubicBezTo>
                    <a:cubicBezTo>
                      <a:pt x="2158" y="6152"/>
                      <a:pt x="2552" y="6183"/>
                      <a:pt x="2926" y="6245"/>
                    </a:cubicBezTo>
                    <a:cubicBezTo>
                      <a:pt x="3507" y="6339"/>
                      <a:pt x="4046" y="6505"/>
                      <a:pt x="4533" y="6722"/>
                    </a:cubicBezTo>
                    <a:cubicBezTo>
                      <a:pt x="4980" y="6930"/>
                      <a:pt x="5394" y="7190"/>
                      <a:pt x="5768" y="7490"/>
                    </a:cubicBezTo>
                    <a:cubicBezTo>
                      <a:pt x="6162" y="7822"/>
                      <a:pt x="6535" y="8227"/>
                      <a:pt x="6867" y="8693"/>
                    </a:cubicBezTo>
                    <a:lnTo>
                      <a:pt x="6877" y="8704"/>
                    </a:lnTo>
                    <a:cubicBezTo>
                      <a:pt x="7220" y="9202"/>
                      <a:pt x="7490" y="9751"/>
                      <a:pt x="7739" y="10260"/>
                    </a:cubicBezTo>
                    <a:cubicBezTo>
                      <a:pt x="7852" y="10488"/>
                      <a:pt x="7956" y="10716"/>
                      <a:pt x="8060" y="10945"/>
                    </a:cubicBezTo>
                    <a:lnTo>
                      <a:pt x="8071" y="10965"/>
                    </a:lnTo>
                    <a:lnTo>
                      <a:pt x="8081" y="10986"/>
                    </a:lnTo>
                    <a:cubicBezTo>
                      <a:pt x="8257" y="11370"/>
                      <a:pt x="8433" y="11754"/>
                      <a:pt x="8631" y="12127"/>
                    </a:cubicBezTo>
                    <a:cubicBezTo>
                      <a:pt x="8807" y="12469"/>
                      <a:pt x="8963" y="12750"/>
                      <a:pt x="9118" y="13008"/>
                    </a:cubicBezTo>
                    <a:cubicBezTo>
                      <a:pt x="9305" y="13310"/>
                      <a:pt x="9491" y="13569"/>
                      <a:pt x="9678" y="13797"/>
                    </a:cubicBezTo>
                    <a:cubicBezTo>
                      <a:pt x="10114" y="14306"/>
                      <a:pt x="10602" y="14658"/>
                      <a:pt x="11110" y="14824"/>
                    </a:cubicBezTo>
                    <a:cubicBezTo>
                      <a:pt x="11379" y="14917"/>
                      <a:pt x="11670" y="14969"/>
                      <a:pt x="11960" y="14969"/>
                    </a:cubicBezTo>
                    <a:lnTo>
                      <a:pt x="12012" y="14969"/>
                    </a:lnTo>
                    <a:cubicBezTo>
                      <a:pt x="12354" y="14959"/>
                      <a:pt x="12707" y="14896"/>
                      <a:pt x="13060" y="14783"/>
                    </a:cubicBezTo>
                    <a:cubicBezTo>
                      <a:pt x="13454" y="14658"/>
                      <a:pt x="13817" y="14502"/>
                      <a:pt x="14149" y="14306"/>
                    </a:cubicBezTo>
                    <a:cubicBezTo>
                      <a:pt x="14470" y="14119"/>
                      <a:pt x="14751" y="13921"/>
                      <a:pt x="14979" y="13693"/>
                    </a:cubicBezTo>
                    <a:cubicBezTo>
                      <a:pt x="15207" y="13476"/>
                      <a:pt x="15394" y="13227"/>
                      <a:pt x="15549" y="12978"/>
                    </a:cubicBezTo>
                    <a:cubicBezTo>
                      <a:pt x="15694" y="12718"/>
                      <a:pt x="15819" y="12448"/>
                      <a:pt x="15892" y="12169"/>
                    </a:cubicBezTo>
                    <a:cubicBezTo>
                      <a:pt x="16037" y="11629"/>
                      <a:pt x="16058" y="11017"/>
                      <a:pt x="15964" y="10364"/>
                    </a:cubicBezTo>
                    <a:cubicBezTo>
                      <a:pt x="15881" y="9751"/>
                      <a:pt x="15694" y="9119"/>
                      <a:pt x="15394" y="8424"/>
                    </a:cubicBezTo>
                    <a:cubicBezTo>
                      <a:pt x="15134" y="7791"/>
                      <a:pt x="14802" y="7169"/>
                      <a:pt x="14387" y="6505"/>
                    </a:cubicBezTo>
                    <a:cubicBezTo>
                      <a:pt x="14004" y="5893"/>
                      <a:pt x="13578" y="5281"/>
                      <a:pt x="13101" y="4689"/>
                    </a:cubicBezTo>
                    <a:cubicBezTo>
                      <a:pt x="12666" y="4140"/>
                      <a:pt x="12209" y="3621"/>
                      <a:pt x="11753" y="3154"/>
                    </a:cubicBezTo>
                    <a:cubicBezTo>
                      <a:pt x="11317" y="2708"/>
                      <a:pt x="10902" y="2324"/>
                      <a:pt x="10498" y="2003"/>
                    </a:cubicBezTo>
                    <a:cubicBezTo>
                      <a:pt x="10135" y="1713"/>
                      <a:pt x="9751" y="1443"/>
                      <a:pt x="9357" y="1204"/>
                    </a:cubicBezTo>
                    <a:cubicBezTo>
                      <a:pt x="8880" y="924"/>
                      <a:pt x="8403" y="675"/>
                      <a:pt x="7935" y="499"/>
                    </a:cubicBezTo>
                    <a:cubicBezTo>
                      <a:pt x="7106" y="167"/>
                      <a:pt x="6287" y="1"/>
                      <a:pt x="55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195;p49">
                <a:extLst>
                  <a:ext uri="{FF2B5EF4-FFF2-40B4-BE49-F238E27FC236}">
                    <a16:creationId xmlns:a16="http://schemas.microsoft.com/office/drawing/2014/main" id="{A04613BD-A2B0-472D-AE40-045129820E1A}"/>
                  </a:ext>
                </a:extLst>
              </p:cNvPr>
              <p:cNvSpPr/>
              <p:nvPr/>
            </p:nvSpPr>
            <p:spPr>
              <a:xfrm>
                <a:off x="7079404" y="1797822"/>
                <a:ext cx="611025" cy="567580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12594" extrusionOk="0">
                    <a:moveTo>
                      <a:pt x="3195" y="0"/>
                    </a:moveTo>
                    <a:cubicBezTo>
                      <a:pt x="3091" y="0"/>
                      <a:pt x="2988" y="0"/>
                      <a:pt x="2884" y="10"/>
                    </a:cubicBezTo>
                    <a:cubicBezTo>
                      <a:pt x="2718" y="21"/>
                      <a:pt x="2541" y="42"/>
                      <a:pt x="2375" y="73"/>
                    </a:cubicBezTo>
                    <a:lnTo>
                      <a:pt x="2386" y="73"/>
                    </a:lnTo>
                    <a:cubicBezTo>
                      <a:pt x="2251" y="104"/>
                      <a:pt x="2116" y="146"/>
                      <a:pt x="1981" y="187"/>
                    </a:cubicBezTo>
                    <a:cubicBezTo>
                      <a:pt x="1847" y="239"/>
                      <a:pt x="1711" y="301"/>
                      <a:pt x="1587" y="363"/>
                    </a:cubicBezTo>
                    <a:cubicBezTo>
                      <a:pt x="1432" y="446"/>
                      <a:pt x="1286" y="540"/>
                      <a:pt x="1141" y="644"/>
                    </a:cubicBezTo>
                    <a:cubicBezTo>
                      <a:pt x="996" y="747"/>
                      <a:pt x="861" y="861"/>
                      <a:pt x="726" y="976"/>
                    </a:cubicBezTo>
                    <a:lnTo>
                      <a:pt x="736" y="965"/>
                    </a:lnTo>
                    <a:lnTo>
                      <a:pt x="736" y="965"/>
                    </a:lnTo>
                    <a:cubicBezTo>
                      <a:pt x="467" y="1225"/>
                      <a:pt x="218" y="1504"/>
                      <a:pt x="0" y="1795"/>
                    </a:cubicBezTo>
                    <a:cubicBezTo>
                      <a:pt x="31" y="1909"/>
                      <a:pt x="72" y="2013"/>
                      <a:pt x="114" y="2127"/>
                    </a:cubicBezTo>
                    <a:cubicBezTo>
                      <a:pt x="208" y="2366"/>
                      <a:pt x="321" y="2583"/>
                      <a:pt x="457" y="2770"/>
                    </a:cubicBezTo>
                    <a:cubicBezTo>
                      <a:pt x="612" y="3009"/>
                      <a:pt x="768" y="3195"/>
                      <a:pt x="944" y="3351"/>
                    </a:cubicBezTo>
                    <a:cubicBezTo>
                      <a:pt x="1058" y="3444"/>
                      <a:pt x="1151" y="3517"/>
                      <a:pt x="1255" y="3579"/>
                    </a:cubicBezTo>
                    <a:cubicBezTo>
                      <a:pt x="1349" y="3641"/>
                      <a:pt x="1452" y="3693"/>
                      <a:pt x="1587" y="3745"/>
                    </a:cubicBezTo>
                    <a:cubicBezTo>
                      <a:pt x="1608" y="3756"/>
                      <a:pt x="1628" y="3765"/>
                      <a:pt x="1649" y="3765"/>
                    </a:cubicBezTo>
                    <a:cubicBezTo>
                      <a:pt x="2064" y="3776"/>
                      <a:pt x="2448" y="3818"/>
                      <a:pt x="2822" y="3869"/>
                    </a:cubicBezTo>
                    <a:cubicBezTo>
                      <a:pt x="3403" y="3973"/>
                      <a:pt x="3942" y="4129"/>
                      <a:pt x="4429" y="4346"/>
                    </a:cubicBezTo>
                    <a:cubicBezTo>
                      <a:pt x="4876" y="4554"/>
                      <a:pt x="5290" y="4814"/>
                      <a:pt x="5664" y="5125"/>
                    </a:cubicBezTo>
                    <a:cubicBezTo>
                      <a:pt x="6058" y="5446"/>
                      <a:pt x="6431" y="5851"/>
                      <a:pt x="6763" y="6317"/>
                    </a:cubicBezTo>
                    <a:lnTo>
                      <a:pt x="6773" y="6328"/>
                    </a:lnTo>
                    <a:lnTo>
                      <a:pt x="6794" y="6338"/>
                    </a:lnTo>
                    <a:lnTo>
                      <a:pt x="6773" y="6338"/>
                    </a:lnTo>
                    <a:cubicBezTo>
                      <a:pt x="7105" y="6826"/>
                      <a:pt x="7386" y="7365"/>
                      <a:pt x="7635" y="7884"/>
                    </a:cubicBezTo>
                    <a:cubicBezTo>
                      <a:pt x="7738" y="8112"/>
                      <a:pt x="7852" y="8340"/>
                      <a:pt x="7956" y="8569"/>
                    </a:cubicBezTo>
                    <a:lnTo>
                      <a:pt x="7967" y="8589"/>
                    </a:lnTo>
                    <a:lnTo>
                      <a:pt x="7977" y="8620"/>
                    </a:lnTo>
                    <a:cubicBezTo>
                      <a:pt x="8153" y="8994"/>
                      <a:pt x="8329" y="9378"/>
                      <a:pt x="8527" y="9751"/>
                    </a:cubicBezTo>
                    <a:cubicBezTo>
                      <a:pt x="8703" y="10104"/>
                      <a:pt x="8859" y="10384"/>
                      <a:pt x="9014" y="10632"/>
                    </a:cubicBezTo>
                    <a:cubicBezTo>
                      <a:pt x="9201" y="10944"/>
                      <a:pt x="9387" y="11203"/>
                      <a:pt x="9574" y="11421"/>
                    </a:cubicBezTo>
                    <a:cubicBezTo>
                      <a:pt x="10010" y="11939"/>
                      <a:pt x="10487" y="12282"/>
                      <a:pt x="10996" y="12458"/>
                    </a:cubicBezTo>
                    <a:cubicBezTo>
                      <a:pt x="11275" y="12552"/>
                      <a:pt x="11566" y="12593"/>
                      <a:pt x="11856" y="12593"/>
                    </a:cubicBezTo>
                    <a:lnTo>
                      <a:pt x="11908" y="12593"/>
                    </a:lnTo>
                    <a:cubicBezTo>
                      <a:pt x="12250" y="12593"/>
                      <a:pt x="12603" y="12531"/>
                      <a:pt x="12956" y="12417"/>
                    </a:cubicBezTo>
                    <a:cubicBezTo>
                      <a:pt x="13163" y="12344"/>
                      <a:pt x="13361" y="12271"/>
                      <a:pt x="13557" y="12188"/>
                    </a:cubicBezTo>
                    <a:cubicBezTo>
                      <a:pt x="13485" y="12188"/>
                      <a:pt x="13423" y="12188"/>
                      <a:pt x="13350" y="12178"/>
                    </a:cubicBezTo>
                    <a:cubicBezTo>
                      <a:pt x="13142" y="12168"/>
                      <a:pt x="12946" y="12147"/>
                      <a:pt x="12738" y="12116"/>
                    </a:cubicBezTo>
                    <a:cubicBezTo>
                      <a:pt x="12552" y="12085"/>
                      <a:pt x="12365" y="12033"/>
                      <a:pt x="12178" y="11971"/>
                    </a:cubicBezTo>
                    <a:cubicBezTo>
                      <a:pt x="12012" y="11919"/>
                      <a:pt x="11846" y="11847"/>
                      <a:pt x="11690" y="11764"/>
                    </a:cubicBezTo>
                    <a:cubicBezTo>
                      <a:pt x="11535" y="11681"/>
                      <a:pt x="11400" y="11587"/>
                      <a:pt x="11265" y="11483"/>
                    </a:cubicBezTo>
                    <a:cubicBezTo>
                      <a:pt x="11006" y="11276"/>
                      <a:pt x="10777" y="11017"/>
                      <a:pt x="10591" y="10747"/>
                    </a:cubicBezTo>
                    <a:cubicBezTo>
                      <a:pt x="10383" y="10457"/>
                      <a:pt x="10217" y="10135"/>
                      <a:pt x="10072" y="9813"/>
                    </a:cubicBezTo>
                    <a:lnTo>
                      <a:pt x="9855" y="9284"/>
                    </a:lnTo>
                    <a:cubicBezTo>
                      <a:pt x="9772" y="9087"/>
                      <a:pt x="9699" y="8880"/>
                      <a:pt x="9636" y="8672"/>
                    </a:cubicBezTo>
                    <a:cubicBezTo>
                      <a:pt x="9491" y="8237"/>
                      <a:pt x="9367" y="7801"/>
                      <a:pt x="9242" y="7355"/>
                    </a:cubicBezTo>
                    <a:cubicBezTo>
                      <a:pt x="8869" y="5902"/>
                      <a:pt x="8568" y="4399"/>
                      <a:pt x="7873" y="3060"/>
                    </a:cubicBezTo>
                    <a:cubicBezTo>
                      <a:pt x="7738" y="2811"/>
                      <a:pt x="7603" y="2573"/>
                      <a:pt x="7448" y="2345"/>
                    </a:cubicBezTo>
                    <a:cubicBezTo>
                      <a:pt x="7375" y="2241"/>
                      <a:pt x="7303" y="2127"/>
                      <a:pt x="7220" y="2023"/>
                    </a:cubicBezTo>
                    <a:cubicBezTo>
                      <a:pt x="7137" y="1919"/>
                      <a:pt x="7043" y="1815"/>
                      <a:pt x="6960" y="1722"/>
                    </a:cubicBezTo>
                    <a:cubicBezTo>
                      <a:pt x="6794" y="1546"/>
                      <a:pt x="6628" y="1390"/>
                      <a:pt x="6452" y="1234"/>
                    </a:cubicBezTo>
                    <a:cubicBezTo>
                      <a:pt x="6266" y="1079"/>
                      <a:pt x="6079" y="944"/>
                      <a:pt x="5871" y="810"/>
                    </a:cubicBezTo>
                    <a:cubicBezTo>
                      <a:pt x="5685" y="685"/>
                      <a:pt x="5487" y="581"/>
                      <a:pt x="5290" y="488"/>
                    </a:cubicBezTo>
                    <a:cubicBezTo>
                      <a:pt x="5083" y="384"/>
                      <a:pt x="4876" y="312"/>
                      <a:pt x="4668" y="239"/>
                    </a:cubicBezTo>
                    <a:cubicBezTo>
                      <a:pt x="4471" y="176"/>
                      <a:pt x="4274" y="125"/>
                      <a:pt x="4066" y="83"/>
                    </a:cubicBezTo>
                    <a:cubicBezTo>
                      <a:pt x="3859" y="42"/>
                      <a:pt x="3641" y="21"/>
                      <a:pt x="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196;p49">
                <a:extLst>
                  <a:ext uri="{FF2B5EF4-FFF2-40B4-BE49-F238E27FC236}">
                    <a16:creationId xmlns:a16="http://schemas.microsoft.com/office/drawing/2014/main" id="{A0CECC19-0968-4F1A-AD5E-9106B15AC9C7}"/>
                  </a:ext>
                </a:extLst>
              </p:cNvPr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197;p49">
                <a:extLst>
                  <a:ext uri="{FF2B5EF4-FFF2-40B4-BE49-F238E27FC236}">
                    <a16:creationId xmlns:a16="http://schemas.microsoft.com/office/drawing/2014/main" id="{A3A2D12D-6833-4150-BD89-F7BFB425C0D7}"/>
                  </a:ext>
                </a:extLst>
              </p:cNvPr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198;p49">
                <a:extLst>
                  <a:ext uri="{FF2B5EF4-FFF2-40B4-BE49-F238E27FC236}">
                    <a16:creationId xmlns:a16="http://schemas.microsoft.com/office/drawing/2014/main" id="{2354D2B9-A64B-4314-9B04-BEF61AF24034}"/>
                  </a:ext>
                </a:extLst>
              </p:cNvPr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199;p49">
                <a:extLst>
                  <a:ext uri="{FF2B5EF4-FFF2-40B4-BE49-F238E27FC236}">
                    <a16:creationId xmlns:a16="http://schemas.microsoft.com/office/drawing/2014/main" id="{CF8F57DE-EE4F-4988-8EB6-721DC03E8FC9}"/>
                  </a:ext>
                </a:extLst>
              </p:cNvPr>
              <p:cNvSpPr/>
              <p:nvPr/>
            </p:nvSpPr>
            <p:spPr>
              <a:xfrm>
                <a:off x="6123331" y="1721161"/>
                <a:ext cx="1295015" cy="1150483"/>
              </a:xfrm>
              <a:custGeom>
                <a:avLst/>
                <a:gdLst/>
                <a:ahLst/>
                <a:cxnLst/>
                <a:rect l="l" t="t" r="r" b="b"/>
                <a:pathLst>
                  <a:path w="28735" h="25528" extrusionOk="0">
                    <a:moveTo>
                      <a:pt x="14627" y="0"/>
                    </a:moveTo>
                    <a:cubicBezTo>
                      <a:pt x="14451" y="0"/>
                      <a:pt x="14264" y="10"/>
                      <a:pt x="14078" y="10"/>
                    </a:cubicBezTo>
                    <a:cubicBezTo>
                      <a:pt x="13590" y="31"/>
                      <a:pt x="13082" y="63"/>
                      <a:pt x="12573" y="125"/>
                    </a:cubicBezTo>
                    <a:cubicBezTo>
                      <a:pt x="12345" y="146"/>
                      <a:pt x="12107" y="187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13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38" y="3641"/>
                    </a:cubicBezTo>
                    <a:cubicBezTo>
                      <a:pt x="3953" y="4502"/>
                      <a:pt x="309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61" y="11556"/>
                      <a:pt x="4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73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4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2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702" y="25445"/>
                      <a:pt x="12386" y="25497"/>
                      <a:pt x="13154" y="25507"/>
                    </a:cubicBezTo>
                    <a:lnTo>
                      <a:pt x="13175" y="25507"/>
                    </a:lnTo>
                    <a:cubicBezTo>
                      <a:pt x="13517" y="25518"/>
                      <a:pt x="13870" y="25528"/>
                      <a:pt x="14223" y="25528"/>
                    </a:cubicBezTo>
                    <a:cubicBezTo>
                      <a:pt x="14648" y="25528"/>
                      <a:pt x="15094" y="25518"/>
                      <a:pt x="15550" y="25497"/>
                    </a:cubicBezTo>
                    <a:cubicBezTo>
                      <a:pt x="16401" y="25466"/>
                      <a:pt x="17282" y="25394"/>
                      <a:pt x="18237" y="25290"/>
                    </a:cubicBezTo>
                    <a:cubicBezTo>
                      <a:pt x="18642" y="25248"/>
                      <a:pt x="19119" y="25186"/>
                      <a:pt x="19575" y="25103"/>
                    </a:cubicBezTo>
                    <a:cubicBezTo>
                      <a:pt x="19793" y="25072"/>
                      <a:pt x="20000" y="25030"/>
                      <a:pt x="20198" y="24989"/>
                    </a:cubicBezTo>
                    <a:cubicBezTo>
                      <a:pt x="20498" y="24926"/>
                      <a:pt x="20788" y="24864"/>
                      <a:pt x="21079" y="24792"/>
                    </a:cubicBezTo>
                    <a:cubicBezTo>
                      <a:pt x="21743" y="24615"/>
                      <a:pt x="22355" y="24418"/>
                      <a:pt x="22915" y="24180"/>
                    </a:cubicBezTo>
                    <a:cubicBezTo>
                      <a:pt x="23237" y="24045"/>
                      <a:pt x="23506" y="23910"/>
                      <a:pt x="23755" y="23785"/>
                    </a:cubicBezTo>
                    <a:cubicBezTo>
                      <a:pt x="24036" y="23640"/>
                      <a:pt x="24305" y="23474"/>
                      <a:pt x="24564" y="23298"/>
                    </a:cubicBezTo>
                    <a:cubicBezTo>
                      <a:pt x="25083" y="22955"/>
                      <a:pt x="25560" y="22572"/>
                      <a:pt x="25965" y="22178"/>
                    </a:cubicBezTo>
                    <a:cubicBezTo>
                      <a:pt x="26369" y="21784"/>
                      <a:pt x="26733" y="21358"/>
                      <a:pt x="27033" y="20902"/>
                    </a:cubicBezTo>
                    <a:cubicBezTo>
                      <a:pt x="27625" y="20030"/>
                      <a:pt x="28060" y="19004"/>
                      <a:pt x="28330" y="17863"/>
                    </a:cubicBezTo>
                    <a:cubicBezTo>
                      <a:pt x="28465" y="17303"/>
                      <a:pt x="28558" y="16732"/>
                      <a:pt x="28621" y="16089"/>
                    </a:cubicBezTo>
                    <a:cubicBezTo>
                      <a:pt x="28704" y="15373"/>
                      <a:pt x="28734" y="14740"/>
                      <a:pt x="28724" y="14149"/>
                    </a:cubicBezTo>
                    <a:cubicBezTo>
                      <a:pt x="28693" y="12831"/>
                      <a:pt x="28475" y="11504"/>
                      <a:pt x="28081" y="10228"/>
                    </a:cubicBezTo>
                    <a:cubicBezTo>
                      <a:pt x="27676" y="8952"/>
                      <a:pt x="27106" y="7739"/>
                      <a:pt x="26380" y="6628"/>
                    </a:cubicBezTo>
                    <a:cubicBezTo>
                      <a:pt x="25643" y="5477"/>
                      <a:pt x="24772" y="4461"/>
                      <a:pt x="23797" y="3599"/>
                    </a:cubicBezTo>
                    <a:cubicBezTo>
                      <a:pt x="23289" y="3143"/>
                      <a:pt x="22729" y="2718"/>
                      <a:pt x="22148" y="2334"/>
                    </a:cubicBezTo>
                    <a:cubicBezTo>
                      <a:pt x="21535" y="1930"/>
                      <a:pt x="20913" y="1566"/>
                      <a:pt x="20291" y="1276"/>
                    </a:cubicBezTo>
                    <a:cubicBezTo>
                      <a:pt x="19409" y="851"/>
                      <a:pt x="18496" y="529"/>
                      <a:pt x="17563" y="291"/>
                    </a:cubicBezTo>
                    <a:cubicBezTo>
                      <a:pt x="17044" y="187"/>
                      <a:pt x="16515" y="104"/>
                      <a:pt x="15986" y="63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200;p49">
                <a:extLst>
                  <a:ext uri="{FF2B5EF4-FFF2-40B4-BE49-F238E27FC236}">
                    <a16:creationId xmlns:a16="http://schemas.microsoft.com/office/drawing/2014/main" id="{03F45C0E-C963-42B0-9053-3A57939BAB98}"/>
                  </a:ext>
                </a:extLst>
              </p:cNvPr>
              <p:cNvSpPr/>
              <p:nvPr/>
            </p:nvSpPr>
            <p:spPr>
              <a:xfrm>
                <a:off x="6123331" y="1721161"/>
                <a:ext cx="737304" cy="1149582"/>
              </a:xfrm>
              <a:custGeom>
                <a:avLst/>
                <a:gdLst/>
                <a:ahLst/>
                <a:cxnLst/>
                <a:rect l="l" t="t" r="r" b="b"/>
                <a:pathLst>
                  <a:path w="16360" h="25508" extrusionOk="0">
                    <a:moveTo>
                      <a:pt x="14627" y="0"/>
                    </a:moveTo>
                    <a:cubicBezTo>
                      <a:pt x="14451" y="0"/>
                      <a:pt x="14264" y="0"/>
                      <a:pt x="14078" y="10"/>
                    </a:cubicBezTo>
                    <a:cubicBezTo>
                      <a:pt x="13590" y="21"/>
                      <a:pt x="13082" y="63"/>
                      <a:pt x="12573" y="125"/>
                    </a:cubicBezTo>
                    <a:cubicBezTo>
                      <a:pt x="12345" y="146"/>
                      <a:pt x="12107" y="176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02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29" y="3641"/>
                    </a:cubicBezTo>
                    <a:cubicBezTo>
                      <a:pt x="3953" y="4502"/>
                      <a:pt x="308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50" y="11556"/>
                      <a:pt x="3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84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5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1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671" y="25445"/>
                      <a:pt x="12335" y="25497"/>
                      <a:pt x="13071" y="25507"/>
                    </a:cubicBezTo>
                    <a:cubicBezTo>
                      <a:pt x="12688" y="25456"/>
                      <a:pt x="12293" y="25383"/>
                      <a:pt x="11920" y="25300"/>
                    </a:cubicBezTo>
                    <a:cubicBezTo>
                      <a:pt x="11245" y="25155"/>
                      <a:pt x="10581" y="24968"/>
                      <a:pt x="9928" y="24740"/>
                    </a:cubicBezTo>
                    <a:cubicBezTo>
                      <a:pt x="9606" y="24615"/>
                      <a:pt x="9285" y="24491"/>
                      <a:pt x="8963" y="24356"/>
                    </a:cubicBezTo>
                    <a:cubicBezTo>
                      <a:pt x="8652" y="24211"/>
                      <a:pt x="8352" y="24066"/>
                      <a:pt x="8050" y="23910"/>
                    </a:cubicBezTo>
                    <a:cubicBezTo>
                      <a:pt x="7781" y="23765"/>
                      <a:pt x="7511" y="23609"/>
                      <a:pt x="7262" y="23443"/>
                    </a:cubicBezTo>
                    <a:cubicBezTo>
                      <a:pt x="7003" y="23267"/>
                      <a:pt x="6754" y="23091"/>
                      <a:pt x="6515" y="22904"/>
                    </a:cubicBezTo>
                    <a:cubicBezTo>
                      <a:pt x="6070" y="22541"/>
                      <a:pt x="5644" y="22146"/>
                      <a:pt x="5270" y="21711"/>
                    </a:cubicBezTo>
                    <a:cubicBezTo>
                      <a:pt x="4897" y="21286"/>
                      <a:pt x="4576" y="20829"/>
                      <a:pt x="4285" y="20352"/>
                    </a:cubicBezTo>
                    <a:cubicBezTo>
                      <a:pt x="4005" y="19864"/>
                      <a:pt x="3756" y="19356"/>
                      <a:pt x="3559" y="18838"/>
                    </a:cubicBezTo>
                    <a:cubicBezTo>
                      <a:pt x="3362" y="18319"/>
                      <a:pt x="3207" y="17780"/>
                      <a:pt x="3103" y="17240"/>
                    </a:cubicBezTo>
                    <a:cubicBezTo>
                      <a:pt x="2988" y="16680"/>
                      <a:pt x="2916" y="16120"/>
                      <a:pt x="2885" y="15549"/>
                    </a:cubicBezTo>
                    <a:cubicBezTo>
                      <a:pt x="2854" y="14979"/>
                      <a:pt x="2854" y="14408"/>
                      <a:pt x="2905" y="13838"/>
                    </a:cubicBezTo>
                    <a:cubicBezTo>
                      <a:pt x="2947" y="13257"/>
                      <a:pt x="3030" y="12676"/>
                      <a:pt x="3154" y="12095"/>
                    </a:cubicBezTo>
                    <a:cubicBezTo>
                      <a:pt x="3279" y="11524"/>
                      <a:pt x="3435" y="10954"/>
                      <a:pt x="3621" y="10394"/>
                    </a:cubicBezTo>
                    <a:cubicBezTo>
                      <a:pt x="3818" y="9823"/>
                      <a:pt x="4057" y="9263"/>
                      <a:pt x="4316" y="8724"/>
                    </a:cubicBezTo>
                    <a:cubicBezTo>
                      <a:pt x="4607" y="8133"/>
                      <a:pt x="4929" y="7552"/>
                      <a:pt x="5291" y="7002"/>
                    </a:cubicBezTo>
                    <a:cubicBezTo>
                      <a:pt x="5655" y="6462"/>
                      <a:pt x="6049" y="5934"/>
                      <a:pt x="6474" y="5446"/>
                    </a:cubicBezTo>
                    <a:cubicBezTo>
                      <a:pt x="6899" y="4969"/>
                      <a:pt x="7345" y="4512"/>
                      <a:pt x="7812" y="4087"/>
                    </a:cubicBezTo>
                    <a:cubicBezTo>
                      <a:pt x="8299" y="3662"/>
                      <a:pt x="8797" y="3257"/>
                      <a:pt x="9327" y="2894"/>
                    </a:cubicBezTo>
                    <a:cubicBezTo>
                      <a:pt x="9845" y="2541"/>
                      <a:pt x="10385" y="2209"/>
                      <a:pt x="10945" y="1909"/>
                    </a:cubicBezTo>
                    <a:cubicBezTo>
                      <a:pt x="11515" y="1608"/>
                      <a:pt x="12096" y="1338"/>
                      <a:pt x="12697" y="1100"/>
                    </a:cubicBezTo>
                    <a:cubicBezTo>
                      <a:pt x="13289" y="872"/>
                      <a:pt x="13891" y="664"/>
                      <a:pt x="14502" y="498"/>
                    </a:cubicBezTo>
                    <a:cubicBezTo>
                      <a:pt x="15115" y="332"/>
                      <a:pt x="15737" y="197"/>
                      <a:pt x="16360" y="93"/>
                    </a:cubicBezTo>
                    <a:cubicBezTo>
                      <a:pt x="16235" y="83"/>
                      <a:pt x="16111" y="63"/>
                      <a:pt x="15986" y="52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201;p49">
                <a:extLst>
                  <a:ext uri="{FF2B5EF4-FFF2-40B4-BE49-F238E27FC236}">
                    <a16:creationId xmlns:a16="http://schemas.microsoft.com/office/drawing/2014/main" id="{5EC16A27-9C76-4EE2-96E2-BF58E0DFEEAE}"/>
                  </a:ext>
                </a:extLst>
              </p:cNvPr>
              <p:cNvSpPr/>
              <p:nvPr/>
            </p:nvSpPr>
            <p:spPr>
              <a:xfrm>
                <a:off x="6271559" y="2055881"/>
                <a:ext cx="131372" cy="121096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2687" extrusionOk="0">
                    <a:moveTo>
                      <a:pt x="2915" y="0"/>
                    </a:moveTo>
                    <a:lnTo>
                      <a:pt x="2915" y="0"/>
                    </a:lnTo>
                    <a:cubicBezTo>
                      <a:pt x="1826" y="478"/>
                      <a:pt x="778" y="1421"/>
                      <a:pt x="1" y="2687"/>
                    </a:cubicBezTo>
                    <a:cubicBezTo>
                      <a:pt x="768" y="1442"/>
                      <a:pt x="1815" y="488"/>
                      <a:pt x="2915" y="0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202;p49">
                <a:extLst>
                  <a:ext uri="{FF2B5EF4-FFF2-40B4-BE49-F238E27FC236}">
                    <a16:creationId xmlns:a16="http://schemas.microsoft.com/office/drawing/2014/main" id="{FD7F1948-63BB-405D-B106-6793AF9E13EF}"/>
                  </a:ext>
                </a:extLst>
              </p:cNvPr>
              <p:cNvSpPr/>
              <p:nvPr/>
            </p:nvSpPr>
            <p:spPr>
              <a:xfrm>
                <a:off x="6443584" y="2431252"/>
                <a:ext cx="134211" cy="122539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2719" extrusionOk="0">
                    <a:moveTo>
                      <a:pt x="2977" y="1"/>
                    </a:moveTo>
                    <a:cubicBezTo>
                      <a:pt x="2200" y="1277"/>
                      <a:pt x="1131" y="2241"/>
                      <a:pt x="1" y="2718"/>
                    </a:cubicBezTo>
                    <a:cubicBezTo>
                      <a:pt x="1121" y="2252"/>
                      <a:pt x="2189" y="1298"/>
                      <a:pt x="2977" y="1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1203;p49">
                <a:extLst>
                  <a:ext uri="{FF2B5EF4-FFF2-40B4-BE49-F238E27FC236}">
                    <a16:creationId xmlns:a16="http://schemas.microsoft.com/office/drawing/2014/main" id="{5E249725-DF61-4972-BB35-A9058B837B50}"/>
                  </a:ext>
                </a:extLst>
              </p:cNvPr>
              <p:cNvSpPr/>
              <p:nvPr/>
            </p:nvSpPr>
            <p:spPr>
              <a:xfrm>
                <a:off x="6208915" y="2039972"/>
                <a:ext cx="431071" cy="528777"/>
              </a:xfrm>
              <a:custGeom>
                <a:avLst/>
                <a:gdLst/>
                <a:ahLst/>
                <a:cxnLst/>
                <a:rect l="l" t="t" r="r" b="b"/>
                <a:pathLst>
                  <a:path w="9565" h="11733" extrusionOk="0">
                    <a:moveTo>
                      <a:pt x="5892" y="1"/>
                    </a:moveTo>
                    <a:cubicBezTo>
                      <a:pt x="3922" y="1"/>
                      <a:pt x="1826" y="1733"/>
                      <a:pt x="789" y="4212"/>
                    </a:cubicBezTo>
                    <a:cubicBezTo>
                      <a:pt x="167" y="5706"/>
                      <a:pt x="1" y="7293"/>
                      <a:pt x="312" y="8673"/>
                    </a:cubicBezTo>
                    <a:cubicBezTo>
                      <a:pt x="623" y="10042"/>
                      <a:pt x="1380" y="11048"/>
                      <a:pt x="2449" y="11494"/>
                    </a:cubicBezTo>
                    <a:cubicBezTo>
                      <a:pt x="2832" y="11649"/>
                      <a:pt x="3247" y="11732"/>
                      <a:pt x="3673" y="11732"/>
                    </a:cubicBezTo>
                    <a:cubicBezTo>
                      <a:pt x="5644" y="11732"/>
                      <a:pt x="7749" y="10000"/>
                      <a:pt x="8776" y="7521"/>
                    </a:cubicBezTo>
                    <a:cubicBezTo>
                      <a:pt x="9399" y="6027"/>
                      <a:pt x="9565" y="4440"/>
                      <a:pt x="9253" y="3060"/>
                    </a:cubicBezTo>
                    <a:cubicBezTo>
                      <a:pt x="8942" y="1691"/>
                      <a:pt x="8184" y="685"/>
                      <a:pt x="7116" y="239"/>
                    </a:cubicBezTo>
                    <a:cubicBezTo>
                      <a:pt x="6732" y="84"/>
                      <a:pt x="6328" y="1"/>
                      <a:pt x="58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1204;p49">
                <a:extLst>
                  <a:ext uri="{FF2B5EF4-FFF2-40B4-BE49-F238E27FC236}">
                    <a16:creationId xmlns:a16="http://schemas.microsoft.com/office/drawing/2014/main" id="{A6580DD1-FFB7-42F5-A06A-217B8131D3A3}"/>
                  </a:ext>
                </a:extLst>
              </p:cNvPr>
              <p:cNvSpPr/>
              <p:nvPr/>
            </p:nvSpPr>
            <p:spPr>
              <a:xfrm>
                <a:off x="6692315" y="2511203"/>
                <a:ext cx="107080" cy="10032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2226" extrusionOk="0">
                    <a:moveTo>
                      <a:pt x="2168" y="1"/>
                    </a:moveTo>
                    <a:cubicBezTo>
                      <a:pt x="2147" y="1"/>
                      <a:pt x="2137" y="1"/>
                      <a:pt x="2126" y="11"/>
                    </a:cubicBezTo>
                    <a:cubicBezTo>
                      <a:pt x="2085" y="22"/>
                      <a:pt x="2064" y="42"/>
                      <a:pt x="2043" y="73"/>
                    </a:cubicBezTo>
                    <a:cubicBezTo>
                      <a:pt x="2023" y="114"/>
                      <a:pt x="2023" y="146"/>
                      <a:pt x="2023" y="187"/>
                    </a:cubicBezTo>
                    <a:cubicBezTo>
                      <a:pt x="2033" y="208"/>
                      <a:pt x="2033" y="229"/>
                      <a:pt x="2033" y="250"/>
                    </a:cubicBezTo>
                    <a:cubicBezTo>
                      <a:pt x="2064" y="488"/>
                      <a:pt x="2075" y="737"/>
                      <a:pt x="2043" y="976"/>
                    </a:cubicBezTo>
                    <a:cubicBezTo>
                      <a:pt x="2023" y="1100"/>
                      <a:pt x="2002" y="1214"/>
                      <a:pt x="1950" y="1338"/>
                    </a:cubicBezTo>
                    <a:cubicBezTo>
                      <a:pt x="1919" y="1412"/>
                      <a:pt x="1867" y="1495"/>
                      <a:pt x="1815" y="1567"/>
                    </a:cubicBezTo>
                    <a:cubicBezTo>
                      <a:pt x="1764" y="1619"/>
                      <a:pt x="1711" y="1681"/>
                      <a:pt x="1660" y="1723"/>
                    </a:cubicBezTo>
                    <a:cubicBezTo>
                      <a:pt x="1587" y="1774"/>
                      <a:pt x="1504" y="1816"/>
                      <a:pt x="1432" y="1857"/>
                    </a:cubicBezTo>
                    <a:cubicBezTo>
                      <a:pt x="1349" y="1889"/>
                      <a:pt x="1266" y="1909"/>
                      <a:pt x="1172" y="1930"/>
                    </a:cubicBezTo>
                    <a:cubicBezTo>
                      <a:pt x="1131" y="1935"/>
                      <a:pt x="1089" y="1938"/>
                      <a:pt x="1048" y="1938"/>
                    </a:cubicBezTo>
                    <a:cubicBezTo>
                      <a:pt x="1006" y="1938"/>
                      <a:pt x="965" y="1935"/>
                      <a:pt x="923" y="1930"/>
                    </a:cubicBezTo>
                    <a:cubicBezTo>
                      <a:pt x="840" y="1919"/>
                      <a:pt x="768" y="1899"/>
                      <a:pt x="685" y="1868"/>
                    </a:cubicBezTo>
                    <a:cubicBezTo>
                      <a:pt x="623" y="1836"/>
                      <a:pt x="570" y="1806"/>
                      <a:pt x="519" y="1764"/>
                    </a:cubicBezTo>
                    <a:cubicBezTo>
                      <a:pt x="477" y="1733"/>
                      <a:pt x="436" y="1691"/>
                      <a:pt x="404" y="1650"/>
                    </a:cubicBezTo>
                    <a:cubicBezTo>
                      <a:pt x="374" y="1608"/>
                      <a:pt x="353" y="1567"/>
                      <a:pt x="332" y="1525"/>
                    </a:cubicBezTo>
                    <a:cubicBezTo>
                      <a:pt x="311" y="1484"/>
                      <a:pt x="301" y="1432"/>
                      <a:pt x="291" y="1380"/>
                    </a:cubicBezTo>
                    <a:lnTo>
                      <a:pt x="291" y="1225"/>
                    </a:lnTo>
                    <a:cubicBezTo>
                      <a:pt x="301" y="1163"/>
                      <a:pt x="321" y="1100"/>
                      <a:pt x="342" y="1048"/>
                    </a:cubicBezTo>
                    <a:cubicBezTo>
                      <a:pt x="363" y="965"/>
                      <a:pt x="311" y="893"/>
                      <a:pt x="238" y="872"/>
                    </a:cubicBezTo>
                    <a:cubicBezTo>
                      <a:pt x="226" y="869"/>
                      <a:pt x="213" y="867"/>
                      <a:pt x="201" y="867"/>
                    </a:cubicBezTo>
                    <a:cubicBezTo>
                      <a:pt x="142" y="867"/>
                      <a:pt x="88" y="905"/>
                      <a:pt x="63" y="965"/>
                    </a:cubicBezTo>
                    <a:cubicBezTo>
                      <a:pt x="31" y="1048"/>
                      <a:pt x="21" y="1131"/>
                      <a:pt x="10" y="1214"/>
                    </a:cubicBezTo>
                    <a:cubicBezTo>
                      <a:pt x="0" y="1297"/>
                      <a:pt x="10" y="1380"/>
                      <a:pt x="21" y="1453"/>
                    </a:cubicBezTo>
                    <a:cubicBezTo>
                      <a:pt x="31" y="1525"/>
                      <a:pt x="52" y="1598"/>
                      <a:pt x="83" y="1660"/>
                    </a:cubicBezTo>
                    <a:cubicBezTo>
                      <a:pt x="114" y="1733"/>
                      <a:pt x="146" y="1785"/>
                      <a:pt x="197" y="1847"/>
                    </a:cubicBezTo>
                    <a:cubicBezTo>
                      <a:pt x="280" y="1951"/>
                      <a:pt x="394" y="2044"/>
                      <a:pt x="519" y="2096"/>
                    </a:cubicBezTo>
                    <a:cubicBezTo>
                      <a:pt x="653" y="2168"/>
                      <a:pt x="799" y="2200"/>
                      <a:pt x="955" y="2221"/>
                    </a:cubicBezTo>
                    <a:cubicBezTo>
                      <a:pt x="990" y="2224"/>
                      <a:pt x="1025" y="2226"/>
                      <a:pt x="1059" y="2226"/>
                    </a:cubicBezTo>
                    <a:cubicBezTo>
                      <a:pt x="1345" y="2226"/>
                      <a:pt x="1625" y="2116"/>
                      <a:pt x="1847" y="1940"/>
                    </a:cubicBezTo>
                    <a:cubicBezTo>
                      <a:pt x="2085" y="1743"/>
                      <a:pt x="2230" y="1463"/>
                      <a:pt x="2303" y="1173"/>
                    </a:cubicBezTo>
                    <a:cubicBezTo>
                      <a:pt x="2375" y="820"/>
                      <a:pt x="2355" y="457"/>
                      <a:pt x="2303" y="105"/>
                    </a:cubicBezTo>
                    <a:cubicBezTo>
                      <a:pt x="2292" y="73"/>
                      <a:pt x="2262" y="42"/>
                      <a:pt x="2241" y="22"/>
                    </a:cubicBezTo>
                    <a:cubicBezTo>
                      <a:pt x="2220" y="11"/>
                      <a:pt x="2189" y="1"/>
                      <a:pt x="2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1205;p49">
                <a:extLst>
                  <a:ext uri="{FF2B5EF4-FFF2-40B4-BE49-F238E27FC236}">
                    <a16:creationId xmlns:a16="http://schemas.microsoft.com/office/drawing/2014/main" id="{CB4F17C5-BD41-42C2-971B-9F3D53601B09}"/>
                  </a:ext>
                </a:extLst>
              </p:cNvPr>
              <p:cNvSpPr/>
              <p:nvPr/>
            </p:nvSpPr>
            <p:spPr>
              <a:xfrm>
                <a:off x="6787183" y="2509806"/>
                <a:ext cx="107125" cy="99870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2216" extrusionOk="0">
                    <a:moveTo>
                      <a:pt x="219" y="0"/>
                    </a:moveTo>
                    <a:cubicBezTo>
                      <a:pt x="187" y="0"/>
                      <a:pt x="167" y="0"/>
                      <a:pt x="146" y="21"/>
                    </a:cubicBezTo>
                    <a:cubicBezTo>
                      <a:pt x="115" y="32"/>
                      <a:pt x="84" y="62"/>
                      <a:pt x="74" y="104"/>
                    </a:cubicBezTo>
                    <a:cubicBezTo>
                      <a:pt x="21" y="457"/>
                      <a:pt x="1" y="820"/>
                      <a:pt x="74" y="1162"/>
                    </a:cubicBezTo>
                    <a:cubicBezTo>
                      <a:pt x="146" y="1463"/>
                      <a:pt x="291" y="1743"/>
                      <a:pt x="530" y="1930"/>
                    </a:cubicBezTo>
                    <a:cubicBezTo>
                      <a:pt x="752" y="2106"/>
                      <a:pt x="1040" y="2215"/>
                      <a:pt x="1320" y="2215"/>
                    </a:cubicBezTo>
                    <a:cubicBezTo>
                      <a:pt x="1354" y="2215"/>
                      <a:pt x="1388" y="2213"/>
                      <a:pt x="1422" y="2210"/>
                    </a:cubicBezTo>
                    <a:cubicBezTo>
                      <a:pt x="1577" y="2199"/>
                      <a:pt x="1723" y="2158"/>
                      <a:pt x="1858" y="2096"/>
                    </a:cubicBezTo>
                    <a:cubicBezTo>
                      <a:pt x="1982" y="2033"/>
                      <a:pt x="2096" y="1950"/>
                      <a:pt x="2179" y="1837"/>
                    </a:cubicBezTo>
                    <a:cubicBezTo>
                      <a:pt x="2231" y="1784"/>
                      <a:pt x="2273" y="1722"/>
                      <a:pt x="2303" y="1650"/>
                    </a:cubicBezTo>
                    <a:cubicBezTo>
                      <a:pt x="2324" y="1588"/>
                      <a:pt x="2356" y="1526"/>
                      <a:pt x="2366" y="1452"/>
                    </a:cubicBezTo>
                    <a:cubicBezTo>
                      <a:pt x="2376" y="1369"/>
                      <a:pt x="2376" y="1287"/>
                      <a:pt x="2366" y="1204"/>
                    </a:cubicBezTo>
                    <a:cubicBezTo>
                      <a:pt x="2356" y="1121"/>
                      <a:pt x="2345" y="1038"/>
                      <a:pt x="2314" y="965"/>
                    </a:cubicBezTo>
                    <a:cubicBezTo>
                      <a:pt x="2297" y="903"/>
                      <a:pt x="2241" y="857"/>
                      <a:pt x="2174" y="857"/>
                    </a:cubicBezTo>
                    <a:cubicBezTo>
                      <a:pt x="2162" y="857"/>
                      <a:pt x="2150" y="858"/>
                      <a:pt x="2137" y="862"/>
                    </a:cubicBezTo>
                    <a:cubicBezTo>
                      <a:pt x="2065" y="882"/>
                      <a:pt x="2013" y="965"/>
                      <a:pt x="2034" y="1038"/>
                    </a:cubicBezTo>
                    <a:cubicBezTo>
                      <a:pt x="2054" y="1100"/>
                      <a:pt x="2075" y="1152"/>
                      <a:pt x="2086" y="1214"/>
                    </a:cubicBezTo>
                    <a:lnTo>
                      <a:pt x="2086" y="1380"/>
                    </a:lnTo>
                    <a:cubicBezTo>
                      <a:pt x="2075" y="1432"/>
                      <a:pt x="2065" y="1473"/>
                      <a:pt x="2045" y="1526"/>
                    </a:cubicBezTo>
                    <a:cubicBezTo>
                      <a:pt x="2024" y="1567"/>
                      <a:pt x="2003" y="1608"/>
                      <a:pt x="1971" y="1639"/>
                    </a:cubicBezTo>
                    <a:cubicBezTo>
                      <a:pt x="1941" y="1681"/>
                      <a:pt x="1909" y="1722"/>
                      <a:pt x="1868" y="1754"/>
                    </a:cubicBezTo>
                    <a:cubicBezTo>
                      <a:pt x="1806" y="1795"/>
                      <a:pt x="1754" y="1826"/>
                      <a:pt x="1692" y="1857"/>
                    </a:cubicBezTo>
                    <a:cubicBezTo>
                      <a:pt x="1619" y="1888"/>
                      <a:pt x="1536" y="1909"/>
                      <a:pt x="1453" y="1920"/>
                    </a:cubicBezTo>
                    <a:cubicBezTo>
                      <a:pt x="1411" y="1925"/>
                      <a:pt x="1370" y="1927"/>
                      <a:pt x="1328" y="1927"/>
                    </a:cubicBezTo>
                    <a:cubicBezTo>
                      <a:pt x="1287" y="1927"/>
                      <a:pt x="1245" y="1925"/>
                      <a:pt x="1204" y="1920"/>
                    </a:cubicBezTo>
                    <a:cubicBezTo>
                      <a:pt x="1121" y="1909"/>
                      <a:pt x="1038" y="1888"/>
                      <a:pt x="955" y="1847"/>
                    </a:cubicBezTo>
                    <a:cubicBezTo>
                      <a:pt x="872" y="1816"/>
                      <a:pt x="800" y="1774"/>
                      <a:pt x="727" y="1722"/>
                    </a:cubicBezTo>
                    <a:cubicBezTo>
                      <a:pt x="664" y="1671"/>
                      <a:pt x="613" y="1618"/>
                      <a:pt x="561" y="1556"/>
                    </a:cubicBezTo>
                    <a:cubicBezTo>
                      <a:pt x="509" y="1484"/>
                      <a:pt x="468" y="1411"/>
                      <a:pt x="426" y="1328"/>
                    </a:cubicBezTo>
                    <a:cubicBezTo>
                      <a:pt x="385" y="1214"/>
                      <a:pt x="353" y="1090"/>
                      <a:pt x="333" y="965"/>
                    </a:cubicBezTo>
                    <a:cubicBezTo>
                      <a:pt x="302" y="726"/>
                      <a:pt x="312" y="477"/>
                      <a:pt x="343" y="239"/>
                    </a:cubicBezTo>
                    <a:cubicBezTo>
                      <a:pt x="343" y="218"/>
                      <a:pt x="353" y="198"/>
                      <a:pt x="353" y="177"/>
                    </a:cubicBezTo>
                    <a:cubicBezTo>
                      <a:pt x="364" y="136"/>
                      <a:pt x="364" y="104"/>
                      <a:pt x="343" y="73"/>
                    </a:cubicBezTo>
                    <a:cubicBezTo>
                      <a:pt x="323" y="32"/>
                      <a:pt x="291" y="11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1206;p49">
                <a:extLst>
                  <a:ext uri="{FF2B5EF4-FFF2-40B4-BE49-F238E27FC236}">
                    <a16:creationId xmlns:a16="http://schemas.microsoft.com/office/drawing/2014/main" id="{955E9B9D-9D72-467A-823E-77BE7D96EA7D}"/>
                  </a:ext>
                </a:extLst>
              </p:cNvPr>
              <p:cNvSpPr/>
              <p:nvPr/>
            </p:nvSpPr>
            <p:spPr>
              <a:xfrm>
                <a:off x="6550486" y="2308893"/>
                <a:ext cx="499483" cy="227591"/>
              </a:xfrm>
              <a:custGeom>
                <a:avLst/>
                <a:gdLst/>
                <a:ahLst/>
                <a:cxnLst/>
                <a:rect l="l" t="t" r="r" b="b"/>
                <a:pathLst>
                  <a:path w="11083" h="5050" extrusionOk="0">
                    <a:moveTo>
                      <a:pt x="5318" y="0"/>
                    </a:moveTo>
                    <a:cubicBezTo>
                      <a:pt x="1" y="0"/>
                      <a:pt x="594" y="4039"/>
                      <a:pt x="5356" y="5050"/>
                    </a:cubicBezTo>
                    <a:cubicBezTo>
                      <a:pt x="9796" y="4334"/>
                      <a:pt x="11082" y="154"/>
                      <a:pt x="5741" y="9"/>
                    </a:cubicBezTo>
                    <a:cubicBezTo>
                      <a:pt x="5596" y="3"/>
                      <a:pt x="5455" y="0"/>
                      <a:pt x="5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1207;p49">
                <a:extLst>
                  <a:ext uri="{FF2B5EF4-FFF2-40B4-BE49-F238E27FC236}">
                    <a16:creationId xmlns:a16="http://schemas.microsoft.com/office/drawing/2014/main" id="{AEC31C7F-3DCE-4AE4-B9A7-256D3AC9AAC7}"/>
                  </a:ext>
                </a:extLst>
              </p:cNvPr>
              <p:cNvSpPr/>
              <p:nvPr/>
            </p:nvSpPr>
            <p:spPr>
              <a:xfrm>
                <a:off x="6550350" y="2308983"/>
                <a:ext cx="257020" cy="227501"/>
              </a:xfrm>
              <a:custGeom>
                <a:avLst/>
                <a:gdLst/>
                <a:ahLst/>
                <a:cxnLst/>
                <a:rect l="l" t="t" r="r" b="b"/>
                <a:pathLst>
                  <a:path w="5703" h="5048" extrusionOk="0">
                    <a:moveTo>
                      <a:pt x="5318" y="1"/>
                    </a:moveTo>
                    <a:cubicBezTo>
                      <a:pt x="0" y="1"/>
                      <a:pt x="590" y="4033"/>
                      <a:pt x="5359" y="5048"/>
                    </a:cubicBezTo>
                    <a:lnTo>
                      <a:pt x="5702" y="4986"/>
                    </a:lnTo>
                    <a:cubicBezTo>
                      <a:pt x="1947" y="3896"/>
                      <a:pt x="1501" y="141"/>
                      <a:pt x="5681" y="7"/>
                    </a:cubicBezTo>
                    <a:cubicBezTo>
                      <a:pt x="5557" y="3"/>
                      <a:pt x="5436" y="1"/>
                      <a:pt x="5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1208;p49">
                <a:extLst>
                  <a:ext uri="{FF2B5EF4-FFF2-40B4-BE49-F238E27FC236}">
                    <a16:creationId xmlns:a16="http://schemas.microsoft.com/office/drawing/2014/main" id="{325E5CE0-3876-433A-B549-22DE882F041C}"/>
                  </a:ext>
                </a:extLst>
              </p:cNvPr>
              <p:cNvSpPr/>
              <p:nvPr/>
            </p:nvSpPr>
            <p:spPr>
              <a:xfrm>
                <a:off x="6693261" y="2395739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729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1209;p49">
                <a:extLst>
                  <a:ext uri="{FF2B5EF4-FFF2-40B4-BE49-F238E27FC236}">
                    <a16:creationId xmlns:a16="http://schemas.microsoft.com/office/drawing/2014/main" id="{B294D7D7-6937-4F9C-B412-7A13BAA8D19D}"/>
                  </a:ext>
                </a:extLst>
              </p:cNvPr>
              <p:cNvSpPr/>
              <p:nvPr/>
            </p:nvSpPr>
            <p:spPr>
              <a:xfrm>
                <a:off x="6650672" y="2264816"/>
                <a:ext cx="276805" cy="42904"/>
              </a:xfrm>
              <a:custGeom>
                <a:avLst/>
                <a:gdLst/>
                <a:ahLst/>
                <a:cxnLst/>
                <a:rect l="l" t="t" r="r" b="b"/>
                <a:pathLst>
                  <a:path w="6142" h="952" extrusionOk="0">
                    <a:moveTo>
                      <a:pt x="3103" y="1"/>
                    </a:moveTo>
                    <a:cubicBezTo>
                      <a:pt x="3092" y="1"/>
                      <a:pt x="3082" y="1"/>
                      <a:pt x="3071" y="12"/>
                    </a:cubicBezTo>
                    <a:cubicBezTo>
                      <a:pt x="2905" y="12"/>
                      <a:pt x="2739" y="22"/>
                      <a:pt x="2563" y="32"/>
                    </a:cubicBezTo>
                    <a:lnTo>
                      <a:pt x="2532" y="32"/>
                    </a:lnTo>
                    <a:cubicBezTo>
                      <a:pt x="2418" y="42"/>
                      <a:pt x="2304" y="53"/>
                      <a:pt x="2200" y="63"/>
                    </a:cubicBezTo>
                    <a:cubicBezTo>
                      <a:pt x="2129" y="72"/>
                      <a:pt x="2050" y="81"/>
                      <a:pt x="1977" y="90"/>
                    </a:cubicBezTo>
                    <a:lnTo>
                      <a:pt x="1977" y="90"/>
                    </a:lnTo>
                    <a:cubicBezTo>
                      <a:pt x="1982" y="88"/>
                      <a:pt x="1987" y="86"/>
                      <a:pt x="1992" y="84"/>
                    </a:cubicBezTo>
                    <a:lnTo>
                      <a:pt x="1992" y="84"/>
                    </a:lnTo>
                    <a:cubicBezTo>
                      <a:pt x="1951" y="95"/>
                      <a:pt x="1909" y="95"/>
                      <a:pt x="1868" y="104"/>
                    </a:cubicBezTo>
                    <a:cubicBezTo>
                      <a:pt x="1847" y="104"/>
                      <a:pt x="1837" y="104"/>
                      <a:pt x="1826" y="115"/>
                    </a:cubicBezTo>
                    <a:lnTo>
                      <a:pt x="1806" y="115"/>
                    </a:lnTo>
                    <a:lnTo>
                      <a:pt x="1619" y="146"/>
                    </a:lnTo>
                    <a:cubicBezTo>
                      <a:pt x="1547" y="157"/>
                      <a:pt x="1474" y="167"/>
                      <a:pt x="1411" y="187"/>
                    </a:cubicBezTo>
                    <a:cubicBezTo>
                      <a:pt x="1381" y="198"/>
                      <a:pt x="1339" y="198"/>
                      <a:pt x="1308" y="208"/>
                    </a:cubicBezTo>
                    <a:cubicBezTo>
                      <a:pt x="1256" y="219"/>
                      <a:pt x="1215" y="229"/>
                      <a:pt x="1173" y="240"/>
                    </a:cubicBezTo>
                    <a:cubicBezTo>
                      <a:pt x="1100" y="261"/>
                      <a:pt x="1038" y="270"/>
                      <a:pt x="976" y="291"/>
                    </a:cubicBezTo>
                    <a:cubicBezTo>
                      <a:pt x="685" y="364"/>
                      <a:pt x="406" y="447"/>
                      <a:pt x="125" y="551"/>
                    </a:cubicBezTo>
                    <a:cubicBezTo>
                      <a:pt x="53" y="572"/>
                      <a:pt x="1" y="644"/>
                      <a:pt x="21" y="738"/>
                    </a:cubicBezTo>
                    <a:cubicBezTo>
                      <a:pt x="39" y="799"/>
                      <a:pt x="102" y="846"/>
                      <a:pt x="171" y="846"/>
                    </a:cubicBezTo>
                    <a:cubicBezTo>
                      <a:pt x="183" y="846"/>
                      <a:pt x="196" y="845"/>
                      <a:pt x="208" y="841"/>
                    </a:cubicBezTo>
                    <a:cubicBezTo>
                      <a:pt x="353" y="779"/>
                      <a:pt x="509" y="738"/>
                      <a:pt x="675" y="696"/>
                    </a:cubicBezTo>
                    <a:cubicBezTo>
                      <a:pt x="841" y="655"/>
                      <a:pt x="1007" y="623"/>
                      <a:pt x="1173" y="592"/>
                    </a:cubicBezTo>
                    <a:cubicBezTo>
                      <a:pt x="1277" y="582"/>
                      <a:pt x="1370" y="561"/>
                      <a:pt x="1464" y="551"/>
                    </a:cubicBezTo>
                    <a:cubicBezTo>
                      <a:pt x="1515" y="551"/>
                      <a:pt x="1577" y="540"/>
                      <a:pt x="1630" y="530"/>
                    </a:cubicBezTo>
                    <a:cubicBezTo>
                      <a:pt x="1702" y="530"/>
                      <a:pt x="1775" y="519"/>
                      <a:pt x="1847" y="509"/>
                    </a:cubicBezTo>
                    <a:lnTo>
                      <a:pt x="1868" y="509"/>
                    </a:lnTo>
                    <a:lnTo>
                      <a:pt x="2552" y="478"/>
                    </a:lnTo>
                    <a:lnTo>
                      <a:pt x="3103" y="478"/>
                    </a:lnTo>
                    <a:cubicBezTo>
                      <a:pt x="3299" y="489"/>
                      <a:pt x="3507" y="499"/>
                      <a:pt x="3704" y="509"/>
                    </a:cubicBezTo>
                    <a:lnTo>
                      <a:pt x="4233" y="572"/>
                    </a:lnTo>
                    <a:cubicBezTo>
                      <a:pt x="4368" y="592"/>
                      <a:pt x="4503" y="613"/>
                      <a:pt x="4638" y="644"/>
                    </a:cubicBezTo>
                    <a:cubicBezTo>
                      <a:pt x="4772" y="665"/>
                      <a:pt x="4897" y="685"/>
                      <a:pt x="5021" y="727"/>
                    </a:cubicBezTo>
                    <a:cubicBezTo>
                      <a:pt x="5032" y="727"/>
                      <a:pt x="5042" y="727"/>
                      <a:pt x="5053" y="738"/>
                    </a:cubicBezTo>
                    <a:cubicBezTo>
                      <a:pt x="5125" y="758"/>
                      <a:pt x="5208" y="779"/>
                      <a:pt x="5281" y="800"/>
                    </a:cubicBezTo>
                    <a:cubicBezTo>
                      <a:pt x="5291" y="800"/>
                      <a:pt x="5302" y="800"/>
                      <a:pt x="5302" y="810"/>
                    </a:cubicBezTo>
                    <a:cubicBezTo>
                      <a:pt x="5426" y="841"/>
                      <a:pt x="5561" y="883"/>
                      <a:pt x="5685" y="924"/>
                    </a:cubicBezTo>
                    <a:lnTo>
                      <a:pt x="5706" y="924"/>
                    </a:lnTo>
                    <a:cubicBezTo>
                      <a:pt x="5717" y="924"/>
                      <a:pt x="5717" y="934"/>
                      <a:pt x="5717" y="934"/>
                    </a:cubicBezTo>
                    <a:lnTo>
                      <a:pt x="5737" y="934"/>
                    </a:lnTo>
                    <a:cubicBezTo>
                      <a:pt x="5747" y="945"/>
                      <a:pt x="5768" y="945"/>
                      <a:pt x="5779" y="945"/>
                    </a:cubicBezTo>
                    <a:cubicBezTo>
                      <a:pt x="5800" y="949"/>
                      <a:pt x="5822" y="951"/>
                      <a:pt x="5844" y="951"/>
                    </a:cubicBezTo>
                    <a:cubicBezTo>
                      <a:pt x="5937" y="951"/>
                      <a:pt x="6029" y="913"/>
                      <a:pt x="6079" y="821"/>
                    </a:cubicBezTo>
                    <a:cubicBezTo>
                      <a:pt x="6142" y="696"/>
                      <a:pt x="6111" y="519"/>
                      <a:pt x="5986" y="457"/>
                    </a:cubicBezTo>
                    <a:cubicBezTo>
                      <a:pt x="5955" y="447"/>
                      <a:pt x="5934" y="436"/>
                      <a:pt x="5913" y="426"/>
                    </a:cubicBezTo>
                    <a:cubicBezTo>
                      <a:pt x="5903" y="416"/>
                      <a:pt x="5883" y="406"/>
                      <a:pt x="5862" y="406"/>
                    </a:cubicBezTo>
                    <a:cubicBezTo>
                      <a:pt x="5851" y="395"/>
                      <a:pt x="5841" y="395"/>
                      <a:pt x="5830" y="395"/>
                    </a:cubicBezTo>
                    <a:cubicBezTo>
                      <a:pt x="5706" y="343"/>
                      <a:pt x="5581" y="312"/>
                      <a:pt x="5447" y="281"/>
                    </a:cubicBezTo>
                    <a:cubicBezTo>
                      <a:pt x="5436" y="270"/>
                      <a:pt x="5426" y="270"/>
                      <a:pt x="5426" y="270"/>
                    </a:cubicBezTo>
                    <a:cubicBezTo>
                      <a:pt x="5353" y="250"/>
                      <a:pt x="5291" y="240"/>
                      <a:pt x="5229" y="229"/>
                    </a:cubicBezTo>
                    <a:cubicBezTo>
                      <a:pt x="5219" y="229"/>
                      <a:pt x="5208" y="219"/>
                      <a:pt x="5187" y="219"/>
                    </a:cubicBezTo>
                    <a:cubicBezTo>
                      <a:pt x="5166" y="208"/>
                      <a:pt x="5146" y="208"/>
                      <a:pt x="5125" y="208"/>
                    </a:cubicBezTo>
                    <a:cubicBezTo>
                      <a:pt x="5032" y="187"/>
                      <a:pt x="4938" y="167"/>
                      <a:pt x="4845" y="157"/>
                    </a:cubicBezTo>
                    <a:cubicBezTo>
                      <a:pt x="4710" y="125"/>
                      <a:pt x="4586" y="115"/>
                      <a:pt x="4451" y="95"/>
                    </a:cubicBezTo>
                    <a:cubicBezTo>
                      <a:pt x="4036" y="32"/>
                      <a:pt x="3611" y="1"/>
                      <a:pt x="31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1210;p49">
                <a:extLst>
                  <a:ext uri="{FF2B5EF4-FFF2-40B4-BE49-F238E27FC236}">
                    <a16:creationId xmlns:a16="http://schemas.microsoft.com/office/drawing/2014/main" id="{F7075C6E-3431-4538-8C12-3972B1FBCDDE}"/>
                  </a:ext>
                </a:extLst>
              </p:cNvPr>
              <p:cNvSpPr/>
              <p:nvPr/>
            </p:nvSpPr>
            <p:spPr>
              <a:xfrm>
                <a:off x="6425332" y="2317185"/>
                <a:ext cx="67376" cy="116454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2584" extrusionOk="0">
                    <a:moveTo>
                      <a:pt x="748" y="1"/>
                    </a:moveTo>
                    <a:cubicBezTo>
                      <a:pt x="333" y="1"/>
                      <a:pt x="1" y="581"/>
                      <a:pt x="1" y="1287"/>
                    </a:cubicBezTo>
                    <a:cubicBezTo>
                      <a:pt x="1" y="2003"/>
                      <a:pt x="333" y="2584"/>
                      <a:pt x="748" y="2584"/>
                    </a:cubicBezTo>
                    <a:cubicBezTo>
                      <a:pt x="1163" y="2584"/>
                      <a:pt x="1495" y="2003"/>
                      <a:pt x="1495" y="1287"/>
                    </a:cubicBezTo>
                    <a:cubicBezTo>
                      <a:pt x="1495" y="581"/>
                      <a:pt x="1163" y="1"/>
                      <a:pt x="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1211;p49">
                <a:extLst>
                  <a:ext uri="{FF2B5EF4-FFF2-40B4-BE49-F238E27FC236}">
                    <a16:creationId xmlns:a16="http://schemas.microsoft.com/office/drawing/2014/main" id="{65915B3E-759A-429E-AE36-0A5F955EED0C}"/>
                  </a:ext>
                </a:extLst>
              </p:cNvPr>
              <p:cNvSpPr/>
              <p:nvPr/>
            </p:nvSpPr>
            <p:spPr>
              <a:xfrm>
                <a:off x="7072373" y="2299924"/>
                <a:ext cx="67827" cy="116409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2583" extrusionOk="0">
                    <a:moveTo>
                      <a:pt x="758" y="0"/>
                    </a:moveTo>
                    <a:cubicBezTo>
                      <a:pt x="343" y="0"/>
                      <a:pt x="0" y="581"/>
                      <a:pt x="0" y="1296"/>
                    </a:cubicBezTo>
                    <a:cubicBezTo>
                      <a:pt x="0" y="2002"/>
                      <a:pt x="343" y="2583"/>
                      <a:pt x="758" y="2583"/>
                    </a:cubicBezTo>
                    <a:cubicBezTo>
                      <a:pt x="1173" y="2583"/>
                      <a:pt x="1505" y="2002"/>
                      <a:pt x="1505" y="1296"/>
                    </a:cubicBezTo>
                    <a:cubicBezTo>
                      <a:pt x="1505" y="581"/>
                      <a:pt x="1173" y="0"/>
                      <a:pt x="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1212;p49">
                <a:extLst>
                  <a:ext uri="{FF2B5EF4-FFF2-40B4-BE49-F238E27FC236}">
                    <a16:creationId xmlns:a16="http://schemas.microsoft.com/office/drawing/2014/main" id="{B8316EDC-883F-43BE-8B41-D10C06ECB63B}"/>
                  </a:ext>
                </a:extLst>
              </p:cNvPr>
              <p:cNvSpPr/>
              <p:nvPr/>
            </p:nvSpPr>
            <p:spPr>
              <a:xfrm>
                <a:off x="6351961" y="2096532"/>
                <a:ext cx="169724" cy="95408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117" extrusionOk="0">
                    <a:moveTo>
                      <a:pt x="2728" y="0"/>
                    </a:moveTo>
                    <a:cubicBezTo>
                      <a:pt x="2376" y="0"/>
                      <a:pt x="1982" y="73"/>
                      <a:pt x="1577" y="208"/>
                    </a:cubicBezTo>
                    <a:cubicBezTo>
                      <a:pt x="1100" y="385"/>
                      <a:pt x="675" y="634"/>
                      <a:pt x="395" y="913"/>
                    </a:cubicBezTo>
                    <a:cubicBezTo>
                      <a:pt x="104" y="1194"/>
                      <a:pt x="1" y="1473"/>
                      <a:pt x="73" y="1692"/>
                    </a:cubicBezTo>
                    <a:cubicBezTo>
                      <a:pt x="167" y="1961"/>
                      <a:pt x="519" y="2117"/>
                      <a:pt x="1027" y="2117"/>
                    </a:cubicBezTo>
                    <a:cubicBezTo>
                      <a:pt x="1380" y="2117"/>
                      <a:pt x="1785" y="2044"/>
                      <a:pt x="2179" y="1899"/>
                    </a:cubicBezTo>
                    <a:cubicBezTo>
                      <a:pt x="2656" y="1722"/>
                      <a:pt x="3081" y="1484"/>
                      <a:pt x="3362" y="1204"/>
                    </a:cubicBezTo>
                    <a:cubicBezTo>
                      <a:pt x="3652" y="913"/>
                      <a:pt x="3766" y="644"/>
                      <a:pt x="3683" y="415"/>
                    </a:cubicBezTo>
                    <a:cubicBezTo>
                      <a:pt x="3590" y="146"/>
                      <a:pt x="3237" y="0"/>
                      <a:pt x="27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1213;p49">
                <a:extLst>
                  <a:ext uri="{FF2B5EF4-FFF2-40B4-BE49-F238E27FC236}">
                    <a16:creationId xmlns:a16="http://schemas.microsoft.com/office/drawing/2014/main" id="{76F77EA0-76A0-453D-A07F-241D9E5E37A0}"/>
                  </a:ext>
                </a:extLst>
              </p:cNvPr>
              <p:cNvSpPr/>
              <p:nvPr/>
            </p:nvSpPr>
            <p:spPr>
              <a:xfrm>
                <a:off x="7043845" y="2079271"/>
                <a:ext cx="169724" cy="95408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117" extrusionOk="0">
                    <a:moveTo>
                      <a:pt x="1027" y="0"/>
                    </a:moveTo>
                    <a:cubicBezTo>
                      <a:pt x="519" y="0"/>
                      <a:pt x="177" y="155"/>
                      <a:pt x="84" y="415"/>
                    </a:cubicBezTo>
                    <a:cubicBezTo>
                      <a:pt x="1" y="643"/>
                      <a:pt x="115" y="923"/>
                      <a:pt x="395" y="1203"/>
                    </a:cubicBezTo>
                    <a:cubicBezTo>
                      <a:pt x="685" y="1483"/>
                      <a:pt x="1100" y="1732"/>
                      <a:pt x="1587" y="1898"/>
                    </a:cubicBezTo>
                    <a:cubicBezTo>
                      <a:pt x="1982" y="2043"/>
                      <a:pt x="2376" y="2116"/>
                      <a:pt x="2739" y="2116"/>
                    </a:cubicBezTo>
                    <a:cubicBezTo>
                      <a:pt x="3247" y="2116"/>
                      <a:pt x="3590" y="1960"/>
                      <a:pt x="3683" y="1701"/>
                    </a:cubicBezTo>
                    <a:cubicBezTo>
                      <a:pt x="3766" y="1473"/>
                      <a:pt x="3652" y="1193"/>
                      <a:pt x="3372" y="913"/>
                    </a:cubicBezTo>
                    <a:cubicBezTo>
                      <a:pt x="3081" y="632"/>
                      <a:pt x="2666" y="383"/>
                      <a:pt x="2179" y="217"/>
                    </a:cubicBezTo>
                    <a:cubicBezTo>
                      <a:pt x="1785" y="72"/>
                      <a:pt x="1391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1214;p49">
                <a:extLst>
                  <a:ext uri="{FF2B5EF4-FFF2-40B4-BE49-F238E27FC236}">
                    <a16:creationId xmlns:a16="http://schemas.microsoft.com/office/drawing/2014/main" id="{8DEA0602-B63D-42C7-ABEB-1F154A8D567C}"/>
                  </a:ext>
                </a:extLst>
              </p:cNvPr>
              <p:cNvSpPr/>
              <p:nvPr/>
            </p:nvSpPr>
            <p:spPr>
              <a:xfrm>
                <a:off x="6788625" y="1759469"/>
                <a:ext cx="53766" cy="3695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820" extrusionOk="0">
                    <a:moveTo>
                      <a:pt x="674" y="1"/>
                    </a:moveTo>
                    <a:cubicBezTo>
                      <a:pt x="612" y="11"/>
                      <a:pt x="550" y="22"/>
                      <a:pt x="477" y="42"/>
                    </a:cubicBezTo>
                    <a:cubicBezTo>
                      <a:pt x="415" y="63"/>
                      <a:pt x="353" y="94"/>
                      <a:pt x="291" y="135"/>
                    </a:cubicBezTo>
                    <a:cubicBezTo>
                      <a:pt x="238" y="167"/>
                      <a:pt x="187" y="208"/>
                      <a:pt x="135" y="250"/>
                    </a:cubicBezTo>
                    <a:cubicBezTo>
                      <a:pt x="114" y="271"/>
                      <a:pt x="93" y="301"/>
                      <a:pt x="72" y="322"/>
                    </a:cubicBezTo>
                    <a:cubicBezTo>
                      <a:pt x="62" y="333"/>
                      <a:pt x="62" y="343"/>
                      <a:pt x="52" y="354"/>
                    </a:cubicBezTo>
                    <a:lnTo>
                      <a:pt x="42" y="374"/>
                    </a:lnTo>
                    <a:lnTo>
                      <a:pt x="21" y="395"/>
                    </a:lnTo>
                    <a:cubicBezTo>
                      <a:pt x="10" y="426"/>
                      <a:pt x="21" y="447"/>
                      <a:pt x="31" y="457"/>
                    </a:cubicBezTo>
                    <a:cubicBezTo>
                      <a:pt x="21" y="478"/>
                      <a:pt x="10" y="520"/>
                      <a:pt x="0" y="550"/>
                    </a:cubicBezTo>
                    <a:lnTo>
                      <a:pt x="0" y="603"/>
                    </a:lnTo>
                    <a:cubicBezTo>
                      <a:pt x="0" y="623"/>
                      <a:pt x="0" y="633"/>
                      <a:pt x="10" y="654"/>
                    </a:cubicBezTo>
                    <a:cubicBezTo>
                      <a:pt x="10" y="675"/>
                      <a:pt x="21" y="695"/>
                      <a:pt x="21" y="706"/>
                    </a:cubicBezTo>
                    <a:cubicBezTo>
                      <a:pt x="31" y="716"/>
                      <a:pt x="42" y="737"/>
                      <a:pt x="52" y="748"/>
                    </a:cubicBezTo>
                    <a:cubicBezTo>
                      <a:pt x="62" y="758"/>
                      <a:pt x="72" y="758"/>
                      <a:pt x="83" y="769"/>
                    </a:cubicBezTo>
                    <a:cubicBezTo>
                      <a:pt x="93" y="778"/>
                      <a:pt x="114" y="789"/>
                      <a:pt x="125" y="789"/>
                    </a:cubicBezTo>
                    <a:lnTo>
                      <a:pt x="218" y="789"/>
                    </a:lnTo>
                    <a:cubicBezTo>
                      <a:pt x="228" y="778"/>
                      <a:pt x="238" y="769"/>
                      <a:pt x="259" y="769"/>
                    </a:cubicBezTo>
                    <a:cubicBezTo>
                      <a:pt x="270" y="748"/>
                      <a:pt x="291" y="737"/>
                      <a:pt x="311" y="716"/>
                    </a:cubicBezTo>
                    <a:cubicBezTo>
                      <a:pt x="311" y="748"/>
                      <a:pt x="321" y="758"/>
                      <a:pt x="321" y="769"/>
                    </a:cubicBezTo>
                    <a:cubicBezTo>
                      <a:pt x="332" y="778"/>
                      <a:pt x="342" y="789"/>
                      <a:pt x="353" y="789"/>
                    </a:cubicBezTo>
                    <a:cubicBezTo>
                      <a:pt x="363" y="810"/>
                      <a:pt x="394" y="820"/>
                      <a:pt x="425" y="820"/>
                    </a:cubicBezTo>
                    <a:lnTo>
                      <a:pt x="446" y="820"/>
                    </a:lnTo>
                    <a:cubicBezTo>
                      <a:pt x="498" y="820"/>
                      <a:pt x="550" y="799"/>
                      <a:pt x="602" y="769"/>
                    </a:cubicBezTo>
                    <a:cubicBezTo>
                      <a:pt x="623" y="758"/>
                      <a:pt x="643" y="737"/>
                      <a:pt x="664" y="716"/>
                    </a:cubicBezTo>
                    <a:cubicBezTo>
                      <a:pt x="674" y="727"/>
                      <a:pt x="674" y="737"/>
                      <a:pt x="685" y="748"/>
                    </a:cubicBezTo>
                    <a:cubicBezTo>
                      <a:pt x="706" y="769"/>
                      <a:pt x="726" y="778"/>
                      <a:pt x="757" y="789"/>
                    </a:cubicBezTo>
                    <a:cubicBezTo>
                      <a:pt x="768" y="789"/>
                      <a:pt x="788" y="799"/>
                      <a:pt x="798" y="799"/>
                    </a:cubicBezTo>
                    <a:cubicBezTo>
                      <a:pt x="819" y="799"/>
                      <a:pt x="840" y="789"/>
                      <a:pt x="861" y="789"/>
                    </a:cubicBezTo>
                    <a:cubicBezTo>
                      <a:pt x="902" y="778"/>
                      <a:pt x="934" y="758"/>
                      <a:pt x="964" y="748"/>
                    </a:cubicBezTo>
                    <a:cubicBezTo>
                      <a:pt x="1006" y="727"/>
                      <a:pt x="1047" y="695"/>
                      <a:pt x="1079" y="665"/>
                    </a:cubicBezTo>
                    <a:cubicBezTo>
                      <a:pt x="1110" y="633"/>
                      <a:pt x="1130" y="603"/>
                      <a:pt x="1151" y="550"/>
                    </a:cubicBezTo>
                    <a:lnTo>
                      <a:pt x="1183" y="488"/>
                    </a:lnTo>
                    <a:lnTo>
                      <a:pt x="1183" y="405"/>
                    </a:lnTo>
                    <a:cubicBezTo>
                      <a:pt x="1193" y="384"/>
                      <a:pt x="1183" y="364"/>
                      <a:pt x="1183" y="333"/>
                    </a:cubicBezTo>
                    <a:cubicBezTo>
                      <a:pt x="1172" y="301"/>
                      <a:pt x="1162" y="281"/>
                      <a:pt x="1151" y="250"/>
                    </a:cubicBezTo>
                    <a:cubicBezTo>
                      <a:pt x="1120" y="188"/>
                      <a:pt x="1079" y="135"/>
                      <a:pt x="1027" y="94"/>
                    </a:cubicBezTo>
                    <a:cubicBezTo>
                      <a:pt x="985" y="63"/>
                      <a:pt x="934" y="32"/>
                      <a:pt x="871" y="11"/>
                    </a:cubicBezTo>
                    <a:cubicBezTo>
                      <a:pt x="851" y="11"/>
                      <a:pt x="819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1215;p49">
                <a:extLst>
                  <a:ext uri="{FF2B5EF4-FFF2-40B4-BE49-F238E27FC236}">
                    <a16:creationId xmlns:a16="http://schemas.microsoft.com/office/drawing/2014/main" id="{9424A66C-A986-4D77-B52C-9888AE7DFA52}"/>
                  </a:ext>
                </a:extLst>
              </p:cNvPr>
              <p:cNvSpPr/>
              <p:nvPr/>
            </p:nvSpPr>
            <p:spPr>
              <a:xfrm>
                <a:off x="6628724" y="1744957"/>
                <a:ext cx="53811" cy="37451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831" extrusionOk="0">
                    <a:moveTo>
                      <a:pt x="747" y="1"/>
                    </a:moveTo>
                    <a:cubicBezTo>
                      <a:pt x="727" y="1"/>
                      <a:pt x="706" y="12"/>
                      <a:pt x="674" y="12"/>
                    </a:cubicBezTo>
                    <a:cubicBezTo>
                      <a:pt x="623" y="12"/>
                      <a:pt x="561" y="32"/>
                      <a:pt x="488" y="53"/>
                    </a:cubicBezTo>
                    <a:cubicBezTo>
                      <a:pt x="425" y="74"/>
                      <a:pt x="363" y="105"/>
                      <a:pt x="291" y="146"/>
                    </a:cubicBezTo>
                    <a:cubicBezTo>
                      <a:pt x="239" y="178"/>
                      <a:pt x="197" y="219"/>
                      <a:pt x="146" y="261"/>
                    </a:cubicBezTo>
                    <a:lnTo>
                      <a:pt x="84" y="323"/>
                    </a:lnTo>
                    <a:cubicBezTo>
                      <a:pt x="73" y="344"/>
                      <a:pt x="63" y="354"/>
                      <a:pt x="52" y="364"/>
                    </a:cubicBezTo>
                    <a:lnTo>
                      <a:pt x="42" y="385"/>
                    </a:lnTo>
                    <a:lnTo>
                      <a:pt x="31" y="406"/>
                    </a:lnTo>
                    <a:cubicBezTo>
                      <a:pt x="21" y="437"/>
                      <a:pt x="21" y="447"/>
                      <a:pt x="42" y="457"/>
                    </a:cubicBezTo>
                    <a:cubicBezTo>
                      <a:pt x="21" y="489"/>
                      <a:pt x="11" y="520"/>
                      <a:pt x="11" y="561"/>
                    </a:cubicBezTo>
                    <a:cubicBezTo>
                      <a:pt x="11" y="572"/>
                      <a:pt x="1" y="593"/>
                      <a:pt x="1" y="613"/>
                    </a:cubicBezTo>
                    <a:cubicBezTo>
                      <a:pt x="1" y="623"/>
                      <a:pt x="11" y="644"/>
                      <a:pt x="11" y="665"/>
                    </a:cubicBezTo>
                    <a:cubicBezTo>
                      <a:pt x="21" y="686"/>
                      <a:pt x="21" y="696"/>
                      <a:pt x="31" y="706"/>
                    </a:cubicBezTo>
                    <a:cubicBezTo>
                      <a:pt x="42" y="727"/>
                      <a:pt x="42" y="738"/>
                      <a:pt x="52" y="748"/>
                    </a:cubicBezTo>
                    <a:lnTo>
                      <a:pt x="84" y="779"/>
                    </a:lnTo>
                    <a:cubicBezTo>
                      <a:pt x="104" y="789"/>
                      <a:pt x="114" y="789"/>
                      <a:pt x="125" y="800"/>
                    </a:cubicBezTo>
                    <a:lnTo>
                      <a:pt x="167" y="800"/>
                    </a:lnTo>
                    <a:cubicBezTo>
                      <a:pt x="187" y="800"/>
                      <a:pt x="208" y="800"/>
                      <a:pt x="218" y="789"/>
                    </a:cubicBezTo>
                    <a:cubicBezTo>
                      <a:pt x="239" y="789"/>
                      <a:pt x="250" y="779"/>
                      <a:pt x="259" y="769"/>
                    </a:cubicBezTo>
                    <a:cubicBezTo>
                      <a:pt x="280" y="759"/>
                      <a:pt x="301" y="748"/>
                      <a:pt x="312" y="727"/>
                    </a:cubicBezTo>
                    <a:cubicBezTo>
                      <a:pt x="322" y="748"/>
                      <a:pt x="322" y="769"/>
                      <a:pt x="333" y="769"/>
                    </a:cubicBezTo>
                    <a:cubicBezTo>
                      <a:pt x="342" y="779"/>
                      <a:pt x="353" y="789"/>
                      <a:pt x="353" y="800"/>
                    </a:cubicBezTo>
                    <a:cubicBezTo>
                      <a:pt x="374" y="810"/>
                      <a:pt x="395" y="821"/>
                      <a:pt x="436" y="831"/>
                    </a:cubicBezTo>
                    <a:lnTo>
                      <a:pt x="457" y="831"/>
                    </a:lnTo>
                    <a:cubicBezTo>
                      <a:pt x="498" y="831"/>
                      <a:pt x="550" y="810"/>
                      <a:pt x="612" y="769"/>
                    </a:cubicBezTo>
                    <a:cubicBezTo>
                      <a:pt x="633" y="759"/>
                      <a:pt x="654" y="748"/>
                      <a:pt x="674" y="727"/>
                    </a:cubicBezTo>
                    <a:cubicBezTo>
                      <a:pt x="674" y="738"/>
                      <a:pt x="685" y="748"/>
                      <a:pt x="695" y="759"/>
                    </a:cubicBezTo>
                    <a:cubicBezTo>
                      <a:pt x="706" y="779"/>
                      <a:pt x="727" y="789"/>
                      <a:pt x="768" y="800"/>
                    </a:cubicBezTo>
                    <a:lnTo>
                      <a:pt x="861" y="800"/>
                    </a:lnTo>
                    <a:cubicBezTo>
                      <a:pt x="903" y="789"/>
                      <a:pt x="944" y="769"/>
                      <a:pt x="976" y="748"/>
                    </a:cubicBezTo>
                    <a:cubicBezTo>
                      <a:pt x="1017" y="738"/>
                      <a:pt x="1048" y="706"/>
                      <a:pt x="1089" y="676"/>
                    </a:cubicBezTo>
                    <a:cubicBezTo>
                      <a:pt x="1121" y="644"/>
                      <a:pt x="1142" y="603"/>
                      <a:pt x="1162" y="561"/>
                    </a:cubicBezTo>
                    <a:cubicBezTo>
                      <a:pt x="1172" y="540"/>
                      <a:pt x="1183" y="520"/>
                      <a:pt x="1183" y="499"/>
                    </a:cubicBezTo>
                    <a:cubicBezTo>
                      <a:pt x="1193" y="468"/>
                      <a:pt x="1193" y="447"/>
                      <a:pt x="1193" y="416"/>
                    </a:cubicBezTo>
                    <a:cubicBezTo>
                      <a:pt x="1193" y="395"/>
                      <a:pt x="1193" y="374"/>
                      <a:pt x="1183" y="344"/>
                    </a:cubicBezTo>
                    <a:cubicBezTo>
                      <a:pt x="1183" y="312"/>
                      <a:pt x="1172" y="291"/>
                      <a:pt x="1162" y="261"/>
                    </a:cubicBezTo>
                    <a:cubicBezTo>
                      <a:pt x="1131" y="198"/>
                      <a:pt x="1089" y="146"/>
                      <a:pt x="1038" y="105"/>
                    </a:cubicBezTo>
                    <a:cubicBezTo>
                      <a:pt x="996" y="63"/>
                      <a:pt x="944" y="42"/>
                      <a:pt x="882" y="22"/>
                    </a:cubicBezTo>
                    <a:cubicBezTo>
                      <a:pt x="851" y="12"/>
                      <a:pt x="820" y="12"/>
                      <a:pt x="789" y="12"/>
                    </a:cubicBezTo>
                    <a:cubicBezTo>
                      <a:pt x="778" y="1"/>
                      <a:pt x="757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1216;p49">
                <a:extLst>
                  <a:ext uri="{FF2B5EF4-FFF2-40B4-BE49-F238E27FC236}">
                    <a16:creationId xmlns:a16="http://schemas.microsoft.com/office/drawing/2014/main" id="{50C4970C-09DC-4BE9-BD6F-3ED1005CE376}"/>
                  </a:ext>
                </a:extLst>
              </p:cNvPr>
              <p:cNvSpPr/>
              <p:nvPr/>
            </p:nvSpPr>
            <p:spPr>
              <a:xfrm>
                <a:off x="6922297" y="1687496"/>
                <a:ext cx="186129" cy="91172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2023" extrusionOk="0">
                    <a:moveTo>
                      <a:pt x="1681" y="0"/>
                    </a:moveTo>
                    <a:cubicBezTo>
                      <a:pt x="1629" y="0"/>
                      <a:pt x="1588" y="0"/>
                      <a:pt x="1536" y="10"/>
                    </a:cubicBezTo>
                    <a:cubicBezTo>
                      <a:pt x="1412" y="31"/>
                      <a:pt x="1287" y="83"/>
                      <a:pt x="1163" y="156"/>
                    </a:cubicBezTo>
                    <a:cubicBezTo>
                      <a:pt x="965" y="291"/>
                      <a:pt x="778" y="467"/>
                      <a:pt x="582" y="757"/>
                    </a:cubicBezTo>
                    <a:cubicBezTo>
                      <a:pt x="437" y="955"/>
                      <a:pt x="312" y="1183"/>
                      <a:pt x="198" y="1380"/>
                    </a:cubicBezTo>
                    <a:lnTo>
                      <a:pt x="167" y="1432"/>
                    </a:lnTo>
                    <a:lnTo>
                      <a:pt x="156" y="1421"/>
                    </a:lnTo>
                    <a:cubicBezTo>
                      <a:pt x="146" y="1411"/>
                      <a:pt x="135" y="1400"/>
                      <a:pt x="115" y="1400"/>
                    </a:cubicBezTo>
                    <a:cubicBezTo>
                      <a:pt x="94" y="1400"/>
                      <a:pt x="84" y="1411"/>
                      <a:pt x="63" y="1421"/>
                    </a:cubicBezTo>
                    <a:cubicBezTo>
                      <a:pt x="42" y="1432"/>
                      <a:pt x="22" y="1453"/>
                      <a:pt x="11" y="1483"/>
                    </a:cubicBezTo>
                    <a:cubicBezTo>
                      <a:pt x="1" y="1504"/>
                      <a:pt x="1" y="1536"/>
                      <a:pt x="11" y="1566"/>
                    </a:cubicBezTo>
                    <a:cubicBezTo>
                      <a:pt x="22" y="1598"/>
                      <a:pt x="52" y="1608"/>
                      <a:pt x="73" y="1619"/>
                    </a:cubicBezTo>
                    <a:cubicBezTo>
                      <a:pt x="467" y="1815"/>
                      <a:pt x="903" y="1888"/>
                      <a:pt x="1235" y="1940"/>
                    </a:cubicBezTo>
                    <a:cubicBezTo>
                      <a:pt x="1412" y="1961"/>
                      <a:pt x="1608" y="1981"/>
                      <a:pt x="1836" y="2002"/>
                    </a:cubicBezTo>
                    <a:cubicBezTo>
                      <a:pt x="1930" y="2013"/>
                      <a:pt x="2023" y="2023"/>
                      <a:pt x="2106" y="2023"/>
                    </a:cubicBezTo>
                    <a:cubicBezTo>
                      <a:pt x="2200" y="2023"/>
                      <a:pt x="2304" y="2013"/>
                      <a:pt x="2407" y="2002"/>
                    </a:cubicBezTo>
                    <a:cubicBezTo>
                      <a:pt x="2490" y="2002"/>
                      <a:pt x="2594" y="1981"/>
                      <a:pt x="2698" y="1951"/>
                    </a:cubicBezTo>
                    <a:cubicBezTo>
                      <a:pt x="2781" y="1930"/>
                      <a:pt x="2874" y="1898"/>
                      <a:pt x="2915" y="1815"/>
                    </a:cubicBezTo>
                    <a:cubicBezTo>
                      <a:pt x="2947" y="1774"/>
                      <a:pt x="2947" y="1732"/>
                      <a:pt x="2947" y="1681"/>
                    </a:cubicBezTo>
                    <a:cubicBezTo>
                      <a:pt x="3030" y="1702"/>
                      <a:pt x="3123" y="1712"/>
                      <a:pt x="3226" y="1722"/>
                    </a:cubicBezTo>
                    <a:cubicBezTo>
                      <a:pt x="3351" y="1732"/>
                      <a:pt x="3455" y="1743"/>
                      <a:pt x="3548" y="1743"/>
                    </a:cubicBezTo>
                    <a:cubicBezTo>
                      <a:pt x="3652" y="1732"/>
                      <a:pt x="3756" y="1732"/>
                      <a:pt x="3860" y="1702"/>
                    </a:cubicBezTo>
                    <a:cubicBezTo>
                      <a:pt x="3911" y="1691"/>
                      <a:pt x="3953" y="1670"/>
                      <a:pt x="3994" y="1649"/>
                    </a:cubicBezTo>
                    <a:cubicBezTo>
                      <a:pt x="4026" y="1619"/>
                      <a:pt x="4056" y="1587"/>
                      <a:pt x="4077" y="1546"/>
                    </a:cubicBezTo>
                    <a:cubicBezTo>
                      <a:pt x="4129" y="1442"/>
                      <a:pt x="4077" y="1338"/>
                      <a:pt x="4056" y="1276"/>
                    </a:cubicBezTo>
                    <a:cubicBezTo>
                      <a:pt x="3994" y="1151"/>
                      <a:pt x="3870" y="1058"/>
                      <a:pt x="3777" y="996"/>
                    </a:cubicBezTo>
                    <a:cubicBezTo>
                      <a:pt x="3652" y="902"/>
                      <a:pt x="3507" y="830"/>
                      <a:pt x="3362" y="768"/>
                    </a:cubicBezTo>
                    <a:cubicBezTo>
                      <a:pt x="3309" y="747"/>
                      <a:pt x="3247" y="716"/>
                      <a:pt x="3185" y="685"/>
                    </a:cubicBezTo>
                    <a:lnTo>
                      <a:pt x="3164" y="685"/>
                    </a:lnTo>
                    <a:lnTo>
                      <a:pt x="3143" y="674"/>
                    </a:lnTo>
                    <a:lnTo>
                      <a:pt x="3113" y="654"/>
                    </a:lnTo>
                    <a:lnTo>
                      <a:pt x="3081" y="644"/>
                    </a:lnTo>
                    <a:cubicBezTo>
                      <a:pt x="3009" y="612"/>
                      <a:pt x="2926" y="571"/>
                      <a:pt x="2843" y="540"/>
                    </a:cubicBezTo>
                    <a:cubicBezTo>
                      <a:pt x="2739" y="478"/>
                      <a:pt x="2656" y="425"/>
                      <a:pt x="2583" y="374"/>
                    </a:cubicBezTo>
                    <a:lnTo>
                      <a:pt x="2480" y="312"/>
                    </a:lnTo>
                    <a:cubicBezTo>
                      <a:pt x="2345" y="218"/>
                      <a:pt x="2179" y="125"/>
                      <a:pt x="1992" y="52"/>
                    </a:cubicBezTo>
                    <a:cubicBezTo>
                      <a:pt x="1889" y="21"/>
                      <a:pt x="1785" y="0"/>
                      <a:pt x="1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1217;p49">
                <a:extLst>
                  <a:ext uri="{FF2B5EF4-FFF2-40B4-BE49-F238E27FC236}">
                    <a16:creationId xmlns:a16="http://schemas.microsoft.com/office/drawing/2014/main" id="{8E16F5F3-DD90-411F-8A49-064E656471EF}"/>
                  </a:ext>
                </a:extLst>
              </p:cNvPr>
              <p:cNvSpPr/>
              <p:nvPr/>
            </p:nvSpPr>
            <p:spPr>
              <a:xfrm>
                <a:off x="6551567" y="1236365"/>
                <a:ext cx="473164" cy="553068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12272" extrusionOk="0">
                    <a:moveTo>
                      <a:pt x="4254" y="0"/>
                    </a:moveTo>
                    <a:cubicBezTo>
                      <a:pt x="4233" y="0"/>
                      <a:pt x="4202" y="11"/>
                      <a:pt x="4181" y="11"/>
                    </a:cubicBezTo>
                    <a:cubicBezTo>
                      <a:pt x="4150" y="11"/>
                      <a:pt x="4129" y="32"/>
                      <a:pt x="4098" y="42"/>
                    </a:cubicBezTo>
                    <a:cubicBezTo>
                      <a:pt x="4015" y="73"/>
                      <a:pt x="3963" y="145"/>
                      <a:pt x="3942" y="228"/>
                    </a:cubicBezTo>
                    <a:cubicBezTo>
                      <a:pt x="3922" y="301"/>
                      <a:pt x="3932" y="384"/>
                      <a:pt x="3974" y="488"/>
                    </a:cubicBezTo>
                    <a:cubicBezTo>
                      <a:pt x="3974" y="498"/>
                      <a:pt x="3984" y="519"/>
                      <a:pt x="3995" y="539"/>
                    </a:cubicBezTo>
                    <a:lnTo>
                      <a:pt x="3963" y="519"/>
                    </a:lnTo>
                    <a:lnTo>
                      <a:pt x="3942" y="498"/>
                    </a:lnTo>
                    <a:cubicBezTo>
                      <a:pt x="3849" y="446"/>
                      <a:pt x="3756" y="405"/>
                      <a:pt x="3663" y="363"/>
                    </a:cubicBezTo>
                    <a:cubicBezTo>
                      <a:pt x="3580" y="332"/>
                      <a:pt x="3497" y="311"/>
                      <a:pt x="3414" y="311"/>
                    </a:cubicBezTo>
                    <a:lnTo>
                      <a:pt x="3403" y="311"/>
                    </a:lnTo>
                    <a:cubicBezTo>
                      <a:pt x="3310" y="322"/>
                      <a:pt x="3216" y="363"/>
                      <a:pt x="3144" y="426"/>
                    </a:cubicBezTo>
                    <a:cubicBezTo>
                      <a:pt x="3113" y="467"/>
                      <a:pt x="3092" y="509"/>
                      <a:pt x="3082" y="550"/>
                    </a:cubicBezTo>
                    <a:cubicBezTo>
                      <a:pt x="3071" y="602"/>
                      <a:pt x="3071" y="643"/>
                      <a:pt x="3082" y="705"/>
                    </a:cubicBezTo>
                    <a:cubicBezTo>
                      <a:pt x="3092" y="758"/>
                      <a:pt x="3123" y="799"/>
                      <a:pt x="3144" y="830"/>
                    </a:cubicBezTo>
                    <a:cubicBezTo>
                      <a:pt x="3165" y="871"/>
                      <a:pt x="3195" y="913"/>
                      <a:pt x="3248" y="965"/>
                    </a:cubicBezTo>
                    <a:lnTo>
                      <a:pt x="3269" y="986"/>
                    </a:lnTo>
                    <a:cubicBezTo>
                      <a:pt x="3092" y="1027"/>
                      <a:pt x="2905" y="1100"/>
                      <a:pt x="2708" y="1214"/>
                    </a:cubicBezTo>
                    <a:cubicBezTo>
                      <a:pt x="2449" y="1349"/>
                      <a:pt x="2200" y="1556"/>
                      <a:pt x="1941" y="1816"/>
                    </a:cubicBezTo>
                    <a:cubicBezTo>
                      <a:pt x="1713" y="2054"/>
                      <a:pt x="1515" y="2324"/>
                      <a:pt x="1339" y="2614"/>
                    </a:cubicBezTo>
                    <a:cubicBezTo>
                      <a:pt x="1194" y="2863"/>
                      <a:pt x="1079" y="3123"/>
                      <a:pt x="1017" y="3361"/>
                    </a:cubicBezTo>
                    <a:cubicBezTo>
                      <a:pt x="976" y="3361"/>
                      <a:pt x="945" y="3372"/>
                      <a:pt x="903" y="3372"/>
                    </a:cubicBezTo>
                    <a:cubicBezTo>
                      <a:pt x="851" y="3372"/>
                      <a:pt x="810" y="3372"/>
                      <a:pt x="758" y="3382"/>
                    </a:cubicBezTo>
                    <a:cubicBezTo>
                      <a:pt x="685" y="3392"/>
                      <a:pt x="634" y="3402"/>
                      <a:pt x="581" y="3434"/>
                    </a:cubicBezTo>
                    <a:cubicBezTo>
                      <a:pt x="530" y="3455"/>
                      <a:pt x="478" y="3496"/>
                      <a:pt x="436" y="3548"/>
                    </a:cubicBezTo>
                    <a:cubicBezTo>
                      <a:pt x="426" y="3568"/>
                      <a:pt x="406" y="3600"/>
                      <a:pt x="395" y="3631"/>
                    </a:cubicBezTo>
                    <a:cubicBezTo>
                      <a:pt x="385" y="3662"/>
                      <a:pt x="374" y="3693"/>
                      <a:pt x="374" y="3724"/>
                    </a:cubicBezTo>
                    <a:cubicBezTo>
                      <a:pt x="374" y="3755"/>
                      <a:pt x="385" y="3776"/>
                      <a:pt x="385" y="3797"/>
                    </a:cubicBezTo>
                    <a:cubicBezTo>
                      <a:pt x="395" y="3828"/>
                      <a:pt x="426" y="3859"/>
                      <a:pt x="436" y="3880"/>
                    </a:cubicBezTo>
                    <a:cubicBezTo>
                      <a:pt x="478" y="3921"/>
                      <a:pt x="519" y="3953"/>
                      <a:pt x="581" y="3983"/>
                    </a:cubicBezTo>
                    <a:cubicBezTo>
                      <a:pt x="572" y="3994"/>
                      <a:pt x="561" y="4015"/>
                      <a:pt x="551" y="4025"/>
                    </a:cubicBezTo>
                    <a:cubicBezTo>
                      <a:pt x="509" y="4108"/>
                      <a:pt x="478" y="4202"/>
                      <a:pt x="468" y="4305"/>
                    </a:cubicBezTo>
                    <a:cubicBezTo>
                      <a:pt x="457" y="4388"/>
                      <a:pt x="457" y="4481"/>
                      <a:pt x="478" y="4575"/>
                    </a:cubicBezTo>
                    <a:cubicBezTo>
                      <a:pt x="499" y="4616"/>
                      <a:pt x="509" y="4658"/>
                      <a:pt x="540" y="4699"/>
                    </a:cubicBezTo>
                    <a:cubicBezTo>
                      <a:pt x="478" y="4741"/>
                      <a:pt x="416" y="4792"/>
                      <a:pt x="353" y="4855"/>
                    </a:cubicBezTo>
                    <a:cubicBezTo>
                      <a:pt x="312" y="4907"/>
                      <a:pt x="270" y="4958"/>
                      <a:pt x="229" y="5021"/>
                    </a:cubicBezTo>
                    <a:cubicBezTo>
                      <a:pt x="187" y="5083"/>
                      <a:pt x="167" y="5145"/>
                      <a:pt x="167" y="5207"/>
                    </a:cubicBezTo>
                    <a:cubicBezTo>
                      <a:pt x="167" y="5270"/>
                      <a:pt x="187" y="5332"/>
                      <a:pt x="240" y="5394"/>
                    </a:cubicBezTo>
                    <a:cubicBezTo>
                      <a:pt x="260" y="5415"/>
                      <a:pt x="281" y="5436"/>
                      <a:pt x="312" y="5446"/>
                    </a:cubicBezTo>
                    <a:cubicBezTo>
                      <a:pt x="343" y="5456"/>
                      <a:pt x="374" y="5467"/>
                      <a:pt x="416" y="5467"/>
                    </a:cubicBezTo>
                    <a:cubicBezTo>
                      <a:pt x="333" y="5654"/>
                      <a:pt x="260" y="5861"/>
                      <a:pt x="198" y="6069"/>
                    </a:cubicBezTo>
                    <a:cubicBezTo>
                      <a:pt x="104" y="6380"/>
                      <a:pt x="53" y="6722"/>
                      <a:pt x="21" y="7085"/>
                    </a:cubicBezTo>
                    <a:cubicBezTo>
                      <a:pt x="1" y="7427"/>
                      <a:pt x="11" y="7770"/>
                      <a:pt x="53" y="8133"/>
                    </a:cubicBezTo>
                    <a:cubicBezTo>
                      <a:pt x="94" y="8475"/>
                      <a:pt x="177" y="8828"/>
                      <a:pt x="281" y="9160"/>
                    </a:cubicBezTo>
                    <a:cubicBezTo>
                      <a:pt x="385" y="9502"/>
                      <a:pt x="530" y="9834"/>
                      <a:pt x="706" y="10135"/>
                    </a:cubicBezTo>
                    <a:cubicBezTo>
                      <a:pt x="800" y="10290"/>
                      <a:pt x="893" y="10435"/>
                      <a:pt x="996" y="10581"/>
                    </a:cubicBezTo>
                    <a:cubicBezTo>
                      <a:pt x="1100" y="10716"/>
                      <a:pt x="1194" y="10830"/>
                      <a:pt x="1287" y="10923"/>
                    </a:cubicBezTo>
                    <a:cubicBezTo>
                      <a:pt x="1225" y="10995"/>
                      <a:pt x="1183" y="11058"/>
                      <a:pt x="1152" y="11131"/>
                    </a:cubicBezTo>
                    <a:cubicBezTo>
                      <a:pt x="1121" y="11182"/>
                      <a:pt x="1090" y="11286"/>
                      <a:pt x="1121" y="11380"/>
                    </a:cubicBezTo>
                    <a:cubicBezTo>
                      <a:pt x="1142" y="11421"/>
                      <a:pt x="1173" y="11463"/>
                      <a:pt x="1204" y="11483"/>
                    </a:cubicBezTo>
                    <a:cubicBezTo>
                      <a:pt x="1245" y="11504"/>
                      <a:pt x="1277" y="11504"/>
                      <a:pt x="1328" y="11504"/>
                    </a:cubicBezTo>
                    <a:cubicBezTo>
                      <a:pt x="1381" y="11504"/>
                      <a:pt x="1422" y="11493"/>
                      <a:pt x="1464" y="11473"/>
                    </a:cubicBezTo>
                    <a:cubicBezTo>
                      <a:pt x="1474" y="11525"/>
                      <a:pt x="1484" y="11566"/>
                      <a:pt x="1505" y="11618"/>
                    </a:cubicBezTo>
                    <a:cubicBezTo>
                      <a:pt x="1536" y="11659"/>
                      <a:pt x="1567" y="11701"/>
                      <a:pt x="1619" y="11732"/>
                    </a:cubicBezTo>
                    <a:cubicBezTo>
                      <a:pt x="1671" y="11774"/>
                      <a:pt x="1733" y="11795"/>
                      <a:pt x="1796" y="11815"/>
                    </a:cubicBezTo>
                    <a:cubicBezTo>
                      <a:pt x="1858" y="11836"/>
                      <a:pt x="1920" y="11846"/>
                      <a:pt x="1992" y="11846"/>
                    </a:cubicBezTo>
                    <a:cubicBezTo>
                      <a:pt x="2054" y="11846"/>
                      <a:pt x="2117" y="11836"/>
                      <a:pt x="2190" y="11825"/>
                    </a:cubicBezTo>
                    <a:cubicBezTo>
                      <a:pt x="2293" y="11805"/>
                      <a:pt x="2397" y="11753"/>
                      <a:pt x="2480" y="11691"/>
                    </a:cubicBezTo>
                    <a:cubicBezTo>
                      <a:pt x="2698" y="11825"/>
                      <a:pt x="2957" y="11940"/>
                      <a:pt x="3258" y="12023"/>
                    </a:cubicBezTo>
                    <a:cubicBezTo>
                      <a:pt x="3548" y="12116"/>
                      <a:pt x="3870" y="12168"/>
                      <a:pt x="4212" y="12199"/>
                    </a:cubicBezTo>
                    <a:cubicBezTo>
                      <a:pt x="4327" y="12199"/>
                      <a:pt x="4440" y="12210"/>
                      <a:pt x="4555" y="12210"/>
                    </a:cubicBezTo>
                    <a:cubicBezTo>
                      <a:pt x="4762" y="12210"/>
                      <a:pt x="4980" y="12189"/>
                      <a:pt x="5187" y="12157"/>
                    </a:cubicBezTo>
                    <a:cubicBezTo>
                      <a:pt x="5488" y="12116"/>
                      <a:pt x="5768" y="12044"/>
                      <a:pt x="6007" y="11940"/>
                    </a:cubicBezTo>
                    <a:cubicBezTo>
                      <a:pt x="6069" y="11971"/>
                      <a:pt x="6131" y="12002"/>
                      <a:pt x="6183" y="12044"/>
                    </a:cubicBezTo>
                    <a:cubicBezTo>
                      <a:pt x="6235" y="12074"/>
                      <a:pt x="6287" y="12106"/>
                      <a:pt x="6339" y="12127"/>
                    </a:cubicBezTo>
                    <a:cubicBezTo>
                      <a:pt x="6453" y="12189"/>
                      <a:pt x="6609" y="12261"/>
                      <a:pt x="6764" y="12272"/>
                    </a:cubicBezTo>
                    <a:lnTo>
                      <a:pt x="6795" y="12272"/>
                    </a:lnTo>
                    <a:cubicBezTo>
                      <a:pt x="6951" y="12272"/>
                      <a:pt x="7075" y="12210"/>
                      <a:pt x="7148" y="12095"/>
                    </a:cubicBezTo>
                    <a:cubicBezTo>
                      <a:pt x="7179" y="12044"/>
                      <a:pt x="7190" y="11991"/>
                      <a:pt x="7190" y="11940"/>
                    </a:cubicBezTo>
                    <a:lnTo>
                      <a:pt x="7220" y="11950"/>
                    </a:lnTo>
                    <a:cubicBezTo>
                      <a:pt x="7365" y="11981"/>
                      <a:pt x="7490" y="11991"/>
                      <a:pt x="7614" y="11991"/>
                    </a:cubicBezTo>
                    <a:cubicBezTo>
                      <a:pt x="7770" y="11991"/>
                      <a:pt x="7874" y="11961"/>
                      <a:pt x="7946" y="11898"/>
                    </a:cubicBezTo>
                    <a:cubicBezTo>
                      <a:pt x="7988" y="11867"/>
                      <a:pt x="8009" y="11815"/>
                      <a:pt x="8019" y="11763"/>
                    </a:cubicBezTo>
                    <a:lnTo>
                      <a:pt x="8019" y="11691"/>
                    </a:lnTo>
                    <a:cubicBezTo>
                      <a:pt x="8165" y="11670"/>
                      <a:pt x="8320" y="11649"/>
                      <a:pt x="8465" y="11618"/>
                    </a:cubicBezTo>
                    <a:cubicBezTo>
                      <a:pt x="8683" y="11566"/>
                      <a:pt x="8891" y="11483"/>
                      <a:pt x="9087" y="11380"/>
                    </a:cubicBezTo>
                    <a:cubicBezTo>
                      <a:pt x="9274" y="11286"/>
                      <a:pt x="9451" y="11161"/>
                      <a:pt x="9606" y="11006"/>
                    </a:cubicBezTo>
                    <a:cubicBezTo>
                      <a:pt x="9751" y="10861"/>
                      <a:pt x="9887" y="10664"/>
                      <a:pt x="9979" y="10456"/>
                    </a:cubicBezTo>
                    <a:cubicBezTo>
                      <a:pt x="10021" y="10384"/>
                      <a:pt x="10062" y="10332"/>
                      <a:pt x="10104" y="10269"/>
                    </a:cubicBezTo>
                    <a:cubicBezTo>
                      <a:pt x="10166" y="10186"/>
                      <a:pt x="10208" y="10093"/>
                      <a:pt x="10260" y="9979"/>
                    </a:cubicBezTo>
                    <a:cubicBezTo>
                      <a:pt x="10332" y="9813"/>
                      <a:pt x="10384" y="9626"/>
                      <a:pt x="10415" y="9419"/>
                    </a:cubicBezTo>
                    <a:cubicBezTo>
                      <a:pt x="10488" y="9066"/>
                      <a:pt x="10498" y="8672"/>
                      <a:pt x="10436" y="8257"/>
                    </a:cubicBezTo>
                    <a:cubicBezTo>
                      <a:pt x="10394" y="7884"/>
                      <a:pt x="10291" y="7500"/>
                      <a:pt x="10156" y="7106"/>
                    </a:cubicBezTo>
                    <a:cubicBezTo>
                      <a:pt x="10083" y="6929"/>
                      <a:pt x="10011" y="6753"/>
                      <a:pt x="9928" y="6577"/>
                    </a:cubicBezTo>
                    <a:cubicBezTo>
                      <a:pt x="9845" y="6401"/>
                      <a:pt x="9751" y="6235"/>
                      <a:pt x="9668" y="6079"/>
                    </a:cubicBezTo>
                    <a:lnTo>
                      <a:pt x="9638" y="6027"/>
                    </a:lnTo>
                    <a:lnTo>
                      <a:pt x="9472" y="5726"/>
                    </a:lnTo>
                    <a:cubicBezTo>
                      <a:pt x="9306" y="5436"/>
                      <a:pt x="9140" y="5124"/>
                      <a:pt x="8974" y="4813"/>
                    </a:cubicBezTo>
                    <a:cubicBezTo>
                      <a:pt x="8818" y="4502"/>
                      <a:pt x="8672" y="4181"/>
                      <a:pt x="8538" y="3859"/>
                    </a:cubicBezTo>
                    <a:lnTo>
                      <a:pt x="8506" y="3787"/>
                    </a:lnTo>
                    <a:cubicBezTo>
                      <a:pt x="8206" y="3123"/>
                      <a:pt x="7905" y="2480"/>
                      <a:pt x="7438" y="1971"/>
                    </a:cubicBezTo>
                    <a:cubicBezTo>
                      <a:pt x="7199" y="1712"/>
                      <a:pt x="6930" y="1494"/>
                      <a:pt x="6619" y="1339"/>
                    </a:cubicBezTo>
                    <a:cubicBezTo>
                      <a:pt x="6411" y="1245"/>
                      <a:pt x="6194" y="1162"/>
                      <a:pt x="5986" y="1079"/>
                    </a:cubicBezTo>
                    <a:cubicBezTo>
                      <a:pt x="5851" y="1037"/>
                      <a:pt x="5727" y="986"/>
                      <a:pt x="5592" y="924"/>
                    </a:cubicBezTo>
                    <a:lnTo>
                      <a:pt x="5592" y="924"/>
                    </a:lnTo>
                    <a:lnTo>
                      <a:pt x="5602" y="934"/>
                    </a:lnTo>
                    <a:cubicBezTo>
                      <a:pt x="5364" y="830"/>
                      <a:pt x="5187" y="726"/>
                      <a:pt x="5042" y="612"/>
                    </a:cubicBezTo>
                    <a:cubicBezTo>
                      <a:pt x="4970" y="571"/>
                      <a:pt x="4917" y="509"/>
                      <a:pt x="4866" y="446"/>
                    </a:cubicBezTo>
                    <a:lnTo>
                      <a:pt x="4855" y="436"/>
                    </a:lnTo>
                    <a:cubicBezTo>
                      <a:pt x="4783" y="363"/>
                      <a:pt x="4721" y="281"/>
                      <a:pt x="4638" y="218"/>
                    </a:cubicBezTo>
                    <a:cubicBezTo>
                      <a:pt x="4576" y="156"/>
                      <a:pt x="4493" y="83"/>
                      <a:pt x="4399" y="42"/>
                    </a:cubicBezTo>
                    <a:cubicBezTo>
                      <a:pt x="4357" y="21"/>
                      <a:pt x="4316" y="11"/>
                      <a:pt x="4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1218;p49">
                <a:extLst>
                  <a:ext uri="{FF2B5EF4-FFF2-40B4-BE49-F238E27FC236}">
                    <a16:creationId xmlns:a16="http://schemas.microsoft.com/office/drawing/2014/main" id="{27D67997-F90E-47F6-A6D2-1E6419A3BD3C}"/>
                  </a:ext>
                </a:extLst>
              </p:cNvPr>
              <p:cNvSpPr/>
              <p:nvPr/>
            </p:nvSpPr>
            <p:spPr>
              <a:xfrm>
                <a:off x="6559048" y="1236365"/>
                <a:ext cx="376854" cy="317455"/>
              </a:xfrm>
              <a:custGeom>
                <a:avLst/>
                <a:gdLst/>
                <a:ahLst/>
                <a:cxnLst/>
                <a:rect l="l" t="t" r="r" b="b"/>
                <a:pathLst>
                  <a:path w="8362" h="7044" extrusionOk="0">
                    <a:moveTo>
                      <a:pt x="4088" y="0"/>
                    </a:moveTo>
                    <a:cubicBezTo>
                      <a:pt x="4067" y="0"/>
                      <a:pt x="4036" y="0"/>
                      <a:pt x="4015" y="11"/>
                    </a:cubicBezTo>
                    <a:cubicBezTo>
                      <a:pt x="3984" y="11"/>
                      <a:pt x="3963" y="21"/>
                      <a:pt x="3932" y="32"/>
                    </a:cubicBezTo>
                    <a:cubicBezTo>
                      <a:pt x="3849" y="73"/>
                      <a:pt x="3797" y="135"/>
                      <a:pt x="3776" y="228"/>
                    </a:cubicBezTo>
                    <a:cubicBezTo>
                      <a:pt x="3756" y="301"/>
                      <a:pt x="3766" y="384"/>
                      <a:pt x="3797" y="488"/>
                    </a:cubicBezTo>
                    <a:cubicBezTo>
                      <a:pt x="3808" y="509"/>
                      <a:pt x="3818" y="519"/>
                      <a:pt x="3818" y="539"/>
                    </a:cubicBezTo>
                    <a:lnTo>
                      <a:pt x="3797" y="519"/>
                    </a:lnTo>
                    <a:lnTo>
                      <a:pt x="3776" y="498"/>
                    </a:lnTo>
                    <a:cubicBezTo>
                      <a:pt x="3683" y="446"/>
                      <a:pt x="3590" y="405"/>
                      <a:pt x="3497" y="363"/>
                    </a:cubicBezTo>
                    <a:cubicBezTo>
                      <a:pt x="3414" y="332"/>
                      <a:pt x="3331" y="311"/>
                      <a:pt x="3248" y="311"/>
                    </a:cubicBezTo>
                    <a:lnTo>
                      <a:pt x="3237" y="311"/>
                    </a:lnTo>
                    <a:cubicBezTo>
                      <a:pt x="3144" y="311"/>
                      <a:pt x="3050" y="353"/>
                      <a:pt x="2978" y="426"/>
                    </a:cubicBezTo>
                    <a:cubicBezTo>
                      <a:pt x="2947" y="456"/>
                      <a:pt x="2926" y="498"/>
                      <a:pt x="2916" y="550"/>
                    </a:cubicBezTo>
                    <a:cubicBezTo>
                      <a:pt x="2895" y="602"/>
                      <a:pt x="2905" y="643"/>
                      <a:pt x="2916" y="705"/>
                    </a:cubicBezTo>
                    <a:cubicBezTo>
                      <a:pt x="2926" y="747"/>
                      <a:pt x="2947" y="788"/>
                      <a:pt x="2978" y="830"/>
                    </a:cubicBezTo>
                    <a:cubicBezTo>
                      <a:pt x="2999" y="871"/>
                      <a:pt x="3029" y="913"/>
                      <a:pt x="3082" y="965"/>
                    </a:cubicBezTo>
                    <a:lnTo>
                      <a:pt x="3103" y="996"/>
                    </a:lnTo>
                    <a:cubicBezTo>
                      <a:pt x="2926" y="1027"/>
                      <a:pt x="2739" y="1100"/>
                      <a:pt x="2542" y="1203"/>
                    </a:cubicBezTo>
                    <a:cubicBezTo>
                      <a:pt x="2283" y="1349"/>
                      <a:pt x="2024" y="1556"/>
                      <a:pt x="1775" y="1816"/>
                    </a:cubicBezTo>
                    <a:cubicBezTo>
                      <a:pt x="1547" y="2054"/>
                      <a:pt x="1339" y="2324"/>
                      <a:pt x="1173" y="2614"/>
                    </a:cubicBezTo>
                    <a:cubicBezTo>
                      <a:pt x="1017" y="2863"/>
                      <a:pt x="913" y="3123"/>
                      <a:pt x="851" y="3361"/>
                    </a:cubicBezTo>
                    <a:lnTo>
                      <a:pt x="737" y="3361"/>
                    </a:lnTo>
                    <a:lnTo>
                      <a:pt x="727" y="3372"/>
                    </a:lnTo>
                    <a:lnTo>
                      <a:pt x="592" y="3372"/>
                    </a:lnTo>
                    <a:cubicBezTo>
                      <a:pt x="519" y="3382"/>
                      <a:pt x="468" y="3402"/>
                      <a:pt x="415" y="3423"/>
                    </a:cubicBezTo>
                    <a:cubicBezTo>
                      <a:pt x="353" y="3455"/>
                      <a:pt x="312" y="3496"/>
                      <a:pt x="270" y="3548"/>
                    </a:cubicBezTo>
                    <a:cubicBezTo>
                      <a:pt x="260" y="3568"/>
                      <a:pt x="240" y="3600"/>
                      <a:pt x="229" y="3621"/>
                    </a:cubicBezTo>
                    <a:cubicBezTo>
                      <a:pt x="219" y="3662"/>
                      <a:pt x="208" y="3693"/>
                      <a:pt x="208" y="3724"/>
                    </a:cubicBezTo>
                    <a:cubicBezTo>
                      <a:pt x="208" y="3745"/>
                      <a:pt x="208" y="3776"/>
                      <a:pt x="219" y="3797"/>
                    </a:cubicBezTo>
                    <a:cubicBezTo>
                      <a:pt x="229" y="3828"/>
                      <a:pt x="250" y="3859"/>
                      <a:pt x="270" y="3890"/>
                    </a:cubicBezTo>
                    <a:cubicBezTo>
                      <a:pt x="312" y="3932"/>
                      <a:pt x="353" y="3963"/>
                      <a:pt x="415" y="3983"/>
                    </a:cubicBezTo>
                    <a:cubicBezTo>
                      <a:pt x="406" y="3994"/>
                      <a:pt x="395" y="4015"/>
                      <a:pt x="385" y="4025"/>
                    </a:cubicBezTo>
                    <a:cubicBezTo>
                      <a:pt x="343" y="4108"/>
                      <a:pt x="312" y="4202"/>
                      <a:pt x="291" y="4305"/>
                    </a:cubicBezTo>
                    <a:cubicBezTo>
                      <a:pt x="281" y="4388"/>
                      <a:pt x="291" y="4481"/>
                      <a:pt x="312" y="4575"/>
                    </a:cubicBezTo>
                    <a:cubicBezTo>
                      <a:pt x="323" y="4616"/>
                      <a:pt x="343" y="4668"/>
                      <a:pt x="374" y="4709"/>
                    </a:cubicBezTo>
                    <a:cubicBezTo>
                      <a:pt x="312" y="4741"/>
                      <a:pt x="250" y="4792"/>
                      <a:pt x="187" y="4855"/>
                    </a:cubicBezTo>
                    <a:cubicBezTo>
                      <a:pt x="136" y="4907"/>
                      <a:pt x="104" y="4958"/>
                      <a:pt x="63" y="5021"/>
                    </a:cubicBezTo>
                    <a:cubicBezTo>
                      <a:pt x="21" y="5083"/>
                      <a:pt x="1" y="5145"/>
                      <a:pt x="1" y="5207"/>
                    </a:cubicBezTo>
                    <a:cubicBezTo>
                      <a:pt x="1" y="5270"/>
                      <a:pt x="21" y="5343"/>
                      <a:pt x="74" y="5394"/>
                    </a:cubicBezTo>
                    <a:cubicBezTo>
                      <a:pt x="84" y="5415"/>
                      <a:pt x="115" y="5436"/>
                      <a:pt x="146" y="5446"/>
                    </a:cubicBezTo>
                    <a:cubicBezTo>
                      <a:pt x="177" y="5467"/>
                      <a:pt x="219" y="5467"/>
                      <a:pt x="250" y="5467"/>
                    </a:cubicBezTo>
                    <a:cubicBezTo>
                      <a:pt x="187" y="5612"/>
                      <a:pt x="136" y="5747"/>
                      <a:pt x="94" y="5871"/>
                    </a:cubicBezTo>
                    <a:lnTo>
                      <a:pt x="125" y="5965"/>
                    </a:lnTo>
                    <a:lnTo>
                      <a:pt x="125" y="5954"/>
                    </a:lnTo>
                    <a:cubicBezTo>
                      <a:pt x="146" y="6006"/>
                      <a:pt x="177" y="6069"/>
                      <a:pt x="219" y="6110"/>
                    </a:cubicBezTo>
                    <a:cubicBezTo>
                      <a:pt x="250" y="6152"/>
                      <a:pt x="281" y="6193"/>
                      <a:pt x="323" y="6224"/>
                    </a:cubicBezTo>
                    <a:cubicBezTo>
                      <a:pt x="364" y="6255"/>
                      <a:pt x="415" y="6286"/>
                      <a:pt x="457" y="6307"/>
                    </a:cubicBezTo>
                    <a:cubicBezTo>
                      <a:pt x="530" y="6328"/>
                      <a:pt x="602" y="6348"/>
                      <a:pt x="675" y="6359"/>
                    </a:cubicBezTo>
                    <a:lnTo>
                      <a:pt x="664" y="6359"/>
                    </a:lnTo>
                    <a:cubicBezTo>
                      <a:pt x="708" y="6368"/>
                      <a:pt x="753" y="6371"/>
                      <a:pt x="800" y="6371"/>
                    </a:cubicBezTo>
                    <a:cubicBezTo>
                      <a:pt x="864" y="6371"/>
                      <a:pt x="930" y="6365"/>
                      <a:pt x="996" y="6359"/>
                    </a:cubicBezTo>
                    <a:lnTo>
                      <a:pt x="986" y="6359"/>
                    </a:lnTo>
                    <a:cubicBezTo>
                      <a:pt x="1152" y="6338"/>
                      <a:pt x="1308" y="6286"/>
                      <a:pt x="1464" y="6224"/>
                    </a:cubicBezTo>
                    <a:lnTo>
                      <a:pt x="1453" y="6224"/>
                    </a:lnTo>
                    <a:cubicBezTo>
                      <a:pt x="1619" y="6152"/>
                      <a:pt x="1764" y="6069"/>
                      <a:pt x="1909" y="5965"/>
                    </a:cubicBezTo>
                    <a:cubicBezTo>
                      <a:pt x="1912" y="5962"/>
                      <a:pt x="1916" y="5960"/>
                      <a:pt x="1921" y="5960"/>
                    </a:cubicBezTo>
                    <a:cubicBezTo>
                      <a:pt x="1931" y="5960"/>
                      <a:pt x="1944" y="5968"/>
                      <a:pt x="1951" y="5975"/>
                    </a:cubicBezTo>
                    <a:cubicBezTo>
                      <a:pt x="1992" y="6016"/>
                      <a:pt x="2024" y="6069"/>
                      <a:pt x="2065" y="6110"/>
                    </a:cubicBezTo>
                    <a:cubicBezTo>
                      <a:pt x="2107" y="6172"/>
                      <a:pt x="2158" y="6224"/>
                      <a:pt x="2210" y="6286"/>
                    </a:cubicBezTo>
                    <a:cubicBezTo>
                      <a:pt x="2314" y="6411"/>
                      <a:pt x="2428" y="6535"/>
                      <a:pt x="2563" y="6629"/>
                    </a:cubicBezTo>
                    <a:lnTo>
                      <a:pt x="2552" y="6629"/>
                    </a:lnTo>
                    <a:cubicBezTo>
                      <a:pt x="2605" y="6670"/>
                      <a:pt x="2656" y="6701"/>
                      <a:pt x="2718" y="6733"/>
                    </a:cubicBezTo>
                    <a:cubicBezTo>
                      <a:pt x="2750" y="6743"/>
                      <a:pt x="2781" y="6753"/>
                      <a:pt x="2812" y="6753"/>
                    </a:cubicBezTo>
                    <a:lnTo>
                      <a:pt x="2864" y="6753"/>
                    </a:lnTo>
                    <a:cubicBezTo>
                      <a:pt x="2874" y="6753"/>
                      <a:pt x="2895" y="6743"/>
                      <a:pt x="2905" y="6743"/>
                    </a:cubicBezTo>
                    <a:cubicBezTo>
                      <a:pt x="2916" y="6733"/>
                      <a:pt x="2926" y="6722"/>
                      <a:pt x="2937" y="6722"/>
                    </a:cubicBezTo>
                    <a:lnTo>
                      <a:pt x="2988" y="6670"/>
                    </a:lnTo>
                    <a:cubicBezTo>
                      <a:pt x="3009" y="6639"/>
                      <a:pt x="3029" y="6608"/>
                      <a:pt x="3040" y="6577"/>
                    </a:cubicBezTo>
                    <a:cubicBezTo>
                      <a:pt x="3071" y="6504"/>
                      <a:pt x="3092" y="6421"/>
                      <a:pt x="3103" y="6348"/>
                    </a:cubicBezTo>
                    <a:cubicBezTo>
                      <a:pt x="3103" y="6338"/>
                      <a:pt x="3112" y="6328"/>
                      <a:pt x="3133" y="6328"/>
                    </a:cubicBezTo>
                    <a:cubicBezTo>
                      <a:pt x="3133" y="6323"/>
                      <a:pt x="3136" y="6320"/>
                      <a:pt x="3139" y="6320"/>
                    </a:cubicBezTo>
                    <a:cubicBezTo>
                      <a:pt x="3141" y="6320"/>
                      <a:pt x="3144" y="6323"/>
                      <a:pt x="3144" y="6328"/>
                    </a:cubicBezTo>
                    <a:lnTo>
                      <a:pt x="3165" y="6328"/>
                    </a:lnTo>
                    <a:cubicBezTo>
                      <a:pt x="3331" y="6463"/>
                      <a:pt x="3486" y="6608"/>
                      <a:pt x="3652" y="6733"/>
                    </a:cubicBezTo>
                    <a:lnTo>
                      <a:pt x="3652" y="6743"/>
                    </a:lnTo>
                    <a:cubicBezTo>
                      <a:pt x="3714" y="6784"/>
                      <a:pt x="3766" y="6825"/>
                      <a:pt x="3829" y="6857"/>
                    </a:cubicBezTo>
                    <a:cubicBezTo>
                      <a:pt x="3891" y="6899"/>
                      <a:pt x="3953" y="6929"/>
                      <a:pt x="4015" y="6961"/>
                    </a:cubicBezTo>
                    <a:lnTo>
                      <a:pt x="4005" y="6961"/>
                    </a:lnTo>
                    <a:cubicBezTo>
                      <a:pt x="4046" y="6971"/>
                      <a:pt x="4098" y="6991"/>
                      <a:pt x="4140" y="7002"/>
                    </a:cubicBezTo>
                    <a:cubicBezTo>
                      <a:pt x="4181" y="7012"/>
                      <a:pt x="4223" y="7023"/>
                      <a:pt x="4274" y="7033"/>
                    </a:cubicBezTo>
                    <a:cubicBezTo>
                      <a:pt x="4327" y="7033"/>
                      <a:pt x="4378" y="7044"/>
                      <a:pt x="4440" y="7044"/>
                    </a:cubicBezTo>
                    <a:cubicBezTo>
                      <a:pt x="4482" y="7044"/>
                      <a:pt x="4534" y="7033"/>
                      <a:pt x="4575" y="7033"/>
                    </a:cubicBezTo>
                    <a:cubicBezTo>
                      <a:pt x="4627" y="7023"/>
                      <a:pt x="4689" y="7012"/>
                      <a:pt x="4741" y="6991"/>
                    </a:cubicBezTo>
                    <a:cubicBezTo>
                      <a:pt x="4783" y="6982"/>
                      <a:pt x="4824" y="6971"/>
                      <a:pt x="4876" y="6950"/>
                    </a:cubicBezTo>
                    <a:lnTo>
                      <a:pt x="4866" y="6950"/>
                    </a:lnTo>
                    <a:cubicBezTo>
                      <a:pt x="4897" y="6940"/>
                      <a:pt x="4938" y="6919"/>
                      <a:pt x="4970" y="6899"/>
                    </a:cubicBezTo>
                    <a:cubicBezTo>
                      <a:pt x="4990" y="6888"/>
                      <a:pt x="5021" y="6867"/>
                      <a:pt x="5042" y="6846"/>
                    </a:cubicBezTo>
                    <a:cubicBezTo>
                      <a:pt x="5094" y="6816"/>
                      <a:pt x="5125" y="6774"/>
                      <a:pt x="5166" y="6733"/>
                    </a:cubicBezTo>
                    <a:cubicBezTo>
                      <a:pt x="5187" y="6701"/>
                      <a:pt x="5198" y="6680"/>
                      <a:pt x="5219" y="6650"/>
                    </a:cubicBezTo>
                    <a:cubicBezTo>
                      <a:pt x="5229" y="6629"/>
                      <a:pt x="5239" y="6608"/>
                      <a:pt x="5249" y="6577"/>
                    </a:cubicBezTo>
                    <a:cubicBezTo>
                      <a:pt x="5260" y="6556"/>
                      <a:pt x="5270" y="6525"/>
                      <a:pt x="5281" y="6484"/>
                    </a:cubicBezTo>
                    <a:cubicBezTo>
                      <a:pt x="5291" y="6463"/>
                      <a:pt x="5291" y="6431"/>
                      <a:pt x="5302" y="6401"/>
                    </a:cubicBezTo>
                    <a:cubicBezTo>
                      <a:pt x="5295" y="6401"/>
                      <a:pt x="5292" y="6405"/>
                      <a:pt x="5291" y="6408"/>
                    </a:cubicBezTo>
                    <a:lnTo>
                      <a:pt x="5291" y="6408"/>
                    </a:lnTo>
                    <a:cubicBezTo>
                      <a:pt x="5302" y="6346"/>
                      <a:pt x="5302" y="6275"/>
                      <a:pt x="5302" y="6214"/>
                    </a:cubicBezTo>
                    <a:cubicBezTo>
                      <a:pt x="5302" y="6190"/>
                      <a:pt x="5319" y="6179"/>
                      <a:pt x="5336" y="6179"/>
                    </a:cubicBezTo>
                    <a:cubicBezTo>
                      <a:pt x="5342" y="6179"/>
                      <a:pt x="5348" y="6180"/>
                      <a:pt x="5353" y="6182"/>
                    </a:cubicBezTo>
                    <a:cubicBezTo>
                      <a:pt x="5447" y="6245"/>
                      <a:pt x="5540" y="6318"/>
                      <a:pt x="5644" y="6369"/>
                    </a:cubicBezTo>
                    <a:lnTo>
                      <a:pt x="5664" y="6369"/>
                    </a:lnTo>
                    <a:cubicBezTo>
                      <a:pt x="5685" y="6380"/>
                      <a:pt x="5696" y="6380"/>
                      <a:pt x="5706" y="6380"/>
                    </a:cubicBezTo>
                    <a:cubicBezTo>
                      <a:pt x="5737" y="6390"/>
                      <a:pt x="5768" y="6390"/>
                      <a:pt x="5800" y="6401"/>
                    </a:cubicBezTo>
                    <a:cubicBezTo>
                      <a:pt x="5862" y="6411"/>
                      <a:pt x="5924" y="6421"/>
                      <a:pt x="5975" y="6431"/>
                    </a:cubicBezTo>
                    <a:cubicBezTo>
                      <a:pt x="6090" y="6452"/>
                      <a:pt x="6194" y="6473"/>
                      <a:pt x="6307" y="6484"/>
                    </a:cubicBezTo>
                    <a:lnTo>
                      <a:pt x="6318" y="6494"/>
                    </a:lnTo>
                    <a:cubicBezTo>
                      <a:pt x="6401" y="6504"/>
                      <a:pt x="6484" y="6504"/>
                      <a:pt x="6567" y="6504"/>
                    </a:cubicBezTo>
                    <a:cubicBezTo>
                      <a:pt x="6639" y="6504"/>
                      <a:pt x="6712" y="6504"/>
                      <a:pt x="6785" y="6494"/>
                    </a:cubicBezTo>
                    <a:lnTo>
                      <a:pt x="6971" y="6463"/>
                    </a:lnTo>
                    <a:lnTo>
                      <a:pt x="7127" y="6401"/>
                    </a:lnTo>
                    <a:lnTo>
                      <a:pt x="7116" y="6401"/>
                    </a:lnTo>
                    <a:cubicBezTo>
                      <a:pt x="7190" y="6369"/>
                      <a:pt x="7262" y="6338"/>
                      <a:pt x="7324" y="6297"/>
                    </a:cubicBezTo>
                    <a:cubicBezTo>
                      <a:pt x="7386" y="6255"/>
                      <a:pt x="7448" y="6224"/>
                      <a:pt x="7501" y="6172"/>
                    </a:cubicBezTo>
                    <a:cubicBezTo>
                      <a:pt x="7563" y="6131"/>
                      <a:pt x="7614" y="6089"/>
                      <a:pt x="7667" y="6037"/>
                    </a:cubicBezTo>
                    <a:cubicBezTo>
                      <a:pt x="7708" y="5986"/>
                      <a:pt x="7760" y="5933"/>
                      <a:pt x="7801" y="5882"/>
                    </a:cubicBezTo>
                    <a:cubicBezTo>
                      <a:pt x="7833" y="5840"/>
                      <a:pt x="7863" y="5799"/>
                      <a:pt x="7884" y="5757"/>
                    </a:cubicBezTo>
                    <a:cubicBezTo>
                      <a:pt x="7916" y="5705"/>
                      <a:pt x="7936" y="5664"/>
                      <a:pt x="7957" y="5612"/>
                    </a:cubicBezTo>
                    <a:lnTo>
                      <a:pt x="7957" y="5622"/>
                    </a:lnTo>
                    <a:cubicBezTo>
                      <a:pt x="7978" y="5571"/>
                      <a:pt x="7988" y="5529"/>
                      <a:pt x="7999" y="5488"/>
                    </a:cubicBezTo>
                    <a:cubicBezTo>
                      <a:pt x="8019" y="5436"/>
                      <a:pt x="8029" y="5394"/>
                      <a:pt x="8029" y="5353"/>
                    </a:cubicBezTo>
                    <a:cubicBezTo>
                      <a:pt x="8040" y="5311"/>
                      <a:pt x="8040" y="5260"/>
                      <a:pt x="8040" y="5218"/>
                    </a:cubicBezTo>
                    <a:cubicBezTo>
                      <a:pt x="8040" y="5177"/>
                      <a:pt x="8040" y="5135"/>
                      <a:pt x="8029" y="5094"/>
                    </a:cubicBezTo>
                    <a:cubicBezTo>
                      <a:pt x="8019" y="5031"/>
                      <a:pt x="8009" y="4979"/>
                      <a:pt x="7999" y="4917"/>
                    </a:cubicBezTo>
                    <a:cubicBezTo>
                      <a:pt x="7988" y="4907"/>
                      <a:pt x="7999" y="4886"/>
                      <a:pt x="8009" y="4875"/>
                    </a:cubicBezTo>
                    <a:lnTo>
                      <a:pt x="8050" y="4875"/>
                    </a:lnTo>
                    <a:lnTo>
                      <a:pt x="8050" y="4886"/>
                    </a:lnTo>
                    <a:cubicBezTo>
                      <a:pt x="8082" y="4896"/>
                      <a:pt x="8123" y="4907"/>
                      <a:pt x="8154" y="4917"/>
                    </a:cubicBezTo>
                    <a:lnTo>
                      <a:pt x="8216" y="4917"/>
                    </a:lnTo>
                    <a:cubicBezTo>
                      <a:pt x="8227" y="4917"/>
                      <a:pt x="8237" y="4907"/>
                      <a:pt x="8248" y="4907"/>
                    </a:cubicBezTo>
                    <a:cubicBezTo>
                      <a:pt x="8258" y="4907"/>
                      <a:pt x="8268" y="4896"/>
                      <a:pt x="8278" y="4896"/>
                    </a:cubicBezTo>
                    <a:cubicBezTo>
                      <a:pt x="8278" y="4886"/>
                      <a:pt x="8289" y="4875"/>
                      <a:pt x="8299" y="4875"/>
                    </a:cubicBezTo>
                    <a:cubicBezTo>
                      <a:pt x="8310" y="4855"/>
                      <a:pt x="8310" y="4845"/>
                      <a:pt x="8320" y="4834"/>
                    </a:cubicBezTo>
                    <a:cubicBezTo>
                      <a:pt x="8331" y="4803"/>
                      <a:pt x="8340" y="4762"/>
                      <a:pt x="8351" y="4730"/>
                    </a:cubicBezTo>
                    <a:cubicBezTo>
                      <a:pt x="8361" y="4626"/>
                      <a:pt x="8351" y="4513"/>
                      <a:pt x="8340" y="4398"/>
                    </a:cubicBezTo>
                    <a:lnTo>
                      <a:pt x="8331" y="4367"/>
                    </a:lnTo>
                    <a:cubicBezTo>
                      <a:pt x="8299" y="4160"/>
                      <a:pt x="8248" y="3953"/>
                      <a:pt x="8185" y="3745"/>
                    </a:cubicBezTo>
                    <a:cubicBezTo>
                      <a:pt x="8123" y="3527"/>
                      <a:pt x="8050" y="3309"/>
                      <a:pt x="7978" y="3091"/>
                    </a:cubicBezTo>
                    <a:lnTo>
                      <a:pt x="7884" y="2842"/>
                    </a:lnTo>
                    <a:cubicBezTo>
                      <a:pt x="7718" y="2531"/>
                      <a:pt x="7521" y="2231"/>
                      <a:pt x="7272" y="1961"/>
                    </a:cubicBezTo>
                    <a:cubicBezTo>
                      <a:pt x="7033" y="1701"/>
                      <a:pt x="6764" y="1494"/>
                      <a:pt x="6453" y="1339"/>
                    </a:cubicBezTo>
                    <a:cubicBezTo>
                      <a:pt x="6245" y="1235"/>
                      <a:pt x="6007" y="1152"/>
                      <a:pt x="5820" y="1079"/>
                    </a:cubicBezTo>
                    <a:cubicBezTo>
                      <a:pt x="5696" y="1027"/>
                      <a:pt x="5561" y="986"/>
                      <a:pt x="5426" y="924"/>
                    </a:cubicBezTo>
                    <a:cubicBezTo>
                      <a:pt x="5208" y="830"/>
                      <a:pt x="5021" y="726"/>
                      <a:pt x="4876" y="612"/>
                    </a:cubicBezTo>
                    <a:cubicBezTo>
                      <a:pt x="4814" y="571"/>
                      <a:pt x="4762" y="509"/>
                      <a:pt x="4700" y="446"/>
                    </a:cubicBezTo>
                    <a:lnTo>
                      <a:pt x="4689" y="436"/>
                    </a:lnTo>
                    <a:lnTo>
                      <a:pt x="4679" y="426"/>
                    </a:lnTo>
                    <a:cubicBezTo>
                      <a:pt x="4606" y="343"/>
                      <a:pt x="4544" y="281"/>
                      <a:pt x="4482" y="218"/>
                    </a:cubicBezTo>
                    <a:cubicBezTo>
                      <a:pt x="4410" y="145"/>
                      <a:pt x="4327" y="83"/>
                      <a:pt x="4233" y="42"/>
                    </a:cubicBezTo>
                    <a:cubicBezTo>
                      <a:pt x="4191" y="21"/>
                      <a:pt x="4150" y="0"/>
                      <a:pt x="40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1219;p49">
                <a:extLst>
                  <a:ext uri="{FF2B5EF4-FFF2-40B4-BE49-F238E27FC236}">
                    <a16:creationId xmlns:a16="http://schemas.microsoft.com/office/drawing/2014/main" id="{01424D48-E196-41E3-83F1-4E803CB79B1F}"/>
                  </a:ext>
                </a:extLst>
              </p:cNvPr>
              <p:cNvSpPr/>
              <p:nvPr/>
            </p:nvSpPr>
            <p:spPr>
              <a:xfrm>
                <a:off x="6812917" y="1522952"/>
                <a:ext cx="496" cy="496"/>
              </a:xfrm>
              <a:custGeom>
                <a:avLst/>
                <a:gdLst/>
                <a:ahLst/>
                <a:cxnLst/>
                <a:rect l="l" t="t" r="r" b="b"/>
                <a:pathLst>
                  <a:path w="11" h="11" extrusionOk="0">
                    <a:moveTo>
                      <a:pt x="1" y="0"/>
                    </a:moveTo>
                    <a:lnTo>
                      <a:pt x="11" y="10"/>
                    </a:lnTo>
                    <a:cubicBezTo>
                      <a:pt x="11" y="10"/>
                      <a:pt x="11" y="0"/>
                      <a:pt x="1" y="0"/>
                    </a:cubicBez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1220;p49">
                <a:extLst>
                  <a:ext uri="{FF2B5EF4-FFF2-40B4-BE49-F238E27FC236}">
                    <a16:creationId xmlns:a16="http://schemas.microsoft.com/office/drawing/2014/main" id="{96C601CD-D066-4556-AF1B-3B0A55871E79}"/>
                  </a:ext>
                </a:extLst>
              </p:cNvPr>
              <p:cNvSpPr/>
              <p:nvPr/>
            </p:nvSpPr>
            <p:spPr>
              <a:xfrm>
                <a:off x="6696055" y="153273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1221;p49">
                <a:extLst>
                  <a:ext uri="{FF2B5EF4-FFF2-40B4-BE49-F238E27FC236}">
                    <a16:creationId xmlns:a16="http://schemas.microsoft.com/office/drawing/2014/main" id="{0325CE30-6F7B-4C7C-AF06-AAE5E9C38F92}"/>
                  </a:ext>
                </a:extLst>
              </p:cNvPr>
              <p:cNvSpPr/>
              <p:nvPr/>
            </p:nvSpPr>
            <p:spPr>
              <a:xfrm>
                <a:off x="6751219" y="1553283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1222;p49">
                <a:extLst>
                  <a:ext uri="{FF2B5EF4-FFF2-40B4-BE49-F238E27FC236}">
                    <a16:creationId xmlns:a16="http://schemas.microsoft.com/office/drawing/2014/main" id="{E997D400-9844-42E3-9AF5-C8601D49F786}"/>
                  </a:ext>
                </a:extLst>
              </p:cNvPr>
              <p:cNvSpPr/>
              <p:nvPr/>
            </p:nvSpPr>
            <p:spPr>
              <a:xfrm>
                <a:off x="6848881" y="1365350"/>
                <a:ext cx="175853" cy="424536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9420" extrusionOk="0">
                    <a:moveTo>
                      <a:pt x="1464" y="1"/>
                    </a:moveTo>
                    <a:lnTo>
                      <a:pt x="1464" y="1"/>
                    </a:lnTo>
                    <a:cubicBezTo>
                      <a:pt x="1468" y="9"/>
                      <a:pt x="1472" y="16"/>
                      <a:pt x="1477" y="24"/>
                    </a:cubicBezTo>
                    <a:lnTo>
                      <a:pt x="1477" y="24"/>
                    </a:lnTo>
                    <a:cubicBezTo>
                      <a:pt x="1476" y="20"/>
                      <a:pt x="1475" y="16"/>
                      <a:pt x="1474" y="12"/>
                    </a:cubicBezTo>
                    <a:lnTo>
                      <a:pt x="1464" y="1"/>
                    </a:lnTo>
                    <a:close/>
                    <a:moveTo>
                      <a:pt x="1477" y="24"/>
                    </a:moveTo>
                    <a:cubicBezTo>
                      <a:pt x="1488" y="72"/>
                      <a:pt x="1507" y="120"/>
                      <a:pt x="1526" y="167"/>
                    </a:cubicBezTo>
                    <a:lnTo>
                      <a:pt x="1547" y="229"/>
                    </a:lnTo>
                    <a:cubicBezTo>
                      <a:pt x="1630" y="457"/>
                      <a:pt x="1702" y="676"/>
                      <a:pt x="1754" y="883"/>
                    </a:cubicBezTo>
                    <a:cubicBezTo>
                      <a:pt x="1817" y="1080"/>
                      <a:pt x="1868" y="1287"/>
                      <a:pt x="1900" y="1505"/>
                    </a:cubicBezTo>
                    <a:lnTo>
                      <a:pt x="1909" y="1536"/>
                    </a:lnTo>
                    <a:cubicBezTo>
                      <a:pt x="1920" y="1609"/>
                      <a:pt x="1920" y="1671"/>
                      <a:pt x="1920" y="1754"/>
                    </a:cubicBezTo>
                    <a:lnTo>
                      <a:pt x="1920" y="1827"/>
                    </a:lnTo>
                    <a:lnTo>
                      <a:pt x="1920" y="1868"/>
                    </a:lnTo>
                    <a:cubicBezTo>
                      <a:pt x="1909" y="1910"/>
                      <a:pt x="1900" y="1941"/>
                      <a:pt x="1889" y="1962"/>
                    </a:cubicBezTo>
                    <a:cubicBezTo>
                      <a:pt x="1879" y="1983"/>
                      <a:pt x="1879" y="1993"/>
                      <a:pt x="1868" y="2013"/>
                    </a:cubicBezTo>
                    <a:cubicBezTo>
                      <a:pt x="1858" y="2013"/>
                      <a:pt x="1847" y="2024"/>
                      <a:pt x="1847" y="2034"/>
                    </a:cubicBezTo>
                    <a:cubicBezTo>
                      <a:pt x="1837" y="2034"/>
                      <a:pt x="1827" y="2045"/>
                      <a:pt x="1817" y="2045"/>
                    </a:cubicBezTo>
                    <a:cubicBezTo>
                      <a:pt x="1806" y="2055"/>
                      <a:pt x="1796" y="2055"/>
                      <a:pt x="1785" y="2055"/>
                    </a:cubicBezTo>
                    <a:lnTo>
                      <a:pt x="1723" y="2055"/>
                    </a:lnTo>
                    <a:cubicBezTo>
                      <a:pt x="1692" y="2045"/>
                      <a:pt x="1671" y="2034"/>
                      <a:pt x="1640" y="2024"/>
                    </a:cubicBezTo>
                    <a:lnTo>
                      <a:pt x="1619" y="2024"/>
                    </a:lnTo>
                    <a:cubicBezTo>
                      <a:pt x="1609" y="2013"/>
                      <a:pt x="1609" y="2013"/>
                      <a:pt x="1598" y="2013"/>
                    </a:cubicBezTo>
                    <a:lnTo>
                      <a:pt x="1588" y="2013"/>
                    </a:lnTo>
                    <a:cubicBezTo>
                      <a:pt x="1609" y="2107"/>
                      <a:pt x="1640" y="2200"/>
                      <a:pt x="1671" y="2294"/>
                    </a:cubicBezTo>
                    <a:cubicBezTo>
                      <a:pt x="1744" y="2491"/>
                      <a:pt x="1817" y="2688"/>
                      <a:pt x="1900" y="2885"/>
                    </a:cubicBezTo>
                    <a:lnTo>
                      <a:pt x="1900" y="2875"/>
                    </a:lnTo>
                    <a:cubicBezTo>
                      <a:pt x="2003" y="3113"/>
                      <a:pt x="2107" y="3352"/>
                      <a:pt x="2231" y="3580"/>
                    </a:cubicBezTo>
                    <a:cubicBezTo>
                      <a:pt x="2283" y="3705"/>
                      <a:pt x="2345" y="3818"/>
                      <a:pt x="2397" y="3933"/>
                    </a:cubicBezTo>
                    <a:cubicBezTo>
                      <a:pt x="2460" y="4046"/>
                      <a:pt x="2522" y="4161"/>
                      <a:pt x="2573" y="4275"/>
                    </a:cubicBezTo>
                    <a:cubicBezTo>
                      <a:pt x="2677" y="4472"/>
                      <a:pt x="2771" y="4680"/>
                      <a:pt x="2854" y="4897"/>
                    </a:cubicBezTo>
                    <a:cubicBezTo>
                      <a:pt x="2937" y="5115"/>
                      <a:pt x="2999" y="5344"/>
                      <a:pt x="3051" y="5572"/>
                    </a:cubicBezTo>
                    <a:cubicBezTo>
                      <a:pt x="3082" y="5758"/>
                      <a:pt x="3113" y="5945"/>
                      <a:pt x="3113" y="6132"/>
                    </a:cubicBezTo>
                    <a:cubicBezTo>
                      <a:pt x="3124" y="6319"/>
                      <a:pt x="3113" y="6505"/>
                      <a:pt x="3071" y="6681"/>
                    </a:cubicBezTo>
                    <a:cubicBezTo>
                      <a:pt x="3051" y="6775"/>
                      <a:pt x="3020" y="6868"/>
                      <a:pt x="2988" y="6962"/>
                    </a:cubicBezTo>
                    <a:cubicBezTo>
                      <a:pt x="2958" y="7034"/>
                      <a:pt x="2926" y="7107"/>
                      <a:pt x="2885" y="7169"/>
                    </a:cubicBezTo>
                    <a:cubicBezTo>
                      <a:pt x="2812" y="7304"/>
                      <a:pt x="2709" y="7428"/>
                      <a:pt x="2594" y="7522"/>
                    </a:cubicBezTo>
                    <a:cubicBezTo>
                      <a:pt x="2480" y="7615"/>
                      <a:pt x="2356" y="7698"/>
                      <a:pt x="2221" y="7760"/>
                    </a:cubicBezTo>
                    <a:cubicBezTo>
                      <a:pt x="2086" y="7822"/>
                      <a:pt x="1941" y="7875"/>
                      <a:pt x="1796" y="7916"/>
                    </a:cubicBezTo>
                    <a:cubicBezTo>
                      <a:pt x="1515" y="7999"/>
                      <a:pt x="1225" y="8041"/>
                      <a:pt x="945" y="8092"/>
                    </a:cubicBezTo>
                    <a:cubicBezTo>
                      <a:pt x="976" y="8165"/>
                      <a:pt x="1017" y="8237"/>
                      <a:pt x="1038" y="8310"/>
                    </a:cubicBezTo>
                    <a:cubicBezTo>
                      <a:pt x="1059" y="8341"/>
                      <a:pt x="1070" y="8382"/>
                      <a:pt x="1070" y="8414"/>
                    </a:cubicBezTo>
                    <a:cubicBezTo>
                      <a:pt x="1080" y="8445"/>
                      <a:pt x="1080" y="8465"/>
                      <a:pt x="1080" y="8497"/>
                    </a:cubicBezTo>
                    <a:cubicBezTo>
                      <a:pt x="1080" y="8538"/>
                      <a:pt x="1080" y="8590"/>
                      <a:pt x="1059" y="8631"/>
                    </a:cubicBezTo>
                    <a:cubicBezTo>
                      <a:pt x="1038" y="8673"/>
                      <a:pt x="1007" y="8704"/>
                      <a:pt x="976" y="8735"/>
                    </a:cubicBezTo>
                    <a:cubicBezTo>
                      <a:pt x="934" y="8767"/>
                      <a:pt x="883" y="8787"/>
                      <a:pt x="841" y="8797"/>
                    </a:cubicBezTo>
                    <a:cubicBezTo>
                      <a:pt x="779" y="8818"/>
                      <a:pt x="727" y="8829"/>
                      <a:pt x="665" y="8829"/>
                    </a:cubicBezTo>
                    <a:cubicBezTo>
                      <a:pt x="626" y="8832"/>
                      <a:pt x="587" y="8833"/>
                      <a:pt x="547" y="8833"/>
                    </a:cubicBezTo>
                    <a:cubicBezTo>
                      <a:pt x="452" y="8833"/>
                      <a:pt x="356" y="8826"/>
                      <a:pt x="261" y="8818"/>
                    </a:cubicBezTo>
                    <a:lnTo>
                      <a:pt x="261" y="8818"/>
                    </a:lnTo>
                    <a:cubicBezTo>
                      <a:pt x="271" y="8860"/>
                      <a:pt x="271" y="8912"/>
                      <a:pt x="271" y="8963"/>
                    </a:cubicBezTo>
                    <a:cubicBezTo>
                      <a:pt x="271" y="9016"/>
                      <a:pt x="271" y="9067"/>
                      <a:pt x="250" y="9109"/>
                    </a:cubicBezTo>
                    <a:cubicBezTo>
                      <a:pt x="240" y="9150"/>
                      <a:pt x="219" y="9192"/>
                      <a:pt x="188" y="9233"/>
                    </a:cubicBezTo>
                    <a:cubicBezTo>
                      <a:pt x="178" y="9254"/>
                      <a:pt x="167" y="9265"/>
                      <a:pt x="157" y="9285"/>
                    </a:cubicBezTo>
                    <a:cubicBezTo>
                      <a:pt x="136" y="9295"/>
                      <a:pt x="125" y="9316"/>
                      <a:pt x="105" y="9327"/>
                    </a:cubicBezTo>
                    <a:cubicBezTo>
                      <a:pt x="74" y="9348"/>
                      <a:pt x="32" y="9368"/>
                      <a:pt x="1" y="9378"/>
                    </a:cubicBezTo>
                    <a:cubicBezTo>
                      <a:pt x="53" y="9399"/>
                      <a:pt x="115" y="9410"/>
                      <a:pt x="167" y="9410"/>
                    </a:cubicBezTo>
                    <a:cubicBezTo>
                      <a:pt x="178" y="9420"/>
                      <a:pt x="188" y="9420"/>
                      <a:pt x="198" y="9420"/>
                    </a:cubicBezTo>
                    <a:cubicBezTo>
                      <a:pt x="354" y="9420"/>
                      <a:pt x="489" y="9348"/>
                      <a:pt x="551" y="9233"/>
                    </a:cubicBezTo>
                    <a:cubicBezTo>
                      <a:pt x="582" y="9192"/>
                      <a:pt x="593" y="9129"/>
                      <a:pt x="593" y="9078"/>
                    </a:cubicBezTo>
                    <a:lnTo>
                      <a:pt x="623" y="9088"/>
                    </a:lnTo>
                    <a:cubicBezTo>
                      <a:pt x="768" y="9119"/>
                      <a:pt x="904" y="9129"/>
                      <a:pt x="1017" y="9129"/>
                    </a:cubicBezTo>
                    <a:cubicBezTo>
                      <a:pt x="1173" y="9129"/>
                      <a:pt x="1277" y="9109"/>
                      <a:pt x="1349" y="9036"/>
                    </a:cubicBezTo>
                    <a:cubicBezTo>
                      <a:pt x="1391" y="9005"/>
                      <a:pt x="1422" y="8953"/>
                      <a:pt x="1422" y="8901"/>
                    </a:cubicBezTo>
                    <a:lnTo>
                      <a:pt x="1422" y="8829"/>
                    </a:lnTo>
                    <a:cubicBezTo>
                      <a:pt x="1568" y="8818"/>
                      <a:pt x="1723" y="8787"/>
                      <a:pt x="1868" y="8756"/>
                    </a:cubicBezTo>
                    <a:cubicBezTo>
                      <a:pt x="2086" y="8704"/>
                      <a:pt x="2294" y="8631"/>
                      <a:pt x="2490" y="8528"/>
                    </a:cubicBezTo>
                    <a:cubicBezTo>
                      <a:pt x="2677" y="8424"/>
                      <a:pt x="2854" y="8299"/>
                      <a:pt x="3009" y="8154"/>
                    </a:cubicBezTo>
                    <a:cubicBezTo>
                      <a:pt x="3165" y="7999"/>
                      <a:pt x="3290" y="7802"/>
                      <a:pt x="3382" y="7594"/>
                    </a:cubicBezTo>
                    <a:lnTo>
                      <a:pt x="3424" y="7543"/>
                    </a:lnTo>
                    <a:cubicBezTo>
                      <a:pt x="3455" y="7501"/>
                      <a:pt x="3486" y="7449"/>
                      <a:pt x="3518" y="7407"/>
                    </a:cubicBezTo>
                    <a:cubicBezTo>
                      <a:pt x="3569" y="7324"/>
                      <a:pt x="3611" y="7231"/>
                      <a:pt x="3663" y="7117"/>
                    </a:cubicBezTo>
                    <a:cubicBezTo>
                      <a:pt x="3735" y="6951"/>
                      <a:pt x="3787" y="6764"/>
                      <a:pt x="3829" y="6568"/>
                    </a:cubicBezTo>
                    <a:cubicBezTo>
                      <a:pt x="3891" y="6204"/>
                      <a:pt x="3901" y="5810"/>
                      <a:pt x="3850" y="5395"/>
                    </a:cubicBezTo>
                    <a:cubicBezTo>
                      <a:pt x="3797" y="5022"/>
                      <a:pt x="3704" y="4627"/>
                      <a:pt x="3559" y="4244"/>
                    </a:cubicBezTo>
                    <a:cubicBezTo>
                      <a:pt x="3486" y="4067"/>
                      <a:pt x="3414" y="3881"/>
                      <a:pt x="3331" y="3715"/>
                    </a:cubicBezTo>
                    <a:cubicBezTo>
                      <a:pt x="3258" y="3549"/>
                      <a:pt x="3175" y="3393"/>
                      <a:pt x="3071" y="3217"/>
                    </a:cubicBezTo>
                    <a:lnTo>
                      <a:pt x="3041" y="3154"/>
                    </a:lnTo>
                    <a:lnTo>
                      <a:pt x="2875" y="2864"/>
                    </a:lnTo>
                    <a:cubicBezTo>
                      <a:pt x="2729" y="2605"/>
                      <a:pt x="2543" y="2273"/>
                      <a:pt x="2387" y="1951"/>
                    </a:cubicBezTo>
                    <a:cubicBezTo>
                      <a:pt x="2231" y="1661"/>
                      <a:pt x="2096" y="1349"/>
                      <a:pt x="1962" y="1049"/>
                    </a:cubicBezTo>
                    <a:lnTo>
                      <a:pt x="1951" y="1018"/>
                    </a:lnTo>
                    <a:lnTo>
                      <a:pt x="1941" y="997"/>
                    </a:lnTo>
                    <a:lnTo>
                      <a:pt x="1909" y="925"/>
                    </a:lnTo>
                    <a:cubicBezTo>
                      <a:pt x="1779" y="631"/>
                      <a:pt x="1637" y="319"/>
                      <a:pt x="1477" y="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1223;p49">
                <a:extLst>
                  <a:ext uri="{FF2B5EF4-FFF2-40B4-BE49-F238E27FC236}">
                    <a16:creationId xmlns:a16="http://schemas.microsoft.com/office/drawing/2014/main" id="{1B32259D-0944-4E91-B95A-10171EAEF54C}"/>
                  </a:ext>
                </a:extLst>
              </p:cNvPr>
              <p:cNvSpPr/>
              <p:nvPr/>
            </p:nvSpPr>
            <p:spPr>
              <a:xfrm>
                <a:off x="6813863" y="1282154"/>
                <a:ext cx="121592" cy="175808"/>
              </a:xfrm>
              <a:custGeom>
                <a:avLst/>
                <a:gdLst/>
                <a:ahLst/>
                <a:cxnLst/>
                <a:rect l="l" t="t" r="r" b="b"/>
                <a:pathLst>
                  <a:path w="2698" h="3901" extrusionOk="0">
                    <a:moveTo>
                      <a:pt x="0" y="1"/>
                    </a:moveTo>
                    <a:cubicBezTo>
                      <a:pt x="63" y="21"/>
                      <a:pt x="114" y="53"/>
                      <a:pt x="166" y="74"/>
                    </a:cubicBezTo>
                    <a:cubicBezTo>
                      <a:pt x="249" y="115"/>
                      <a:pt x="332" y="157"/>
                      <a:pt x="415" y="208"/>
                    </a:cubicBezTo>
                    <a:cubicBezTo>
                      <a:pt x="487" y="250"/>
                      <a:pt x="560" y="302"/>
                      <a:pt x="633" y="353"/>
                    </a:cubicBezTo>
                    <a:cubicBezTo>
                      <a:pt x="913" y="572"/>
                      <a:pt x="1141" y="851"/>
                      <a:pt x="1338" y="1152"/>
                    </a:cubicBezTo>
                    <a:cubicBezTo>
                      <a:pt x="1453" y="1339"/>
                      <a:pt x="1556" y="1526"/>
                      <a:pt x="1649" y="1713"/>
                    </a:cubicBezTo>
                    <a:cubicBezTo>
                      <a:pt x="1743" y="1899"/>
                      <a:pt x="1815" y="2096"/>
                      <a:pt x="1888" y="2283"/>
                    </a:cubicBezTo>
                    <a:cubicBezTo>
                      <a:pt x="2033" y="2688"/>
                      <a:pt x="2147" y="3103"/>
                      <a:pt x="2262" y="3507"/>
                    </a:cubicBezTo>
                    <a:cubicBezTo>
                      <a:pt x="2292" y="3621"/>
                      <a:pt x="2324" y="3735"/>
                      <a:pt x="2355" y="3839"/>
                    </a:cubicBezTo>
                    <a:lnTo>
                      <a:pt x="2365" y="3859"/>
                    </a:lnTo>
                    <a:lnTo>
                      <a:pt x="2375" y="3859"/>
                    </a:lnTo>
                    <a:cubicBezTo>
                      <a:pt x="2386" y="3859"/>
                      <a:pt x="2386" y="3859"/>
                      <a:pt x="2396" y="3870"/>
                    </a:cubicBezTo>
                    <a:lnTo>
                      <a:pt x="2417" y="3870"/>
                    </a:lnTo>
                    <a:cubicBezTo>
                      <a:pt x="2448" y="3880"/>
                      <a:pt x="2469" y="3891"/>
                      <a:pt x="2500" y="3901"/>
                    </a:cubicBezTo>
                    <a:lnTo>
                      <a:pt x="2562" y="3901"/>
                    </a:lnTo>
                    <a:cubicBezTo>
                      <a:pt x="2573" y="3901"/>
                      <a:pt x="2583" y="3901"/>
                      <a:pt x="2594" y="3891"/>
                    </a:cubicBezTo>
                    <a:cubicBezTo>
                      <a:pt x="2604" y="3891"/>
                      <a:pt x="2614" y="3880"/>
                      <a:pt x="2624" y="3880"/>
                    </a:cubicBezTo>
                    <a:cubicBezTo>
                      <a:pt x="2624" y="3870"/>
                      <a:pt x="2635" y="3859"/>
                      <a:pt x="2645" y="3859"/>
                    </a:cubicBezTo>
                    <a:cubicBezTo>
                      <a:pt x="2656" y="3839"/>
                      <a:pt x="2656" y="3829"/>
                      <a:pt x="2666" y="3808"/>
                    </a:cubicBezTo>
                    <a:cubicBezTo>
                      <a:pt x="2677" y="3787"/>
                      <a:pt x="2686" y="3756"/>
                      <a:pt x="2697" y="3714"/>
                    </a:cubicBezTo>
                    <a:lnTo>
                      <a:pt x="2697" y="3673"/>
                    </a:lnTo>
                    <a:lnTo>
                      <a:pt x="2697" y="3600"/>
                    </a:lnTo>
                    <a:cubicBezTo>
                      <a:pt x="2697" y="3517"/>
                      <a:pt x="2686" y="3455"/>
                      <a:pt x="2686" y="3382"/>
                    </a:cubicBezTo>
                    <a:lnTo>
                      <a:pt x="2677" y="3351"/>
                    </a:lnTo>
                    <a:cubicBezTo>
                      <a:pt x="2645" y="3133"/>
                      <a:pt x="2594" y="2926"/>
                      <a:pt x="2531" y="2729"/>
                    </a:cubicBezTo>
                    <a:cubicBezTo>
                      <a:pt x="2479" y="2522"/>
                      <a:pt x="2407" y="2303"/>
                      <a:pt x="2324" y="2075"/>
                    </a:cubicBezTo>
                    <a:lnTo>
                      <a:pt x="2303" y="2013"/>
                    </a:lnTo>
                    <a:cubicBezTo>
                      <a:pt x="2282" y="1962"/>
                      <a:pt x="2262" y="1909"/>
                      <a:pt x="2251" y="1858"/>
                    </a:cubicBezTo>
                    <a:lnTo>
                      <a:pt x="2241" y="1837"/>
                    </a:lnTo>
                    <a:cubicBezTo>
                      <a:pt x="2043" y="1484"/>
                      <a:pt x="1847" y="1194"/>
                      <a:pt x="1618" y="945"/>
                    </a:cubicBezTo>
                    <a:cubicBezTo>
                      <a:pt x="1390" y="685"/>
                      <a:pt x="1110" y="478"/>
                      <a:pt x="799" y="323"/>
                    </a:cubicBezTo>
                    <a:cubicBezTo>
                      <a:pt x="591" y="219"/>
                      <a:pt x="363" y="136"/>
                      <a:pt x="176" y="63"/>
                    </a:cubicBezTo>
                    <a:cubicBezTo>
                      <a:pt x="114" y="42"/>
                      <a:pt x="63" y="2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1224;p49">
                <a:extLst>
                  <a:ext uri="{FF2B5EF4-FFF2-40B4-BE49-F238E27FC236}">
                    <a16:creationId xmlns:a16="http://schemas.microsoft.com/office/drawing/2014/main" id="{39D01203-64EF-494D-9476-6174AA519E1A}"/>
                  </a:ext>
                </a:extLst>
              </p:cNvPr>
              <p:cNvSpPr/>
              <p:nvPr/>
            </p:nvSpPr>
            <p:spPr>
              <a:xfrm>
                <a:off x="6677352" y="1383602"/>
                <a:ext cx="75758" cy="49935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1108" extrusionOk="0">
                    <a:moveTo>
                      <a:pt x="768" y="1"/>
                    </a:moveTo>
                    <a:cubicBezTo>
                      <a:pt x="695" y="1"/>
                      <a:pt x="623" y="1"/>
                      <a:pt x="550" y="22"/>
                    </a:cubicBezTo>
                    <a:cubicBezTo>
                      <a:pt x="446" y="42"/>
                      <a:pt x="353" y="73"/>
                      <a:pt x="259" y="135"/>
                    </a:cubicBezTo>
                    <a:cubicBezTo>
                      <a:pt x="176" y="188"/>
                      <a:pt x="104" y="271"/>
                      <a:pt x="63" y="354"/>
                    </a:cubicBezTo>
                    <a:cubicBezTo>
                      <a:pt x="10" y="457"/>
                      <a:pt x="0" y="582"/>
                      <a:pt x="10" y="686"/>
                    </a:cubicBezTo>
                    <a:cubicBezTo>
                      <a:pt x="10" y="706"/>
                      <a:pt x="21" y="727"/>
                      <a:pt x="31" y="737"/>
                    </a:cubicBezTo>
                    <a:cubicBezTo>
                      <a:pt x="52" y="758"/>
                      <a:pt x="63" y="758"/>
                      <a:pt x="83" y="758"/>
                    </a:cubicBezTo>
                    <a:cubicBezTo>
                      <a:pt x="104" y="758"/>
                      <a:pt x="125" y="758"/>
                      <a:pt x="135" y="737"/>
                    </a:cubicBezTo>
                    <a:cubicBezTo>
                      <a:pt x="146" y="727"/>
                      <a:pt x="156" y="706"/>
                      <a:pt x="156" y="686"/>
                    </a:cubicBezTo>
                    <a:cubicBezTo>
                      <a:pt x="156" y="633"/>
                      <a:pt x="146" y="592"/>
                      <a:pt x="156" y="530"/>
                    </a:cubicBezTo>
                    <a:cubicBezTo>
                      <a:pt x="166" y="499"/>
                      <a:pt x="166" y="467"/>
                      <a:pt x="187" y="437"/>
                    </a:cubicBezTo>
                    <a:cubicBezTo>
                      <a:pt x="197" y="405"/>
                      <a:pt x="208" y="374"/>
                      <a:pt x="229" y="354"/>
                    </a:cubicBezTo>
                    <a:lnTo>
                      <a:pt x="312" y="271"/>
                    </a:lnTo>
                    <a:cubicBezTo>
                      <a:pt x="353" y="250"/>
                      <a:pt x="395" y="218"/>
                      <a:pt x="436" y="208"/>
                    </a:cubicBezTo>
                    <a:cubicBezTo>
                      <a:pt x="498" y="177"/>
                      <a:pt x="570" y="156"/>
                      <a:pt x="643" y="146"/>
                    </a:cubicBezTo>
                    <a:lnTo>
                      <a:pt x="623" y="146"/>
                    </a:lnTo>
                    <a:cubicBezTo>
                      <a:pt x="666" y="142"/>
                      <a:pt x="708" y="139"/>
                      <a:pt x="748" y="139"/>
                    </a:cubicBezTo>
                    <a:cubicBezTo>
                      <a:pt x="805" y="139"/>
                      <a:pt x="859" y="144"/>
                      <a:pt x="913" y="156"/>
                    </a:cubicBezTo>
                    <a:cubicBezTo>
                      <a:pt x="996" y="167"/>
                      <a:pt x="1079" y="188"/>
                      <a:pt x="1151" y="218"/>
                    </a:cubicBezTo>
                    <a:cubicBezTo>
                      <a:pt x="1214" y="239"/>
                      <a:pt x="1266" y="271"/>
                      <a:pt x="1307" y="312"/>
                    </a:cubicBezTo>
                    <a:cubicBezTo>
                      <a:pt x="1349" y="333"/>
                      <a:pt x="1380" y="364"/>
                      <a:pt x="1400" y="395"/>
                    </a:cubicBezTo>
                    <a:cubicBezTo>
                      <a:pt x="1442" y="447"/>
                      <a:pt x="1463" y="488"/>
                      <a:pt x="1483" y="540"/>
                    </a:cubicBezTo>
                    <a:lnTo>
                      <a:pt x="1483" y="530"/>
                    </a:lnTo>
                    <a:cubicBezTo>
                      <a:pt x="1504" y="582"/>
                      <a:pt x="1525" y="644"/>
                      <a:pt x="1536" y="706"/>
                    </a:cubicBezTo>
                    <a:lnTo>
                      <a:pt x="1536" y="841"/>
                    </a:lnTo>
                    <a:cubicBezTo>
                      <a:pt x="1525" y="872"/>
                      <a:pt x="1515" y="893"/>
                      <a:pt x="1504" y="924"/>
                    </a:cubicBezTo>
                    <a:cubicBezTo>
                      <a:pt x="1494" y="955"/>
                      <a:pt x="1483" y="976"/>
                      <a:pt x="1463" y="997"/>
                    </a:cubicBezTo>
                    <a:cubicBezTo>
                      <a:pt x="1442" y="1027"/>
                      <a:pt x="1463" y="1080"/>
                      <a:pt x="1494" y="1100"/>
                    </a:cubicBezTo>
                    <a:cubicBezTo>
                      <a:pt x="1499" y="1105"/>
                      <a:pt x="1507" y="1108"/>
                      <a:pt x="1516" y="1108"/>
                    </a:cubicBezTo>
                    <a:cubicBezTo>
                      <a:pt x="1525" y="1108"/>
                      <a:pt x="1535" y="1105"/>
                      <a:pt x="1546" y="1100"/>
                    </a:cubicBezTo>
                    <a:cubicBezTo>
                      <a:pt x="1566" y="1100"/>
                      <a:pt x="1577" y="1090"/>
                      <a:pt x="1587" y="1069"/>
                    </a:cubicBezTo>
                    <a:cubicBezTo>
                      <a:pt x="1629" y="1018"/>
                      <a:pt x="1660" y="944"/>
                      <a:pt x="1670" y="882"/>
                    </a:cubicBezTo>
                    <a:cubicBezTo>
                      <a:pt x="1681" y="799"/>
                      <a:pt x="1681" y="716"/>
                      <a:pt x="1670" y="644"/>
                    </a:cubicBezTo>
                    <a:cubicBezTo>
                      <a:pt x="1649" y="561"/>
                      <a:pt x="1619" y="488"/>
                      <a:pt x="1587" y="416"/>
                    </a:cubicBezTo>
                    <a:cubicBezTo>
                      <a:pt x="1556" y="354"/>
                      <a:pt x="1515" y="301"/>
                      <a:pt x="1463" y="250"/>
                    </a:cubicBezTo>
                    <a:cubicBezTo>
                      <a:pt x="1390" y="177"/>
                      <a:pt x="1297" y="125"/>
                      <a:pt x="1204" y="84"/>
                    </a:cubicBezTo>
                    <a:cubicBezTo>
                      <a:pt x="1100" y="42"/>
                      <a:pt x="985" y="11"/>
                      <a:pt x="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1225;p49">
                <a:extLst>
                  <a:ext uri="{FF2B5EF4-FFF2-40B4-BE49-F238E27FC236}">
                    <a16:creationId xmlns:a16="http://schemas.microsoft.com/office/drawing/2014/main" id="{1486A894-40A1-4E36-A287-06BDA94C4DFC}"/>
                  </a:ext>
                </a:extLst>
              </p:cNvPr>
              <p:cNvSpPr/>
              <p:nvPr/>
            </p:nvSpPr>
            <p:spPr>
              <a:xfrm>
                <a:off x="6682941" y="1388289"/>
                <a:ext cx="66880" cy="31863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707" extrusionOk="0">
                    <a:moveTo>
                      <a:pt x="592" y="1"/>
                    </a:moveTo>
                    <a:cubicBezTo>
                      <a:pt x="540" y="1"/>
                      <a:pt x="478" y="11"/>
                      <a:pt x="426" y="21"/>
                    </a:cubicBezTo>
                    <a:cubicBezTo>
                      <a:pt x="354" y="42"/>
                      <a:pt x="291" y="73"/>
                      <a:pt x="229" y="104"/>
                    </a:cubicBezTo>
                    <a:cubicBezTo>
                      <a:pt x="156" y="146"/>
                      <a:pt x="84" y="208"/>
                      <a:pt x="32" y="270"/>
                    </a:cubicBezTo>
                    <a:cubicBezTo>
                      <a:pt x="1" y="301"/>
                      <a:pt x="1" y="343"/>
                      <a:pt x="32" y="374"/>
                    </a:cubicBezTo>
                    <a:cubicBezTo>
                      <a:pt x="42" y="389"/>
                      <a:pt x="60" y="397"/>
                      <a:pt x="80" y="397"/>
                    </a:cubicBezTo>
                    <a:cubicBezTo>
                      <a:pt x="99" y="397"/>
                      <a:pt x="120" y="389"/>
                      <a:pt x="135" y="374"/>
                    </a:cubicBezTo>
                    <a:cubicBezTo>
                      <a:pt x="167" y="333"/>
                      <a:pt x="208" y="301"/>
                      <a:pt x="239" y="270"/>
                    </a:cubicBezTo>
                    <a:cubicBezTo>
                      <a:pt x="291" y="239"/>
                      <a:pt x="333" y="208"/>
                      <a:pt x="384" y="187"/>
                    </a:cubicBezTo>
                    <a:cubicBezTo>
                      <a:pt x="426" y="167"/>
                      <a:pt x="467" y="156"/>
                      <a:pt x="519" y="146"/>
                    </a:cubicBezTo>
                    <a:lnTo>
                      <a:pt x="675" y="146"/>
                    </a:lnTo>
                    <a:cubicBezTo>
                      <a:pt x="722" y="155"/>
                      <a:pt x="779" y="173"/>
                      <a:pt x="835" y="192"/>
                    </a:cubicBezTo>
                    <a:lnTo>
                      <a:pt x="835" y="192"/>
                    </a:lnTo>
                    <a:cubicBezTo>
                      <a:pt x="834" y="191"/>
                      <a:pt x="833" y="189"/>
                      <a:pt x="831" y="187"/>
                    </a:cubicBezTo>
                    <a:lnTo>
                      <a:pt x="831" y="187"/>
                    </a:lnTo>
                    <a:cubicBezTo>
                      <a:pt x="835" y="190"/>
                      <a:pt x="839" y="192"/>
                      <a:pt x="844" y="195"/>
                    </a:cubicBezTo>
                    <a:lnTo>
                      <a:pt x="844" y="195"/>
                    </a:lnTo>
                    <a:cubicBezTo>
                      <a:pt x="841" y="194"/>
                      <a:pt x="838" y="193"/>
                      <a:pt x="835" y="192"/>
                    </a:cubicBezTo>
                    <a:lnTo>
                      <a:pt x="835" y="192"/>
                    </a:lnTo>
                    <a:cubicBezTo>
                      <a:pt x="840" y="197"/>
                      <a:pt x="842" y="197"/>
                      <a:pt x="848" y="197"/>
                    </a:cubicBezTo>
                    <a:lnTo>
                      <a:pt x="848" y="197"/>
                    </a:lnTo>
                    <a:cubicBezTo>
                      <a:pt x="847" y="197"/>
                      <a:pt x="845" y="196"/>
                      <a:pt x="844" y="195"/>
                    </a:cubicBezTo>
                    <a:lnTo>
                      <a:pt x="844" y="195"/>
                    </a:lnTo>
                    <a:cubicBezTo>
                      <a:pt x="846" y="196"/>
                      <a:pt x="849" y="197"/>
                      <a:pt x="851" y="197"/>
                    </a:cubicBezTo>
                    <a:cubicBezTo>
                      <a:pt x="850" y="197"/>
                      <a:pt x="849" y="197"/>
                      <a:pt x="848" y="197"/>
                    </a:cubicBezTo>
                    <a:lnTo>
                      <a:pt x="848" y="197"/>
                    </a:lnTo>
                    <a:cubicBezTo>
                      <a:pt x="915" y="234"/>
                      <a:pt x="981" y="264"/>
                      <a:pt x="1038" y="312"/>
                    </a:cubicBezTo>
                    <a:cubicBezTo>
                      <a:pt x="1110" y="374"/>
                      <a:pt x="1183" y="446"/>
                      <a:pt x="1246" y="529"/>
                    </a:cubicBezTo>
                    <a:cubicBezTo>
                      <a:pt x="1287" y="571"/>
                      <a:pt x="1318" y="623"/>
                      <a:pt x="1349" y="675"/>
                    </a:cubicBezTo>
                    <a:cubicBezTo>
                      <a:pt x="1359" y="695"/>
                      <a:pt x="1380" y="706"/>
                      <a:pt x="1412" y="706"/>
                    </a:cubicBezTo>
                    <a:cubicBezTo>
                      <a:pt x="1422" y="706"/>
                      <a:pt x="1432" y="706"/>
                      <a:pt x="1442" y="695"/>
                    </a:cubicBezTo>
                    <a:cubicBezTo>
                      <a:pt x="1453" y="685"/>
                      <a:pt x="1474" y="675"/>
                      <a:pt x="1474" y="654"/>
                    </a:cubicBezTo>
                    <a:cubicBezTo>
                      <a:pt x="1484" y="623"/>
                      <a:pt x="1484" y="582"/>
                      <a:pt x="1484" y="550"/>
                    </a:cubicBezTo>
                    <a:cubicBezTo>
                      <a:pt x="1474" y="519"/>
                      <a:pt x="1463" y="488"/>
                      <a:pt x="1453" y="446"/>
                    </a:cubicBezTo>
                    <a:cubicBezTo>
                      <a:pt x="1422" y="384"/>
                      <a:pt x="1380" y="322"/>
                      <a:pt x="1318" y="270"/>
                    </a:cubicBezTo>
                    <a:cubicBezTo>
                      <a:pt x="1214" y="177"/>
                      <a:pt x="1069" y="114"/>
                      <a:pt x="934" y="73"/>
                    </a:cubicBezTo>
                    <a:cubicBezTo>
                      <a:pt x="924" y="63"/>
                      <a:pt x="914" y="63"/>
                      <a:pt x="903" y="63"/>
                    </a:cubicBezTo>
                    <a:cubicBezTo>
                      <a:pt x="872" y="52"/>
                      <a:pt x="841" y="42"/>
                      <a:pt x="820" y="31"/>
                    </a:cubicBezTo>
                    <a:cubicBezTo>
                      <a:pt x="748" y="11"/>
                      <a:pt x="675" y="1"/>
                      <a:pt x="592" y="1"/>
                    </a:cubicBezTo>
                    <a:close/>
                  </a:path>
                </a:pathLst>
              </a:custGeom>
              <a:solidFill>
                <a:srgbClr val="F7EE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1226;p49">
                <a:extLst>
                  <a:ext uri="{FF2B5EF4-FFF2-40B4-BE49-F238E27FC236}">
                    <a16:creationId xmlns:a16="http://schemas.microsoft.com/office/drawing/2014/main" id="{156162A5-84D3-4F87-B0B7-A1576CF56B06}"/>
                  </a:ext>
                </a:extLst>
              </p:cNvPr>
              <p:cNvSpPr/>
              <p:nvPr/>
            </p:nvSpPr>
            <p:spPr>
              <a:xfrm>
                <a:off x="6670321" y="1393923"/>
                <a:ext cx="82293" cy="85133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889" extrusionOk="0">
                    <a:moveTo>
                      <a:pt x="820" y="0"/>
                    </a:moveTo>
                    <a:cubicBezTo>
                      <a:pt x="706" y="0"/>
                      <a:pt x="602" y="21"/>
                      <a:pt x="498" y="62"/>
                    </a:cubicBezTo>
                    <a:cubicBezTo>
                      <a:pt x="353" y="125"/>
                      <a:pt x="229" y="208"/>
                      <a:pt x="146" y="311"/>
                    </a:cubicBezTo>
                    <a:cubicBezTo>
                      <a:pt x="104" y="363"/>
                      <a:pt x="63" y="425"/>
                      <a:pt x="42" y="508"/>
                    </a:cubicBezTo>
                    <a:cubicBezTo>
                      <a:pt x="21" y="560"/>
                      <a:pt x="0" y="633"/>
                      <a:pt x="0" y="715"/>
                    </a:cubicBezTo>
                    <a:cubicBezTo>
                      <a:pt x="0" y="778"/>
                      <a:pt x="0" y="851"/>
                      <a:pt x="21" y="934"/>
                    </a:cubicBezTo>
                    <a:cubicBezTo>
                      <a:pt x="42" y="1006"/>
                      <a:pt x="63" y="1079"/>
                      <a:pt x="104" y="1172"/>
                    </a:cubicBezTo>
                    <a:cubicBezTo>
                      <a:pt x="166" y="1307"/>
                      <a:pt x="260" y="1442"/>
                      <a:pt x="385" y="1577"/>
                    </a:cubicBezTo>
                    <a:cubicBezTo>
                      <a:pt x="488" y="1691"/>
                      <a:pt x="623" y="1805"/>
                      <a:pt x="768" y="1877"/>
                    </a:cubicBezTo>
                    <a:cubicBezTo>
                      <a:pt x="779" y="1877"/>
                      <a:pt x="789" y="1888"/>
                      <a:pt x="799" y="1888"/>
                    </a:cubicBezTo>
                    <a:lnTo>
                      <a:pt x="820" y="1888"/>
                    </a:lnTo>
                    <a:lnTo>
                      <a:pt x="851" y="1857"/>
                    </a:lnTo>
                    <a:lnTo>
                      <a:pt x="913" y="1794"/>
                    </a:lnTo>
                    <a:cubicBezTo>
                      <a:pt x="924" y="1794"/>
                      <a:pt x="924" y="1784"/>
                      <a:pt x="934" y="1774"/>
                    </a:cubicBezTo>
                    <a:cubicBezTo>
                      <a:pt x="955" y="1764"/>
                      <a:pt x="975" y="1743"/>
                      <a:pt x="996" y="1722"/>
                    </a:cubicBezTo>
                    <a:cubicBezTo>
                      <a:pt x="1017" y="1711"/>
                      <a:pt x="1028" y="1691"/>
                      <a:pt x="1048" y="1681"/>
                    </a:cubicBezTo>
                    <a:lnTo>
                      <a:pt x="1069" y="1670"/>
                    </a:lnTo>
                    <a:lnTo>
                      <a:pt x="1079" y="1660"/>
                    </a:lnTo>
                    <a:cubicBezTo>
                      <a:pt x="1141" y="1618"/>
                      <a:pt x="1204" y="1577"/>
                      <a:pt x="1256" y="1535"/>
                    </a:cubicBezTo>
                    <a:cubicBezTo>
                      <a:pt x="1339" y="1473"/>
                      <a:pt x="1422" y="1421"/>
                      <a:pt x="1494" y="1359"/>
                    </a:cubicBezTo>
                    <a:cubicBezTo>
                      <a:pt x="1556" y="1307"/>
                      <a:pt x="1619" y="1245"/>
                      <a:pt x="1660" y="1193"/>
                    </a:cubicBezTo>
                    <a:cubicBezTo>
                      <a:pt x="1712" y="1130"/>
                      <a:pt x="1743" y="1058"/>
                      <a:pt x="1775" y="975"/>
                    </a:cubicBezTo>
                    <a:cubicBezTo>
                      <a:pt x="1816" y="861"/>
                      <a:pt x="1826" y="726"/>
                      <a:pt x="1785" y="602"/>
                    </a:cubicBezTo>
                    <a:cubicBezTo>
                      <a:pt x="1754" y="498"/>
                      <a:pt x="1692" y="394"/>
                      <a:pt x="1598" y="301"/>
                    </a:cubicBezTo>
                    <a:cubicBezTo>
                      <a:pt x="1505" y="208"/>
                      <a:pt x="1390" y="145"/>
                      <a:pt x="1266" y="83"/>
                    </a:cubicBezTo>
                    <a:cubicBezTo>
                      <a:pt x="1141" y="42"/>
                      <a:pt x="1007" y="10"/>
                      <a:pt x="8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1227;p49">
                <a:extLst>
                  <a:ext uri="{FF2B5EF4-FFF2-40B4-BE49-F238E27FC236}">
                    <a16:creationId xmlns:a16="http://schemas.microsoft.com/office/drawing/2014/main" id="{D54DBC0C-776A-4462-9011-F11E378A2B3B}"/>
                  </a:ext>
                </a:extLst>
              </p:cNvPr>
              <p:cNvSpPr/>
              <p:nvPr/>
            </p:nvSpPr>
            <p:spPr>
              <a:xfrm>
                <a:off x="6669871" y="1393923"/>
                <a:ext cx="57506" cy="81843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816" extrusionOk="0">
                    <a:moveTo>
                      <a:pt x="830" y="0"/>
                    </a:moveTo>
                    <a:cubicBezTo>
                      <a:pt x="716" y="0"/>
                      <a:pt x="602" y="21"/>
                      <a:pt x="508" y="62"/>
                    </a:cubicBezTo>
                    <a:cubicBezTo>
                      <a:pt x="363" y="125"/>
                      <a:pt x="239" y="208"/>
                      <a:pt x="156" y="311"/>
                    </a:cubicBezTo>
                    <a:cubicBezTo>
                      <a:pt x="114" y="363"/>
                      <a:pt x="73" y="425"/>
                      <a:pt x="42" y="498"/>
                    </a:cubicBezTo>
                    <a:cubicBezTo>
                      <a:pt x="21" y="560"/>
                      <a:pt x="10" y="633"/>
                      <a:pt x="10" y="715"/>
                    </a:cubicBezTo>
                    <a:cubicBezTo>
                      <a:pt x="0" y="778"/>
                      <a:pt x="10" y="851"/>
                      <a:pt x="31" y="934"/>
                    </a:cubicBezTo>
                    <a:cubicBezTo>
                      <a:pt x="42" y="1006"/>
                      <a:pt x="73" y="1079"/>
                      <a:pt x="114" y="1172"/>
                    </a:cubicBezTo>
                    <a:cubicBezTo>
                      <a:pt x="176" y="1307"/>
                      <a:pt x="270" y="1442"/>
                      <a:pt x="384" y="1577"/>
                    </a:cubicBezTo>
                    <a:cubicBezTo>
                      <a:pt x="478" y="1670"/>
                      <a:pt x="570" y="1753"/>
                      <a:pt x="674" y="1815"/>
                    </a:cubicBezTo>
                    <a:lnTo>
                      <a:pt x="674" y="1805"/>
                    </a:lnTo>
                    <a:cubicBezTo>
                      <a:pt x="685" y="1732"/>
                      <a:pt x="695" y="1670"/>
                      <a:pt x="727" y="1608"/>
                    </a:cubicBezTo>
                    <a:cubicBezTo>
                      <a:pt x="747" y="1545"/>
                      <a:pt x="778" y="1483"/>
                      <a:pt x="809" y="1421"/>
                    </a:cubicBezTo>
                    <a:cubicBezTo>
                      <a:pt x="882" y="1276"/>
                      <a:pt x="965" y="1141"/>
                      <a:pt x="1048" y="1006"/>
                    </a:cubicBezTo>
                    <a:cubicBezTo>
                      <a:pt x="1121" y="871"/>
                      <a:pt x="1193" y="747"/>
                      <a:pt x="1245" y="602"/>
                    </a:cubicBezTo>
                    <a:lnTo>
                      <a:pt x="1245" y="591"/>
                    </a:lnTo>
                    <a:cubicBezTo>
                      <a:pt x="1266" y="540"/>
                      <a:pt x="1276" y="487"/>
                      <a:pt x="1276" y="436"/>
                    </a:cubicBezTo>
                    <a:cubicBezTo>
                      <a:pt x="1276" y="404"/>
                      <a:pt x="1276" y="363"/>
                      <a:pt x="1266" y="321"/>
                    </a:cubicBezTo>
                    <a:cubicBezTo>
                      <a:pt x="1266" y="303"/>
                      <a:pt x="1257" y="276"/>
                      <a:pt x="1241" y="248"/>
                    </a:cubicBezTo>
                    <a:lnTo>
                      <a:pt x="1241" y="248"/>
                    </a:lnTo>
                    <a:cubicBezTo>
                      <a:pt x="1242" y="249"/>
                      <a:pt x="1243" y="249"/>
                      <a:pt x="1245" y="249"/>
                    </a:cubicBezTo>
                    <a:cubicBezTo>
                      <a:pt x="1224" y="218"/>
                      <a:pt x="1204" y="197"/>
                      <a:pt x="1183" y="166"/>
                    </a:cubicBezTo>
                    <a:cubicBezTo>
                      <a:pt x="1151" y="135"/>
                      <a:pt x="1121" y="104"/>
                      <a:pt x="1079" y="83"/>
                    </a:cubicBezTo>
                    <a:lnTo>
                      <a:pt x="1089" y="83"/>
                    </a:lnTo>
                    <a:cubicBezTo>
                      <a:pt x="1038" y="52"/>
                      <a:pt x="975" y="21"/>
                      <a:pt x="9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1228;p49">
                <a:extLst>
                  <a:ext uri="{FF2B5EF4-FFF2-40B4-BE49-F238E27FC236}">
                    <a16:creationId xmlns:a16="http://schemas.microsoft.com/office/drawing/2014/main" id="{18022FDB-6DD0-448D-96BD-DEE1D1430118}"/>
                  </a:ext>
                </a:extLst>
              </p:cNvPr>
              <p:cNvSpPr/>
              <p:nvPr/>
            </p:nvSpPr>
            <p:spPr>
              <a:xfrm>
                <a:off x="6725980" y="1420558"/>
                <a:ext cx="45" cy="49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1229;p49">
                <a:extLst>
                  <a:ext uri="{FF2B5EF4-FFF2-40B4-BE49-F238E27FC236}">
                    <a16:creationId xmlns:a16="http://schemas.microsoft.com/office/drawing/2014/main" id="{EAA5F230-E2B3-40F3-8AB7-BE7ABD9FFF0D}"/>
                  </a:ext>
                </a:extLst>
              </p:cNvPr>
              <p:cNvSpPr/>
              <p:nvPr/>
            </p:nvSpPr>
            <p:spPr>
              <a:xfrm>
                <a:off x="6725980" y="1420558"/>
                <a:ext cx="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1230;p49">
                <a:extLst>
                  <a:ext uri="{FF2B5EF4-FFF2-40B4-BE49-F238E27FC236}">
                    <a16:creationId xmlns:a16="http://schemas.microsoft.com/office/drawing/2014/main" id="{B60D0738-18EA-48CE-8808-7AE240322FC6}"/>
                  </a:ext>
                </a:extLst>
              </p:cNvPr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1231;p49">
                <a:extLst>
                  <a:ext uri="{FF2B5EF4-FFF2-40B4-BE49-F238E27FC236}">
                    <a16:creationId xmlns:a16="http://schemas.microsoft.com/office/drawing/2014/main" id="{16088136-F630-42C5-A7B6-72FDBBFB3DE8}"/>
                  </a:ext>
                </a:extLst>
              </p:cNvPr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1232;p49">
                <a:extLst>
                  <a:ext uri="{FF2B5EF4-FFF2-40B4-BE49-F238E27FC236}">
                    <a16:creationId xmlns:a16="http://schemas.microsoft.com/office/drawing/2014/main" id="{F70566CC-B422-4503-ABAA-75FBA306F2B5}"/>
                  </a:ext>
                </a:extLst>
              </p:cNvPr>
              <p:cNvSpPr/>
              <p:nvPr/>
            </p:nvSpPr>
            <p:spPr>
              <a:xfrm>
                <a:off x="6733912" y="1418665"/>
                <a:ext cx="24336" cy="4822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070" extrusionOk="0">
                    <a:moveTo>
                      <a:pt x="467" y="1"/>
                    </a:moveTo>
                    <a:cubicBezTo>
                      <a:pt x="467" y="1"/>
                      <a:pt x="457" y="1"/>
                      <a:pt x="447" y="11"/>
                    </a:cubicBezTo>
                    <a:cubicBezTo>
                      <a:pt x="394" y="42"/>
                      <a:pt x="343" y="74"/>
                      <a:pt x="281" y="125"/>
                    </a:cubicBezTo>
                    <a:cubicBezTo>
                      <a:pt x="208" y="177"/>
                      <a:pt x="166" y="240"/>
                      <a:pt x="125" y="291"/>
                    </a:cubicBezTo>
                    <a:cubicBezTo>
                      <a:pt x="125" y="312"/>
                      <a:pt x="115" y="322"/>
                      <a:pt x="104" y="343"/>
                    </a:cubicBezTo>
                    <a:lnTo>
                      <a:pt x="104" y="353"/>
                    </a:lnTo>
                    <a:cubicBezTo>
                      <a:pt x="94" y="364"/>
                      <a:pt x="94" y="364"/>
                      <a:pt x="94" y="374"/>
                    </a:cubicBezTo>
                    <a:cubicBezTo>
                      <a:pt x="83" y="385"/>
                      <a:pt x="83" y="395"/>
                      <a:pt x="83" y="405"/>
                    </a:cubicBezTo>
                    <a:lnTo>
                      <a:pt x="83" y="415"/>
                    </a:lnTo>
                    <a:lnTo>
                      <a:pt x="83" y="447"/>
                    </a:lnTo>
                    <a:lnTo>
                      <a:pt x="94" y="457"/>
                    </a:lnTo>
                    <a:cubicBezTo>
                      <a:pt x="104" y="478"/>
                      <a:pt x="115" y="498"/>
                      <a:pt x="125" y="498"/>
                    </a:cubicBezTo>
                    <a:cubicBezTo>
                      <a:pt x="135" y="509"/>
                      <a:pt x="135" y="509"/>
                      <a:pt x="145" y="509"/>
                    </a:cubicBezTo>
                    <a:cubicBezTo>
                      <a:pt x="156" y="519"/>
                      <a:pt x="156" y="519"/>
                      <a:pt x="156" y="530"/>
                    </a:cubicBezTo>
                    <a:lnTo>
                      <a:pt x="156" y="551"/>
                    </a:lnTo>
                    <a:cubicBezTo>
                      <a:pt x="125" y="592"/>
                      <a:pt x="104" y="634"/>
                      <a:pt x="73" y="675"/>
                    </a:cubicBezTo>
                    <a:cubicBezTo>
                      <a:pt x="62" y="706"/>
                      <a:pt x="52" y="737"/>
                      <a:pt x="42" y="779"/>
                    </a:cubicBezTo>
                    <a:lnTo>
                      <a:pt x="11" y="872"/>
                    </a:lnTo>
                    <a:cubicBezTo>
                      <a:pt x="11" y="893"/>
                      <a:pt x="0" y="913"/>
                      <a:pt x="0" y="945"/>
                    </a:cubicBezTo>
                    <a:lnTo>
                      <a:pt x="0" y="976"/>
                    </a:lnTo>
                    <a:cubicBezTo>
                      <a:pt x="0" y="986"/>
                      <a:pt x="0" y="1007"/>
                      <a:pt x="11" y="1028"/>
                    </a:cubicBezTo>
                    <a:cubicBezTo>
                      <a:pt x="21" y="1049"/>
                      <a:pt x="52" y="1059"/>
                      <a:pt x="73" y="1069"/>
                    </a:cubicBezTo>
                    <a:lnTo>
                      <a:pt x="104" y="1069"/>
                    </a:lnTo>
                    <a:cubicBezTo>
                      <a:pt x="145" y="1069"/>
                      <a:pt x="187" y="1038"/>
                      <a:pt x="198" y="996"/>
                    </a:cubicBezTo>
                    <a:cubicBezTo>
                      <a:pt x="198" y="986"/>
                      <a:pt x="208" y="966"/>
                      <a:pt x="208" y="955"/>
                    </a:cubicBezTo>
                    <a:lnTo>
                      <a:pt x="218" y="924"/>
                    </a:lnTo>
                    <a:cubicBezTo>
                      <a:pt x="218" y="903"/>
                      <a:pt x="228" y="883"/>
                      <a:pt x="239" y="851"/>
                    </a:cubicBezTo>
                    <a:cubicBezTo>
                      <a:pt x="249" y="810"/>
                      <a:pt x="260" y="768"/>
                      <a:pt x="281" y="727"/>
                    </a:cubicBezTo>
                    <a:lnTo>
                      <a:pt x="281" y="717"/>
                    </a:lnTo>
                    <a:lnTo>
                      <a:pt x="291" y="696"/>
                    </a:lnTo>
                    <a:cubicBezTo>
                      <a:pt x="301" y="685"/>
                      <a:pt x="301" y="685"/>
                      <a:pt x="301" y="675"/>
                    </a:cubicBezTo>
                    <a:lnTo>
                      <a:pt x="311" y="664"/>
                    </a:lnTo>
                    <a:cubicBezTo>
                      <a:pt x="322" y="644"/>
                      <a:pt x="332" y="623"/>
                      <a:pt x="353" y="602"/>
                    </a:cubicBezTo>
                    <a:cubicBezTo>
                      <a:pt x="353" y="592"/>
                      <a:pt x="364" y="571"/>
                      <a:pt x="364" y="561"/>
                    </a:cubicBezTo>
                    <a:cubicBezTo>
                      <a:pt x="374" y="530"/>
                      <a:pt x="394" y="498"/>
                      <a:pt x="405" y="478"/>
                    </a:cubicBezTo>
                    <a:lnTo>
                      <a:pt x="426" y="457"/>
                    </a:lnTo>
                    <a:lnTo>
                      <a:pt x="447" y="405"/>
                    </a:lnTo>
                    <a:cubicBezTo>
                      <a:pt x="467" y="385"/>
                      <a:pt x="467" y="353"/>
                      <a:pt x="457" y="332"/>
                    </a:cubicBezTo>
                    <a:lnTo>
                      <a:pt x="477" y="281"/>
                    </a:lnTo>
                    <a:lnTo>
                      <a:pt x="488" y="260"/>
                    </a:lnTo>
                    <a:lnTo>
                      <a:pt x="498" y="219"/>
                    </a:lnTo>
                    <a:cubicBezTo>
                      <a:pt x="509" y="187"/>
                      <a:pt x="519" y="166"/>
                      <a:pt x="519" y="157"/>
                    </a:cubicBezTo>
                    <a:cubicBezTo>
                      <a:pt x="539" y="136"/>
                      <a:pt x="539" y="115"/>
                      <a:pt x="539" y="104"/>
                    </a:cubicBezTo>
                    <a:cubicBezTo>
                      <a:pt x="539" y="84"/>
                      <a:pt x="530" y="63"/>
                      <a:pt x="519" y="42"/>
                    </a:cubicBezTo>
                    <a:cubicBezTo>
                      <a:pt x="509" y="42"/>
                      <a:pt x="509" y="32"/>
                      <a:pt x="509" y="32"/>
                    </a:cubicBezTo>
                    <a:cubicBezTo>
                      <a:pt x="498" y="11"/>
                      <a:pt x="488" y="1"/>
                      <a:pt x="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1233;p49">
                <a:extLst>
                  <a:ext uri="{FF2B5EF4-FFF2-40B4-BE49-F238E27FC236}">
                    <a16:creationId xmlns:a16="http://schemas.microsoft.com/office/drawing/2014/main" id="{133811B2-985B-46C3-842F-77A7E224A8F9}"/>
                  </a:ext>
                </a:extLst>
              </p:cNvPr>
              <p:cNvSpPr/>
              <p:nvPr/>
            </p:nvSpPr>
            <p:spPr>
              <a:xfrm>
                <a:off x="6614708" y="1520564"/>
                <a:ext cx="54261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661" extrusionOk="0">
                    <a:moveTo>
                      <a:pt x="377" y="2170"/>
                    </a:moveTo>
                    <a:lnTo>
                      <a:pt x="377" y="2170"/>
                    </a:lnTo>
                    <a:cubicBezTo>
                      <a:pt x="380" y="2173"/>
                      <a:pt x="382" y="2176"/>
                      <a:pt x="384" y="2179"/>
                    </a:cubicBezTo>
                    <a:cubicBezTo>
                      <a:pt x="384" y="2179"/>
                      <a:pt x="384" y="2172"/>
                      <a:pt x="377" y="2170"/>
                    </a:cubicBezTo>
                    <a:close/>
                    <a:moveTo>
                      <a:pt x="529" y="1"/>
                    </a:moveTo>
                    <a:cubicBezTo>
                      <a:pt x="467" y="32"/>
                      <a:pt x="405" y="84"/>
                      <a:pt x="363" y="136"/>
                    </a:cubicBezTo>
                    <a:cubicBezTo>
                      <a:pt x="342" y="167"/>
                      <a:pt x="322" y="198"/>
                      <a:pt x="312" y="240"/>
                    </a:cubicBezTo>
                    <a:cubicBezTo>
                      <a:pt x="291" y="271"/>
                      <a:pt x="291" y="302"/>
                      <a:pt x="280" y="333"/>
                    </a:cubicBezTo>
                    <a:cubicBezTo>
                      <a:pt x="280" y="385"/>
                      <a:pt x="301" y="447"/>
                      <a:pt x="342" y="478"/>
                    </a:cubicBezTo>
                    <a:cubicBezTo>
                      <a:pt x="353" y="489"/>
                      <a:pt x="363" y="489"/>
                      <a:pt x="374" y="499"/>
                    </a:cubicBezTo>
                    <a:cubicBezTo>
                      <a:pt x="332" y="510"/>
                      <a:pt x="291" y="530"/>
                      <a:pt x="249" y="551"/>
                    </a:cubicBezTo>
                    <a:cubicBezTo>
                      <a:pt x="197" y="582"/>
                      <a:pt x="156" y="613"/>
                      <a:pt x="104" y="655"/>
                    </a:cubicBezTo>
                    <a:cubicBezTo>
                      <a:pt x="93" y="676"/>
                      <a:pt x="73" y="696"/>
                      <a:pt x="63" y="717"/>
                    </a:cubicBezTo>
                    <a:cubicBezTo>
                      <a:pt x="42" y="738"/>
                      <a:pt x="31" y="758"/>
                      <a:pt x="21" y="779"/>
                    </a:cubicBezTo>
                    <a:cubicBezTo>
                      <a:pt x="10" y="810"/>
                      <a:pt x="0" y="841"/>
                      <a:pt x="0" y="872"/>
                    </a:cubicBezTo>
                    <a:cubicBezTo>
                      <a:pt x="0" y="893"/>
                      <a:pt x="0" y="914"/>
                      <a:pt x="10" y="945"/>
                    </a:cubicBezTo>
                    <a:cubicBezTo>
                      <a:pt x="10" y="966"/>
                      <a:pt x="21" y="987"/>
                      <a:pt x="42" y="997"/>
                    </a:cubicBezTo>
                    <a:cubicBezTo>
                      <a:pt x="52" y="1017"/>
                      <a:pt x="63" y="1028"/>
                      <a:pt x="83" y="1038"/>
                    </a:cubicBezTo>
                    <a:cubicBezTo>
                      <a:pt x="104" y="1049"/>
                      <a:pt x="125" y="1059"/>
                      <a:pt x="146" y="1059"/>
                    </a:cubicBezTo>
                    <a:cubicBezTo>
                      <a:pt x="176" y="1070"/>
                      <a:pt x="197" y="1070"/>
                      <a:pt x="218" y="1070"/>
                    </a:cubicBezTo>
                    <a:cubicBezTo>
                      <a:pt x="229" y="1070"/>
                      <a:pt x="239" y="1059"/>
                      <a:pt x="249" y="1059"/>
                    </a:cubicBezTo>
                    <a:cubicBezTo>
                      <a:pt x="249" y="1070"/>
                      <a:pt x="239" y="1080"/>
                      <a:pt x="239" y="1080"/>
                    </a:cubicBezTo>
                    <a:cubicBezTo>
                      <a:pt x="218" y="1132"/>
                      <a:pt x="197" y="1173"/>
                      <a:pt x="176" y="1225"/>
                    </a:cubicBezTo>
                    <a:cubicBezTo>
                      <a:pt x="135" y="1339"/>
                      <a:pt x="114" y="1453"/>
                      <a:pt x="93" y="1568"/>
                    </a:cubicBezTo>
                    <a:cubicBezTo>
                      <a:pt x="83" y="1681"/>
                      <a:pt x="93" y="1785"/>
                      <a:pt x="104" y="1900"/>
                    </a:cubicBezTo>
                    <a:cubicBezTo>
                      <a:pt x="125" y="1983"/>
                      <a:pt x="166" y="2075"/>
                      <a:pt x="208" y="2148"/>
                    </a:cubicBezTo>
                    <a:cubicBezTo>
                      <a:pt x="249" y="2231"/>
                      <a:pt x="301" y="2304"/>
                      <a:pt x="363" y="2377"/>
                    </a:cubicBezTo>
                    <a:cubicBezTo>
                      <a:pt x="436" y="2449"/>
                      <a:pt x="508" y="2511"/>
                      <a:pt x="602" y="2563"/>
                    </a:cubicBezTo>
                    <a:cubicBezTo>
                      <a:pt x="633" y="2584"/>
                      <a:pt x="685" y="2605"/>
                      <a:pt x="726" y="2615"/>
                    </a:cubicBezTo>
                    <a:cubicBezTo>
                      <a:pt x="768" y="2636"/>
                      <a:pt x="809" y="2646"/>
                      <a:pt x="851" y="2656"/>
                    </a:cubicBezTo>
                    <a:cubicBezTo>
                      <a:pt x="876" y="2659"/>
                      <a:pt x="900" y="2660"/>
                      <a:pt x="923" y="2660"/>
                    </a:cubicBezTo>
                    <a:cubicBezTo>
                      <a:pt x="999" y="2660"/>
                      <a:pt x="1070" y="2646"/>
                      <a:pt x="1141" y="2615"/>
                    </a:cubicBezTo>
                    <a:cubicBezTo>
                      <a:pt x="1141" y="2615"/>
                      <a:pt x="1151" y="2615"/>
                      <a:pt x="1162" y="2605"/>
                    </a:cubicBezTo>
                    <a:cubicBezTo>
                      <a:pt x="1172" y="2605"/>
                      <a:pt x="1183" y="2594"/>
                      <a:pt x="1183" y="2584"/>
                    </a:cubicBezTo>
                    <a:cubicBezTo>
                      <a:pt x="1193" y="2563"/>
                      <a:pt x="1204" y="2543"/>
                      <a:pt x="1193" y="2522"/>
                    </a:cubicBezTo>
                    <a:cubicBezTo>
                      <a:pt x="1193" y="2501"/>
                      <a:pt x="1172" y="2480"/>
                      <a:pt x="1162" y="2470"/>
                    </a:cubicBezTo>
                    <a:cubicBezTo>
                      <a:pt x="1141" y="2460"/>
                      <a:pt x="1121" y="2460"/>
                      <a:pt x="1100" y="2460"/>
                    </a:cubicBezTo>
                    <a:cubicBezTo>
                      <a:pt x="1058" y="2470"/>
                      <a:pt x="1027" y="2480"/>
                      <a:pt x="996" y="2490"/>
                    </a:cubicBezTo>
                    <a:lnTo>
                      <a:pt x="861" y="2490"/>
                    </a:lnTo>
                    <a:cubicBezTo>
                      <a:pt x="819" y="2480"/>
                      <a:pt x="768" y="2470"/>
                      <a:pt x="716" y="2449"/>
                    </a:cubicBezTo>
                    <a:cubicBezTo>
                      <a:pt x="664" y="2428"/>
                      <a:pt x="612" y="2397"/>
                      <a:pt x="561" y="2356"/>
                    </a:cubicBezTo>
                    <a:cubicBezTo>
                      <a:pt x="498" y="2304"/>
                      <a:pt x="436" y="2241"/>
                      <a:pt x="384" y="2179"/>
                    </a:cubicBezTo>
                    <a:lnTo>
                      <a:pt x="374" y="2169"/>
                    </a:lnTo>
                    <a:cubicBezTo>
                      <a:pt x="375" y="2169"/>
                      <a:pt x="376" y="2169"/>
                      <a:pt x="377" y="2170"/>
                    </a:cubicBezTo>
                    <a:lnTo>
                      <a:pt x="377" y="2170"/>
                    </a:lnTo>
                    <a:cubicBezTo>
                      <a:pt x="338" y="2111"/>
                      <a:pt x="299" y="2051"/>
                      <a:pt x="270" y="1983"/>
                    </a:cubicBezTo>
                    <a:cubicBezTo>
                      <a:pt x="259" y="1962"/>
                      <a:pt x="249" y="1941"/>
                      <a:pt x="239" y="1909"/>
                    </a:cubicBezTo>
                    <a:cubicBezTo>
                      <a:pt x="229" y="1879"/>
                      <a:pt x="229" y="1837"/>
                      <a:pt x="218" y="1796"/>
                    </a:cubicBezTo>
                    <a:cubicBezTo>
                      <a:pt x="208" y="1713"/>
                      <a:pt x="208" y="1619"/>
                      <a:pt x="218" y="1526"/>
                    </a:cubicBezTo>
                    <a:cubicBezTo>
                      <a:pt x="239" y="1402"/>
                      <a:pt x="280" y="1277"/>
                      <a:pt x="322" y="1163"/>
                    </a:cubicBezTo>
                    <a:lnTo>
                      <a:pt x="332" y="1153"/>
                    </a:lnTo>
                    <a:cubicBezTo>
                      <a:pt x="353" y="1100"/>
                      <a:pt x="384" y="1049"/>
                      <a:pt x="405" y="987"/>
                    </a:cubicBezTo>
                    <a:cubicBezTo>
                      <a:pt x="415" y="966"/>
                      <a:pt x="415" y="945"/>
                      <a:pt x="395" y="924"/>
                    </a:cubicBezTo>
                    <a:cubicBezTo>
                      <a:pt x="388" y="918"/>
                      <a:pt x="376" y="912"/>
                      <a:pt x="362" y="912"/>
                    </a:cubicBezTo>
                    <a:cubicBezTo>
                      <a:pt x="352" y="912"/>
                      <a:pt x="341" y="916"/>
                      <a:pt x="332" y="924"/>
                    </a:cubicBezTo>
                    <a:cubicBezTo>
                      <a:pt x="322" y="924"/>
                      <a:pt x="301" y="934"/>
                      <a:pt x="291" y="945"/>
                    </a:cubicBezTo>
                    <a:cubicBezTo>
                      <a:pt x="259" y="955"/>
                      <a:pt x="239" y="966"/>
                      <a:pt x="218" y="966"/>
                    </a:cubicBezTo>
                    <a:lnTo>
                      <a:pt x="166" y="966"/>
                    </a:lnTo>
                    <a:cubicBezTo>
                      <a:pt x="156" y="966"/>
                      <a:pt x="146" y="966"/>
                      <a:pt x="135" y="955"/>
                    </a:cubicBezTo>
                    <a:cubicBezTo>
                      <a:pt x="135" y="955"/>
                      <a:pt x="125" y="955"/>
                      <a:pt x="114" y="945"/>
                    </a:cubicBezTo>
                    <a:cubicBezTo>
                      <a:pt x="104" y="934"/>
                      <a:pt x="104" y="934"/>
                      <a:pt x="104" y="924"/>
                    </a:cubicBezTo>
                    <a:cubicBezTo>
                      <a:pt x="104" y="914"/>
                      <a:pt x="93" y="904"/>
                      <a:pt x="93" y="893"/>
                    </a:cubicBezTo>
                    <a:lnTo>
                      <a:pt x="93" y="862"/>
                    </a:lnTo>
                    <a:cubicBezTo>
                      <a:pt x="104" y="841"/>
                      <a:pt x="104" y="821"/>
                      <a:pt x="114" y="800"/>
                    </a:cubicBezTo>
                    <a:cubicBezTo>
                      <a:pt x="125" y="779"/>
                      <a:pt x="125" y="768"/>
                      <a:pt x="135" y="758"/>
                    </a:cubicBezTo>
                    <a:cubicBezTo>
                      <a:pt x="156" y="727"/>
                      <a:pt x="187" y="706"/>
                      <a:pt x="208" y="685"/>
                    </a:cubicBezTo>
                    <a:cubicBezTo>
                      <a:pt x="291" y="623"/>
                      <a:pt x="384" y="582"/>
                      <a:pt x="478" y="540"/>
                    </a:cubicBezTo>
                    <a:lnTo>
                      <a:pt x="467" y="540"/>
                    </a:lnTo>
                    <a:cubicBezTo>
                      <a:pt x="498" y="530"/>
                      <a:pt x="529" y="519"/>
                      <a:pt x="561" y="499"/>
                    </a:cubicBezTo>
                    <a:lnTo>
                      <a:pt x="570" y="499"/>
                    </a:lnTo>
                    <a:cubicBezTo>
                      <a:pt x="591" y="499"/>
                      <a:pt x="602" y="478"/>
                      <a:pt x="591" y="457"/>
                    </a:cubicBezTo>
                    <a:cubicBezTo>
                      <a:pt x="591" y="437"/>
                      <a:pt x="570" y="427"/>
                      <a:pt x="550" y="427"/>
                    </a:cubicBezTo>
                    <a:cubicBezTo>
                      <a:pt x="540" y="427"/>
                      <a:pt x="519" y="437"/>
                      <a:pt x="508" y="437"/>
                    </a:cubicBezTo>
                    <a:lnTo>
                      <a:pt x="436" y="437"/>
                    </a:lnTo>
                    <a:cubicBezTo>
                      <a:pt x="425" y="437"/>
                      <a:pt x="415" y="427"/>
                      <a:pt x="405" y="427"/>
                    </a:cubicBezTo>
                    <a:cubicBezTo>
                      <a:pt x="395" y="427"/>
                      <a:pt x="384" y="416"/>
                      <a:pt x="384" y="416"/>
                    </a:cubicBezTo>
                    <a:lnTo>
                      <a:pt x="374" y="406"/>
                    </a:lnTo>
                    <a:cubicBezTo>
                      <a:pt x="363" y="395"/>
                      <a:pt x="363" y="395"/>
                      <a:pt x="363" y="385"/>
                    </a:cubicBezTo>
                    <a:cubicBezTo>
                      <a:pt x="363" y="385"/>
                      <a:pt x="363" y="374"/>
                      <a:pt x="353" y="364"/>
                    </a:cubicBezTo>
                    <a:lnTo>
                      <a:pt x="353" y="333"/>
                    </a:lnTo>
                    <a:cubicBezTo>
                      <a:pt x="363" y="302"/>
                      <a:pt x="363" y="281"/>
                      <a:pt x="374" y="261"/>
                    </a:cubicBezTo>
                    <a:cubicBezTo>
                      <a:pt x="384" y="229"/>
                      <a:pt x="405" y="208"/>
                      <a:pt x="415" y="188"/>
                    </a:cubicBezTo>
                    <a:cubicBezTo>
                      <a:pt x="446" y="157"/>
                      <a:pt x="467" y="125"/>
                      <a:pt x="498" y="105"/>
                    </a:cubicBezTo>
                    <a:cubicBezTo>
                      <a:pt x="519" y="84"/>
                      <a:pt x="540" y="74"/>
                      <a:pt x="570" y="63"/>
                    </a:cubicBezTo>
                    <a:cubicBezTo>
                      <a:pt x="581" y="53"/>
                      <a:pt x="591" y="32"/>
                      <a:pt x="581" y="12"/>
                    </a:cubicBezTo>
                    <a:cubicBezTo>
                      <a:pt x="570" y="1"/>
                      <a:pt x="561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1234;p49">
                <a:extLst>
                  <a:ext uri="{FF2B5EF4-FFF2-40B4-BE49-F238E27FC236}">
                    <a16:creationId xmlns:a16="http://schemas.microsoft.com/office/drawing/2014/main" id="{88D1D41A-1952-4DB8-8A7F-B82F1AC4967C}"/>
                  </a:ext>
                </a:extLst>
              </p:cNvPr>
              <p:cNvSpPr/>
              <p:nvPr/>
            </p:nvSpPr>
            <p:spPr>
              <a:xfrm>
                <a:off x="6730172" y="1413527"/>
                <a:ext cx="35108" cy="8233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827" extrusionOk="0">
                    <a:moveTo>
                      <a:pt x="613" y="1"/>
                    </a:moveTo>
                    <a:cubicBezTo>
                      <a:pt x="602" y="1"/>
                      <a:pt x="592" y="11"/>
                      <a:pt x="581" y="22"/>
                    </a:cubicBezTo>
                    <a:cubicBezTo>
                      <a:pt x="560" y="32"/>
                      <a:pt x="550" y="52"/>
                      <a:pt x="530" y="63"/>
                    </a:cubicBezTo>
                    <a:cubicBezTo>
                      <a:pt x="498" y="94"/>
                      <a:pt x="477" y="115"/>
                      <a:pt x="447" y="135"/>
                    </a:cubicBezTo>
                    <a:lnTo>
                      <a:pt x="415" y="156"/>
                    </a:lnTo>
                    <a:cubicBezTo>
                      <a:pt x="343" y="218"/>
                      <a:pt x="260" y="291"/>
                      <a:pt x="198" y="363"/>
                    </a:cubicBezTo>
                    <a:cubicBezTo>
                      <a:pt x="145" y="426"/>
                      <a:pt x="94" y="499"/>
                      <a:pt x="104" y="571"/>
                    </a:cubicBezTo>
                    <a:cubicBezTo>
                      <a:pt x="115" y="602"/>
                      <a:pt x="125" y="633"/>
                      <a:pt x="156" y="654"/>
                    </a:cubicBezTo>
                    <a:cubicBezTo>
                      <a:pt x="177" y="675"/>
                      <a:pt x="198" y="685"/>
                      <a:pt x="218" y="685"/>
                    </a:cubicBezTo>
                    <a:cubicBezTo>
                      <a:pt x="145" y="758"/>
                      <a:pt x="94" y="851"/>
                      <a:pt x="52" y="965"/>
                    </a:cubicBezTo>
                    <a:cubicBezTo>
                      <a:pt x="21" y="1027"/>
                      <a:pt x="11" y="1100"/>
                      <a:pt x="0" y="1183"/>
                    </a:cubicBezTo>
                    <a:cubicBezTo>
                      <a:pt x="0" y="1256"/>
                      <a:pt x="0" y="1339"/>
                      <a:pt x="21" y="1412"/>
                    </a:cubicBezTo>
                    <a:cubicBezTo>
                      <a:pt x="32" y="1474"/>
                      <a:pt x="62" y="1536"/>
                      <a:pt x="94" y="1598"/>
                    </a:cubicBezTo>
                    <a:cubicBezTo>
                      <a:pt x="125" y="1661"/>
                      <a:pt x="177" y="1712"/>
                      <a:pt x="239" y="1753"/>
                    </a:cubicBezTo>
                    <a:cubicBezTo>
                      <a:pt x="270" y="1774"/>
                      <a:pt x="301" y="1785"/>
                      <a:pt x="332" y="1795"/>
                    </a:cubicBezTo>
                    <a:cubicBezTo>
                      <a:pt x="364" y="1816"/>
                      <a:pt x="405" y="1816"/>
                      <a:pt x="436" y="1826"/>
                    </a:cubicBezTo>
                    <a:lnTo>
                      <a:pt x="488" y="1826"/>
                    </a:lnTo>
                    <a:cubicBezTo>
                      <a:pt x="509" y="1826"/>
                      <a:pt x="530" y="1826"/>
                      <a:pt x="550" y="1816"/>
                    </a:cubicBezTo>
                    <a:cubicBezTo>
                      <a:pt x="602" y="1816"/>
                      <a:pt x="654" y="1806"/>
                      <a:pt x="705" y="1785"/>
                    </a:cubicBezTo>
                    <a:cubicBezTo>
                      <a:pt x="726" y="1774"/>
                      <a:pt x="747" y="1764"/>
                      <a:pt x="758" y="1744"/>
                    </a:cubicBezTo>
                    <a:cubicBezTo>
                      <a:pt x="768" y="1723"/>
                      <a:pt x="778" y="1691"/>
                      <a:pt x="768" y="1670"/>
                    </a:cubicBezTo>
                    <a:cubicBezTo>
                      <a:pt x="758" y="1629"/>
                      <a:pt x="716" y="1598"/>
                      <a:pt x="675" y="1598"/>
                    </a:cubicBezTo>
                    <a:lnTo>
                      <a:pt x="654" y="1598"/>
                    </a:lnTo>
                    <a:cubicBezTo>
                      <a:pt x="613" y="1619"/>
                      <a:pt x="571" y="1629"/>
                      <a:pt x="530" y="1629"/>
                    </a:cubicBezTo>
                    <a:cubicBezTo>
                      <a:pt x="509" y="1629"/>
                      <a:pt x="488" y="1640"/>
                      <a:pt x="467" y="1640"/>
                    </a:cubicBezTo>
                    <a:cubicBezTo>
                      <a:pt x="457" y="1640"/>
                      <a:pt x="436" y="1629"/>
                      <a:pt x="426" y="1629"/>
                    </a:cubicBezTo>
                    <a:cubicBezTo>
                      <a:pt x="394" y="1629"/>
                      <a:pt x="374" y="1619"/>
                      <a:pt x="353" y="1619"/>
                    </a:cubicBezTo>
                    <a:cubicBezTo>
                      <a:pt x="332" y="1608"/>
                      <a:pt x="311" y="1587"/>
                      <a:pt x="291" y="1578"/>
                    </a:cubicBezTo>
                    <a:cubicBezTo>
                      <a:pt x="270" y="1567"/>
                      <a:pt x="249" y="1546"/>
                      <a:pt x="239" y="1525"/>
                    </a:cubicBezTo>
                    <a:cubicBezTo>
                      <a:pt x="218" y="1495"/>
                      <a:pt x="198" y="1474"/>
                      <a:pt x="187" y="1442"/>
                    </a:cubicBezTo>
                    <a:cubicBezTo>
                      <a:pt x="166" y="1401"/>
                      <a:pt x="156" y="1349"/>
                      <a:pt x="145" y="1287"/>
                    </a:cubicBezTo>
                    <a:cubicBezTo>
                      <a:pt x="135" y="1235"/>
                      <a:pt x="135" y="1183"/>
                      <a:pt x="145" y="1121"/>
                    </a:cubicBezTo>
                    <a:lnTo>
                      <a:pt x="145" y="1100"/>
                    </a:lnTo>
                    <a:cubicBezTo>
                      <a:pt x="156" y="1038"/>
                      <a:pt x="177" y="976"/>
                      <a:pt x="198" y="914"/>
                    </a:cubicBezTo>
                    <a:cubicBezTo>
                      <a:pt x="228" y="861"/>
                      <a:pt x="249" y="820"/>
                      <a:pt x="281" y="778"/>
                    </a:cubicBezTo>
                    <a:lnTo>
                      <a:pt x="353" y="706"/>
                    </a:lnTo>
                    <a:cubicBezTo>
                      <a:pt x="374" y="685"/>
                      <a:pt x="374" y="665"/>
                      <a:pt x="374" y="654"/>
                    </a:cubicBezTo>
                    <a:cubicBezTo>
                      <a:pt x="364" y="623"/>
                      <a:pt x="343" y="612"/>
                      <a:pt x="322" y="612"/>
                    </a:cubicBezTo>
                    <a:lnTo>
                      <a:pt x="301" y="612"/>
                    </a:lnTo>
                    <a:cubicBezTo>
                      <a:pt x="281" y="602"/>
                      <a:pt x="260" y="602"/>
                      <a:pt x="239" y="592"/>
                    </a:cubicBezTo>
                    <a:cubicBezTo>
                      <a:pt x="228" y="592"/>
                      <a:pt x="218" y="582"/>
                      <a:pt x="218" y="582"/>
                    </a:cubicBezTo>
                    <a:lnTo>
                      <a:pt x="208" y="571"/>
                    </a:lnTo>
                    <a:lnTo>
                      <a:pt x="198" y="550"/>
                    </a:lnTo>
                    <a:cubicBezTo>
                      <a:pt x="198" y="529"/>
                      <a:pt x="198" y="519"/>
                      <a:pt x="208" y="509"/>
                    </a:cubicBezTo>
                    <a:cubicBezTo>
                      <a:pt x="218" y="488"/>
                      <a:pt x="239" y="457"/>
                      <a:pt x="260" y="426"/>
                    </a:cubicBezTo>
                    <a:cubicBezTo>
                      <a:pt x="322" y="354"/>
                      <a:pt x="384" y="291"/>
                      <a:pt x="477" y="218"/>
                    </a:cubicBezTo>
                    <a:lnTo>
                      <a:pt x="519" y="177"/>
                    </a:lnTo>
                    <a:lnTo>
                      <a:pt x="581" y="125"/>
                    </a:lnTo>
                    <a:cubicBezTo>
                      <a:pt x="613" y="94"/>
                      <a:pt x="633" y="84"/>
                      <a:pt x="643" y="63"/>
                    </a:cubicBezTo>
                    <a:cubicBezTo>
                      <a:pt x="654" y="52"/>
                      <a:pt x="654" y="42"/>
                      <a:pt x="654" y="32"/>
                    </a:cubicBezTo>
                    <a:cubicBezTo>
                      <a:pt x="643" y="22"/>
                      <a:pt x="643" y="11"/>
                      <a:pt x="633" y="11"/>
                    </a:cubicBezTo>
                    <a:cubicBezTo>
                      <a:pt x="622" y="1"/>
                      <a:pt x="622" y="1"/>
                      <a:pt x="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1235;p49">
                <a:extLst>
                  <a:ext uri="{FF2B5EF4-FFF2-40B4-BE49-F238E27FC236}">
                    <a16:creationId xmlns:a16="http://schemas.microsoft.com/office/drawing/2014/main" id="{0BBF6DAE-E119-45B4-8550-5B3374A67884}"/>
                  </a:ext>
                </a:extLst>
              </p:cNvPr>
              <p:cNvSpPr/>
              <p:nvPr/>
            </p:nvSpPr>
            <p:spPr>
              <a:xfrm>
                <a:off x="6841400" y="1445345"/>
                <a:ext cx="71117" cy="80445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785" extrusionOk="0">
                    <a:moveTo>
                      <a:pt x="1007" y="0"/>
                    </a:moveTo>
                    <a:cubicBezTo>
                      <a:pt x="976" y="0"/>
                      <a:pt x="955" y="21"/>
                      <a:pt x="945" y="52"/>
                    </a:cubicBezTo>
                    <a:cubicBezTo>
                      <a:pt x="945" y="72"/>
                      <a:pt x="945" y="83"/>
                      <a:pt x="955" y="104"/>
                    </a:cubicBezTo>
                    <a:cubicBezTo>
                      <a:pt x="966" y="114"/>
                      <a:pt x="976" y="125"/>
                      <a:pt x="997" y="135"/>
                    </a:cubicBezTo>
                    <a:cubicBezTo>
                      <a:pt x="1070" y="155"/>
                      <a:pt x="1142" y="176"/>
                      <a:pt x="1194" y="197"/>
                    </a:cubicBezTo>
                    <a:cubicBezTo>
                      <a:pt x="1246" y="228"/>
                      <a:pt x="1287" y="249"/>
                      <a:pt x="1329" y="280"/>
                    </a:cubicBezTo>
                    <a:cubicBezTo>
                      <a:pt x="1349" y="291"/>
                      <a:pt x="1370" y="311"/>
                      <a:pt x="1391" y="332"/>
                    </a:cubicBezTo>
                    <a:cubicBezTo>
                      <a:pt x="1402" y="353"/>
                      <a:pt x="1412" y="374"/>
                      <a:pt x="1422" y="384"/>
                    </a:cubicBezTo>
                    <a:cubicBezTo>
                      <a:pt x="1432" y="415"/>
                      <a:pt x="1443" y="436"/>
                      <a:pt x="1443" y="467"/>
                    </a:cubicBezTo>
                    <a:lnTo>
                      <a:pt x="1443" y="560"/>
                    </a:lnTo>
                    <a:cubicBezTo>
                      <a:pt x="1443" y="591"/>
                      <a:pt x="1432" y="623"/>
                      <a:pt x="1422" y="653"/>
                    </a:cubicBezTo>
                    <a:cubicBezTo>
                      <a:pt x="1402" y="674"/>
                      <a:pt x="1391" y="706"/>
                      <a:pt x="1370" y="726"/>
                    </a:cubicBezTo>
                    <a:cubicBezTo>
                      <a:pt x="1349" y="747"/>
                      <a:pt x="1339" y="768"/>
                      <a:pt x="1319" y="789"/>
                    </a:cubicBezTo>
                    <a:cubicBezTo>
                      <a:pt x="1287" y="799"/>
                      <a:pt x="1266" y="819"/>
                      <a:pt x="1236" y="830"/>
                    </a:cubicBezTo>
                    <a:cubicBezTo>
                      <a:pt x="1215" y="840"/>
                      <a:pt x="1183" y="851"/>
                      <a:pt x="1163" y="851"/>
                    </a:cubicBezTo>
                    <a:lnTo>
                      <a:pt x="1090" y="851"/>
                    </a:lnTo>
                    <a:cubicBezTo>
                      <a:pt x="1059" y="840"/>
                      <a:pt x="1028" y="840"/>
                      <a:pt x="997" y="830"/>
                    </a:cubicBezTo>
                    <a:cubicBezTo>
                      <a:pt x="966" y="830"/>
                      <a:pt x="945" y="840"/>
                      <a:pt x="934" y="851"/>
                    </a:cubicBezTo>
                    <a:cubicBezTo>
                      <a:pt x="925" y="872"/>
                      <a:pt x="934" y="892"/>
                      <a:pt x="934" y="902"/>
                    </a:cubicBezTo>
                    <a:lnTo>
                      <a:pt x="1028" y="1058"/>
                    </a:lnTo>
                    <a:cubicBezTo>
                      <a:pt x="1049" y="1110"/>
                      <a:pt x="1059" y="1162"/>
                      <a:pt x="1070" y="1203"/>
                    </a:cubicBezTo>
                    <a:lnTo>
                      <a:pt x="1070" y="1276"/>
                    </a:lnTo>
                    <a:cubicBezTo>
                      <a:pt x="1059" y="1286"/>
                      <a:pt x="1059" y="1296"/>
                      <a:pt x="1059" y="1307"/>
                    </a:cubicBezTo>
                    <a:cubicBezTo>
                      <a:pt x="1059" y="1317"/>
                      <a:pt x="1049" y="1328"/>
                      <a:pt x="1049" y="1338"/>
                    </a:cubicBezTo>
                    <a:cubicBezTo>
                      <a:pt x="1038" y="1349"/>
                      <a:pt x="1028" y="1369"/>
                      <a:pt x="1017" y="1379"/>
                    </a:cubicBezTo>
                    <a:cubicBezTo>
                      <a:pt x="1007" y="1400"/>
                      <a:pt x="987" y="1411"/>
                      <a:pt x="976" y="1432"/>
                    </a:cubicBezTo>
                    <a:cubicBezTo>
                      <a:pt x="966" y="1442"/>
                      <a:pt x="955" y="1442"/>
                      <a:pt x="934" y="1452"/>
                    </a:cubicBezTo>
                    <a:cubicBezTo>
                      <a:pt x="925" y="1452"/>
                      <a:pt x="904" y="1462"/>
                      <a:pt x="883" y="1462"/>
                    </a:cubicBezTo>
                    <a:lnTo>
                      <a:pt x="842" y="1462"/>
                    </a:lnTo>
                    <a:cubicBezTo>
                      <a:pt x="831" y="1462"/>
                      <a:pt x="810" y="1452"/>
                      <a:pt x="789" y="1452"/>
                    </a:cubicBezTo>
                    <a:cubicBezTo>
                      <a:pt x="768" y="1442"/>
                      <a:pt x="759" y="1432"/>
                      <a:pt x="738" y="1411"/>
                    </a:cubicBezTo>
                    <a:cubicBezTo>
                      <a:pt x="717" y="1400"/>
                      <a:pt x="696" y="1379"/>
                      <a:pt x="686" y="1359"/>
                    </a:cubicBezTo>
                    <a:cubicBezTo>
                      <a:pt x="665" y="1338"/>
                      <a:pt x="655" y="1307"/>
                      <a:pt x="644" y="1286"/>
                    </a:cubicBezTo>
                    <a:lnTo>
                      <a:pt x="634" y="1255"/>
                    </a:lnTo>
                    <a:cubicBezTo>
                      <a:pt x="623" y="1245"/>
                      <a:pt x="613" y="1224"/>
                      <a:pt x="593" y="1224"/>
                    </a:cubicBezTo>
                    <a:cubicBezTo>
                      <a:pt x="561" y="1234"/>
                      <a:pt x="551" y="1255"/>
                      <a:pt x="551" y="1276"/>
                    </a:cubicBezTo>
                    <a:cubicBezTo>
                      <a:pt x="551" y="1296"/>
                      <a:pt x="561" y="1307"/>
                      <a:pt x="561" y="1317"/>
                    </a:cubicBezTo>
                    <a:cubicBezTo>
                      <a:pt x="561" y="1369"/>
                      <a:pt x="572" y="1411"/>
                      <a:pt x="561" y="1462"/>
                    </a:cubicBezTo>
                    <a:lnTo>
                      <a:pt x="530" y="1587"/>
                    </a:lnTo>
                    <a:cubicBezTo>
                      <a:pt x="520" y="1608"/>
                      <a:pt x="510" y="1618"/>
                      <a:pt x="499" y="1639"/>
                    </a:cubicBezTo>
                    <a:cubicBezTo>
                      <a:pt x="489" y="1649"/>
                      <a:pt x="478" y="1660"/>
                      <a:pt x="457" y="1670"/>
                    </a:cubicBezTo>
                    <a:cubicBezTo>
                      <a:pt x="457" y="1681"/>
                      <a:pt x="437" y="1691"/>
                      <a:pt x="427" y="1691"/>
                    </a:cubicBezTo>
                    <a:cubicBezTo>
                      <a:pt x="416" y="1701"/>
                      <a:pt x="406" y="1701"/>
                      <a:pt x="385" y="1701"/>
                    </a:cubicBezTo>
                    <a:lnTo>
                      <a:pt x="354" y="1701"/>
                    </a:lnTo>
                    <a:cubicBezTo>
                      <a:pt x="344" y="1701"/>
                      <a:pt x="323" y="1701"/>
                      <a:pt x="312" y="1691"/>
                    </a:cubicBezTo>
                    <a:cubicBezTo>
                      <a:pt x="291" y="1691"/>
                      <a:pt x="281" y="1681"/>
                      <a:pt x="271" y="1670"/>
                    </a:cubicBezTo>
                    <a:lnTo>
                      <a:pt x="219" y="1618"/>
                    </a:lnTo>
                    <a:cubicBezTo>
                      <a:pt x="178" y="1566"/>
                      <a:pt x="146" y="1494"/>
                      <a:pt x="115" y="1432"/>
                    </a:cubicBezTo>
                    <a:lnTo>
                      <a:pt x="105" y="1400"/>
                    </a:lnTo>
                    <a:lnTo>
                      <a:pt x="95" y="1369"/>
                    </a:lnTo>
                    <a:lnTo>
                      <a:pt x="74" y="1328"/>
                    </a:lnTo>
                    <a:cubicBezTo>
                      <a:pt x="74" y="1307"/>
                      <a:pt x="53" y="1296"/>
                      <a:pt x="42" y="1296"/>
                    </a:cubicBezTo>
                    <a:cubicBezTo>
                      <a:pt x="22" y="1307"/>
                      <a:pt x="12" y="1307"/>
                      <a:pt x="1" y="1328"/>
                    </a:cubicBezTo>
                    <a:lnTo>
                      <a:pt x="1" y="1349"/>
                    </a:lnTo>
                    <a:lnTo>
                      <a:pt x="12" y="1369"/>
                    </a:lnTo>
                    <a:cubicBezTo>
                      <a:pt x="53" y="1473"/>
                      <a:pt x="84" y="1566"/>
                      <a:pt x="146" y="1649"/>
                    </a:cubicBezTo>
                    <a:cubicBezTo>
                      <a:pt x="178" y="1691"/>
                      <a:pt x="208" y="1722"/>
                      <a:pt x="250" y="1743"/>
                    </a:cubicBezTo>
                    <a:cubicBezTo>
                      <a:pt x="281" y="1774"/>
                      <a:pt x="323" y="1784"/>
                      <a:pt x="364" y="1784"/>
                    </a:cubicBezTo>
                    <a:lnTo>
                      <a:pt x="395" y="1784"/>
                    </a:lnTo>
                    <a:cubicBezTo>
                      <a:pt x="447" y="1774"/>
                      <a:pt x="489" y="1753"/>
                      <a:pt x="520" y="1722"/>
                    </a:cubicBezTo>
                    <a:cubicBezTo>
                      <a:pt x="540" y="1711"/>
                      <a:pt x="551" y="1691"/>
                      <a:pt x="572" y="1670"/>
                    </a:cubicBezTo>
                    <a:cubicBezTo>
                      <a:pt x="582" y="1649"/>
                      <a:pt x="603" y="1618"/>
                      <a:pt x="613" y="1598"/>
                    </a:cubicBezTo>
                    <a:cubicBezTo>
                      <a:pt x="634" y="1545"/>
                      <a:pt x="634" y="1483"/>
                      <a:pt x="644" y="1432"/>
                    </a:cubicBezTo>
                    <a:cubicBezTo>
                      <a:pt x="655" y="1452"/>
                      <a:pt x="665" y="1462"/>
                      <a:pt x="676" y="1473"/>
                    </a:cubicBezTo>
                    <a:cubicBezTo>
                      <a:pt x="696" y="1494"/>
                      <a:pt x="717" y="1504"/>
                      <a:pt x="748" y="1515"/>
                    </a:cubicBezTo>
                    <a:cubicBezTo>
                      <a:pt x="779" y="1535"/>
                      <a:pt x="821" y="1545"/>
                      <a:pt x="872" y="1545"/>
                    </a:cubicBezTo>
                    <a:cubicBezTo>
                      <a:pt x="904" y="1545"/>
                      <a:pt x="925" y="1545"/>
                      <a:pt x="945" y="1535"/>
                    </a:cubicBezTo>
                    <a:cubicBezTo>
                      <a:pt x="976" y="1525"/>
                      <a:pt x="997" y="1515"/>
                      <a:pt x="1017" y="1504"/>
                    </a:cubicBezTo>
                    <a:cubicBezTo>
                      <a:pt x="1070" y="1462"/>
                      <a:pt x="1111" y="1421"/>
                      <a:pt x="1121" y="1379"/>
                    </a:cubicBezTo>
                    <a:cubicBezTo>
                      <a:pt x="1142" y="1349"/>
                      <a:pt x="1153" y="1317"/>
                      <a:pt x="1153" y="1296"/>
                    </a:cubicBezTo>
                    <a:cubicBezTo>
                      <a:pt x="1163" y="1266"/>
                      <a:pt x="1163" y="1234"/>
                      <a:pt x="1153" y="1203"/>
                    </a:cubicBezTo>
                    <a:cubicBezTo>
                      <a:pt x="1153" y="1130"/>
                      <a:pt x="1132" y="1068"/>
                      <a:pt x="1111" y="1027"/>
                    </a:cubicBezTo>
                    <a:cubicBezTo>
                      <a:pt x="1100" y="1006"/>
                      <a:pt x="1090" y="975"/>
                      <a:pt x="1080" y="955"/>
                    </a:cubicBezTo>
                    <a:lnTo>
                      <a:pt x="1080" y="955"/>
                    </a:lnTo>
                    <a:cubicBezTo>
                      <a:pt x="1100" y="964"/>
                      <a:pt x="1111" y="964"/>
                      <a:pt x="1142" y="964"/>
                    </a:cubicBezTo>
                    <a:cubicBezTo>
                      <a:pt x="1183" y="964"/>
                      <a:pt x="1215" y="955"/>
                      <a:pt x="1256" y="944"/>
                    </a:cubicBezTo>
                    <a:cubicBezTo>
                      <a:pt x="1277" y="944"/>
                      <a:pt x="1308" y="923"/>
                      <a:pt x="1349" y="902"/>
                    </a:cubicBezTo>
                    <a:cubicBezTo>
                      <a:pt x="1381" y="892"/>
                      <a:pt x="1402" y="872"/>
                      <a:pt x="1432" y="840"/>
                    </a:cubicBezTo>
                    <a:cubicBezTo>
                      <a:pt x="1453" y="819"/>
                      <a:pt x="1485" y="789"/>
                      <a:pt x="1505" y="757"/>
                    </a:cubicBezTo>
                    <a:cubicBezTo>
                      <a:pt x="1526" y="726"/>
                      <a:pt x="1536" y="695"/>
                      <a:pt x="1547" y="664"/>
                    </a:cubicBezTo>
                    <a:cubicBezTo>
                      <a:pt x="1568" y="623"/>
                      <a:pt x="1568" y="581"/>
                      <a:pt x="1578" y="550"/>
                    </a:cubicBezTo>
                    <a:cubicBezTo>
                      <a:pt x="1578" y="508"/>
                      <a:pt x="1578" y="477"/>
                      <a:pt x="1568" y="436"/>
                    </a:cubicBezTo>
                    <a:cubicBezTo>
                      <a:pt x="1568" y="394"/>
                      <a:pt x="1557" y="363"/>
                      <a:pt x="1536" y="332"/>
                    </a:cubicBezTo>
                    <a:cubicBezTo>
                      <a:pt x="1515" y="270"/>
                      <a:pt x="1474" y="218"/>
                      <a:pt x="1412" y="176"/>
                    </a:cubicBezTo>
                    <a:cubicBezTo>
                      <a:pt x="1370" y="135"/>
                      <a:pt x="1308" y="104"/>
                      <a:pt x="1236" y="72"/>
                    </a:cubicBezTo>
                    <a:cubicBezTo>
                      <a:pt x="1163" y="42"/>
                      <a:pt x="1090" y="21"/>
                      <a:pt x="1028" y="10"/>
                    </a:cubicBezTo>
                    <a:cubicBezTo>
                      <a:pt x="1017" y="0"/>
                      <a:pt x="1017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1236;p49">
                <a:extLst>
                  <a:ext uri="{FF2B5EF4-FFF2-40B4-BE49-F238E27FC236}">
                    <a16:creationId xmlns:a16="http://schemas.microsoft.com/office/drawing/2014/main" id="{4102DDFA-A63B-475A-894F-0A87AE55E58E}"/>
                  </a:ext>
                </a:extLst>
              </p:cNvPr>
              <p:cNvSpPr/>
              <p:nvPr/>
            </p:nvSpPr>
            <p:spPr>
              <a:xfrm>
                <a:off x="6859202" y="1526197"/>
                <a:ext cx="196855" cy="181892"/>
              </a:xfrm>
              <a:custGeom>
                <a:avLst/>
                <a:gdLst/>
                <a:ahLst/>
                <a:cxnLst/>
                <a:rect l="l" t="t" r="r" b="b"/>
                <a:pathLst>
                  <a:path w="4368" h="4036" extrusionOk="0">
                    <a:moveTo>
                      <a:pt x="1183" y="0"/>
                    </a:moveTo>
                    <a:cubicBezTo>
                      <a:pt x="1090" y="0"/>
                      <a:pt x="1017" y="11"/>
                      <a:pt x="944" y="21"/>
                    </a:cubicBezTo>
                    <a:cubicBezTo>
                      <a:pt x="809" y="32"/>
                      <a:pt x="685" y="73"/>
                      <a:pt x="571" y="125"/>
                    </a:cubicBezTo>
                    <a:cubicBezTo>
                      <a:pt x="447" y="187"/>
                      <a:pt x="332" y="270"/>
                      <a:pt x="249" y="385"/>
                    </a:cubicBezTo>
                    <a:cubicBezTo>
                      <a:pt x="239" y="405"/>
                      <a:pt x="228" y="436"/>
                      <a:pt x="228" y="468"/>
                    </a:cubicBezTo>
                    <a:cubicBezTo>
                      <a:pt x="115" y="664"/>
                      <a:pt x="42" y="882"/>
                      <a:pt x="21" y="1100"/>
                    </a:cubicBezTo>
                    <a:cubicBezTo>
                      <a:pt x="0" y="1328"/>
                      <a:pt x="32" y="1567"/>
                      <a:pt x="115" y="1816"/>
                    </a:cubicBezTo>
                    <a:cubicBezTo>
                      <a:pt x="187" y="2033"/>
                      <a:pt x="301" y="2252"/>
                      <a:pt x="467" y="2480"/>
                    </a:cubicBezTo>
                    <a:cubicBezTo>
                      <a:pt x="612" y="2687"/>
                      <a:pt x="799" y="2884"/>
                      <a:pt x="1017" y="3071"/>
                    </a:cubicBezTo>
                    <a:cubicBezTo>
                      <a:pt x="1224" y="3248"/>
                      <a:pt x="1452" y="3403"/>
                      <a:pt x="1712" y="3548"/>
                    </a:cubicBezTo>
                    <a:cubicBezTo>
                      <a:pt x="1950" y="3693"/>
                      <a:pt x="2189" y="3797"/>
                      <a:pt x="2448" y="3880"/>
                    </a:cubicBezTo>
                    <a:cubicBezTo>
                      <a:pt x="2759" y="3984"/>
                      <a:pt x="3050" y="4036"/>
                      <a:pt x="3319" y="4036"/>
                    </a:cubicBezTo>
                    <a:cubicBezTo>
                      <a:pt x="3527" y="4036"/>
                      <a:pt x="3714" y="4004"/>
                      <a:pt x="3880" y="3953"/>
                    </a:cubicBezTo>
                    <a:cubicBezTo>
                      <a:pt x="4066" y="3891"/>
                      <a:pt x="4191" y="3818"/>
                      <a:pt x="4264" y="3714"/>
                    </a:cubicBezTo>
                    <a:cubicBezTo>
                      <a:pt x="4347" y="3610"/>
                      <a:pt x="4368" y="3486"/>
                      <a:pt x="4347" y="3351"/>
                    </a:cubicBezTo>
                    <a:cubicBezTo>
                      <a:pt x="4326" y="3237"/>
                      <a:pt x="4274" y="3123"/>
                      <a:pt x="4181" y="2988"/>
                    </a:cubicBezTo>
                    <a:cubicBezTo>
                      <a:pt x="4170" y="2978"/>
                      <a:pt x="4160" y="2967"/>
                      <a:pt x="4149" y="2946"/>
                    </a:cubicBezTo>
                    <a:lnTo>
                      <a:pt x="4181" y="2946"/>
                    </a:lnTo>
                    <a:cubicBezTo>
                      <a:pt x="4222" y="2936"/>
                      <a:pt x="4253" y="2916"/>
                      <a:pt x="4285" y="2874"/>
                    </a:cubicBezTo>
                    <a:cubicBezTo>
                      <a:pt x="4357" y="2801"/>
                      <a:pt x="4357" y="2687"/>
                      <a:pt x="4347" y="2635"/>
                    </a:cubicBezTo>
                    <a:cubicBezTo>
                      <a:pt x="4326" y="2521"/>
                      <a:pt x="4274" y="2418"/>
                      <a:pt x="4222" y="2324"/>
                    </a:cubicBezTo>
                    <a:cubicBezTo>
                      <a:pt x="4160" y="2210"/>
                      <a:pt x="4077" y="2116"/>
                      <a:pt x="4004" y="2033"/>
                    </a:cubicBezTo>
                    <a:cubicBezTo>
                      <a:pt x="3911" y="1930"/>
                      <a:pt x="3807" y="1837"/>
                      <a:pt x="3724" y="1775"/>
                    </a:cubicBezTo>
                    <a:cubicBezTo>
                      <a:pt x="3745" y="1775"/>
                      <a:pt x="3755" y="1764"/>
                      <a:pt x="3776" y="1754"/>
                    </a:cubicBezTo>
                    <a:cubicBezTo>
                      <a:pt x="3828" y="1733"/>
                      <a:pt x="3870" y="1702"/>
                      <a:pt x="3900" y="1650"/>
                    </a:cubicBezTo>
                    <a:cubicBezTo>
                      <a:pt x="3932" y="1598"/>
                      <a:pt x="3932" y="1536"/>
                      <a:pt x="3921" y="1494"/>
                    </a:cubicBezTo>
                    <a:cubicBezTo>
                      <a:pt x="3921" y="1422"/>
                      <a:pt x="3890" y="1360"/>
                      <a:pt x="3859" y="1307"/>
                    </a:cubicBezTo>
                    <a:cubicBezTo>
                      <a:pt x="3817" y="1224"/>
                      <a:pt x="3755" y="1141"/>
                      <a:pt x="3693" y="1079"/>
                    </a:cubicBezTo>
                    <a:cubicBezTo>
                      <a:pt x="3455" y="809"/>
                      <a:pt x="3133" y="581"/>
                      <a:pt x="2729" y="394"/>
                    </a:cubicBezTo>
                    <a:cubicBezTo>
                      <a:pt x="2583" y="332"/>
                      <a:pt x="2407" y="260"/>
                      <a:pt x="2189" y="198"/>
                    </a:cubicBezTo>
                    <a:cubicBezTo>
                      <a:pt x="2054" y="156"/>
                      <a:pt x="1899" y="104"/>
                      <a:pt x="1722" y="63"/>
                    </a:cubicBezTo>
                    <a:cubicBezTo>
                      <a:pt x="1535" y="21"/>
                      <a:pt x="1349" y="0"/>
                      <a:pt x="11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1237;p49">
                <a:extLst>
                  <a:ext uri="{FF2B5EF4-FFF2-40B4-BE49-F238E27FC236}">
                    <a16:creationId xmlns:a16="http://schemas.microsoft.com/office/drawing/2014/main" id="{57D2D4E1-9DAF-4CB5-A235-1E09627A15DF}"/>
                  </a:ext>
                </a:extLst>
              </p:cNvPr>
              <p:cNvSpPr/>
              <p:nvPr/>
            </p:nvSpPr>
            <p:spPr>
              <a:xfrm>
                <a:off x="6860103" y="1578116"/>
                <a:ext cx="196404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884" extrusionOk="0">
                    <a:moveTo>
                      <a:pt x="3746" y="0"/>
                    </a:moveTo>
                    <a:cubicBezTo>
                      <a:pt x="3746" y="21"/>
                      <a:pt x="3746" y="42"/>
                      <a:pt x="3756" y="62"/>
                    </a:cubicBezTo>
                    <a:lnTo>
                      <a:pt x="3756" y="125"/>
                    </a:lnTo>
                    <a:cubicBezTo>
                      <a:pt x="3746" y="145"/>
                      <a:pt x="3746" y="155"/>
                      <a:pt x="3735" y="176"/>
                    </a:cubicBezTo>
                    <a:cubicBezTo>
                      <a:pt x="3735" y="197"/>
                      <a:pt x="3725" y="208"/>
                      <a:pt x="3714" y="228"/>
                    </a:cubicBezTo>
                    <a:cubicBezTo>
                      <a:pt x="3694" y="249"/>
                      <a:pt x="3673" y="270"/>
                      <a:pt x="3642" y="291"/>
                    </a:cubicBezTo>
                    <a:cubicBezTo>
                      <a:pt x="3611" y="311"/>
                      <a:pt x="3569" y="321"/>
                      <a:pt x="3538" y="332"/>
                    </a:cubicBezTo>
                    <a:cubicBezTo>
                      <a:pt x="3497" y="332"/>
                      <a:pt x="3455" y="342"/>
                      <a:pt x="3414" y="342"/>
                    </a:cubicBezTo>
                    <a:cubicBezTo>
                      <a:pt x="3372" y="342"/>
                      <a:pt x="3320" y="332"/>
                      <a:pt x="3279" y="332"/>
                    </a:cubicBezTo>
                    <a:cubicBezTo>
                      <a:pt x="3310" y="353"/>
                      <a:pt x="3341" y="384"/>
                      <a:pt x="3362" y="404"/>
                    </a:cubicBezTo>
                    <a:cubicBezTo>
                      <a:pt x="3455" y="487"/>
                      <a:pt x="3538" y="570"/>
                      <a:pt x="3621" y="664"/>
                    </a:cubicBezTo>
                    <a:cubicBezTo>
                      <a:pt x="3704" y="747"/>
                      <a:pt x="3777" y="851"/>
                      <a:pt x="3850" y="944"/>
                    </a:cubicBezTo>
                    <a:cubicBezTo>
                      <a:pt x="3901" y="1037"/>
                      <a:pt x="3953" y="1130"/>
                      <a:pt x="3984" y="1234"/>
                    </a:cubicBezTo>
                    <a:cubicBezTo>
                      <a:pt x="3995" y="1276"/>
                      <a:pt x="4005" y="1328"/>
                      <a:pt x="4005" y="1379"/>
                    </a:cubicBezTo>
                    <a:cubicBezTo>
                      <a:pt x="4005" y="1421"/>
                      <a:pt x="3995" y="1462"/>
                      <a:pt x="3984" y="1494"/>
                    </a:cubicBezTo>
                    <a:cubicBezTo>
                      <a:pt x="3974" y="1525"/>
                      <a:pt x="3963" y="1556"/>
                      <a:pt x="3943" y="1577"/>
                    </a:cubicBezTo>
                    <a:cubicBezTo>
                      <a:pt x="3933" y="1598"/>
                      <a:pt x="3912" y="1618"/>
                      <a:pt x="3891" y="1639"/>
                    </a:cubicBezTo>
                    <a:cubicBezTo>
                      <a:pt x="3860" y="1660"/>
                      <a:pt x="3818" y="1691"/>
                      <a:pt x="3777" y="1701"/>
                    </a:cubicBezTo>
                    <a:cubicBezTo>
                      <a:pt x="3725" y="1711"/>
                      <a:pt x="3673" y="1711"/>
                      <a:pt x="3611" y="1711"/>
                    </a:cubicBezTo>
                    <a:cubicBezTo>
                      <a:pt x="3559" y="1701"/>
                      <a:pt x="3507" y="1691"/>
                      <a:pt x="3455" y="1670"/>
                    </a:cubicBezTo>
                    <a:cubicBezTo>
                      <a:pt x="3403" y="1660"/>
                      <a:pt x="3352" y="1639"/>
                      <a:pt x="3299" y="1618"/>
                    </a:cubicBezTo>
                    <a:cubicBezTo>
                      <a:pt x="3289" y="1618"/>
                      <a:pt x="3279" y="1618"/>
                      <a:pt x="3269" y="1608"/>
                    </a:cubicBezTo>
                    <a:lnTo>
                      <a:pt x="3269" y="1608"/>
                    </a:lnTo>
                    <a:lnTo>
                      <a:pt x="3362" y="1732"/>
                    </a:lnTo>
                    <a:cubicBezTo>
                      <a:pt x="3382" y="1764"/>
                      <a:pt x="3403" y="1794"/>
                      <a:pt x="3424" y="1836"/>
                    </a:cubicBezTo>
                    <a:cubicBezTo>
                      <a:pt x="3435" y="1847"/>
                      <a:pt x="3445" y="1867"/>
                      <a:pt x="3455" y="1888"/>
                    </a:cubicBezTo>
                    <a:lnTo>
                      <a:pt x="3486" y="1950"/>
                    </a:lnTo>
                    <a:cubicBezTo>
                      <a:pt x="3497" y="1981"/>
                      <a:pt x="3507" y="2013"/>
                      <a:pt x="3507" y="2033"/>
                    </a:cubicBezTo>
                    <a:cubicBezTo>
                      <a:pt x="3528" y="2126"/>
                      <a:pt x="3538" y="2209"/>
                      <a:pt x="3518" y="2292"/>
                    </a:cubicBezTo>
                    <a:cubicBezTo>
                      <a:pt x="3507" y="2354"/>
                      <a:pt x="3476" y="2417"/>
                      <a:pt x="3424" y="2458"/>
                    </a:cubicBezTo>
                    <a:cubicBezTo>
                      <a:pt x="3393" y="2479"/>
                      <a:pt x="3362" y="2500"/>
                      <a:pt x="3331" y="2510"/>
                    </a:cubicBezTo>
                    <a:cubicBezTo>
                      <a:pt x="3299" y="2520"/>
                      <a:pt x="3269" y="2531"/>
                      <a:pt x="3227" y="2531"/>
                    </a:cubicBezTo>
                    <a:cubicBezTo>
                      <a:pt x="3186" y="2536"/>
                      <a:pt x="3144" y="2539"/>
                      <a:pt x="3103" y="2539"/>
                    </a:cubicBezTo>
                    <a:cubicBezTo>
                      <a:pt x="3061" y="2539"/>
                      <a:pt x="3020" y="2536"/>
                      <a:pt x="2978" y="2531"/>
                    </a:cubicBezTo>
                    <a:cubicBezTo>
                      <a:pt x="2875" y="2520"/>
                      <a:pt x="2781" y="2500"/>
                      <a:pt x="2677" y="2469"/>
                    </a:cubicBezTo>
                    <a:cubicBezTo>
                      <a:pt x="2470" y="2417"/>
                      <a:pt x="2262" y="2344"/>
                      <a:pt x="2055" y="2251"/>
                    </a:cubicBezTo>
                    <a:cubicBezTo>
                      <a:pt x="1962" y="2220"/>
                      <a:pt x="1879" y="2178"/>
                      <a:pt x="1785" y="2137"/>
                    </a:cubicBezTo>
                    <a:cubicBezTo>
                      <a:pt x="1713" y="2096"/>
                      <a:pt x="1640" y="2064"/>
                      <a:pt x="1578" y="2022"/>
                    </a:cubicBezTo>
                    <a:cubicBezTo>
                      <a:pt x="1547" y="2013"/>
                      <a:pt x="1526" y="2002"/>
                      <a:pt x="1505" y="1981"/>
                    </a:cubicBezTo>
                    <a:cubicBezTo>
                      <a:pt x="1464" y="1960"/>
                      <a:pt x="1422" y="1930"/>
                      <a:pt x="1381" y="1909"/>
                    </a:cubicBezTo>
                    <a:cubicBezTo>
                      <a:pt x="1236" y="1805"/>
                      <a:pt x="1100" y="1691"/>
                      <a:pt x="966" y="1577"/>
                    </a:cubicBezTo>
                    <a:cubicBezTo>
                      <a:pt x="821" y="1442"/>
                      <a:pt x="685" y="1317"/>
                      <a:pt x="561" y="1172"/>
                    </a:cubicBezTo>
                    <a:cubicBezTo>
                      <a:pt x="447" y="1027"/>
                      <a:pt x="333" y="881"/>
                      <a:pt x="229" y="715"/>
                    </a:cubicBezTo>
                    <a:cubicBezTo>
                      <a:pt x="146" y="570"/>
                      <a:pt x="63" y="415"/>
                      <a:pt x="1" y="259"/>
                    </a:cubicBezTo>
                    <a:lnTo>
                      <a:pt x="1" y="259"/>
                    </a:lnTo>
                    <a:cubicBezTo>
                      <a:pt x="12" y="394"/>
                      <a:pt x="42" y="529"/>
                      <a:pt x="95" y="664"/>
                    </a:cubicBezTo>
                    <a:cubicBezTo>
                      <a:pt x="167" y="881"/>
                      <a:pt x="281" y="1100"/>
                      <a:pt x="447" y="1328"/>
                    </a:cubicBezTo>
                    <a:cubicBezTo>
                      <a:pt x="602" y="1535"/>
                      <a:pt x="789" y="1732"/>
                      <a:pt x="997" y="1919"/>
                    </a:cubicBezTo>
                    <a:cubicBezTo>
                      <a:pt x="1204" y="2096"/>
                      <a:pt x="1432" y="2261"/>
                      <a:pt x="1681" y="2407"/>
                    </a:cubicBezTo>
                    <a:cubicBezTo>
                      <a:pt x="1920" y="2541"/>
                      <a:pt x="2169" y="2645"/>
                      <a:pt x="2428" y="2728"/>
                    </a:cubicBezTo>
                    <a:cubicBezTo>
                      <a:pt x="2739" y="2832"/>
                      <a:pt x="3030" y="2884"/>
                      <a:pt x="3299" y="2884"/>
                    </a:cubicBezTo>
                    <a:cubicBezTo>
                      <a:pt x="3507" y="2884"/>
                      <a:pt x="3694" y="2852"/>
                      <a:pt x="3870" y="2801"/>
                    </a:cubicBezTo>
                    <a:cubicBezTo>
                      <a:pt x="4046" y="2749"/>
                      <a:pt x="4171" y="2666"/>
                      <a:pt x="4254" y="2562"/>
                    </a:cubicBezTo>
                    <a:cubicBezTo>
                      <a:pt x="4327" y="2458"/>
                      <a:pt x="4357" y="2334"/>
                      <a:pt x="4327" y="2199"/>
                    </a:cubicBezTo>
                    <a:cubicBezTo>
                      <a:pt x="4306" y="2085"/>
                      <a:pt x="4254" y="1971"/>
                      <a:pt x="4161" y="1836"/>
                    </a:cubicBezTo>
                    <a:cubicBezTo>
                      <a:pt x="4150" y="1826"/>
                      <a:pt x="4140" y="1815"/>
                      <a:pt x="4129" y="1794"/>
                    </a:cubicBezTo>
                    <a:lnTo>
                      <a:pt x="4161" y="1794"/>
                    </a:lnTo>
                    <a:cubicBezTo>
                      <a:pt x="4202" y="1784"/>
                      <a:pt x="4244" y="1764"/>
                      <a:pt x="4275" y="1722"/>
                    </a:cubicBezTo>
                    <a:cubicBezTo>
                      <a:pt x="4337" y="1649"/>
                      <a:pt x="4337" y="1535"/>
                      <a:pt x="4327" y="1483"/>
                    </a:cubicBezTo>
                    <a:cubicBezTo>
                      <a:pt x="4316" y="1369"/>
                      <a:pt x="4254" y="1255"/>
                      <a:pt x="4202" y="1172"/>
                    </a:cubicBezTo>
                    <a:cubicBezTo>
                      <a:pt x="4140" y="1058"/>
                      <a:pt x="4057" y="954"/>
                      <a:pt x="3984" y="881"/>
                    </a:cubicBezTo>
                    <a:cubicBezTo>
                      <a:pt x="3891" y="778"/>
                      <a:pt x="3787" y="695"/>
                      <a:pt x="3704" y="623"/>
                    </a:cubicBezTo>
                    <a:lnTo>
                      <a:pt x="3714" y="623"/>
                    </a:lnTo>
                    <a:cubicBezTo>
                      <a:pt x="3735" y="623"/>
                      <a:pt x="3746" y="612"/>
                      <a:pt x="3756" y="612"/>
                    </a:cubicBezTo>
                    <a:cubicBezTo>
                      <a:pt x="3808" y="581"/>
                      <a:pt x="3850" y="550"/>
                      <a:pt x="3880" y="498"/>
                    </a:cubicBezTo>
                    <a:cubicBezTo>
                      <a:pt x="3912" y="446"/>
                      <a:pt x="3912" y="384"/>
                      <a:pt x="3912" y="342"/>
                    </a:cubicBezTo>
                    <a:cubicBezTo>
                      <a:pt x="3901" y="270"/>
                      <a:pt x="3870" y="208"/>
                      <a:pt x="3839" y="155"/>
                    </a:cubicBezTo>
                    <a:cubicBezTo>
                      <a:pt x="3818" y="104"/>
                      <a:pt x="3777" y="52"/>
                      <a:pt x="3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1238;p49">
                <a:extLst>
                  <a:ext uri="{FF2B5EF4-FFF2-40B4-BE49-F238E27FC236}">
                    <a16:creationId xmlns:a16="http://schemas.microsoft.com/office/drawing/2014/main" id="{53392B23-BE19-4DEE-AEB3-731513EE075F}"/>
                  </a:ext>
                </a:extLst>
              </p:cNvPr>
              <p:cNvSpPr/>
              <p:nvPr/>
            </p:nvSpPr>
            <p:spPr>
              <a:xfrm>
                <a:off x="7037311" y="1638867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89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1239;p49">
                <a:extLst>
                  <a:ext uri="{FF2B5EF4-FFF2-40B4-BE49-F238E27FC236}">
                    <a16:creationId xmlns:a16="http://schemas.microsoft.com/office/drawing/2014/main" id="{FE24ABBA-5CA2-4EEF-97B5-D22E8C129BEF}"/>
                  </a:ext>
                </a:extLst>
              </p:cNvPr>
              <p:cNvSpPr/>
              <p:nvPr/>
            </p:nvSpPr>
            <p:spPr>
              <a:xfrm>
                <a:off x="6832071" y="1569688"/>
                <a:ext cx="227726" cy="141872"/>
              </a:xfrm>
              <a:custGeom>
                <a:avLst/>
                <a:gdLst/>
                <a:ahLst/>
                <a:cxnLst/>
                <a:rect l="l" t="t" r="r" b="b"/>
                <a:pathLst>
                  <a:path w="5053" h="3148" extrusionOk="0">
                    <a:moveTo>
                      <a:pt x="32" y="0"/>
                    </a:moveTo>
                    <a:cubicBezTo>
                      <a:pt x="11" y="0"/>
                      <a:pt x="0" y="21"/>
                      <a:pt x="0" y="42"/>
                    </a:cubicBezTo>
                    <a:cubicBezTo>
                      <a:pt x="0" y="114"/>
                      <a:pt x="21" y="187"/>
                      <a:pt x="53" y="259"/>
                    </a:cubicBezTo>
                    <a:cubicBezTo>
                      <a:pt x="83" y="322"/>
                      <a:pt x="125" y="384"/>
                      <a:pt x="187" y="436"/>
                    </a:cubicBezTo>
                    <a:cubicBezTo>
                      <a:pt x="219" y="457"/>
                      <a:pt x="249" y="467"/>
                      <a:pt x="281" y="478"/>
                    </a:cubicBezTo>
                    <a:cubicBezTo>
                      <a:pt x="312" y="488"/>
                      <a:pt x="343" y="488"/>
                      <a:pt x="374" y="488"/>
                    </a:cubicBezTo>
                    <a:cubicBezTo>
                      <a:pt x="426" y="478"/>
                      <a:pt x="468" y="446"/>
                      <a:pt x="509" y="405"/>
                    </a:cubicBezTo>
                    <a:cubicBezTo>
                      <a:pt x="581" y="706"/>
                      <a:pt x="706" y="996"/>
                      <a:pt x="851" y="1266"/>
                    </a:cubicBezTo>
                    <a:cubicBezTo>
                      <a:pt x="1028" y="1566"/>
                      <a:pt x="1245" y="1836"/>
                      <a:pt x="1494" y="2085"/>
                    </a:cubicBezTo>
                    <a:cubicBezTo>
                      <a:pt x="1733" y="2324"/>
                      <a:pt x="2024" y="2531"/>
                      <a:pt x="2324" y="2697"/>
                    </a:cubicBezTo>
                    <a:cubicBezTo>
                      <a:pt x="2480" y="2780"/>
                      <a:pt x="2635" y="2853"/>
                      <a:pt x="2801" y="2915"/>
                    </a:cubicBezTo>
                    <a:cubicBezTo>
                      <a:pt x="2957" y="2967"/>
                      <a:pt x="3123" y="3019"/>
                      <a:pt x="3289" y="3050"/>
                    </a:cubicBezTo>
                    <a:cubicBezTo>
                      <a:pt x="3393" y="3081"/>
                      <a:pt x="3507" y="3102"/>
                      <a:pt x="3621" y="3112"/>
                    </a:cubicBezTo>
                    <a:cubicBezTo>
                      <a:pt x="3735" y="3133"/>
                      <a:pt x="3849" y="3143"/>
                      <a:pt x="3974" y="3143"/>
                    </a:cubicBezTo>
                    <a:cubicBezTo>
                      <a:pt x="4004" y="3146"/>
                      <a:pt x="4035" y="3147"/>
                      <a:pt x="4066" y="3147"/>
                    </a:cubicBezTo>
                    <a:cubicBezTo>
                      <a:pt x="4150" y="3147"/>
                      <a:pt x="4235" y="3137"/>
                      <a:pt x="4326" y="3122"/>
                    </a:cubicBezTo>
                    <a:cubicBezTo>
                      <a:pt x="4430" y="3102"/>
                      <a:pt x="4544" y="3071"/>
                      <a:pt x="4638" y="3019"/>
                    </a:cubicBezTo>
                    <a:cubicBezTo>
                      <a:pt x="4741" y="2956"/>
                      <a:pt x="4834" y="2884"/>
                      <a:pt x="4917" y="2790"/>
                    </a:cubicBezTo>
                    <a:cubicBezTo>
                      <a:pt x="4949" y="2739"/>
                      <a:pt x="4970" y="2697"/>
                      <a:pt x="4990" y="2645"/>
                    </a:cubicBezTo>
                    <a:cubicBezTo>
                      <a:pt x="5000" y="2624"/>
                      <a:pt x="5011" y="2594"/>
                      <a:pt x="5021" y="2573"/>
                    </a:cubicBezTo>
                    <a:cubicBezTo>
                      <a:pt x="5032" y="2541"/>
                      <a:pt x="5032" y="2511"/>
                      <a:pt x="5042" y="2479"/>
                    </a:cubicBezTo>
                    <a:cubicBezTo>
                      <a:pt x="5053" y="2375"/>
                      <a:pt x="5021" y="2262"/>
                      <a:pt x="4979" y="2168"/>
                    </a:cubicBezTo>
                    <a:cubicBezTo>
                      <a:pt x="4928" y="2054"/>
                      <a:pt x="4845" y="1951"/>
                      <a:pt x="4751" y="1878"/>
                    </a:cubicBezTo>
                    <a:cubicBezTo>
                      <a:pt x="4737" y="1864"/>
                      <a:pt x="4721" y="1858"/>
                      <a:pt x="4705" y="1858"/>
                    </a:cubicBezTo>
                    <a:cubicBezTo>
                      <a:pt x="4685" y="1858"/>
                      <a:pt x="4665" y="1866"/>
                      <a:pt x="4648" y="1878"/>
                    </a:cubicBezTo>
                    <a:cubicBezTo>
                      <a:pt x="4627" y="1909"/>
                      <a:pt x="4638" y="1951"/>
                      <a:pt x="4658" y="1981"/>
                    </a:cubicBezTo>
                    <a:cubicBezTo>
                      <a:pt x="4689" y="2002"/>
                      <a:pt x="4710" y="2023"/>
                      <a:pt x="4731" y="2044"/>
                    </a:cubicBezTo>
                    <a:cubicBezTo>
                      <a:pt x="4751" y="2064"/>
                      <a:pt x="4762" y="2085"/>
                      <a:pt x="4783" y="2106"/>
                    </a:cubicBezTo>
                    <a:cubicBezTo>
                      <a:pt x="4804" y="2137"/>
                      <a:pt x="4814" y="2158"/>
                      <a:pt x="4824" y="2189"/>
                    </a:cubicBezTo>
                    <a:cubicBezTo>
                      <a:pt x="4845" y="2230"/>
                      <a:pt x="4866" y="2272"/>
                      <a:pt x="4876" y="2313"/>
                    </a:cubicBezTo>
                    <a:cubicBezTo>
                      <a:pt x="4876" y="2355"/>
                      <a:pt x="4887" y="2386"/>
                      <a:pt x="4887" y="2417"/>
                    </a:cubicBezTo>
                    <a:cubicBezTo>
                      <a:pt x="4887" y="2458"/>
                      <a:pt x="4876" y="2500"/>
                      <a:pt x="4866" y="2531"/>
                    </a:cubicBezTo>
                    <a:cubicBezTo>
                      <a:pt x="4855" y="2573"/>
                      <a:pt x="4834" y="2614"/>
                      <a:pt x="4814" y="2645"/>
                    </a:cubicBezTo>
                    <a:cubicBezTo>
                      <a:pt x="4783" y="2687"/>
                      <a:pt x="4751" y="2739"/>
                      <a:pt x="4710" y="2770"/>
                    </a:cubicBezTo>
                    <a:cubicBezTo>
                      <a:pt x="4658" y="2811"/>
                      <a:pt x="4596" y="2853"/>
                      <a:pt x="4544" y="2884"/>
                    </a:cubicBezTo>
                    <a:cubicBezTo>
                      <a:pt x="4472" y="2915"/>
                      <a:pt x="4399" y="2946"/>
                      <a:pt x="4316" y="2956"/>
                    </a:cubicBezTo>
                    <a:cubicBezTo>
                      <a:pt x="4214" y="2980"/>
                      <a:pt x="4107" y="2992"/>
                      <a:pt x="3998" y="2992"/>
                    </a:cubicBezTo>
                    <a:cubicBezTo>
                      <a:pt x="3963" y="2992"/>
                      <a:pt x="3927" y="2990"/>
                      <a:pt x="3891" y="2988"/>
                    </a:cubicBezTo>
                    <a:lnTo>
                      <a:pt x="3911" y="2988"/>
                    </a:lnTo>
                    <a:cubicBezTo>
                      <a:pt x="3746" y="2988"/>
                      <a:pt x="3590" y="2956"/>
                      <a:pt x="3424" y="2926"/>
                    </a:cubicBezTo>
                    <a:cubicBezTo>
                      <a:pt x="3268" y="2905"/>
                      <a:pt x="3123" y="2863"/>
                      <a:pt x="2967" y="2822"/>
                    </a:cubicBezTo>
                    <a:lnTo>
                      <a:pt x="2957" y="2822"/>
                    </a:lnTo>
                    <a:cubicBezTo>
                      <a:pt x="2667" y="2728"/>
                      <a:pt x="2386" y="2594"/>
                      <a:pt x="2127" y="2428"/>
                    </a:cubicBezTo>
                    <a:lnTo>
                      <a:pt x="2127" y="2428"/>
                    </a:lnTo>
                    <a:cubicBezTo>
                      <a:pt x="2127" y="2429"/>
                      <a:pt x="2128" y="2431"/>
                      <a:pt x="2128" y="2432"/>
                    </a:cubicBezTo>
                    <a:lnTo>
                      <a:pt x="2128" y="2432"/>
                    </a:lnTo>
                    <a:cubicBezTo>
                      <a:pt x="1852" y="2257"/>
                      <a:pt x="1595" y="2041"/>
                      <a:pt x="1370" y="1805"/>
                    </a:cubicBezTo>
                    <a:lnTo>
                      <a:pt x="1380" y="1805"/>
                    </a:lnTo>
                    <a:cubicBezTo>
                      <a:pt x="1266" y="1691"/>
                      <a:pt x="1173" y="1566"/>
                      <a:pt x="1079" y="1442"/>
                    </a:cubicBezTo>
                    <a:cubicBezTo>
                      <a:pt x="986" y="1307"/>
                      <a:pt x="903" y="1162"/>
                      <a:pt x="830" y="1027"/>
                    </a:cubicBezTo>
                    <a:cubicBezTo>
                      <a:pt x="779" y="913"/>
                      <a:pt x="727" y="799"/>
                      <a:pt x="685" y="685"/>
                    </a:cubicBezTo>
                    <a:cubicBezTo>
                      <a:pt x="634" y="561"/>
                      <a:pt x="602" y="436"/>
                      <a:pt x="571" y="312"/>
                    </a:cubicBezTo>
                    <a:cubicBezTo>
                      <a:pt x="565" y="294"/>
                      <a:pt x="550" y="286"/>
                      <a:pt x="534" y="286"/>
                    </a:cubicBezTo>
                    <a:cubicBezTo>
                      <a:pt x="521" y="286"/>
                      <a:pt x="508" y="292"/>
                      <a:pt x="498" y="301"/>
                    </a:cubicBezTo>
                    <a:cubicBezTo>
                      <a:pt x="488" y="322"/>
                      <a:pt x="468" y="342"/>
                      <a:pt x="447" y="363"/>
                    </a:cubicBezTo>
                    <a:cubicBezTo>
                      <a:pt x="436" y="374"/>
                      <a:pt x="415" y="384"/>
                      <a:pt x="395" y="395"/>
                    </a:cubicBezTo>
                    <a:cubicBezTo>
                      <a:pt x="385" y="405"/>
                      <a:pt x="374" y="405"/>
                      <a:pt x="364" y="405"/>
                    </a:cubicBezTo>
                    <a:cubicBezTo>
                      <a:pt x="353" y="415"/>
                      <a:pt x="343" y="415"/>
                      <a:pt x="332" y="415"/>
                    </a:cubicBezTo>
                    <a:cubicBezTo>
                      <a:pt x="312" y="415"/>
                      <a:pt x="302" y="405"/>
                      <a:pt x="291" y="405"/>
                    </a:cubicBezTo>
                    <a:cubicBezTo>
                      <a:pt x="281" y="395"/>
                      <a:pt x="260" y="395"/>
                      <a:pt x="249" y="384"/>
                    </a:cubicBezTo>
                    <a:cubicBezTo>
                      <a:pt x="229" y="374"/>
                      <a:pt x="208" y="353"/>
                      <a:pt x="187" y="342"/>
                    </a:cubicBezTo>
                    <a:cubicBezTo>
                      <a:pt x="156" y="301"/>
                      <a:pt x="136" y="270"/>
                      <a:pt x="115" y="229"/>
                    </a:cubicBezTo>
                    <a:cubicBezTo>
                      <a:pt x="104" y="187"/>
                      <a:pt x="83" y="156"/>
                      <a:pt x="73" y="125"/>
                    </a:cubicBezTo>
                    <a:lnTo>
                      <a:pt x="73" y="31"/>
                    </a:lnTo>
                    <a:cubicBezTo>
                      <a:pt x="73" y="10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1240;p49">
                <a:extLst>
                  <a:ext uri="{FF2B5EF4-FFF2-40B4-BE49-F238E27FC236}">
                    <a16:creationId xmlns:a16="http://schemas.microsoft.com/office/drawing/2014/main" id="{A96EE14F-B6FB-4B1E-BA2F-0072705AAA51}"/>
                  </a:ext>
                </a:extLst>
              </p:cNvPr>
              <p:cNvSpPr/>
              <p:nvPr/>
            </p:nvSpPr>
            <p:spPr>
              <a:xfrm>
                <a:off x="6955963" y="1527144"/>
                <a:ext cx="82338" cy="8094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796" extrusionOk="0">
                    <a:moveTo>
                      <a:pt x="42" y="0"/>
                    </a:moveTo>
                    <a:cubicBezTo>
                      <a:pt x="31" y="0"/>
                      <a:pt x="21" y="11"/>
                      <a:pt x="11" y="11"/>
                    </a:cubicBezTo>
                    <a:cubicBezTo>
                      <a:pt x="1" y="32"/>
                      <a:pt x="11" y="52"/>
                      <a:pt x="21" y="62"/>
                    </a:cubicBezTo>
                    <a:cubicBezTo>
                      <a:pt x="42" y="83"/>
                      <a:pt x="73" y="104"/>
                      <a:pt x="94" y="125"/>
                    </a:cubicBezTo>
                    <a:cubicBezTo>
                      <a:pt x="146" y="156"/>
                      <a:pt x="187" y="177"/>
                      <a:pt x="229" y="208"/>
                    </a:cubicBezTo>
                    <a:cubicBezTo>
                      <a:pt x="363" y="291"/>
                      <a:pt x="499" y="373"/>
                      <a:pt x="623" y="456"/>
                    </a:cubicBezTo>
                    <a:cubicBezTo>
                      <a:pt x="778" y="550"/>
                      <a:pt x="923" y="654"/>
                      <a:pt x="1079" y="768"/>
                    </a:cubicBezTo>
                    <a:cubicBezTo>
                      <a:pt x="1214" y="871"/>
                      <a:pt x="1359" y="986"/>
                      <a:pt x="1484" y="1110"/>
                    </a:cubicBezTo>
                    <a:cubicBezTo>
                      <a:pt x="1557" y="1183"/>
                      <a:pt x="1629" y="1266"/>
                      <a:pt x="1681" y="1349"/>
                    </a:cubicBezTo>
                    <a:cubicBezTo>
                      <a:pt x="1691" y="1380"/>
                      <a:pt x="1712" y="1411"/>
                      <a:pt x="1723" y="1452"/>
                    </a:cubicBezTo>
                    <a:lnTo>
                      <a:pt x="1723" y="1505"/>
                    </a:lnTo>
                    <a:lnTo>
                      <a:pt x="1723" y="1546"/>
                    </a:lnTo>
                    <a:cubicBezTo>
                      <a:pt x="1712" y="1567"/>
                      <a:pt x="1712" y="1577"/>
                      <a:pt x="1702" y="1588"/>
                    </a:cubicBezTo>
                    <a:cubicBezTo>
                      <a:pt x="1702" y="1598"/>
                      <a:pt x="1691" y="1608"/>
                      <a:pt x="1670" y="1618"/>
                    </a:cubicBezTo>
                    <a:cubicBezTo>
                      <a:pt x="1660" y="1639"/>
                      <a:pt x="1640" y="1650"/>
                      <a:pt x="1619" y="1671"/>
                    </a:cubicBezTo>
                    <a:cubicBezTo>
                      <a:pt x="1608" y="1671"/>
                      <a:pt x="1598" y="1681"/>
                      <a:pt x="1587" y="1681"/>
                    </a:cubicBezTo>
                    <a:cubicBezTo>
                      <a:pt x="1557" y="1701"/>
                      <a:pt x="1536" y="1733"/>
                      <a:pt x="1557" y="1763"/>
                    </a:cubicBezTo>
                    <a:cubicBezTo>
                      <a:pt x="1557" y="1774"/>
                      <a:pt x="1567" y="1784"/>
                      <a:pt x="1587" y="1795"/>
                    </a:cubicBezTo>
                    <a:lnTo>
                      <a:pt x="1608" y="1795"/>
                    </a:lnTo>
                    <a:cubicBezTo>
                      <a:pt x="1619" y="1795"/>
                      <a:pt x="1629" y="1795"/>
                      <a:pt x="1640" y="1784"/>
                    </a:cubicBezTo>
                    <a:lnTo>
                      <a:pt x="1733" y="1722"/>
                    </a:lnTo>
                    <a:cubicBezTo>
                      <a:pt x="1743" y="1712"/>
                      <a:pt x="1753" y="1691"/>
                      <a:pt x="1764" y="1681"/>
                    </a:cubicBezTo>
                    <a:cubicBezTo>
                      <a:pt x="1774" y="1671"/>
                      <a:pt x="1785" y="1650"/>
                      <a:pt x="1795" y="1629"/>
                    </a:cubicBezTo>
                    <a:cubicBezTo>
                      <a:pt x="1816" y="1608"/>
                      <a:pt x="1816" y="1577"/>
                      <a:pt x="1826" y="1546"/>
                    </a:cubicBezTo>
                    <a:cubicBezTo>
                      <a:pt x="1826" y="1515"/>
                      <a:pt x="1826" y="1484"/>
                      <a:pt x="1816" y="1452"/>
                    </a:cubicBezTo>
                    <a:cubicBezTo>
                      <a:pt x="1806" y="1380"/>
                      <a:pt x="1774" y="1318"/>
                      <a:pt x="1733" y="1256"/>
                    </a:cubicBezTo>
                    <a:cubicBezTo>
                      <a:pt x="1681" y="1183"/>
                      <a:pt x="1619" y="1120"/>
                      <a:pt x="1557" y="1058"/>
                    </a:cubicBezTo>
                    <a:cubicBezTo>
                      <a:pt x="1484" y="986"/>
                      <a:pt x="1401" y="913"/>
                      <a:pt x="1318" y="851"/>
                    </a:cubicBezTo>
                    <a:cubicBezTo>
                      <a:pt x="1225" y="778"/>
                      <a:pt x="1142" y="716"/>
                      <a:pt x="1048" y="643"/>
                    </a:cubicBezTo>
                    <a:cubicBezTo>
                      <a:pt x="861" y="519"/>
                      <a:pt x="675" y="405"/>
                      <a:pt x="488" y="281"/>
                    </a:cubicBezTo>
                    <a:cubicBezTo>
                      <a:pt x="395" y="228"/>
                      <a:pt x="312" y="166"/>
                      <a:pt x="218" y="115"/>
                    </a:cubicBezTo>
                    <a:lnTo>
                      <a:pt x="125" y="52"/>
                    </a:lnTo>
                    <a:cubicBezTo>
                      <a:pt x="104" y="42"/>
                      <a:pt x="84" y="21"/>
                      <a:pt x="6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1241;p49">
                <a:extLst>
                  <a:ext uri="{FF2B5EF4-FFF2-40B4-BE49-F238E27FC236}">
                    <a16:creationId xmlns:a16="http://schemas.microsoft.com/office/drawing/2014/main" id="{C17F066D-82DC-4CD7-BEFB-71A6091F4527}"/>
                  </a:ext>
                </a:extLst>
              </p:cNvPr>
              <p:cNvSpPr/>
              <p:nvPr/>
            </p:nvSpPr>
            <p:spPr>
              <a:xfrm>
                <a:off x="6896563" y="1568741"/>
                <a:ext cx="114607" cy="90135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2000" extrusionOk="0">
                    <a:moveTo>
                      <a:pt x="2324" y="1089"/>
                    </a:moveTo>
                    <a:cubicBezTo>
                      <a:pt x="2324" y="1097"/>
                      <a:pt x="2330" y="1099"/>
                      <a:pt x="2333" y="1100"/>
                    </a:cubicBezTo>
                    <a:lnTo>
                      <a:pt x="2333" y="1100"/>
                    </a:lnTo>
                    <a:cubicBezTo>
                      <a:pt x="2330" y="1096"/>
                      <a:pt x="2327" y="1093"/>
                      <a:pt x="2324" y="1089"/>
                    </a:cubicBezTo>
                    <a:close/>
                    <a:moveTo>
                      <a:pt x="2096" y="1691"/>
                    </a:moveTo>
                    <a:cubicBezTo>
                      <a:pt x="2098" y="1691"/>
                      <a:pt x="2100" y="1692"/>
                      <a:pt x="2101" y="1692"/>
                    </a:cubicBezTo>
                    <a:lnTo>
                      <a:pt x="2101" y="1692"/>
                    </a:lnTo>
                    <a:cubicBezTo>
                      <a:pt x="2100" y="1691"/>
                      <a:pt x="2098" y="1691"/>
                      <a:pt x="2096" y="1691"/>
                    </a:cubicBezTo>
                    <a:close/>
                    <a:moveTo>
                      <a:pt x="2076" y="1"/>
                    </a:moveTo>
                    <a:cubicBezTo>
                      <a:pt x="2066" y="1"/>
                      <a:pt x="2055" y="1"/>
                      <a:pt x="2055" y="11"/>
                    </a:cubicBezTo>
                    <a:cubicBezTo>
                      <a:pt x="2034" y="21"/>
                      <a:pt x="2034" y="42"/>
                      <a:pt x="2055" y="63"/>
                    </a:cubicBezTo>
                    <a:cubicBezTo>
                      <a:pt x="2076" y="84"/>
                      <a:pt x="2096" y="104"/>
                      <a:pt x="2107" y="125"/>
                    </a:cubicBezTo>
                    <a:lnTo>
                      <a:pt x="2117" y="125"/>
                    </a:lnTo>
                    <a:cubicBezTo>
                      <a:pt x="2138" y="156"/>
                      <a:pt x="2159" y="197"/>
                      <a:pt x="2179" y="229"/>
                    </a:cubicBezTo>
                    <a:lnTo>
                      <a:pt x="2211" y="353"/>
                    </a:lnTo>
                    <a:lnTo>
                      <a:pt x="2211" y="446"/>
                    </a:lnTo>
                    <a:cubicBezTo>
                      <a:pt x="2211" y="467"/>
                      <a:pt x="2200" y="488"/>
                      <a:pt x="2190" y="509"/>
                    </a:cubicBezTo>
                    <a:cubicBezTo>
                      <a:pt x="2190" y="529"/>
                      <a:pt x="2179" y="540"/>
                      <a:pt x="2169" y="561"/>
                    </a:cubicBezTo>
                    <a:cubicBezTo>
                      <a:pt x="2159" y="571"/>
                      <a:pt x="2149" y="582"/>
                      <a:pt x="2138" y="582"/>
                    </a:cubicBezTo>
                    <a:cubicBezTo>
                      <a:pt x="2128" y="592"/>
                      <a:pt x="2117" y="602"/>
                      <a:pt x="2107" y="602"/>
                    </a:cubicBezTo>
                    <a:cubicBezTo>
                      <a:pt x="2096" y="612"/>
                      <a:pt x="2076" y="612"/>
                      <a:pt x="2066" y="623"/>
                    </a:cubicBezTo>
                    <a:lnTo>
                      <a:pt x="2003" y="623"/>
                    </a:lnTo>
                    <a:cubicBezTo>
                      <a:pt x="1962" y="612"/>
                      <a:pt x="1930" y="602"/>
                      <a:pt x="1900" y="592"/>
                    </a:cubicBezTo>
                    <a:cubicBezTo>
                      <a:pt x="1889" y="582"/>
                      <a:pt x="1868" y="571"/>
                      <a:pt x="1847" y="571"/>
                    </a:cubicBezTo>
                    <a:cubicBezTo>
                      <a:pt x="1842" y="566"/>
                      <a:pt x="1835" y="563"/>
                      <a:pt x="1827" y="563"/>
                    </a:cubicBezTo>
                    <a:cubicBezTo>
                      <a:pt x="1819" y="563"/>
                      <a:pt x="1811" y="566"/>
                      <a:pt x="1806" y="571"/>
                    </a:cubicBezTo>
                    <a:cubicBezTo>
                      <a:pt x="1796" y="592"/>
                      <a:pt x="1796" y="612"/>
                      <a:pt x="1806" y="623"/>
                    </a:cubicBezTo>
                    <a:cubicBezTo>
                      <a:pt x="1889" y="695"/>
                      <a:pt x="1983" y="758"/>
                      <a:pt x="2066" y="831"/>
                    </a:cubicBezTo>
                    <a:cubicBezTo>
                      <a:pt x="2159" y="914"/>
                      <a:pt x="2252" y="1006"/>
                      <a:pt x="2335" y="1100"/>
                    </a:cubicBezTo>
                    <a:cubicBezTo>
                      <a:pt x="2335" y="1100"/>
                      <a:pt x="2334" y="1100"/>
                      <a:pt x="2333" y="1100"/>
                    </a:cubicBezTo>
                    <a:lnTo>
                      <a:pt x="2333" y="1100"/>
                    </a:lnTo>
                    <a:cubicBezTo>
                      <a:pt x="2371" y="1149"/>
                      <a:pt x="2409" y="1197"/>
                      <a:pt x="2428" y="1255"/>
                    </a:cubicBezTo>
                    <a:cubicBezTo>
                      <a:pt x="2449" y="1287"/>
                      <a:pt x="2460" y="1328"/>
                      <a:pt x="2460" y="1359"/>
                    </a:cubicBezTo>
                    <a:cubicBezTo>
                      <a:pt x="2470" y="1401"/>
                      <a:pt x="2470" y="1432"/>
                      <a:pt x="2460" y="1474"/>
                    </a:cubicBezTo>
                    <a:cubicBezTo>
                      <a:pt x="2460" y="1494"/>
                      <a:pt x="2449" y="1525"/>
                      <a:pt x="2439" y="1557"/>
                    </a:cubicBezTo>
                    <a:cubicBezTo>
                      <a:pt x="2428" y="1577"/>
                      <a:pt x="2418" y="1587"/>
                      <a:pt x="2407" y="1608"/>
                    </a:cubicBezTo>
                    <a:cubicBezTo>
                      <a:pt x="2397" y="1619"/>
                      <a:pt x="2387" y="1640"/>
                      <a:pt x="2377" y="1650"/>
                    </a:cubicBezTo>
                    <a:cubicBezTo>
                      <a:pt x="2356" y="1660"/>
                      <a:pt x="2345" y="1670"/>
                      <a:pt x="2324" y="1670"/>
                    </a:cubicBezTo>
                    <a:cubicBezTo>
                      <a:pt x="2294" y="1691"/>
                      <a:pt x="2273" y="1691"/>
                      <a:pt x="2241" y="1702"/>
                    </a:cubicBezTo>
                    <a:cubicBezTo>
                      <a:pt x="2192" y="1702"/>
                      <a:pt x="2151" y="1702"/>
                      <a:pt x="2101" y="1692"/>
                    </a:cubicBezTo>
                    <a:lnTo>
                      <a:pt x="2101" y="1692"/>
                    </a:lnTo>
                    <a:cubicBezTo>
                      <a:pt x="2107" y="1695"/>
                      <a:pt x="2107" y="1702"/>
                      <a:pt x="2107" y="1702"/>
                    </a:cubicBezTo>
                    <a:cubicBezTo>
                      <a:pt x="2003" y="1681"/>
                      <a:pt x="1900" y="1650"/>
                      <a:pt x="1806" y="1619"/>
                    </a:cubicBezTo>
                    <a:cubicBezTo>
                      <a:pt x="1661" y="1557"/>
                      <a:pt x="1526" y="1484"/>
                      <a:pt x="1412" y="1401"/>
                    </a:cubicBezTo>
                    <a:cubicBezTo>
                      <a:pt x="1391" y="1380"/>
                      <a:pt x="1381" y="1370"/>
                      <a:pt x="1360" y="1359"/>
                    </a:cubicBezTo>
                    <a:cubicBezTo>
                      <a:pt x="1353" y="1352"/>
                      <a:pt x="1340" y="1345"/>
                      <a:pt x="1330" y="1345"/>
                    </a:cubicBezTo>
                    <a:cubicBezTo>
                      <a:pt x="1326" y="1345"/>
                      <a:pt x="1322" y="1346"/>
                      <a:pt x="1319" y="1349"/>
                    </a:cubicBezTo>
                    <a:cubicBezTo>
                      <a:pt x="1298" y="1359"/>
                      <a:pt x="1298" y="1380"/>
                      <a:pt x="1308" y="1401"/>
                    </a:cubicBezTo>
                    <a:cubicBezTo>
                      <a:pt x="1329" y="1453"/>
                      <a:pt x="1360" y="1494"/>
                      <a:pt x="1381" y="1546"/>
                    </a:cubicBezTo>
                    <a:cubicBezTo>
                      <a:pt x="1402" y="1598"/>
                      <a:pt x="1422" y="1660"/>
                      <a:pt x="1432" y="1712"/>
                    </a:cubicBezTo>
                    <a:lnTo>
                      <a:pt x="1432" y="1806"/>
                    </a:lnTo>
                    <a:cubicBezTo>
                      <a:pt x="1432" y="1816"/>
                      <a:pt x="1422" y="1826"/>
                      <a:pt x="1422" y="1847"/>
                    </a:cubicBezTo>
                    <a:cubicBezTo>
                      <a:pt x="1422" y="1857"/>
                      <a:pt x="1412" y="1857"/>
                      <a:pt x="1402" y="1868"/>
                    </a:cubicBezTo>
                    <a:cubicBezTo>
                      <a:pt x="1402" y="1878"/>
                      <a:pt x="1391" y="1889"/>
                      <a:pt x="1391" y="1889"/>
                    </a:cubicBezTo>
                    <a:cubicBezTo>
                      <a:pt x="1381" y="1899"/>
                      <a:pt x="1370" y="1899"/>
                      <a:pt x="1349" y="1909"/>
                    </a:cubicBezTo>
                    <a:cubicBezTo>
                      <a:pt x="1329" y="1919"/>
                      <a:pt x="1308" y="1919"/>
                      <a:pt x="1287" y="1930"/>
                    </a:cubicBezTo>
                    <a:cubicBezTo>
                      <a:pt x="1246" y="1930"/>
                      <a:pt x="1204" y="1930"/>
                      <a:pt x="1163" y="1919"/>
                    </a:cubicBezTo>
                    <a:cubicBezTo>
                      <a:pt x="1132" y="1919"/>
                      <a:pt x="1100" y="1919"/>
                      <a:pt x="1080" y="1909"/>
                    </a:cubicBezTo>
                    <a:cubicBezTo>
                      <a:pt x="1049" y="1899"/>
                      <a:pt x="1028" y="1889"/>
                      <a:pt x="997" y="1889"/>
                    </a:cubicBezTo>
                    <a:cubicBezTo>
                      <a:pt x="925" y="1847"/>
                      <a:pt x="862" y="1816"/>
                      <a:pt x="789" y="1764"/>
                    </a:cubicBezTo>
                    <a:cubicBezTo>
                      <a:pt x="655" y="1650"/>
                      <a:pt x="530" y="1515"/>
                      <a:pt x="406" y="1380"/>
                    </a:cubicBezTo>
                    <a:cubicBezTo>
                      <a:pt x="291" y="1245"/>
                      <a:pt x="188" y="1110"/>
                      <a:pt x="74" y="976"/>
                    </a:cubicBezTo>
                    <a:cubicBezTo>
                      <a:pt x="64" y="970"/>
                      <a:pt x="53" y="968"/>
                      <a:pt x="44" y="968"/>
                    </a:cubicBezTo>
                    <a:cubicBezTo>
                      <a:pt x="35" y="968"/>
                      <a:pt x="27" y="970"/>
                      <a:pt x="22" y="976"/>
                    </a:cubicBezTo>
                    <a:cubicBezTo>
                      <a:pt x="1" y="996"/>
                      <a:pt x="12" y="1017"/>
                      <a:pt x="22" y="1027"/>
                    </a:cubicBezTo>
                    <a:cubicBezTo>
                      <a:pt x="95" y="1110"/>
                      <a:pt x="157" y="1193"/>
                      <a:pt x="229" y="1276"/>
                    </a:cubicBezTo>
                    <a:cubicBezTo>
                      <a:pt x="302" y="1370"/>
                      <a:pt x="385" y="1463"/>
                      <a:pt x="468" y="1557"/>
                    </a:cubicBezTo>
                    <a:cubicBezTo>
                      <a:pt x="551" y="1650"/>
                      <a:pt x="644" y="1733"/>
                      <a:pt x="738" y="1806"/>
                    </a:cubicBezTo>
                    <a:cubicBezTo>
                      <a:pt x="779" y="1847"/>
                      <a:pt x="821" y="1868"/>
                      <a:pt x="872" y="1899"/>
                    </a:cubicBezTo>
                    <a:cubicBezTo>
                      <a:pt x="914" y="1930"/>
                      <a:pt x="966" y="1951"/>
                      <a:pt x="1028" y="1972"/>
                    </a:cubicBezTo>
                    <a:cubicBezTo>
                      <a:pt x="1070" y="1982"/>
                      <a:pt x="1121" y="1992"/>
                      <a:pt x="1183" y="1992"/>
                    </a:cubicBezTo>
                    <a:cubicBezTo>
                      <a:pt x="1204" y="1997"/>
                      <a:pt x="1228" y="2000"/>
                      <a:pt x="1251" y="2000"/>
                    </a:cubicBezTo>
                    <a:cubicBezTo>
                      <a:pt x="1275" y="2000"/>
                      <a:pt x="1298" y="1997"/>
                      <a:pt x="1319" y="1992"/>
                    </a:cubicBezTo>
                    <a:cubicBezTo>
                      <a:pt x="1360" y="1992"/>
                      <a:pt x="1391" y="1972"/>
                      <a:pt x="1422" y="1951"/>
                    </a:cubicBezTo>
                    <a:cubicBezTo>
                      <a:pt x="1453" y="1930"/>
                      <a:pt x="1474" y="1909"/>
                      <a:pt x="1485" y="1878"/>
                    </a:cubicBezTo>
                    <a:cubicBezTo>
                      <a:pt x="1515" y="1806"/>
                      <a:pt x="1505" y="1733"/>
                      <a:pt x="1495" y="1660"/>
                    </a:cubicBezTo>
                    <a:cubicBezTo>
                      <a:pt x="1485" y="1619"/>
                      <a:pt x="1464" y="1567"/>
                      <a:pt x="1443" y="1525"/>
                    </a:cubicBezTo>
                    <a:cubicBezTo>
                      <a:pt x="1443" y="1515"/>
                      <a:pt x="1443" y="1515"/>
                      <a:pt x="1432" y="1504"/>
                    </a:cubicBezTo>
                    <a:lnTo>
                      <a:pt x="1432" y="1504"/>
                    </a:lnTo>
                    <a:cubicBezTo>
                      <a:pt x="1464" y="1525"/>
                      <a:pt x="1495" y="1546"/>
                      <a:pt x="1526" y="1557"/>
                    </a:cubicBezTo>
                    <a:cubicBezTo>
                      <a:pt x="1619" y="1619"/>
                      <a:pt x="1723" y="1660"/>
                      <a:pt x="1827" y="1702"/>
                    </a:cubicBezTo>
                    <a:cubicBezTo>
                      <a:pt x="1920" y="1733"/>
                      <a:pt x="2024" y="1764"/>
                      <a:pt x="2128" y="1774"/>
                    </a:cubicBezTo>
                    <a:cubicBezTo>
                      <a:pt x="2211" y="1774"/>
                      <a:pt x="2304" y="1764"/>
                      <a:pt x="2387" y="1723"/>
                    </a:cubicBezTo>
                    <a:cubicBezTo>
                      <a:pt x="2418" y="1702"/>
                      <a:pt x="2449" y="1681"/>
                      <a:pt x="2470" y="1650"/>
                    </a:cubicBezTo>
                    <a:cubicBezTo>
                      <a:pt x="2501" y="1608"/>
                      <a:pt x="2511" y="1567"/>
                      <a:pt x="2522" y="1525"/>
                    </a:cubicBezTo>
                    <a:cubicBezTo>
                      <a:pt x="2532" y="1494"/>
                      <a:pt x="2532" y="1474"/>
                      <a:pt x="2532" y="1442"/>
                    </a:cubicBezTo>
                    <a:cubicBezTo>
                      <a:pt x="2543" y="1411"/>
                      <a:pt x="2543" y="1380"/>
                      <a:pt x="2532" y="1349"/>
                    </a:cubicBezTo>
                    <a:cubicBezTo>
                      <a:pt x="2522" y="1287"/>
                      <a:pt x="2501" y="1235"/>
                      <a:pt x="2470" y="1183"/>
                    </a:cubicBezTo>
                    <a:cubicBezTo>
                      <a:pt x="2439" y="1121"/>
                      <a:pt x="2397" y="1069"/>
                      <a:pt x="2356" y="1017"/>
                    </a:cubicBezTo>
                    <a:cubicBezTo>
                      <a:pt x="2304" y="955"/>
                      <a:pt x="2252" y="903"/>
                      <a:pt x="2190" y="851"/>
                    </a:cubicBezTo>
                    <a:cubicBezTo>
                      <a:pt x="2128" y="789"/>
                      <a:pt x="2066" y="737"/>
                      <a:pt x="2003" y="695"/>
                    </a:cubicBezTo>
                    <a:cubicBezTo>
                      <a:pt x="2034" y="695"/>
                      <a:pt x="2076" y="695"/>
                      <a:pt x="2107" y="685"/>
                    </a:cubicBezTo>
                    <a:cubicBezTo>
                      <a:pt x="2149" y="675"/>
                      <a:pt x="2169" y="654"/>
                      <a:pt x="2200" y="633"/>
                    </a:cubicBezTo>
                    <a:cubicBezTo>
                      <a:pt x="2211" y="623"/>
                      <a:pt x="2221" y="602"/>
                      <a:pt x="2232" y="592"/>
                    </a:cubicBezTo>
                    <a:lnTo>
                      <a:pt x="2262" y="529"/>
                    </a:lnTo>
                    <a:cubicBezTo>
                      <a:pt x="2294" y="446"/>
                      <a:pt x="2283" y="363"/>
                      <a:pt x="2262" y="270"/>
                    </a:cubicBezTo>
                    <a:cubicBezTo>
                      <a:pt x="2252" y="229"/>
                      <a:pt x="2232" y="177"/>
                      <a:pt x="2211" y="135"/>
                    </a:cubicBezTo>
                    <a:cubicBezTo>
                      <a:pt x="2179" y="84"/>
                      <a:pt x="2138" y="42"/>
                      <a:pt x="2096" y="11"/>
                    </a:cubicBezTo>
                    <a:cubicBezTo>
                      <a:pt x="2096" y="1"/>
                      <a:pt x="2086" y="1"/>
                      <a:pt x="2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1242;p49">
                <a:extLst>
                  <a:ext uri="{FF2B5EF4-FFF2-40B4-BE49-F238E27FC236}">
                    <a16:creationId xmlns:a16="http://schemas.microsoft.com/office/drawing/2014/main" id="{D9D9D87A-BADD-4BCA-85F3-5C02F03300EA}"/>
                  </a:ext>
                </a:extLst>
              </p:cNvPr>
              <p:cNvSpPr/>
              <p:nvPr/>
            </p:nvSpPr>
            <p:spPr>
              <a:xfrm>
                <a:off x="6790924" y="1393923"/>
                <a:ext cx="23435" cy="3416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758" extrusionOk="0">
                    <a:moveTo>
                      <a:pt x="291" y="0"/>
                    </a:moveTo>
                    <a:cubicBezTo>
                      <a:pt x="157" y="0"/>
                      <a:pt x="32" y="155"/>
                      <a:pt x="21" y="363"/>
                    </a:cubicBezTo>
                    <a:cubicBezTo>
                      <a:pt x="1" y="570"/>
                      <a:pt x="104" y="747"/>
                      <a:pt x="240" y="757"/>
                    </a:cubicBezTo>
                    <a:cubicBezTo>
                      <a:pt x="244" y="757"/>
                      <a:pt x="248" y="757"/>
                      <a:pt x="252" y="757"/>
                    </a:cubicBezTo>
                    <a:cubicBezTo>
                      <a:pt x="382" y="757"/>
                      <a:pt x="499" y="595"/>
                      <a:pt x="509" y="394"/>
                    </a:cubicBezTo>
                    <a:cubicBezTo>
                      <a:pt x="519" y="187"/>
                      <a:pt x="426" y="1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1243;p49">
                <a:extLst>
                  <a:ext uri="{FF2B5EF4-FFF2-40B4-BE49-F238E27FC236}">
                    <a16:creationId xmlns:a16="http://schemas.microsoft.com/office/drawing/2014/main" id="{3C2D6C30-3EE1-4BC6-BC53-50D981F6500C}"/>
                  </a:ext>
                </a:extLst>
              </p:cNvPr>
              <p:cNvSpPr/>
              <p:nvPr/>
            </p:nvSpPr>
            <p:spPr>
              <a:xfrm>
                <a:off x="6640396" y="1380132"/>
                <a:ext cx="25283" cy="32719"/>
              </a:xfrm>
              <a:custGeom>
                <a:avLst/>
                <a:gdLst/>
                <a:ahLst/>
                <a:cxnLst/>
                <a:rect l="l" t="t" r="r" b="b"/>
                <a:pathLst>
                  <a:path w="561" h="726" extrusionOk="0">
                    <a:moveTo>
                      <a:pt x="335" y="1"/>
                    </a:moveTo>
                    <a:cubicBezTo>
                      <a:pt x="213" y="1"/>
                      <a:pt x="89" y="128"/>
                      <a:pt x="42" y="306"/>
                    </a:cubicBezTo>
                    <a:cubicBezTo>
                      <a:pt x="0" y="503"/>
                      <a:pt x="63" y="690"/>
                      <a:pt x="187" y="721"/>
                    </a:cubicBezTo>
                    <a:cubicBezTo>
                      <a:pt x="200" y="724"/>
                      <a:pt x="213" y="725"/>
                      <a:pt x="226" y="725"/>
                    </a:cubicBezTo>
                    <a:cubicBezTo>
                      <a:pt x="349" y="725"/>
                      <a:pt x="472" y="598"/>
                      <a:pt x="509" y="420"/>
                    </a:cubicBezTo>
                    <a:cubicBezTo>
                      <a:pt x="561" y="223"/>
                      <a:pt x="498" y="36"/>
                      <a:pt x="374" y="5"/>
                    </a:cubicBezTo>
                    <a:cubicBezTo>
                      <a:pt x="361" y="2"/>
                      <a:pt x="348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1244;p49">
                <a:extLst>
                  <a:ext uri="{FF2B5EF4-FFF2-40B4-BE49-F238E27FC236}">
                    <a16:creationId xmlns:a16="http://schemas.microsoft.com/office/drawing/2014/main" id="{9DAB558C-4410-47A2-94AE-31320424DC0E}"/>
                  </a:ext>
                </a:extLst>
              </p:cNvPr>
              <p:cNvSpPr/>
              <p:nvPr/>
            </p:nvSpPr>
            <p:spPr>
              <a:xfrm>
                <a:off x="6638503" y="1324698"/>
                <a:ext cx="42138" cy="17847"/>
              </a:xfrm>
              <a:custGeom>
                <a:avLst/>
                <a:gdLst/>
                <a:ahLst/>
                <a:cxnLst/>
                <a:rect l="l" t="t" r="r" b="b"/>
                <a:pathLst>
                  <a:path w="935" h="396" extrusionOk="0">
                    <a:moveTo>
                      <a:pt x="457" y="1"/>
                    </a:moveTo>
                    <a:cubicBezTo>
                      <a:pt x="333" y="11"/>
                      <a:pt x="219" y="32"/>
                      <a:pt x="136" y="73"/>
                    </a:cubicBezTo>
                    <a:cubicBezTo>
                      <a:pt x="53" y="115"/>
                      <a:pt x="1" y="177"/>
                      <a:pt x="12" y="229"/>
                    </a:cubicBezTo>
                    <a:cubicBezTo>
                      <a:pt x="12" y="322"/>
                      <a:pt x="188" y="395"/>
                      <a:pt x="416" y="395"/>
                    </a:cubicBezTo>
                    <a:lnTo>
                      <a:pt x="478" y="395"/>
                    </a:lnTo>
                    <a:cubicBezTo>
                      <a:pt x="603" y="384"/>
                      <a:pt x="717" y="364"/>
                      <a:pt x="810" y="322"/>
                    </a:cubicBezTo>
                    <a:cubicBezTo>
                      <a:pt x="893" y="281"/>
                      <a:pt x="935" y="229"/>
                      <a:pt x="935" y="167"/>
                    </a:cubicBezTo>
                    <a:cubicBezTo>
                      <a:pt x="925" y="73"/>
                      <a:pt x="748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1245;p49">
                <a:extLst>
                  <a:ext uri="{FF2B5EF4-FFF2-40B4-BE49-F238E27FC236}">
                    <a16:creationId xmlns:a16="http://schemas.microsoft.com/office/drawing/2014/main" id="{6C75AB31-2BAF-4E42-B95A-287A3371FCBF}"/>
                  </a:ext>
                </a:extLst>
              </p:cNvPr>
              <p:cNvSpPr/>
              <p:nvPr/>
            </p:nvSpPr>
            <p:spPr>
              <a:xfrm>
                <a:off x="6794664" y="1336867"/>
                <a:ext cx="42138" cy="22489"/>
              </a:xfrm>
              <a:custGeom>
                <a:avLst/>
                <a:gdLst/>
                <a:ahLst/>
                <a:cxnLst/>
                <a:rect l="l" t="t" r="r" b="b"/>
                <a:pathLst>
                  <a:path w="935" h="499" extrusionOk="0">
                    <a:moveTo>
                      <a:pt x="229" y="1"/>
                    </a:moveTo>
                    <a:cubicBezTo>
                      <a:pt x="125" y="1"/>
                      <a:pt x="53" y="21"/>
                      <a:pt x="32" y="73"/>
                    </a:cubicBezTo>
                    <a:cubicBezTo>
                      <a:pt x="1" y="177"/>
                      <a:pt x="157" y="343"/>
                      <a:pt x="406" y="436"/>
                    </a:cubicBezTo>
                    <a:cubicBezTo>
                      <a:pt x="509" y="478"/>
                      <a:pt x="623" y="499"/>
                      <a:pt x="717" y="499"/>
                    </a:cubicBezTo>
                    <a:cubicBezTo>
                      <a:pt x="820" y="499"/>
                      <a:pt x="893" y="478"/>
                      <a:pt x="913" y="426"/>
                    </a:cubicBezTo>
                    <a:cubicBezTo>
                      <a:pt x="934" y="374"/>
                      <a:pt x="903" y="312"/>
                      <a:pt x="841" y="239"/>
                    </a:cubicBezTo>
                    <a:cubicBezTo>
                      <a:pt x="768" y="167"/>
                      <a:pt x="664" y="104"/>
                      <a:pt x="551" y="63"/>
                    </a:cubicBezTo>
                    <a:cubicBezTo>
                      <a:pt x="436" y="21"/>
                      <a:pt x="323" y="1"/>
                      <a:pt x="2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1246;p49">
                <a:extLst>
                  <a:ext uri="{FF2B5EF4-FFF2-40B4-BE49-F238E27FC236}">
                    <a16:creationId xmlns:a16="http://schemas.microsoft.com/office/drawing/2014/main" id="{CC78E0B2-3C61-4D7D-9842-9E67800325EA}"/>
                  </a:ext>
                </a:extLst>
              </p:cNvPr>
              <p:cNvSpPr/>
              <p:nvPr/>
            </p:nvSpPr>
            <p:spPr>
              <a:xfrm>
                <a:off x="7758174" y="3940308"/>
                <a:ext cx="111317" cy="74406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1651" extrusionOk="0">
                    <a:moveTo>
                      <a:pt x="1619" y="1"/>
                    </a:moveTo>
                    <a:cubicBezTo>
                      <a:pt x="1536" y="12"/>
                      <a:pt x="1463" y="22"/>
                      <a:pt x="1349" y="42"/>
                    </a:cubicBezTo>
                    <a:cubicBezTo>
                      <a:pt x="1276" y="53"/>
                      <a:pt x="1204" y="84"/>
                      <a:pt x="1110" y="115"/>
                    </a:cubicBezTo>
                    <a:cubicBezTo>
                      <a:pt x="965" y="178"/>
                      <a:pt x="820" y="250"/>
                      <a:pt x="654" y="374"/>
                    </a:cubicBezTo>
                    <a:cubicBezTo>
                      <a:pt x="519" y="457"/>
                      <a:pt x="384" y="572"/>
                      <a:pt x="239" y="706"/>
                    </a:cubicBezTo>
                    <a:cubicBezTo>
                      <a:pt x="229" y="717"/>
                      <a:pt x="218" y="727"/>
                      <a:pt x="218" y="748"/>
                    </a:cubicBezTo>
                    <a:cubicBezTo>
                      <a:pt x="125" y="862"/>
                      <a:pt x="52" y="966"/>
                      <a:pt x="22" y="1070"/>
                    </a:cubicBezTo>
                    <a:cubicBezTo>
                      <a:pt x="1" y="1121"/>
                      <a:pt x="1" y="1183"/>
                      <a:pt x="11" y="1246"/>
                    </a:cubicBezTo>
                    <a:cubicBezTo>
                      <a:pt x="11" y="1298"/>
                      <a:pt x="32" y="1360"/>
                      <a:pt x="73" y="1412"/>
                    </a:cubicBezTo>
                    <a:cubicBezTo>
                      <a:pt x="105" y="1453"/>
                      <a:pt x="156" y="1495"/>
                      <a:pt x="208" y="1526"/>
                    </a:cubicBezTo>
                    <a:cubicBezTo>
                      <a:pt x="271" y="1568"/>
                      <a:pt x="343" y="1598"/>
                      <a:pt x="416" y="1619"/>
                    </a:cubicBezTo>
                    <a:cubicBezTo>
                      <a:pt x="488" y="1640"/>
                      <a:pt x="571" y="1651"/>
                      <a:pt x="665" y="1651"/>
                    </a:cubicBezTo>
                    <a:lnTo>
                      <a:pt x="737" y="1651"/>
                    </a:lnTo>
                    <a:cubicBezTo>
                      <a:pt x="799" y="1651"/>
                      <a:pt x="872" y="1651"/>
                      <a:pt x="955" y="1640"/>
                    </a:cubicBezTo>
                    <a:cubicBezTo>
                      <a:pt x="1027" y="1630"/>
                      <a:pt x="1100" y="1609"/>
                      <a:pt x="1173" y="1588"/>
                    </a:cubicBezTo>
                    <a:cubicBezTo>
                      <a:pt x="1225" y="1568"/>
                      <a:pt x="1276" y="1557"/>
                      <a:pt x="1329" y="1526"/>
                    </a:cubicBezTo>
                    <a:cubicBezTo>
                      <a:pt x="1432" y="1485"/>
                      <a:pt x="1536" y="1432"/>
                      <a:pt x="1670" y="1349"/>
                    </a:cubicBezTo>
                    <a:cubicBezTo>
                      <a:pt x="1795" y="1277"/>
                      <a:pt x="1909" y="1194"/>
                      <a:pt x="2013" y="1111"/>
                    </a:cubicBezTo>
                    <a:cubicBezTo>
                      <a:pt x="2117" y="1028"/>
                      <a:pt x="2221" y="934"/>
                      <a:pt x="2293" y="841"/>
                    </a:cubicBezTo>
                    <a:cubicBezTo>
                      <a:pt x="2355" y="768"/>
                      <a:pt x="2397" y="696"/>
                      <a:pt x="2428" y="623"/>
                    </a:cubicBezTo>
                    <a:cubicBezTo>
                      <a:pt x="2459" y="551"/>
                      <a:pt x="2470" y="468"/>
                      <a:pt x="2459" y="406"/>
                    </a:cubicBezTo>
                    <a:cubicBezTo>
                      <a:pt x="2428" y="208"/>
                      <a:pt x="2221" y="105"/>
                      <a:pt x="2065" y="63"/>
                    </a:cubicBezTo>
                    <a:cubicBezTo>
                      <a:pt x="2002" y="42"/>
                      <a:pt x="1940" y="32"/>
                      <a:pt x="1878" y="22"/>
                    </a:cubicBezTo>
                    <a:cubicBezTo>
                      <a:pt x="1806" y="12"/>
                      <a:pt x="1733" y="1"/>
                      <a:pt x="16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1247;p49">
                <a:extLst>
                  <a:ext uri="{FF2B5EF4-FFF2-40B4-BE49-F238E27FC236}">
                    <a16:creationId xmlns:a16="http://schemas.microsoft.com/office/drawing/2014/main" id="{1E93ACCD-B26B-460C-8305-84D8B1918D67}"/>
                  </a:ext>
                </a:extLst>
              </p:cNvPr>
              <p:cNvSpPr/>
              <p:nvPr/>
            </p:nvSpPr>
            <p:spPr>
              <a:xfrm>
                <a:off x="7761914" y="3971675"/>
                <a:ext cx="34161" cy="25148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58" extrusionOk="0">
                    <a:moveTo>
                      <a:pt x="695" y="0"/>
                    </a:moveTo>
                    <a:cubicBezTo>
                      <a:pt x="665" y="10"/>
                      <a:pt x="633" y="21"/>
                      <a:pt x="602" y="42"/>
                    </a:cubicBezTo>
                    <a:cubicBezTo>
                      <a:pt x="571" y="52"/>
                      <a:pt x="550" y="62"/>
                      <a:pt x="519" y="72"/>
                    </a:cubicBezTo>
                    <a:cubicBezTo>
                      <a:pt x="457" y="104"/>
                      <a:pt x="395" y="145"/>
                      <a:pt x="333" y="187"/>
                    </a:cubicBezTo>
                    <a:cubicBezTo>
                      <a:pt x="218" y="280"/>
                      <a:pt x="115" y="384"/>
                      <a:pt x="11" y="487"/>
                    </a:cubicBezTo>
                    <a:cubicBezTo>
                      <a:pt x="1" y="508"/>
                      <a:pt x="1" y="529"/>
                      <a:pt x="11" y="550"/>
                    </a:cubicBezTo>
                    <a:cubicBezTo>
                      <a:pt x="21" y="555"/>
                      <a:pt x="32" y="558"/>
                      <a:pt x="42" y="558"/>
                    </a:cubicBezTo>
                    <a:cubicBezTo>
                      <a:pt x="52" y="558"/>
                      <a:pt x="63" y="555"/>
                      <a:pt x="73" y="550"/>
                    </a:cubicBezTo>
                    <a:cubicBezTo>
                      <a:pt x="167" y="446"/>
                      <a:pt x="260" y="353"/>
                      <a:pt x="363" y="270"/>
                    </a:cubicBezTo>
                    <a:cubicBezTo>
                      <a:pt x="395" y="238"/>
                      <a:pt x="436" y="218"/>
                      <a:pt x="478" y="187"/>
                    </a:cubicBezTo>
                    <a:cubicBezTo>
                      <a:pt x="519" y="166"/>
                      <a:pt x="561" y="145"/>
                      <a:pt x="612" y="125"/>
                    </a:cubicBezTo>
                    <a:lnTo>
                      <a:pt x="602" y="125"/>
                    </a:lnTo>
                    <a:cubicBezTo>
                      <a:pt x="644" y="104"/>
                      <a:pt x="675" y="93"/>
                      <a:pt x="716" y="83"/>
                    </a:cubicBezTo>
                    <a:cubicBezTo>
                      <a:pt x="737" y="72"/>
                      <a:pt x="758" y="52"/>
                      <a:pt x="748" y="31"/>
                    </a:cubicBezTo>
                    <a:cubicBezTo>
                      <a:pt x="748" y="10"/>
                      <a:pt x="727" y="0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1248;p49">
                <a:extLst>
                  <a:ext uri="{FF2B5EF4-FFF2-40B4-BE49-F238E27FC236}">
                    <a16:creationId xmlns:a16="http://schemas.microsoft.com/office/drawing/2014/main" id="{1A0DF822-5780-4E8D-BC51-69E9A2308160}"/>
                  </a:ext>
                </a:extLst>
              </p:cNvPr>
              <p:cNvSpPr/>
              <p:nvPr/>
            </p:nvSpPr>
            <p:spPr>
              <a:xfrm>
                <a:off x="7769396" y="3986142"/>
                <a:ext cx="29474" cy="20596"/>
              </a:xfrm>
              <a:custGeom>
                <a:avLst/>
                <a:gdLst/>
                <a:ahLst/>
                <a:cxnLst/>
                <a:rect l="l" t="t" r="r" b="b"/>
                <a:pathLst>
                  <a:path w="654" h="457" extrusionOk="0">
                    <a:moveTo>
                      <a:pt x="612" y="0"/>
                    </a:moveTo>
                    <a:cubicBezTo>
                      <a:pt x="602" y="0"/>
                      <a:pt x="592" y="11"/>
                      <a:pt x="582" y="11"/>
                    </a:cubicBezTo>
                    <a:cubicBezTo>
                      <a:pt x="540" y="32"/>
                      <a:pt x="488" y="53"/>
                      <a:pt x="436" y="83"/>
                    </a:cubicBezTo>
                    <a:lnTo>
                      <a:pt x="280" y="177"/>
                    </a:lnTo>
                    <a:cubicBezTo>
                      <a:pt x="188" y="239"/>
                      <a:pt x="105" y="312"/>
                      <a:pt x="22" y="385"/>
                    </a:cubicBezTo>
                    <a:cubicBezTo>
                      <a:pt x="1" y="395"/>
                      <a:pt x="11" y="426"/>
                      <a:pt x="22" y="447"/>
                    </a:cubicBezTo>
                    <a:cubicBezTo>
                      <a:pt x="32" y="447"/>
                      <a:pt x="42" y="457"/>
                      <a:pt x="52" y="457"/>
                    </a:cubicBezTo>
                    <a:cubicBezTo>
                      <a:pt x="63" y="457"/>
                      <a:pt x="73" y="447"/>
                      <a:pt x="84" y="447"/>
                    </a:cubicBezTo>
                    <a:cubicBezTo>
                      <a:pt x="125" y="405"/>
                      <a:pt x="156" y="374"/>
                      <a:pt x="197" y="343"/>
                    </a:cubicBezTo>
                    <a:cubicBezTo>
                      <a:pt x="260" y="291"/>
                      <a:pt x="322" y="249"/>
                      <a:pt x="384" y="208"/>
                    </a:cubicBezTo>
                    <a:cubicBezTo>
                      <a:pt x="467" y="156"/>
                      <a:pt x="550" y="115"/>
                      <a:pt x="623" y="83"/>
                    </a:cubicBezTo>
                    <a:cubicBezTo>
                      <a:pt x="633" y="73"/>
                      <a:pt x="644" y="63"/>
                      <a:pt x="644" y="53"/>
                    </a:cubicBezTo>
                    <a:cubicBezTo>
                      <a:pt x="654" y="42"/>
                      <a:pt x="644" y="32"/>
                      <a:pt x="644" y="21"/>
                    </a:cubicBezTo>
                    <a:cubicBezTo>
                      <a:pt x="633" y="11"/>
                      <a:pt x="623" y="11"/>
                      <a:pt x="6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1249;p49">
                <a:extLst>
                  <a:ext uri="{FF2B5EF4-FFF2-40B4-BE49-F238E27FC236}">
                    <a16:creationId xmlns:a16="http://schemas.microsoft.com/office/drawing/2014/main" id="{90071626-986E-4741-99AB-3966B694687B}"/>
                  </a:ext>
                </a:extLst>
              </p:cNvPr>
              <p:cNvSpPr/>
              <p:nvPr/>
            </p:nvSpPr>
            <p:spPr>
              <a:xfrm>
                <a:off x="7782511" y="3995471"/>
                <a:ext cx="22939" cy="1550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4" extrusionOk="0">
                    <a:moveTo>
                      <a:pt x="467" y="1"/>
                    </a:moveTo>
                    <a:cubicBezTo>
                      <a:pt x="457" y="1"/>
                      <a:pt x="446" y="1"/>
                      <a:pt x="446" y="12"/>
                    </a:cubicBezTo>
                    <a:cubicBezTo>
                      <a:pt x="363" y="53"/>
                      <a:pt x="291" y="84"/>
                      <a:pt x="218" y="136"/>
                    </a:cubicBezTo>
                    <a:cubicBezTo>
                      <a:pt x="145" y="178"/>
                      <a:pt x="83" y="229"/>
                      <a:pt x="21" y="281"/>
                    </a:cubicBezTo>
                    <a:cubicBezTo>
                      <a:pt x="0" y="291"/>
                      <a:pt x="10" y="323"/>
                      <a:pt x="21" y="333"/>
                    </a:cubicBezTo>
                    <a:cubicBezTo>
                      <a:pt x="31" y="344"/>
                      <a:pt x="42" y="344"/>
                      <a:pt x="52" y="344"/>
                    </a:cubicBezTo>
                    <a:cubicBezTo>
                      <a:pt x="62" y="344"/>
                      <a:pt x="72" y="344"/>
                      <a:pt x="83" y="333"/>
                    </a:cubicBezTo>
                    <a:lnTo>
                      <a:pt x="114" y="302"/>
                    </a:lnTo>
                    <a:cubicBezTo>
                      <a:pt x="166" y="261"/>
                      <a:pt x="228" y="229"/>
                      <a:pt x="280" y="188"/>
                    </a:cubicBezTo>
                    <a:cubicBezTo>
                      <a:pt x="342" y="146"/>
                      <a:pt x="415" y="115"/>
                      <a:pt x="487" y="84"/>
                    </a:cubicBezTo>
                    <a:cubicBezTo>
                      <a:pt x="508" y="74"/>
                      <a:pt x="508" y="42"/>
                      <a:pt x="498" y="22"/>
                    </a:cubicBez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1250;p49">
                <a:extLst>
                  <a:ext uri="{FF2B5EF4-FFF2-40B4-BE49-F238E27FC236}">
                    <a16:creationId xmlns:a16="http://schemas.microsoft.com/office/drawing/2014/main" id="{25369DC8-230C-403B-88E3-CA9044CDC180}"/>
                  </a:ext>
                </a:extLst>
              </p:cNvPr>
              <p:cNvSpPr/>
              <p:nvPr/>
            </p:nvSpPr>
            <p:spPr>
              <a:xfrm>
                <a:off x="7530986" y="3910383"/>
                <a:ext cx="116454" cy="6737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1495" extrusionOk="0">
                    <a:moveTo>
                      <a:pt x="1557" y="1"/>
                    </a:moveTo>
                    <a:cubicBezTo>
                      <a:pt x="1483" y="1"/>
                      <a:pt x="1400" y="12"/>
                      <a:pt x="1308" y="32"/>
                    </a:cubicBezTo>
                    <a:cubicBezTo>
                      <a:pt x="1152" y="53"/>
                      <a:pt x="996" y="105"/>
                      <a:pt x="799" y="188"/>
                    </a:cubicBezTo>
                    <a:cubicBezTo>
                      <a:pt x="654" y="250"/>
                      <a:pt x="508" y="333"/>
                      <a:pt x="332" y="437"/>
                    </a:cubicBezTo>
                    <a:cubicBezTo>
                      <a:pt x="322" y="447"/>
                      <a:pt x="312" y="457"/>
                      <a:pt x="312" y="468"/>
                    </a:cubicBezTo>
                    <a:cubicBezTo>
                      <a:pt x="187" y="561"/>
                      <a:pt x="104" y="655"/>
                      <a:pt x="52" y="748"/>
                    </a:cubicBezTo>
                    <a:cubicBezTo>
                      <a:pt x="21" y="800"/>
                      <a:pt x="11" y="862"/>
                      <a:pt x="1" y="925"/>
                    </a:cubicBezTo>
                    <a:cubicBezTo>
                      <a:pt x="1" y="976"/>
                      <a:pt x="11" y="1038"/>
                      <a:pt x="42" y="1100"/>
                    </a:cubicBezTo>
                    <a:cubicBezTo>
                      <a:pt x="63" y="1142"/>
                      <a:pt x="93" y="1194"/>
                      <a:pt x="146" y="1246"/>
                    </a:cubicBezTo>
                    <a:cubicBezTo>
                      <a:pt x="197" y="1287"/>
                      <a:pt x="259" y="1329"/>
                      <a:pt x="332" y="1370"/>
                    </a:cubicBezTo>
                    <a:cubicBezTo>
                      <a:pt x="405" y="1402"/>
                      <a:pt x="478" y="1422"/>
                      <a:pt x="571" y="1443"/>
                    </a:cubicBezTo>
                    <a:cubicBezTo>
                      <a:pt x="591" y="1453"/>
                      <a:pt x="612" y="1464"/>
                      <a:pt x="633" y="1464"/>
                    </a:cubicBezTo>
                    <a:lnTo>
                      <a:pt x="851" y="1495"/>
                    </a:lnTo>
                    <a:cubicBezTo>
                      <a:pt x="934" y="1495"/>
                      <a:pt x="1006" y="1495"/>
                      <a:pt x="1079" y="1485"/>
                    </a:cubicBezTo>
                    <a:cubicBezTo>
                      <a:pt x="1142" y="1474"/>
                      <a:pt x="1193" y="1464"/>
                      <a:pt x="1245" y="1453"/>
                    </a:cubicBezTo>
                    <a:cubicBezTo>
                      <a:pt x="1349" y="1432"/>
                      <a:pt x="1474" y="1402"/>
                      <a:pt x="1608" y="1349"/>
                    </a:cubicBezTo>
                    <a:cubicBezTo>
                      <a:pt x="1753" y="1298"/>
                      <a:pt x="1878" y="1246"/>
                      <a:pt x="1992" y="1183"/>
                    </a:cubicBezTo>
                    <a:cubicBezTo>
                      <a:pt x="2117" y="1121"/>
                      <a:pt x="2230" y="1049"/>
                      <a:pt x="2324" y="966"/>
                    </a:cubicBezTo>
                    <a:cubicBezTo>
                      <a:pt x="2396" y="914"/>
                      <a:pt x="2459" y="852"/>
                      <a:pt x="2500" y="779"/>
                    </a:cubicBezTo>
                    <a:cubicBezTo>
                      <a:pt x="2542" y="717"/>
                      <a:pt x="2573" y="644"/>
                      <a:pt x="2573" y="572"/>
                    </a:cubicBezTo>
                    <a:cubicBezTo>
                      <a:pt x="2583" y="364"/>
                      <a:pt x="2396" y="229"/>
                      <a:pt x="2241" y="157"/>
                    </a:cubicBezTo>
                    <a:cubicBezTo>
                      <a:pt x="2189" y="125"/>
                      <a:pt x="2127" y="105"/>
                      <a:pt x="2075" y="84"/>
                    </a:cubicBezTo>
                    <a:cubicBezTo>
                      <a:pt x="2002" y="53"/>
                      <a:pt x="1940" y="42"/>
                      <a:pt x="1857" y="22"/>
                    </a:cubicBezTo>
                    <a:lnTo>
                      <a:pt x="1815" y="12"/>
                    </a:lnTo>
                    <a:cubicBezTo>
                      <a:pt x="1743" y="1"/>
                      <a:pt x="1660" y="1"/>
                      <a:pt x="15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1251;p49">
                <a:extLst>
                  <a:ext uri="{FF2B5EF4-FFF2-40B4-BE49-F238E27FC236}">
                    <a16:creationId xmlns:a16="http://schemas.microsoft.com/office/drawing/2014/main" id="{D76C5FCE-95F3-49CE-8380-DE1D1F2168F3}"/>
                  </a:ext>
                </a:extLst>
              </p:cNvPr>
              <p:cNvSpPr/>
              <p:nvPr/>
            </p:nvSpPr>
            <p:spPr>
              <a:xfrm>
                <a:off x="7534726" y="3934719"/>
                <a:ext cx="37451" cy="18793"/>
              </a:xfrm>
              <a:custGeom>
                <a:avLst/>
                <a:gdLst/>
                <a:ahLst/>
                <a:cxnLst/>
                <a:rect l="l" t="t" r="r" b="b"/>
                <a:pathLst>
                  <a:path w="831" h="417" extrusionOk="0">
                    <a:moveTo>
                      <a:pt x="789" y="0"/>
                    </a:moveTo>
                    <a:cubicBezTo>
                      <a:pt x="747" y="0"/>
                      <a:pt x="716" y="0"/>
                      <a:pt x="685" y="11"/>
                    </a:cubicBezTo>
                    <a:cubicBezTo>
                      <a:pt x="654" y="11"/>
                      <a:pt x="623" y="21"/>
                      <a:pt x="591" y="32"/>
                    </a:cubicBezTo>
                    <a:cubicBezTo>
                      <a:pt x="529" y="53"/>
                      <a:pt x="457" y="73"/>
                      <a:pt x="384" y="115"/>
                    </a:cubicBezTo>
                    <a:cubicBezTo>
                      <a:pt x="259" y="177"/>
                      <a:pt x="135" y="260"/>
                      <a:pt x="21" y="343"/>
                    </a:cubicBezTo>
                    <a:cubicBezTo>
                      <a:pt x="1" y="353"/>
                      <a:pt x="1" y="385"/>
                      <a:pt x="10" y="395"/>
                    </a:cubicBezTo>
                    <a:cubicBezTo>
                      <a:pt x="17" y="407"/>
                      <a:pt x="32" y="416"/>
                      <a:pt x="44" y="416"/>
                    </a:cubicBezTo>
                    <a:cubicBezTo>
                      <a:pt x="52" y="416"/>
                      <a:pt x="59" y="413"/>
                      <a:pt x="63" y="405"/>
                    </a:cubicBezTo>
                    <a:cubicBezTo>
                      <a:pt x="176" y="332"/>
                      <a:pt x="280" y="260"/>
                      <a:pt x="405" y="187"/>
                    </a:cubicBezTo>
                    <a:lnTo>
                      <a:pt x="405" y="198"/>
                    </a:lnTo>
                    <a:lnTo>
                      <a:pt x="529" y="136"/>
                    </a:lnTo>
                    <a:cubicBezTo>
                      <a:pt x="581" y="115"/>
                      <a:pt x="623" y="104"/>
                      <a:pt x="674" y="94"/>
                    </a:cubicBezTo>
                    <a:lnTo>
                      <a:pt x="664" y="94"/>
                    </a:lnTo>
                    <a:cubicBezTo>
                      <a:pt x="706" y="83"/>
                      <a:pt x="747" y="83"/>
                      <a:pt x="789" y="73"/>
                    </a:cubicBezTo>
                    <a:cubicBezTo>
                      <a:pt x="810" y="73"/>
                      <a:pt x="830" y="53"/>
                      <a:pt x="830" y="32"/>
                    </a:cubicBezTo>
                    <a:cubicBezTo>
                      <a:pt x="830" y="11"/>
                      <a:pt x="810" y="0"/>
                      <a:pt x="7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1252;p49">
                <a:extLst>
                  <a:ext uri="{FF2B5EF4-FFF2-40B4-BE49-F238E27FC236}">
                    <a16:creationId xmlns:a16="http://schemas.microsoft.com/office/drawing/2014/main" id="{B8FEE13F-0117-4EF7-9681-2785B4123C87}"/>
                  </a:ext>
                </a:extLst>
              </p:cNvPr>
              <p:cNvSpPr/>
              <p:nvPr/>
            </p:nvSpPr>
            <p:spPr>
              <a:xfrm>
                <a:off x="7540360" y="3949231"/>
                <a:ext cx="31818" cy="1545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343" extrusionOk="0">
                    <a:moveTo>
                      <a:pt x="674" y="0"/>
                    </a:moveTo>
                    <a:cubicBezTo>
                      <a:pt x="664" y="0"/>
                      <a:pt x="653" y="0"/>
                      <a:pt x="653" y="10"/>
                    </a:cubicBezTo>
                    <a:cubicBezTo>
                      <a:pt x="591" y="21"/>
                      <a:pt x="539" y="31"/>
                      <a:pt x="487" y="52"/>
                    </a:cubicBezTo>
                    <a:cubicBezTo>
                      <a:pt x="436" y="63"/>
                      <a:pt x="373" y="93"/>
                      <a:pt x="321" y="114"/>
                    </a:cubicBezTo>
                    <a:cubicBezTo>
                      <a:pt x="217" y="156"/>
                      <a:pt x="114" y="208"/>
                      <a:pt x="21" y="259"/>
                    </a:cubicBezTo>
                    <a:cubicBezTo>
                      <a:pt x="0" y="280"/>
                      <a:pt x="0" y="301"/>
                      <a:pt x="10" y="321"/>
                    </a:cubicBezTo>
                    <a:cubicBezTo>
                      <a:pt x="21" y="332"/>
                      <a:pt x="31" y="332"/>
                      <a:pt x="41" y="342"/>
                    </a:cubicBezTo>
                    <a:cubicBezTo>
                      <a:pt x="51" y="342"/>
                      <a:pt x="62" y="332"/>
                      <a:pt x="72" y="332"/>
                    </a:cubicBezTo>
                    <a:cubicBezTo>
                      <a:pt x="114" y="301"/>
                      <a:pt x="166" y="280"/>
                      <a:pt x="207" y="259"/>
                    </a:cubicBezTo>
                    <a:cubicBezTo>
                      <a:pt x="270" y="218"/>
                      <a:pt x="342" y="187"/>
                      <a:pt x="415" y="156"/>
                    </a:cubicBezTo>
                    <a:cubicBezTo>
                      <a:pt x="498" y="125"/>
                      <a:pt x="591" y="104"/>
                      <a:pt x="674" y="83"/>
                    </a:cubicBezTo>
                    <a:cubicBezTo>
                      <a:pt x="685" y="83"/>
                      <a:pt x="695" y="73"/>
                      <a:pt x="695" y="63"/>
                    </a:cubicBezTo>
                    <a:cubicBezTo>
                      <a:pt x="705" y="52"/>
                      <a:pt x="705" y="42"/>
                      <a:pt x="705" y="31"/>
                    </a:cubicBezTo>
                    <a:cubicBezTo>
                      <a:pt x="695" y="21"/>
                      <a:pt x="695" y="10"/>
                      <a:pt x="685" y="10"/>
                    </a:cubicBezTo>
                    <a:cubicBezTo>
                      <a:pt x="674" y="10"/>
                      <a:pt x="674" y="0"/>
                      <a:pt x="674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1253;p49">
                <a:extLst>
                  <a:ext uri="{FF2B5EF4-FFF2-40B4-BE49-F238E27FC236}">
                    <a16:creationId xmlns:a16="http://schemas.microsoft.com/office/drawing/2014/main" id="{A7D573FE-91E6-47CF-A3AB-970B3B8AA006}"/>
                  </a:ext>
                </a:extLst>
              </p:cNvPr>
              <p:cNvSpPr/>
              <p:nvPr/>
            </p:nvSpPr>
            <p:spPr>
              <a:xfrm>
                <a:off x="7552483" y="3959777"/>
                <a:ext cx="24382" cy="11672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59" extrusionOk="0">
                    <a:moveTo>
                      <a:pt x="499" y="0"/>
                    </a:moveTo>
                    <a:cubicBezTo>
                      <a:pt x="493" y="0"/>
                      <a:pt x="488" y="4"/>
                      <a:pt x="488" y="4"/>
                    </a:cubicBezTo>
                    <a:cubicBezTo>
                      <a:pt x="405" y="25"/>
                      <a:pt x="322" y="46"/>
                      <a:pt x="239" y="78"/>
                    </a:cubicBezTo>
                    <a:cubicBezTo>
                      <a:pt x="167" y="108"/>
                      <a:pt x="94" y="150"/>
                      <a:pt x="21" y="181"/>
                    </a:cubicBezTo>
                    <a:cubicBezTo>
                      <a:pt x="1" y="191"/>
                      <a:pt x="1" y="223"/>
                      <a:pt x="11" y="243"/>
                    </a:cubicBezTo>
                    <a:cubicBezTo>
                      <a:pt x="21" y="253"/>
                      <a:pt x="21" y="253"/>
                      <a:pt x="31" y="253"/>
                    </a:cubicBezTo>
                    <a:cubicBezTo>
                      <a:pt x="38" y="257"/>
                      <a:pt x="43" y="258"/>
                      <a:pt x="46" y="258"/>
                    </a:cubicBezTo>
                    <a:cubicBezTo>
                      <a:pt x="53" y="258"/>
                      <a:pt x="56" y="253"/>
                      <a:pt x="63" y="253"/>
                    </a:cubicBezTo>
                    <a:cubicBezTo>
                      <a:pt x="84" y="243"/>
                      <a:pt x="94" y="233"/>
                      <a:pt x="114" y="223"/>
                    </a:cubicBezTo>
                    <a:lnTo>
                      <a:pt x="114" y="223"/>
                    </a:lnTo>
                    <a:lnTo>
                      <a:pt x="104" y="233"/>
                    </a:lnTo>
                    <a:cubicBezTo>
                      <a:pt x="167" y="202"/>
                      <a:pt x="229" y="170"/>
                      <a:pt x="291" y="150"/>
                    </a:cubicBezTo>
                    <a:cubicBezTo>
                      <a:pt x="363" y="119"/>
                      <a:pt x="436" y="98"/>
                      <a:pt x="509" y="78"/>
                    </a:cubicBezTo>
                    <a:cubicBezTo>
                      <a:pt x="529" y="78"/>
                      <a:pt x="540" y="46"/>
                      <a:pt x="540" y="25"/>
                    </a:cubicBezTo>
                    <a:cubicBezTo>
                      <a:pt x="529" y="15"/>
                      <a:pt x="529" y="4"/>
                      <a:pt x="519" y="4"/>
                    </a:cubicBezTo>
                    <a:lnTo>
                      <a:pt x="509" y="4"/>
                    </a:lnTo>
                    <a:cubicBezTo>
                      <a:pt x="505" y="1"/>
                      <a:pt x="502" y="0"/>
                      <a:pt x="4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1254;p49">
                <a:extLst>
                  <a:ext uri="{FF2B5EF4-FFF2-40B4-BE49-F238E27FC236}">
                    <a16:creationId xmlns:a16="http://schemas.microsoft.com/office/drawing/2014/main" id="{24B6BE5E-F7E1-4AF5-A653-E36238533196}"/>
                  </a:ext>
                </a:extLst>
              </p:cNvPr>
              <p:cNvSpPr/>
              <p:nvPr/>
            </p:nvSpPr>
            <p:spPr>
              <a:xfrm>
                <a:off x="7933488" y="3383899"/>
                <a:ext cx="184732" cy="160170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3554" extrusionOk="0">
                    <a:moveTo>
                      <a:pt x="2663" y="0"/>
                    </a:moveTo>
                    <a:cubicBezTo>
                      <a:pt x="2530" y="0"/>
                      <a:pt x="2392" y="22"/>
                      <a:pt x="2262" y="65"/>
                    </a:cubicBezTo>
                    <a:cubicBezTo>
                      <a:pt x="2096" y="107"/>
                      <a:pt x="1940" y="200"/>
                      <a:pt x="1764" y="335"/>
                    </a:cubicBezTo>
                    <a:cubicBezTo>
                      <a:pt x="1598" y="459"/>
                      <a:pt x="1453" y="605"/>
                      <a:pt x="1318" y="750"/>
                    </a:cubicBezTo>
                    <a:lnTo>
                      <a:pt x="1204" y="874"/>
                    </a:lnTo>
                    <a:cubicBezTo>
                      <a:pt x="1100" y="978"/>
                      <a:pt x="1007" y="1082"/>
                      <a:pt x="903" y="1175"/>
                    </a:cubicBezTo>
                    <a:cubicBezTo>
                      <a:pt x="903" y="1185"/>
                      <a:pt x="892" y="1185"/>
                      <a:pt x="892" y="1185"/>
                    </a:cubicBezTo>
                    <a:cubicBezTo>
                      <a:pt x="706" y="1362"/>
                      <a:pt x="551" y="1476"/>
                      <a:pt x="394" y="1559"/>
                    </a:cubicBezTo>
                    <a:cubicBezTo>
                      <a:pt x="291" y="1621"/>
                      <a:pt x="187" y="1663"/>
                      <a:pt x="73" y="1694"/>
                    </a:cubicBezTo>
                    <a:cubicBezTo>
                      <a:pt x="53" y="1694"/>
                      <a:pt x="32" y="1715"/>
                      <a:pt x="21" y="1736"/>
                    </a:cubicBezTo>
                    <a:cubicBezTo>
                      <a:pt x="0" y="1766"/>
                      <a:pt x="0" y="1798"/>
                      <a:pt x="11" y="1829"/>
                    </a:cubicBezTo>
                    <a:cubicBezTo>
                      <a:pt x="0" y="1870"/>
                      <a:pt x="11" y="1902"/>
                      <a:pt x="32" y="1932"/>
                    </a:cubicBezTo>
                    <a:cubicBezTo>
                      <a:pt x="83" y="2015"/>
                      <a:pt x="136" y="2088"/>
                      <a:pt x="177" y="2171"/>
                    </a:cubicBezTo>
                    <a:cubicBezTo>
                      <a:pt x="312" y="2379"/>
                      <a:pt x="447" y="2586"/>
                      <a:pt x="592" y="2783"/>
                    </a:cubicBezTo>
                    <a:cubicBezTo>
                      <a:pt x="706" y="2928"/>
                      <a:pt x="820" y="3053"/>
                      <a:pt x="945" y="3156"/>
                    </a:cubicBezTo>
                    <a:cubicBezTo>
                      <a:pt x="1069" y="3260"/>
                      <a:pt x="1224" y="3354"/>
                      <a:pt x="1380" y="3426"/>
                    </a:cubicBezTo>
                    <a:cubicBezTo>
                      <a:pt x="1546" y="3499"/>
                      <a:pt x="1722" y="3541"/>
                      <a:pt x="1909" y="3550"/>
                    </a:cubicBezTo>
                    <a:cubicBezTo>
                      <a:pt x="1937" y="3552"/>
                      <a:pt x="1966" y="3553"/>
                      <a:pt x="1995" y="3553"/>
                    </a:cubicBezTo>
                    <a:cubicBezTo>
                      <a:pt x="2125" y="3553"/>
                      <a:pt x="2261" y="3535"/>
                      <a:pt x="2397" y="3509"/>
                    </a:cubicBezTo>
                    <a:cubicBezTo>
                      <a:pt x="2718" y="3426"/>
                      <a:pt x="3040" y="3271"/>
                      <a:pt x="3320" y="3032"/>
                    </a:cubicBezTo>
                    <a:cubicBezTo>
                      <a:pt x="3589" y="2804"/>
                      <a:pt x="3808" y="2513"/>
                      <a:pt x="3953" y="2202"/>
                    </a:cubicBezTo>
                    <a:cubicBezTo>
                      <a:pt x="4015" y="2047"/>
                      <a:pt x="4057" y="1891"/>
                      <a:pt x="4077" y="1736"/>
                    </a:cubicBezTo>
                    <a:cubicBezTo>
                      <a:pt x="4098" y="1590"/>
                      <a:pt x="4087" y="1434"/>
                      <a:pt x="4067" y="1279"/>
                    </a:cubicBezTo>
                    <a:cubicBezTo>
                      <a:pt x="4004" y="978"/>
                      <a:pt x="3870" y="687"/>
                      <a:pt x="3662" y="459"/>
                    </a:cubicBezTo>
                    <a:cubicBezTo>
                      <a:pt x="3610" y="408"/>
                      <a:pt x="3559" y="356"/>
                      <a:pt x="3496" y="304"/>
                    </a:cubicBezTo>
                    <a:cubicBezTo>
                      <a:pt x="3444" y="263"/>
                      <a:pt x="3382" y="221"/>
                      <a:pt x="3299" y="169"/>
                    </a:cubicBezTo>
                    <a:cubicBezTo>
                      <a:pt x="3174" y="97"/>
                      <a:pt x="3029" y="44"/>
                      <a:pt x="2874" y="14"/>
                    </a:cubicBezTo>
                    <a:cubicBezTo>
                      <a:pt x="2833" y="3"/>
                      <a:pt x="2780" y="3"/>
                      <a:pt x="2739" y="3"/>
                    </a:cubicBezTo>
                    <a:cubicBezTo>
                      <a:pt x="2714" y="1"/>
                      <a:pt x="2688" y="0"/>
                      <a:pt x="2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1255;p49">
                <a:extLst>
                  <a:ext uri="{FF2B5EF4-FFF2-40B4-BE49-F238E27FC236}">
                    <a16:creationId xmlns:a16="http://schemas.microsoft.com/office/drawing/2014/main" id="{88A3A9D7-9C81-48B5-ABA2-A17DB0F72562}"/>
                  </a:ext>
                </a:extLst>
              </p:cNvPr>
              <p:cNvSpPr/>
              <p:nvPr/>
            </p:nvSpPr>
            <p:spPr>
              <a:xfrm>
                <a:off x="7602509" y="3248740"/>
                <a:ext cx="145433" cy="172248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3822" extrusionOk="0">
                    <a:moveTo>
                      <a:pt x="1531" y="0"/>
                    </a:moveTo>
                    <a:cubicBezTo>
                      <a:pt x="1459" y="0"/>
                      <a:pt x="1383" y="10"/>
                      <a:pt x="1307" y="25"/>
                    </a:cubicBezTo>
                    <a:cubicBezTo>
                      <a:pt x="1203" y="46"/>
                      <a:pt x="1090" y="77"/>
                      <a:pt x="955" y="129"/>
                    </a:cubicBezTo>
                    <a:cubicBezTo>
                      <a:pt x="862" y="170"/>
                      <a:pt x="758" y="233"/>
                      <a:pt x="654" y="295"/>
                    </a:cubicBezTo>
                    <a:cubicBezTo>
                      <a:pt x="498" y="409"/>
                      <a:pt x="353" y="565"/>
                      <a:pt x="249" y="741"/>
                    </a:cubicBezTo>
                    <a:cubicBezTo>
                      <a:pt x="0" y="1166"/>
                      <a:pt x="11" y="1623"/>
                      <a:pt x="52" y="1934"/>
                    </a:cubicBezTo>
                    <a:cubicBezTo>
                      <a:pt x="83" y="2141"/>
                      <a:pt x="145" y="2338"/>
                      <a:pt x="228" y="2545"/>
                    </a:cubicBezTo>
                    <a:cubicBezTo>
                      <a:pt x="311" y="2743"/>
                      <a:pt x="426" y="2930"/>
                      <a:pt x="560" y="3096"/>
                    </a:cubicBezTo>
                    <a:cubicBezTo>
                      <a:pt x="841" y="3448"/>
                      <a:pt x="1214" y="3686"/>
                      <a:pt x="1608" y="3780"/>
                    </a:cubicBezTo>
                    <a:cubicBezTo>
                      <a:pt x="1701" y="3801"/>
                      <a:pt x="1795" y="3811"/>
                      <a:pt x="1888" y="3822"/>
                    </a:cubicBezTo>
                    <a:cubicBezTo>
                      <a:pt x="2023" y="3822"/>
                      <a:pt x="2158" y="3822"/>
                      <a:pt x="2293" y="3790"/>
                    </a:cubicBezTo>
                    <a:cubicBezTo>
                      <a:pt x="2531" y="3749"/>
                      <a:pt x="2780" y="3656"/>
                      <a:pt x="3019" y="3521"/>
                    </a:cubicBezTo>
                    <a:cubicBezTo>
                      <a:pt x="3071" y="3490"/>
                      <a:pt x="3112" y="3458"/>
                      <a:pt x="3154" y="3428"/>
                    </a:cubicBezTo>
                    <a:cubicBezTo>
                      <a:pt x="3164" y="3428"/>
                      <a:pt x="3174" y="3417"/>
                      <a:pt x="3185" y="3407"/>
                    </a:cubicBezTo>
                    <a:cubicBezTo>
                      <a:pt x="3216" y="3386"/>
                      <a:pt x="3227" y="3355"/>
                      <a:pt x="3227" y="3324"/>
                    </a:cubicBezTo>
                    <a:cubicBezTo>
                      <a:pt x="3227" y="3292"/>
                      <a:pt x="3216" y="3272"/>
                      <a:pt x="3206" y="3251"/>
                    </a:cubicBezTo>
                    <a:cubicBezTo>
                      <a:pt x="3174" y="3220"/>
                      <a:pt x="3154" y="3199"/>
                      <a:pt x="3133" y="3168"/>
                    </a:cubicBezTo>
                    <a:cubicBezTo>
                      <a:pt x="3081" y="3085"/>
                      <a:pt x="3029" y="2981"/>
                      <a:pt x="2988" y="2857"/>
                    </a:cubicBezTo>
                    <a:cubicBezTo>
                      <a:pt x="2925" y="2681"/>
                      <a:pt x="2884" y="2504"/>
                      <a:pt x="2842" y="2287"/>
                    </a:cubicBezTo>
                    <a:cubicBezTo>
                      <a:pt x="2812" y="2162"/>
                      <a:pt x="2791" y="2027"/>
                      <a:pt x="2759" y="1902"/>
                    </a:cubicBezTo>
                    <a:cubicBezTo>
                      <a:pt x="2749" y="1809"/>
                      <a:pt x="2729" y="1716"/>
                      <a:pt x="2708" y="1623"/>
                    </a:cubicBezTo>
                    <a:cubicBezTo>
                      <a:pt x="2676" y="1436"/>
                      <a:pt x="2625" y="1208"/>
                      <a:pt x="2552" y="969"/>
                    </a:cubicBezTo>
                    <a:cubicBezTo>
                      <a:pt x="2480" y="741"/>
                      <a:pt x="2397" y="575"/>
                      <a:pt x="2303" y="429"/>
                    </a:cubicBezTo>
                    <a:cubicBezTo>
                      <a:pt x="2252" y="346"/>
                      <a:pt x="2189" y="274"/>
                      <a:pt x="2127" y="222"/>
                    </a:cubicBezTo>
                    <a:cubicBezTo>
                      <a:pt x="2054" y="160"/>
                      <a:pt x="1982" y="108"/>
                      <a:pt x="1899" y="67"/>
                    </a:cubicBezTo>
                    <a:cubicBezTo>
                      <a:pt x="1805" y="25"/>
                      <a:pt x="1712" y="4"/>
                      <a:pt x="1608" y="4"/>
                    </a:cubicBezTo>
                    <a:cubicBezTo>
                      <a:pt x="1583" y="2"/>
                      <a:pt x="1557" y="0"/>
                      <a:pt x="1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1256;p49">
                <a:extLst>
                  <a:ext uri="{FF2B5EF4-FFF2-40B4-BE49-F238E27FC236}">
                    <a16:creationId xmlns:a16="http://schemas.microsoft.com/office/drawing/2014/main" id="{7269E31D-6C8E-469B-A844-E82AE114A4CA}"/>
                  </a:ext>
                </a:extLst>
              </p:cNvPr>
              <p:cNvSpPr/>
              <p:nvPr/>
            </p:nvSpPr>
            <p:spPr>
              <a:xfrm>
                <a:off x="7933488" y="3401791"/>
                <a:ext cx="184732" cy="142278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3157" extrusionOk="0">
                    <a:moveTo>
                      <a:pt x="0" y="1422"/>
                    </a:moveTo>
                    <a:cubicBezTo>
                      <a:pt x="4" y="1425"/>
                      <a:pt x="7" y="1429"/>
                      <a:pt x="10" y="1434"/>
                    </a:cubicBezTo>
                    <a:lnTo>
                      <a:pt x="10" y="1434"/>
                    </a:lnTo>
                    <a:cubicBezTo>
                      <a:pt x="11" y="1433"/>
                      <a:pt x="11" y="1432"/>
                      <a:pt x="11" y="1432"/>
                    </a:cubicBezTo>
                    <a:cubicBezTo>
                      <a:pt x="11" y="1432"/>
                      <a:pt x="11" y="1422"/>
                      <a:pt x="0" y="1422"/>
                    </a:cubicBezTo>
                    <a:close/>
                    <a:moveTo>
                      <a:pt x="3600" y="0"/>
                    </a:moveTo>
                    <a:lnTo>
                      <a:pt x="3600" y="0"/>
                    </a:lnTo>
                    <a:cubicBezTo>
                      <a:pt x="3621" y="21"/>
                      <a:pt x="3631" y="42"/>
                      <a:pt x="3642" y="73"/>
                    </a:cubicBezTo>
                    <a:cubicBezTo>
                      <a:pt x="3693" y="166"/>
                      <a:pt x="3735" y="281"/>
                      <a:pt x="3755" y="394"/>
                    </a:cubicBezTo>
                    <a:cubicBezTo>
                      <a:pt x="3828" y="788"/>
                      <a:pt x="3735" y="1203"/>
                      <a:pt x="3548" y="1567"/>
                    </a:cubicBezTo>
                    <a:cubicBezTo>
                      <a:pt x="3455" y="1754"/>
                      <a:pt x="3330" y="1940"/>
                      <a:pt x="3174" y="2095"/>
                    </a:cubicBezTo>
                    <a:cubicBezTo>
                      <a:pt x="3102" y="2168"/>
                      <a:pt x="3029" y="2251"/>
                      <a:pt x="2946" y="2314"/>
                    </a:cubicBezTo>
                    <a:cubicBezTo>
                      <a:pt x="2863" y="2386"/>
                      <a:pt x="2770" y="2448"/>
                      <a:pt x="2687" y="2500"/>
                    </a:cubicBezTo>
                    <a:cubicBezTo>
                      <a:pt x="2501" y="2604"/>
                      <a:pt x="2303" y="2676"/>
                      <a:pt x="2096" y="2708"/>
                    </a:cubicBezTo>
                    <a:cubicBezTo>
                      <a:pt x="2023" y="2715"/>
                      <a:pt x="1945" y="2722"/>
                      <a:pt x="1869" y="2722"/>
                    </a:cubicBezTo>
                    <a:cubicBezTo>
                      <a:pt x="1837" y="2722"/>
                      <a:pt x="1805" y="2721"/>
                      <a:pt x="1775" y="2718"/>
                    </a:cubicBezTo>
                    <a:cubicBezTo>
                      <a:pt x="1650" y="2708"/>
                      <a:pt x="1526" y="2687"/>
                      <a:pt x="1401" y="2646"/>
                    </a:cubicBezTo>
                    <a:cubicBezTo>
                      <a:pt x="1245" y="2593"/>
                      <a:pt x="1090" y="2510"/>
                      <a:pt x="955" y="2427"/>
                    </a:cubicBezTo>
                    <a:cubicBezTo>
                      <a:pt x="799" y="2334"/>
                      <a:pt x="654" y="2220"/>
                      <a:pt x="519" y="2095"/>
                    </a:cubicBezTo>
                    <a:cubicBezTo>
                      <a:pt x="394" y="1982"/>
                      <a:pt x="270" y="1846"/>
                      <a:pt x="166" y="1701"/>
                    </a:cubicBezTo>
                    <a:cubicBezTo>
                      <a:pt x="125" y="1629"/>
                      <a:pt x="73" y="1556"/>
                      <a:pt x="32" y="1473"/>
                    </a:cubicBezTo>
                    <a:cubicBezTo>
                      <a:pt x="25" y="1459"/>
                      <a:pt x="18" y="1445"/>
                      <a:pt x="10" y="1434"/>
                    </a:cubicBezTo>
                    <a:lnTo>
                      <a:pt x="10" y="1434"/>
                    </a:lnTo>
                    <a:cubicBezTo>
                      <a:pt x="1" y="1474"/>
                      <a:pt x="12" y="1505"/>
                      <a:pt x="32" y="1535"/>
                    </a:cubicBezTo>
                    <a:cubicBezTo>
                      <a:pt x="73" y="1618"/>
                      <a:pt x="125" y="1701"/>
                      <a:pt x="177" y="1774"/>
                    </a:cubicBezTo>
                    <a:cubicBezTo>
                      <a:pt x="291" y="1961"/>
                      <a:pt x="436" y="2189"/>
                      <a:pt x="592" y="2386"/>
                    </a:cubicBezTo>
                    <a:cubicBezTo>
                      <a:pt x="706" y="2531"/>
                      <a:pt x="820" y="2656"/>
                      <a:pt x="945" y="2759"/>
                    </a:cubicBezTo>
                    <a:cubicBezTo>
                      <a:pt x="1069" y="2874"/>
                      <a:pt x="1224" y="2967"/>
                      <a:pt x="1380" y="3029"/>
                    </a:cubicBezTo>
                    <a:cubicBezTo>
                      <a:pt x="1536" y="3102"/>
                      <a:pt x="1722" y="3144"/>
                      <a:pt x="1909" y="3153"/>
                    </a:cubicBezTo>
                    <a:cubicBezTo>
                      <a:pt x="1937" y="3155"/>
                      <a:pt x="1966" y="3156"/>
                      <a:pt x="1995" y="3156"/>
                    </a:cubicBezTo>
                    <a:cubicBezTo>
                      <a:pt x="2125" y="3156"/>
                      <a:pt x="2261" y="3138"/>
                      <a:pt x="2397" y="3112"/>
                    </a:cubicBezTo>
                    <a:cubicBezTo>
                      <a:pt x="2718" y="3040"/>
                      <a:pt x="3040" y="2874"/>
                      <a:pt x="3320" y="2635"/>
                    </a:cubicBezTo>
                    <a:cubicBezTo>
                      <a:pt x="3589" y="2407"/>
                      <a:pt x="3808" y="2116"/>
                      <a:pt x="3953" y="1805"/>
                    </a:cubicBezTo>
                    <a:cubicBezTo>
                      <a:pt x="4015" y="1650"/>
                      <a:pt x="4067" y="1494"/>
                      <a:pt x="4087" y="1339"/>
                    </a:cubicBezTo>
                    <a:cubicBezTo>
                      <a:pt x="4098" y="1193"/>
                      <a:pt x="4098" y="1037"/>
                      <a:pt x="4067" y="882"/>
                    </a:cubicBezTo>
                    <a:cubicBezTo>
                      <a:pt x="4015" y="571"/>
                      <a:pt x="3870" y="281"/>
                      <a:pt x="3662" y="62"/>
                    </a:cubicBezTo>
                    <a:lnTo>
                      <a:pt x="36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1257;p49">
                <a:extLst>
                  <a:ext uri="{FF2B5EF4-FFF2-40B4-BE49-F238E27FC236}">
                    <a16:creationId xmlns:a16="http://schemas.microsoft.com/office/drawing/2014/main" id="{6F3D6865-5063-4EB4-9A41-DEC690FC4D7D}"/>
                  </a:ext>
                </a:extLst>
              </p:cNvPr>
              <p:cNvSpPr/>
              <p:nvPr/>
            </p:nvSpPr>
            <p:spPr>
              <a:xfrm>
                <a:off x="7653931" y="3248425"/>
                <a:ext cx="94461" cy="153860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3414" extrusionOk="0">
                    <a:moveTo>
                      <a:pt x="467" y="1"/>
                    </a:moveTo>
                    <a:cubicBezTo>
                      <a:pt x="374" y="1"/>
                      <a:pt x="270" y="1"/>
                      <a:pt x="166" y="21"/>
                    </a:cubicBezTo>
                    <a:cubicBezTo>
                      <a:pt x="115" y="32"/>
                      <a:pt x="62" y="53"/>
                      <a:pt x="0" y="63"/>
                    </a:cubicBezTo>
                    <a:cubicBezTo>
                      <a:pt x="32" y="74"/>
                      <a:pt x="53" y="74"/>
                      <a:pt x="83" y="84"/>
                    </a:cubicBezTo>
                    <a:cubicBezTo>
                      <a:pt x="228" y="125"/>
                      <a:pt x="364" y="208"/>
                      <a:pt x="477" y="323"/>
                    </a:cubicBezTo>
                    <a:cubicBezTo>
                      <a:pt x="540" y="374"/>
                      <a:pt x="602" y="436"/>
                      <a:pt x="654" y="499"/>
                    </a:cubicBezTo>
                    <a:cubicBezTo>
                      <a:pt x="696" y="572"/>
                      <a:pt x="747" y="634"/>
                      <a:pt x="789" y="706"/>
                    </a:cubicBezTo>
                    <a:cubicBezTo>
                      <a:pt x="872" y="851"/>
                      <a:pt x="945" y="1007"/>
                      <a:pt x="996" y="1173"/>
                    </a:cubicBezTo>
                    <a:cubicBezTo>
                      <a:pt x="1028" y="1277"/>
                      <a:pt x="1048" y="1381"/>
                      <a:pt x="1069" y="1484"/>
                    </a:cubicBezTo>
                    <a:cubicBezTo>
                      <a:pt x="1100" y="1598"/>
                      <a:pt x="1111" y="1713"/>
                      <a:pt x="1131" y="1826"/>
                    </a:cubicBezTo>
                    <a:cubicBezTo>
                      <a:pt x="1183" y="2075"/>
                      <a:pt x="1224" y="2324"/>
                      <a:pt x="1297" y="2563"/>
                    </a:cubicBezTo>
                    <a:lnTo>
                      <a:pt x="1307" y="2563"/>
                    </a:lnTo>
                    <a:cubicBezTo>
                      <a:pt x="1349" y="2729"/>
                      <a:pt x="1411" y="2874"/>
                      <a:pt x="1505" y="3020"/>
                    </a:cubicBezTo>
                    <a:cubicBezTo>
                      <a:pt x="1546" y="3092"/>
                      <a:pt x="1598" y="3165"/>
                      <a:pt x="1671" y="3227"/>
                    </a:cubicBezTo>
                    <a:cubicBezTo>
                      <a:pt x="1712" y="3269"/>
                      <a:pt x="1764" y="3310"/>
                      <a:pt x="1816" y="3341"/>
                    </a:cubicBezTo>
                    <a:cubicBezTo>
                      <a:pt x="1878" y="3362"/>
                      <a:pt x="1930" y="3382"/>
                      <a:pt x="1992" y="3403"/>
                    </a:cubicBezTo>
                    <a:cubicBezTo>
                      <a:pt x="2013" y="3403"/>
                      <a:pt x="2033" y="3414"/>
                      <a:pt x="2054" y="3414"/>
                    </a:cubicBezTo>
                    <a:cubicBezTo>
                      <a:pt x="2075" y="3393"/>
                      <a:pt x="2086" y="3362"/>
                      <a:pt x="2086" y="3331"/>
                    </a:cubicBezTo>
                    <a:cubicBezTo>
                      <a:pt x="2096" y="3299"/>
                      <a:pt x="2086" y="3279"/>
                      <a:pt x="2065" y="3258"/>
                    </a:cubicBezTo>
                    <a:cubicBezTo>
                      <a:pt x="2033" y="3227"/>
                      <a:pt x="2013" y="3206"/>
                      <a:pt x="1992" y="3175"/>
                    </a:cubicBezTo>
                    <a:cubicBezTo>
                      <a:pt x="1940" y="3082"/>
                      <a:pt x="1888" y="2988"/>
                      <a:pt x="1847" y="2854"/>
                    </a:cubicBezTo>
                    <a:cubicBezTo>
                      <a:pt x="1784" y="2688"/>
                      <a:pt x="1743" y="2511"/>
                      <a:pt x="1701" y="2294"/>
                    </a:cubicBezTo>
                    <a:cubicBezTo>
                      <a:pt x="1681" y="2179"/>
                      <a:pt x="1660" y="2075"/>
                      <a:pt x="1639" y="1972"/>
                    </a:cubicBezTo>
                    <a:lnTo>
                      <a:pt x="1629" y="1909"/>
                    </a:lnTo>
                    <a:lnTo>
                      <a:pt x="1608" y="1826"/>
                    </a:lnTo>
                    <a:lnTo>
                      <a:pt x="1598" y="1764"/>
                    </a:lnTo>
                    <a:cubicBezTo>
                      <a:pt x="1588" y="1723"/>
                      <a:pt x="1577" y="1671"/>
                      <a:pt x="1567" y="1630"/>
                    </a:cubicBezTo>
                    <a:cubicBezTo>
                      <a:pt x="1535" y="1443"/>
                      <a:pt x="1484" y="1215"/>
                      <a:pt x="1411" y="976"/>
                    </a:cubicBezTo>
                    <a:cubicBezTo>
                      <a:pt x="1339" y="748"/>
                      <a:pt x="1266" y="582"/>
                      <a:pt x="1162" y="436"/>
                    </a:cubicBezTo>
                    <a:cubicBezTo>
                      <a:pt x="1111" y="343"/>
                      <a:pt x="1048" y="281"/>
                      <a:pt x="986" y="229"/>
                    </a:cubicBezTo>
                    <a:cubicBezTo>
                      <a:pt x="924" y="157"/>
                      <a:pt x="841" y="115"/>
                      <a:pt x="758" y="74"/>
                    </a:cubicBezTo>
                    <a:cubicBezTo>
                      <a:pt x="664" y="32"/>
                      <a:pt x="571" y="11"/>
                      <a:pt x="4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1258;p49">
                <a:extLst>
                  <a:ext uri="{FF2B5EF4-FFF2-40B4-BE49-F238E27FC236}">
                    <a16:creationId xmlns:a16="http://schemas.microsoft.com/office/drawing/2014/main" id="{BB238A9A-2432-4291-8FB6-56B9F3F8270A}"/>
                  </a:ext>
                </a:extLst>
              </p:cNvPr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1259;p49">
                <a:extLst>
                  <a:ext uri="{FF2B5EF4-FFF2-40B4-BE49-F238E27FC236}">
                    <a16:creationId xmlns:a16="http://schemas.microsoft.com/office/drawing/2014/main" id="{D0E81230-85E8-42F0-9F9F-7228902295E5}"/>
                  </a:ext>
                </a:extLst>
              </p:cNvPr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1260;p49">
                <a:extLst>
                  <a:ext uri="{FF2B5EF4-FFF2-40B4-BE49-F238E27FC236}">
                    <a16:creationId xmlns:a16="http://schemas.microsoft.com/office/drawing/2014/main" id="{F288AF40-A13B-4ED3-9851-605185677A13}"/>
                  </a:ext>
                </a:extLst>
              </p:cNvPr>
              <p:cNvSpPr/>
              <p:nvPr/>
            </p:nvSpPr>
            <p:spPr>
              <a:xfrm>
                <a:off x="7955932" y="3408326"/>
                <a:ext cx="135608" cy="74226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1647" extrusionOk="0">
                    <a:moveTo>
                      <a:pt x="2293" y="0"/>
                    </a:moveTo>
                    <a:cubicBezTo>
                      <a:pt x="2179" y="0"/>
                      <a:pt x="2065" y="32"/>
                      <a:pt x="1961" y="73"/>
                    </a:cubicBezTo>
                    <a:cubicBezTo>
                      <a:pt x="1837" y="115"/>
                      <a:pt x="1733" y="177"/>
                      <a:pt x="1629" y="239"/>
                    </a:cubicBezTo>
                    <a:cubicBezTo>
                      <a:pt x="1515" y="311"/>
                      <a:pt x="1411" y="394"/>
                      <a:pt x="1307" y="477"/>
                    </a:cubicBezTo>
                    <a:cubicBezTo>
                      <a:pt x="1194" y="560"/>
                      <a:pt x="1090" y="643"/>
                      <a:pt x="996" y="737"/>
                    </a:cubicBezTo>
                    <a:cubicBezTo>
                      <a:pt x="799" y="913"/>
                      <a:pt x="613" y="1090"/>
                      <a:pt x="405" y="1245"/>
                    </a:cubicBezTo>
                    <a:cubicBezTo>
                      <a:pt x="353" y="1287"/>
                      <a:pt x="291" y="1328"/>
                      <a:pt x="228" y="1360"/>
                    </a:cubicBezTo>
                    <a:cubicBezTo>
                      <a:pt x="177" y="1390"/>
                      <a:pt x="135" y="1411"/>
                      <a:pt x="83" y="1432"/>
                    </a:cubicBezTo>
                    <a:cubicBezTo>
                      <a:pt x="21" y="1453"/>
                      <a:pt x="0" y="1526"/>
                      <a:pt x="21" y="1577"/>
                    </a:cubicBezTo>
                    <a:cubicBezTo>
                      <a:pt x="37" y="1624"/>
                      <a:pt x="75" y="1647"/>
                      <a:pt x="120" y="1647"/>
                    </a:cubicBezTo>
                    <a:cubicBezTo>
                      <a:pt x="135" y="1647"/>
                      <a:pt x="151" y="1644"/>
                      <a:pt x="166" y="1639"/>
                    </a:cubicBezTo>
                    <a:cubicBezTo>
                      <a:pt x="239" y="1609"/>
                      <a:pt x="311" y="1577"/>
                      <a:pt x="374" y="1526"/>
                    </a:cubicBezTo>
                    <a:cubicBezTo>
                      <a:pt x="447" y="1484"/>
                      <a:pt x="509" y="1432"/>
                      <a:pt x="571" y="1390"/>
                    </a:cubicBezTo>
                    <a:cubicBezTo>
                      <a:pt x="716" y="1266"/>
                      <a:pt x="851" y="1141"/>
                      <a:pt x="975" y="1007"/>
                    </a:cubicBezTo>
                    <a:cubicBezTo>
                      <a:pt x="1121" y="872"/>
                      <a:pt x="1256" y="737"/>
                      <a:pt x="1401" y="602"/>
                    </a:cubicBezTo>
                    <a:cubicBezTo>
                      <a:pt x="1546" y="477"/>
                      <a:pt x="1701" y="353"/>
                      <a:pt x="1867" y="260"/>
                    </a:cubicBezTo>
                    <a:cubicBezTo>
                      <a:pt x="1866" y="260"/>
                      <a:pt x="1864" y="260"/>
                      <a:pt x="1863" y="260"/>
                    </a:cubicBezTo>
                    <a:lnTo>
                      <a:pt x="1863" y="260"/>
                    </a:lnTo>
                    <a:cubicBezTo>
                      <a:pt x="1962" y="202"/>
                      <a:pt x="2060" y="155"/>
                      <a:pt x="2169" y="125"/>
                    </a:cubicBezTo>
                    <a:cubicBezTo>
                      <a:pt x="2235" y="106"/>
                      <a:pt x="2302" y="96"/>
                      <a:pt x="2377" y="94"/>
                    </a:cubicBezTo>
                    <a:lnTo>
                      <a:pt x="2377" y="94"/>
                    </a:lnTo>
                    <a:cubicBezTo>
                      <a:pt x="2449" y="104"/>
                      <a:pt x="2522" y="104"/>
                      <a:pt x="2593" y="125"/>
                    </a:cubicBezTo>
                    <a:cubicBezTo>
                      <a:pt x="2676" y="145"/>
                      <a:pt x="2750" y="177"/>
                      <a:pt x="2812" y="219"/>
                    </a:cubicBezTo>
                    <a:cubicBezTo>
                      <a:pt x="2853" y="239"/>
                      <a:pt x="2905" y="270"/>
                      <a:pt x="2946" y="302"/>
                    </a:cubicBezTo>
                    <a:cubicBezTo>
                      <a:pt x="2951" y="306"/>
                      <a:pt x="2958" y="308"/>
                      <a:pt x="2967" y="308"/>
                    </a:cubicBezTo>
                    <a:cubicBezTo>
                      <a:pt x="2979" y="308"/>
                      <a:pt x="2992" y="303"/>
                      <a:pt x="2998" y="291"/>
                    </a:cubicBezTo>
                    <a:cubicBezTo>
                      <a:pt x="3008" y="270"/>
                      <a:pt x="3008" y="249"/>
                      <a:pt x="2988" y="239"/>
                    </a:cubicBezTo>
                    <a:cubicBezTo>
                      <a:pt x="2884" y="156"/>
                      <a:pt x="2770" y="83"/>
                      <a:pt x="2646" y="42"/>
                    </a:cubicBezTo>
                    <a:cubicBezTo>
                      <a:pt x="2563" y="21"/>
                      <a:pt x="2480" y="0"/>
                      <a:pt x="2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1261;p49">
                <a:extLst>
                  <a:ext uri="{FF2B5EF4-FFF2-40B4-BE49-F238E27FC236}">
                    <a16:creationId xmlns:a16="http://schemas.microsoft.com/office/drawing/2014/main" id="{5798C4C6-1374-4590-A037-8BB55EAE39CE}"/>
                  </a:ext>
                </a:extLst>
              </p:cNvPr>
              <p:cNvSpPr/>
              <p:nvPr/>
            </p:nvSpPr>
            <p:spPr>
              <a:xfrm>
                <a:off x="7632434" y="3269471"/>
                <a:ext cx="81843" cy="126279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2802" extrusionOk="0">
                    <a:moveTo>
                      <a:pt x="384" y="1"/>
                    </a:moveTo>
                    <a:cubicBezTo>
                      <a:pt x="364" y="1"/>
                      <a:pt x="332" y="1"/>
                      <a:pt x="301" y="11"/>
                    </a:cubicBezTo>
                    <a:cubicBezTo>
                      <a:pt x="187" y="32"/>
                      <a:pt x="94" y="105"/>
                      <a:pt x="21" y="188"/>
                    </a:cubicBezTo>
                    <a:cubicBezTo>
                      <a:pt x="0" y="208"/>
                      <a:pt x="11" y="239"/>
                      <a:pt x="32" y="260"/>
                    </a:cubicBezTo>
                    <a:cubicBezTo>
                      <a:pt x="40" y="264"/>
                      <a:pt x="49" y="267"/>
                      <a:pt x="58" y="267"/>
                    </a:cubicBezTo>
                    <a:cubicBezTo>
                      <a:pt x="70" y="267"/>
                      <a:pt x="82" y="262"/>
                      <a:pt x="94" y="250"/>
                    </a:cubicBezTo>
                    <a:lnTo>
                      <a:pt x="135" y="208"/>
                    </a:lnTo>
                    <a:lnTo>
                      <a:pt x="125" y="208"/>
                    </a:lnTo>
                    <a:cubicBezTo>
                      <a:pt x="156" y="188"/>
                      <a:pt x="187" y="156"/>
                      <a:pt x="228" y="135"/>
                    </a:cubicBezTo>
                    <a:cubicBezTo>
                      <a:pt x="249" y="125"/>
                      <a:pt x="270" y="115"/>
                      <a:pt x="301" y="105"/>
                    </a:cubicBezTo>
                    <a:lnTo>
                      <a:pt x="301" y="105"/>
                    </a:lnTo>
                    <a:lnTo>
                      <a:pt x="291" y="115"/>
                    </a:lnTo>
                    <a:cubicBezTo>
                      <a:pt x="311" y="105"/>
                      <a:pt x="332" y="105"/>
                      <a:pt x="364" y="105"/>
                    </a:cubicBezTo>
                    <a:lnTo>
                      <a:pt x="426" y="105"/>
                    </a:lnTo>
                    <a:lnTo>
                      <a:pt x="488" y="135"/>
                    </a:lnTo>
                    <a:cubicBezTo>
                      <a:pt x="530" y="167"/>
                      <a:pt x="560" y="188"/>
                      <a:pt x="592" y="218"/>
                    </a:cubicBezTo>
                    <a:cubicBezTo>
                      <a:pt x="654" y="281"/>
                      <a:pt x="695" y="354"/>
                      <a:pt x="737" y="437"/>
                    </a:cubicBezTo>
                    <a:cubicBezTo>
                      <a:pt x="830" y="592"/>
                      <a:pt x="892" y="758"/>
                      <a:pt x="934" y="934"/>
                    </a:cubicBezTo>
                    <a:lnTo>
                      <a:pt x="934" y="914"/>
                    </a:lnTo>
                    <a:cubicBezTo>
                      <a:pt x="975" y="1080"/>
                      <a:pt x="996" y="1235"/>
                      <a:pt x="1017" y="1401"/>
                    </a:cubicBezTo>
                    <a:cubicBezTo>
                      <a:pt x="1037" y="1578"/>
                      <a:pt x="1069" y="1754"/>
                      <a:pt x="1110" y="1930"/>
                    </a:cubicBezTo>
                    <a:cubicBezTo>
                      <a:pt x="1141" y="2106"/>
                      <a:pt x="1203" y="2272"/>
                      <a:pt x="1286" y="2428"/>
                    </a:cubicBezTo>
                    <a:cubicBezTo>
                      <a:pt x="1328" y="2500"/>
                      <a:pt x="1380" y="2563"/>
                      <a:pt x="1432" y="2615"/>
                    </a:cubicBezTo>
                    <a:lnTo>
                      <a:pt x="1525" y="2708"/>
                    </a:lnTo>
                    <a:cubicBezTo>
                      <a:pt x="1567" y="2739"/>
                      <a:pt x="1608" y="2770"/>
                      <a:pt x="1650" y="2791"/>
                    </a:cubicBezTo>
                    <a:cubicBezTo>
                      <a:pt x="1671" y="2802"/>
                      <a:pt x="1691" y="2802"/>
                      <a:pt x="1712" y="2802"/>
                    </a:cubicBezTo>
                    <a:cubicBezTo>
                      <a:pt x="1743" y="2802"/>
                      <a:pt x="1764" y="2781"/>
                      <a:pt x="1784" y="2760"/>
                    </a:cubicBezTo>
                    <a:cubicBezTo>
                      <a:pt x="1805" y="2739"/>
                      <a:pt x="1816" y="2708"/>
                      <a:pt x="1805" y="2677"/>
                    </a:cubicBezTo>
                    <a:cubicBezTo>
                      <a:pt x="1805" y="2656"/>
                      <a:pt x="1784" y="2615"/>
                      <a:pt x="1764" y="2604"/>
                    </a:cubicBezTo>
                    <a:cubicBezTo>
                      <a:pt x="1701" y="2563"/>
                      <a:pt x="1650" y="2521"/>
                      <a:pt x="1598" y="2480"/>
                    </a:cubicBezTo>
                    <a:cubicBezTo>
                      <a:pt x="1546" y="2417"/>
                      <a:pt x="1505" y="2355"/>
                      <a:pt x="1463" y="2283"/>
                    </a:cubicBezTo>
                    <a:cubicBezTo>
                      <a:pt x="1390" y="2148"/>
                      <a:pt x="1339" y="2002"/>
                      <a:pt x="1297" y="1857"/>
                    </a:cubicBezTo>
                    <a:lnTo>
                      <a:pt x="1297" y="1868"/>
                    </a:lnTo>
                    <a:cubicBezTo>
                      <a:pt x="1245" y="1629"/>
                      <a:pt x="1203" y="1380"/>
                      <a:pt x="1152" y="1131"/>
                    </a:cubicBezTo>
                    <a:cubicBezTo>
                      <a:pt x="1131" y="1027"/>
                      <a:pt x="1110" y="934"/>
                      <a:pt x="1069" y="831"/>
                    </a:cubicBezTo>
                    <a:cubicBezTo>
                      <a:pt x="1037" y="727"/>
                      <a:pt x="996" y="633"/>
                      <a:pt x="944" y="540"/>
                    </a:cubicBezTo>
                    <a:cubicBezTo>
                      <a:pt x="851" y="354"/>
                      <a:pt x="737" y="167"/>
                      <a:pt x="550" y="52"/>
                    </a:cubicBezTo>
                    <a:cubicBezTo>
                      <a:pt x="498" y="22"/>
                      <a:pt x="447" y="11"/>
                      <a:pt x="3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1262;p49">
                <a:extLst>
                  <a:ext uri="{FF2B5EF4-FFF2-40B4-BE49-F238E27FC236}">
                    <a16:creationId xmlns:a16="http://schemas.microsoft.com/office/drawing/2014/main" id="{553FFF90-F033-463B-8F25-F6902C9FE953}"/>
                  </a:ext>
                </a:extLst>
              </p:cNvPr>
              <p:cNvSpPr/>
              <p:nvPr/>
            </p:nvSpPr>
            <p:spPr>
              <a:xfrm>
                <a:off x="7446844" y="3341580"/>
                <a:ext cx="580154" cy="638697"/>
              </a:xfrm>
              <a:custGeom>
                <a:avLst/>
                <a:gdLst/>
                <a:ahLst/>
                <a:cxnLst/>
                <a:rect l="l" t="t" r="r" b="b"/>
                <a:pathLst>
                  <a:path w="12873" h="14172" extrusionOk="0">
                    <a:moveTo>
                      <a:pt x="8097" y="1"/>
                    </a:moveTo>
                    <a:cubicBezTo>
                      <a:pt x="8024" y="1"/>
                      <a:pt x="7946" y="3"/>
                      <a:pt x="7863" y="8"/>
                    </a:cubicBezTo>
                    <a:cubicBezTo>
                      <a:pt x="7168" y="29"/>
                      <a:pt x="6432" y="206"/>
                      <a:pt x="5674" y="538"/>
                    </a:cubicBezTo>
                    <a:cubicBezTo>
                      <a:pt x="5010" y="817"/>
                      <a:pt x="4336" y="1232"/>
                      <a:pt x="3682" y="1751"/>
                    </a:cubicBezTo>
                    <a:cubicBezTo>
                      <a:pt x="3102" y="2207"/>
                      <a:pt x="2552" y="2747"/>
                      <a:pt x="2043" y="3348"/>
                    </a:cubicBezTo>
                    <a:lnTo>
                      <a:pt x="1888" y="3535"/>
                    </a:lnTo>
                    <a:cubicBezTo>
                      <a:pt x="1743" y="3712"/>
                      <a:pt x="1598" y="3919"/>
                      <a:pt x="1453" y="4158"/>
                    </a:cubicBezTo>
                    <a:cubicBezTo>
                      <a:pt x="1307" y="4386"/>
                      <a:pt x="1172" y="4645"/>
                      <a:pt x="1048" y="4915"/>
                    </a:cubicBezTo>
                    <a:cubicBezTo>
                      <a:pt x="789" y="5455"/>
                      <a:pt x="581" y="6045"/>
                      <a:pt x="405" y="6720"/>
                    </a:cubicBezTo>
                    <a:cubicBezTo>
                      <a:pt x="239" y="7363"/>
                      <a:pt x="125" y="8027"/>
                      <a:pt x="63" y="8670"/>
                    </a:cubicBezTo>
                    <a:cubicBezTo>
                      <a:pt x="0" y="9344"/>
                      <a:pt x="10" y="9987"/>
                      <a:pt x="83" y="10558"/>
                    </a:cubicBezTo>
                    <a:cubicBezTo>
                      <a:pt x="114" y="10828"/>
                      <a:pt x="166" y="11087"/>
                      <a:pt x="239" y="11346"/>
                    </a:cubicBezTo>
                    <a:cubicBezTo>
                      <a:pt x="270" y="11460"/>
                      <a:pt x="312" y="11585"/>
                      <a:pt x="353" y="11688"/>
                    </a:cubicBezTo>
                    <a:cubicBezTo>
                      <a:pt x="374" y="11751"/>
                      <a:pt x="395" y="11813"/>
                      <a:pt x="415" y="11865"/>
                    </a:cubicBezTo>
                    <a:lnTo>
                      <a:pt x="446" y="11927"/>
                    </a:lnTo>
                    <a:lnTo>
                      <a:pt x="457" y="11948"/>
                    </a:lnTo>
                    <a:lnTo>
                      <a:pt x="467" y="11969"/>
                    </a:lnTo>
                    <a:lnTo>
                      <a:pt x="478" y="12000"/>
                    </a:lnTo>
                    <a:lnTo>
                      <a:pt x="498" y="12041"/>
                    </a:lnTo>
                    <a:cubicBezTo>
                      <a:pt x="467" y="12093"/>
                      <a:pt x="488" y="12145"/>
                      <a:pt x="529" y="12176"/>
                    </a:cubicBezTo>
                    <a:cubicBezTo>
                      <a:pt x="1691" y="12975"/>
                      <a:pt x="3133" y="13535"/>
                      <a:pt x="5093" y="13908"/>
                    </a:cubicBezTo>
                    <a:cubicBezTo>
                      <a:pt x="5436" y="13981"/>
                      <a:pt x="5809" y="14043"/>
                      <a:pt x="6193" y="14095"/>
                    </a:cubicBezTo>
                    <a:cubicBezTo>
                      <a:pt x="6421" y="14126"/>
                      <a:pt x="6639" y="14147"/>
                      <a:pt x="6815" y="14157"/>
                    </a:cubicBezTo>
                    <a:cubicBezTo>
                      <a:pt x="6919" y="14157"/>
                      <a:pt x="7023" y="14168"/>
                      <a:pt x="7126" y="14168"/>
                    </a:cubicBezTo>
                    <a:cubicBezTo>
                      <a:pt x="7211" y="14171"/>
                      <a:pt x="7296" y="14172"/>
                      <a:pt x="7379" y="14172"/>
                    </a:cubicBezTo>
                    <a:cubicBezTo>
                      <a:pt x="7960" y="14172"/>
                      <a:pt x="8508" y="14109"/>
                      <a:pt x="9025" y="13991"/>
                    </a:cubicBezTo>
                    <a:cubicBezTo>
                      <a:pt x="9668" y="13846"/>
                      <a:pt x="10249" y="13608"/>
                      <a:pt x="10747" y="13286"/>
                    </a:cubicBezTo>
                    <a:cubicBezTo>
                      <a:pt x="11275" y="12944"/>
                      <a:pt x="11732" y="12477"/>
                      <a:pt x="12043" y="11927"/>
                    </a:cubicBezTo>
                    <a:cubicBezTo>
                      <a:pt x="12365" y="11388"/>
                      <a:pt x="12593" y="10734"/>
                      <a:pt x="12728" y="9946"/>
                    </a:cubicBezTo>
                    <a:cubicBezTo>
                      <a:pt x="12842" y="9272"/>
                      <a:pt x="12873" y="8525"/>
                      <a:pt x="12831" y="7674"/>
                    </a:cubicBezTo>
                    <a:cubicBezTo>
                      <a:pt x="12801" y="6958"/>
                      <a:pt x="12707" y="6222"/>
                      <a:pt x="12562" y="5434"/>
                    </a:cubicBezTo>
                    <a:cubicBezTo>
                      <a:pt x="12500" y="5102"/>
                      <a:pt x="12427" y="4770"/>
                      <a:pt x="12344" y="4417"/>
                    </a:cubicBezTo>
                    <a:cubicBezTo>
                      <a:pt x="12251" y="4065"/>
                      <a:pt x="12168" y="3753"/>
                      <a:pt x="12064" y="3473"/>
                    </a:cubicBezTo>
                    <a:cubicBezTo>
                      <a:pt x="11836" y="2809"/>
                      <a:pt x="11545" y="2228"/>
                      <a:pt x="11192" y="1720"/>
                    </a:cubicBezTo>
                    <a:cubicBezTo>
                      <a:pt x="11006" y="1461"/>
                      <a:pt x="10798" y="1222"/>
                      <a:pt x="10570" y="1004"/>
                    </a:cubicBezTo>
                    <a:cubicBezTo>
                      <a:pt x="10342" y="787"/>
                      <a:pt x="10093" y="600"/>
                      <a:pt x="9813" y="444"/>
                    </a:cubicBezTo>
                    <a:cubicBezTo>
                      <a:pt x="9544" y="299"/>
                      <a:pt x="9242" y="174"/>
                      <a:pt x="8910" y="102"/>
                    </a:cubicBezTo>
                    <a:cubicBezTo>
                      <a:pt x="8714" y="50"/>
                      <a:pt x="8516" y="19"/>
                      <a:pt x="8299" y="8"/>
                    </a:cubicBezTo>
                    <a:cubicBezTo>
                      <a:pt x="8237" y="3"/>
                      <a:pt x="8169" y="1"/>
                      <a:pt x="80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1263;p49">
                <a:extLst>
                  <a:ext uri="{FF2B5EF4-FFF2-40B4-BE49-F238E27FC236}">
                    <a16:creationId xmlns:a16="http://schemas.microsoft.com/office/drawing/2014/main" id="{3D8F4293-51C4-4F5D-8554-42A84678B0EA}"/>
                  </a:ext>
                </a:extLst>
              </p:cNvPr>
              <p:cNvSpPr/>
              <p:nvPr/>
            </p:nvSpPr>
            <p:spPr>
              <a:xfrm>
                <a:off x="7554827" y="3341490"/>
                <a:ext cx="462843" cy="321872"/>
              </a:xfrm>
              <a:custGeom>
                <a:avLst/>
                <a:gdLst/>
                <a:ahLst/>
                <a:cxnLst/>
                <a:rect l="l" t="t" r="r" b="b"/>
                <a:pathLst>
                  <a:path w="10270" h="7142" extrusionOk="0">
                    <a:moveTo>
                      <a:pt x="5467" y="0"/>
                    </a:moveTo>
                    <a:cubicBezTo>
                      <a:pt x="4762" y="31"/>
                      <a:pt x="4025" y="208"/>
                      <a:pt x="3278" y="529"/>
                    </a:cubicBezTo>
                    <a:cubicBezTo>
                      <a:pt x="2614" y="819"/>
                      <a:pt x="1940" y="1224"/>
                      <a:pt x="1286" y="1743"/>
                    </a:cubicBezTo>
                    <a:cubicBezTo>
                      <a:pt x="871" y="2075"/>
                      <a:pt x="477" y="2438"/>
                      <a:pt x="104" y="2832"/>
                    </a:cubicBezTo>
                    <a:cubicBezTo>
                      <a:pt x="94" y="2873"/>
                      <a:pt x="83" y="2905"/>
                      <a:pt x="73" y="2936"/>
                    </a:cubicBezTo>
                    <a:cubicBezTo>
                      <a:pt x="52" y="2998"/>
                      <a:pt x="42" y="3060"/>
                      <a:pt x="21" y="3143"/>
                    </a:cubicBezTo>
                    <a:cubicBezTo>
                      <a:pt x="11" y="3216"/>
                      <a:pt x="0" y="3288"/>
                      <a:pt x="0" y="3350"/>
                    </a:cubicBezTo>
                    <a:cubicBezTo>
                      <a:pt x="0" y="3413"/>
                      <a:pt x="11" y="3475"/>
                      <a:pt x="11" y="3537"/>
                    </a:cubicBezTo>
                    <a:cubicBezTo>
                      <a:pt x="21" y="3610"/>
                      <a:pt x="32" y="3662"/>
                      <a:pt x="42" y="3714"/>
                    </a:cubicBezTo>
                    <a:cubicBezTo>
                      <a:pt x="52" y="3765"/>
                      <a:pt x="73" y="3818"/>
                      <a:pt x="94" y="3859"/>
                    </a:cubicBezTo>
                    <a:cubicBezTo>
                      <a:pt x="135" y="3963"/>
                      <a:pt x="177" y="4046"/>
                      <a:pt x="239" y="4129"/>
                    </a:cubicBezTo>
                    <a:cubicBezTo>
                      <a:pt x="281" y="4180"/>
                      <a:pt x="311" y="4222"/>
                      <a:pt x="343" y="4253"/>
                    </a:cubicBezTo>
                    <a:cubicBezTo>
                      <a:pt x="374" y="4295"/>
                      <a:pt x="415" y="4325"/>
                      <a:pt x="457" y="4357"/>
                    </a:cubicBezTo>
                    <a:cubicBezTo>
                      <a:pt x="498" y="4399"/>
                      <a:pt x="550" y="4429"/>
                      <a:pt x="602" y="4461"/>
                    </a:cubicBezTo>
                    <a:cubicBezTo>
                      <a:pt x="664" y="4502"/>
                      <a:pt x="716" y="4533"/>
                      <a:pt x="779" y="4554"/>
                    </a:cubicBezTo>
                    <a:cubicBezTo>
                      <a:pt x="924" y="4616"/>
                      <a:pt x="1079" y="4657"/>
                      <a:pt x="1245" y="4689"/>
                    </a:cubicBezTo>
                    <a:cubicBezTo>
                      <a:pt x="1276" y="4689"/>
                      <a:pt x="1328" y="4699"/>
                      <a:pt x="1380" y="4699"/>
                    </a:cubicBezTo>
                    <a:lnTo>
                      <a:pt x="1442" y="4699"/>
                    </a:lnTo>
                    <a:cubicBezTo>
                      <a:pt x="1463" y="4703"/>
                      <a:pt x="1483" y="4704"/>
                      <a:pt x="1502" y="4704"/>
                    </a:cubicBezTo>
                    <a:cubicBezTo>
                      <a:pt x="1540" y="4704"/>
                      <a:pt x="1577" y="4699"/>
                      <a:pt x="1618" y="4699"/>
                    </a:cubicBezTo>
                    <a:cubicBezTo>
                      <a:pt x="1691" y="4689"/>
                      <a:pt x="1764" y="4678"/>
                      <a:pt x="1816" y="4657"/>
                    </a:cubicBezTo>
                    <a:cubicBezTo>
                      <a:pt x="1878" y="4647"/>
                      <a:pt x="1940" y="4627"/>
                      <a:pt x="2003" y="4595"/>
                    </a:cubicBezTo>
                    <a:cubicBezTo>
                      <a:pt x="2252" y="4502"/>
                      <a:pt x="2459" y="4367"/>
                      <a:pt x="2666" y="4233"/>
                    </a:cubicBezTo>
                    <a:cubicBezTo>
                      <a:pt x="2729" y="4191"/>
                      <a:pt x="2791" y="4150"/>
                      <a:pt x="2853" y="4118"/>
                    </a:cubicBezTo>
                    <a:cubicBezTo>
                      <a:pt x="2988" y="4035"/>
                      <a:pt x="3144" y="3942"/>
                      <a:pt x="3299" y="3869"/>
                    </a:cubicBezTo>
                    <a:cubicBezTo>
                      <a:pt x="3465" y="3797"/>
                      <a:pt x="3621" y="3755"/>
                      <a:pt x="3776" y="3724"/>
                    </a:cubicBezTo>
                    <a:cubicBezTo>
                      <a:pt x="3893" y="3701"/>
                      <a:pt x="4015" y="3689"/>
                      <a:pt x="4130" y="3689"/>
                    </a:cubicBezTo>
                    <a:cubicBezTo>
                      <a:pt x="4169" y="3689"/>
                      <a:pt x="4206" y="3690"/>
                      <a:pt x="4243" y="3693"/>
                    </a:cubicBezTo>
                    <a:lnTo>
                      <a:pt x="4295" y="3693"/>
                    </a:lnTo>
                    <a:cubicBezTo>
                      <a:pt x="4440" y="3703"/>
                      <a:pt x="4585" y="3724"/>
                      <a:pt x="4710" y="3755"/>
                    </a:cubicBezTo>
                    <a:cubicBezTo>
                      <a:pt x="5031" y="3838"/>
                      <a:pt x="5322" y="3973"/>
                      <a:pt x="5550" y="4170"/>
                    </a:cubicBezTo>
                    <a:cubicBezTo>
                      <a:pt x="5675" y="4274"/>
                      <a:pt x="5778" y="4388"/>
                      <a:pt x="5861" y="4512"/>
                    </a:cubicBezTo>
                    <a:cubicBezTo>
                      <a:pt x="5944" y="4647"/>
                      <a:pt x="6017" y="4793"/>
                      <a:pt x="6090" y="4959"/>
                    </a:cubicBezTo>
                    <a:cubicBezTo>
                      <a:pt x="6152" y="5125"/>
                      <a:pt x="6203" y="5291"/>
                      <a:pt x="6245" y="5446"/>
                    </a:cubicBezTo>
                    <a:cubicBezTo>
                      <a:pt x="6286" y="5591"/>
                      <a:pt x="6339" y="5757"/>
                      <a:pt x="6401" y="5913"/>
                    </a:cubicBezTo>
                    <a:cubicBezTo>
                      <a:pt x="6431" y="6006"/>
                      <a:pt x="6463" y="6079"/>
                      <a:pt x="6494" y="6141"/>
                    </a:cubicBezTo>
                    <a:cubicBezTo>
                      <a:pt x="6535" y="6213"/>
                      <a:pt x="6577" y="6286"/>
                      <a:pt x="6629" y="6349"/>
                    </a:cubicBezTo>
                    <a:cubicBezTo>
                      <a:pt x="6670" y="6411"/>
                      <a:pt x="6712" y="6462"/>
                      <a:pt x="6763" y="6504"/>
                    </a:cubicBezTo>
                    <a:cubicBezTo>
                      <a:pt x="6805" y="6556"/>
                      <a:pt x="6857" y="6598"/>
                      <a:pt x="6909" y="6639"/>
                    </a:cubicBezTo>
                    <a:cubicBezTo>
                      <a:pt x="6992" y="6711"/>
                      <a:pt x="7075" y="6764"/>
                      <a:pt x="7158" y="6815"/>
                    </a:cubicBezTo>
                    <a:cubicBezTo>
                      <a:pt x="7241" y="6867"/>
                      <a:pt x="7324" y="6909"/>
                      <a:pt x="7407" y="6950"/>
                    </a:cubicBezTo>
                    <a:cubicBezTo>
                      <a:pt x="7510" y="6992"/>
                      <a:pt x="7593" y="7033"/>
                      <a:pt x="7687" y="7054"/>
                    </a:cubicBezTo>
                    <a:cubicBezTo>
                      <a:pt x="7770" y="7075"/>
                      <a:pt x="7863" y="7096"/>
                      <a:pt x="7967" y="7116"/>
                    </a:cubicBezTo>
                    <a:cubicBezTo>
                      <a:pt x="8029" y="7126"/>
                      <a:pt x="8102" y="7137"/>
                      <a:pt x="8174" y="7137"/>
                    </a:cubicBezTo>
                    <a:lnTo>
                      <a:pt x="8257" y="7137"/>
                    </a:lnTo>
                    <a:cubicBezTo>
                      <a:pt x="8281" y="7140"/>
                      <a:pt x="8307" y="7141"/>
                      <a:pt x="8334" y="7141"/>
                    </a:cubicBezTo>
                    <a:cubicBezTo>
                      <a:pt x="8400" y="7141"/>
                      <a:pt x="8474" y="7134"/>
                      <a:pt x="8548" y="7126"/>
                    </a:cubicBezTo>
                    <a:cubicBezTo>
                      <a:pt x="8651" y="7116"/>
                      <a:pt x="8755" y="7096"/>
                      <a:pt x="8849" y="7075"/>
                    </a:cubicBezTo>
                    <a:cubicBezTo>
                      <a:pt x="8942" y="7054"/>
                      <a:pt x="9035" y="7022"/>
                      <a:pt x="9128" y="6981"/>
                    </a:cubicBezTo>
                    <a:cubicBezTo>
                      <a:pt x="9222" y="6950"/>
                      <a:pt x="9305" y="6909"/>
                      <a:pt x="9388" y="6867"/>
                    </a:cubicBezTo>
                    <a:cubicBezTo>
                      <a:pt x="9471" y="6815"/>
                      <a:pt x="9554" y="6764"/>
                      <a:pt x="9637" y="6701"/>
                    </a:cubicBezTo>
                    <a:cubicBezTo>
                      <a:pt x="9720" y="6649"/>
                      <a:pt x="9792" y="6587"/>
                      <a:pt x="9865" y="6515"/>
                    </a:cubicBezTo>
                    <a:cubicBezTo>
                      <a:pt x="9938" y="6452"/>
                      <a:pt x="10000" y="6379"/>
                      <a:pt x="10062" y="6307"/>
                    </a:cubicBezTo>
                    <a:cubicBezTo>
                      <a:pt x="10135" y="6224"/>
                      <a:pt x="10186" y="6141"/>
                      <a:pt x="10239" y="6058"/>
                    </a:cubicBezTo>
                    <a:cubicBezTo>
                      <a:pt x="10249" y="6037"/>
                      <a:pt x="10260" y="6027"/>
                      <a:pt x="10269" y="6017"/>
                    </a:cubicBezTo>
                    <a:cubicBezTo>
                      <a:pt x="10239" y="5840"/>
                      <a:pt x="10218" y="5664"/>
                      <a:pt x="10166" y="5436"/>
                    </a:cubicBezTo>
                    <a:cubicBezTo>
                      <a:pt x="10104" y="5104"/>
                      <a:pt x="10031" y="4761"/>
                      <a:pt x="9948" y="4419"/>
                    </a:cubicBezTo>
                    <a:cubicBezTo>
                      <a:pt x="9865" y="4067"/>
                      <a:pt x="9772" y="3755"/>
                      <a:pt x="9668" y="3475"/>
                    </a:cubicBezTo>
                    <a:cubicBezTo>
                      <a:pt x="9440" y="2811"/>
                      <a:pt x="9149" y="2220"/>
                      <a:pt x="8796" y="1722"/>
                    </a:cubicBezTo>
                    <a:cubicBezTo>
                      <a:pt x="8610" y="1463"/>
                      <a:pt x="8402" y="1224"/>
                      <a:pt x="8174" y="1006"/>
                    </a:cubicBezTo>
                    <a:cubicBezTo>
                      <a:pt x="7946" y="789"/>
                      <a:pt x="7697" y="602"/>
                      <a:pt x="7417" y="446"/>
                    </a:cubicBezTo>
                    <a:cubicBezTo>
                      <a:pt x="7158" y="291"/>
                      <a:pt x="6846" y="176"/>
                      <a:pt x="6514" y="93"/>
                    </a:cubicBezTo>
                    <a:cubicBezTo>
                      <a:pt x="6318" y="52"/>
                      <a:pt x="6120" y="21"/>
                      <a:pt x="5903" y="10"/>
                    </a:cubicBezTo>
                    <a:cubicBezTo>
                      <a:pt x="5788" y="0"/>
                      <a:pt x="5643" y="0"/>
                      <a:pt x="54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1264;p49">
                <a:extLst>
                  <a:ext uri="{FF2B5EF4-FFF2-40B4-BE49-F238E27FC236}">
                    <a16:creationId xmlns:a16="http://schemas.microsoft.com/office/drawing/2014/main" id="{08FEF5A4-72F2-4D0F-B498-B525E7C52CE5}"/>
                  </a:ext>
                </a:extLst>
              </p:cNvPr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5156" extrusionOk="0">
                    <a:moveTo>
                      <a:pt x="2158" y="0"/>
                    </a:moveTo>
                    <a:cubicBezTo>
                      <a:pt x="2002" y="114"/>
                      <a:pt x="1857" y="238"/>
                      <a:pt x="1723" y="374"/>
                    </a:cubicBezTo>
                    <a:cubicBezTo>
                      <a:pt x="1546" y="529"/>
                      <a:pt x="1380" y="716"/>
                      <a:pt x="1235" y="892"/>
                    </a:cubicBezTo>
                    <a:cubicBezTo>
                      <a:pt x="1069" y="1089"/>
                      <a:pt x="923" y="1297"/>
                      <a:pt x="799" y="1504"/>
                    </a:cubicBezTo>
                    <a:cubicBezTo>
                      <a:pt x="665" y="172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35" y="3039"/>
                      <a:pt x="84" y="3257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823"/>
                      <a:pt x="73" y="5000"/>
                      <a:pt x="114" y="5155"/>
                    </a:cubicBezTo>
                    <a:cubicBezTo>
                      <a:pt x="623" y="4823"/>
                      <a:pt x="1059" y="4367"/>
                      <a:pt x="1359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rgbClr val="DB65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1265;p49">
                <a:extLst>
                  <a:ext uri="{FF2B5EF4-FFF2-40B4-BE49-F238E27FC236}">
                    <a16:creationId xmlns:a16="http://schemas.microsoft.com/office/drawing/2014/main" id="{DA867DC9-DC41-4D0E-A02E-4E8584E3DFA0}"/>
                  </a:ext>
                </a:extLst>
              </p:cNvPr>
              <p:cNvSpPr/>
              <p:nvPr/>
            </p:nvSpPr>
            <p:spPr>
              <a:xfrm>
                <a:off x="7811940" y="3341490"/>
                <a:ext cx="205733" cy="316058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7013" extrusionOk="0">
                    <a:moveTo>
                      <a:pt x="0" y="0"/>
                    </a:moveTo>
                    <a:cubicBezTo>
                      <a:pt x="115" y="52"/>
                      <a:pt x="239" y="104"/>
                      <a:pt x="353" y="166"/>
                    </a:cubicBezTo>
                    <a:cubicBezTo>
                      <a:pt x="592" y="301"/>
                      <a:pt x="820" y="478"/>
                      <a:pt x="1028" y="664"/>
                    </a:cubicBezTo>
                    <a:cubicBezTo>
                      <a:pt x="1235" y="851"/>
                      <a:pt x="1432" y="1068"/>
                      <a:pt x="1619" y="1287"/>
                    </a:cubicBezTo>
                    <a:cubicBezTo>
                      <a:pt x="1826" y="1556"/>
                      <a:pt x="2023" y="1847"/>
                      <a:pt x="2199" y="2137"/>
                    </a:cubicBezTo>
                    <a:cubicBezTo>
                      <a:pt x="2365" y="2438"/>
                      <a:pt x="2521" y="2739"/>
                      <a:pt x="2656" y="3060"/>
                    </a:cubicBezTo>
                    <a:cubicBezTo>
                      <a:pt x="2780" y="3340"/>
                      <a:pt x="2895" y="3641"/>
                      <a:pt x="2988" y="3931"/>
                    </a:cubicBezTo>
                    <a:cubicBezTo>
                      <a:pt x="3112" y="4316"/>
                      <a:pt x="3195" y="4710"/>
                      <a:pt x="3257" y="5104"/>
                    </a:cubicBezTo>
                    <a:cubicBezTo>
                      <a:pt x="3351" y="5736"/>
                      <a:pt x="3382" y="6369"/>
                      <a:pt x="3351" y="7013"/>
                    </a:cubicBezTo>
                    <a:cubicBezTo>
                      <a:pt x="3372" y="7002"/>
                      <a:pt x="3403" y="6992"/>
                      <a:pt x="3423" y="6981"/>
                    </a:cubicBezTo>
                    <a:cubicBezTo>
                      <a:pt x="3465" y="6971"/>
                      <a:pt x="3496" y="6950"/>
                      <a:pt x="3538" y="6940"/>
                    </a:cubicBezTo>
                    <a:lnTo>
                      <a:pt x="3600" y="6909"/>
                    </a:lnTo>
                    <a:cubicBezTo>
                      <a:pt x="3631" y="6888"/>
                      <a:pt x="3652" y="6877"/>
                      <a:pt x="3683" y="6867"/>
                    </a:cubicBezTo>
                    <a:cubicBezTo>
                      <a:pt x="3745" y="6826"/>
                      <a:pt x="3818" y="6784"/>
                      <a:pt x="3880" y="6743"/>
                    </a:cubicBezTo>
                    <a:cubicBezTo>
                      <a:pt x="3901" y="6732"/>
                      <a:pt x="3921" y="6722"/>
                      <a:pt x="3932" y="6701"/>
                    </a:cubicBezTo>
                    <a:cubicBezTo>
                      <a:pt x="4015" y="6649"/>
                      <a:pt x="4087" y="6587"/>
                      <a:pt x="4160" y="6525"/>
                    </a:cubicBezTo>
                    <a:cubicBezTo>
                      <a:pt x="4181" y="6494"/>
                      <a:pt x="4202" y="6473"/>
                      <a:pt x="4233" y="6452"/>
                    </a:cubicBezTo>
                    <a:cubicBezTo>
                      <a:pt x="4274" y="6400"/>
                      <a:pt x="4316" y="6359"/>
                      <a:pt x="4357" y="6307"/>
                    </a:cubicBezTo>
                    <a:cubicBezTo>
                      <a:pt x="4430" y="6213"/>
                      <a:pt x="4492" y="6130"/>
                      <a:pt x="4544" y="6047"/>
                    </a:cubicBezTo>
                    <a:cubicBezTo>
                      <a:pt x="4544" y="6047"/>
                      <a:pt x="4555" y="6037"/>
                      <a:pt x="4555" y="6027"/>
                    </a:cubicBezTo>
                    <a:lnTo>
                      <a:pt x="4564" y="6017"/>
                    </a:lnTo>
                    <a:cubicBezTo>
                      <a:pt x="4544" y="5851"/>
                      <a:pt x="4513" y="5674"/>
                      <a:pt x="4472" y="5436"/>
                    </a:cubicBezTo>
                    <a:cubicBezTo>
                      <a:pt x="4409" y="5114"/>
                      <a:pt x="4336" y="4772"/>
                      <a:pt x="4243" y="4419"/>
                    </a:cubicBezTo>
                    <a:cubicBezTo>
                      <a:pt x="4160" y="4067"/>
                      <a:pt x="4067" y="3755"/>
                      <a:pt x="3974" y="3475"/>
                    </a:cubicBezTo>
                    <a:cubicBezTo>
                      <a:pt x="3745" y="2811"/>
                      <a:pt x="3444" y="2220"/>
                      <a:pt x="3091" y="1722"/>
                    </a:cubicBezTo>
                    <a:cubicBezTo>
                      <a:pt x="2916" y="1463"/>
                      <a:pt x="2697" y="1214"/>
                      <a:pt x="2469" y="996"/>
                    </a:cubicBezTo>
                    <a:cubicBezTo>
                      <a:pt x="2241" y="789"/>
                      <a:pt x="1992" y="602"/>
                      <a:pt x="1712" y="446"/>
                    </a:cubicBezTo>
                    <a:cubicBezTo>
                      <a:pt x="1453" y="291"/>
                      <a:pt x="1141" y="176"/>
                      <a:pt x="809" y="93"/>
                    </a:cubicBezTo>
                    <a:cubicBezTo>
                      <a:pt x="613" y="42"/>
                      <a:pt x="415" y="21"/>
                      <a:pt x="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1266;p49">
                <a:extLst>
                  <a:ext uri="{FF2B5EF4-FFF2-40B4-BE49-F238E27FC236}">
                    <a16:creationId xmlns:a16="http://schemas.microsoft.com/office/drawing/2014/main" id="{A4A44DBF-C961-47BF-B6F3-46A172CF84E0}"/>
                  </a:ext>
                </a:extLst>
              </p:cNvPr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5156" extrusionOk="0">
                    <a:moveTo>
                      <a:pt x="2158" y="0"/>
                    </a:moveTo>
                    <a:cubicBezTo>
                      <a:pt x="2127" y="31"/>
                      <a:pt x="2085" y="52"/>
                      <a:pt x="2044" y="83"/>
                    </a:cubicBezTo>
                    <a:cubicBezTo>
                      <a:pt x="1940" y="176"/>
                      <a:pt x="1826" y="270"/>
                      <a:pt x="1723" y="374"/>
                    </a:cubicBezTo>
                    <a:cubicBezTo>
                      <a:pt x="1546" y="529"/>
                      <a:pt x="1391" y="706"/>
                      <a:pt x="1235" y="892"/>
                    </a:cubicBezTo>
                    <a:cubicBezTo>
                      <a:pt x="1069" y="1100"/>
                      <a:pt x="923" y="1307"/>
                      <a:pt x="799" y="1504"/>
                    </a:cubicBezTo>
                    <a:cubicBezTo>
                      <a:pt x="665" y="173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77" y="2905"/>
                      <a:pt x="156" y="2977"/>
                      <a:pt x="135" y="3060"/>
                    </a:cubicBezTo>
                    <a:cubicBezTo>
                      <a:pt x="104" y="3195"/>
                      <a:pt x="73" y="3340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793"/>
                      <a:pt x="63" y="4948"/>
                      <a:pt x="94" y="5083"/>
                    </a:cubicBezTo>
                    <a:cubicBezTo>
                      <a:pt x="104" y="5104"/>
                      <a:pt x="104" y="5135"/>
                      <a:pt x="114" y="5155"/>
                    </a:cubicBezTo>
                    <a:cubicBezTo>
                      <a:pt x="197" y="5093"/>
                      <a:pt x="291" y="5031"/>
                      <a:pt x="374" y="4969"/>
                    </a:cubicBezTo>
                    <a:cubicBezTo>
                      <a:pt x="778" y="4657"/>
                      <a:pt x="1110" y="4274"/>
                      <a:pt x="1370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1267;p49">
                <a:extLst>
                  <a:ext uri="{FF2B5EF4-FFF2-40B4-BE49-F238E27FC236}">
                    <a16:creationId xmlns:a16="http://schemas.microsoft.com/office/drawing/2014/main" id="{5CFE9ACF-03C7-47A8-B4CC-09CC5A0D34E0}"/>
                  </a:ext>
                </a:extLst>
              </p:cNvPr>
              <p:cNvSpPr/>
              <p:nvPr/>
            </p:nvSpPr>
            <p:spPr>
              <a:xfrm>
                <a:off x="7467846" y="3612619"/>
                <a:ext cx="558251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12387" h="8158" extrusionOk="0">
                    <a:moveTo>
                      <a:pt x="12199" y="1"/>
                    </a:moveTo>
                    <a:cubicBezTo>
                      <a:pt x="12190" y="11"/>
                      <a:pt x="12179" y="21"/>
                      <a:pt x="12179" y="31"/>
                    </a:cubicBezTo>
                    <a:cubicBezTo>
                      <a:pt x="12127" y="114"/>
                      <a:pt x="12065" y="197"/>
                      <a:pt x="11992" y="291"/>
                    </a:cubicBezTo>
                    <a:cubicBezTo>
                      <a:pt x="11951" y="343"/>
                      <a:pt x="11909" y="384"/>
                      <a:pt x="11868" y="436"/>
                    </a:cubicBezTo>
                    <a:cubicBezTo>
                      <a:pt x="11837" y="457"/>
                      <a:pt x="11816" y="478"/>
                      <a:pt x="11795" y="509"/>
                    </a:cubicBezTo>
                    <a:cubicBezTo>
                      <a:pt x="11722" y="571"/>
                      <a:pt x="11650" y="633"/>
                      <a:pt x="11567" y="685"/>
                    </a:cubicBezTo>
                    <a:cubicBezTo>
                      <a:pt x="11556" y="706"/>
                      <a:pt x="11536" y="716"/>
                      <a:pt x="11515" y="727"/>
                    </a:cubicBezTo>
                    <a:cubicBezTo>
                      <a:pt x="11453" y="768"/>
                      <a:pt x="11380" y="810"/>
                      <a:pt x="11318" y="851"/>
                    </a:cubicBezTo>
                    <a:cubicBezTo>
                      <a:pt x="11287" y="861"/>
                      <a:pt x="11266" y="872"/>
                      <a:pt x="11235" y="893"/>
                    </a:cubicBezTo>
                    <a:lnTo>
                      <a:pt x="11173" y="924"/>
                    </a:lnTo>
                    <a:cubicBezTo>
                      <a:pt x="11131" y="934"/>
                      <a:pt x="11100" y="955"/>
                      <a:pt x="11058" y="965"/>
                    </a:cubicBezTo>
                    <a:cubicBezTo>
                      <a:pt x="11038" y="976"/>
                      <a:pt x="11017" y="986"/>
                      <a:pt x="10986" y="997"/>
                    </a:cubicBezTo>
                    <a:cubicBezTo>
                      <a:pt x="10975" y="1204"/>
                      <a:pt x="10955" y="1421"/>
                      <a:pt x="10934" y="1640"/>
                    </a:cubicBezTo>
                    <a:cubicBezTo>
                      <a:pt x="10883" y="2055"/>
                      <a:pt x="10809" y="2479"/>
                      <a:pt x="10706" y="2894"/>
                    </a:cubicBezTo>
                    <a:cubicBezTo>
                      <a:pt x="10602" y="3299"/>
                      <a:pt x="10468" y="3703"/>
                      <a:pt x="10312" y="4098"/>
                    </a:cubicBezTo>
                    <a:cubicBezTo>
                      <a:pt x="10229" y="4284"/>
                      <a:pt x="10146" y="4471"/>
                      <a:pt x="10053" y="4648"/>
                    </a:cubicBezTo>
                    <a:cubicBezTo>
                      <a:pt x="9970" y="4814"/>
                      <a:pt x="9887" y="4969"/>
                      <a:pt x="9793" y="5125"/>
                    </a:cubicBezTo>
                    <a:cubicBezTo>
                      <a:pt x="9638" y="5384"/>
                      <a:pt x="9461" y="5623"/>
                      <a:pt x="9254" y="5840"/>
                    </a:cubicBezTo>
                    <a:cubicBezTo>
                      <a:pt x="9067" y="6048"/>
                      <a:pt x="8859" y="6245"/>
                      <a:pt x="8631" y="6411"/>
                    </a:cubicBezTo>
                    <a:cubicBezTo>
                      <a:pt x="8414" y="6577"/>
                      <a:pt x="8175" y="6722"/>
                      <a:pt x="7937" y="6847"/>
                    </a:cubicBezTo>
                    <a:cubicBezTo>
                      <a:pt x="7439" y="7096"/>
                      <a:pt x="6899" y="7251"/>
                      <a:pt x="6349" y="7345"/>
                    </a:cubicBezTo>
                    <a:cubicBezTo>
                      <a:pt x="5969" y="7400"/>
                      <a:pt x="5584" y="7428"/>
                      <a:pt x="5201" y="7428"/>
                    </a:cubicBezTo>
                    <a:cubicBezTo>
                      <a:pt x="5009" y="7428"/>
                      <a:pt x="4817" y="7421"/>
                      <a:pt x="4627" y="7407"/>
                    </a:cubicBezTo>
                    <a:cubicBezTo>
                      <a:pt x="4026" y="7355"/>
                      <a:pt x="3435" y="7251"/>
                      <a:pt x="2854" y="7106"/>
                    </a:cubicBezTo>
                    <a:cubicBezTo>
                      <a:pt x="2262" y="6961"/>
                      <a:pt x="1681" y="6764"/>
                      <a:pt x="1121" y="6525"/>
                    </a:cubicBezTo>
                    <a:cubicBezTo>
                      <a:pt x="748" y="6370"/>
                      <a:pt x="374" y="6193"/>
                      <a:pt x="12" y="5996"/>
                    </a:cubicBezTo>
                    <a:lnTo>
                      <a:pt x="12" y="5996"/>
                    </a:lnTo>
                    <a:lnTo>
                      <a:pt x="22" y="6027"/>
                    </a:lnTo>
                    <a:cubicBezTo>
                      <a:pt x="1" y="6079"/>
                      <a:pt x="22" y="6131"/>
                      <a:pt x="63" y="6162"/>
                    </a:cubicBezTo>
                    <a:cubicBezTo>
                      <a:pt x="1215" y="6961"/>
                      <a:pt x="2667" y="7521"/>
                      <a:pt x="4627" y="7905"/>
                    </a:cubicBezTo>
                    <a:cubicBezTo>
                      <a:pt x="4991" y="7967"/>
                      <a:pt x="5343" y="8039"/>
                      <a:pt x="5727" y="8081"/>
                    </a:cubicBezTo>
                    <a:cubicBezTo>
                      <a:pt x="5966" y="8112"/>
                      <a:pt x="6183" y="8133"/>
                      <a:pt x="6349" y="8143"/>
                    </a:cubicBezTo>
                    <a:cubicBezTo>
                      <a:pt x="6453" y="8154"/>
                      <a:pt x="6557" y="8154"/>
                      <a:pt x="6660" y="8154"/>
                    </a:cubicBezTo>
                    <a:cubicBezTo>
                      <a:pt x="6745" y="8157"/>
                      <a:pt x="6830" y="8158"/>
                      <a:pt x="6913" y="8158"/>
                    </a:cubicBezTo>
                    <a:cubicBezTo>
                      <a:pt x="7494" y="8158"/>
                      <a:pt x="8042" y="8095"/>
                      <a:pt x="8559" y="7977"/>
                    </a:cubicBezTo>
                    <a:cubicBezTo>
                      <a:pt x="9202" y="7832"/>
                      <a:pt x="9783" y="7594"/>
                      <a:pt x="10281" y="7272"/>
                    </a:cubicBezTo>
                    <a:cubicBezTo>
                      <a:pt x="10426" y="7189"/>
                      <a:pt x="10551" y="7085"/>
                      <a:pt x="10675" y="6981"/>
                    </a:cubicBezTo>
                    <a:lnTo>
                      <a:pt x="10675" y="6981"/>
                    </a:lnTo>
                    <a:cubicBezTo>
                      <a:pt x="10561" y="7075"/>
                      <a:pt x="10447" y="7158"/>
                      <a:pt x="10332" y="7230"/>
                    </a:cubicBezTo>
                    <a:cubicBezTo>
                      <a:pt x="10291" y="7064"/>
                      <a:pt x="10260" y="6898"/>
                      <a:pt x="10239" y="6712"/>
                    </a:cubicBezTo>
                    <a:cubicBezTo>
                      <a:pt x="10219" y="6525"/>
                      <a:pt x="10208" y="6328"/>
                      <a:pt x="10219" y="6131"/>
                    </a:cubicBezTo>
                    <a:cubicBezTo>
                      <a:pt x="10219" y="5944"/>
                      <a:pt x="10239" y="5747"/>
                      <a:pt x="10270" y="5550"/>
                    </a:cubicBezTo>
                    <a:cubicBezTo>
                      <a:pt x="10291" y="5415"/>
                      <a:pt x="10322" y="5270"/>
                      <a:pt x="10353" y="5135"/>
                    </a:cubicBezTo>
                    <a:cubicBezTo>
                      <a:pt x="10374" y="5052"/>
                      <a:pt x="10395" y="4980"/>
                      <a:pt x="10415" y="4897"/>
                    </a:cubicBezTo>
                    <a:cubicBezTo>
                      <a:pt x="10478" y="4689"/>
                      <a:pt x="10561" y="4471"/>
                      <a:pt x="10664" y="4254"/>
                    </a:cubicBezTo>
                    <a:cubicBezTo>
                      <a:pt x="10758" y="4025"/>
                      <a:pt x="10883" y="3797"/>
                      <a:pt x="11017" y="3579"/>
                    </a:cubicBezTo>
                    <a:cubicBezTo>
                      <a:pt x="11141" y="3382"/>
                      <a:pt x="11287" y="3175"/>
                      <a:pt x="11453" y="2967"/>
                    </a:cubicBezTo>
                    <a:cubicBezTo>
                      <a:pt x="11598" y="2781"/>
                      <a:pt x="11764" y="2604"/>
                      <a:pt x="11941" y="2449"/>
                    </a:cubicBezTo>
                    <a:cubicBezTo>
                      <a:pt x="12044" y="2345"/>
                      <a:pt x="12158" y="2251"/>
                      <a:pt x="12262" y="2158"/>
                    </a:cubicBezTo>
                    <a:cubicBezTo>
                      <a:pt x="12303" y="2127"/>
                      <a:pt x="12345" y="2106"/>
                      <a:pt x="12376" y="2075"/>
                    </a:cubicBezTo>
                    <a:cubicBezTo>
                      <a:pt x="12386" y="1930"/>
                      <a:pt x="12376" y="1785"/>
                      <a:pt x="12376" y="1660"/>
                    </a:cubicBezTo>
                    <a:cubicBezTo>
                      <a:pt x="12345" y="1121"/>
                      <a:pt x="12293" y="571"/>
                      <a:pt x="12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1268;p49">
                <a:extLst>
                  <a:ext uri="{FF2B5EF4-FFF2-40B4-BE49-F238E27FC236}">
                    <a16:creationId xmlns:a16="http://schemas.microsoft.com/office/drawing/2014/main" id="{A008F6B9-2BF9-41BA-B212-487923AF318B}"/>
                  </a:ext>
                </a:extLst>
              </p:cNvPr>
              <p:cNvSpPr/>
              <p:nvPr/>
            </p:nvSpPr>
            <p:spPr>
              <a:xfrm>
                <a:off x="7735279" y="3492468"/>
                <a:ext cx="70170" cy="25012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555" extrusionOk="0">
                    <a:moveTo>
                      <a:pt x="426" y="0"/>
                    </a:moveTo>
                    <a:cubicBezTo>
                      <a:pt x="301" y="0"/>
                      <a:pt x="166" y="11"/>
                      <a:pt x="52" y="63"/>
                    </a:cubicBezTo>
                    <a:cubicBezTo>
                      <a:pt x="32" y="73"/>
                      <a:pt x="21" y="73"/>
                      <a:pt x="11" y="94"/>
                    </a:cubicBezTo>
                    <a:cubicBezTo>
                      <a:pt x="0" y="104"/>
                      <a:pt x="0" y="125"/>
                      <a:pt x="11" y="136"/>
                    </a:cubicBezTo>
                    <a:cubicBezTo>
                      <a:pt x="19" y="161"/>
                      <a:pt x="42" y="180"/>
                      <a:pt x="67" y="180"/>
                    </a:cubicBezTo>
                    <a:cubicBezTo>
                      <a:pt x="73" y="180"/>
                      <a:pt x="78" y="179"/>
                      <a:pt x="83" y="177"/>
                    </a:cubicBezTo>
                    <a:cubicBezTo>
                      <a:pt x="125" y="156"/>
                      <a:pt x="177" y="146"/>
                      <a:pt x="218" y="136"/>
                    </a:cubicBezTo>
                    <a:cubicBezTo>
                      <a:pt x="265" y="130"/>
                      <a:pt x="312" y="128"/>
                      <a:pt x="358" y="128"/>
                    </a:cubicBezTo>
                    <a:cubicBezTo>
                      <a:pt x="405" y="128"/>
                      <a:pt x="452" y="130"/>
                      <a:pt x="498" y="136"/>
                    </a:cubicBezTo>
                    <a:cubicBezTo>
                      <a:pt x="643" y="156"/>
                      <a:pt x="789" y="187"/>
                      <a:pt x="924" y="239"/>
                    </a:cubicBezTo>
                    <a:cubicBezTo>
                      <a:pt x="945" y="249"/>
                      <a:pt x="975" y="260"/>
                      <a:pt x="996" y="270"/>
                    </a:cubicBezTo>
                    <a:cubicBezTo>
                      <a:pt x="1007" y="281"/>
                      <a:pt x="1017" y="281"/>
                      <a:pt x="1037" y="291"/>
                    </a:cubicBezTo>
                    <a:cubicBezTo>
                      <a:pt x="1048" y="291"/>
                      <a:pt x="1058" y="302"/>
                      <a:pt x="1069" y="302"/>
                    </a:cubicBezTo>
                    <a:cubicBezTo>
                      <a:pt x="1079" y="312"/>
                      <a:pt x="1090" y="312"/>
                      <a:pt x="1100" y="322"/>
                    </a:cubicBezTo>
                    <a:cubicBezTo>
                      <a:pt x="1110" y="332"/>
                      <a:pt x="1131" y="332"/>
                      <a:pt x="1141" y="343"/>
                    </a:cubicBezTo>
                    <a:cubicBezTo>
                      <a:pt x="1162" y="353"/>
                      <a:pt x="1183" y="364"/>
                      <a:pt x="1193" y="374"/>
                    </a:cubicBezTo>
                    <a:cubicBezTo>
                      <a:pt x="1224" y="395"/>
                      <a:pt x="1245" y="405"/>
                      <a:pt x="1266" y="426"/>
                    </a:cubicBezTo>
                    <a:cubicBezTo>
                      <a:pt x="1276" y="436"/>
                      <a:pt x="1286" y="436"/>
                      <a:pt x="1297" y="447"/>
                    </a:cubicBezTo>
                    <a:lnTo>
                      <a:pt x="1297" y="447"/>
                    </a:lnTo>
                    <a:cubicBezTo>
                      <a:pt x="1297" y="447"/>
                      <a:pt x="1286" y="436"/>
                      <a:pt x="1276" y="436"/>
                    </a:cubicBezTo>
                    <a:lnTo>
                      <a:pt x="1276" y="436"/>
                    </a:lnTo>
                    <a:cubicBezTo>
                      <a:pt x="1286" y="436"/>
                      <a:pt x="1286" y="447"/>
                      <a:pt x="1297" y="447"/>
                    </a:cubicBezTo>
                    <a:cubicBezTo>
                      <a:pt x="1304" y="453"/>
                      <a:pt x="1311" y="456"/>
                      <a:pt x="1315" y="460"/>
                    </a:cubicBezTo>
                    <a:lnTo>
                      <a:pt x="1315" y="460"/>
                    </a:lnTo>
                    <a:cubicBezTo>
                      <a:pt x="1313" y="458"/>
                      <a:pt x="1311" y="457"/>
                      <a:pt x="1307" y="457"/>
                    </a:cubicBezTo>
                    <a:cubicBezTo>
                      <a:pt x="1311" y="459"/>
                      <a:pt x="1314" y="461"/>
                      <a:pt x="1317" y="463"/>
                    </a:cubicBezTo>
                    <a:lnTo>
                      <a:pt x="1317" y="463"/>
                    </a:lnTo>
                    <a:cubicBezTo>
                      <a:pt x="1317" y="462"/>
                      <a:pt x="1316" y="461"/>
                      <a:pt x="1315" y="460"/>
                    </a:cubicBezTo>
                    <a:lnTo>
                      <a:pt x="1315" y="460"/>
                    </a:lnTo>
                    <a:cubicBezTo>
                      <a:pt x="1316" y="461"/>
                      <a:pt x="1317" y="462"/>
                      <a:pt x="1317" y="463"/>
                    </a:cubicBezTo>
                    <a:lnTo>
                      <a:pt x="1317" y="463"/>
                    </a:lnTo>
                    <a:cubicBezTo>
                      <a:pt x="1317" y="463"/>
                      <a:pt x="1317" y="463"/>
                      <a:pt x="1317" y="463"/>
                    </a:cubicBezTo>
                    <a:lnTo>
                      <a:pt x="1317" y="463"/>
                    </a:lnTo>
                    <a:cubicBezTo>
                      <a:pt x="1318" y="466"/>
                      <a:pt x="1318" y="468"/>
                      <a:pt x="1318" y="468"/>
                    </a:cubicBezTo>
                    <a:lnTo>
                      <a:pt x="1318" y="468"/>
                    </a:lnTo>
                    <a:cubicBezTo>
                      <a:pt x="1318" y="466"/>
                      <a:pt x="1318" y="465"/>
                      <a:pt x="1317" y="463"/>
                    </a:cubicBezTo>
                    <a:lnTo>
                      <a:pt x="1317" y="463"/>
                    </a:lnTo>
                    <a:cubicBezTo>
                      <a:pt x="1343" y="480"/>
                      <a:pt x="1362" y="491"/>
                      <a:pt x="1380" y="509"/>
                    </a:cubicBezTo>
                    <a:cubicBezTo>
                      <a:pt x="1380" y="509"/>
                      <a:pt x="1380" y="519"/>
                      <a:pt x="1390" y="519"/>
                    </a:cubicBezTo>
                    <a:lnTo>
                      <a:pt x="1390" y="530"/>
                    </a:lnTo>
                    <a:cubicBezTo>
                      <a:pt x="1413" y="547"/>
                      <a:pt x="1436" y="554"/>
                      <a:pt x="1458" y="554"/>
                    </a:cubicBezTo>
                    <a:cubicBezTo>
                      <a:pt x="1477" y="554"/>
                      <a:pt x="1496" y="549"/>
                      <a:pt x="1515" y="540"/>
                    </a:cubicBezTo>
                    <a:cubicBezTo>
                      <a:pt x="1535" y="519"/>
                      <a:pt x="1556" y="488"/>
                      <a:pt x="1556" y="457"/>
                    </a:cubicBezTo>
                    <a:lnTo>
                      <a:pt x="1556" y="447"/>
                    </a:lnTo>
                    <a:cubicBezTo>
                      <a:pt x="1556" y="426"/>
                      <a:pt x="1546" y="405"/>
                      <a:pt x="1525" y="385"/>
                    </a:cubicBezTo>
                    <a:lnTo>
                      <a:pt x="1525" y="374"/>
                    </a:lnTo>
                    <a:cubicBezTo>
                      <a:pt x="1515" y="374"/>
                      <a:pt x="1505" y="364"/>
                      <a:pt x="1505" y="364"/>
                    </a:cubicBezTo>
                    <a:cubicBezTo>
                      <a:pt x="1505" y="364"/>
                      <a:pt x="1494" y="364"/>
                      <a:pt x="1494" y="353"/>
                    </a:cubicBezTo>
                    <a:cubicBezTo>
                      <a:pt x="1452" y="322"/>
                      <a:pt x="1411" y="291"/>
                      <a:pt x="1369" y="270"/>
                    </a:cubicBezTo>
                    <a:cubicBezTo>
                      <a:pt x="1328" y="239"/>
                      <a:pt x="1297" y="219"/>
                      <a:pt x="1256" y="208"/>
                    </a:cubicBezTo>
                    <a:cubicBezTo>
                      <a:pt x="1214" y="187"/>
                      <a:pt x="1183" y="166"/>
                      <a:pt x="1141" y="146"/>
                    </a:cubicBezTo>
                    <a:cubicBezTo>
                      <a:pt x="1131" y="146"/>
                      <a:pt x="1110" y="136"/>
                      <a:pt x="1100" y="136"/>
                    </a:cubicBezTo>
                    <a:cubicBezTo>
                      <a:pt x="934" y="63"/>
                      <a:pt x="758" y="21"/>
                      <a:pt x="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1269;p49">
                <a:extLst>
                  <a:ext uri="{FF2B5EF4-FFF2-40B4-BE49-F238E27FC236}">
                    <a16:creationId xmlns:a16="http://schemas.microsoft.com/office/drawing/2014/main" id="{E7C65AA5-3573-494E-839A-1EF52FC9E890}"/>
                  </a:ext>
                </a:extLst>
              </p:cNvPr>
              <p:cNvSpPr/>
              <p:nvPr/>
            </p:nvSpPr>
            <p:spPr>
              <a:xfrm>
                <a:off x="7654427" y="3467455"/>
                <a:ext cx="39750" cy="5038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118" extrusionOk="0">
                    <a:moveTo>
                      <a:pt x="563" y="1"/>
                    </a:moveTo>
                    <a:cubicBezTo>
                      <a:pt x="400" y="1"/>
                      <a:pt x="212" y="174"/>
                      <a:pt x="114" y="431"/>
                    </a:cubicBezTo>
                    <a:cubicBezTo>
                      <a:pt x="0" y="732"/>
                      <a:pt x="51" y="1033"/>
                      <a:pt x="228" y="1106"/>
                    </a:cubicBezTo>
                    <a:cubicBezTo>
                      <a:pt x="252" y="1114"/>
                      <a:pt x="277" y="1118"/>
                      <a:pt x="303" y="1118"/>
                    </a:cubicBezTo>
                    <a:cubicBezTo>
                      <a:pt x="475" y="1118"/>
                      <a:pt x="668" y="942"/>
                      <a:pt x="768" y="680"/>
                    </a:cubicBezTo>
                    <a:cubicBezTo>
                      <a:pt x="881" y="380"/>
                      <a:pt x="830" y="78"/>
                      <a:pt x="643" y="16"/>
                    </a:cubicBezTo>
                    <a:cubicBezTo>
                      <a:pt x="617" y="6"/>
                      <a:pt x="590" y="1"/>
                      <a:pt x="5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1270;p49">
                <a:extLst>
                  <a:ext uri="{FF2B5EF4-FFF2-40B4-BE49-F238E27FC236}">
                    <a16:creationId xmlns:a16="http://schemas.microsoft.com/office/drawing/2014/main" id="{3F81E93E-E3B0-4A3A-8E80-E5C4B230ABA0}"/>
                  </a:ext>
                </a:extLst>
              </p:cNvPr>
              <p:cNvSpPr/>
              <p:nvPr/>
            </p:nvSpPr>
            <p:spPr>
              <a:xfrm>
                <a:off x="7867599" y="3533254"/>
                <a:ext cx="38352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137" extrusionOk="0">
                    <a:moveTo>
                      <a:pt x="543" y="0"/>
                    </a:moveTo>
                    <a:cubicBezTo>
                      <a:pt x="371" y="0"/>
                      <a:pt x="186" y="195"/>
                      <a:pt x="93" y="465"/>
                    </a:cubicBezTo>
                    <a:cubicBezTo>
                      <a:pt x="0" y="776"/>
                      <a:pt x="72" y="1077"/>
                      <a:pt x="259" y="1129"/>
                    </a:cubicBezTo>
                    <a:cubicBezTo>
                      <a:pt x="278" y="1134"/>
                      <a:pt x="298" y="1137"/>
                      <a:pt x="318" y="1137"/>
                    </a:cubicBezTo>
                    <a:cubicBezTo>
                      <a:pt x="483" y="1137"/>
                      <a:pt x="674" y="950"/>
                      <a:pt x="757" y="672"/>
                    </a:cubicBezTo>
                    <a:cubicBezTo>
                      <a:pt x="851" y="361"/>
                      <a:pt x="788" y="70"/>
                      <a:pt x="602" y="8"/>
                    </a:cubicBezTo>
                    <a:cubicBezTo>
                      <a:pt x="583" y="3"/>
                      <a:pt x="563" y="0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1271;p49">
                <a:extLst>
                  <a:ext uri="{FF2B5EF4-FFF2-40B4-BE49-F238E27FC236}">
                    <a16:creationId xmlns:a16="http://schemas.microsoft.com/office/drawing/2014/main" id="{06F2E81B-23B8-490B-8881-E140EB5188F5}"/>
                  </a:ext>
                </a:extLst>
              </p:cNvPr>
              <p:cNvSpPr/>
              <p:nvPr/>
            </p:nvSpPr>
            <p:spPr>
              <a:xfrm>
                <a:off x="7663756" y="3398501"/>
                <a:ext cx="58002" cy="29023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4" extrusionOk="0">
                    <a:moveTo>
                      <a:pt x="612" y="1"/>
                    </a:moveTo>
                    <a:cubicBezTo>
                      <a:pt x="270" y="1"/>
                      <a:pt x="0" y="135"/>
                      <a:pt x="0" y="312"/>
                    </a:cubicBezTo>
                    <a:cubicBezTo>
                      <a:pt x="0" y="395"/>
                      <a:pt x="63" y="478"/>
                      <a:pt x="187" y="540"/>
                    </a:cubicBezTo>
                    <a:cubicBezTo>
                      <a:pt x="301" y="602"/>
                      <a:pt x="467" y="644"/>
                      <a:pt x="633" y="644"/>
                    </a:cubicBezTo>
                    <a:lnTo>
                      <a:pt x="664" y="644"/>
                    </a:lnTo>
                    <a:cubicBezTo>
                      <a:pt x="1006" y="644"/>
                      <a:pt x="1276" y="509"/>
                      <a:pt x="1287" y="343"/>
                    </a:cubicBezTo>
                    <a:cubicBezTo>
                      <a:pt x="1287" y="260"/>
                      <a:pt x="1225" y="177"/>
                      <a:pt x="1100" y="115"/>
                    </a:cubicBezTo>
                    <a:cubicBezTo>
                      <a:pt x="986" y="42"/>
                      <a:pt x="820" y="11"/>
                      <a:pt x="6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1272;p49">
                <a:extLst>
                  <a:ext uri="{FF2B5EF4-FFF2-40B4-BE49-F238E27FC236}">
                    <a16:creationId xmlns:a16="http://schemas.microsoft.com/office/drawing/2014/main" id="{236BC074-2744-4A8B-8F0F-551D10BF537C}"/>
                  </a:ext>
                </a:extLst>
              </p:cNvPr>
              <p:cNvSpPr/>
              <p:nvPr/>
            </p:nvSpPr>
            <p:spPr>
              <a:xfrm>
                <a:off x="7893288" y="3464435"/>
                <a:ext cx="56109" cy="41147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913" extrusionOk="0">
                    <a:moveTo>
                      <a:pt x="301" y="0"/>
                    </a:moveTo>
                    <a:cubicBezTo>
                      <a:pt x="208" y="0"/>
                      <a:pt x="145" y="21"/>
                      <a:pt x="104" y="73"/>
                    </a:cubicBezTo>
                    <a:cubicBezTo>
                      <a:pt x="0" y="218"/>
                      <a:pt x="145" y="509"/>
                      <a:pt x="436" y="716"/>
                    </a:cubicBezTo>
                    <a:cubicBezTo>
                      <a:pt x="602" y="841"/>
                      <a:pt x="799" y="913"/>
                      <a:pt x="945" y="913"/>
                    </a:cubicBezTo>
                    <a:cubicBezTo>
                      <a:pt x="1038" y="913"/>
                      <a:pt x="1100" y="892"/>
                      <a:pt x="1141" y="841"/>
                    </a:cubicBezTo>
                    <a:cubicBezTo>
                      <a:pt x="1245" y="695"/>
                      <a:pt x="1100" y="415"/>
                      <a:pt x="809" y="198"/>
                    </a:cubicBezTo>
                    <a:cubicBezTo>
                      <a:pt x="643" y="73"/>
                      <a:pt x="447" y="0"/>
                      <a:pt x="3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1273;p49">
                <a:extLst>
                  <a:ext uri="{FF2B5EF4-FFF2-40B4-BE49-F238E27FC236}">
                    <a16:creationId xmlns:a16="http://schemas.microsoft.com/office/drawing/2014/main" id="{8AB181D9-70EE-46BF-A406-0102ACF18D0A}"/>
                  </a:ext>
                </a:extLst>
              </p:cNvPr>
              <p:cNvSpPr/>
              <p:nvPr/>
            </p:nvSpPr>
            <p:spPr>
              <a:xfrm>
                <a:off x="7714683" y="3553219"/>
                <a:ext cx="70170" cy="39344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73" extrusionOk="0">
                    <a:moveTo>
                      <a:pt x="84" y="1"/>
                    </a:moveTo>
                    <a:cubicBezTo>
                      <a:pt x="63" y="1"/>
                      <a:pt x="53" y="22"/>
                      <a:pt x="42" y="32"/>
                    </a:cubicBezTo>
                    <a:cubicBezTo>
                      <a:pt x="1" y="178"/>
                      <a:pt x="12" y="323"/>
                      <a:pt x="53" y="447"/>
                    </a:cubicBezTo>
                    <a:cubicBezTo>
                      <a:pt x="84" y="499"/>
                      <a:pt x="115" y="551"/>
                      <a:pt x="167" y="593"/>
                    </a:cubicBezTo>
                    <a:cubicBezTo>
                      <a:pt x="198" y="613"/>
                      <a:pt x="229" y="623"/>
                      <a:pt x="260" y="634"/>
                    </a:cubicBezTo>
                    <a:cubicBezTo>
                      <a:pt x="270" y="644"/>
                      <a:pt x="291" y="644"/>
                      <a:pt x="302" y="644"/>
                    </a:cubicBezTo>
                    <a:cubicBezTo>
                      <a:pt x="333" y="655"/>
                      <a:pt x="353" y="655"/>
                      <a:pt x="374" y="655"/>
                    </a:cubicBezTo>
                    <a:cubicBezTo>
                      <a:pt x="416" y="655"/>
                      <a:pt x="436" y="655"/>
                      <a:pt x="468" y="644"/>
                    </a:cubicBezTo>
                    <a:cubicBezTo>
                      <a:pt x="499" y="634"/>
                      <a:pt x="530" y="623"/>
                      <a:pt x="561" y="603"/>
                    </a:cubicBezTo>
                    <a:cubicBezTo>
                      <a:pt x="592" y="593"/>
                      <a:pt x="613" y="561"/>
                      <a:pt x="634" y="540"/>
                    </a:cubicBezTo>
                    <a:cubicBezTo>
                      <a:pt x="665" y="520"/>
                      <a:pt x="685" y="489"/>
                      <a:pt x="696" y="457"/>
                    </a:cubicBezTo>
                    <a:cubicBezTo>
                      <a:pt x="706" y="447"/>
                      <a:pt x="717" y="437"/>
                      <a:pt x="717" y="427"/>
                    </a:cubicBezTo>
                    <a:cubicBezTo>
                      <a:pt x="717" y="468"/>
                      <a:pt x="717" y="520"/>
                      <a:pt x="727" y="572"/>
                    </a:cubicBezTo>
                    <a:cubicBezTo>
                      <a:pt x="758" y="696"/>
                      <a:pt x="851" y="800"/>
                      <a:pt x="966" y="842"/>
                    </a:cubicBezTo>
                    <a:cubicBezTo>
                      <a:pt x="1007" y="862"/>
                      <a:pt x="1059" y="872"/>
                      <a:pt x="1100" y="872"/>
                    </a:cubicBezTo>
                    <a:cubicBezTo>
                      <a:pt x="1121" y="872"/>
                      <a:pt x="1132" y="872"/>
                      <a:pt x="1142" y="862"/>
                    </a:cubicBezTo>
                    <a:cubicBezTo>
                      <a:pt x="1204" y="862"/>
                      <a:pt x="1266" y="842"/>
                      <a:pt x="1319" y="800"/>
                    </a:cubicBezTo>
                    <a:cubicBezTo>
                      <a:pt x="1370" y="769"/>
                      <a:pt x="1422" y="717"/>
                      <a:pt x="1464" y="644"/>
                    </a:cubicBezTo>
                    <a:cubicBezTo>
                      <a:pt x="1484" y="613"/>
                      <a:pt x="1494" y="582"/>
                      <a:pt x="1515" y="540"/>
                    </a:cubicBezTo>
                    <a:cubicBezTo>
                      <a:pt x="1526" y="489"/>
                      <a:pt x="1547" y="447"/>
                      <a:pt x="1557" y="385"/>
                    </a:cubicBezTo>
                    <a:cubicBezTo>
                      <a:pt x="1557" y="364"/>
                      <a:pt x="1547" y="333"/>
                      <a:pt x="1515" y="333"/>
                    </a:cubicBezTo>
                    <a:cubicBezTo>
                      <a:pt x="1484" y="333"/>
                      <a:pt x="1464" y="344"/>
                      <a:pt x="1464" y="364"/>
                    </a:cubicBezTo>
                    <a:cubicBezTo>
                      <a:pt x="1453" y="406"/>
                      <a:pt x="1443" y="437"/>
                      <a:pt x="1432" y="478"/>
                    </a:cubicBezTo>
                    <a:cubicBezTo>
                      <a:pt x="1411" y="530"/>
                      <a:pt x="1391" y="572"/>
                      <a:pt x="1360" y="613"/>
                    </a:cubicBezTo>
                    <a:cubicBezTo>
                      <a:pt x="1339" y="644"/>
                      <a:pt x="1319" y="676"/>
                      <a:pt x="1287" y="696"/>
                    </a:cubicBezTo>
                    <a:cubicBezTo>
                      <a:pt x="1266" y="717"/>
                      <a:pt x="1246" y="727"/>
                      <a:pt x="1215" y="738"/>
                    </a:cubicBezTo>
                    <a:cubicBezTo>
                      <a:pt x="1194" y="748"/>
                      <a:pt x="1173" y="759"/>
                      <a:pt x="1142" y="769"/>
                    </a:cubicBezTo>
                    <a:lnTo>
                      <a:pt x="1070" y="769"/>
                    </a:lnTo>
                    <a:cubicBezTo>
                      <a:pt x="1049" y="769"/>
                      <a:pt x="1017" y="759"/>
                      <a:pt x="997" y="748"/>
                    </a:cubicBezTo>
                    <a:lnTo>
                      <a:pt x="934" y="717"/>
                    </a:lnTo>
                    <a:cubicBezTo>
                      <a:pt x="904" y="696"/>
                      <a:pt x="893" y="676"/>
                      <a:pt x="872" y="665"/>
                    </a:cubicBezTo>
                    <a:cubicBezTo>
                      <a:pt x="862" y="644"/>
                      <a:pt x="841" y="613"/>
                      <a:pt x="831" y="593"/>
                    </a:cubicBezTo>
                    <a:cubicBezTo>
                      <a:pt x="821" y="572"/>
                      <a:pt x="810" y="530"/>
                      <a:pt x="800" y="499"/>
                    </a:cubicBezTo>
                    <a:cubicBezTo>
                      <a:pt x="800" y="457"/>
                      <a:pt x="789" y="416"/>
                      <a:pt x="800" y="364"/>
                    </a:cubicBezTo>
                    <a:cubicBezTo>
                      <a:pt x="800" y="312"/>
                      <a:pt x="821" y="250"/>
                      <a:pt x="841" y="188"/>
                    </a:cubicBezTo>
                    <a:cubicBezTo>
                      <a:pt x="841" y="167"/>
                      <a:pt x="851" y="157"/>
                      <a:pt x="862" y="136"/>
                    </a:cubicBezTo>
                    <a:cubicBezTo>
                      <a:pt x="872" y="95"/>
                      <a:pt x="872" y="74"/>
                      <a:pt x="851" y="63"/>
                    </a:cubicBezTo>
                    <a:cubicBezTo>
                      <a:pt x="851" y="63"/>
                      <a:pt x="841" y="53"/>
                      <a:pt x="831" y="53"/>
                    </a:cubicBezTo>
                    <a:cubicBezTo>
                      <a:pt x="841" y="53"/>
                      <a:pt x="841" y="42"/>
                      <a:pt x="831" y="32"/>
                    </a:cubicBezTo>
                    <a:cubicBezTo>
                      <a:pt x="821" y="22"/>
                      <a:pt x="821" y="12"/>
                      <a:pt x="810" y="12"/>
                    </a:cubicBezTo>
                    <a:lnTo>
                      <a:pt x="800" y="12"/>
                    </a:lnTo>
                    <a:cubicBezTo>
                      <a:pt x="779" y="12"/>
                      <a:pt x="758" y="22"/>
                      <a:pt x="758" y="42"/>
                    </a:cubicBezTo>
                    <a:cubicBezTo>
                      <a:pt x="738" y="136"/>
                      <a:pt x="717" y="219"/>
                      <a:pt x="685" y="302"/>
                    </a:cubicBezTo>
                    <a:cubicBezTo>
                      <a:pt x="665" y="364"/>
                      <a:pt x="634" y="416"/>
                      <a:pt x="602" y="457"/>
                    </a:cubicBezTo>
                    <a:cubicBezTo>
                      <a:pt x="592" y="478"/>
                      <a:pt x="572" y="499"/>
                      <a:pt x="551" y="520"/>
                    </a:cubicBezTo>
                    <a:cubicBezTo>
                      <a:pt x="540" y="530"/>
                      <a:pt x="519" y="540"/>
                      <a:pt x="499" y="551"/>
                    </a:cubicBezTo>
                    <a:cubicBezTo>
                      <a:pt x="478" y="561"/>
                      <a:pt x="457" y="572"/>
                      <a:pt x="436" y="572"/>
                    </a:cubicBezTo>
                    <a:cubicBezTo>
                      <a:pt x="416" y="572"/>
                      <a:pt x="395" y="582"/>
                      <a:pt x="374" y="582"/>
                    </a:cubicBezTo>
                    <a:cubicBezTo>
                      <a:pt x="364" y="582"/>
                      <a:pt x="364" y="582"/>
                      <a:pt x="353" y="572"/>
                    </a:cubicBezTo>
                    <a:cubicBezTo>
                      <a:pt x="323" y="572"/>
                      <a:pt x="302" y="572"/>
                      <a:pt x="281" y="561"/>
                    </a:cubicBezTo>
                    <a:lnTo>
                      <a:pt x="219" y="530"/>
                    </a:lnTo>
                    <a:cubicBezTo>
                      <a:pt x="198" y="520"/>
                      <a:pt x="187" y="499"/>
                      <a:pt x="167" y="489"/>
                    </a:cubicBezTo>
                    <a:lnTo>
                      <a:pt x="136" y="427"/>
                    </a:lnTo>
                    <a:cubicBezTo>
                      <a:pt x="115" y="395"/>
                      <a:pt x="104" y="364"/>
                      <a:pt x="104" y="333"/>
                    </a:cubicBezTo>
                    <a:cubicBezTo>
                      <a:pt x="95" y="281"/>
                      <a:pt x="95" y="229"/>
                      <a:pt x="95" y="167"/>
                    </a:cubicBezTo>
                    <a:cubicBezTo>
                      <a:pt x="104" y="136"/>
                      <a:pt x="104" y="95"/>
                      <a:pt x="125" y="53"/>
                    </a:cubicBezTo>
                    <a:cubicBezTo>
                      <a:pt x="125" y="42"/>
                      <a:pt x="125" y="32"/>
                      <a:pt x="115" y="22"/>
                    </a:cubicBezTo>
                    <a:cubicBezTo>
                      <a:pt x="115" y="12"/>
                      <a:pt x="104" y="12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1274;p49">
                <a:extLst>
                  <a:ext uri="{FF2B5EF4-FFF2-40B4-BE49-F238E27FC236}">
                    <a16:creationId xmlns:a16="http://schemas.microsoft.com/office/drawing/2014/main" id="{82DE48A0-BD25-4655-B69E-EA96FFF07509}"/>
                  </a:ext>
                </a:extLst>
              </p:cNvPr>
              <p:cNvSpPr/>
              <p:nvPr/>
            </p:nvSpPr>
            <p:spPr>
              <a:xfrm>
                <a:off x="7731088" y="3520049"/>
                <a:ext cx="53766" cy="41192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914" extrusionOk="0">
                    <a:moveTo>
                      <a:pt x="332" y="1"/>
                    </a:moveTo>
                    <a:cubicBezTo>
                      <a:pt x="270" y="1"/>
                      <a:pt x="218" y="22"/>
                      <a:pt x="166" y="42"/>
                    </a:cubicBezTo>
                    <a:cubicBezTo>
                      <a:pt x="145" y="52"/>
                      <a:pt x="125" y="73"/>
                      <a:pt x="104" y="84"/>
                    </a:cubicBezTo>
                    <a:cubicBezTo>
                      <a:pt x="72" y="105"/>
                      <a:pt x="52" y="135"/>
                      <a:pt x="31" y="167"/>
                    </a:cubicBezTo>
                    <a:cubicBezTo>
                      <a:pt x="21" y="198"/>
                      <a:pt x="10" y="229"/>
                      <a:pt x="10" y="250"/>
                    </a:cubicBezTo>
                    <a:cubicBezTo>
                      <a:pt x="0" y="281"/>
                      <a:pt x="0" y="312"/>
                      <a:pt x="0" y="343"/>
                    </a:cubicBezTo>
                    <a:cubicBezTo>
                      <a:pt x="10" y="374"/>
                      <a:pt x="21" y="405"/>
                      <a:pt x="21" y="437"/>
                    </a:cubicBezTo>
                    <a:cubicBezTo>
                      <a:pt x="42" y="478"/>
                      <a:pt x="62" y="509"/>
                      <a:pt x="72" y="540"/>
                    </a:cubicBezTo>
                    <a:cubicBezTo>
                      <a:pt x="135" y="654"/>
                      <a:pt x="228" y="768"/>
                      <a:pt x="353" y="861"/>
                    </a:cubicBezTo>
                    <a:cubicBezTo>
                      <a:pt x="363" y="882"/>
                      <a:pt x="384" y="893"/>
                      <a:pt x="404" y="903"/>
                    </a:cubicBezTo>
                    <a:cubicBezTo>
                      <a:pt x="415" y="914"/>
                      <a:pt x="425" y="914"/>
                      <a:pt x="436" y="914"/>
                    </a:cubicBezTo>
                    <a:cubicBezTo>
                      <a:pt x="446" y="914"/>
                      <a:pt x="457" y="914"/>
                      <a:pt x="467" y="903"/>
                    </a:cubicBezTo>
                    <a:lnTo>
                      <a:pt x="487" y="893"/>
                    </a:lnTo>
                    <a:cubicBezTo>
                      <a:pt x="540" y="872"/>
                      <a:pt x="581" y="861"/>
                      <a:pt x="633" y="851"/>
                    </a:cubicBezTo>
                    <a:cubicBezTo>
                      <a:pt x="653" y="841"/>
                      <a:pt x="695" y="831"/>
                      <a:pt x="726" y="820"/>
                    </a:cubicBezTo>
                    <a:cubicBezTo>
                      <a:pt x="799" y="810"/>
                      <a:pt x="882" y="789"/>
                      <a:pt x="955" y="758"/>
                    </a:cubicBezTo>
                    <a:cubicBezTo>
                      <a:pt x="1068" y="716"/>
                      <a:pt x="1151" y="654"/>
                      <a:pt x="1172" y="582"/>
                    </a:cubicBezTo>
                    <a:cubicBezTo>
                      <a:pt x="1193" y="529"/>
                      <a:pt x="1193" y="478"/>
                      <a:pt x="1172" y="426"/>
                    </a:cubicBezTo>
                    <a:cubicBezTo>
                      <a:pt x="1162" y="363"/>
                      <a:pt x="1130" y="301"/>
                      <a:pt x="1089" y="260"/>
                    </a:cubicBezTo>
                    <a:cubicBezTo>
                      <a:pt x="1047" y="218"/>
                      <a:pt x="1006" y="188"/>
                      <a:pt x="955" y="156"/>
                    </a:cubicBezTo>
                    <a:cubicBezTo>
                      <a:pt x="892" y="115"/>
                      <a:pt x="830" y="84"/>
                      <a:pt x="747" y="63"/>
                    </a:cubicBezTo>
                    <a:cubicBezTo>
                      <a:pt x="633" y="22"/>
                      <a:pt x="508" y="1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1275;p49">
                <a:extLst>
                  <a:ext uri="{FF2B5EF4-FFF2-40B4-BE49-F238E27FC236}">
                    <a16:creationId xmlns:a16="http://schemas.microsoft.com/office/drawing/2014/main" id="{72534CE7-7D87-4797-B5DF-15493309D775}"/>
                  </a:ext>
                </a:extLst>
              </p:cNvPr>
              <p:cNvSpPr/>
              <p:nvPr/>
            </p:nvSpPr>
            <p:spPr>
              <a:xfrm>
                <a:off x="7749295" y="3547631"/>
                <a:ext cx="32764" cy="14061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12" extrusionOk="0">
                    <a:moveTo>
                      <a:pt x="685" y="0"/>
                    </a:moveTo>
                    <a:cubicBezTo>
                      <a:pt x="675" y="0"/>
                      <a:pt x="664" y="0"/>
                      <a:pt x="654" y="11"/>
                    </a:cubicBezTo>
                    <a:cubicBezTo>
                      <a:pt x="654" y="21"/>
                      <a:pt x="643" y="21"/>
                      <a:pt x="643" y="32"/>
                    </a:cubicBezTo>
                    <a:lnTo>
                      <a:pt x="551" y="94"/>
                    </a:lnTo>
                    <a:cubicBezTo>
                      <a:pt x="468" y="146"/>
                      <a:pt x="374" y="177"/>
                      <a:pt x="281" y="198"/>
                    </a:cubicBezTo>
                    <a:cubicBezTo>
                      <a:pt x="198" y="219"/>
                      <a:pt x="115" y="229"/>
                      <a:pt x="32" y="239"/>
                    </a:cubicBezTo>
                    <a:cubicBezTo>
                      <a:pt x="11" y="239"/>
                      <a:pt x="0" y="260"/>
                      <a:pt x="0" y="281"/>
                    </a:cubicBezTo>
                    <a:cubicBezTo>
                      <a:pt x="0" y="302"/>
                      <a:pt x="21" y="312"/>
                      <a:pt x="42" y="312"/>
                    </a:cubicBezTo>
                    <a:cubicBezTo>
                      <a:pt x="166" y="302"/>
                      <a:pt x="281" y="270"/>
                      <a:pt x="405" y="239"/>
                    </a:cubicBezTo>
                    <a:cubicBezTo>
                      <a:pt x="468" y="219"/>
                      <a:pt x="519" y="187"/>
                      <a:pt x="581" y="156"/>
                    </a:cubicBezTo>
                    <a:cubicBezTo>
                      <a:pt x="634" y="136"/>
                      <a:pt x="675" y="104"/>
                      <a:pt x="716" y="53"/>
                    </a:cubicBezTo>
                    <a:cubicBezTo>
                      <a:pt x="726" y="42"/>
                      <a:pt x="716" y="21"/>
                      <a:pt x="706" y="11"/>
                    </a:cubicBezTo>
                    <a:cubicBezTo>
                      <a:pt x="696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1276;p49">
                <a:extLst>
                  <a:ext uri="{FF2B5EF4-FFF2-40B4-BE49-F238E27FC236}">
                    <a16:creationId xmlns:a16="http://schemas.microsoft.com/office/drawing/2014/main" id="{E1B0EF93-5C7E-4873-A4A6-4D2B2DCFFBE7}"/>
                  </a:ext>
                </a:extLst>
              </p:cNvPr>
              <p:cNvSpPr/>
              <p:nvPr/>
            </p:nvSpPr>
            <p:spPr>
              <a:xfrm>
                <a:off x="7746952" y="3528928"/>
                <a:ext cx="37902" cy="32764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27" extrusionOk="0">
                    <a:moveTo>
                      <a:pt x="665" y="1"/>
                    </a:moveTo>
                    <a:cubicBezTo>
                      <a:pt x="665" y="32"/>
                      <a:pt x="665" y="53"/>
                      <a:pt x="654" y="84"/>
                    </a:cubicBezTo>
                    <a:cubicBezTo>
                      <a:pt x="654" y="115"/>
                      <a:pt x="644" y="146"/>
                      <a:pt x="633" y="166"/>
                    </a:cubicBezTo>
                    <a:lnTo>
                      <a:pt x="603" y="260"/>
                    </a:lnTo>
                    <a:cubicBezTo>
                      <a:pt x="571" y="312"/>
                      <a:pt x="540" y="364"/>
                      <a:pt x="488" y="405"/>
                    </a:cubicBezTo>
                    <a:cubicBezTo>
                      <a:pt x="437" y="468"/>
                      <a:pt x="374" y="519"/>
                      <a:pt x="301" y="561"/>
                    </a:cubicBezTo>
                    <a:cubicBezTo>
                      <a:pt x="239" y="592"/>
                      <a:pt x="177" y="623"/>
                      <a:pt x="105" y="644"/>
                    </a:cubicBezTo>
                    <a:cubicBezTo>
                      <a:pt x="73" y="654"/>
                      <a:pt x="32" y="664"/>
                      <a:pt x="1" y="664"/>
                    </a:cubicBezTo>
                    <a:cubicBezTo>
                      <a:pt x="11" y="685"/>
                      <a:pt x="32" y="696"/>
                      <a:pt x="52" y="706"/>
                    </a:cubicBezTo>
                    <a:cubicBezTo>
                      <a:pt x="52" y="717"/>
                      <a:pt x="63" y="717"/>
                      <a:pt x="63" y="717"/>
                    </a:cubicBezTo>
                    <a:cubicBezTo>
                      <a:pt x="73" y="727"/>
                      <a:pt x="84" y="727"/>
                      <a:pt x="94" y="727"/>
                    </a:cubicBezTo>
                    <a:cubicBezTo>
                      <a:pt x="208" y="717"/>
                      <a:pt x="322" y="696"/>
                      <a:pt x="457" y="654"/>
                    </a:cubicBezTo>
                    <a:cubicBezTo>
                      <a:pt x="520" y="634"/>
                      <a:pt x="582" y="602"/>
                      <a:pt x="633" y="581"/>
                    </a:cubicBezTo>
                    <a:cubicBezTo>
                      <a:pt x="695" y="551"/>
                      <a:pt x="737" y="509"/>
                      <a:pt x="768" y="478"/>
                    </a:cubicBezTo>
                    <a:lnTo>
                      <a:pt x="831" y="385"/>
                    </a:lnTo>
                    <a:cubicBezTo>
                      <a:pt x="841" y="332"/>
                      <a:pt x="841" y="281"/>
                      <a:pt x="831" y="229"/>
                    </a:cubicBezTo>
                    <a:cubicBezTo>
                      <a:pt x="810" y="166"/>
                      <a:pt x="778" y="104"/>
                      <a:pt x="737" y="63"/>
                    </a:cubicBezTo>
                    <a:cubicBezTo>
                      <a:pt x="716" y="42"/>
                      <a:pt x="695" y="21"/>
                      <a:pt x="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1277;p49">
                <a:extLst>
                  <a:ext uri="{FF2B5EF4-FFF2-40B4-BE49-F238E27FC236}">
                    <a16:creationId xmlns:a16="http://schemas.microsoft.com/office/drawing/2014/main" id="{60F80BE2-3747-42FA-909B-647316EFB564}"/>
                  </a:ext>
                </a:extLst>
              </p:cNvPr>
              <p:cNvSpPr/>
              <p:nvPr/>
            </p:nvSpPr>
            <p:spPr>
              <a:xfrm>
                <a:off x="7800267" y="3585984"/>
                <a:ext cx="82789" cy="27897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619" extrusionOk="0">
                    <a:moveTo>
                      <a:pt x="674" y="145"/>
                    </a:moveTo>
                    <a:cubicBezTo>
                      <a:pt x="676" y="146"/>
                      <a:pt x="678" y="146"/>
                      <a:pt x="680" y="147"/>
                    </a:cubicBezTo>
                    <a:lnTo>
                      <a:pt x="680" y="147"/>
                    </a:lnTo>
                    <a:cubicBezTo>
                      <a:pt x="678" y="146"/>
                      <a:pt x="677" y="145"/>
                      <a:pt x="674" y="145"/>
                    </a:cubicBezTo>
                    <a:close/>
                    <a:moveTo>
                      <a:pt x="63" y="0"/>
                    </a:moveTo>
                    <a:cubicBezTo>
                      <a:pt x="42" y="0"/>
                      <a:pt x="31" y="11"/>
                      <a:pt x="21" y="21"/>
                    </a:cubicBezTo>
                    <a:cubicBezTo>
                      <a:pt x="10" y="21"/>
                      <a:pt x="0" y="42"/>
                      <a:pt x="0" y="52"/>
                    </a:cubicBezTo>
                    <a:cubicBezTo>
                      <a:pt x="0" y="62"/>
                      <a:pt x="10" y="83"/>
                      <a:pt x="21" y="94"/>
                    </a:cubicBezTo>
                    <a:cubicBezTo>
                      <a:pt x="21" y="104"/>
                      <a:pt x="31" y="104"/>
                      <a:pt x="42" y="104"/>
                    </a:cubicBezTo>
                    <a:cubicBezTo>
                      <a:pt x="52" y="115"/>
                      <a:pt x="63" y="115"/>
                      <a:pt x="73" y="115"/>
                    </a:cubicBezTo>
                    <a:lnTo>
                      <a:pt x="114" y="104"/>
                    </a:lnTo>
                    <a:lnTo>
                      <a:pt x="104" y="104"/>
                    </a:lnTo>
                    <a:cubicBezTo>
                      <a:pt x="136" y="102"/>
                      <a:pt x="169" y="101"/>
                      <a:pt x="201" y="101"/>
                    </a:cubicBezTo>
                    <a:cubicBezTo>
                      <a:pt x="358" y="101"/>
                      <a:pt x="520" y="120"/>
                      <a:pt x="674" y="145"/>
                    </a:cubicBezTo>
                    <a:cubicBezTo>
                      <a:pt x="681" y="145"/>
                      <a:pt x="683" y="145"/>
                      <a:pt x="684" y="148"/>
                    </a:cubicBezTo>
                    <a:lnTo>
                      <a:pt x="684" y="148"/>
                    </a:lnTo>
                    <a:cubicBezTo>
                      <a:pt x="683" y="147"/>
                      <a:pt x="681" y="147"/>
                      <a:pt x="680" y="147"/>
                    </a:cubicBezTo>
                    <a:lnTo>
                      <a:pt x="680" y="147"/>
                    </a:lnTo>
                    <a:cubicBezTo>
                      <a:pt x="685" y="149"/>
                      <a:pt x="685" y="156"/>
                      <a:pt x="685" y="156"/>
                    </a:cubicBezTo>
                    <a:cubicBezTo>
                      <a:pt x="685" y="152"/>
                      <a:pt x="685" y="149"/>
                      <a:pt x="684" y="148"/>
                    </a:cubicBezTo>
                    <a:lnTo>
                      <a:pt x="684" y="148"/>
                    </a:lnTo>
                    <a:cubicBezTo>
                      <a:pt x="816" y="179"/>
                      <a:pt x="947" y="219"/>
                      <a:pt x="1068" y="260"/>
                    </a:cubicBezTo>
                    <a:cubicBezTo>
                      <a:pt x="1193" y="301"/>
                      <a:pt x="1317" y="353"/>
                      <a:pt x="1442" y="415"/>
                    </a:cubicBezTo>
                    <a:lnTo>
                      <a:pt x="1432" y="415"/>
                    </a:lnTo>
                    <a:cubicBezTo>
                      <a:pt x="1556" y="477"/>
                      <a:pt x="1670" y="539"/>
                      <a:pt x="1774" y="612"/>
                    </a:cubicBezTo>
                    <a:cubicBezTo>
                      <a:pt x="1782" y="617"/>
                      <a:pt x="1791" y="619"/>
                      <a:pt x="1799" y="619"/>
                    </a:cubicBezTo>
                    <a:cubicBezTo>
                      <a:pt x="1810" y="619"/>
                      <a:pt x="1820" y="614"/>
                      <a:pt x="1826" y="602"/>
                    </a:cubicBezTo>
                    <a:cubicBezTo>
                      <a:pt x="1836" y="592"/>
                      <a:pt x="1836" y="560"/>
                      <a:pt x="1815" y="550"/>
                    </a:cubicBezTo>
                    <a:cubicBezTo>
                      <a:pt x="1556" y="384"/>
                      <a:pt x="1276" y="239"/>
                      <a:pt x="985" y="145"/>
                    </a:cubicBezTo>
                    <a:cubicBezTo>
                      <a:pt x="830" y="94"/>
                      <a:pt x="685" y="52"/>
                      <a:pt x="529" y="32"/>
                    </a:cubicBezTo>
                    <a:cubicBezTo>
                      <a:pt x="415" y="11"/>
                      <a:pt x="301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1278;p49">
                <a:extLst>
                  <a:ext uri="{FF2B5EF4-FFF2-40B4-BE49-F238E27FC236}">
                    <a16:creationId xmlns:a16="http://schemas.microsoft.com/office/drawing/2014/main" id="{9326EFD4-EE64-4025-A895-0DDEA41DFF31}"/>
                  </a:ext>
                </a:extLst>
              </p:cNvPr>
              <p:cNvSpPr/>
              <p:nvPr/>
            </p:nvSpPr>
            <p:spPr>
              <a:xfrm>
                <a:off x="7806802" y="3600901"/>
                <a:ext cx="63635" cy="30961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687" extrusionOk="0">
                    <a:moveTo>
                      <a:pt x="833" y="350"/>
                    </a:moveTo>
                    <a:cubicBezTo>
                      <a:pt x="834" y="352"/>
                      <a:pt x="836" y="354"/>
                      <a:pt x="840" y="354"/>
                    </a:cubicBezTo>
                    <a:cubicBezTo>
                      <a:pt x="838" y="352"/>
                      <a:pt x="835" y="351"/>
                      <a:pt x="833" y="350"/>
                    </a:cubicBezTo>
                    <a:close/>
                    <a:moveTo>
                      <a:pt x="42" y="1"/>
                    </a:moveTo>
                    <a:cubicBezTo>
                      <a:pt x="21" y="1"/>
                      <a:pt x="1" y="22"/>
                      <a:pt x="1" y="42"/>
                    </a:cubicBezTo>
                    <a:cubicBezTo>
                      <a:pt x="1" y="63"/>
                      <a:pt x="1" y="74"/>
                      <a:pt x="11" y="74"/>
                    </a:cubicBezTo>
                    <a:cubicBezTo>
                      <a:pt x="21" y="84"/>
                      <a:pt x="31" y="95"/>
                      <a:pt x="42" y="95"/>
                    </a:cubicBezTo>
                    <a:cubicBezTo>
                      <a:pt x="84" y="105"/>
                      <a:pt x="135" y="105"/>
                      <a:pt x="177" y="115"/>
                    </a:cubicBezTo>
                    <a:cubicBezTo>
                      <a:pt x="291" y="136"/>
                      <a:pt x="405" y="167"/>
                      <a:pt x="509" y="208"/>
                    </a:cubicBezTo>
                    <a:cubicBezTo>
                      <a:pt x="620" y="249"/>
                      <a:pt x="722" y="300"/>
                      <a:pt x="833" y="350"/>
                    </a:cubicBezTo>
                    <a:lnTo>
                      <a:pt x="833" y="350"/>
                    </a:lnTo>
                    <a:cubicBezTo>
                      <a:pt x="830" y="347"/>
                      <a:pt x="830" y="344"/>
                      <a:pt x="830" y="344"/>
                    </a:cubicBezTo>
                    <a:lnTo>
                      <a:pt x="830" y="344"/>
                    </a:lnTo>
                    <a:cubicBezTo>
                      <a:pt x="913" y="395"/>
                      <a:pt x="1006" y="447"/>
                      <a:pt x="1089" y="499"/>
                    </a:cubicBezTo>
                    <a:cubicBezTo>
                      <a:pt x="1183" y="551"/>
                      <a:pt x="1266" y="613"/>
                      <a:pt x="1359" y="676"/>
                    </a:cubicBezTo>
                    <a:cubicBezTo>
                      <a:pt x="1363" y="683"/>
                      <a:pt x="1369" y="687"/>
                      <a:pt x="1374" y="687"/>
                    </a:cubicBezTo>
                    <a:cubicBezTo>
                      <a:pt x="1384" y="687"/>
                      <a:pt x="1394" y="678"/>
                      <a:pt x="1401" y="665"/>
                    </a:cubicBezTo>
                    <a:cubicBezTo>
                      <a:pt x="1411" y="655"/>
                      <a:pt x="1411" y="634"/>
                      <a:pt x="1391" y="623"/>
                    </a:cubicBezTo>
                    <a:cubicBezTo>
                      <a:pt x="1297" y="540"/>
                      <a:pt x="1193" y="478"/>
                      <a:pt x="1089" y="406"/>
                    </a:cubicBezTo>
                    <a:cubicBezTo>
                      <a:pt x="986" y="344"/>
                      <a:pt x="882" y="281"/>
                      <a:pt x="768" y="229"/>
                    </a:cubicBezTo>
                    <a:cubicBezTo>
                      <a:pt x="540" y="125"/>
                      <a:pt x="301" y="42"/>
                      <a:pt x="42" y="12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1279;p49">
                <a:extLst>
                  <a:ext uri="{FF2B5EF4-FFF2-40B4-BE49-F238E27FC236}">
                    <a16:creationId xmlns:a16="http://schemas.microsoft.com/office/drawing/2014/main" id="{8EDBC85F-B9DF-40F4-8B95-42C6D5111922}"/>
                  </a:ext>
                </a:extLst>
              </p:cNvPr>
              <p:cNvSpPr/>
              <p:nvPr/>
            </p:nvSpPr>
            <p:spPr>
              <a:xfrm>
                <a:off x="7792786" y="3611222"/>
                <a:ext cx="64987" cy="42949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953" extrusionOk="0">
                    <a:moveTo>
                      <a:pt x="42" y="0"/>
                    </a:moveTo>
                    <a:cubicBezTo>
                      <a:pt x="31" y="0"/>
                      <a:pt x="10" y="11"/>
                      <a:pt x="10" y="32"/>
                    </a:cubicBezTo>
                    <a:cubicBezTo>
                      <a:pt x="0" y="42"/>
                      <a:pt x="10" y="73"/>
                      <a:pt x="31" y="73"/>
                    </a:cubicBezTo>
                    <a:cubicBezTo>
                      <a:pt x="104" y="94"/>
                      <a:pt x="166" y="115"/>
                      <a:pt x="239" y="145"/>
                    </a:cubicBezTo>
                    <a:cubicBezTo>
                      <a:pt x="301" y="166"/>
                      <a:pt x="374" y="198"/>
                      <a:pt x="436" y="228"/>
                    </a:cubicBezTo>
                    <a:cubicBezTo>
                      <a:pt x="695" y="364"/>
                      <a:pt x="934" y="530"/>
                      <a:pt x="1151" y="726"/>
                    </a:cubicBezTo>
                    <a:lnTo>
                      <a:pt x="1151" y="716"/>
                    </a:lnTo>
                    <a:cubicBezTo>
                      <a:pt x="1224" y="789"/>
                      <a:pt x="1297" y="862"/>
                      <a:pt x="1370" y="945"/>
                    </a:cubicBezTo>
                    <a:cubicBezTo>
                      <a:pt x="1380" y="950"/>
                      <a:pt x="1390" y="952"/>
                      <a:pt x="1399" y="952"/>
                    </a:cubicBezTo>
                    <a:cubicBezTo>
                      <a:pt x="1408" y="952"/>
                      <a:pt x="1416" y="950"/>
                      <a:pt x="1421" y="945"/>
                    </a:cubicBezTo>
                    <a:cubicBezTo>
                      <a:pt x="1442" y="934"/>
                      <a:pt x="1442" y="903"/>
                      <a:pt x="1432" y="892"/>
                    </a:cubicBezTo>
                    <a:cubicBezTo>
                      <a:pt x="1234" y="696"/>
                      <a:pt x="1027" y="509"/>
                      <a:pt x="799" y="353"/>
                    </a:cubicBezTo>
                    <a:cubicBezTo>
                      <a:pt x="685" y="281"/>
                      <a:pt x="561" y="208"/>
                      <a:pt x="436" y="156"/>
                    </a:cubicBezTo>
                    <a:cubicBezTo>
                      <a:pt x="322" y="94"/>
                      <a:pt x="187" y="42"/>
                      <a:pt x="52" y="11"/>
                    </a:cubicBezTo>
                    <a:cubicBezTo>
                      <a:pt x="52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1280;p49">
                <a:extLst>
                  <a:ext uri="{FF2B5EF4-FFF2-40B4-BE49-F238E27FC236}">
                    <a16:creationId xmlns:a16="http://schemas.microsoft.com/office/drawing/2014/main" id="{6E06C518-B9FB-4F90-911E-4977FBC28292}"/>
                  </a:ext>
                </a:extLst>
              </p:cNvPr>
              <p:cNvSpPr/>
              <p:nvPr/>
            </p:nvSpPr>
            <p:spPr>
              <a:xfrm>
                <a:off x="7619815" y="3518652"/>
                <a:ext cx="80445" cy="34161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758" extrusionOk="0">
                    <a:moveTo>
                      <a:pt x="42" y="0"/>
                    </a:moveTo>
                    <a:cubicBezTo>
                      <a:pt x="21" y="0"/>
                      <a:pt x="0" y="11"/>
                      <a:pt x="0" y="32"/>
                    </a:cubicBezTo>
                    <a:cubicBezTo>
                      <a:pt x="0" y="53"/>
                      <a:pt x="10" y="73"/>
                      <a:pt x="31" y="73"/>
                    </a:cubicBezTo>
                    <a:cubicBezTo>
                      <a:pt x="166" y="83"/>
                      <a:pt x="291" y="104"/>
                      <a:pt x="425" y="125"/>
                    </a:cubicBezTo>
                    <a:lnTo>
                      <a:pt x="415" y="125"/>
                    </a:lnTo>
                    <a:cubicBezTo>
                      <a:pt x="550" y="156"/>
                      <a:pt x="685" y="187"/>
                      <a:pt x="810" y="229"/>
                    </a:cubicBezTo>
                    <a:cubicBezTo>
                      <a:pt x="934" y="281"/>
                      <a:pt x="1068" y="332"/>
                      <a:pt x="1193" y="394"/>
                    </a:cubicBezTo>
                    <a:lnTo>
                      <a:pt x="1183" y="394"/>
                    </a:lnTo>
                    <a:cubicBezTo>
                      <a:pt x="1359" y="477"/>
                      <a:pt x="1515" y="581"/>
                      <a:pt x="1660" y="716"/>
                    </a:cubicBezTo>
                    <a:cubicBezTo>
                      <a:pt x="1660" y="716"/>
                      <a:pt x="1660" y="716"/>
                      <a:pt x="1660" y="716"/>
                    </a:cubicBezTo>
                    <a:lnTo>
                      <a:pt x="1660" y="716"/>
                    </a:lnTo>
                    <a:cubicBezTo>
                      <a:pt x="1668" y="723"/>
                      <a:pt x="1677" y="730"/>
                      <a:pt x="1691" y="737"/>
                    </a:cubicBezTo>
                    <a:cubicBezTo>
                      <a:pt x="1691" y="747"/>
                      <a:pt x="1702" y="747"/>
                      <a:pt x="1712" y="747"/>
                    </a:cubicBezTo>
                    <a:cubicBezTo>
                      <a:pt x="1722" y="758"/>
                      <a:pt x="1732" y="758"/>
                      <a:pt x="1743" y="758"/>
                    </a:cubicBezTo>
                    <a:cubicBezTo>
                      <a:pt x="1753" y="747"/>
                      <a:pt x="1764" y="747"/>
                      <a:pt x="1774" y="726"/>
                    </a:cubicBezTo>
                    <a:cubicBezTo>
                      <a:pt x="1785" y="716"/>
                      <a:pt x="1785" y="706"/>
                      <a:pt x="1785" y="685"/>
                    </a:cubicBezTo>
                    <a:cubicBezTo>
                      <a:pt x="1774" y="675"/>
                      <a:pt x="1774" y="664"/>
                      <a:pt x="1753" y="654"/>
                    </a:cubicBezTo>
                    <a:cubicBezTo>
                      <a:pt x="1732" y="633"/>
                      <a:pt x="1702" y="602"/>
                      <a:pt x="1660" y="581"/>
                    </a:cubicBezTo>
                    <a:cubicBezTo>
                      <a:pt x="1577" y="509"/>
                      <a:pt x="1483" y="447"/>
                      <a:pt x="1380" y="385"/>
                    </a:cubicBezTo>
                    <a:cubicBezTo>
                      <a:pt x="1245" y="312"/>
                      <a:pt x="1100" y="249"/>
                      <a:pt x="955" y="198"/>
                    </a:cubicBezTo>
                    <a:cubicBezTo>
                      <a:pt x="654" y="94"/>
                      <a:pt x="353" y="21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1281;p49">
                <a:extLst>
                  <a:ext uri="{FF2B5EF4-FFF2-40B4-BE49-F238E27FC236}">
                    <a16:creationId xmlns:a16="http://schemas.microsoft.com/office/drawing/2014/main" id="{A90EA9C4-FEF2-4A90-9EBD-5461AB871E60}"/>
                  </a:ext>
                </a:extLst>
              </p:cNvPr>
              <p:cNvSpPr/>
              <p:nvPr/>
            </p:nvSpPr>
            <p:spPr>
              <a:xfrm>
                <a:off x="7618373" y="3540645"/>
                <a:ext cx="67872" cy="19379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430" extrusionOk="0">
                    <a:moveTo>
                      <a:pt x="42" y="0"/>
                    </a:moveTo>
                    <a:cubicBezTo>
                      <a:pt x="22" y="0"/>
                      <a:pt x="1" y="10"/>
                      <a:pt x="1" y="31"/>
                    </a:cubicBezTo>
                    <a:cubicBezTo>
                      <a:pt x="1" y="52"/>
                      <a:pt x="22" y="63"/>
                      <a:pt x="32" y="72"/>
                    </a:cubicBezTo>
                    <a:cubicBezTo>
                      <a:pt x="146" y="72"/>
                      <a:pt x="250" y="72"/>
                      <a:pt x="354" y="83"/>
                    </a:cubicBezTo>
                    <a:cubicBezTo>
                      <a:pt x="457" y="93"/>
                      <a:pt x="561" y="114"/>
                      <a:pt x="655" y="135"/>
                    </a:cubicBezTo>
                    <a:lnTo>
                      <a:pt x="644" y="135"/>
                    </a:lnTo>
                    <a:cubicBezTo>
                      <a:pt x="759" y="155"/>
                      <a:pt x="872" y="187"/>
                      <a:pt x="987" y="218"/>
                    </a:cubicBezTo>
                    <a:cubicBezTo>
                      <a:pt x="1100" y="259"/>
                      <a:pt x="1204" y="301"/>
                      <a:pt x="1308" y="353"/>
                    </a:cubicBezTo>
                    <a:cubicBezTo>
                      <a:pt x="1349" y="374"/>
                      <a:pt x="1391" y="394"/>
                      <a:pt x="1432" y="425"/>
                    </a:cubicBezTo>
                    <a:cubicBezTo>
                      <a:pt x="1440" y="425"/>
                      <a:pt x="1446" y="430"/>
                      <a:pt x="1453" y="430"/>
                    </a:cubicBezTo>
                    <a:cubicBezTo>
                      <a:pt x="1457" y="430"/>
                      <a:pt x="1460" y="429"/>
                      <a:pt x="1464" y="425"/>
                    </a:cubicBezTo>
                    <a:cubicBezTo>
                      <a:pt x="1474" y="425"/>
                      <a:pt x="1485" y="415"/>
                      <a:pt x="1495" y="415"/>
                    </a:cubicBezTo>
                    <a:cubicBezTo>
                      <a:pt x="1505" y="394"/>
                      <a:pt x="1505" y="363"/>
                      <a:pt x="1485" y="353"/>
                    </a:cubicBezTo>
                    <a:cubicBezTo>
                      <a:pt x="1266" y="218"/>
                      <a:pt x="1017" y="135"/>
                      <a:pt x="768" y="72"/>
                    </a:cubicBezTo>
                    <a:cubicBezTo>
                      <a:pt x="655" y="52"/>
                      <a:pt x="530" y="31"/>
                      <a:pt x="416" y="21"/>
                    </a:cubicBezTo>
                    <a:cubicBezTo>
                      <a:pt x="291" y="0"/>
                      <a:pt x="167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1282;p49">
                <a:extLst>
                  <a:ext uri="{FF2B5EF4-FFF2-40B4-BE49-F238E27FC236}">
                    <a16:creationId xmlns:a16="http://schemas.microsoft.com/office/drawing/2014/main" id="{421C04B1-1985-4930-82E7-1CC0309EB41B}"/>
                  </a:ext>
                </a:extLst>
              </p:cNvPr>
              <p:cNvSpPr/>
              <p:nvPr/>
            </p:nvSpPr>
            <p:spPr>
              <a:xfrm>
                <a:off x="7614632" y="3563990"/>
                <a:ext cx="76299" cy="122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71" extrusionOk="0">
                    <a:moveTo>
                      <a:pt x="585" y="1"/>
                    </a:moveTo>
                    <a:cubicBezTo>
                      <a:pt x="398" y="1"/>
                      <a:pt x="213" y="15"/>
                      <a:pt x="32" y="42"/>
                    </a:cubicBezTo>
                    <a:cubicBezTo>
                      <a:pt x="12" y="52"/>
                      <a:pt x="1" y="73"/>
                      <a:pt x="1" y="84"/>
                    </a:cubicBezTo>
                    <a:cubicBezTo>
                      <a:pt x="12" y="105"/>
                      <a:pt x="22" y="115"/>
                      <a:pt x="42" y="115"/>
                    </a:cubicBezTo>
                    <a:lnTo>
                      <a:pt x="354" y="84"/>
                    </a:lnTo>
                    <a:cubicBezTo>
                      <a:pt x="429" y="79"/>
                      <a:pt x="504" y="76"/>
                      <a:pt x="579" y="76"/>
                    </a:cubicBezTo>
                    <a:cubicBezTo>
                      <a:pt x="794" y="76"/>
                      <a:pt x="1010" y="97"/>
                      <a:pt x="1225" y="135"/>
                    </a:cubicBezTo>
                    <a:lnTo>
                      <a:pt x="1215" y="135"/>
                    </a:lnTo>
                    <a:cubicBezTo>
                      <a:pt x="1287" y="156"/>
                      <a:pt x="1360" y="167"/>
                      <a:pt x="1432" y="188"/>
                    </a:cubicBezTo>
                    <a:cubicBezTo>
                      <a:pt x="1505" y="218"/>
                      <a:pt x="1568" y="239"/>
                      <a:pt x="1640" y="271"/>
                    </a:cubicBezTo>
                    <a:cubicBezTo>
                      <a:pt x="1651" y="271"/>
                      <a:pt x="1671" y="260"/>
                      <a:pt x="1681" y="239"/>
                    </a:cubicBezTo>
                    <a:cubicBezTo>
                      <a:pt x="1692" y="229"/>
                      <a:pt x="1681" y="208"/>
                      <a:pt x="1671" y="208"/>
                    </a:cubicBezTo>
                    <a:cubicBezTo>
                      <a:pt x="1671" y="198"/>
                      <a:pt x="1661" y="198"/>
                      <a:pt x="1661" y="198"/>
                    </a:cubicBezTo>
                    <a:cubicBezTo>
                      <a:pt x="1536" y="146"/>
                      <a:pt x="1402" y="105"/>
                      <a:pt x="1266" y="73"/>
                    </a:cubicBezTo>
                    <a:cubicBezTo>
                      <a:pt x="1132" y="42"/>
                      <a:pt x="997" y="22"/>
                      <a:pt x="862" y="11"/>
                    </a:cubicBezTo>
                    <a:cubicBezTo>
                      <a:pt x="770" y="4"/>
                      <a:pt x="677" y="1"/>
                      <a:pt x="5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1283;p49">
                <a:extLst>
                  <a:ext uri="{FF2B5EF4-FFF2-40B4-BE49-F238E27FC236}">
                    <a16:creationId xmlns:a16="http://schemas.microsoft.com/office/drawing/2014/main" id="{3D62BB01-1B8D-4D35-AC28-D8E97A8099A0}"/>
                  </a:ext>
                </a:extLst>
              </p:cNvPr>
              <p:cNvSpPr/>
              <p:nvPr/>
            </p:nvSpPr>
            <p:spPr>
              <a:xfrm>
                <a:off x="5419773" y="3137152"/>
                <a:ext cx="723739" cy="885036"/>
              </a:xfrm>
              <a:custGeom>
                <a:avLst/>
                <a:gdLst/>
                <a:ahLst/>
                <a:cxnLst/>
                <a:rect l="l" t="t" r="r" b="b"/>
                <a:pathLst>
                  <a:path w="16059" h="19638" extrusionOk="0">
                    <a:moveTo>
                      <a:pt x="12241" y="1"/>
                    </a:moveTo>
                    <a:cubicBezTo>
                      <a:pt x="11971" y="1"/>
                      <a:pt x="11681" y="32"/>
                      <a:pt x="11359" y="74"/>
                    </a:cubicBezTo>
                    <a:cubicBezTo>
                      <a:pt x="10830" y="157"/>
                      <a:pt x="10270" y="312"/>
                      <a:pt x="9658" y="551"/>
                    </a:cubicBezTo>
                    <a:cubicBezTo>
                      <a:pt x="9088" y="769"/>
                      <a:pt x="8537" y="1049"/>
                      <a:pt x="7998" y="1308"/>
                    </a:cubicBezTo>
                    <a:lnTo>
                      <a:pt x="7977" y="1319"/>
                    </a:lnTo>
                    <a:cubicBezTo>
                      <a:pt x="7055" y="1785"/>
                      <a:pt x="6079" y="2283"/>
                      <a:pt x="5156" y="2854"/>
                    </a:cubicBezTo>
                    <a:cubicBezTo>
                      <a:pt x="5135" y="2833"/>
                      <a:pt x="5114" y="2822"/>
                      <a:pt x="5084" y="2812"/>
                    </a:cubicBezTo>
                    <a:lnTo>
                      <a:pt x="5052" y="2812"/>
                    </a:lnTo>
                    <a:cubicBezTo>
                      <a:pt x="4980" y="2812"/>
                      <a:pt x="4928" y="2854"/>
                      <a:pt x="4907" y="2916"/>
                    </a:cubicBezTo>
                    <a:cubicBezTo>
                      <a:pt x="4865" y="3092"/>
                      <a:pt x="4793" y="3269"/>
                      <a:pt x="4720" y="3456"/>
                    </a:cubicBezTo>
                    <a:cubicBezTo>
                      <a:pt x="4388" y="4244"/>
                      <a:pt x="3860" y="4959"/>
                      <a:pt x="3382" y="5572"/>
                    </a:cubicBezTo>
                    <a:lnTo>
                      <a:pt x="3382" y="5582"/>
                    </a:lnTo>
                    <a:lnTo>
                      <a:pt x="3362" y="5602"/>
                    </a:lnTo>
                    <a:lnTo>
                      <a:pt x="3382" y="5592"/>
                    </a:lnTo>
                    <a:lnTo>
                      <a:pt x="3382" y="5592"/>
                    </a:lnTo>
                    <a:cubicBezTo>
                      <a:pt x="3268" y="5727"/>
                      <a:pt x="3154" y="5872"/>
                      <a:pt x="3040" y="6017"/>
                    </a:cubicBezTo>
                    <a:cubicBezTo>
                      <a:pt x="2822" y="6298"/>
                      <a:pt x="2594" y="6588"/>
                      <a:pt x="2376" y="6889"/>
                    </a:cubicBezTo>
                    <a:cubicBezTo>
                      <a:pt x="2210" y="7107"/>
                      <a:pt x="2044" y="7345"/>
                      <a:pt x="1889" y="7573"/>
                    </a:cubicBezTo>
                    <a:cubicBezTo>
                      <a:pt x="1702" y="7843"/>
                      <a:pt x="1546" y="8103"/>
                      <a:pt x="1391" y="8341"/>
                    </a:cubicBezTo>
                    <a:cubicBezTo>
                      <a:pt x="1048" y="8901"/>
                      <a:pt x="778" y="9430"/>
                      <a:pt x="571" y="9949"/>
                    </a:cubicBezTo>
                    <a:cubicBezTo>
                      <a:pt x="364" y="10457"/>
                      <a:pt x="208" y="10986"/>
                      <a:pt x="115" y="11526"/>
                    </a:cubicBezTo>
                    <a:cubicBezTo>
                      <a:pt x="32" y="11992"/>
                      <a:pt x="1" y="12459"/>
                      <a:pt x="22" y="12916"/>
                    </a:cubicBezTo>
                    <a:cubicBezTo>
                      <a:pt x="32" y="13341"/>
                      <a:pt x="105" y="13766"/>
                      <a:pt x="208" y="14171"/>
                    </a:cubicBezTo>
                    <a:cubicBezTo>
                      <a:pt x="312" y="14555"/>
                      <a:pt x="467" y="14938"/>
                      <a:pt x="665" y="15312"/>
                    </a:cubicBezTo>
                    <a:cubicBezTo>
                      <a:pt x="841" y="15643"/>
                      <a:pt x="1080" y="15986"/>
                      <a:pt x="1349" y="16307"/>
                    </a:cubicBezTo>
                    <a:cubicBezTo>
                      <a:pt x="1847" y="16909"/>
                      <a:pt x="2490" y="17448"/>
                      <a:pt x="3258" y="17905"/>
                    </a:cubicBezTo>
                    <a:cubicBezTo>
                      <a:pt x="3973" y="18340"/>
                      <a:pt x="4793" y="18693"/>
                      <a:pt x="5685" y="18953"/>
                    </a:cubicBezTo>
                    <a:cubicBezTo>
                      <a:pt x="6110" y="19077"/>
                      <a:pt x="6557" y="19181"/>
                      <a:pt x="7013" y="19264"/>
                    </a:cubicBezTo>
                    <a:cubicBezTo>
                      <a:pt x="7324" y="19326"/>
                      <a:pt x="7656" y="19368"/>
                      <a:pt x="7977" y="19409"/>
                    </a:cubicBezTo>
                    <a:lnTo>
                      <a:pt x="8071" y="19419"/>
                    </a:lnTo>
                    <a:cubicBezTo>
                      <a:pt x="8890" y="19523"/>
                      <a:pt x="9565" y="19596"/>
                      <a:pt x="10187" y="19627"/>
                    </a:cubicBezTo>
                    <a:cubicBezTo>
                      <a:pt x="10436" y="19638"/>
                      <a:pt x="10674" y="19638"/>
                      <a:pt x="10903" y="19638"/>
                    </a:cubicBezTo>
                    <a:cubicBezTo>
                      <a:pt x="11473" y="19638"/>
                      <a:pt x="11992" y="19606"/>
                      <a:pt x="12490" y="19534"/>
                    </a:cubicBezTo>
                    <a:cubicBezTo>
                      <a:pt x="12863" y="19472"/>
                      <a:pt x="13216" y="19389"/>
                      <a:pt x="13537" y="19285"/>
                    </a:cubicBezTo>
                    <a:cubicBezTo>
                      <a:pt x="13880" y="19160"/>
                      <a:pt x="14191" y="19015"/>
                      <a:pt x="14461" y="18838"/>
                    </a:cubicBezTo>
                    <a:cubicBezTo>
                      <a:pt x="14595" y="18745"/>
                      <a:pt x="14731" y="18642"/>
                      <a:pt x="14855" y="18527"/>
                    </a:cubicBezTo>
                    <a:cubicBezTo>
                      <a:pt x="14969" y="18423"/>
                      <a:pt x="15072" y="18299"/>
                      <a:pt x="15187" y="18154"/>
                    </a:cubicBezTo>
                    <a:cubicBezTo>
                      <a:pt x="15384" y="17895"/>
                      <a:pt x="15529" y="17573"/>
                      <a:pt x="15623" y="17220"/>
                    </a:cubicBezTo>
                    <a:cubicBezTo>
                      <a:pt x="15653" y="17096"/>
                      <a:pt x="15685" y="16971"/>
                      <a:pt x="15706" y="16847"/>
                    </a:cubicBezTo>
                    <a:lnTo>
                      <a:pt x="15716" y="16826"/>
                    </a:lnTo>
                    <a:cubicBezTo>
                      <a:pt x="15747" y="16681"/>
                      <a:pt x="15778" y="16526"/>
                      <a:pt x="15809" y="16339"/>
                    </a:cubicBezTo>
                    <a:cubicBezTo>
                      <a:pt x="15851" y="16058"/>
                      <a:pt x="15892" y="15747"/>
                      <a:pt x="15934" y="15395"/>
                    </a:cubicBezTo>
                    <a:cubicBezTo>
                      <a:pt x="15996" y="14834"/>
                      <a:pt x="16027" y="14223"/>
                      <a:pt x="16048" y="13486"/>
                    </a:cubicBezTo>
                    <a:cubicBezTo>
                      <a:pt x="16058" y="12926"/>
                      <a:pt x="16058" y="12366"/>
                      <a:pt x="16058" y="11816"/>
                    </a:cubicBezTo>
                    <a:lnTo>
                      <a:pt x="16058" y="11567"/>
                    </a:lnTo>
                    <a:lnTo>
                      <a:pt x="16058" y="11162"/>
                    </a:lnTo>
                    <a:cubicBezTo>
                      <a:pt x="16048" y="10623"/>
                      <a:pt x="16048" y="10084"/>
                      <a:pt x="16048" y="9555"/>
                    </a:cubicBezTo>
                    <a:cubicBezTo>
                      <a:pt x="16048" y="8445"/>
                      <a:pt x="16027" y="6992"/>
                      <a:pt x="15975" y="5519"/>
                    </a:cubicBezTo>
                    <a:cubicBezTo>
                      <a:pt x="15965" y="5021"/>
                      <a:pt x="15934" y="4441"/>
                      <a:pt x="15902" y="3870"/>
                    </a:cubicBezTo>
                    <a:cubicBezTo>
                      <a:pt x="15872" y="3352"/>
                      <a:pt x="15819" y="2947"/>
                      <a:pt x="15747" y="2584"/>
                    </a:cubicBezTo>
                    <a:cubicBezTo>
                      <a:pt x="15664" y="2149"/>
                      <a:pt x="15529" y="1775"/>
                      <a:pt x="15353" y="1443"/>
                    </a:cubicBezTo>
                    <a:cubicBezTo>
                      <a:pt x="15259" y="1277"/>
                      <a:pt x="15146" y="1121"/>
                      <a:pt x="15010" y="966"/>
                    </a:cubicBezTo>
                    <a:cubicBezTo>
                      <a:pt x="14886" y="831"/>
                      <a:pt x="14731" y="696"/>
                      <a:pt x="14544" y="572"/>
                    </a:cubicBezTo>
                    <a:cubicBezTo>
                      <a:pt x="14191" y="333"/>
                      <a:pt x="13745" y="167"/>
                      <a:pt x="13143" y="74"/>
                    </a:cubicBezTo>
                    <a:cubicBezTo>
                      <a:pt x="12853" y="32"/>
                      <a:pt x="12552" y="1"/>
                      <a:pt x="122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1284;p49">
                <a:extLst>
                  <a:ext uri="{FF2B5EF4-FFF2-40B4-BE49-F238E27FC236}">
                    <a16:creationId xmlns:a16="http://schemas.microsoft.com/office/drawing/2014/main" id="{CD8DC803-DE20-49EC-8ACA-0551D7C79BA1}"/>
                  </a:ext>
                </a:extLst>
              </p:cNvPr>
              <p:cNvSpPr/>
              <p:nvPr/>
            </p:nvSpPr>
            <p:spPr>
              <a:xfrm>
                <a:off x="5876042" y="3508827"/>
                <a:ext cx="206680" cy="245122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5439" extrusionOk="0">
                    <a:moveTo>
                      <a:pt x="156" y="1"/>
                    </a:moveTo>
                    <a:cubicBezTo>
                      <a:pt x="105" y="1"/>
                      <a:pt x="42" y="42"/>
                      <a:pt x="22" y="94"/>
                    </a:cubicBezTo>
                    <a:cubicBezTo>
                      <a:pt x="1" y="156"/>
                      <a:pt x="32" y="239"/>
                      <a:pt x="105" y="271"/>
                    </a:cubicBezTo>
                    <a:cubicBezTo>
                      <a:pt x="218" y="312"/>
                      <a:pt x="322" y="364"/>
                      <a:pt x="426" y="426"/>
                    </a:cubicBezTo>
                    <a:cubicBezTo>
                      <a:pt x="779" y="623"/>
                      <a:pt x="1101" y="882"/>
                      <a:pt x="1391" y="1163"/>
                    </a:cubicBezTo>
                    <a:cubicBezTo>
                      <a:pt x="1525" y="1297"/>
                      <a:pt x="1671" y="1453"/>
                      <a:pt x="1795" y="1598"/>
                    </a:cubicBezTo>
                    <a:cubicBezTo>
                      <a:pt x="1940" y="1774"/>
                      <a:pt x="2076" y="1951"/>
                      <a:pt x="2210" y="2127"/>
                    </a:cubicBezTo>
                    <a:cubicBezTo>
                      <a:pt x="2470" y="2490"/>
                      <a:pt x="2698" y="2864"/>
                      <a:pt x="2915" y="3247"/>
                    </a:cubicBezTo>
                    <a:cubicBezTo>
                      <a:pt x="3310" y="3932"/>
                      <a:pt x="3641" y="4648"/>
                      <a:pt x="4046" y="5333"/>
                    </a:cubicBezTo>
                    <a:cubicBezTo>
                      <a:pt x="4077" y="5374"/>
                      <a:pt x="4119" y="5395"/>
                      <a:pt x="4171" y="5416"/>
                    </a:cubicBezTo>
                    <a:cubicBezTo>
                      <a:pt x="4202" y="5431"/>
                      <a:pt x="4238" y="5439"/>
                      <a:pt x="4275" y="5439"/>
                    </a:cubicBezTo>
                    <a:cubicBezTo>
                      <a:pt x="4311" y="5439"/>
                      <a:pt x="4347" y="5431"/>
                      <a:pt x="4378" y="5416"/>
                    </a:cubicBezTo>
                    <a:cubicBezTo>
                      <a:pt x="4524" y="5363"/>
                      <a:pt x="4586" y="5197"/>
                      <a:pt x="4534" y="5052"/>
                    </a:cubicBezTo>
                    <a:cubicBezTo>
                      <a:pt x="4347" y="4596"/>
                      <a:pt x="4129" y="4160"/>
                      <a:pt x="3890" y="3724"/>
                    </a:cubicBezTo>
                    <a:cubicBezTo>
                      <a:pt x="3641" y="3258"/>
                      <a:pt x="3362" y="2802"/>
                      <a:pt x="3051" y="2376"/>
                    </a:cubicBezTo>
                    <a:cubicBezTo>
                      <a:pt x="2905" y="2168"/>
                      <a:pt x="2749" y="1961"/>
                      <a:pt x="2583" y="1764"/>
                    </a:cubicBezTo>
                    <a:cubicBezTo>
                      <a:pt x="2408" y="1567"/>
                      <a:pt x="2231" y="1370"/>
                      <a:pt x="2034" y="1193"/>
                    </a:cubicBezTo>
                    <a:cubicBezTo>
                      <a:pt x="1671" y="841"/>
                      <a:pt x="1266" y="540"/>
                      <a:pt x="831" y="301"/>
                    </a:cubicBezTo>
                    <a:cubicBezTo>
                      <a:pt x="623" y="198"/>
                      <a:pt x="416" y="105"/>
                      <a:pt x="208" y="11"/>
                    </a:cubicBezTo>
                    <a:cubicBezTo>
                      <a:pt x="188" y="11"/>
                      <a:pt x="167" y="1"/>
                      <a:pt x="1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1285;p49">
                <a:extLst>
                  <a:ext uri="{FF2B5EF4-FFF2-40B4-BE49-F238E27FC236}">
                    <a16:creationId xmlns:a16="http://schemas.microsoft.com/office/drawing/2014/main" id="{2A21A1CA-44D2-4410-867D-A370DA2D0ED9}"/>
                  </a:ext>
                </a:extLst>
              </p:cNvPr>
              <p:cNvSpPr/>
              <p:nvPr/>
            </p:nvSpPr>
            <p:spPr>
              <a:xfrm>
                <a:off x="5419773" y="3213407"/>
                <a:ext cx="376854" cy="800804"/>
              </a:xfrm>
              <a:custGeom>
                <a:avLst/>
                <a:gdLst/>
                <a:ahLst/>
                <a:cxnLst/>
                <a:rect l="l" t="t" r="r" b="b"/>
                <a:pathLst>
                  <a:path w="8362" h="17769" extrusionOk="0">
                    <a:moveTo>
                      <a:pt x="7241" y="0"/>
                    </a:moveTo>
                    <a:lnTo>
                      <a:pt x="7241" y="0"/>
                    </a:lnTo>
                    <a:cubicBezTo>
                      <a:pt x="6546" y="353"/>
                      <a:pt x="5831" y="736"/>
                      <a:pt x="5156" y="1162"/>
                    </a:cubicBezTo>
                    <a:cubicBezTo>
                      <a:pt x="5135" y="1141"/>
                      <a:pt x="5114" y="1130"/>
                      <a:pt x="5084" y="1120"/>
                    </a:cubicBezTo>
                    <a:cubicBezTo>
                      <a:pt x="5073" y="1120"/>
                      <a:pt x="5063" y="1110"/>
                      <a:pt x="5052" y="1110"/>
                    </a:cubicBezTo>
                    <a:cubicBezTo>
                      <a:pt x="4980" y="1110"/>
                      <a:pt x="4928" y="1162"/>
                      <a:pt x="4907" y="1224"/>
                    </a:cubicBezTo>
                    <a:cubicBezTo>
                      <a:pt x="4855" y="1400"/>
                      <a:pt x="4793" y="1577"/>
                      <a:pt x="4720" y="1764"/>
                    </a:cubicBezTo>
                    <a:cubicBezTo>
                      <a:pt x="4378" y="2562"/>
                      <a:pt x="3849" y="3278"/>
                      <a:pt x="3382" y="3880"/>
                    </a:cubicBezTo>
                    <a:lnTo>
                      <a:pt x="3372" y="3890"/>
                    </a:lnTo>
                    <a:lnTo>
                      <a:pt x="3372" y="3900"/>
                    </a:lnTo>
                    <a:lnTo>
                      <a:pt x="3382" y="3900"/>
                    </a:lnTo>
                    <a:cubicBezTo>
                      <a:pt x="3268" y="4035"/>
                      <a:pt x="3154" y="4180"/>
                      <a:pt x="3040" y="4315"/>
                    </a:cubicBezTo>
                    <a:lnTo>
                      <a:pt x="3030" y="4336"/>
                    </a:lnTo>
                    <a:cubicBezTo>
                      <a:pt x="2812" y="4616"/>
                      <a:pt x="2583" y="4896"/>
                      <a:pt x="2366" y="5187"/>
                    </a:cubicBezTo>
                    <a:cubicBezTo>
                      <a:pt x="2189" y="5436"/>
                      <a:pt x="2023" y="5674"/>
                      <a:pt x="1889" y="5881"/>
                    </a:cubicBezTo>
                    <a:cubicBezTo>
                      <a:pt x="1702" y="6162"/>
                      <a:pt x="1536" y="6411"/>
                      <a:pt x="1391" y="6649"/>
                    </a:cubicBezTo>
                    <a:cubicBezTo>
                      <a:pt x="1048" y="7199"/>
                      <a:pt x="778" y="7728"/>
                      <a:pt x="561" y="8257"/>
                    </a:cubicBezTo>
                    <a:cubicBezTo>
                      <a:pt x="364" y="8765"/>
                      <a:pt x="208" y="9284"/>
                      <a:pt x="115" y="9834"/>
                    </a:cubicBezTo>
                    <a:cubicBezTo>
                      <a:pt x="32" y="10300"/>
                      <a:pt x="1" y="10767"/>
                      <a:pt x="11" y="11224"/>
                    </a:cubicBezTo>
                    <a:cubicBezTo>
                      <a:pt x="32" y="11649"/>
                      <a:pt x="94" y="12074"/>
                      <a:pt x="208" y="12489"/>
                    </a:cubicBezTo>
                    <a:cubicBezTo>
                      <a:pt x="312" y="12863"/>
                      <a:pt x="467" y="13246"/>
                      <a:pt x="665" y="13620"/>
                    </a:cubicBezTo>
                    <a:cubicBezTo>
                      <a:pt x="841" y="13951"/>
                      <a:pt x="1069" y="14294"/>
                      <a:pt x="1349" y="14626"/>
                    </a:cubicBezTo>
                    <a:cubicBezTo>
                      <a:pt x="1847" y="15217"/>
                      <a:pt x="2490" y="15756"/>
                      <a:pt x="3258" y="16213"/>
                    </a:cubicBezTo>
                    <a:cubicBezTo>
                      <a:pt x="3973" y="16648"/>
                      <a:pt x="4793" y="17001"/>
                      <a:pt x="5685" y="17261"/>
                    </a:cubicBezTo>
                    <a:cubicBezTo>
                      <a:pt x="6110" y="17385"/>
                      <a:pt x="6557" y="17499"/>
                      <a:pt x="7013" y="17572"/>
                    </a:cubicBezTo>
                    <a:cubicBezTo>
                      <a:pt x="7334" y="17634"/>
                      <a:pt x="7666" y="17676"/>
                      <a:pt x="7957" y="17717"/>
                    </a:cubicBezTo>
                    <a:lnTo>
                      <a:pt x="7977" y="17717"/>
                    </a:lnTo>
                    <a:lnTo>
                      <a:pt x="8071" y="17727"/>
                    </a:lnTo>
                    <a:cubicBezTo>
                      <a:pt x="8164" y="17748"/>
                      <a:pt x="8268" y="17759"/>
                      <a:pt x="8362" y="17769"/>
                    </a:cubicBezTo>
                    <a:cubicBezTo>
                      <a:pt x="8330" y="17748"/>
                      <a:pt x="8309" y="17738"/>
                      <a:pt x="8279" y="17717"/>
                    </a:cubicBezTo>
                    <a:cubicBezTo>
                      <a:pt x="7811" y="17427"/>
                      <a:pt x="7355" y="17116"/>
                      <a:pt x="6909" y="16763"/>
                    </a:cubicBezTo>
                    <a:cubicBezTo>
                      <a:pt x="6463" y="16410"/>
                      <a:pt x="6038" y="16037"/>
                      <a:pt x="5633" y="15622"/>
                    </a:cubicBezTo>
                    <a:cubicBezTo>
                      <a:pt x="5239" y="15217"/>
                      <a:pt x="4876" y="14781"/>
                      <a:pt x="4554" y="14325"/>
                    </a:cubicBezTo>
                    <a:cubicBezTo>
                      <a:pt x="4233" y="13859"/>
                      <a:pt x="3953" y="13371"/>
                      <a:pt x="3724" y="12852"/>
                    </a:cubicBezTo>
                    <a:cubicBezTo>
                      <a:pt x="3621" y="12593"/>
                      <a:pt x="3528" y="12344"/>
                      <a:pt x="3445" y="12074"/>
                    </a:cubicBezTo>
                    <a:cubicBezTo>
                      <a:pt x="3403" y="11939"/>
                      <a:pt x="3362" y="11794"/>
                      <a:pt x="3330" y="11649"/>
                    </a:cubicBezTo>
                    <a:cubicBezTo>
                      <a:pt x="3299" y="11503"/>
                      <a:pt x="3268" y="11358"/>
                      <a:pt x="3247" y="11224"/>
                    </a:cubicBezTo>
                    <a:cubicBezTo>
                      <a:pt x="3143" y="10632"/>
                      <a:pt x="3092" y="10041"/>
                      <a:pt x="3092" y="9450"/>
                    </a:cubicBezTo>
                    <a:cubicBezTo>
                      <a:pt x="3102" y="8859"/>
                      <a:pt x="3154" y="8278"/>
                      <a:pt x="3258" y="7707"/>
                    </a:cubicBezTo>
                    <a:cubicBezTo>
                      <a:pt x="3362" y="7126"/>
                      <a:pt x="3507" y="6556"/>
                      <a:pt x="3694" y="5996"/>
                    </a:cubicBezTo>
                    <a:cubicBezTo>
                      <a:pt x="3880" y="5446"/>
                      <a:pt x="4098" y="4906"/>
                      <a:pt x="4347" y="4378"/>
                    </a:cubicBezTo>
                    <a:cubicBezTo>
                      <a:pt x="4865" y="3288"/>
                      <a:pt x="5509" y="2261"/>
                      <a:pt x="6225" y="1296"/>
                    </a:cubicBezTo>
                    <a:cubicBezTo>
                      <a:pt x="6546" y="851"/>
                      <a:pt x="6889" y="425"/>
                      <a:pt x="72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1286;p49">
                <a:extLst>
                  <a:ext uri="{FF2B5EF4-FFF2-40B4-BE49-F238E27FC236}">
                    <a16:creationId xmlns:a16="http://schemas.microsoft.com/office/drawing/2014/main" id="{6911F7B3-8CE3-4BA4-93FF-39FEDF8C84E6}"/>
                  </a:ext>
                </a:extLst>
              </p:cNvPr>
              <p:cNvSpPr/>
              <p:nvPr/>
            </p:nvSpPr>
            <p:spPr>
              <a:xfrm>
                <a:off x="5428201" y="3602794"/>
                <a:ext cx="18252" cy="55208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225" extrusionOk="0">
                    <a:moveTo>
                      <a:pt x="353" y="0"/>
                    </a:moveTo>
                    <a:cubicBezTo>
                      <a:pt x="333" y="0"/>
                      <a:pt x="312" y="11"/>
                      <a:pt x="301" y="32"/>
                    </a:cubicBezTo>
                    <a:cubicBezTo>
                      <a:pt x="197" y="405"/>
                      <a:pt x="73" y="789"/>
                      <a:pt x="1" y="1173"/>
                    </a:cubicBezTo>
                    <a:lnTo>
                      <a:pt x="1" y="1204"/>
                    </a:lnTo>
                    <a:cubicBezTo>
                      <a:pt x="11" y="1215"/>
                      <a:pt x="21" y="1215"/>
                      <a:pt x="31" y="1224"/>
                    </a:cubicBezTo>
                    <a:cubicBezTo>
                      <a:pt x="52" y="1224"/>
                      <a:pt x="73" y="1215"/>
                      <a:pt x="73" y="1194"/>
                    </a:cubicBezTo>
                    <a:cubicBezTo>
                      <a:pt x="114" y="1007"/>
                      <a:pt x="167" y="820"/>
                      <a:pt x="218" y="634"/>
                    </a:cubicBezTo>
                    <a:cubicBezTo>
                      <a:pt x="280" y="447"/>
                      <a:pt x="342" y="249"/>
                      <a:pt x="405" y="63"/>
                    </a:cubicBezTo>
                    <a:cubicBezTo>
                      <a:pt x="405" y="32"/>
                      <a:pt x="395" y="0"/>
                      <a:pt x="36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1287;p49">
                <a:extLst>
                  <a:ext uri="{FF2B5EF4-FFF2-40B4-BE49-F238E27FC236}">
                    <a16:creationId xmlns:a16="http://schemas.microsoft.com/office/drawing/2014/main" id="{EC015C22-35B3-4EEF-B994-2415BE50B37A}"/>
                  </a:ext>
                </a:extLst>
              </p:cNvPr>
              <p:cNvSpPr/>
              <p:nvPr/>
            </p:nvSpPr>
            <p:spPr>
              <a:xfrm>
                <a:off x="5420720" y="3602343"/>
                <a:ext cx="28077" cy="86259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914" extrusionOk="0">
                    <a:moveTo>
                      <a:pt x="582" y="1"/>
                    </a:moveTo>
                    <a:cubicBezTo>
                      <a:pt x="561" y="1"/>
                      <a:pt x="550" y="1"/>
                      <a:pt x="540" y="21"/>
                    </a:cubicBezTo>
                    <a:cubicBezTo>
                      <a:pt x="478" y="156"/>
                      <a:pt x="416" y="301"/>
                      <a:pt x="363" y="436"/>
                    </a:cubicBezTo>
                    <a:cubicBezTo>
                      <a:pt x="301" y="591"/>
                      <a:pt x="250" y="757"/>
                      <a:pt x="208" y="913"/>
                    </a:cubicBezTo>
                    <a:cubicBezTo>
                      <a:pt x="114" y="1225"/>
                      <a:pt x="52" y="1536"/>
                      <a:pt x="1" y="1857"/>
                    </a:cubicBezTo>
                    <a:lnTo>
                      <a:pt x="1" y="1888"/>
                    </a:lnTo>
                    <a:cubicBezTo>
                      <a:pt x="11" y="1898"/>
                      <a:pt x="21" y="1909"/>
                      <a:pt x="31" y="1909"/>
                    </a:cubicBezTo>
                    <a:cubicBezTo>
                      <a:pt x="35" y="1912"/>
                      <a:pt x="38" y="1914"/>
                      <a:pt x="42" y="1914"/>
                    </a:cubicBezTo>
                    <a:cubicBezTo>
                      <a:pt x="49" y="1914"/>
                      <a:pt x="56" y="1909"/>
                      <a:pt x="63" y="1909"/>
                    </a:cubicBezTo>
                    <a:cubicBezTo>
                      <a:pt x="73" y="1898"/>
                      <a:pt x="84" y="1888"/>
                      <a:pt x="84" y="1878"/>
                    </a:cubicBezTo>
                    <a:cubicBezTo>
                      <a:pt x="135" y="1598"/>
                      <a:pt x="187" y="1317"/>
                      <a:pt x="260" y="1038"/>
                    </a:cubicBezTo>
                    <a:cubicBezTo>
                      <a:pt x="333" y="747"/>
                      <a:pt x="436" y="467"/>
                      <a:pt x="550" y="197"/>
                    </a:cubicBezTo>
                    <a:lnTo>
                      <a:pt x="550" y="208"/>
                    </a:lnTo>
                    <a:cubicBezTo>
                      <a:pt x="571" y="156"/>
                      <a:pt x="591" y="104"/>
                      <a:pt x="612" y="63"/>
                    </a:cubicBezTo>
                    <a:cubicBezTo>
                      <a:pt x="612" y="52"/>
                      <a:pt x="623" y="42"/>
                      <a:pt x="612" y="31"/>
                    </a:cubicBezTo>
                    <a:cubicBezTo>
                      <a:pt x="612" y="21"/>
                      <a:pt x="612" y="10"/>
                      <a:pt x="60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1288;p49">
                <a:extLst>
                  <a:ext uri="{FF2B5EF4-FFF2-40B4-BE49-F238E27FC236}">
                    <a16:creationId xmlns:a16="http://schemas.microsoft.com/office/drawing/2014/main" id="{DCB4DC92-2707-4CF6-967D-740837D82EEE}"/>
                  </a:ext>
                </a:extLst>
              </p:cNvPr>
              <p:cNvSpPr/>
              <p:nvPr/>
            </p:nvSpPr>
            <p:spPr>
              <a:xfrm>
                <a:off x="5419323" y="3596755"/>
                <a:ext cx="31818" cy="8648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919" extrusionOk="0">
                    <a:moveTo>
                      <a:pt x="498" y="466"/>
                    </a:moveTo>
                    <a:lnTo>
                      <a:pt x="498" y="466"/>
                    </a:lnTo>
                    <a:cubicBezTo>
                      <a:pt x="497" y="469"/>
                      <a:pt x="495" y="472"/>
                      <a:pt x="494" y="475"/>
                    </a:cubicBezTo>
                    <a:lnTo>
                      <a:pt x="494" y="475"/>
                    </a:lnTo>
                    <a:cubicBezTo>
                      <a:pt x="498" y="472"/>
                      <a:pt x="498" y="466"/>
                      <a:pt x="498" y="466"/>
                    </a:cubicBezTo>
                    <a:close/>
                    <a:moveTo>
                      <a:pt x="643" y="0"/>
                    </a:moveTo>
                    <a:cubicBezTo>
                      <a:pt x="622" y="0"/>
                      <a:pt x="602" y="10"/>
                      <a:pt x="592" y="31"/>
                    </a:cubicBezTo>
                    <a:cubicBezTo>
                      <a:pt x="436" y="300"/>
                      <a:pt x="301" y="591"/>
                      <a:pt x="208" y="892"/>
                    </a:cubicBezTo>
                    <a:cubicBezTo>
                      <a:pt x="104" y="1203"/>
                      <a:pt x="42" y="1524"/>
                      <a:pt x="0" y="1856"/>
                    </a:cubicBezTo>
                    <a:cubicBezTo>
                      <a:pt x="0" y="1888"/>
                      <a:pt x="32" y="1919"/>
                      <a:pt x="62" y="1919"/>
                    </a:cubicBezTo>
                    <a:cubicBezTo>
                      <a:pt x="83" y="1919"/>
                      <a:pt x="94" y="1909"/>
                      <a:pt x="104" y="1898"/>
                    </a:cubicBezTo>
                    <a:cubicBezTo>
                      <a:pt x="125" y="1888"/>
                      <a:pt x="125" y="1877"/>
                      <a:pt x="125" y="1856"/>
                    </a:cubicBezTo>
                    <a:cubicBezTo>
                      <a:pt x="135" y="1805"/>
                      <a:pt x="135" y="1763"/>
                      <a:pt x="145" y="1711"/>
                    </a:cubicBezTo>
                    <a:lnTo>
                      <a:pt x="145" y="1732"/>
                    </a:lnTo>
                    <a:cubicBezTo>
                      <a:pt x="207" y="1299"/>
                      <a:pt x="320" y="878"/>
                      <a:pt x="494" y="475"/>
                    </a:cubicBezTo>
                    <a:lnTo>
                      <a:pt x="494" y="475"/>
                    </a:lnTo>
                    <a:cubicBezTo>
                      <a:pt x="493" y="476"/>
                      <a:pt x="491" y="477"/>
                      <a:pt x="488" y="477"/>
                    </a:cubicBezTo>
                    <a:cubicBezTo>
                      <a:pt x="550" y="342"/>
                      <a:pt x="622" y="217"/>
                      <a:pt x="695" y="83"/>
                    </a:cubicBezTo>
                    <a:cubicBezTo>
                      <a:pt x="705" y="62"/>
                      <a:pt x="695" y="21"/>
                      <a:pt x="675" y="10"/>
                    </a:cubicBezTo>
                    <a:cubicBezTo>
                      <a:pt x="664" y="0"/>
                      <a:pt x="654" y="0"/>
                      <a:pt x="64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1289;p49">
                <a:extLst>
                  <a:ext uri="{FF2B5EF4-FFF2-40B4-BE49-F238E27FC236}">
                    <a16:creationId xmlns:a16="http://schemas.microsoft.com/office/drawing/2014/main" id="{66F08897-C947-465F-B5DF-909A1B690B1E}"/>
                  </a:ext>
                </a:extLst>
              </p:cNvPr>
              <p:cNvSpPr/>
              <p:nvPr/>
            </p:nvSpPr>
            <p:spPr>
              <a:xfrm>
                <a:off x="5418872" y="3596259"/>
                <a:ext cx="29023" cy="9590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128" extrusionOk="0">
                    <a:moveTo>
                      <a:pt x="632" y="94"/>
                    </a:moveTo>
                    <a:cubicBezTo>
                      <a:pt x="631" y="97"/>
                      <a:pt x="630" y="101"/>
                      <a:pt x="628" y="104"/>
                    </a:cubicBezTo>
                    <a:lnTo>
                      <a:pt x="628" y="104"/>
                    </a:lnTo>
                    <a:cubicBezTo>
                      <a:pt x="632" y="103"/>
                      <a:pt x="632" y="102"/>
                      <a:pt x="632" y="94"/>
                    </a:cubicBezTo>
                    <a:close/>
                    <a:moveTo>
                      <a:pt x="602" y="0"/>
                    </a:moveTo>
                    <a:cubicBezTo>
                      <a:pt x="591" y="0"/>
                      <a:pt x="591" y="11"/>
                      <a:pt x="581" y="11"/>
                    </a:cubicBezTo>
                    <a:cubicBezTo>
                      <a:pt x="570" y="11"/>
                      <a:pt x="560" y="21"/>
                      <a:pt x="560" y="32"/>
                    </a:cubicBezTo>
                    <a:cubicBezTo>
                      <a:pt x="487" y="187"/>
                      <a:pt x="425" y="343"/>
                      <a:pt x="363" y="509"/>
                    </a:cubicBezTo>
                    <a:cubicBezTo>
                      <a:pt x="301" y="675"/>
                      <a:pt x="249" y="851"/>
                      <a:pt x="208" y="1028"/>
                    </a:cubicBezTo>
                    <a:cubicBezTo>
                      <a:pt x="114" y="1369"/>
                      <a:pt x="52" y="1722"/>
                      <a:pt x="10" y="2075"/>
                    </a:cubicBezTo>
                    <a:cubicBezTo>
                      <a:pt x="0" y="2086"/>
                      <a:pt x="10" y="2106"/>
                      <a:pt x="21" y="2116"/>
                    </a:cubicBezTo>
                    <a:cubicBezTo>
                      <a:pt x="31" y="2127"/>
                      <a:pt x="42" y="2127"/>
                      <a:pt x="52" y="2127"/>
                    </a:cubicBezTo>
                    <a:cubicBezTo>
                      <a:pt x="72" y="2127"/>
                      <a:pt x="83" y="2127"/>
                      <a:pt x="93" y="2116"/>
                    </a:cubicBezTo>
                    <a:cubicBezTo>
                      <a:pt x="104" y="2106"/>
                      <a:pt x="104" y="2096"/>
                      <a:pt x="114" y="2075"/>
                    </a:cubicBezTo>
                    <a:cubicBezTo>
                      <a:pt x="114" y="2033"/>
                      <a:pt x="125" y="1982"/>
                      <a:pt x="135" y="1930"/>
                    </a:cubicBezTo>
                    <a:cubicBezTo>
                      <a:pt x="176" y="1618"/>
                      <a:pt x="238" y="1318"/>
                      <a:pt x="311" y="1007"/>
                    </a:cubicBezTo>
                    <a:cubicBezTo>
                      <a:pt x="393" y="699"/>
                      <a:pt x="496" y="401"/>
                      <a:pt x="628" y="104"/>
                    </a:cubicBezTo>
                    <a:lnTo>
                      <a:pt x="628" y="104"/>
                    </a:lnTo>
                    <a:cubicBezTo>
                      <a:pt x="627" y="104"/>
                      <a:pt x="625" y="104"/>
                      <a:pt x="623" y="104"/>
                    </a:cubicBezTo>
                    <a:lnTo>
                      <a:pt x="632" y="94"/>
                    </a:lnTo>
                    <a:lnTo>
                      <a:pt x="632" y="94"/>
                    </a:lnTo>
                    <a:cubicBezTo>
                      <a:pt x="632" y="94"/>
                      <a:pt x="632" y="94"/>
                      <a:pt x="632" y="94"/>
                    </a:cubicBezTo>
                    <a:lnTo>
                      <a:pt x="632" y="73"/>
                    </a:lnTo>
                    <a:cubicBezTo>
                      <a:pt x="643" y="62"/>
                      <a:pt x="643" y="53"/>
                      <a:pt x="643" y="42"/>
                    </a:cubicBezTo>
                    <a:cubicBezTo>
                      <a:pt x="643" y="32"/>
                      <a:pt x="632" y="21"/>
                      <a:pt x="623" y="11"/>
                    </a:cubicBezTo>
                    <a:cubicBezTo>
                      <a:pt x="612" y="11"/>
                      <a:pt x="602" y="0"/>
                      <a:pt x="602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1290;p49">
                <a:extLst>
                  <a:ext uri="{FF2B5EF4-FFF2-40B4-BE49-F238E27FC236}">
                    <a16:creationId xmlns:a16="http://schemas.microsoft.com/office/drawing/2014/main" id="{CD7882F6-AD73-45C3-96BE-2F0071A38D82}"/>
                  </a:ext>
                </a:extLst>
              </p:cNvPr>
              <p:cNvSpPr/>
              <p:nvPr/>
            </p:nvSpPr>
            <p:spPr>
              <a:xfrm>
                <a:off x="5423063" y="3591121"/>
                <a:ext cx="27131" cy="76209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691" extrusionOk="0">
                    <a:moveTo>
                      <a:pt x="560" y="1"/>
                    </a:moveTo>
                    <a:cubicBezTo>
                      <a:pt x="550" y="1"/>
                      <a:pt x="530" y="11"/>
                      <a:pt x="530" y="21"/>
                    </a:cubicBezTo>
                    <a:cubicBezTo>
                      <a:pt x="488" y="84"/>
                      <a:pt x="456" y="135"/>
                      <a:pt x="426" y="197"/>
                    </a:cubicBezTo>
                    <a:cubicBezTo>
                      <a:pt x="394" y="259"/>
                      <a:pt x="373" y="322"/>
                      <a:pt x="343" y="384"/>
                    </a:cubicBezTo>
                    <a:cubicBezTo>
                      <a:pt x="291" y="519"/>
                      <a:pt x="239" y="654"/>
                      <a:pt x="198" y="789"/>
                    </a:cubicBezTo>
                    <a:cubicBezTo>
                      <a:pt x="115" y="1069"/>
                      <a:pt x="62" y="1359"/>
                      <a:pt x="0" y="1640"/>
                    </a:cubicBezTo>
                    <a:cubicBezTo>
                      <a:pt x="0" y="1649"/>
                      <a:pt x="0" y="1660"/>
                      <a:pt x="11" y="1670"/>
                    </a:cubicBezTo>
                    <a:cubicBezTo>
                      <a:pt x="11" y="1681"/>
                      <a:pt x="21" y="1691"/>
                      <a:pt x="32" y="1691"/>
                    </a:cubicBezTo>
                    <a:cubicBezTo>
                      <a:pt x="52" y="1691"/>
                      <a:pt x="73" y="1681"/>
                      <a:pt x="83" y="1660"/>
                    </a:cubicBezTo>
                    <a:cubicBezTo>
                      <a:pt x="125" y="1442"/>
                      <a:pt x="166" y="1225"/>
                      <a:pt x="218" y="1006"/>
                    </a:cubicBezTo>
                    <a:cubicBezTo>
                      <a:pt x="281" y="789"/>
                      <a:pt x="343" y="571"/>
                      <a:pt x="436" y="363"/>
                    </a:cubicBezTo>
                    <a:cubicBezTo>
                      <a:pt x="477" y="259"/>
                      <a:pt x="530" y="156"/>
                      <a:pt x="592" y="63"/>
                    </a:cubicBezTo>
                    <a:cubicBezTo>
                      <a:pt x="602" y="42"/>
                      <a:pt x="592" y="21"/>
                      <a:pt x="581" y="11"/>
                    </a:cubicBezTo>
                    <a:cubicBezTo>
                      <a:pt x="571" y="11"/>
                      <a:pt x="560" y="1"/>
                      <a:pt x="560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1291;p49">
                <a:extLst>
                  <a:ext uri="{FF2B5EF4-FFF2-40B4-BE49-F238E27FC236}">
                    <a16:creationId xmlns:a16="http://schemas.microsoft.com/office/drawing/2014/main" id="{4EAAF72A-C6A5-4616-B2C1-2D063778E2A9}"/>
                  </a:ext>
                </a:extLst>
              </p:cNvPr>
              <p:cNvSpPr/>
              <p:nvPr/>
            </p:nvSpPr>
            <p:spPr>
              <a:xfrm>
                <a:off x="5419323" y="3589274"/>
                <a:ext cx="31367" cy="9996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2218" extrusionOk="0">
                    <a:moveTo>
                      <a:pt x="654" y="0"/>
                    </a:moveTo>
                    <a:cubicBezTo>
                      <a:pt x="633" y="0"/>
                      <a:pt x="622" y="0"/>
                      <a:pt x="613" y="10"/>
                    </a:cubicBezTo>
                    <a:cubicBezTo>
                      <a:pt x="530" y="176"/>
                      <a:pt x="456" y="342"/>
                      <a:pt x="384" y="519"/>
                    </a:cubicBezTo>
                    <a:cubicBezTo>
                      <a:pt x="322" y="695"/>
                      <a:pt x="270" y="871"/>
                      <a:pt x="218" y="1058"/>
                    </a:cubicBezTo>
                    <a:cubicBezTo>
                      <a:pt x="166" y="1234"/>
                      <a:pt x="135" y="1421"/>
                      <a:pt x="94" y="1598"/>
                    </a:cubicBezTo>
                    <a:lnTo>
                      <a:pt x="0" y="2158"/>
                    </a:lnTo>
                    <a:lnTo>
                      <a:pt x="0" y="2188"/>
                    </a:lnTo>
                    <a:cubicBezTo>
                      <a:pt x="11" y="2199"/>
                      <a:pt x="21" y="2209"/>
                      <a:pt x="32" y="2209"/>
                    </a:cubicBezTo>
                    <a:cubicBezTo>
                      <a:pt x="37" y="2215"/>
                      <a:pt x="42" y="2217"/>
                      <a:pt x="47" y="2217"/>
                    </a:cubicBezTo>
                    <a:cubicBezTo>
                      <a:pt x="52" y="2217"/>
                      <a:pt x="57" y="2215"/>
                      <a:pt x="62" y="2209"/>
                    </a:cubicBezTo>
                    <a:cubicBezTo>
                      <a:pt x="73" y="2209"/>
                      <a:pt x="83" y="2199"/>
                      <a:pt x="83" y="2188"/>
                    </a:cubicBezTo>
                    <a:cubicBezTo>
                      <a:pt x="115" y="2022"/>
                      <a:pt x="135" y="1867"/>
                      <a:pt x="166" y="1701"/>
                    </a:cubicBezTo>
                    <a:cubicBezTo>
                      <a:pt x="198" y="1545"/>
                      <a:pt x="228" y="1379"/>
                      <a:pt x="260" y="1224"/>
                    </a:cubicBezTo>
                    <a:cubicBezTo>
                      <a:pt x="332" y="913"/>
                      <a:pt x="436" y="602"/>
                      <a:pt x="560" y="300"/>
                    </a:cubicBezTo>
                    <a:lnTo>
                      <a:pt x="560" y="311"/>
                    </a:lnTo>
                    <a:cubicBezTo>
                      <a:pt x="602" y="228"/>
                      <a:pt x="643" y="135"/>
                      <a:pt x="685" y="52"/>
                    </a:cubicBezTo>
                    <a:cubicBezTo>
                      <a:pt x="695" y="42"/>
                      <a:pt x="695" y="10"/>
                      <a:pt x="67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1292;p49">
                <a:extLst>
                  <a:ext uri="{FF2B5EF4-FFF2-40B4-BE49-F238E27FC236}">
                    <a16:creationId xmlns:a16="http://schemas.microsoft.com/office/drawing/2014/main" id="{8FAC3CC7-289E-4E87-AF42-8FB5D7685F15}"/>
                  </a:ext>
                </a:extLst>
              </p:cNvPr>
              <p:cNvSpPr/>
              <p:nvPr/>
            </p:nvSpPr>
            <p:spPr>
              <a:xfrm>
                <a:off x="5416484" y="3600901"/>
                <a:ext cx="27671" cy="100591"/>
              </a:xfrm>
              <a:custGeom>
                <a:avLst/>
                <a:gdLst/>
                <a:ahLst/>
                <a:cxnLst/>
                <a:rect l="l" t="t" r="r" b="b"/>
                <a:pathLst>
                  <a:path w="614" h="2232" extrusionOk="0">
                    <a:moveTo>
                      <a:pt x="582" y="1"/>
                    </a:moveTo>
                    <a:cubicBezTo>
                      <a:pt x="572" y="1"/>
                      <a:pt x="561" y="1"/>
                      <a:pt x="561" y="12"/>
                    </a:cubicBezTo>
                    <a:cubicBezTo>
                      <a:pt x="551" y="12"/>
                      <a:pt x="551" y="22"/>
                      <a:pt x="540" y="33"/>
                    </a:cubicBezTo>
                    <a:cubicBezTo>
                      <a:pt x="468" y="198"/>
                      <a:pt x="406" y="374"/>
                      <a:pt x="344" y="551"/>
                    </a:cubicBezTo>
                    <a:cubicBezTo>
                      <a:pt x="281" y="727"/>
                      <a:pt x="229" y="904"/>
                      <a:pt x="188" y="1080"/>
                    </a:cubicBezTo>
                    <a:cubicBezTo>
                      <a:pt x="95" y="1443"/>
                      <a:pt x="32" y="1817"/>
                      <a:pt x="1" y="2190"/>
                    </a:cubicBezTo>
                    <a:cubicBezTo>
                      <a:pt x="1" y="2211"/>
                      <a:pt x="22" y="2232"/>
                      <a:pt x="42" y="2232"/>
                    </a:cubicBezTo>
                    <a:cubicBezTo>
                      <a:pt x="63" y="2232"/>
                      <a:pt x="74" y="2232"/>
                      <a:pt x="74" y="2221"/>
                    </a:cubicBezTo>
                    <a:cubicBezTo>
                      <a:pt x="84" y="2211"/>
                      <a:pt x="95" y="2200"/>
                      <a:pt x="95" y="2190"/>
                    </a:cubicBezTo>
                    <a:cubicBezTo>
                      <a:pt x="105" y="2034"/>
                      <a:pt x="125" y="1879"/>
                      <a:pt x="146" y="1723"/>
                    </a:cubicBezTo>
                    <a:cubicBezTo>
                      <a:pt x="188" y="1432"/>
                      <a:pt x="250" y="1153"/>
                      <a:pt x="323" y="872"/>
                    </a:cubicBezTo>
                    <a:cubicBezTo>
                      <a:pt x="406" y="593"/>
                      <a:pt x="499" y="312"/>
                      <a:pt x="613" y="53"/>
                    </a:cubicBezTo>
                    <a:cubicBezTo>
                      <a:pt x="613" y="42"/>
                      <a:pt x="613" y="33"/>
                      <a:pt x="602" y="22"/>
                    </a:cubicBezTo>
                    <a:cubicBezTo>
                      <a:pt x="602" y="12"/>
                      <a:pt x="593" y="12"/>
                      <a:pt x="58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1293;p49">
                <a:extLst>
                  <a:ext uri="{FF2B5EF4-FFF2-40B4-BE49-F238E27FC236}">
                    <a16:creationId xmlns:a16="http://schemas.microsoft.com/office/drawing/2014/main" id="{3F0D06C4-CE7A-40B0-B365-86B1CE4AC5BB}"/>
                  </a:ext>
                </a:extLst>
              </p:cNvPr>
              <p:cNvSpPr/>
              <p:nvPr/>
            </p:nvSpPr>
            <p:spPr>
              <a:xfrm>
                <a:off x="5416033" y="3606084"/>
                <a:ext cx="27626" cy="10054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231" extrusionOk="0">
                    <a:moveTo>
                      <a:pt x="550" y="0"/>
                    </a:moveTo>
                    <a:lnTo>
                      <a:pt x="540" y="10"/>
                    </a:lnTo>
                    <a:cubicBezTo>
                      <a:pt x="529" y="10"/>
                      <a:pt x="509" y="21"/>
                      <a:pt x="509" y="31"/>
                    </a:cubicBezTo>
                    <a:cubicBezTo>
                      <a:pt x="437" y="197"/>
                      <a:pt x="364" y="363"/>
                      <a:pt x="312" y="540"/>
                    </a:cubicBezTo>
                    <a:cubicBezTo>
                      <a:pt x="260" y="716"/>
                      <a:pt x="208" y="893"/>
                      <a:pt x="177" y="1069"/>
                    </a:cubicBezTo>
                    <a:cubicBezTo>
                      <a:pt x="135" y="1255"/>
                      <a:pt x="105" y="1432"/>
                      <a:pt x="73" y="1619"/>
                    </a:cubicBezTo>
                    <a:cubicBezTo>
                      <a:pt x="52" y="1805"/>
                      <a:pt x="22" y="1992"/>
                      <a:pt x="1" y="2189"/>
                    </a:cubicBezTo>
                    <a:cubicBezTo>
                      <a:pt x="1" y="2210"/>
                      <a:pt x="32" y="2230"/>
                      <a:pt x="52" y="2230"/>
                    </a:cubicBezTo>
                    <a:cubicBezTo>
                      <a:pt x="63" y="2230"/>
                      <a:pt x="84" y="2230"/>
                      <a:pt x="94" y="2220"/>
                    </a:cubicBezTo>
                    <a:cubicBezTo>
                      <a:pt x="105" y="2210"/>
                      <a:pt x="105" y="2200"/>
                      <a:pt x="105" y="2189"/>
                    </a:cubicBezTo>
                    <a:cubicBezTo>
                      <a:pt x="125" y="2023"/>
                      <a:pt x="146" y="1857"/>
                      <a:pt x="167" y="1702"/>
                    </a:cubicBezTo>
                    <a:cubicBezTo>
                      <a:pt x="208" y="1432"/>
                      <a:pt x="260" y="1162"/>
                      <a:pt x="322" y="903"/>
                    </a:cubicBezTo>
                    <a:cubicBezTo>
                      <a:pt x="384" y="633"/>
                      <a:pt x="478" y="374"/>
                      <a:pt x="582" y="125"/>
                    </a:cubicBezTo>
                    <a:cubicBezTo>
                      <a:pt x="592" y="114"/>
                      <a:pt x="592" y="93"/>
                      <a:pt x="603" y="83"/>
                    </a:cubicBezTo>
                    <a:cubicBezTo>
                      <a:pt x="603" y="73"/>
                      <a:pt x="612" y="63"/>
                      <a:pt x="603" y="42"/>
                    </a:cubicBezTo>
                    <a:cubicBezTo>
                      <a:pt x="603" y="31"/>
                      <a:pt x="592" y="21"/>
                      <a:pt x="582" y="10"/>
                    </a:cubicBezTo>
                    <a:cubicBezTo>
                      <a:pt x="571" y="10"/>
                      <a:pt x="561" y="0"/>
                      <a:pt x="550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1294;p49">
                <a:extLst>
                  <a:ext uri="{FF2B5EF4-FFF2-40B4-BE49-F238E27FC236}">
                    <a16:creationId xmlns:a16="http://schemas.microsoft.com/office/drawing/2014/main" id="{0F515BA8-4EB7-4E8E-B657-0F6A5446605B}"/>
                  </a:ext>
                </a:extLst>
              </p:cNvPr>
              <p:cNvSpPr/>
              <p:nvPr/>
            </p:nvSpPr>
            <p:spPr>
              <a:xfrm>
                <a:off x="5418872" y="3591121"/>
                <a:ext cx="30375" cy="102393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272" extrusionOk="0">
                    <a:moveTo>
                      <a:pt x="623" y="1"/>
                    </a:moveTo>
                    <a:cubicBezTo>
                      <a:pt x="602" y="1"/>
                      <a:pt x="581" y="11"/>
                      <a:pt x="581" y="31"/>
                    </a:cubicBezTo>
                    <a:cubicBezTo>
                      <a:pt x="487" y="197"/>
                      <a:pt x="404" y="363"/>
                      <a:pt x="342" y="540"/>
                    </a:cubicBezTo>
                    <a:cubicBezTo>
                      <a:pt x="280" y="727"/>
                      <a:pt x="218" y="913"/>
                      <a:pt x="176" y="1100"/>
                    </a:cubicBezTo>
                    <a:cubicBezTo>
                      <a:pt x="135" y="1287"/>
                      <a:pt x="93" y="1474"/>
                      <a:pt x="72" y="1670"/>
                    </a:cubicBezTo>
                    <a:cubicBezTo>
                      <a:pt x="42" y="1847"/>
                      <a:pt x="21" y="2034"/>
                      <a:pt x="0" y="2220"/>
                    </a:cubicBezTo>
                    <a:cubicBezTo>
                      <a:pt x="0" y="2251"/>
                      <a:pt x="21" y="2272"/>
                      <a:pt x="42" y="2272"/>
                    </a:cubicBezTo>
                    <a:cubicBezTo>
                      <a:pt x="62" y="2272"/>
                      <a:pt x="72" y="2272"/>
                      <a:pt x="83" y="2262"/>
                    </a:cubicBezTo>
                    <a:cubicBezTo>
                      <a:pt x="93" y="2251"/>
                      <a:pt x="93" y="2241"/>
                      <a:pt x="93" y="2220"/>
                    </a:cubicBezTo>
                    <a:cubicBezTo>
                      <a:pt x="114" y="2075"/>
                      <a:pt x="135" y="1930"/>
                      <a:pt x="155" y="1774"/>
                    </a:cubicBezTo>
                    <a:lnTo>
                      <a:pt x="155" y="1795"/>
                    </a:lnTo>
                    <a:cubicBezTo>
                      <a:pt x="187" y="1557"/>
                      <a:pt x="228" y="1308"/>
                      <a:pt x="291" y="1079"/>
                    </a:cubicBezTo>
                    <a:cubicBezTo>
                      <a:pt x="353" y="830"/>
                      <a:pt x="425" y="602"/>
                      <a:pt x="529" y="374"/>
                    </a:cubicBezTo>
                    <a:cubicBezTo>
                      <a:pt x="570" y="270"/>
                      <a:pt x="612" y="176"/>
                      <a:pt x="664" y="84"/>
                    </a:cubicBezTo>
                    <a:cubicBezTo>
                      <a:pt x="674" y="63"/>
                      <a:pt x="674" y="31"/>
                      <a:pt x="643" y="11"/>
                    </a:cubicBezTo>
                    <a:cubicBezTo>
                      <a:pt x="643" y="11"/>
                      <a:pt x="632" y="1"/>
                      <a:pt x="623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1295;p49">
                <a:extLst>
                  <a:ext uri="{FF2B5EF4-FFF2-40B4-BE49-F238E27FC236}">
                    <a16:creationId xmlns:a16="http://schemas.microsoft.com/office/drawing/2014/main" id="{0C4590D7-B477-4D10-A98D-050513CE8EA3}"/>
                  </a:ext>
                </a:extLst>
              </p:cNvPr>
              <p:cNvSpPr/>
              <p:nvPr/>
            </p:nvSpPr>
            <p:spPr>
              <a:xfrm>
                <a:off x="5415582" y="3592068"/>
                <a:ext cx="33215" cy="11550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2563" extrusionOk="0">
                    <a:moveTo>
                      <a:pt x="685" y="0"/>
                    </a:moveTo>
                    <a:cubicBezTo>
                      <a:pt x="664" y="0"/>
                      <a:pt x="643" y="10"/>
                      <a:pt x="633" y="31"/>
                    </a:cubicBezTo>
                    <a:cubicBezTo>
                      <a:pt x="436" y="404"/>
                      <a:pt x="291" y="819"/>
                      <a:pt x="187" y="1234"/>
                    </a:cubicBezTo>
                    <a:cubicBezTo>
                      <a:pt x="145" y="1442"/>
                      <a:pt x="104" y="1649"/>
                      <a:pt x="73" y="1857"/>
                    </a:cubicBezTo>
                    <a:cubicBezTo>
                      <a:pt x="42" y="2075"/>
                      <a:pt x="21" y="2292"/>
                      <a:pt x="0" y="2511"/>
                    </a:cubicBezTo>
                    <a:cubicBezTo>
                      <a:pt x="0" y="2541"/>
                      <a:pt x="32" y="2562"/>
                      <a:pt x="52" y="2562"/>
                    </a:cubicBezTo>
                    <a:cubicBezTo>
                      <a:pt x="83" y="2562"/>
                      <a:pt x="104" y="2541"/>
                      <a:pt x="104" y="2511"/>
                    </a:cubicBezTo>
                    <a:cubicBezTo>
                      <a:pt x="115" y="2303"/>
                      <a:pt x="145" y="2096"/>
                      <a:pt x="166" y="1888"/>
                    </a:cubicBezTo>
                    <a:lnTo>
                      <a:pt x="166" y="1898"/>
                    </a:lnTo>
                    <a:cubicBezTo>
                      <a:pt x="249" y="1370"/>
                      <a:pt x="384" y="851"/>
                      <a:pt x="592" y="363"/>
                    </a:cubicBezTo>
                    <a:cubicBezTo>
                      <a:pt x="633" y="270"/>
                      <a:pt x="675" y="176"/>
                      <a:pt x="726" y="83"/>
                    </a:cubicBezTo>
                    <a:cubicBezTo>
                      <a:pt x="737" y="52"/>
                      <a:pt x="737" y="21"/>
                      <a:pt x="705" y="10"/>
                    </a:cubicBezTo>
                    <a:cubicBezTo>
                      <a:pt x="705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1296;p49">
                <a:extLst>
                  <a:ext uri="{FF2B5EF4-FFF2-40B4-BE49-F238E27FC236}">
                    <a16:creationId xmlns:a16="http://schemas.microsoft.com/office/drawing/2014/main" id="{2CADC2A5-930A-41D3-A177-B716DF3AE01D}"/>
                  </a:ext>
                </a:extLst>
              </p:cNvPr>
              <p:cNvSpPr/>
              <p:nvPr/>
            </p:nvSpPr>
            <p:spPr>
              <a:xfrm>
                <a:off x="5426804" y="3582243"/>
                <a:ext cx="25734" cy="6985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550" extrusionOk="0">
                    <a:moveTo>
                      <a:pt x="529" y="0"/>
                    </a:moveTo>
                    <a:cubicBezTo>
                      <a:pt x="519" y="0"/>
                      <a:pt x="509" y="11"/>
                      <a:pt x="498" y="21"/>
                    </a:cubicBezTo>
                    <a:cubicBezTo>
                      <a:pt x="239" y="477"/>
                      <a:pt x="115" y="996"/>
                      <a:pt x="0" y="1505"/>
                    </a:cubicBezTo>
                    <a:cubicBezTo>
                      <a:pt x="0" y="1515"/>
                      <a:pt x="0" y="1525"/>
                      <a:pt x="11" y="1535"/>
                    </a:cubicBezTo>
                    <a:cubicBezTo>
                      <a:pt x="11" y="1535"/>
                      <a:pt x="21" y="1546"/>
                      <a:pt x="32" y="1546"/>
                    </a:cubicBezTo>
                    <a:cubicBezTo>
                      <a:pt x="37" y="1549"/>
                      <a:pt x="43" y="1550"/>
                      <a:pt x="48" y="1550"/>
                    </a:cubicBezTo>
                    <a:cubicBezTo>
                      <a:pt x="62" y="1550"/>
                      <a:pt x="73" y="1541"/>
                      <a:pt x="73" y="1525"/>
                    </a:cubicBezTo>
                    <a:cubicBezTo>
                      <a:pt x="156" y="1120"/>
                      <a:pt x="249" y="716"/>
                      <a:pt x="415" y="343"/>
                    </a:cubicBezTo>
                    <a:cubicBezTo>
                      <a:pt x="456" y="239"/>
                      <a:pt x="509" y="145"/>
                      <a:pt x="560" y="52"/>
                    </a:cubicBezTo>
                    <a:cubicBezTo>
                      <a:pt x="571" y="42"/>
                      <a:pt x="560" y="21"/>
                      <a:pt x="550" y="11"/>
                    </a:cubicBezTo>
                    <a:cubicBezTo>
                      <a:pt x="539" y="0"/>
                      <a:pt x="539" y="0"/>
                      <a:pt x="529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1297;p49">
                <a:extLst>
                  <a:ext uri="{FF2B5EF4-FFF2-40B4-BE49-F238E27FC236}">
                    <a16:creationId xmlns:a16="http://schemas.microsoft.com/office/drawing/2014/main" id="{B27EEC4A-BA1E-4D2E-AE59-9AE2ECC57D88}"/>
                  </a:ext>
                </a:extLst>
              </p:cNvPr>
              <p:cNvSpPr/>
              <p:nvPr/>
            </p:nvSpPr>
            <p:spPr>
              <a:xfrm>
                <a:off x="5977986" y="3015153"/>
                <a:ext cx="1603051" cy="1021049"/>
              </a:xfrm>
              <a:custGeom>
                <a:avLst/>
                <a:gdLst/>
                <a:ahLst/>
                <a:cxnLst/>
                <a:rect l="l" t="t" r="r" b="b"/>
                <a:pathLst>
                  <a:path w="35570" h="22656" extrusionOk="0">
                    <a:moveTo>
                      <a:pt x="1577" y="1"/>
                    </a:moveTo>
                    <a:cubicBezTo>
                      <a:pt x="726" y="1"/>
                      <a:pt x="0" y="665"/>
                      <a:pt x="0" y="1453"/>
                    </a:cubicBezTo>
                    <a:lnTo>
                      <a:pt x="0" y="21203"/>
                    </a:lnTo>
                    <a:cubicBezTo>
                      <a:pt x="0" y="21992"/>
                      <a:pt x="726" y="22656"/>
                      <a:pt x="1577" y="22656"/>
                    </a:cubicBezTo>
                    <a:lnTo>
                      <a:pt x="33982" y="22656"/>
                    </a:lnTo>
                    <a:cubicBezTo>
                      <a:pt x="34843" y="22656"/>
                      <a:pt x="35569" y="21992"/>
                      <a:pt x="35569" y="21203"/>
                    </a:cubicBezTo>
                    <a:lnTo>
                      <a:pt x="35569" y="1453"/>
                    </a:lnTo>
                    <a:cubicBezTo>
                      <a:pt x="35569" y="665"/>
                      <a:pt x="34843" y="1"/>
                      <a:pt x="3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1298;p49">
                <a:extLst>
                  <a:ext uri="{FF2B5EF4-FFF2-40B4-BE49-F238E27FC236}">
                    <a16:creationId xmlns:a16="http://schemas.microsoft.com/office/drawing/2014/main" id="{6F2A08F7-D357-4530-B771-CA22BB201709}"/>
                  </a:ext>
                </a:extLst>
              </p:cNvPr>
              <p:cNvSpPr/>
              <p:nvPr/>
            </p:nvSpPr>
            <p:spPr>
              <a:xfrm>
                <a:off x="7611387" y="3779055"/>
                <a:ext cx="162243" cy="6187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373" extrusionOk="0">
                    <a:moveTo>
                      <a:pt x="208" y="571"/>
                    </a:moveTo>
                    <a:cubicBezTo>
                      <a:pt x="211" y="573"/>
                      <a:pt x="214" y="575"/>
                      <a:pt x="218" y="578"/>
                    </a:cubicBezTo>
                    <a:lnTo>
                      <a:pt x="218" y="578"/>
                    </a:lnTo>
                    <a:cubicBezTo>
                      <a:pt x="217" y="575"/>
                      <a:pt x="214" y="571"/>
                      <a:pt x="208" y="571"/>
                    </a:cubicBezTo>
                    <a:close/>
                    <a:moveTo>
                      <a:pt x="3507" y="1"/>
                    </a:moveTo>
                    <a:cubicBezTo>
                      <a:pt x="3507" y="1"/>
                      <a:pt x="3496" y="1"/>
                      <a:pt x="3486" y="10"/>
                    </a:cubicBezTo>
                    <a:cubicBezTo>
                      <a:pt x="3465" y="10"/>
                      <a:pt x="3445" y="31"/>
                      <a:pt x="3434" y="52"/>
                    </a:cubicBezTo>
                    <a:cubicBezTo>
                      <a:pt x="3341" y="259"/>
                      <a:pt x="3237" y="446"/>
                      <a:pt x="3102" y="633"/>
                    </a:cubicBezTo>
                    <a:cubicBezTo>
                      <a:pt x="3009" y="747"/>
                      <a:pt x="2915" y="851"/>
                      <a:pt x="2801" y="934"/>
                    </a:cubicBezTo>
                    <a:lnTo>
                      <a:pt x="2791" y="944"/>
                    </a:lnTo>
                    <a:cubicBezTo>
                      <a:pt x="2687" y="1017"/>
                      <a:pt x="2583" y="1089"/>
                      <a:pt x="2459" y="1142"/>
                    </a:cubicBezTo>
                    <a:cubicBezTo>
                      <a:pt x="2345" y="1183"/>
                      <a:pt x="2221" y="1214"/>
                      <a:pt x="2096" y="1235"/>
                    </a:cubicBezTo>
                    <a:cubicBezTo>
                      <a:pt x="2018" y="1245"/>
                      <a:pt x="1940" y="1250"/>
                      <a:pt x="1862" y="1250"/>
                    </a:cubicBezTo>
                    <a:cubicBezTo>
                      <a:pt x="1785" y="1250"/>
                      <a:pt x="1707" y="1245"/>
                      <a:pt x="1629" y="1235"/>
                    </a:cubicBezTo>
                    <a:cubicBezTo>
                      <a:pt x="1421" y="1204"/>
                      <a:pt x="1225" y="1142"/>
                      <a:pt x="1027" y="1059"/>
                    </a:cubicBezTo>
                    <a:lnTo>
                      <a:pt x="1027" y="1059"/>
                    </a:lnTo>
                    <a:cubicBezTo>
                      <a:pt x="1028" y="1059"/>
                      <a:pt x="1029" y="1060"/>
                      <a:pt x="1030" y="1061"/>
                    </a:cubicBezTo>
                    <a:lnTo>
                      <a:pt x="1030" y="1061"/>
                    </a:lnTo>
                    <a:cubicBezTo>
                      <a:pt x="740" y="938"/>
                      <a:pt x="469" y="768"/>
                      <a:pt x="218" y="578"/>
                    </a:cubicBezTo>
                    <a:lnTo>
                      <a:pt x="218" y="578"/>
                    </a:lnTo>
                    <a:cubicBezTo>
                      <a:pt x="218" y="580"/>
                      <a:pt x="218" y="581"/>
                      <a:pt x="218" y="581"/>
                    </a:cubicBezTo>
                    <a:cubicBezTo>
                      <a:pt x="187" y="550"/>
                      <a:pt x="146" y="519"/>
                      <a:pt x="114" y="488"/>
                    </a:cubicBezTo>
                    <a:cubicBezTo>
                      <a:pt x="94" y="478"/>
                      <a:pt x="84" y="478"/>
                      <a:pt x="73" y="478"/>
                    </a:cubicBezTo>
                    <a:cubicBezTo>
                      <a:pt x="52" y="478"/>
                      <a:pt x="42" y="478"/>
                      <a:pt x="31" y="488"/>
                    </a:cubicBezTo>
                    <a:cubicBezTo>
                      <a:pt x="11" y="508"/>
                      <a:pt x="1" y="550"/>
                      <a:pt x="31" y="571"/>
                    </a:cubicBezTo>
                    <a:cubicBezTo>
                      <a:pt x="280" y="778"/>
                      <a:pt x="550" y="965"/>
                      <a:pt x="841" y="1100"/>
                    </a:cubicBezTo>
                    <a:cubicBezTo>
                      <a:pt x="965" y="1172"/>
                      <a:pt x="1110" y="1225"/>
                      <a:pt x="1245" y="1266"/>
                    </a:cubicBezTo>
                    <a:cubicBezTo>
                      <a:pt x="1380" y="1308"/>
                      <a:pt x="1515" y="1338"/>
                      <a:pt x="1660" y="1359"/>
                    </a:cubicBezTo>
                    <a:cubicBezTo>
                      <a:pt x="1736" y="1368"/>
                      <a:pt x="1813" y="1373"/>
                      <a:pt x="1890" y="1373"/>
                    </a:cubicBezTo>
                    <a:cubicBezTo>
                      <a:pt x="2076" y="1373"/>
                      <a:pt x="2262" y="1345"/>
                      <a:pt x="2438" y="1287"/>
                    </a:cubicBezTo>
                    <a:cubicBezTo>
                      <a:pt x="2708" y="1183"/>
                      <a:pt x="2947" y="1017"/>
                      <a:pt x="3133" y="810"/>
                    </a:cubicBezTo>
                    <a:cubicBezTo>
                      <a:pt x="3320" y="612"/>
                      <a:pt x="3465" y="384"/>
                      <a:pt x="3590" y="135"/>
                    </a:cubicBezTo>
                    <a:cubicBezTo>
                      <a:pt x="3600" y="114"/>
                      <a:pt x="3600" y="93"/>
                      <a:pt x="3600" y="73"/>
                    </a:cubicBezTo>
                    <a:cubicBezTo>
                      <a:pt x="3590" y="52"/>
                      <a:pt x="3579" y="31"/>
                      <a:pt x="3558" y="10"/>
                    </a:cubicBezTo>
                    <a:cubicBezTo>
                      <a:pt x="3538" y="10"/>
                      <a:pt x="3528" y="1"/>
                      <a:pt x="35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1299;p49">
                <a:extLst>
                  <a:ext uri="{FF2B5EF4-FFF2-40B4-BE49-F238E27FC236}">
                    <a16:creationId xmlns:a16="http://schemas.microsoft.com/office/drawing/2014/main" id="{4A02901C-D948-46FD-A974-C48DAD15BB00}"/>
                  </a:ext>
                </a:extLst>
              </p:cNvPr>
              <p:cNvSpPr/>
              <p:nvPr/>
            </p:nvSpPr>
            <p:spPr>
              <a:xfrm>
                <a:off x="7613280" y="3750527"/>
                <a:ext cx="98653" cy="18027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400" extrusionOk="0">
                    <a:moveTo>
                      <a:pt x="2033" y="0"/>
                    </a:moveTo>
                    <a:cubicBezTo>
                      <a:pt x="2013" y="0"/>
                      <a:pt x="1981" y="11"/>
                      <a:pt x="1960" y="21"/>
                    </a:cubicBezTo>
                    <a:cubicBezTo>
                      <a:pt x="1940" y="32"/>
                      <a:pt x="1909" y="53"/>
                      <a:pt x="1877" y="63"/>
                    </a:cubicBezTo>
                    <a:cubicBezTo>
                      <a:pt x="1784" y="104"/>
                      <a:pt x="1691" y="125"/>
                      <a:pt x="1587" y="146"/>
                    </a:cubicBezTo>
                    <a:cubicBezTo>
                      <a:pt x="1508" y="155"/>
                      <a:pt x="1429" y="159"/>
                      <a:pt x="1350" y="159"/>
                    </a:cubicBezTo>
                    <a:cubicBezTo>
                      <a:pt x="1170" y="159"/>
                      <a:pt x="989" y="139"/>
                      <a:pt x="809" y="125"/>
                    </a:cubicBezTo>
                    <a:cubicBezTo>
                      <a:pt x="630" y="103"/>
                      <a:pt x="451" y="86"/>
                      <a:pt x="271" y="86"/>
                    </a:cubicBezTo>
                    <a:cubicBezTo>
                      <a:pt x="202" y="86"/>
                      <a:pt x="132" y="88"/>
                      <a:pt x="62" y="94"/>
                    </a:cubicBezTo>
                    <a:cubicBezTo>
                      <a:pt x="31" y="94"/>
                      <a:pt x="0" y="115"/>
                      <a:pt x="0" y="156"/>
                    </a:cubicBezTo>
                    <a:cubicBezTo>
                      <a:pt x="0" y="183"/>
                      <a:pt x="23" y="210"/>
                      <a:pt x="50" y="210"/>
                    </a:cubicBezTo>
                    <a:cubicBezTo>
                      <a:pt x="54" y="210"/>
                      <a:pt x="58" y="209"/>
                      <a:pt x="62" y="208"/>
                    </a:cubicBezTo>
                    <a:cubicBezTo>
                      <a:pt x="99" y="205"/>
                      <a:pt x="136" y="204"/>
                      <a:pt x="173" y="204"/>
                    </a:cubicBezTo>
                    <a:cubicBezTo>
                      <a:pt x="264" y="204"/>
                      <a:pt x="358" y="211"/>
                      <a:pt x="446" y="219"/>
                    </a:cubicBezTo>
                    <a:lnTo>
                      <a:pt x="425" y="219"/>
                    </a:lnTo>
                    <a:cubicBezTo>
                      <a:pt x="706" y="260"/>
                      <a:pt x="975" y="343"/>
                      <a:pt x="1255" y="385"/>
                    </a:cubicBezTo>
                    <a:cubicBezTo>
                      <a:pt x="1350" y="392"/>
                      <a:pt x="1445" y="399"/>
                      <a:pt x="1544" y="399"/>
                    </a:cubicBezTo>
                    <a:cubicBezTo>
                      <a:pt x="1585" y="399"/>
                      <a:pt x="1627" y="398"/>
                      <a:pt x="1670" y="395"/>
                    </a:cubicBezTo>
                    <a:cubicBezTo>
                      <a:pt x="1815" y="374"/>
                      <a:pt x="1971" y="332"/>
                      <a:pt x="2106" y="249"/>
                    </a:cubicBezTo>
                    <a:cubicBezTo>
                      <a:pt x="2168" y="219"/>
                      <a:pt x="2189" y="136"/>
                      <a:pt x="2147" y="73"/>
                    </a:cubicBezTo>
                    <a:cubicBezTo>
                      <a:pt x="2126" y="21"/>
                      <a:pt x="2075" y="0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1300;p49">
                <a:extLst>
                  <a:ext uri="{FF2B5EF4-FFF2-40B4-BE49-F238E27FC236}">
                    <a16:creationId xmlns:a16="http://schemas.microsoft.com/office/drawing/2014/main" id="{A1878433-3E7D-45DA-B51D-0E99D26065C2}"/>
                  </a:ext>
                </a:extLst>
              </p:cNvPr>
              <p:cNvSpPr/>
              <p:nvPr/>
            </p:nvSpPr>
            <p:spPr>
              <a:xfrm>
                <a:off x="7592684" y="3599053"/>
                <a:ext cx="34657" cy="11194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2484" extrusionOk="0">
                    <a:moveTo>
                      <a:pt x="105" y="0"/>
                    </a:moveTo>
                    <a:cubicBezTo>
                      <a:pt x="84" y="0"/>
                      <a:pt x="52" y="11"/>
                      <a:pt x="42" y="32"/>
                    </a:cubicBezTo>
                    <a:cubicBezTo>
                      <a:pt x="1" y="63"/>
                      <a:pt x="1" y="125"/>
                      <a:pt x="42" y="156"/>
                    </a:cubicBezTo>
                    <a:cubicBezTo>
                      <a:pt x="125" y="239"/>
                      <a:pt x="208" y="312"/>
                      <a:pt x="280" y="405"/>
                    </a:cubicBezTo>
                    <a:lnTo>
                      <a:pt x="260" y="385"/>
                    </a:lnTo>
                    <a:lnTo>
                      <a:pt x="260" y="385"/>
                    </a:lnTo>
                    <a:cubicBezTo>
                      <a:pt x="343" y="498"/>
                      <a:pt x="416" y="613"/>
                      <a:pt x="467" y="747"/>
                    </a:cubicBezTo>
                    <a:cubicBezTo>
                      <a:pt x="467" y="744"/>
                      <a:pt x="467" y="741"/>
                      <a:pt x="467" y="738"/>
                    </a:cubicBezTo>
                    <a:lnTo>
                      <a:pt x="467" y="738"/>
                    </a:lnTo>
                    <a:cubicBezTo>
                      <a:pt x="523" y="867"/>
                      <a:pt x="551" y="1004"/>
                      <a:pt x="571" y="1142"/>
                    </a:cubicBezTo>
                    <a:cubicBezTo>
                      <a:pt x="592" y="1277"/>
                      <a:pt x="592" y="1411"/>
                      <a:pt x="571" y="1546"/>
                    </a:cubicBezTo>
                    <a:lnTo>
                      <a:pt x="571" y="1556"/>
                    </a:lnTo>
                    <a:cubicBezTo>
                      <a:pt x="561" y="1681"/>
                      <a:pt x="529" y="1805"/>
                      <a:pt x="478" y="1920"/>
                    </a:cubicBezTo>
                    <a:cubicBezTo>
                      <a:pt x="436" y="2003"/>
                      <a:pt x="395" y="2086"/>
                      <a:pt x="343" y="2158"/>
                    </a:cubicBezTo>
                    <a:cubicBezTo>
                      <a:pt x="291" y="2231"/>
                      <a:pt x="229" y="2283"/>
                      <a:pt x="156" y="2345"/>
                    </a:cubicBezTo>
                    <a:cubicBezTo>
                      <a:pt x="146" y="2345"/>
                      <a:pt x="135" y="2356"/>
                      <a:pt x="125" y="2366"/>
                    </a:cubicBezTo>
                    <a:cubicBezTo>
                      <a:pt x="94" y="2386"/>
                      <a:pt x="84" y="2418"/>
                      <a:pt x="105" y="2449"/>
                    </a:cubicBezTo>
                    <a:cubicBezTo>
                      <a:pt x="112" y="2472"/>
                      <a:pt x="137" y="2484"/>
                      <a:pt x="163" y="2484"/>
                    </a:cubicBezTo>
                    <a:cubicBezTo>
                      <a:pt x="171" y="2484"/>
                      <a:pt x="180" y="2483"/>
                      <a:pt x="188" y="2480"/>
                    </a:cubicBezTo>
                    <a:cubicBezTo>
                      <a:pt x="280" y="2407"/>
                      <a:pt x="363" y="2335"/>
                      <a:pt x="436" y="2252"/>
                    </a:cubicBezTo>
                    <a:cubicBezTo>
                      <a:pt x="509" y="2158"/>
                      <a:pt x="571" y="2065"/>
                      <a:pt x="623" y="1961"/>
                    </a:cubicBezTo>
                    <a:cubicBezTo>
                      <a:pt x="727" y="1743"/>
                      <a:pt x="768" y="1494"/>
                      <a:pt x="768" y="1256"/>
                    </a:cubicBezTo>
                    <a:cubicBezTo>
                      <a:pt x="768" y="1132"/>
                      <a:pt x="758" y="1007"/>
                      <a:pt x="727" y="893"/>
                    </a:cubicBezTo>
                    <a:cubicBezTo>
                      <a:pt x="706" y="768"/>
                      <a:pt x="665" y="654"/>
                      <a:pt x="612" y="540"/>
                    </a:cubicBezTo>
                    <a:cubicBezTo>
                      <a:pt x="571" y="436"/>
                      <a:pt x="499" y="332"/>
                      <a:pt x="426" y="239"/>
                    </a:cubicBezTo>
                    <a:cubicBezTo>
                      <a:pt x="343" y="146"/>
                      <a:pt x="250" y="74"/>
                      <a:pt x="146" y="11"/>
                    </a:cubicBezTo>
                    <a:cubicBezTo>
                      <a:pt x="135" y="0"/>
                      <a:pt x="114" y="0"/>
                      <a:pt x="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1301;p49">
                <a:extLst>
                  <a:ext uri="{FF2B5EF4-FFF2-40B4-BE49-F238E27FC236}">
                    <a16:creationId xmlns:a16="http://schemas.microsoft.com/office/drawing/2014/main" id="{DC001C0D-AEAC-4031-B66A-648BBD8B6AB8}"/>
                  </a:ext>
                </a:extLst>
              </p:cNvPr>
              <p:cNvSpPr/>
              <p:nvPr/>
            </p:nvSpPr>
            <p:spPr>
              <a:xfrm>
                <a:off x="7547346" y="3747732"/>
                <a:ext cx="94461" cy="74361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650" extrusionOk="0">
                    <a:moveTo>
                      <a:pt x="1131" y="0"/>
                    </a:moveTo>
                    <a:cubicBezTo>
                      <a:pt x="1007" y="0"/>
                      <a:pt x="872" y="21"/>
                      <a:pt x="747" y="73"/>
                    </a:cubicBezTo>
                    <a:cubicBezTo>
                      <a:pt x="685" y="104"/>
                      <a:pt x="623" y="145"/>
                      <a:pt x="560" y="177"/>
                    </a:cubicBezTo>
                    <a:cubicBezTo>
                      <a:pt x="509" y="218"/>
                      <a:pt x="467" y="249"/>
                      <a:pt x="426" y="291"/>
                    </a:cubicBezTo>
                    <a:cubicBezTo>
                      <a:pt x="384" y="322"/>
                      <a:pt x="343" y="364"/>
                      <a:pt x="311" y="415"/>
                    </a:cubicBezTo>
                    <a:cubicBezTo>
                      <a:pt x="291" y="436"/>
                      <a:pt x="260" y="467"/>
                      <a:pt x="239" y="498"/>
                    </a:cubicBezTo>
                    <a:cubicBezTo>
                      <a:pt x="156" y="613"/>
                      <a:pt x="94" y="737"/>
                      <a:pt x="52" y="871"/>
                    </a:cubicBezTo>
                    <a:cubicBezTo>
                      <a:pt x="0" y="996"/>
                      <a:pt x="0" y="1131"/>
                      <a:pt x="32" y="1256"/>
                    </a:cubicBezTo>
                    <a:cubicBezTo>
                      <a:pt x="73" y="1380"/>
                      <a:pt x="166" y="1494"/>
                      <a:pt x="291" y="1577"/>
                    </a:cubicBezTo>
                    <a:cubicBezTo>
                      <a:pt x="384" y="1629"/>
                      <a:pt x="498" y="1650"/>
                      <a:pt x="633" y="1650"/>
                    </a:cubicBezTo>
                    <a:lnTo>
                      <a:pt x="664" y="1650"/>
                    </a:lnTo>
                    <a:cubicBezTo>
                      <a:pt x="789" y="1650"/>
                      <a:pt x="924" y="1629"/>
                      <a:pt x="1090" y="1567"/>
                    </a:cubicBezTo>
                    <a:cubicBezTo>
                      <a:pt x="1214" y="1525"/>
                      <a:pt x="1339" y="1473"/>
                      <a:pt x="1484" y="1411"/>
                    </a:cubicBezTo>
                    <a:cubicBezTo>
                      <a:pt x="1577" y="1359"/>
                      <a:pt x="1701" y="1297"/>
                      <a:pt x="1805" y="1214"/>
                    </a:cubicBezTo>
                    <a:cubicBezTo>
                      <a:pt x="1899" y="1141"/>
                      <a:pt x="1982" y="1058"/>
                      <a:pt x="2023" y="965"/>
                    </a:cubicBezTo>
                    <a:cubicBezTo>
                      <a:pt x="2075" y="882"/>
                      <a:pt x="2096" y="788"/>
                      <a:pt x="2096" y="696"/>
                    </a:cubicBezTo>
                    <a:cubicBezTo>
                      <a:pt x="2086" y="530"/>
                      <a:pt x="1992" y="353"/>
                      <a:pt x="1826" y="228"/>
                    </a:cubicBezTo>
                    <a:cubicBezTo>
                      <a:pt x="1784" y="198"/>
                      <a:pt x="1743" y="166"/>
                      <a:pt x="1701" y="145"/>
                    </a:cubicBezTo>
                    <a:cubicBezTo>
                      <a:pt x="1660" y="125"/>
                      <a:pt x="1608" y="94"/>
                      <a:pt x="1546" y="73"/>
                    </a:cubicBezTo>
                    <a:cubicBezTo>
                      <a:pt x="1452" y="32"/>
                      <a:pt x="1349" y="11"/>
                      <a:pt x="1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1302;p49">
                <a:extLst>
                  <a:ext uri="{FF2B5EF4-FFF2-40B4-BE49-F238E27FC236}">
                    <a16:creationId xmlns:a16="http://schemas.microsoft.com/office/drawing/2014/main" id="{5EDF5829-3085-47C4-9941-E7DD044964CA}"/>
                  </a:ext>
                </a:extLst>
              </p:cNvPr>
              <p:cNvSpPr/>
              <p:nvPr/>
            </p:nvSpPr>
            <p:spPr>
              <a:xfrm>
                <a:off x="7566499" y="376080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1303;p49">
                <a:extLst>
                  <a:ext uri="{FF2B5EF4-FFF2-40B4-BE49-F238E27FC236}">
                    <a16:creationId xmlns:a16="http://schemas.microsoft.com/office/drawing/2014/main" id="{FED343B4-946B-4878-B0F0-EE3D3FC99BCE}"/>
                  </a:ext>
                </a:extLst>
              </p:cNvPr>
              <p:cNvSpPr/>
              <p:nvPr/>
            </p:nvSpPr>
            <p:spPr>
              <a:xfrm>
                <a:off x="7548743" y="3773917"/>
                <a:ext cx="32313" cy="27807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17" extrusionOk="0">
                    <a:moveTo>
                      <a:pt x="675" y="0"/>
                    </a:moveTo>
                    <a:cubicBezTo>
                      <a:pt x="654" y="11"/>
                      <a:pt x="623" y="21"/>
                      <a:pt x="602" y="32"/>
                    </a:cubicBezTo>
                    <a:cubicBezTo>
                      <a:pt x="561" y="42"/>
                      <a:pt x="529" y="62"/>
                      <a:pt x="488" y="83"/>
                    </a:cubicBezTo>
                    <a:cubicBezTo>
                      <a:pt x="426" y="124"/>
                      <a:pt x="363" y="166"/>
                      <a:pt x="312" y="218"/>
                    </a:cubicBezTo>
                    <a:cubicBezTo>
                      <a:pt x="250" y="270"/>
                      <a:pt x="197" y="332"/>
                      <a:pt x="146" y="384"/>
                    </a:cubicBezTo>
                    <a:cubicBezTo>
                      <a:pt x="94" y="446"/>
                      <a:pt x="52" y="509"/>
                      <a:pt x="1" y="571"/>
                    </a:cubicBezTo>
                    <a:cubicBezTo>
                      <a:pt x="1" y="581"/>
                      <a:pt x="1" y="602"/>
                      <a:pt x="11" y="612"/>
                    </a:cubicBezTo>
                    <a:cubicBezTo>
                      <a:pt x="17" y="615"/>
                      <a:pt x="23" y="617"/>
                      <a:pt x="29" y="617"/>
                    </a:cubicBezTo>
                    <a:cubicBezTo>
                      <a:pt x="43" y="617"/>
                      <a:pt x="55" y="609"/>
                      <a:pt x="63" y="602"/>
                    </a:cubicBezTo>
                    <a:cubicBezTo>
                      <a:pt x="94" y="550"/>
                      <a:pt x="135" y="498"/>
                      <a:pt x="177" y="446"/>
                    </a:cubicBezTo>
                    <a:cubicBezTo>
                      <a:pt x="218" y="394"/>
                      <a:pt x="260" y="343"/>
                      <a:pt x="312" y="301"/>
                    </a:cubicBezTo>
                    <a:cubicBezTo>
                      <a:pt x="353" y="260"/>
                      <a:pt x="405" y="218"/>
                      <a:pt x="457" y="177"/>
                    </a:cubicBezTo>
                    <a:lnTo>
                      <a:pt x="550" y="115"/>
                    </a:lnTo>
                    <a:cubicBezTo>
                      <a:pt x="592" y="94"/>
                      <a:pt x="633" y="83"/>
                      <a:pt x="685" y="62"/>
                    </a:cubicBezTo>
                    <a:lnTo>
                      <a:pt x="695" y="62"/>
                    </a:lnTo>
                    <a:cubicBezTo>
                      <a:pt x="695" y="62"/>
                      <a:pt x="706" y="52"/>
                      <a:pt x="706" y="42"/>
                    </a:cubicBezTo>
                    <a:cubicBezTo>
                      <a:pt x="716" y="42"/>
                      <a:pt x="716" y="32"/>
                      <a:pt x="716" y="21"/>
                    </a:cubicBezTo>
                    <a:cubicBezTo>
                      <a:pt x="716" y="11"/>
                      <a:pt x="706" y="11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1304;p49">
                <a:extLst>
                  <a:ext uri="{FF2B5EF4-FFF2-40B4-BE49-F238E27FC236}">
                    <a16:creationId xmlns:a16="http://schemas.microsoft.com/office/drawing/2014/main" id="{35D6443E-A0C7-497F-9605-46670843E435}"/>
                  </a:ext>
                </a:extLst>
              </p:cNvPr>
              <p:cNvSpPr/>
              <p:nvPr/>
            </p:nvSpPr>
            <p:spPr>
              <a:xfrm>
                <a:off x="7556675" y="3786987"/>
                <a:ext cx="35153" cy="23796"/>
              </a:xfrm>
              <a:custGeom>
                <a:avLst/>
                <a:gdLst/>
                <a:ahLst/>
                <a:cxnLst/>
                <a:rect l="l" t="t" r="r" b="b"/>
                <a:pathLst>
                  <a:path w="780" h="528" extrusionOk="0">
                    <a:moveTo>
                      <a:pt x="748" y="0"/>
                    </a:moveTo>
                    <a:lnTo>
                      <a:pt x="655" y="32"/>
                    </a:lnTo>
                    <a:cubicBezTo>
                      <a:pt x="623" y="42"/>
                      <a:pt x="592" y="63"/>
                      <a:pt x="561" y="73"/>
                    </a:cubicBezTo>
                    <a:cubicBezTo>
                      <a:pt x="489" y="115"/>
                      <a:pt x="426" y="156"/>
                      <a:pt x="364" y="198"/>
                    </a:cubicBezTo>
                    <a:cubicBezTo>
                      <a:pt x="240" y="281"/>
                      <a:pt x="125" y="374"/>
                      <a:pt x="21" y="478"/>
                    </a:cubicBezTo>
                    <a:cubicBezTo>
                      <a:pt x="1" y="488"/>
                      <a:pt x="1" y="509"/>
                      <a:pt x="11" y="519"/>
                    </a:cubicBezTo>
                    <a:cubicBezTo>
                      <a:pt x="22" y="525"/>
                      <a:pt x="29" y="527"/>
                      <a:pt x="37" y="527"/>
                    </a:cubicBezTo>
                    <a:cubicBezTo>
                      <a:pt x="45" y="527"/>
                      <a:pt x="53" y="525"/>
                      <a:pt x="63" y="519"/>
                    </a:cubicBezTo>
                    <a:cubicBezTo>
                      <a:pt x="157" y="426"/>
                      <a:pt x="270" y="343"/>
                      <a:pt x="374" y="260"/>
                    </a:cubicBezTo>
                    <a:cubicBezTo>
                      <a:pt x="436" y="219"/>
                      <a:pt x="489" y="187"/>
                      <a:pt x="551" y="156"/>
                    </a:cubicBezTo>
                    <a:cubicBezTo>
                      <a:pt x="613" y="115"/>
                      <a:pt x="675" y="94"/>
                      <a:pt x="738" y="63"/>
                    </a:cubicBezTo>
                    <a:lnTo>
                      <a:pt x="758" y="63"/>
                    </a:lnTo>
                    <a:cubicBezTo>
                      <a:pt x="768" y="63"/>
                      <a:pt x="768" y="53"/>
                      <a:pt x="779" y="53"/>
                    </a:cubicBezTo>
                    <a:lnTo>
                      <a:pt x="779" y="21"/>
                    </a:lnTo>
                    <a:cubicBezTo>
                      <a:pt x="779" y="21"/>
                      <a:pt x="768" y="11"/>
                      <a:pt x="7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1305;p49">
                <a:extLst>
                  <a:ext uri="{FF2B5EF4-FFF2-40B4-BE49-F238E27FC236}">
                    <a16:creationId xmlns:a16="http://schemas.microsoft.com/office/drawing/2014/main" id="{FBE0CC65-0C6E-4C42-B90F-4A34CF5205FE}"/>
                  </a:ext>
                </a:extLst>
              </p:cNvPr>
              <p:cNvSpPr/>
              <p:nvPr/>
            </p:nvSpPr>
            <p:spPr>
              <a:xfrm>
                <a:off x="7565102" y="3799606"/>
                <a:ext cx="37451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831" h="416" extrusionOk="0">
                    <a:moveTo>
                      <a:pt x="768" y="1"/>
                    </a:moveTo>
                    <a:cubicBezTo>
                      <a:pt x="758" y="1"/>
                      <a:pt x="747" y="11"/>
                      <a:pt x="737" y="11"/>
                    </a:cubicBezTo>
                    <a:cubicBezTo>
                      <a:pt x="675" y="32"/>
                      <a:pt x="623" y="52"/>
                      <a:pt x="561" y="73"/>
                    </a:cubicBezTo>
                    <a:cubicBezTo>
                      <a:pt x="498" y="94"/>
                      <a:pt x="436" y="125"/>
                      <a:pt x="385" y="146"/>
                    </a:cubicBezTo>
                    <a:cubicBezTo>
                      <a:pt x="249" y="208"/>
                      <a:pt x="136" y="271"/>
                      <a:pt x="21" y="354"/>
                    </a:cubicBezTo>
                    <a:cubicBezTo>
                      <a:pt x="11" y="354"/>
                      <a:pt x="11" y="364"/>
                      <a:pt x="0" y="374"/>
                    </a:cubicBezTo>
                    <a:cubicBezTo>
                      <a:pt x="0" y="374"/>
                      <a:pt x="0" y="384"/>
                      <a:pt x="11" y="395"/>
                    </a:cubicBezTo>
                    <a:cubicBezTo>
                      <a:pt x="11" y="405"/>
                      <a:pt x="21" y="405"/>
                      <a:pt x="21" y="416"/>
                    </a:cubicBezTo>
                    <a:cubicBezTo>
                      <a:pt x="32" y="416"/>
                      <a:pt x="42" y="416"/>
                      <a:pt x="53" y="405"/>
                    </a:cubicBezTo>
                    <a:cubicBezTo>
                      <a:pt x="83" y="384"/>
                      <a:pt x="125" y="364"/>
                      <a:pt x="156" y="333"/>
                    </a:cubicBezTo>
                    <a:cubicBezTo>
                      <a:pt x="208" y="312"/>
                      <a:pt x="249" y="291"/>
                      <a:pt x="291" y="271"/>
                    </a:cubicBezTo>
                    <a:cubicBezTo>
                      <a:pt x="385" y="218"/>
                      <a:pt x="478" y="188"/>
                      <a:pt x="571" y="146"/>
                    </a:cubicBezTo>
                    <a:lnTo>
                      <a:pt x="561" y="146"/>
                    </a:lnTo>
                    <a:cubicBezTo>
                      <a:pt x="643" y="125"/>
                      <a:pt x="717" y="94"/>
                      <a:pt x="789" y="84"/>
                    </a:cubicBezTo>
                    <a:cubicBezTo>
                      <a:pt x="820" y="73"/>
                      <a:pt x="830" y="52"/>
                      <a:pt x="830" y="32"/>
                    </a:cubicBezTo>
                    <a:cubicBezTo>
                      <a:pt x="820" y="22"/>
                      <a:pt x="820" y="11"/>
                      <a:pt x="8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1306;p49">
                <a:extLst>
                  <a:ext uri="{FF2B5EF4-FFF2-40B4-BE49-F238E27FC236}">
                    <a16:creationId xmlns:a16="http://schemas.microsoft.com/office/drawing/2014/main" id="{0B05F206-95EE-4A87-B146-BCC21698DA32}"/>
                  </a:ext>
                </a:extLst>
              </p:cNvPr>
              <p:cNvSpPr/>
              <p:nvPr/>
            </p:nvSpPr>
            <p:spPr>
              <a:xfrm>
                <a:off x="7529589" y="3640516"/>
                <a:ext cx="84637" cy="85403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895" extrusionOk="0">
                    <a:moveTo>
                      <a:pt x="1291" y="0"/>
                    </a:moveTo>
                    <a:cubicBezTo>
                      <a:pt x="1269" y="0"/>
                      <a:pt x="1246" y="2"/>
                      <a:pt x="1224" y="4"/>
                    </a:cubicBezTo>
                    <a:cubicBezTo>
                      <a:pt x="1120" y="25"/>
                      <a:pt x="1017" y="56"/>
                      <a:pt x="913" y="129"/>
                    </a:cubicBezTo>
                    <a:cubicBezTo>
                      <a:pt x="788" y="191"/>
                      <a:pt x="685" y="284"/>
                      <a:pt x="612" y="357"/>
                    </a:cubicBezTo>
                    <a:cubicBezTo>
                      <a:pt x="498" y="461"/>
                      <a:pt x="394" y="564"/>
                      <a:pt x="311" y="668"/>
                    </a:cubicBezTo>
                    <a:cubicBezTo>
                      <a:pt x="207" y="792"/>
                      <a:pt x="135" y="906"/>
                      <a:pt x="83" y="1021"/>
                    </a:cubicBezTo>
                    <a:lnTo>
                      <a:pt x="73" y="1051"/>
                    </a:lnTo>
                    <a:cubicBezTo>
                      <a:pt x="21" y="1187"/>
                      <a:pt x="0" y="1300"/>
                      <a:pt x="21" y="1404"/>
                    </a:cubicBezTo>
                    <a:cubicBezTo>
                      <a:pt x="42" y="1549"/>
                      <a:pt x="115" y="1685"/>
                      <a:pt x="218" y="1768"/>
                    </a:cubicBezTo>
                    <a:cubicBezTo>
                      <a:pt x="322" y="1840"/>
                      <a:pt x="446" y="1881"/>
                      <a:pt x="592" y="1892"/>
                    </a:cubicBezTo>
                    <a:cubicBezTo>
                      <a:pt x="615" y="1894"/>
                      <a:pt x="638" y="1895"/>
                      <a:pt x="661" y="1895"/>
                    </a:cubicBezTo>
                    <a:cubicBezTo>
                      <a:pt x="773" y="1895"/>
                      <a:pt x="886" y="1876"/>
                      <a:pt x="1007" y="1851"/>
                    </a:cubicBezTo>
                    <a:cubicBezTo>
                      <a:pt x="1037" y="1840"/>
                      <a:pt x="1079" y="1830"/>
                      <a:pt x="1110" y="1819"/>
                    </a:cubicBezTo>
                    <a:cubicBezTo>
                      <a:pt x="1162" y="1798"/>
                      <a:pt x="1214" y="1777"/>
                      <a:pt x="1266" y="1747"/>
                    </a:cubicBezTo>
                    <a:cubicBezTo>
                      <a:pt x="1318" y="1726"/>
                      <a:pt x="1369" y="1694"/>
                      <a:pt x="1422" y="1664"/>
                    </a:cubicBezTo>
                    <a:cubicBezTo>
                      <a:pt x="1473" y="1622"/>
                      <a:pt x="1535" y="1581"/>
                      <a:pt x="1588" y="1529"/>
                    </a:cubicBezTo>
                    <a:cubicBezTo>
                      <a:pt x="1680" y="1436"/>
                      <a:pt x="1753" y="1321"/>
                      <a:pt x="1805" y="1197"/>
                    </a:cubicBezTo>
                    <a:lnTo>
                      <a:pt x="1836" y="1104"/>
                    </a:lnTo>
                    <a:cubicBezTo>
                      <a:pt x="1867" y="989"/>
                      <a:pt x="1878" y="885"/>
                      <a:pt x="1878" y="782"/>
                    </a:cubicBezTo>
                    <a:cubicBezTo>
                      <a:pt x="1878" y="719"/>
                      <a:pt x="1878" y="657"/>
                      <a:pt x="1867" y="616"/>
                    </a:cubicBezTo>
                    <a:cubicBezTo>
                      <a:pt x="1867" y="564"/>
                      <a:pt x="1857" y="523"/>
                      <a:pt x="1836" y="461"/>
                    </a:cubicBezTo>
                    <a:cubicBezTo>
                      <a:pt x="1774" y="263"/>
                      <a:pt x="1660" y="118"/>
                      <a:pt x="1505" y="46"/>
                    </a:cubicBezTo>
                    <a:cubicBezTo>
                      <a:pt x="1433" y="14"/>
                      <a:pt x="1362" y="0"/>
                      <a:pt x="1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1307;p49">
                <a:extLst>
                  <a:ext uri="{FF2B5EF4-FFF2-40B4-BE49-F238E27FC236}">
                    <a16:creationId xmlns:a16="http://schemas.microsoft.com/office/drawing/2014/main" id="{14AF8D82-A1DF-4C77-AB94-37C296AF8CAD}"/>
                  </a:ext>
                </a:extLst>
              </p:cNvPr>
              <p:cNvSpPr/>
              <p:nvPr/>
            </p:nvSpPr>
            <p:spPr>
              <a:xfrm>
                <a:off x="7586600" y="3719204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1308;p49">
                <a:extLst>
                  <a:ext uri="{FF2B5EF4-FFF2-40B4-BE49-F238E27FC236}">
                    <a16:creationId xmlns:a16="http://schemas.microsoft.com/office/drawing/2014/main" id="{F6B5516C-8F9A-4233-AB72-D4E4813E99B0}"/>
                  </a:ext>
                </a:extLst>
              </p:cNvPr>
              <p:cNvSpPr/>
              <p:nvPr/>
            </p:nvSpPr>
            <p:spPr>
              <a:xfrm>
                <a:off x="7542208" y="3700501"/>
                <a:ext cx="37451" cy="21092"/>
              </a:xfrm>
              <a:custGeom>
                <a:avLst/>
                <a:gdLst/>
                <a:ahLst/>
                <a:cxnLst/>
                <a:rect l="l" t="t" r="r" b="b"/>
                <a:pathLst>
                  <a:path w="831" h="468" extrusionOk="0">
                    <a:moveTo>
                      <a:pt x="789" y="1"/>
                    </a:moveTo>
                    <a:cubicBezTo>
                      <a:pt x="778" y="1"/>
                      <a:pt x="768" y="11"/>
                      <a:pt x="768" y="11"/>
                    </a:cubicBezTo>
                    <a:cubicBezTo>
                      <a:pt x="768" y="22"/>
                      <a:pt x="757" y="22"/>
                      <a:pt x="757" y="32"/>
                    </a:cubicBezTo>
                    <a:lnTo>
                      <a:pt x="757" y="22"/>
                    </a:lnTo>
                    <a:cubicBezTo>
                      <a:pt x="727" y="52"/>
                      <a:pt x="695" y="94"/>
                      <a:pt x="664" y="115"/>
                    </a:cubicBezTo>
                    <a:cubicBezTo>
                      <a:pt x="633" y="146"/>
                      <a:pt x="602" y="167"/>
                      <a:pt x="571" y="188"/>
                    </a:cubicBezTo>
                    <a:cubicBezTo>
                      <a:pt x="519" y="229"/>
                      <a:pt x="457" y="260"/>
                      <a:pt x="395" y="281"/>
                    </a:cubicBezTo>
                    <a:cubicBezTo>
                      <a:pt x="342" y="312"/>
                      <a:pt x="280" y="333"/>
                      <a:pt x="218" y="354"/>
                    </a:cubicBezTo>
                    <a:cubicBezTo>
                      <a:pt x="156" y="374"/>
                      <a:pt x="93" y="395"/>
                      <a:pt x="31" y="405"/>
                    </a:cubicBezTo>
                    <a:cubicBezTo>
                      <a:pt x="10" y="416"/>
                      <a:pt x="0" y="426"/>
                      <a:pt x="10" y="446"/>
                    </a:cubicBezTo>
                    <a:cubicBezTo>
                      <a:pt x="10" y="457"/>
                      <a:pt x="21" y="467"/>
                      <a:pt x="42" y="467"/>
                    </a:cubicBezTo>
                    <a:cubicBezTo>
                      <a:pt x="114" y="446"/>
                      <a:pt x="187" y="437"/>
                      <a:pt x="259" y="405"/>
                    </a:cubicBezTo>
                    <a:cubicBezTo>
                      <a:pt x="332" y="384"/>
                      <a:pt x="405" y="354"/>
                      <a:pt x="478" y="312"/>
                    </a:cubicBezTo>
                    <a:cubicBezTo>
                      <a:pt x="550" y="281"/>
                      <a:pt x="612" y="239"/>
                      <a:pt x="674" y="188"/>
                    </a:cubicBezTo>
                    <a:cubicBezTo>
                      <a:pt x="706" y="167"/>
                      <a:pt x="737" y="146"/>
                      <a:pt x="757" y="115"/>
                    </a:cubicBezTo>
                    <a:lnTo>
                      <a:pt x="820" y="52"/>
                    </a:lnTo>
                    <a:lnTo>
                      <a:pt x="820" y="42"/>
                    </a:lnTo>
                    <a:cubicBezTo>
                      <a:pt x="820" y="42"/>
                      <a:pt x="830" y="32"/>
                      <a:pt x="820" y="22"/>
                    </a:cubicBezTo>
                    <a:cubicBezTo>
                      <a:pt x="820" y="22"/>
                      <a:pt x="820" y="11"/>
                      <a:pt x="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1309;p49">
                <a:extLst>
                  <a:ext uri="{FF2B5EF4-FFF2-40B4-BE49-F238E27FC236}">
                    <a16:creationId xmlns:a16="http://schemas.microsoft.com/office/drawing/2014/main" id="{F0E5F33F-F643-47F0-B147-5EE165BD9D16}"/>
                  </a:ext>
                </a:extLst>
              </p:cNvPr>
              <p:cNvSpPr/>
              <p:nvPr/>
            </p:nvSpPr>
            <p:spPr>
              <a:xfrm>
                <a:off x="7536619" y="3685539"/>
                <a:ext cx="34612" cy="2501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55" extrusionOk="0">
                    <a:moveTo>
                      <a:pt x="726" y="1"/>
                    </a:moveTo>
                    <a:cubicBezTo>
                      <a:pt x="715" y="1"/>
                      <a:pt x="715" y="11"/>
                      <a:pt x="705" y="11"/>
                    </a:cubicBezTo>
                    <a:cubicBezTo>
                      <a:pt x="705" y="22"/>
                      <a:pt x="705" y="22"/>
                      <a:pt x="695" y="22"/>
                    </a:cubicBezTo>
                    <a:cubicBezTo>
                      <a:pt x="653" y="73"/>
                      <a:pt x="602" y="125"/>
                      <a:pt x="549" y="167"/>
                    </a:cubicBezTo>
                    <a:cubicBezTo>
                      <a:pt x="498" y="218"/>
                      <a:pt x="436" y="260"/>
                      <a:pt x="383" y="291"/>
                    </a:cubicBezTo>
                    <a:cubicBezTo>
                      <a:pt x="270" y="374"/>
                      <a:pt x="145" y="437"/>
                      <a:pt x="21" y="499"/>
                    </a:cubicBezTo>
                    <a:cubicBezTo>
                      <a:pt x="10" y="499"/>
                      <a:pt x="0" y="520"/>
                      <a:pt x="10" y="540"/>
                    </a:cubicBezTo>
                    <a:cubicBezTo>
                      <a:pt x="10" y="547"/>
                      <a:pt x="20" y="555"/>
                      <a:pt x="34" y="555"/>
                    </a:cubicBezTo>
                    <a:cubicBezTo>
                      <a:pt x="39" y="555"/>
                      <a:pt x="45" y="553"/>
                      <a:pt x="51" y="550"/>
                    </a:cubicBezTo>
                    <a:cubicBezTo>
                      <a:pt x="187" y="488"/>
                      <a:pt x="311" y="416"/>
                      <a:pt x="436" y="333"/>
                    </a:cubicBezTo>
                    <a:cubicBezTo>
                      <a:pt x="498" y="291"/>
                      <a:pt x="560" y="239"/>
                      <a:pt x="622" y="188"/>
                    </a:cubicBezTo>
                    <a:cubicBezTo>
                      <a:pt x="643" y="167"/>
                      <a:pt x="674" y="146"/>
                      <a:pt x="695" y="115"/>
                    </a:cubicBezTo>
                    <a:lnTo>
                      <a:pt x="757" y="52"/>
                    </a:lnTo>
                    <a:lnTo>
                      <a:pt x="757" y="42"/>
                    </a:lnTo>
                    <a:cubicBezTo>
                      <a:pt x="768" y="42"/>
                      <a:pt x="768" y="32"/>
                      <a:pt x="768" y="22"/>
                    </a:cubicBezTo>
                    <a:cubicBezTo>
                      <a:pt x="757" y="22"/>
                      <a:pt x="757" y="11"/>
                      <a:pt x="7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1310;p49">
                <a:extLst>
                  <a:ext uri="{FF2B5EF4-FFF2-40B4-BE49-F238E27FC236}">
                    <a16:creationId xmlns:a16="http://schemas.microsoft.com/office/drawing/2014/main" id="{AD35FBAA-31DD-46AD-B47D-856C5159E888}"/>
                  </a:ext>
                </a:extLst>
              </p:cNvPr>
              <p:cNvSpPr/>
              <p:nvPr/>
            </p:nvSpPr>
            <p:spPr>
              <a:xfrm>
                <a:off x="7532879" y="3670847"/>
                <a:ext cx="3037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49" extrusionOk="0">
                    <a:moveTo>
                      <a:pt x="633" y="1"/>
                    </a:moveTo>
                    <a:cubicBezTo>
                      <a:pt x="616" y="1"/>
                      <a:pt x="599" y="8"/>
                      <a:pt x="591" y="16"/>
                    </a:cubicBezTo>
                    <a:cubicBezTo>
                      <a:pt x="549" y="88"/>
                      <a:pt x="498" y="150"/>
                      <a:pt x="446" y="212"/>
                    </a:cubicBezTo>
                    <a:lnTo>
                      <a:pt x="446" y="202"/>
                    </a:lnTo>
                    <a:cubicBezTo>
                      <a:pt x="383" y="285"/>
                      <a:pt x="311" y="358"/>
                      <a:pt x="238" y="420"/>
                    </a:cubicBezTo>
                    <a:cubicBezTo>
                      <a:pt x="197" y="451"/>
                      <a:pt x="166" y="493"/>
                      <a:pt x="125" y="514"/>
                    </a:cubicBezTo>
                    <a:cubicBezTo>
                      <a:pt x="83" y="544"/>
                      <a:pt x="51" y="576"/>
                      <a:pt x="10" y="597"/>
                    </a:cubicBezTo>
                    <a:cubicBezTo>
                      <a:pt x="10" y="597"/>
                      <a:pt x="0" y="607"/>
                      <a:pt x="0" y="617"/>
                    </a:cubicBezTo>
                    <a:cubicBezTo>
                      <a:pt x="0" y="627"/>
                      <a:pt x="10" y="638"/>
                      <a:pt x="10" y="638"/>
                    </a:cubicBezTo>
                    <a:cubicBezTo>
                      <a:pt x="21" y="648"/>
                      <a:pt x="21" y="648"/>
                      <a:pt x="31" y="648"/>
                    </a:cubicBezTo>
                    <a:cubicBezTo>
                      <a:pt x="42" y="648"/>
                      <a:pt x="51" y="648"/>
                      <a:pt x="51" y="638"/>
                    </a:cubicBezTo>
                    <a:cubicBezTo>
                      <a:pt x="166" y="565"/>
                      <a:pt x="280" y="482"/>
                      <a:pt x="373" y="378"/>
                    </a:cubicBezTo>
                    <a:cubicBezTo>
                      <a:pt x="425" y="337"/>
                      <a:pt x="466" y="285"/>
                      <a:pt x="508" y="244"/>
                    </a:cubicBezTo>
                    <a:cubicBezTo>
                      <a:pt x="549" y="192"/>
                      <a:pt x="591" y="150"/>
                      <a:pt x="632" y="99"/>
                    </a:cubicBezTo>
                    <a:cubicBezTo>
                      <a:pt x="643" y="99"/>
                      <a:pt x="653" y="88"/>
                      <a:pt x="653" y="78"/>
                    </a:cubicBezTo>
                    <a:cubicBezTo>
                      <a:pt x="664" y="67"/>
                      <a:pt x="664" y="67"/>
                      <a:pt x="664" y="57"/>
                    </a:cubicBezTo>
                    <a:cubicBezTo>
                      <a:pt x="674" y="46"/>
                      <a:pt x="674" y="46"/>
                      <a:pt x="674" y="36"/>
                    </a:cubicBezTo>
                    <a:cubicBezTo>
                      <a:pt x="664" y="26"/>
                      <a:pt x="664" y="16"/>
                      <a:pt x="653" y="5"/>
                    </a:cubicBezTo>
                    <a:cubicBezTo>
                      <a:pt x="647" y="2"/>
                      <a:pt x="640" y="1"/>
                      <a:pt x="6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1311;p49">
                <a:extLst>
                  <a:ext uri="{FF2B5EF4-FFF2-40B4-BE49-F238E27FC236}">
                    <a16:creationId xmlns:a16="http://schemas.microsoft.com/office/drawing/2014/main" id="{35F66D72-8C18-4BF5-87A6-3E1318E7581C}"/>
                  </a:ext>
                </a:extLst>
              </p:cNvPr>
              <p:cNvSpPr/>
              <p:nvPr/>
            </p:nvSpPr>
            <p:spPr>
              <a:xfrm>
                <a:off x="5341265" y="2620132"/>
                <a:ext cx="293119" cy="487630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10820" extrusionOk="0">
                    <a:moveTo>
                      <a:pt x="2251" y="0"/>
                    </a:moveTo>
                    <a:cubicBezTo>
                      <a:pt x="2013" y="0"/>
                      <a:pt x="1774" y="63"/>
                      <a:pt x="1556" y="166"/>
                    </a:cubicBezTo>
                    <a:cubicBezTo>
                      <a:pt x="1379" y="260"/>
                      <a:pt x="1203" y="394"/>
                      <a:pt x="1047" y="571"/>
                    </a:cubicBezTo>
                    <a:cubicBezTo>
                      <a:pt x="768" y="892"/>
                      <a:pt x="550" y="1307"/>
                      <a:pt x="374" y="1878"/>
                    </a:cubicBezTo>
                    <a:cubicBezTo>
                      <a:pt x="228" y="2335"/>
                      <a:pt x="135" y="2843"/>
                      <a:pt x="72" y="3476"/>
                    </a:cubicBezTo>
                    <a:cubicBezTo>
                      <a:pt x="21" y="3942"/>
                      <a:pt x="0" y="4430"/>
                      <a:pt x="10" y="4928"/>
                    </a:cubicBezTo>
                    <a:cubicBezTo>
                      <a:pt x="21" y="5374"/>
                      <a:pt x="62" y="5830"/>
                      <a:pt x="135" y="6307"/>
                    </a:cubicBezTo>
                    <a:cubicBezTo>
                      <a:pt x="228" y="6920"/>
                      <a:pt x="374" y="7521"/>
                      <a:pt x="570" y="8081"/>
                    </a:cubicBezTo>
                    <a:cubicBezTo>
                      <a:pt x="799" y="8734"/>
                      <a:pt x="1068" y="9285"/>
                      <a:pt x="1400" y="9730"/>
                    </a:cubicBezTo>
                    <a:cubicBezTo>
                      <a:pt x="1764" y="10239"/>
                      <a:pt x="2179" y="10592"/>
                      <a:pt x="2645" y="10799"/>
                    </a:cubicBezTo>
                    <a:cubicBezTo>
                      <a:pt x="2676" y="10820"/>
                      <a:pt x="2697" y="10820"/>
                      <a:pt x="2718" y="10820"/>
                    </a:cubicBezTo>
                    <a:lnTo>
                      <a:pt x="2749" y="10820"/>
                    </a:lnTo>
                    <a:cubicBezTo>
                      <a:pt x="2790" y="10809"/>
                      <a:pt x="2822" y="10788"/>
                      <a:pt x="2842" y="10747"/>
                    </a:cubicBezTo>
                    <a:cubicBezTo>
                      <a:pt x="2842" y="10737"/>
                      <a:pt x="2852" y="10726"/>
                      <a:pt x="2852" y="10716"/>
                    </a:cubicBezTo>
                    <a:cubicBezTo>
                      <a:pt x="3350" y="10166"/>
                      <a:pt x="3817" y="9564"/>
                      <a:pt x="4253" y="8921"/>
                    </a:cubicBezTo>
                    <a:cubicBezTo>
                      <a:pt x="4710" y="8247"/>
                      <a:pt x="5114" y="7531"/>
                      <a:pt x="5456" y="6805"/>
                    </a:cubicBezTo>
                    <a:cubicBezTo>
                      <a:pt x="6079" y="5488"/>
                      <a:pt x="6421" y="4285"/>
                      <a:pt x="6504" y="3123"/>
                    </a:cubicBezTo>
                    <a:cubicBezTo>
                      <a:pt x="6504" y="3091"/>
                      <a:pt x="6494" y="3050"/>
                      <a:pt x="6462" y="3029"/>
                    </a:cubicBezTo>
                    <a:cubicBezTo>
                      <a:pt x="6441" y="2999"/>
                      <a:pt x="6400" y="2978"/>
                      <a:pt x="6358" y="2978"/>
                    </a:cubicBezTo>
                    <a:cubicBezTo>
                      <a:pt x="6349" y="2978"/>
                      <a:pt x="6328" y="2978"/>
                      <a:pt x="6317" y="2988"/>
                    </a:cubicBezTo>
                    <a:cubicBezTo>
                      <a:pt x="6234" y="2895"/>
                      <a:pt x="6151" y="2791"/>
                      <a:pt x="6068" y="2697"/>
                    </a:cubicBezTo>
                    <a:cubicBezTo>
                      <a:pt x="5830" y="2428"/>
                      <a:pt x="5570" y="2137"/>
                      <a:pt x="5311" y="1867"/>
                    </a:cubicBezTo>
                    <a:cubicBezTo>
                      <a:pt x="4772" y="1307"/>
                      <a:pt x="4305" y="892"/>
                      <a:pt x="3848" y="581"/>
                    </a:cubicBezTo>
                    <a:cubicBezTo>
                      <a:pt x="3578" y="405"/>
                      <a:pt x="3309" y="260"/>
                      <a:pt x="3050" y="156"/>
                    </a:cubicBezTo>
                    <a:cubicBezTo>
                      <a:pt x="2780" y="53"/>
                      <a:pt x="2520" y="0"/>
                      <a:pt x="22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1312;p49">
                <a:extLst>
                  <a:ext uri="{FF2B5EF4-FFF2-40B4-BE49-F238E27FC236}">
                    <a16:creationId xmlns:a16="http://schemas.microsoft.com/office/drawing/2014/main" id="{E34421E7-0FF5-4588-8800-4CDEFDDE92D8}"/>
                  </a:ext>
                </a:extLst>
              </p:cNvPr>
              <p:cNvSpPr/>
              <p:nvPr/>
            </p:nvSpPr>
            <p:spPr>
              <a:xfrm>
                <a:off x="5341265" y="2620628"/>
                <a:ext cx="155663" cy="48758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0819" extrusionOk="0">
                    <a:moveTo>
                      <a:pt x="2033" y="0"/>
                    </a:moveTo>
                    <a:cubicBezTo>
                      <a:pt x="1867" y="31"/>
                      <a:pt x="1711" y="83"/>
                      <a:pt x="1556" y="155"/>
                    </a:cubicBezTo>
                    <a:cubicBezTo>
                      <a:pt x="1369" y="249"/>
                      <a:pt x="1203" y="383"/>
                      <a:pt x="1047" y="560"/>
                    </a:cubicBezTo>
                    <a:cubicBezTo>
                      <a:pt x="757" y="881"/>
                      <a:pt x="550" y="1296"/>
                      <a:pt x="374" y="1867"/>
                    </a:cubicBezTo>
                    <a:cubicBezTo>
                      <a:pt x="228" y="2324"/>
                      <a:pt x="135" y="2832"/>
                      <a:pt x="72" y="3465"/>
                    </a:cubicBezTo>
                    <a:cubicBezTo>
                      <a:pt x="21" y="3931"/>
                      <a:pt x="0" y="4419"/>
                      <a:pt x="10" y="4917"/>
                    </a:cubicBezTo>
                    <a:cubicBezTo>
                      <a:pt x="10" y="5363"/>
                      <a:pt x="52" y="5819"/>
                      <a:pt x="125" y="6296"/>
                    </a:cubicBezTo>
                    <a:cubicBezTo>
                      <a:pt x="228" y="6909"/>
                      <a:pt x="374" y="7510"/>
                      <a:pt x="560" y="8070"/>
                    </a:cubicBezTo>
                    <a:cubicBezTo>
                      <a:pt x="799" y="8734"/>
                      <a:pt x="1068" y="9274"/>
                      <a:pt x="1400" y="9730"/>
                    </a:cubicBezTo>
                    <a:cubicBezTo>
                      <a:pt x="1764" y="10228"/>
                      <a:pt x="2179" y="10591"/>
                      <a:pt x="2645" y="10798"/>
                    </a:cubicBezTo>
                    <a:cubicBezTo>
                      <a:pt x="2676" y="10809"/>
                      <a:pt x="2697" y="10819"/>
                      <a:pt x="2718" y="10819"/>
                    </a:cubicBezTo>
                    <a:cubicBezTo>
                      <a:pt x="2728" y="10819"/>
                      <a:pt x="2749" y="10809"/>
                      <a:pt x="2759" y="10809"/>
                    </a:cubicBezTo>
                    <a:cubicBezTo>
                      <a:pt x="2790" y="10798"/>
                      <a:pt x="2822" y="10777"/>
                      <a:pt x="2842" y="10747"/>
                    </a:cubicBezTo>
                    <a:cubicBezTo>
                      <a:pt x="2852" y="10726"/>
                      <a:pt x="2852" y="10715"/>
                      <a:pt x="2863" y="10705"/>
                    </a:cubicBezTo>
                    <a:cubicBezTo>
                      <a:pt x="3060" y="10477"/>
                      <a:pt x="3257" y="10249"/>
                      <a:pt x="3454" y="10000"/>
                    </a:cubicBezTo>
                    <a:cubicBezTo>
                      <a:pt x="3444" y="10000"/>
                      <a:pt x="3444" y="9989"/>
                      <a:pt x="3433" y="9989"/>
                    </a:cubicBezTo>
                    <a:cubicBezTo>
                      <a:pt x="3278" y="9864"/>
                      <a:pt x="3133" y="9730"/>
                      <a:pt x="2988" y="9595"/>
                    </a:cubicBezTo>
                    <a:cubicBezTo>
                      <a:pt x="2842" y="9460"/>
                      <a:pt x="2707" y="9315"/>
                      <a:pt x="2573" y="9159"/>
                    </a:cubicBezTo>
                    <a:cubicBezTo>
                      <a:pt x="2324" y="8879"/>
                      <a:pt x="2085" y="8568"/>
                      <a:pt x="1888" y="8246"/>
                    </a:cubicBezTo>
                    <a:cubicBezTo>
                      <a:pt x="1681" y="7925"/>
                      <a:pt x="1504" y="7582"/>
                      <a:pt x="1359" y="7240"/>
                    </a:cubicBezTo>
                    <a:cubicBezTo>
                      <a:pt x="1213" y="6898"/>
                      <a:pt x="1089" y="6545"/>
                      <a:pt x="996" y="6182"/>
                    </a:cubicBezTo>
                    <a:cubicBezTo>
                      <a:pt x="902" y="5819"/>
                      <a:pt x="830" y="5446"/>
                      <a:pt x="789" y="5072"/>
                    </a:cubicBezTo>
                    <a:cubicBezTo>
                      <a:pt x="747" y="4699"/>
                      <a:pt x="736" y="4315"/>
                      <a:pt x="747" y="3931"/>
                    </a:cubicBezTo>
                    <a:cubicBezTo>
                      <a:pt x="747" y="3744"/>
                      <a:pt x="768" y="3548"/>
                      <a:pt x="778" y="3361"/>
                    </a:cubicBezTo>
                    <a:cubicBezTo>
                      <a:pt x="799" y="3184"/>
                      <a:pt x="819" y="3008"/>
                      <a:pt x="851" y="2832"/>
                    </a:cubicBezTo>
                    <a:cubicBezTo>
                      <a:pt x="892" y="2541"/>
                      <a:pt x="955" y="2241"/>
                      <a:pt x="1017" y="1950"/>
                    </a:cubicBezTo>
                    <a:cubicBezTo>
                      <a:pt x="1100" y="1639"/>
                      <a:pt x="1193" y="1338"/>
                      <a:pt x="1317" y="1047"/>
                    </a:cubicBezTo>
                    <a:cubicBezTo>
                      <a:pt x="1442" y="768"/>
                      <a:pt x="1587" y="498"/>
                      <a:pt x="1784" y="259"/>
                    </a:cubicBezTo>
                    <a:cubicBezTo>
                      <a:pt x="1857" y="166"/>
                      <a:pt x="1940" y="83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1313;p49">
                <a:extLst>
                  <a:ext uri="{FF2B5EF4-FFF2-40B4-BE49-F238E27FC236}">
                    <a16:creationId xmlns:a16="http://schemas.microsoft.com/office/drawing/2014/main" id="{ED3C6F98-3252-457E-8FC0-C40A2B27DD8F}"/>
                  </a:ext>
                </a:extLst>
              </p:cNvPr>
              <p:cNvSpPr/>
              <p:nvPr/>
            </p:nvSpPr>
            <p:spPr>
              <a:xfrm>
                <a:off x="5857384" y="2436435"/>
                <a:ext cx="267431" cy="291722"/>
              </a:xfrm>
              <a:custGeom>
                <a:avLst/>
                <a:gdLst/>
                <a:ahLst/>
                <a:cxnLst/>
                <a:rect l="l" t="t" r="r" b="b"/>
                <a:pathLst>
                  <a:path w="5934" h="6473" extrusionOk="0">
                    <a:moveTo>
                      <a:pt x="3485" y="0"/>
                    </a:moveTo>
                    <a:cubicBezTo>
                      <a:pt x="3392" y="0"/>
                      <a:pt x="3299" y="10"/>
                      <a:pt x="3205" y="31"/>
                    </a:cubicBezTo>
                    <a:cubicBezTo>
                      <a:pt x="2997" y="72"/>
                      <a:pt x="2801" y="155"/>
                      <a:pt x="2593" y="280"/>
                    </a:cubicBezTo>
                    <a:cubicBezTo>
                      <a:pt x="2220" y="519"/>
                      <a:pt x="1877" y="861"/>
                      <a:pt x="1515" y="1379"/>
                    </a:cubicBezTo>
                    <a:cubicBezTo>
                      <a:pt x="1224" y="1794"/>
                      <a:pt x="964" y="2271"/>
                      <a:pt x="715" y="2832"/>
                    </a:cubicBezTo>
                    <a:cubicBezTo>
                      <a:pt x="570" y="3174"/>
                      <a:pt x="436" y="3516"/>
                      <a:pt x="342" y="3838"/>
                    </a:cubicBezTo>
                    <a:cubicBezTo>
                      <a:pt x="259" y="4097"/>
                      <a:pt x="197" y="4315"/>
                      <a:pt x="166" y="4512"/>
                    </a:cubicBezTo>
                    <a:lnTo>
                      <a:pt x="145" y="4512"/>
                    </a:lnTo>
                    <a:cubicBezTo>
                      <a:pt x="125" y="4512"/>
                      <a:pt x="114" y="4512"/>
                      <a:pt x="93" y="4523"/>
                    </a:cubicBezTo>
                    <a:cubicBezTo>
                      <a:pt x="62" y="4543"/>
                      <a:pt x="31" y="4564"/>
                      <a:pt x="10" y="4606"/>
                    </a:cubicBezTo>
                    <a:cubicBezTo>
                      <a:pt x="0" y="4636"/>
                      <a:pt x="0" y="4689"/>
                      <a:pt x="21" y="4730"/>
                    </a:cubicBezTo>
                    <a:cubicBezTo>
                      <a:pt x="42" y="4761"/>
                      <a:pt x="62" y="4782"/>
                      <a:pt x="93" y="4792"/>
                    </a:cubicBezTo>
                    <a:cubicBezTo>
                      <a:pt x="705" y="4979"/>
                      <a:pt x="1307" y="5238"/>
                      <a:pt x="1877" y="5487"/>
                    </a:cubicBezTo>
                    <a:cubicBezTo>
                      <a:pt x="2748" y="5860"/>
                      <a:pt x="3651" y="6245"/>
                      <a:pt x="4595" y="6400"/>
                    </a:cubicBezTo>
                    <a:cubicBezTo>
                      <a:pt x="4875" y="6441"/>
                      <a:pt x="5166" y="6473"/>
                      <a:pt x="5436" y="6473"/>
                    </a:cubicBezTo>
                    <a:cubicBezTo>
                      <a:pt x="5549" y="6473"/>
                      <a:pt x="5674" y="6462"/>
                      <a:pt x="5809" y="6452"/>
                    </a:cubicBezTo>
                    <a:cubicBezTo>
                      <a:pt x="5840" y="6452"/>
                      <a:pt x="5871" y="6431"/>
                      <a:pt x="5902" y="6400"/>
                    </a:cubicBezTo>
                    <a:cubicBezTo>
                      <a:pt x="5923" y="6369"/>
                      <a:pt x="5933" y="6328"/>
                      <a:pt x="5933" y="6286"/>
                    </a:cubicBezTo>
                    <a:cubicBezTo>
                      <a:pt x="5923" y="6255"/>
                      <a:pt x="5913" y="6224"/>
                      <a:pt x="5892" y="6203"/>
                    </a:cubicBezTo>
                    <a:cubicBezTo>
                      <a:pt x="5747" y="5736"/>
                      <a:pt x="5664" y="5290"/>
                      <a:pt x="5591" y="4906"/>
                    </a:cubicBezTo>
                    <a:lnTo>
                      <a:pt x="5581" y="4855"/>
                    </a:lnTo>
                    <a:cubicBezTo>
                      <a:pt x="5519" y="4574"/>
                      <a:pt x="5477" y="4315"/>
                      <a:pt x="5445" y="4056"/>
                    </a:cubicBezTo>
                    <a:cubicBezTo>
                      <a:pt x="5425" y="3910"/>
                      <a:pt x="5404" y="3776"/>
                      <a:pt x="5383" y="3631"/>
                    </a:cubicBezTo>
                    <a:lnTo>
                      <a:pt x="5383" y="3610"/>
                    </a:lnTo>
                    <a:cubicBezTo>
                      <a:pt x="5342" y="3288"/>
                      <a:pt x="5300" y="2925"/>
                      <a:pt x="5238" y="2573"/>
                    </a:cubicBezTo>
                    <a:cubicBezTo>
                      <a:pt x="5155" y="2095"/>
                      <a:pt x="5041" y="1525"/>
                      <a:pt x="4802" y="985"/>
                    </a:cubicBezTo>
                    <a:cubicBezTo>
                      <a:pt x="4699" y="747"/>
                      <a:pt x="4564" y="549"/>
                      <a:pt x="4419" y="394"/>
                    </a:cubicBezTo>
                    <a:cubicBezTo>
                      <a:pt x="4346" y="321"/>
                      <a:pt x="4263" y="249"/>
                      <a:pt x="4170" y="187"/>
                    </a:cubicBezTo>
                    <a:cubicBezTo>
                      <a:pt x="4087" y="135"/>
                      <a:pt x="3993" y="93"/>
                      <a:pt x="3869" y="62"/>
                    </a:cubicBezTo>
                    <a:cubicBezTo>
                      <a:pt x="3755" y="21"/>
                      <a:pt x="3620" y="0"/>
                      <a:pt x="3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1314;p49">
                <a:extLst>
                  <a:ext uri="{FF2B5EF4-FFF2-40B4-BE49-F238E27FC236}">
                    <a16:creationId xmlns:a16="http://schemas.microsoft.com/office/drawing/2014/main" id="{98CA8292-73AD-4091-8422-4552B6D87612}"/>
                  </a:ext>
                </a:extLst>
              </p:cNvPr>
              <p:cNvSpPr/>
              <p:nvPr/>
            </p:nvSpPr>
            <p:spPr>
              <a:xfrm>
                <a:off x="5401521" y="2699136"/>
                <a:ext cx="248322" cy="369824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8206" extrusionOk="0">
                    <a:moveTo>
                      <a:pt x="1598" y="1"/>
                    </a:moveTo>
                    <a:cubicBezTo>
                      <a:pt x="1474" y="1"/>
                      <a:pt x="1349" y="31"/>
                      <a:pt x="1215" y="84"/>
                    </a:cubicBezTo>
                    <a:cubicBezTo>
                      <a:pt x="1100" y="135"/>
                      <a:pt x="987" y="208"/>
                      <a:pt x="872" y="312"/>
                    </a:cubicBezTo>
                    <a:cubicBezTo>
                      <a:pt x="769" y="416"/>
                      <a:pt x="665" y="540"/>
                      <a:pt x="561" y="716"/>
                    </a:cubicBezTo>
                    <a:cubicBezTo>
                      <a:pt x="489" y="831"/>
                      <a:pt x="416" y="955"/>
                      <a:pt x="364" y="1080"/>
                    </a:cubicBezTo>
                    <a:cubicBezTo>
                      <a:pt x="261" y="1329"/>
                      <a:pt x="178" y="1598"/>
                      <a:pt x="125" y="1878"/>
                    </a:cubicBezTo>
                    <a:cubicBezTo>
                      <a:pt x="12" y="2428"/>
                      <a:pt x="1" y="3030"/>
                      <a:pt x="84" y="3704"/>
                    </a:cubicBezTo>
                    <a:cubicBezTo>
                      <a:pt x="167" y="4337"/>
                      <a:pt x="323" y="4969"/>
                      <a:pt x="540" y="5591"/>
                    </a:cubicBezTo>
                    <a:cubicBezTo>
                      <a:pt x="738" y="6131"/>
                      <a:pt x="976" y="6619"/>
                      <a:pt x="1246" y="7064"/>
                    </a:cubicBezTo>
                    <a:cubicBezTo>
                      <a:pt x="1381" y="7283"/>
                      <a:pt x="1536" y="7490"/>
                      <a:pt x="1692" y="7687"/>
                    </a:cubicBezTo>
                    <a:cubicBezTo>
                      <a:pt x="1847" y="7864"/>
                      <a:pt x="2003" y="8030"/>
                      <a:pt x="2169" y="8164"/>
                    </a:cubicBezTo>
                    <a:cubicBezTo>
                      <a:pt x="2200" y="8195"/>
                      <a:pt x="2232" y="8205"/>
                      <a:pt x="2273" y="8205"/>
                    </a:cubicBezTo>
                    <a:cubicBezTo>
                      <a:pt x="2315" y="8205"/>
                      <a:pt x="2345" y="8195"/>
                      <a:pt x="2377" y="8164"/>
                    </a:cubicBezTo>
                    <a:cubicBezTo>
                      <a:pt x="2387" y="8154"/>
                      <a:pt x="2397" y="8143"/>
                      <a:pt x="2397" y="8133"/>
                    </a:cubicBezTo>
                    <a:cubicBezTo>
                      <a:pt x="2501" y="8092"/>
                      <a:pt x="2584" y="8050"/>
                      <a:pt x="2677" y="8009"/>
                    </a:cubicBezTo>
                    <a:cubicBezTo>
                      <a:pt x="2771" y="7947"/>
                      <a:pt x="2875" y="7884"/>
                      <a:pt x="2978" y="7791"/>
                    </a:cubicBezTo>
                    <a:cubicBezTo>
                      <a:pt x="3165" y="7635"/>
                      <a:pt x="3341" y="7449"/>
                      <a:pt x="3539" y="7200"/>
                    </a:cubicBezTo>
                    <a:cubicBezTo>
                      <a:pt x="3870" y="6774"/>
                      <a:pt x="4161" y="6276"/>
                      <a:pt x="4482" y="5591"/>
                    </a:cubicBezTo>
                    <a:cubicBezTo>
                      <a:pt x="4669" y="5187"/>
                      <a:pt x="4846" y="4752"/>
                      <a:pt x="5001" y="4295"/>
                    </a:cubicBezTo>
                    <a:cubicBezTo>
                      <a:pt x="5136" y="3911"/>
                      <a:pt x="5240" y="3569"/>
                      <a:pt x="5312" y="3237"/>
                    </a:cubicBezTo>
                    <a:cubicBezTo>
                      <a:pt x="5323" y="3247"/>
                      <a:pt x="5343" y="3247"/>
                      <a:pt x="5364" y="3247"/>
                    </a:cubicBezTo>
                    <a:lnTo>
                      <a:pt x="5395" y="3247"/>
                    </a:lnTo>
                    <a:cubicBezTo>
                      <a:pt x="5436" y="3237"/>
                      <a:pt x="5468" y="3206"/>
                      <a:pt x="5489" y="3175"/>
                    </a:cubicBezTo>
                    <a:cubicBezTo>
                      <a:pt x="5509" y="3143"/>
                      <a:pt x="5509" y="3102"/>
                      <a:pt x="5499" y="3060"/>
                    </a:cubicBezTo>
                    <a:cubicBezTo>
                      <a:pt x="5489" y="3030"/>
                      <a:pt x="5468" y="3009"/>
                      <a:pt x="5436" y="2977"/>
                    </a:cubicBezTo>
                    <a:lnTo>
                      <a:pt x="5374" y="2936"/>
                    </a:lnTo>
                    <a:lnTo>
                      <a:pt x="5312" y="2884"/>
                    </a:lnTo>
                    <a:cubicBezTo>
                      <a:pt x="5001" y="2645"/>
                      <a:pt x="4680" y="2366"/>
                      <a:pt x="4316" y="2023"/>
                    </a:cubicBezTo>
                    <a:cubicBezTo>
                      <a:pt x="4099" y="1816"/>
                      <a:pt x="3891" y="1608"/>
                      <a:pt x="3694" y="1401"/>
                    </a:cubicBezTo>
                    <a:cubicBezTo>
                      <a:pt x="3486" y="1183"/>
                      <a:pt x="3269" y="955"/>
                      <a:pt x="3041" y="748"/>
                    </a:cubicBezTo>
                    <a:cubicBezTo>
                      <a:pt x="2781" y="509"/>
                      <a:pt x="2563" y="343"/>
                      <a:pt x="2335" y="218"/>
                    </a:cubicBezTo>
                    <a:cubicBezTo>
                      <a:pt x="2086" y="73"/>
                      <a:pt x="1847" y="1"/>
                      <a:pt x="1619" y="1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1315;p49">
                <a:extLst>
                  <a:ext uri="{FF2B5EF4-FFF2-40B4-BE49-F238E27FC236}">
                    <a16:creationId xmlns:a16="http://schemas.microsoft.com/office/drawing/2014/main" id="{EA6B980B-BFD9-4815-BBAC-31EF96A2E950}"/>
                  </a:ext>
                </a:extLst>
              </p:cNvPr>
              <p:cNvSpPr/>
              <p:nvPr/>
            </p:nvSpPr>
            <p:spPr>
              <a:xfrm>
                <a:off x="5943374" y="2479430"/>
                <a:ext cx="135157" cy="232864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5167" extrusionOk="0">
                    <a:moveTo>
                      <a:pt x="1702" y="0"/>
                    </a:moveTo>
                    <a:cubicBezTo>
                      <a:pt x="1391" y="0"/>
                      <a:pt x="1110" y="301"/>
                      <a:pt x="996" y="436"/>
                    </a:cubicBezTo>
                    <a:cubicBezTo>
                      <a:pt x="840" y="623"/>
                      <a:pt x="716" y="851"/>
                      <a:pt x="582" y="1162"/>
                    </a:cubicBezTo>
                    <a:cubicBezTo>
                      <a:pt x="478" y="1411"/>
                      <a:pt x="384" y="1702"/>
                      <a:pt x="301" y="2034"/>
                    </a:cubicBezTo>
                    <a:cubicBezTo>
                      <a:pt x="239" y="2324"/>
                      <a:pt x="177" y="2645"/>
                      <a:pt x="125" y="3009"/>
                    </a:cubicBezTo>
                    <a:lnTo>
                      <a:pt x="125" y="3071"/>
                    </a:lnTo>
                    <a:cubicBezTo>
                      <a:pt x="73" y="3081"/>
                      <a:pt x="42" y="3102"/>
                      <a:pt x="21" y="3143"/>
                    </a:cubicBezTo>
                    <a:cubicBezTo>
                      <a:pt x="11" y="3175"/>
                      <a:pt x="1" y="3216"/>
                      <a:pt x="11" y="3247"/>
                    </a:cubicBezTo>
                    <a:cubicBezTo>
                      <a:pt x="31" y="3299"/>
                      <a:pt x="52" y="3361"/>
                      <a:pt x="84" y="3424"/>
                    </a:cubicBezTo>
                    <a:cubicBezTo>
                      <a:pt x="63" y="3599"/>
                      <a:pt x="52" y="3755"/>
                      <a:pt x="42" y="3911"/>
                    </a:cubicBezTo>
                    <a:cubicBezTo>
                      <a:pt x="31" y="4170"/>
                      <a:pt x="21" y="4388"/>
                      <a:pt x="31" y="4595"/>
                    </a:cubicBezTo>
                    <a:cubicBezTo>
                      <a:pt x="31" y="4678"/>
                      <a:pt x="94" y="4740"/>
                      <a:pt x="177" y="4740"/>
                    </a:cubicBezTo>
                    <a:cubicBezTo>
                      <a:pt x="218" y="4740"/>
                      <a:pt x="250" y="4731"/>
                      <a:pt x="280" y="4699"/>
                    </a:cubicBezTo>
                    <a:cubicBezTo>
                      <a:pt x="312" y="4668"/>
                      <a:pt x="322" y="4637"/>
                      <a:pt x="322" y="4595"/>
                    </a:cubicBezTo>
                    <a:cubicBezTo>
                      <a:pt x="312" y="4357"/>
                      <a:pt x="322" y="4097"/>
                      <a:pt x="333" y="3828"/>
                    </a:cubicBezTo>
                    <a:lnTo>
                      <a:pt x="374" y="3890"/>
                    </a:lnTo>
                    <a:cubicBezTo>
                      <a:pt x="540" y="4087"/>
                      <a:pt x="737" y="4263"/>
                      <a:pt x="965" y="4419"/>
                    </a:cubicBezTo>
                    <a:cubicBezTo>
                      <a:pt x="1142" y="4533"/>
                      <a:pt x="1484" y="4720"/>
                      <a:pt x="1847" y="4720"/>
                    </a:cubicBezTo>
                    <a:cubicBezTo>
                      <a:pt x="2023" y="4720"/>
                      <a:pt x="2179" y="4668"/>
                      <a:pt x="2324" y="4575"/>
                    </a:cubicBezTo>
                    <a:cubicBezTo>
                      <a:pt x="2428" y="4502"/>
                      <a:pt x="2511" y="4409"/>
                      <a:pt x="2583" y="4295"/>
                    </a:cubicBezTo>
                    <a:cubicBezTo>
                      <a:pt x="2604" y="4388"/>
                      <a:pt x="2615" y="4492"/>
                      <a:pt x="2635" y="4595"/>
                    </a:cubicBezTo>
                    <a:cubicBezTo>
                      <a:pt x="2656" y="4710"/>
                      <a:pt x="2677" y="4814"/>
                      <a:pt x="2687" y="4927"/>
                    </a:cubicBezTo>
                    <a:lnTo>
                      <a:pt x="2698" y="4979"/>
                    </a:lnTo>
                    <a:lnTo>
                      <a:pt x="2698" y="5021"/>
                    </a:lnTo>
                    <a:cubicBezTo>
                      <a:pt x="2708" y="5062"/>
                      <a:pt x="2708" y="5093"/>
                      <a:pt x="2739" y="5125"/>
                    </a:cubicBezTo>
                    <a:cubicBezTo>
                      <a:pt x="2770" y="5155"/>
                      <a:pt x="2801" y="5166"/>
                      <a:pt x="2843" y="5166"/>
                    </a:cubicBezTo>
                    <a:cubicBezTo>
                      <a:pt x="2884" y="5166"/>
                      <a:pt x="2915" y="5155"/>
                      <a:pt x="2947" y="5125"/>
                    </a:cubicBezTo>
                    <a:cubicBezTo>
                      <a:pt x="2967" y="5104"/>
                      <a:pt x="2998" y="5062"/>
                      <a:pt x="2988" y="5021"/>
                    </a:cubicBezTo>
                    <a:cubicBezTo>
                      <a:pt x="2947" y="4699"/>
                      <a:pt x="2894" y="4388"/>
                      <a:pt x="2843" y="4108"/>
                    </a:cubicBezTo>
                    <a:lnTo>
                      <a:pt x="2822" y="3984"/>
                    </a:lnTo>
                    <a:cubicBezTo>
                      <a:pt x="2770" y="3735"/>
                      <a:pt x="2718" y="3486"/>
                      <a:pt x="2687" y="3226"/>
                    </a:cubicBezTo>
                    <a:lnTo>
                      <a:pt x="2656" y="2915"/>
                    </a:lnTo>
                    <a:lnTo>
                      <a:pt x="2656" y="2853"/>
                    </a:lnTo>
                    <a:cubicBezTo>
                      <a:pt x="2645" y="2656"/>
                      <a:pt x="2625" y="2458"/>
                      <a:pt x="2615" y="2262"/>
                    </a:cubicBezTo>
                    <a:cubicBezTo>
                      <a:pt x="2573" y="1836"/>
                      <a:pt x="2532" y="1380"/>
                      <a:pt x="2428" y="944"/>
                    </a:cubicBezTo>
                    <a:cubicBezTo>
                      <a:pt x="2376" y="727"/>
                      <a:pt x="2313" y="561"/>
                      <a:pt x="2241" y="405"/>
                    </a:cubicBezTo>
                    <a:cubicBezTo>
                      <a:pt x="2158" y="249"/>
                      <a:pt x="2055" y="135"/>
                      <a:pt x="1940" y="63"/>
                    </a:cubicBezTo>
                    <a:cubicBezTo>
                      <a:pt x="1868" y="21"/>
                      <a:pt x="1785" y="0"/>
                      <a:pt x="1702" y="0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1316;p49">
                <a:extLst>
                  <a:ext uri="{FF2B5EF4-FFF2-40B4-BE49-F238E27FC236}">
                    <a16:creationId xmlns:a16="http://schemas.microsoft.com/office/drawing/2014/main" id="{7F25C5B6-859F-4EC1-80CD-8501D7167B83}"/>
                  </a:ext>
                </a:extLst>
              </p:cNvPr>
              <p:cNvSpPr/>
              <p:nvPr/>
            </p:nvSpPr>
            <p:spPr>
              <a:xfrm>
                <a:off x="5437575" y="2610758"/>
                <a:ext cx="846638" cy="710174"/>
              </a:xfrm>
              <a:custGeom>
                <a:avLst/>
                <a:gdLst/>
                <a:ahLst/>
                <a:cxnLst/>
                <a:rect l="l" t="t" r="r" b="b"/>
                <a:pathLst>
                  <a:path w="18786" h="15758" extrusionOk="0">
                    <a:moveTo>
                      <a:pt x="10528" y="1"/>
                    </a:moveTo>
                    <a:cubicBezTo>
                      <a:pt x="10394" y="1"/>
                      <a:pt x="10238" y="12"/>
                      <a:pt x="10093" y="12"/>
                    </a:cubicBezTo>
                    <a:cubicBezTo>
                      <a:pt x="9232" y="53"/>
                      <a:pt x="8340" y="229"/>
                      <a:pt x="7437" y="519"/>
                    </a:cubicBezTo>
                    <a:cubicBezTo>
                      <a:pt x="6587" y="800"/>
                      <a:pt x="5747" y="1183"/>
                      <a:pt x="4938" y="1671"/>
                    </a:cubicBezTo>
                    <a:cubicBezTo>
                      <a:pt x="4159" y="2138"/>
                      <a:pt x="3444" y="2677"/>
                      <a:pt x="2801" y="3290"/>
                    </a:cubicBezTo>
                    <a:cubicBezTo>
                      <a:pt x="2490" y="3590"/>
                      <a:pt x="2199" y="3912"/>
                      <a:pt x="1939" y="4233"/>
                    </a:cubicBezTo>
                    <a:cubicBezTo>
                      <a:pt x="1701" y="4534"/>
                      <a:pt x="1494" y="4825"/>
                      <a:pt x="1317" y="5125"/>
                    </a:cubicBezTo>
                    <a:cubicBezTo>
                      <a:pt x="985" y="5665"/>
                      <a:pt x="715" y="6277"/>
                      <a:pt x="498" y="6951"/>
                    </a:cubicBezTo>
                    <a:cubicBezTo>
                      <a:pt x="290" y="7605"/>
                      <a:pt x="145" y="8299"/>
                      <a:pt x="72" y="9005"/>
                    </a:cubicBezTo>
                    <a:cubicBezTo>
                      <a:pt x="0" y="9710"/>
                      <a:pt x="10" y="10405"/>
                      <a:pt x="104" y="11090"/>
                    </a:cubicBezTo>
                    <a:cubicBezTo>
                      <a:pt x="197" y="11764"/>
                      <a:pt x="383" y="12407"/>
                      <a:pt x="664" y="12988"/>
                    </a:cubicBezTo>
                    <a:cubicBezTo>
                      <a:pt x="954" y="13569"/>
                      <a:pt x="1349" y="14098"/>
                      <a:pt x="1826" y="14502"/>
                    </a:cubicBezTo>
                    <a:cubicBezTo>
                      <a:pt x="2158" y="14783"/>
                      <a:pt x="2541" y="15021"/>
                      <a:pt x="2946" y="15198"/>
                    </a:cubicBezTo>
                    <a:cubicBezTo>
                      <a:pt x="3163" y="15291"/>
                      <a:pt x="3402" y="15364"/>
                      <a:pt x="3631" y="15436"/>
                    </a:cubicBezTo>
                    <a:cubicBezTo>
                      <a:pt x="3869" y="15498"/>
                      <a:pt x="4129" y="15540"/>
                      <a:pt x="4419" y="15581"/>
                    </a:cubicBezTo>
                    <a:lnTo>
                      <a:pt x="4450" y="15581"/>
                    </a:lnTo>
                    <a:cubicBezTo>
                      <a:pt x="4958" y="15696"/>
                      <a:pt x="5528" y="15758"/>
                      <a:pt x="6182" y="15758"/>
                    </a:cubicBezTo>
                    <a:lnTo>
                      <a:pt x="6431" y="15758"/>
                    </a:lnTo>
                    <a:cubicBezTo>
                      <a:pt x="7147" y="15737"/>
                      <a:pt x="7925" y="15654"/>
                      <a:pt x="8786" y="15498"/>
                    </a:cubicBezTo>
                    <a:cubicBezTo>
                      <a:pt x="9263" y="15415"/>
                      <a:pt x="9740" y="15311"/>
                      <a:pt x="10228" y="15187"/>
                    </a:cubicBezTo>
                    <a:cubicBezTo>
                      <a:pt x="10425" y="15136"/>
                      <a:pt x="10643" y="15083"/>
                      <a:pt x="10871" y="15011"/>
                    </a:cubicBezTo>
                    <a:cubicBezTo>
                      <a:pt x="10933" y="15000"/>
                      <a:pt x="10995" y="14980"/>
                      <a:pt x="11058" y="14959"/>
                    </a:cubicBezTo>
                    <a:cubicBezTo>
                      <a:pt x="11203" y="14928"/>
                      <a:pt x="11348" y="14887"/>
                      <a:pt x="11493" y="14855"/>
                    </a:cubicBezTo>
                    <a:cubicBezTo>
                      <a:pt x="11960" y="14731"/>
                      <a:pt x="12375" y="14596"/>
                      <a:pt x="12759" y="14461"/>
                    </a:cubicBezTo>
                    <a:cubicBezTo>
                      <a:pt x="13609" y="14150"/>
                      <a:pt x="14419" y="13766"/>
                      <a:pt x="15155" y="13310"/>
                    </a:cubicBezTo>
                    <a:cubicBezTo>
                      <a:pt x="16369" y="12563"/>
                      <a:pt x="17935" y="11277"/>
                      <a:pt x="18547" y="9399"/>
                    </a:cubicBezTo>
                    <a:cubicBezTo>
                      <a:pt x="18609" y="9202"/>
                      <a:pt x="18672" y="8995"/>
                      <a:pt x="18702" y="8776"/>
                    </a:cubicBezTo>
                    <a:cubicBezTo>
                      <a:pt x="18755" y="8507"/>
                      <a:pt x="18785" y="8269"/>
                      <a:pt x="18775" y="8050"/>
                    </a:cubicBezTo>
                    <a:cubicBezTo>
                      <a:pt x="18775" y="7812"/>
                      <a:pt x="18744" y="7563"/>
                      <a:pt x="18672" y="7314"/>
                    </a:cubicBezTo>
                    <a:cubicBezTo>
                      <a:pt x="18619" y="7107"/>
                      <a:pt x="18526" y="6899"/>
                      <a:pt x="18402" y="6650"/>
                    </a:cubicBezTo>
                    <a:cubicBezTo>
                      <a:pt x="18246" y="6339"/>
                      <a:pt x="18049" y="6038"/>
                      <a:pt x="17852" y="5748"/>
                    </a:cubicBezTo>
                    <a:cubicBezTo>
                      <a:pt x="17779" y="5634"/>
                      <a:pt x="17706" y="5530"/>
                      <a:pt x="17634" y="5416"/>
                    </a:cubicBezTo>
                    <a:cubicBezTo>
                      <a:pt x="17427" y="5094"/>
                      <a:pt x="17240" y="4752"/>
                      <a:pt x="17053" y="4420"/>
                    </a:cubicBezTo>
                    <a:cubicBezTo>
                      <a:pt x="16991" y="4316"/>
                      <a:pt x="16929" y="4202"/>
                      <a:pt x="16867" y="4099"/>
                    </a:cubicBezTo>
                    <a:cubicBezTo>
                      <a:pt x="16410" y="3290"/>
                      <a:pt x="15850" y="2377"/>
                      <a:pt x="15092" y="1661"/>
                    </a:cubicBezTo>
                    <a:cubicBezTo>
                      <a:pt x="14460" y="1059"/>
                      <a:pt x="13630" y="593"/>
                      <a:pt x="12686" y="302"/>
                    </a:cubicBezTo>
                    <a:cubicBezTo>
                      <a:pt x="12022" y="105"/>
                      <a:pt x="11296" y="1"/>
                      <a:pt x="105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1317;p49">
                <a:extLst>
                  <a:ext uri="{FF2B5EF4-FFF2-40B4-BE49-F238E27FC236}">
                    <a16:creationId xmlns:a16="http://schemas.microsoft.com/office/drawing/2014/main" id="{B1EA800C-F015-481B-993C-591E68ACA9B7}"/>
                  </a:ext>
                </a:extLst>
              </p:cNvPr>
              <p:cNvSpPr/>
              <p:nvPr/>
            </p:nvSpPr>
            <p:spPr>
              <a:xfrm>
                <a:off x="5815741" y="3058643"/>
                <a:ext cx="446979" cy="255758"/>
              </a:xfrm>
              <a:custGeom>
                <a:avLst/>
                <a:gdLst/>
                <a:ahLst/>
                <a:cxnLst/>
                <a:rect l="l" t="t" r="r" b="b"/>
                <a:pathLst>
                  <a:path w="9918" h="5675" extrusionOk="0">
                    <a:moveTo>
                      <a:pt x="9866" y="0"/>
                    </a:moveTo>
                    <a:cubicBezTo>
                      <a:pt x="9855" y="0"/>
                      <a:pt x="9834" y="11"/>
                      <a:pt x="9824" y="32"/>
                    </a:cubicBezTo>
                    <a:lnTo>
                      <a:pt x="9793" y="125"/>
                    </a:lnTo>
                    <a:lnTo>
                      <a:pt x="9793" y="115"/>
                    </a:lnTo>
                    <a:cubicBezTo>
                      <a:pt x="9658" y="457"/>
                      <a:pt x="9461" y="768"/>
                      <a:pt x="9243" y="1048"/>
                    </a:cubicBezTo>
                    <a:cubicBezTo>
                      <a:pt x="9036" y="1318"/>
                      <a:pt x="8808" y="1567"/>
                      <a:pt x="8559" y="1805"/>
                    </a:cubicBezTo>
                    <a:cubicBezTo>
                      <a:pt x="8310" y="2044"/>
                      <a:pt x="8050" y="2262"/>
                      <a:pt x="7780" y="2469"/>
                    </a:cubicBezTo>
                    <a:cubicBezTo>
                      <a:pt x="7511" y="2676"/>
                      <a:pt x="7231" y="2874"/>
                      <a:pt x="6950" y="3061"/>
                    </a:cubicBezTo>
                    <a:cubicBezTo>
                      <a:pt x="6660" y="3268"/>
                      <a:pt x="6360" y="3455"/>
                      <a:pt x="6048" y="3642"/>
                    </a:cubicBezTo>
                    <a:cubicBezTo>
                      <a:pt x="5415" y="4015"/>
                      <a:pt x="4762" y="4347"/>
                      <a:pt x="4087" y="4627"/>
                    </a:cubicBezTo>
                    <a:lnTo>
                      <a:pt x="4108" y="4627"/>
                    </a:lnTo>
                    <a:cubicBezTo>
                      <a:pt x="3838" y="4730"/>
                      <a:pt x="3569" y="4834"/>
                      <a:pt x="3289" y="4938"/>
                    </a:cubicBezTo>
                    <a:cubicBezTo>
                      <a:pt x="3009" y="5032"/>
                      <a:pt x="2718" y="5115"/>
                      <a:pt x="2428" y="5198"/>
                    </a:cubicBezTo>
                    <a:cubicBezTo>
                      <a:pt x="1868" y="5343"/>
                      <a:pt x="1287" y="5467"/>
                      <a:pt x="706" y="5539"/>
                    </a:cubicBezTo>
                    <a:lnTo>
                      <a:pt x="717" y="5539"/>
                    </a:lnTo>
                    <a:cubicBezTo>
                      <a:pt x="488" y="5560"/>
                      <a:pt x="260" y="5581"/>
                      <a:pt x="42" y="5602"/>
                    </a:cubicBezTo>
                    <a:cubicBezTo>
                      <a:pt x="21" y="5602"/>
                      <a:pt x="0" y="5612"/>
                      <a:pt x="0" y="5633"/>
                    </a:cubicBezTo>
                    <a:cubicBezTo>
                      <a:pt x="0" y="5654"/>
                      <a:pt x="21" y="5675"/>
                      <a:pt x="42" y="5675"/>
                    </a:cubicBezTo>
                    <a:cubicBezTo>
                      <a:pt x="436" y="5643"/>
                      <a:pt x="841" y="5602"/>
                      <a:pt x="1235" y="5539"/>
                    </a:cubicBezTo>
                    <a:cubicBezTo>
                      <a:pt x="1650" y="5477"/>
                      <a:pt x="2054" y="5394"/>
                      <a:pt x="2459" y="5301"/>
                    </a:cubicBezTo>
                    <a:cubicBezTo>
                      <a:pt x="3268" y="5104"/>
                      <a:pt x="4057" y="4824"/>
                      <a:pt x="4824" y="4502"/>
                    </a:cubicBezTo>
                    <a:cubicBezTo>
                      <a:pt x="5208" y="4347"/>
                      <a:pt x="5581" y="4160"/>
                      <a:pt x="5945" y="3963"/>
                    </a:cubicBezTo>
                    <a:cubicBezTo>
                      <a:pt x="6307" y="3776"/>
                      <a:pt x="6660" y="3569"/>
                      <a:pt x="7003" y="3340"/>
                    </a:cubicBezTo>
                    <a:cubicBezTo>
                      <a:pt x="7345" y="3112"/>
                      <a:pt x="7667" y="2863"/>
                      <a:pt x="7978" y="2604"/>
                    </a:cubicBezTo>
                    <a:cubicBezTo>
                      <a:pt x="8299" y="2345"/>
                      <a:pt x="8589" y="2065"/>
                      <a:pt x="8870" y="1764"/>
                    </a:cubicBezTo>
                    <a:lnTo>
                      <a:pt x="9181" y="1390"/>
                    </a:lnTo>
                    <a:cubicBezTo>
                      <a:pt x="9285" y="1256"/>
                      <a:pt x="9378" y="1111"/>
                      <a:pt x="9471" y="975"/>
                    </a:cubicBezTo>
                    <a:lnTo>
                      <a:pt x="9720" y="540"/>
                    </a:lnTo>
                    <a:cubicBezTo>
                      <a:pt x="9762" y="467"/>
                      <a:pt x="9793" y="394"/>
                      <a:pt x="9824" y="322"/>
                    </a:cubicBezTo>
                    <a:cubicBezTo>
                      <a:pt x="9866" y="239"/>
                      <a:pt x="9886" y="145"/>
                      <a:pt x="9907" y="53"/>
                    </a:cubicBezTo>
                    <a:cubicBezTo>
                      <a:pt x="9917" y="32"/>
                      <a:pt x="9907" y="11"/>
                      <a:pt x="9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1318;p49">
                <a:extLst>
                  <a:ext uri="{FF2B5EF4-FFF2-40B4-BE49-F238E27FC236}">
                    <a16:creationId xmlns:a16="http://schemas.microsoft.com/office/drawing/2014/main" id="{E10BC621-4E69-4648-AF86-77DDA67C0029}"/>
                  </a:ext>
                </a:extLst>
              </p:cNvPr>
              <p:cNvSpPr/>
              <p:nvPr/>
            </p:nvSpPr>
            <p:spPr>
              <a:xfrm>
                <a:off x="5954100" y="3260142"/>
                <a:ext cx="41687" cy="1906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23" extrusionOk="0">
                    <a:moveTo>
                      <a:pt x="883" y="0"/>
                    </a:moveTo>
                    <a:lnTo>
                      <a:pt x="872" y="10"/>
                    </a:lnTo>
                    <a:cubicBezTo>
                      <a:pt x="593" y="135"/>
                      <a:pt x="312" y="249"/>
                      <a:pt x="22" y="353"/>
                    </a:cubicBezTo>
                    <a:cubicBezTo>
                      <a:pt x="22" y="353"/>
                      <a:pt x="12" y="363"/>
                      <a:pt x="12" y="374"/>
                    </a:cubicBezTo>
                    <a:cubicBezTo>
                      <a:pt x="1" y="384"/>
                      <a:pt x="12" y="395"/>
                      <a:pt x="12" y="405"/>
                    </a:cubicBezTo>
                    <a:cubicBezTo>
                      <a:pt x="12" y="415"/>
                      <a:pt x="22" y="415"/>
                      <a:pt x="32" y="415"/>
                    </a:cubicBezTo>
                    <a:cubicBezTo>
                      <a:pt x="37" y="420"/>
                      <a:pt x="43" y="423"/>
                      <a:pt x="48" y="423"/>
                    </a:cubicBezTo>
                    <a:cubicBezTo>
                      <a:pt x="53" y="423"/>
                      <a:pt x="58" y="420"/>
                      <a:pt x="63" y="415"/>
                    </a:cubicBezTo>
                    <a:cubicBezTo>
                      <a:pt x="344" y="312"/>
                      <a:pt x="623" y="197"/>
                      <a:pt x="904" y="73"/>
                    </a:cubicBezTo>
                    <a:cubicBezTo>
                      <a:pt x="924" y="63"/>
                      <a:pt x="924" y="42"/>
                      <a:pt x="914" y="21"/>
                    </a:cubicBezTo>
                    <a:cubicBezTo>
                      <a:pt x="914" y="10"/>
                      <a:pt x="904" y="0"/>
                      <a:pt x="88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1319;p49">
                <a:extLst>
                  <a:ext uri="{FF2B5EF4-FFF2-40B4-BE49-F238E27FC236}">
                    <a16:creationId xmlns:a16="http://schemas.microsoft.com/office/drawing/2014/main" id="{5BC466CE-A1AC-45E7-9324-D99146B8F4F5}"/>
                  </a:ext>
                </a:extLst>
              </p:cNvPr>
              <p:cNvSpPr/>
              <p:nvPr/>
            </p:nvSpPr>
            <p:spPr>
              <a:xfrm>
                <a:off x="5950360" y="3256852"/>
                <a:ext cx="55703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522" extrusionOk="0">
                    <a:moveTo>
                      <a:pt x="1173" y="0"/>
                    </a:moveTo>
                    <a:cubicBezTo>
                      <a:pt x="1163" y="0"/>
                      <a:pt x="1163" y="11"/>
                      <a:pt x="1153" y="11"/>
                    </a:cubicBezTo>
                    <a:cubicBezTo>
                      <a:pt x="924" y="104"/>
                      <a:pt x="685" y="208"/>
                      <a:pt x="447" y="291"/>
                    </a:cubicBezTo>
                    <a:lnTo>
                      <a:pt x="457" y="281"/>
                    </a:lnTo>
                    <a:lnTo>
                      <a:pt x="457" y="281"/>
                    </a:lnTo>
                    <a:cubicBezTo>
                      <a:pt x="323" y="332"/>
                      <a:pt x="188" y="374"/>
                      <a:pt x="53" y="415"/>
                    </a:cubicBezTo>
                    <a:cubicBezTo>
                      <a:pt x="22" y="415"/>
                      <a:pt x="1" y="447"/>
                      <a:pt x="12" y="478"/>
                    </a:cubicBezTo>
                    <a:cubicBezTo>
                      <a:pt x="12" y="503"/>
                      <a:pt x="32" y="522"/>
                      <a:pt x="57" y="522"/>
                    </a:cubicBezTo>
                    <a:cubicBezTo>
                      <a:pt x="62" y="522"/>
                      <a:pt x="68" y="521"/>
                      <a:pt x="74" y="519"/>
                    </a:cubicBezTo>
                    <a:cubicBezTo>
                      <a:pt x="457" y="415"/>
                      <a:pt x="831" y="270"/>
                      <a:pt x="1204" y="104"/>
                    </a:cubicBezTo>
                    <a:cubicBezTo>
                      <a:pt x="1225" y="94"/>
                      <a:pt x="1236" y="53"/>
                      <a:pt x="1225" y="32"/>
                    </a:cubicBezTo>
                    <a:cubicBezTo>
                      <a:pt x="1215" y="11"/>
                      <a:pt x="1194" y="0"/>
                      <a:pt x="117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1320;p49">
                <a:extLst>
                  <a:ext uri="{FF2B5EF4-FFF2-40B4-BE49-F238E27FC236}">
                    <a16:creationId xmlns:a16="http://schemas.microsoft.com/office/drawing/2014/main" id="{BCBC15F7-6EAB-4BA8-84AA-C12287E6DF17}"/>
                  </a:ext>
                </a:extLst>
              </p:cNvPr>
              <p:cNvSpPr/>
              <p:nvPr/>
            </p:nvSpPr>
            <p:spPr>
              <a:xfrm>
                <a:off x="5948512" y="3258249"/>
                <a:ext cx="58498" cy="22939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509" extrusionOk="0">
                    <a:moveTo>
                      <a:pt x="1266" y="1"/>
                    </a:moveTo>
                    <a:cubicBezTo>
                      <a:pt x="1256" y="1"/>
                      <a:pt x="1256" y="1"/>
                      <a:pt x="1245" y="11"/>
                    </a:cubicBezTo>
                    <a:cubicBezTo>
                      <a:pt x="975" y="105"/>
                      <a:pt x="717" y="218"/>
                      <a:pt x="447" y="312"/>
                    </a:cubicBezTo>
                    <a:cubicBezTo>
                      <a:pt x="312" y="364"/>
                      <a:pt x="177" y="405"/>
                      <a:pt x="32" y="437"/>
                    </a:cubicBezTo>
                    <a:cubicBezTo>
                      <a:pt x="21" y="437"/>
                      <a:pt x="0" y="457"/>
                      <a:pt x="11" y="478"/>
                    </a:cubicBezTo>
                    <a:cubicBezTo>
                      <a:pt x="11" y="499"/>
                      <a:pt x="32" y="509"/>
                      <a:pt x="53" y="509"/>
                    </a:cubicBezTo>
                    <a:cubicBezTo>
                      <a:pt x="260" y="457"/>
                      <a:pt x="457" y="384"/>
                      <a:pt x="654" y="312"/>
                    </a:cubicBezTo>
                    <a:cubicBezTo>
                      <a:pt x="862" y="239"/>
                      <a:pt x="1069" y="146"/>
                      <a:pt x="1277" y="73"/>
                    </a:cubicBezTo>
                    <a:cubicBezTo>
                      <a:pt x="1287" y="73"/>
                      <a:pt x="1297" y="63"/>
                      <a:pt x="1297" y="52"/>
                    </a:cubicBezTo>
                    <a:lnTo>
                      <a:pt x="1297" y="22"/>
                    </a:lnTo>
                    <a:cubicBezTo>
                      <a:pt x="1297" y="11"/>
                      <a:pt x="1287" y="11"/>
                      <a:pt x="1277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1321;p49">
                <a:extLst>
                  <a:ext uri="{FF2B5EF4-FFF2-40B4-BE49-F238E27FC236}">
                    <a16:creationId xmlns:a16="http://schemas.microsoft.com/office/drawing/2014/main" id="{7550B6FE-1B41-4527-BDE4-9CFE75FB7B81}"/>
                  </a:ext>
                </a:extLst>
              </p:cNvPr>
              <p:cNvSpPr/>
              <p:nvPr/>
            </p:nvSpPr>
            <p:spPr>
              <a:xfrm>
                <a:off x="5949909" y="3259196"/>
                <a:ext cx="57101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502" extrusionOk="0">
                    <a:moveTo>
                      <a:pt x="1214" y="1"/>
                    </a:moveTo>
                    <a:cubicBezTo>
                      <a:pt x="1204" y="1"/>
                      <a:pt x="1193" y="11"/>
                      <a:pt x="1193" y="11"/>
                    </a:cubicBezTo>
                    <a:cubicBezTo>
                      <a:pt x="1080" y="52"/>
                      <a:pt x="976" y="104"/>
                      <a:pt x="872" y="146"/>
                    </a:cubicBezTo>
                    <a:cubicBezTo>
                      <a:pt x="758" y="187"/>
                      <a:pt x="654" y="229"/>
                      <a:pt x="550" y="270"/>
                    </a:cubicBezTo>
                    <a:cubicBezTo>
                      <a:pt x="384" y="322"/>
                      <a:pt x="208" y="374"/>
                      <a:pt x="42" y="416"/>
                    </a:cubicBezTo>
                    <a:cubicBezTo>
                      <a:pt x="11" y="416"/>
                      <a:pt x="1" y="446"/>
                      <a:pt x="1" y="467"/>
                    </a:cubicBezTo>
                    <a:cubicBezTo>
                      <a:pt x="9" y="484"/>
                      <a:pt x="25" y="501"/>
                      <a:pt x="47" y="501"/>
                    </a:cubicBezTo>
                    <a:cubicBezTo>
                      <a:pt x="52" y="501"/>
                      <a:pt x="58" y="500"/>
                      <a:pt x="63" y="499"/>
                    </a:cubicBezTo>
                    <a:cubicBezTo>
                      <a:pt x="260" y="457"/>
                      <a:pt x="447" y="405"/>
                      <a:pt x="633" y="333"/>
                    </a:cubicBezTo>
                    <a:cubicBezTo>
                      <a:pt x="841" y="260"/>
                      <a:pt x="1038" y="177"/>
                      <a:pt x="1235" y="94"/>
                    </a:cubicBezTo>
                    <a:cubicBezTo>
                      <a:pt x="1256" y="84"/>
                      <a:pt x="1266" y="52"/>
                      <a:pt x="1256" y="31"/>
                    </a:cubicBezTo>
                    <a:cubicBezTo>
                      <a:pt x="1246" y="11"/>
                      <a:pt x="1225" y="1"/>
                      <a:pt x="1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1322;p49">
                <a:extLst>
                  <a:ext uri="{FF2B5EF4-FFF2-40B4-BE49-F238E27FC236}">
                    <a16:creationId xmlns:a16="http://schemas.microsoft.com/office/drawing/2014/main" id="{CDD74BA2-7E45-4B00-A770-5BDF73E83F48}"/>
                  </a:ext>
                </a:extLst>
              </p:cNvPr>
              <p:cNvSpPr/>
              <p:nvPr/>
            </p:nvSpPr>
            <p:spPr>
              <a:xfrm>
                <a:off x="5953649" y="3259646"/>
                <a:ext cx="54757" cy="22038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89" extrusionOk="0">
                    <a:moveTo>
                      <a:pt x="1142" y="1"/>
                    </a:moveTo>
                    <a:cubicBezTo>
                      <a:pt x="1027" y="42"/>
                      <a:pt x="914" y="84"/>
                      <a:pt x="810" y="136"/>
                    </a:cubicBezTo>
                    <a:cubicBezTo>
                      <a:pt x="686" y="177"/>
                      <a:pt x="571" y="229"/>
                      <a:pt x="447" y="270"/>
                    </a:cubicBezTo>
                    <a:lnTo>
                      <a:pt x="457" y="260"/>
                    </a:lnTo>
                    <a:lnTo>
                      <a:pt x="457" y="260"/>
                    </a:lnTo>
                    <a:cubicBezTo>
                      <a:pt x="322" y="312"/>
                      <a:pt x="177" y="353"/>
                      <a:pt x="42" y="395"/>
                    </a:cubicBezTo>
                    <a:cubicBezTo>
                      <a:pt x="11" y="395"/>
                      <a:pt x="1" y="426"/>
                      <a:pt x="1" y="447"/>
                    </a:cubicBezTo>
                    <a:cubicBezTo>
                      <a:pt x="11" y="468"/>
                      <a:pt x="32" y="489"/>
                      <a:pt x="63" y="489"/>
                    </a:cubicBezTo>
                    <a:cubicBezTo>
                      <a:pt x="250" y="436"/>
                      <a:pt x="437" y="374"/>
                      <a:pt x="623" y="302"/>
                    </a:cubicBezTo>
                    <a:cubicBezTo>
                      <a:pt x="810" y="240"/>
                      <a:pt x="997" y="167"/>
                      <a:pt x="1183" y="84"/>
                    </a:cubicBezTo>
                    <a:cubicBezTo>
                      <a:pt x="1204" y="74"/>
                      <a:pt x="1214" y="42"/>
                      <a:pt x="1204" y="21"/>
                    </a:cubicBezTo>
                    <a:cubicBezTo>
                      <a:pt x="1193" y="11"/>
                      <a:pt x="1183" y="1"/>
                      <a:pt x="1173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1323;p49">
                <a:extLst>
                  <a:ext uri="{FF2B5EF4-FFF2-40B4-BE49-F238E27FC236}">
                    <a16:creationId xmlns:a16="http://schemas.microsoft.com/office/drawing/2014/main" id="{C0460AFC-7E4F-4776-9FCD-149AC4645168}"/>
                  </a:ext>
                </a:extLst>
              </p:cNvPr>
              <p:cNvSpPr/>
              <p:nvPr/>
            </p:nvSpPr>
            <p:spPr>
              <a:xfrm>
                <a:off x="5955993" y="3259646"/>
                <a:ext cx="52864" cy="2203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489" extrusionOk="0">
                    <a:moveTo>
                      <a:pt x="1121" y="1"/>
                    </a:moveTo>
                    <a:cubicBezTo>
                      <a:pt x="1121" y="1"/>
                      <a:pt x="1111" y="1"/>
                      <a:pt x="1111" y="11"/>
                    </a:cubicBezTo>
                    <a:cubicBezTo>
                      <a:pt x="975" y="53"/>
                      <a:pt x="862" y="115"/>
                      <a:pt x="737" y="167"/>
                    </a:cubicBezTo>
                    <a:cubicBezTo>
                      <a:pt x="602" y="229"/>
                      <a:pt x="477" y="281"/>
                      <a:pt x="343" y="333"/>
                    </a:cubicBezTo>
                    <a:cubicBezTo>
                      <a:pt x="239" y="364"/>
                      <a:pt x="136" y="395"/>
                      <a:pt x="32" y="416"/>
                    </a:cubicBezTo>
                    <a:cubicBezTo>
                      <a:pt x="11" y="426"/>
                      <a:pt x="0" y="447"/>
                      <a:pt x="0" y="457"/>
                    </a:cubicBezTo>
                    <a:cubicBezTo>
                      <a:pt x="0" y="478"/>
                      <a:pt x="21" y="489"/>
                      <a:pt x="42" y="489"/>
                    </a:cubicBezTo>
                    <a:cubicBezTo>
                      <a:pt x="136" y="468"/>
                      <a:pt x="229" y="447"/>
                      <a:pt x="312" y="416"/>
                    </a:cubicBezTo>
                    <a:cubicBezTo>
                      <a:pt x="405" y="395"/>
                      <a:pt x="498" y="353"/>
                      <a:pt x="581" y="323"/>
                    </a:cubicBezTo>
                    <a:lnTo>
                      <a:pt x="862" y="198"/>
                    </a:lnTo>
                    <a:lnTo>
                      <a:pt x="1141" y="74"/>
                    </a:lnTo>
                    <a:cubicBezTo>
                      <a:pt x="1162" y="74"/>
                      <a:pt x="1173" y="42"/>
                      <a:pt x="1162" y="21"/>
                    </a:cubicBezTo>
                    <a:cubicBezTo>
                      <a:pt x="1152" y="11"/>
                      <a:pt x="1141" y="11"/>
                      <a:pt x="11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1324;p49">
                <a:extLst>
                  <a:ext uri="{FF2B5EF4-FFF2-40B4-BE49-F238E27FC236}">
                    <a16:creationId xmlns:a16="http://schemas.microsoft.com/office/drawing/2014/main" id="{5CAC8EFA-FE6E-4B30-B6F1-C11BEEC1B551}"/>
                  </a:ext>
                </a:extLst>
              </p:cNvPr>
              <p:cNvSpPr/>
              <p:nvPr/>
            </p:nvSpPr>
            <p:spPr>
              <a:xfrm>
                <a:off x="5957390" y="3258249"/>
                <a:ext cx="58047" cy="22939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509" extrusionOk="0">
                    <a:moveTo>
                      <a:pt x="1235" y="1"/>
                    </a:moveTo>
                    <a:lnTo>
                      <a:pt x="1225" y="11"/>
                    </a:lnTo>
                    <a:cubicBezTo>
                      <a:pt x="1131" y="52"/>
                      <a:pt x="1048" y="94"/>
                      <a:pt x="955" y="125"/>
                    </a:cubicBezTo>
                    <a:cubicBezTo>
                      <a:pt x="861" y="167"/>
                      <a:pt x="758" y="208"/>
                      <a:pt x="654" y="239"/>
                    </a:cubicBezTo>
                    <a:lnTo>
                      <a:pt x="665" y="239"/>
                    </a:lnTo>
                    <a:cubicBezTo>
                      <a:pt x="457" y="312"/>
                      <a:pt x="250" y="374"/>
                      <a:pt x="42" y="426"/>
                    </a:cubicBezTo>
                    <a:cubicBezTo>
                      <a:pt x="11" y="426"/>
                      <a:pt x="1" y="447"/>
                      <a:pt x="1" y="478"/>
                    </a:cubicBezTo>
                    <a:cubicBezTo>
                      <a:pt x="11" y="499"/>
                      <a:pt x="32" y="509"/>
                      <a:pt x="52" y="509"/>
                    </a:cubicBezTo>
                    <a:cubicBezTo>
                      <a:pt x="260" y="457"/>
                      <a:pt x="467" y="395"/>
                      <a:pt x="665" y="333"/>
                    </a:cubicBezTo>
                    <a:cubicBezTo>
                      <a:pt x="861" y="260"/>
                      <a:pt x="1069" y="177"/>
                      <a:pt x="1256" y="84"/>
                    </a:cubicBezTo>
                    <a:cubicBezTo>
                      <a:pt x="1276" y="73"/>
                      <a:pt x="1287" y="52"/>
                      <a:pt x="1276" y="32"/>
                    </a:cubicBezTo>
                    <a:cubicBezTo>
                      <a:pt x="1266" y="11"/>
                      <a:pt x="1256" y="1"/>
                      <a:pt x="123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1325;p49">
                <a:extLst>
                  <a:ext uri="{FF2B5EF4-FFF2-40B4-BE49-F238E27FC236}">
                    <a16:creationId xmlns:a16="http://schemas.microsoft.com/office/drawing/2014/main" id="{6D7BEA2A-53FB-468A-9C55-AD5F1ED02267}"/>
                  </a:ext>
                </a:extLst>
              </p:cNvPr>
              <p:cNvSpPr/>
              <p:nvPr/>
            </p:nvSpPr>
            <p:spPr>
              <a:xfrm>
                <a:off x="5962077" y="3253112"/>
                <a:ext cx="59895" cy="25869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574" extrusionOk="0">
                    <a:moveTo>
                      <a:pt x="1276" y="0"/>
                    </a:moveTo>
                    <a:cubicBezTo>
                      <a:pt x="1266" y="0"/>
                      <a:pt x="1266" y="0"/>
                      <a:pt x="1255" y="11"/>
                    </a:cubicBezTo>
                    <a:cubicBezTo>
                      <a:pt x="923" y="146"/>
                      <a:pt x="602" y="291"/>
                      <a:pt x="260" y="405"/>
                    </a:cubicBezTo>
                    <a:lnTo>
                      <a:pt x="270" y="405"/>
                    </a:lnTo>
                    <a:cubicBezTo>
                      <a:pt x="187" y="436"/>
                      <a:pt x="114" y="457"/>
                      <a:pt x="42" y="488"/>
                    </a:cubicBezTo>
                    <a:cubicBezTo>
                      <a:pt x="31" y="488"/>
                      <a:pt x="21" y="488"/>
                      <a:pt x="11" y="498"/>
                    </a:cubicBezTo>
                    <a:cubicBezTo>
                      <a:pt x="11" y="509"/>
                      <a:pt x="1" y="519"/>
                      <a:pt x="11" y="540"/>
                    </a:cubicBezTo>
                    <a:cubicBezTo>
                      <a:pt x="11" y="557"/>
                      <a:pt x="25" y="574"/>
                      <a:pt x="47" y="574"/>
                    </a:cubicBezTo>
                    <a:cubicBezTo>
                      <a:pt x="52" y="574"/>
                      <a:pt x="57" y="573"/>
                      <a:pt x="63" y="571"/>
                    </a:cubicBezTo>
                    <a:cubicBezTo>
                      <a:pt x="478" y="436"/>
                      <a:pt x="893" y="260"/>
                      <a:pt x="1297" y="83"/>
                    </a:cubicBezTo>
                    <a:cubicBezTo>
                      <a:pt x="1318" y="73"/>
                      <a:pt x="1328" y="42"/>
                      <a:pt x="1318" y="32"/>
                    </a:cubicBezTo>
                    <a:cubicBezTo>
                      <a:pt x="1308" y="11"/>
                      <a:pt x="1287" y="0"/>
                      <a:pt x="1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1326;p49">
                <a:extLst>
                  <a:ext uri="{FF2B5EF4-FFF2-40B4-BE49-F238E27FC236}">
                    <a16:creationId xmlns:a16="http://schemas.microsoft.com/office/drawing/2014/main" id="{A714F785-C7A1-496D-915D-D7487BAE604D}"/>
                  </a:ext>
                </a:extLst>
              </p:cNvPr>
              <p:cNvSpPr/>
              <p:nvPr/>
            </p:nvSpPr>
            <p:spPr>
              <a:xfrm>
                <a:off x="6234153" y="3071713"/>
                <a:ext cx="15007" cy="24742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49" extrusionOk="0">
                    <a:moveTo>
                      <a:pt x="280" y="1"/>
                    </a:moveTo>
                    <a:cubicBezTo>
                      <a:pt x="270" y="1"/>
                      <a:pt x="250" y="11"/>
                      <a:pt x="250" y="21"/>
                    </a:cubicBezTo>
                    <a:cubicBezTo>
                      <a:pt x="156" y="167"/>
                      <a:pt x="84" y="323"/>
                      <a:pt x="11" y="478"/>
                    </a:cubicBezTo>
                    <a:cubicBezTo>
                      <a:pt x="1" y="489"/>
                      <a:pt x="11" y="509"/>
                      <a:pt x="11" y="519"/>
                    </a:cubicBezTo>
                    <a:cubicBezTo>
                      <a:pt x="21" y="530"/>
                      <a:pt x="31" y="540"/>
                      <a:pt x="42" y="540"/>
                    </a:cubicBezTo>
                    <a:cubicBezTo>
                      <a:pt x="47" y="545"/>
                      <a:pt x="55" y="548"/>
                      <a:pt x="63" y="548"/>
                    </a:cubicBezTo>
                    <a:cubicBezTo>
                      <a:pt x="70" y="548"/>
                      <a:pt x="78" y="545"/>
                      <a:pt x="84" y="540"/>
                    </a:cubicBezTo>
                    <a:lnTo>
                      <a:pt x="114" y="509"/>
                    </a:lnTo>
                    <a:cubicBezTo>
                      <a:pt x="125" y="478"/>
                      <a:pt x="146" y="447"/>
                      <a:pt x="156" y="406"/>
                    </a:cubicBezTo>
                    <a:lnTo>
                      <a:pt x="156" y="426"/>
                    </a:lnTo>
                    <a:cubicBezTo>
                      <a:pt x="208" y="302"/>
                      <a:pt x="270" y="187"/>
                      <a:pt x="322" y="74"/>
                    </a:cubicBezTo>
                    <a:cubicBezTo>
                      <a:pt x="333" y="63"/>
                      <a:pt x="333" y="53"/>
                      <a:pt x="333" y="42"/>
                    </a:cubicBezTo>
                    <a:cubicBezTo>
                      <a:pt x="333" y="21"/>
                      <a:pt x="322" y="11"/>
                      <a:pt x="312" y="11"/>
                    </a:cubicBezTo>
                    <a:cubicBezTo>
                      <a:pt x="301" y="1"/>
                      <a:pt x="291" y="1"/>
                      <a:pt x="280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1327;p49">
                <a:extLst>
                  <a:ext uri="{FF2B5EF4-FFF2-40B4-BE49-F238E27FC236}">
                    <a16:creationId xmlns:a16="http://schemas.microsoft.com/office/drawing/2014/main" id="{D58F6324-4565-44F1-952D-C5566E54342E}"/>
                  </a:ext>
                </a:extLst>
              </p:cNvPr>
              <p:cNvSpPr/>
              <p:nvPr/>
            </p:nvSpPr>
            <p:spPr>
              <a:xfrm>
                <a:off x="6228069" y="3051658"/>
                <a:ext cx="34206" cy="52819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172" extrusionOk="0">
                    <a:moveTo>
                      <a:pt x="675" y="0"/>
                    </a:moveTo>
                    <a:lnTo>
                      <a:pt x="644" y="31"/>
                    </a:lnTo>
                    <a:cubicBezTo>
                      <a:pt x="613" y="114"/>
                      <a:pt x="581" y="187"/>
                      <a:pt x="540" y="270"/>
                    </a:cubicBezTo>
                    <a:cubicBezTo>
                      <a:pt x="405" y="539"/>
                      <a:pt x="249" y="809"/>
                      <a:pt x="53" y="1037"/>
                    </a:cubicBezTo>
                    <a:lnTo>
                      <a:pt x="63" y="1027"/>
                    </a:lnTo>
                    <a:lnTo>
                      <a:pt x="63" y="1027"/>
                    </a:lnTo>
                    <a:cubicBezTo>
                      <a:pt x="53" y="1047"/>
                      <a:pt x="32" y="1068"/>
                      <a:pt x="21" y="1079"/>
                    </a:cubicBezTo>
                    <a:cubicBezTo>
                      <a:pt x="11" y="1089"/>
                      <a:pt x="0" y="1100"/>
                      <a:pt x="0" y="1120"/>
                    </a:cubicBezTo>
                    <a:cubicBezTo>
                      <a:pt x="0" y="1130"/>
                      <a:pt x="0" y="1141"/>
                      <a:pt x="11" y="1151"/>
                    </a:cubicBezTo>
                    <a:cubicBezTo>
                      <a:pt x="21" y="1162"/>
                      <a:pt x="32" y="1172"/>
                      <a:pt x="53" y="1172"/>
                    </a:cubicBezTo>
                    <a:cubicBezTo>
                      <a:pt x="63" y="1172"/>
                      <a:pt x="73" y="1172"/>
                      <a:pt x="83" y="1162"/>
                    </a:cubicBezTo>
                    <a:cubicBezTo>
                      <a:pt x="156" y="1079"/>
                      <a:pt x="219" y="1006"/>
                      <a:pt x="281" y="923"/>
                    </a:cubicBezTo>
                    <a:cubicBezTo>
                      <a:pt x="343" y="840"/>
                      <a:pt x="395" y="747"/>
                      <a:pt x="457" y="653"/>
                    </a:cubicBezTo>
                    <a:cubicBezTo>
                      <a:pt x="561" y="466"/>
                      <a:pt x="664" y="270"/>
                      <a:pt x="747" y="62"/>
                    </a:cubicBezTo>
                    <a:cubicBezTo>
                      <a:pt x="758" y="42"/>
                      <a:pt x="737" y="10"/>
                      <a:pt x="71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1328;p49">
                <a:extLst>
                  <a:ext uri="{FF2B5EF4-FFF2-40B4-BE49-F238E27FC236}">
                    <a16:creationId xmlns:a16="http://schemas.microsoft.com/office/drawing/2014/main" id="{2F3E9E94-498A-41A1-8969-250B91F6DA28}"/>
                  </a:ext>
                </a:extLst>
              </p:cNvPr>
              <p:cNvSpPr/>
              <p:nvPr/>
            </p:nvSpPr>
            <p:spPr>
              <a:xfrm>
                <a:off x="6225275" y="3052559"/>
                <a:ext cx="37000" cy="55568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233" extrusionOk="0">
                    <a:moveTo>
                      <a:pt x="768" y="1"/>
                    </a:moveTo>
                    <a:cubicBezTo>
                      <a:pt x="768" y="1"/>
                      <a:pt x="758" y="1"/>
                      <a:pt x="747" y="11"/>
                    </a:cubicBezTo>
                    <a:cubicBezTo>
                      <a:pt x="737" y="11"/>
                      <a:pt x="737" y="22"/>
                      <a:pt x="726" y="31"/>
                    </a:cubicBezTo>
                    <a:cubicBezTo>
                      <a:pt x="696" y="125"/>
                      <a:pt x="643" y="229"/>
                      <a:pt x="602" y="322"/>
                    </a:cubicBezTo>
                    <a:lnTo>
                      <a:pt x="602" y="312"/>
                    </a:lnTo>
                    <a:cubicBezTo>
                      <a:pt x="488" y="571"/>
                      <a:pt x="343" y="810"/>
                      <a:pt x="156" y="1027"/>
                    </a:cubicBezTo>
                    <a:cubicBezTo>
                      <a:pt x="115" y="1080"/>
                      <a:pt x="73" y="1121"/>
                      <a:pt x="21" y="1173"/>
                    </a:cubicBezTo>
                    <a:cubicBezTo>
                      <a:pt x="11" y="1183"/>
                      <a:pt x="0" y="1204"/>
                      <a:pt x="21" y="1225"/>
                    </a:cubicBezTo>
                    <a:cubicBezTo>
                      <a:pt x="26" y="1230"/>
                      <a:pt x="34" y="1232"/>
                      <a:pt x="43" y="1232"/>
                    </a:cubicBezTo>
                    <a:cubicBezTo>
                      <a:pt x="52" y="1232"/>
                      <a:pt x="63" y="1230"/>
                      <a:pt x="73" y="1225"/>
                    </a:cubicBezTo>
                    <a:cubicBezTo>
                      <a:pt x="145" y="1152"/>
                      <a:pt x="218" y="1069"/>
                      <a:pt x="291" y="986"/>
                    </a:cubicBezTo>
                    <a:cubicBezTo>
                      <a:pt x="364" y="893"/>
                      <a:pt x="426" y="789"/>
                      <a:pt x="488" y="695"/>
                    </a:cubicBezTo>
                    <a:cubicBezTo>
                      <a:pt x="550" y="592"/>
                      <a:pt x="613" y="488"/>
                      <a:pt x="664" y="384"/>
                    </a:cubicBezTo>
                    <a:cubicBezTo>
                      <a:pt x="716" y="280"/>
                      <a:pt x="768" y="167"/>
                      <a:pt x="809" y="63"/>
                    </a:cubicBezTo>
                    <a:cubicBezTo>
                      <a:pt x="820" y="42"/>
                      <a:pt x="809" y="11"/>
                      <a:pt x="789" y="11"/>
                    </a:cubicBezTo>
                    <a:cubicBezTo>
                      <a:pt x="779" y="1"/>
                      <a:pt x="779" y="1"/>
                      <a:pt x="76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1329;p49">
                <a:extLst>
                  <a:ext uri="{FF2B5EF4-FFF2-40B4-BE49-F238E27FC236}">
                    <a16:creationId xmlns:a16="http://schemas.microsoft.com/office/drawing/2014/main" id="{3F4D51C9-A034-4E8C-98D2-8CC01937A182}"/>
                  </a:ext>
                </a:extLst>
              </p:cNvPr>
              <p:cNvSpPr/>
              <p:nvPr/>
            </p:nvSpPr>
            <p:spPr>
              <a:xfrm>
                <a:off x="6226176" y="3048368"/>
                <a:ext cx="39840" cy="60661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346" extrusionOk="0">
                    <a:moveTo>
                      <a:pt x="831" y="0"/>
                    </a:moveTo>
                    <a:cubicBezTo>
                      <a:pt x="810" y="0"/>
                      <a:pt x="789" y="11"/>
                      <a:pt x="789" y="32"/>
                    </a:cubicBezTo>
                    <a:cubicBezTo>
                      <a:pt x="738" y="156"/>
                      <a:pt x="686" y="281"/>
                      <a:pt x="623" y="394"/>
                    </a:cubicBezTo>
                    <a:cubicBezTo>
                      <a:pt x="499" y="654"/>
                      <a:pt x="354" y="903"/>
                      <a:pt x="167" y="1120"/>
                    </a:cubicBezTo>
                    <a:lnTo>
                      <a:pt x="157" y="1131"/>
                    </a:lnTo>
                    <a:cubicBezTo>
                      <a:pt x="115" y="1183"/>
                      <a:pt x="74" y="1224"/>
                      <a:pt x="22" y="1276"/>
                    </a:cubicBezTo>
                    <a:cubicBezTo>
                      <a:pt x="1" y="1286"/>
                      <a:pt x="1" y="1318"/>
                      <a:pt x="22" y="1328"/>
                    </a:cubicBezTo>
                    <a:cubicBezTo>
                      <a:pt x="28" y="1340"/>
                      <a:pt x="38" y="1345"/>
                      <a:pt x="49" y="1345"/>
                    </a:cubicBezTo>
                    <a:cubicBezTo>
                      <a:pt x="57" y="1345"/>
                      <a:pt x="65" y="1343"/>
                      <a:pt x="74" y="1339"/>
                    </a:cubicBezTo>
                    <a:cubicBezTo>
                      <a:pt x="157" y="1245"/>
                      <a:pt x="240" y="1162"/>
                      <a:pt x="323" y="1058"/>
                    </a:cubicBezTo>
                    <a:cubicBezTo>
                      <a:pt x="395" y="965"/>
                      <a:pt x="468" y="851"/>
                      <a:pt x="540" y="747"/>
                    </a:cubicBezTo>
                    <a:lnTo>
                      <a:pt x="727" y="405"/>
                    </a:lnTo>
                    <a:cubicBezTo>
                      <a:pt x="779" y="290"/>
                      <a:pt x="831" y="177"/>
                      <a:pt x="872" y="62"/>
                    </a:cubicBezTo>
                    <a:cubicBezTo>
                      <a:pt x="883" y="42"/>
                      <a:pt x="872" y="11"/>
                      <a:pt x="8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1330;p49">
                <a:extLst>
                  <a:ext uri="{FF2B5EF4-FFF2-40B4-BE49-F238E27FC236}">
                    <a16:creationId xmlns:a16="http://schemas.microsoft.com/office/drawing/2014/main" id="{F21EBF29-5757-431A-BF79-6D0E403DB6BC}"/>
                  </a:ext>
                </a:extLst>
              </p:cNvPr>
              <p:cNvSpPr/>
              <p:nvPr/>
            </p:nvSpPr>
            <p:spPr>
              <a:xfrm>
                <a:off x="6224328" y="3056750"/>
                <a:ext cx="37451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248" extrusionOk="0">
                    <a:moveTo>
                      <a:pt x="768" y="1"/>
                    </a:moveTo>
                    <a:cubicBezTo>
                      <a:pt x="758" y="12"/>
                      <a:pt x="747" y="12"/>
                      <a:pt x="737" y="32"/>
                    </a:cubicBezTo>
                    <a:cubicBezTo>
                      <a:pt x="644" y="219"/>
                      <a:pt x="551" y="406"/>
                      <a:pt x="436" y="582"/>
                    </a:cubicBezTo>
                    <a:cubicBezTo>
                      <a:pt x="332" y="779"/>
                      <a:pt x="208" y="955"/>
                      <a:pt x="63" y="1121"/>
                    </a:cubicBezTo>
                    <a:cubicBezTo>
                      <a:pt x="53" y="1142"/>
                      <a:pt x="32" y="1153"/>
                      <a:pt x="21" y="1173"/>
                    </a:cubicBezTo>
                    <a:cubicBezTo>
                      <a:pt x="11" y="1183"/>
                      <a:pt x="11" y="1194"/>
                      <a:pt x="11" y="1204"/>
                    </a:cubicBezTo>
                    <a:cubicBezTo>
                      <a:pt x="0" y="1215"/>
                      <a:pt x="11" y="1225"/>
                      <a:pt x="21" y="1236"/>
                    </a:cubicBezTo>
                    <a:cubicBezTo>
                      <a:pt x="27" y="1241"/>
                      <a:pt x="40" y="1247"/>
                      <a:pt x="52" y="1247"/>
                    </a:cubicBezTo>
                    <a:cubicBezTo>
                      <a:pt x="61" y="1247"/>
                      <a:pt x="69" y="1244"/>
                      <a:pt x="73" y="1236"/>
                    </a:cubicBezTo>
                    <a:cubicBezTo>
                      <a:pt x="146" y="1153"/>
                      <a:pt x="208" y="1080"/>
                      <a:pt x="281" y="997"/>
                    </a:cubicBezTo>
                    <a:cubicBezTo>
                      <a:pt x="353" y="893"/>
                      <a:pt x="415" y="800"/>
                      <a:pt x="478" y="696"/>
                    </a:cubicBezTo>
                    <a:cubicBezTo>
                      <a:pt x="602" y="499"/>
                      <a:pt x="717" y="291"/>
                      <a:pt x="820" y="84"/>
                    </a:cubicBezTo>
                    <a:cubicBezTo>
                      <a:pt x="830" y="74"/>
                      <a:pt x="830" y="63"/>
                      <a:pt x="830" y="42"/>
                    </a:cubicBezTo>
                    <a:cubicBezTo>
                      <a:pt x="830" y="32"/>
                      <a:pt x="820" y="21"/>
                      <a:pt x="810" y="12"/>
                    </a:cubicBezTo>
                    <a:cubicBezTo>
                      <a:pt x="800" y="12"/>
                      <a:pt x="789" y="1"/>
                      <a:pt x="779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1331;p49">
                <a:extLst>
                  <a:ext uri="{FF2B5EF4-FFF2-40B4-BE49-F238E27FC236}">
                    <a16:creationId xmlns:a16="http://schemas.microsoft.com/office/drawing/2014/main" id="{AF833E35-723C-4051-818B-245ADB676F29}"/>
                  </a:ext>
                </a:extLst>
              </p:cNvPr>
              <p:cNvSpPr/>
              <p:nvPr/>
            </p:nvSpPr>
            <p:spPr>
              <a:xfrm>
                <a:off x="6220137" y="3064232"/>
                <a:ext cx="35558" cy="53360"/>
              </a:xfrm>
              <a:custGeom>
                <a:avLst/>
                <a:gdLst/>
                <a:ahLst/>
                <a:cxnLst/>
                <a:rect l="l" t="t" r="r" b="b"/>
                <a:pathLst>
                  <a:path w="789" h="1184" extrusionOk="0">
                    <a:moveTo>
                      <a:pt x="716" y="1"/>
                    </a:moveTo>
                    <a:cubicBezTo>
                      <a:pt x="706" y="11"/>
                      <a:pt x="695" y="11"/>
                      <a:pt x="685" y="32"/>
                    </a:cubicBezTo>
                    <a:cubicBezTo>
                      <a:pt x="591" y="219"/>
                      <a:pt x="488" y="406"/>
                      <a:pt x="374" y="582"/>
                    </a:cubicBezTo>
                    <a:cubicBezTo>
                      <a:pt x="259" y="768"/>
                      <a:pt x="146" y="934"/>
                      <a:pt x="10" y="1100"/>
                    </a:cubicBezTo>
                    <a:cubicBezTo>
                      <a:pt x="1" y="1111"/>
                      <a:pt x="1" y="1132"/>
                      <a:pt x="1" y="1142"/>
                    </a:cubicBezTo>
                    <a:cubicBezTo>
                      <a:pt x="1" y="1153"/>
                      <a:pt x="10" y="1162"/>
                      <a:pt x="21" y="1173"/>
                    </a:cubicBezTo>
                    <a:cubicBezTo>
                      <a:pt x="31" y="1183"/>
                      <a:pt x="52" y="1183"/>
                      <a:pt x="63" y="1183"/>
                    </a:cubicBezTo>
                    <a:cubicBezTo>
                      <a:pt x="73" y="1173"/>
                      <a:pt x="84" y="1173"/>
                      <a:pt x="93" y="1162"/>
                    </a:cubicBezTo>
                    <a:cubicBezTo>
                      <a:pt x="229" y="997"/>
                      <a:pt x="353" y="821"/>
                      <a:pt x="467" y="644"/>
                    </a:cubicBezTo>
                    <a:cubicBezTo>
                      <a:pt x="581" y="457"/>
                      <a:pt x="674" y="281"/>
                      <a:pt x="778" y="84"/>
                    </a:cubicBezTo>
                    <a:cubicBezTo>
                      <a:pt x="778" y="74"/>
                      <a:pt x="789" y="63"/>
                      <a:pt x="778" y="53"/>
                    </a:cubicBezTo>
                    <a:cubicBezTo>
                      <a:pt x="778" y="32"/>
                      <a:pt x="768" y="21"/>
                      <a:pt x="757" y="11"/>
                    </a:cubicBezTo>
                    <a:cubicBezTo>
                      <a:pt x="747" y="11"/>
                      <a:pt x="737" y="1"/>
                      <a:pt x="7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1332;p49">
                <a:extLst>
                  <a:ext uri="{FF2B5EF4-FFF2-40B4-BE49-F238E27FC236}">
                    <a16:creationId xmlns:a16="http://schemas.microsoft.com/office/drawing/2014/main" id="{E6B2FC87-14ED-4168-B336-18E33F62ACC2}"/>
                  </a:ext>
                </a:extLst>
              </p:cNvPr>
              <p:cNvSpPr/>
              <p:nvPr/>
            </p:nvSpPr>
            <p:spPr>
              <a:xfrm>
                <a:off x="6201884" y="3089966"/>
                <a:ext cx="40741" cy="47501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54" extrusionOk="0">
                    <a:moveTo>
                      <a:pt x="851" y="1"/>
                    </a:moveTo>
                    <a:cubicBezTo>
                      <a:pt x="830" y="1"/>
                      <a:pt x="820" y="1"/>
                      <a:pt x="810" y="21"/>
                    </a:cubicBezTo>
                    <a:cubicBezTo>
                      <a:pt x="747" y="114"/>
                      <a:pt x="675" y="197"/>
                      <a:pt x="613" y="291"/>
                    </a:cubicBezTo>
                    <a:cubicBezTo>
                      <a:pt x="540" y="384"/>
                      <a:pt x="468" y="478"/>
                      <a:pt x="385" y="571"/>
                    </a:cubicBezTo>
                    <a:cubicBezTo>
                      <a:pt x="385" y="571"/>
                      <a:pt x="385" y="571"/>
                      <a:pt x="386" y="571"/>
                    </a:cubicBezTo>
                    <a:lnTo>
                      <a:pt x="386" y="571"/>
                    </a:lnTo>
                    <a:cubicBezTo>
                      <a:pt x="265" y="712"/>
                      <a:pt x="154" y="833"/>
                      <a:pt x="21" y="955"/>
                    </a:cubicBezTo>
                    <a:cubicBezTo>
                      <a:pt x="1" y="976"/>
                      <a:pt x="1" y="1006"/>
                      <a:pt x="21" y="1038"/>
                    </a:cubicBezTo>
                    <a:cubicBezTo>
                      <a:pt x="27" y="1048"/>
                      <a:pt x="40" y="1054"/>
                      <a:pt x="54" y="1054"/>
                    </a:cubicBezTo>
                    <a:cubicBezTo>
                      <a:pt x="68" y="1054"/>
                      <a:pt x="84" y="1048"/>
                      <a:pt x="94" y="1038"/>
                    </a:cubicBezTo>
                    <a:cubicBezTo>
                      <a:pt x="240" y="893"/>
                      <a:pt x="374" y="747"/>
                      <a:pt x="509" y="591"/>
                    </a:cubicBezTo>
                    <a:cubicBezTo>
                      <a:pt x="644" y="426"/>
                      <a:pt x="768" y="250"/>
                      <a:pt x="883" y="73"/>
                    </a:cubicBezTo>
                    <a:cubicBezTo>
                      <a:pt x="903" y="52"/>
                      <a:pt x="893" y="21"/>
                      <a:pt x="87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1333;p49">
                <a:extLst>
                  <a:ext uri="{FF2B5EF4-FFF2-40B4-BE49-F238E27FC236}">
                    <a16:creationId xmlns:a16="http://schemas.microsoft.com/office/drawing/2014/main" id="{1EBCD946-BAB1-4E1E-8836-1CD01E37A40B}"/>
                  </a:ext>
                </a:extLst>
              </p:cNvPr>
              <p:cNvSpPr/>
              <p:nvPr/>
            </p:nvSpPr>
            <p:spPr>
              <a:xfrm>
                <a:off x="6194899" y="3097898"/>
                <a:ext cx="39299" cy="46194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025" extrusionOk="0">
                    <a:moveTo>
                      <a:pt x="830" y="1"/>
                    </a:moveTo>
                    <a:cubicBezTo>
                      <a:pt x="819" y="1"/>
                      <a:pt x="809" y="1"/>
                      <a:pt x="799" y="11"/>
                    </a:cubicBezTo>
                    <a:cubicBezTo>
                      <a:pt x="644" y="229"/>
                      <a:pt x="498" y="436"/>
                      <a:pt x="332" y="644"/>
                    </a:cubicBezTo>
                    <a:cubicBezTo>
                      <a:pt x="229" y="758"/>
                      <a:pt x="125" y="862"/>
                      <a:pt x="21" y="955"/>
                    </a:cubicBezTo>
                    <a:cubicBezTo>
                      <a:pt x="0" y="976"/>
                      <a:pt x="0" y="996"/>
                      <a:pt x="10" y="1007"/>
                    </a:cubicBezTo>
                    <a:cubicBezTo>
                      <a:pt x="22" y="1019"/>
                      <a:pt x="34" y="1024"/>
                      <a:pt x="45" y="1024"/>
                    </a:cubicBezTo>
                    <a:cubicBezTo>
                      <a:pt x="52" y="1024"/>
                      <a:pt x="58" y="1022"/>
                      <a:pt x="63" y="1017"/>
                    </a:cubicBezTo>
                    <a:cubicBezTo>
                      <a:pt x="146" y="945"/>
                      <a:pt x="208" y="872"/>
                      <a:pt x="280" y="800"/>
                    </a:cubicBezTo>
                    <a:cubicBezTo>
                      <a:pt x="353" y="727"/>
                      <a:pt x="415" y="644"/>
                      <a:pt x="487" y="561"/>
                    </a:cubicBezTo>
                    <a:cubicBezTo>
                      <a:pt x="612" y="395"/>
                      <a:pt x="736" y="229"/>
                      <a:pt x="861" y="53"/>
                    </a:cubicBezTo>
                    <a:cubicBezTo>
                      <a:pt x="872" y="42"/>
                      <a:pt x="861" y="11"/>
                      <a:pt x="8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1334;p49">
                <a:extLst>
                  <a:ext uri="{FF2B5EF4-FFF2-40B4-BE49-F238E27FC236}">
                    <a16:creationId xmlns:a16="http://schemas.microsoft.com/office/drawing/2014/main" id="{5997F1D4-0F45-4E46-BC49-85583BB17FE0}"/>
                  </a:ext>
                </a:extLst>
              </p:cNvPr>
              <p:cNvSpPr/>
              <p:nvPr/>
            </p:nvSpPr>
            <p:spPr>
              <a:xfrm>
                <a:off x="5437575" y="2638835"/>
                <a:ext cx="322097" cy="682097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15135" extrusionOk="0">
                    <a:moveTo>
                      <a:pt x="7147" y="0"/>
                    </a:moveTo>
                    <a:cubicBezTo>
                      <a:pt x="6390" y="270"/>
                      <a:pt x="5653" y="613"/>
                      <a:pt x="4938" y="1038"/>
                    </a:cubicBezTo>
                    <a:cubicBezTo>
                      <a:pt x="4159" y="1515"/>
                      <a:pt x="3433" y="2054"/>
                      <a:pt x="2801" y="2667"/>
                    </a:cubicBezTo>
                    <a:cubicBezTo>
                      <a:pt x="2490" y="2967"/>
                      <a:pt x="2199" y="3278"/>
                      <a:pt x="1939" y="3610"/>
                    </a:cubicBezTo>
                    <a:cubicBezTo>
                      <a:pt x="1690" y="3911"/>
                      <a:pt x="1494" y="4202"/>
                      <a:pt x="1307" y="4502"/>
                    </a:cubicBezTo>
                    <a:cubicBezTo>
                      <a:pt x="985" y="5042"/>
                      <a:pt x="715" y="5654"/>
                      <a:pt x="498" y="6328"/>
                    </a:cubicBezTo>
                    <a:cubicBezTo>
                      <a:pt x="280" y="6982"/>
                      <a:pt x="145" y="7676"/>
                      <a:pt x="62" y="8382"/>
                    </a:cubicBezTo>
                    <a:cubicBezTo>
                      <a:pt x="0" y="9087"/>
                      <a:pt x="10" y="9782"/>
                      <a:pt x="104" y="10467"/>
                    </a:cubicBezTo>
                    <a:cubicBezTo>
                      <a:pt x="197" y="11152"/>
                      <a:pt x="383" y="11784"/>
                      <a:pt x="664" y="12365"/>
                    </a:cubicBezTo>
                    <a:cubicBezTo>
                      <a:pt x="944" y="12946"/>
                      <a:pt x="1349" y="13475"/>
                      <a:pt x="1826" y="13879"/>
                    </a:cubicBezTo>
                    <a:cubicBezTo>
                      <a:pt x="2158" y="14160"/>
                      <a:pt x="2531" y="14398"/>
                      <a:pt x="2946" y="14575"/>
                    </a:cubicBezTo>
                    <a:cubicBezTo>
                      <a:pt x="3163" y="14668"/>
                      <a:pt x="3392" y="14751"/>
                      <a:pt x="3631" y="14813"/>
                    </a:cubicBezTo>
                    <a:cubicBezTo>
                      <a:pt x="3869" y="14875"/>
                      <a:pt x="4129" y="14927"/>
                      <a:pt x="4419" y="14958"/>
                    </a:cubicBezTo>
                    <a:lnTo>
                      <a:pt x="4450" y="14958"/>
                    </a:lnTo>
                    <a:cubicBezTo>
                      <a:pt x="4958" y="15083"/>
                      <a:pt x="5528" y="15135"/>
                      <a:pt x="6182" y="15135"/>
                    </a:cubicBezTo>
                    <a:lnTo>
                      <a:pt x="6431" y="15135"/>
                    </a:lnTo>
                    <a:cubicBezTo>
                      <a:pt x="6556" y="15135"/>
                      <a:pt x="6669" y="15124"/>
                      <a:pt x="6794" y="15124"/>
                    </a:cubicBezTo>
                    <a:cubicBezTo>
                      <a:pt x="6628" y="15093"/>
                      <a:pt x="6473" y="15062"/>
                      <a:pt x="6307" y="15031"/>
                    </a:cubicBezTo>
                    <a:cubicBezTo>
                      <a:pt x="5975" y="14958"/>
                      <a:pt x="5643" y="14875"/>
                      <a:pt x="5311" y="14771"/>
                    </a:cubicBezTo>
                    <a:cubicBezTo>
                      <a:pt x="4989" y="14679"/>
                      <a:pt x="4668" y="14575"/>
                      <a:pt x="4357" y="14440"/>
                    </a:cubicBezTo>
                    <a:cubicBezTo>
                      <a:pt x="3765" y="14191"/>
                      <a:pt x="3205" y="13869"/>
                      <a:pt x="2728" y="13444"/>
                    </a:cubicBezTo>
                    <a:cubicBezTo>
                      <a:pt x="2500" y="13247"/>
                      <a:pt x="2292" y="13019"/>
                      <a:pt x="2105" y="12770"/>
                    </a:cubicBezTo>
                    <a:cubicBezTo>
                      <a:pt x="1919" y="12521"/>
                      <a:pt x="1763" y="12240"/>
                      <a:pt x="1639" y="11950"/>
                    </a:cubicBezTo>
                    <a:cubicBezTo>
                      <a:pt x="1515" y="11639"/>
                      <a:pt x="1411" y="11318"/>
                      <a:pt x="1358" y="10975"/>
                    </a:cubicBezTo>
                    <a:cubicBezTo>
                      <a:pt x="1328" y="10799"/>
                      <a:pt x="1307" y="10612"/>
                      <a:pt x="1286" y="10426"/>
                    </a:cubicBezTo>
                    <a:cubicBezTo>
                      <a:pt x="1276" y="10228"/>
                      <a:pt x="1276" y="10041"/>
                      <a:pt x="1276" y="9855"/>
                    </a:cubicBezTo>
                    <a:cubicBezTo>
                      <a:pt x="1276" y="9087"/>
                      <a:pt x="1358" y="8319"/>
                      <a:pt x="1524" y="7573"/>
                    </a:cubicBezTo>
                    <a:cubicBezTo>
                      <a:pt x="1690" y="6836"/>
                      <a:pt x="1919" y="6110"/>
                      <a:pt x="2230" y="5415"/>
                    </a:cubicBezTo>
                    <a:cubicBezTo>
                      <a:pt x="2842" y="4036"/>
                      <a:pt x="3724" y="2770"/>
                      <a:pt x="4813" y="1712"/>
                    </a:cubicBezTo>
                    <a:cubicBezTo>
                      <a:pt x="5362" y="1194"/>
                      <a:pt x="5964" y="716"/>
                      <a:pt x="6607" y="311"/>
                    </a:cubicBezTo>
                    <a:cubicBezTo>
                      <a:pt x="6784" y="198"/>
                      <a:pt x="6960" y="94"/>
                      <a:pt x="7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1335;p49">
                <a:extLst>
                  <a:ext uri="{FF2B5EF4-FFF2-40B4-BE49-F238E27FC236}">
                    <a16:creationId xmlns:a16="http://schemas.microsoft.com/office/drawing/2014/main" id="{DB53BCDE-3F4A-40B2-B9CF-DE03F240D8C2}"/>
                  </a:ext>
                </a:extLst>
              </p:cNvPr>
              <p:cNvSpPr/>
              <p:nvPr/>
            </p:nvSpPr>
            <p:spPr>
              <a:xfrm>
                <a:off x="5927916" y="3024031"/>
                <a:ext cx="87025" cy="65979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1464" extrusionOk="0">
                    <a:moveTo>
                      <a:pt x="769" y="1"/>
                    </a:moveTo>
                    <a:cubicBezTo>
                      <a:pt x="738" y="1"/>
                      <a:pt x="706" y="11"/>
                      <a:pt x="686" y="32"/>
                    </a:cubicBezTo>
                    <a:lnTo>
                      <a:pt x="676" y="32"/>
                    </a:lnTo>
                    <a:cubicBezTo>
                      <a:pt x="665" y="42"/>
                      <a:pt x="665" y="42"/>
                      <a:pt x="655" y="42"/>
                    </a:cubicBezTo>
                    <a:cubicBezTo>
                      <a:pt x="603" y="74"/>
                      <a:pt x="582" y="136"/>
                      <a:pt x="613" y="187"/>
                    </a:cubicBezTo>
                    <a:cubicBezTo>
                      <a:pt x="634" y="250"/>
                      <a:pt x="655" y="302"/>
                      <a:pt x="686" y="364"/>
                    </a:cubicBezTo>
                    <a:cubicBezTo>
                      <a:pt x="727" y="509"/>
                      <a:pt x="759" y="634"/>
                      <a:pt x="769" y="768"/>
                    </a:cubicBezTo>
                    <a:cubicBezTo>
                      <a:pt x="769" y="841"/>
                      <a:pt x="769" y="903"/>
                      <a:pt x="759" y="976"/>
                    </a:cubicBezTo>
                    <a:cubicBezTo>
                      <a:pt x="748" y="1017"/>
                      <a:pt x="738" y="1049"/>
                      <a:pt x="727" y="1079"/>
                    </a:cubicBezTo>
                    <a:cubicBezTo>
                      <a:pt x="706" y="1100"/>
                      <a:pt x="696" y="1121"/>
                      <a:pt x="686" y="1142"/>
                    </a:cubicBezTo>
                    <a:cubicBezTo>
                      <a:pt x="665" y="1162"/>
                      <a:pt x="634" y="1183"/>
                      <a:pt x="613" y="1204"/>
                    </a:cubicBezTo>
                    <a:lnTo>
                      <a:pt x="551" y="1235"/>
                    </a:lnTo>
                    <a:cubicBezTo>
                      <a:pt x="530" y="1235"/>
                      <a:pt x="510" y="1245"/>
                      <a:pt x="499" y="1245"/>
                    </a:cubicBezTo>
                    <a:lnTo>
                      <a:pt x="468" y="1245"/>
                    </a:lnTo>
                    <a:cubicBezTo>
                      <a:pt x="457" y="1245"/>
                      <a:pt x="447" y="1245"/>
                      <a:pt x="437" y="1235"/>
                    </a:cubicBezTo>
                    <a:cubicBezTo>
                      <a:pt x="416" y="1235"/>
                      <a:pt x="406" y="1225"/>
                      <a:pt x="385" y="1225"/>
                    </a:cubicBezTo>
                    <a:cubicBezTo>
                      <a:pt x="364" y="1215"/>
                      <a:pt x="344" y="1194"/>
                      <a:pt x="323" y="1183"/>
                    </a:cubicBezTo>
                    <a:cubicBezTo>
                      <a:pt x="312" y="1162"/>
                      <a:pt x="291" y="1152"/>
                      <a:pt x="281" y="1132"/>
                    </a:cubicBezTo>
                    <a:cubicBezTo>
                      <a:pt x="261" y="1100"/>
                      <a:pt x="250" y="1079"/>
                      <a:pt x="240" y="1049"/>
                    </a:cubicBezTo>
                    <a:cubicBezTo>
                      <a:pt x="229" y="1017"/>
                      <a:pt x="229" y="976"/>
                      <a:pt x="219" y="945"/>
                    </a:cubicBezTo>
                    <a:cubicBezTo>
                      <a:pt x="208" y="893"/>
                      <a:pt x="157" y="862"/>
                      <a:pt x="115" y="862"/>
                    </a:cubicBezTo>
                    <a:lnTo>
                      <a:pt x="95" y="862"/>
                    </a:lnTo>
                    <a:cubicBezTo>
                      <a:pt x="63" y="872"/>
                      <a:pt x="32" y="883"/>
                      <a:pt x="22" y="903"/>
                    </a:cubicBezTo>
                    <a:cubicBezTo>
                      <a:pt x="1" y="934"/>
                      <a:pt x="1" y="955"/>
                      <a:pt x="1" y="996"/>
                    </a:cubicBezTo>
                    <a:cubicBezTo>
                      <a:pt x="12" y="1059"/>
                      <a:pt x="32" y="1111"/>
                      <a:pt x="42" y="1142"/>
                    </a:cubicBezTo>
                    <a:cubicBezTo>
                      <a:pt x="63" y="1194"/>
                      <a:pt x="84" y="1235"/>
                      <a:pt x="115" y="1277"/>
                    </a:cubicBezTo>
                    <a:cubicBezTo>
                      <a:pt x="167" y="1349"/>
                      <a:pt x="240" y="1401"/>
                      <a:pt x="333" y="1443"/>
                    </a:cubicBezTo>
                    <a:cubicBezTo>
                      <a:pt x="364" y="1453"/>
                      <a:pt x="416" y="1464"/>
                      <a:pt x="457" y="1464"/>
                    </a:cubicBezTo>
                    <a:cubicBezTo>
                      <a:pt x="510" y="1464"/>
                      <a:pt x="551" y="1464"/>
                      <a:pt x="603" y="1443"/>
                    </a:cubicBezTo>
                    <a:cubicBezTo>
                      <a:pt x="696" y="1422"/>
                      <a:pt x="789" y="1360"/>
                      <a:pt x="862" y="1266"/>
                    </a:cubicBezTo>
                    <a:cubicBezTo>
                      <a:pt x="945" y="1162"/>
                      <a:pt x="987" y="1028"/>
                      <a:pt x="987" y="841"/>
                    </a:cubicBezTo>
                    <a:cubicBezTo>
                      <a:pt x="1100" y="945"/>
                      <a:pt x="1246" y="996"/>
                      <a:pt x="1381" y="1007"/>
                    </a:cubicBezTo>
                    <a:lnTo>
                      <a:pt x="1402" y="1007"/>
                    </a:lnTo>
                    <a:cubicBezTo>
                      <a:pt x="1411" y="1008"/>
                      <a:pt x="1420" y="1008"/>
                      <a:pt x="1429" y="1008"/>
                    </a:cubicBezTo>
                    <a:cubicBezTo>
                      <a:pt x="1605" y="1008"/>
                      <a:pt x="1758" y="918"/>
                      <a:pt x="1837" y="789"/>
                    </a:cubicBezTo>
                    <a:cubicBezTo>
                      <a:pt x="1930" y="623"/>
                      <a:pt x="1920" y="416"/>
                      <a:pt x="1817" y="167"/>
                    </a:cubicBezTo>
                    <a:cubicBezTo>
                      <a:pt x="1806" y="125"/>
                      <a:pt x="1764" y="104"/>
                      <a:pt x="1723" y="104"/>
                    </a:cubicBezTo>
                    <a:cubicBezTo>
                      <a:pt x="1702" y="104"/>
                      <a:pt x="1681" y="104"/>
                      <a:pt x="1671" y="115"/>
                    </a:cubicBezTo>
                    <a:cubicBezTo>
                      <a:pt x="1619" y="136"/>
                      <a:pt x="1598" y="198"/>
                      <a:pt x="1619" y="260"/>
                    </a:cubicBezTo>
                    <a:lnTo>
                      <a:pt x="1640" y="302"/>
                    </a:lnTo>
                    <a:lnTo>
                      <a:pt x="1640" y="312"/>
                    </a:lnTo>
                    <a:cubicBezTo>
                      <a:pt x="1661" y="385"/>
                      <a:pt x="1671" y="447"/>
                      <a:pt x="1681" y="499"/>
                    </a:cubicBezTo>
                    <a:cubicBezTo>
                      <a:pt x="1681" y="530"/>
                      <a:pt x="1681" y="561"/>
                      <a:pt x="1671" y="592"/>
                    </a:cubicBezTo>
                    <a:cubicBezTo>
                      <a:pt x="1671" y="613"/>
                      <a:pt x="1661" y="634"/>
                      <a:pt x="1651" y="655"/>
                    </a:cubicBezTo>
                    <a:cubicBezTo>
                      <a:pt x="1640" y="675"/>
                      <a:pt x="1630" y="696"/>
                      <a:pt x="1619" y="706"/>
                    </a:cubicBezTo>
                    <a:cubicBezTo>
                      <a:pt x="1609" y="717"/>
                      <a:pt x="1598" y="727"/>
                      <a:pt x="1578" y="738"/>
                    </a:cubicBezTo>
                    <a:cubicBezTo>
                      <a:pt x="1568" y="747"/>
                      <a:pt x="1547" y="758"/>
                      <a:pt x="1526" y="768"/>
                    </a:cubicBezTo>
                    <a:cubicBezTo>
                      <a:pt x="1505" y="779"/>
                      <a:pt x="1474" y="779"/>
                      <a:pt x="1443" y="789"/>
                    </a:cubicBezTo>
                    <a:lnTo>
                      <a:pt x="1402" y="789"/>
                    </a:lnTo>
                    <a:cubicBezTo>
                      <a:pt x="1381" y="789"/>
                      <a:pt x="1360" y="779"/>
                      <a:pt x="1339" y="779"/>
                    </a:cubicBezTo>
                    <a:cubicBezTo>
                      <a:pt x="1298" y="768"/>
                      <a:pt x="1266" y="758"/>
                      <a:pt x="1225" y="738"/>
                    </a:cubicBezTo>
                    <a:cubicBezTo>
                      <a:pt x="1183" y="717"/>
                      <a:pt x="1142" y="685"/>
                      <a:pt x="1111" y="655"/>
                    </a:cubicBezTo>
                    <a:cubicBezTo>
                      <a:pt x="1070" y="623"/>
                      <a:pt x="1038" y="592"/>
                      <a:pt x="1008" y="540"/>
                    </a:cubicBezTo>
                    <a:cubicBezTo>
                      <a:pt x="976" y="489"/>
                      <a:pt x="945" y="436"/>
                      <a:pt x="925" y="374"/>
                    </a:cubicBezTo>
                    <a:cubicBezTo>
                      <a:pt x="893" y="291"/>
                      <a:pt x="883" y="208"/>
                      <a:pt x="872" y="125"/>
                    </a:cubicBezTo>
                    <a:cubicBezTo>
                      <a:pt x="872" y="94"/>
                      <a:pt x="862" y="63"/>
                      <a:pt x="842" y="42"/>
                    </a:cubicBezTo>
                    <a:cubicBezTo>
                      <a:pt x="831" y="21"/>
                      <a:pt x="800" y="1"/>
                      <a:pt x="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1336;p49">
                <a:extLst>
                  <a:ext uri="{FF2B5EF4-FFF2-40B4-BE49-F238E27FC236}">
                    <a16:creationId xmlns:a16="http://schemas.microsoft.com/office/drawing/2014/main" id="{E70F4667-FD7D-48D2-A362-06A649333351}"/>
                  </a:ext>
                </a:extLst>
              </p:cNvPr>
              <p:cNvSpPr/>
              <p:nvPr/>
            </p:nvSpPr>
            <p:spPr>
              <a:xfrm>
                <a:off x="5905066" y="2973104"/>
                <a:ext cx="81798" cy="60796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349" extrusionOk="0">
                    <a:moveTo>
                      <a:pt x="1276" y="0"/>
                    </a:moveTo>
                    <a:cubicBezTo>
                      <a:pt x="1203" y="10"/>
                      <a:pt x="1130" y="21"/>
                      <a:pt x="1068" y="31"/>
                    </a:cubicBezTo>
                    <a:cubicBezTo>
                      <a:pt x="1006" y="52"/>
                      <a:pt x="923" y="73"/>
                      <a:pt x="840" y="104"/>
                    </a:cubicBezTo>
                    <a:cubicBezTo>
                      <a:pt x="705" y="156"/>
                      <a:pt x="560" y="229"/>
                      <a:pt x="436" y="312"/>
                    </a:cubicBezTo>
                    <a:cubicBezTo>
                      <a:pt x="383" y="353"/>
                      <a:pt x="332" y="384"/>
                      <a:pt x="280" y="436"/>
                    </a:cubicBezTo>
                    <a:cubicBezTo>
                      <a:pt x="238" y="467"/>
                      <a:pt x="197" y="519"/>
                      <a:pt x="166" y="570"/>
                    </a:cubicBezTo>
                    <a:cubicBezTo>
                      <a:pt x="42" y="736"/>
                      <a:pt x="0" y="882"/>
                      <a:pt x="52" y="996"/>
                    </a:cubicBezTo>
                    <a:cubicBezTo>
                      <a:pt x="104" y="1131"/>
                      <a:pt x="249" y="1204"/>
                      <a:pt x="363" y="1234"/>
                    </a:cubicBezTo>
                    <a:cubicBezTo>
                      <a:pt x="436" y="1266"/>
                      <a:pt x="519" y="1276"/>
                      <a:pt x="591" y="1287"/>
                    </a:cubicBezTo>
                    <a:cubicBezTo>
                      <a:pt x="674" y="1307"/>
                      <a:pt x="757" y="1317"/>
                      <a:pt x="840" y="1317"/>
                    </a:cubicBezTo>
                    <a:cubicBezTo>
                      <a:pt x="923" y="1328"/>
                      <a:pt x="1006" y="1328"/>
                      <a:pt x="1100" y="1338"/>
                    </a:cubicBezTo>
                    <a:lnTo>
                      <a:pt x="1245" y="1338"/>
                    </a:lnTo>
                    <a:cubicBezTo>
                      <a:pt x="1245" y="1349"/>
                      <a:pt x="1255" y="1349"/>
                      <a:pt x="1266" y="1349"/>
                    </a:cubicBezTo>
                    <a:cubicBezTo>
                      <a:pt x="1276" y="1349"/>
                      <a:pt x="1296" y="1349"/>
                      <a:pt x="1307" y="1338"/>
                    </a:cubicBezTo>
                    <a:cubicBezTo>
                      <a:pt x="1379" y="1266"/>
                      <a:pt x="1442" y="1193"/>
                      <a:pt x="1525" y="1079"/>
                    </a:cubicBezTo>
                    <a:cubicBezTo>
                      <a:pt x="1607" y="965"/>
                      <a:pt x="1681" y="840"/>
                      <a:pt x="1732" y="726"/>
                    </a:cubicBezTo>
                    <a:cubicBezTo>
                      <a:pt x="1794" y="591"/>
                      <a:pt x="1815" y="478"/>
                      <a:pt x="1805" y="363"/>
                    </a:cubicBezTo>
                    <a:cubicBezTo>
                      <a:pt x="1805" y="342"/>
                      <a:pt x="1805" y="312"/>
                      <a:pt x="1794" y="291"/>
                    </a:cubicBezTo>
                    <a:cubicBezTo>
                      <a:pt x="1784" y="259"/>
                      <a:pt x="1773" y="239"/>
                      <a:pt x="1764" y="218"/>
                    </a:cubicBezTo>
                    <a:cubicBezTo>
                      <a:pt x="1743" y="166"/>
                      <a:pt x="1701" y="114"/>
                      <a:pt x="1639" y="83"/>
                    </a:cubicBezTo>
                    <a:cubicBezTo>
                      <a:pt x="1587" y="52"/>
                      <a:pt x="1535" y="31"/>
                      <a:pt x="1462" y="10"/>
                    </a:cubicBezTo>
                    <a:cubicBezTo>
                      <a:pt x="1400" y="10"/>
                      <a:pt x="1349" y="0"/>
                      <a:pt x="12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1337;p49">
                <a:extLst>
                  <a:ext uri="{FF2B5EF4-FFF2-40B4-BE49-F238E27FC236}">
                    <a16:creationId xmlns:a16="http://schemas.microsoft.com/office/drawing/2014/main" id="{9F892007-493C-4F31-84BF-A7E378256876}"/>
                  </a:ext>
                </a:extLst>
              </p:cNvPr>
              <p:cNvSpPr/>
              <p:nvPr/>
            </p:nvSpPr>
            <p:spPr>
              <a:xfrm>
                <a:off x="5927465" y="3026375"/>
                <a:ext cx="30916" cy="612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36" extrusionOk="0">
                    <a:moveTo>
                      <a:pt x="42" y="1"/>
                    </a:moveTo>
                    <a:cubicBezTo>
                      <a:pt x="32" y="1"/>
                      <a:pt x="22" y="1"/>
                      <a:pt x="22" y="11"/>
                    </a:cubicBezTo>
                    <a:cubicBezTo>
                      <a:pt x="11" y="11"/>
                      <a:pt x="1" y="22"/>
                      <a:pt x="1" y="32"/>
                    </a:cubicBezTo>
                    <a:cubicBezTo>
                      <a:pt x="1" y="42"/>
                      <a:pt x="1" y="52"/>
                      <a:pt x="11" y="63"/>
                    </a:cubicBezTo>
                    <a:cubicBezTo>
                      <a:pt x="11" y="63"/>
                      <a:pt x="22" y="73"/>
                      <a:pt x="32" y="73"/>
                    </a:cubicBezTo>
                    <a:cubicBezTo>
                      <a:pt x="135" y="73"/>
                      <a:pt x="229" y="84"/>
                      <a:pt x="322" y="94"/>
                    </a:cubicBezTo>
                    <a:cubicBezTo>
                      <a:pt x="437" y="115"/>
                      <a:pt x="540" y="125"/>
                      <a:pt x="644" y="135"/>
                    </a:cubicBezTo>
                    <a:cubicBezTo>
                      <a:pt x="665" y="135"/>
                      <a:pt x="686" y="125"/>
                      <a:pt x="686" y="105"/>
                    </a:cubicBezTo>
                    <a:cubicBezTo>
                      <a:pt x="686" y="84"/>
                      <a:pt x="675" y="63"/>
                      <a:pt x="654" y="63"/>
                    </a:cubicBezTo>
                    <a:cubicBezTo>
                      <a:pt x="561" y="52"/>
                      <a:pt x="457" y="42"/>
                      <a:pt x="364" y="32"/>
                    </a:cubicBezTo>
                    <a:cubicBezTo>
                      <a:pt x="260" y="11"/>
                      <a:pt x="146" y="1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1338;p49">
                <a:extLst>
                  <a:ext uri="{FF2B5EF4-FFF2-40B4-BE49-F238E27FC236}">
                    <a16:creationId xmlns:a16="http://schemas.microsoft.com/office/drawing/2014/main" id="{5D96F9EE-AADD-4727-8BB4-AB4C03453263}"/>
                  </a:ext>
                </a:extLst>
              </p:cNvPr>
              <p:cNvSpPr/>
              <p:nvPr/>
            </p:nvSpPr>
            <p:spPr>
              <a:xfrm>
                <a:off x="5932603" y="3026825"/>
                <a:ext cx="29519" cy="6174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37" extrusionOk="0">
                    <a:moveTo>
                      <a:pt x="42" y="1"/>
                    </a:moveTo>
                    <a:cubicBezTo>
                      <a:pt x="32" y="1"/>
                      <a:pt x="21" y="1"/>
                      <a:pt x="11" y="12"/>
                    </a:cubicBezTo>
                    <a:cubicBezTo>
                      <a:pt x="1" y="12"/>
                      <a:pt x="1" y="22"/>
                      <a:pt x="1" y="32"/>
                    </a:cubicBezTo>
                    <a:lnTo>
                      <a:pt x="1" y="53"/>
                    </a:lnTo>
                    <a:cubicBezTo>
                      <a:pt x="11" y="63"/>
                      <a:pt x="21" y="74"/>
                      <a:pt x="32" y="74"/>
                    </a:cubicBezTo>
                    <a:cubicBezTo>
                      <a:pt x="74" y="84"/>
                      <a:pt x="115" y="95"/>
                      <a:pt x="157" y="95"/>
                    </a:cubicBezTo>
                    <a:cubicBezTo>
                      <a:pt x="208" y="105"/>
                      <a:pt x="270" y="115"/>
                      <a:pt x="323" y="115"/>
                    </a:cubicBezTo>
                    <a:cubicBezTo>
                      <a:pt x="416" y="125"/>
                      <a:pt x="519" y="125"/>
                      <a:pt x="613" y="136"/>
                    </a:cubicBezTo>
                    <a:cubicBezTo>
                      <a:pt x="634" y="136"/>
                      <a:pt x="655" y="125"/>
                      <a:pt x="655" y="105"/>
                    </a:cubicBezTo>
                    <a:cubicBezTo>
                      <a:pt x="655" y="84"/>
                      <a:pt x="644" y="63"/>
                      <a:pt x="623" y="63"/>
                    </a:cubicBezTo>
                    <a:cubicBezTo>
                      <a:pt x="530" y="53"/>
                      <a:pt x="426" y="53"/>
                      <a:pt x="333" y="42"/>
                    </a:cubicBezTo>
                    <a:cubicBezTo>
                      <a:pt x="229" y="42"/>
                      <a:pt x="136" y="22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1339;p49">
                <a:extLst>
                  <a:ext uri="{FF2B5EF4-FFF2-40B4-BE49-F238E27FC236}">
                    <a16:creationId xmlns:a16="http://schemas.microsoft.com/office/drawing/2014/main" id="{7EBC12DC-3B8D-4576-8367-376FA826623E}"/>
                  </a:ext>
                </a:extLst>
              </p:cNvPr>
              <p:cNvSpPr/>
              <p:nvPr/>
            </p:nvSpPr>
            <p:spPr>
              <a:xfrm>
                <a:off x="5938236" y="3027772"/>
                <a:ext cx="23886" cy="5859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30" extrusionOk="0">
                    <a:moveTo>
                      <a:pt x="52" y="1"/>
                    </a:moveTo>
                    <a:cubicBezTo>
                      <a:pt x="32" y="1"/>
                      <a:pt x="11" y="11"/>
                      <a:pt x="0" y="32"/>
                    </a:cubicBezTo>
                    <a:cubicBezTo>
                      <a:pt x="0" y="63"/>
                      <a:pt x="21" y="84"/>
                      <a:pt x="42" y="84"/>
                    </a:cubicBezTo>
                    <a:cubicBezTo>
                      <a:pt x="115" y="94"/>
                      <a:pt x="187" y="115"/>
                      <a:pt x="260" y="115"/>
                    </a:cubicBezTo>
                    <a:cubicBezTo>
                      <a:pt x="311" y="122"/>
                      <a:pt x="367" y="130"/>
                      <a:pt x="421" y="130"/>
                    </a:cubicBezTo>
                    <a:cubicBezTo>
                      <a:pt x="444" y="130"/>
                      <a:pt x="467" y="128"/>
                      <a:pt x="488" y="125"/>
                    </a:cubicBezTo>
                    <a:cubicBezTo>
                      <a:pt x="509" y="125"/>
                      <a:pt x="530" y="104"/>
                      <a:pt x="530" y="94"/>
                    </a:cubicBezTo>
                    <a:cubicBezTo>
                      <a:pt x="530" y="74"/>
                      <a:pt x="519" y="42"/>
                      <a:pt x="498" y="42"/>
                    </a:cubicBezTo>
                    <a:lnTo>
                      <a:pt x="384" y="42"/>
                    </a:lnTo>
                    <a:cubicBezTo>
                      <a:pt x="343" y="42"/>
                      <a:pt x="311" y="32"/>
                      <a:pt x="270" y="32"/>
                    </a:cubicBez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1340;p49">
                <a:extLst>
                  <a:ext uri="{FF2B5EF4-FFF2-40B4-BE49-F238E27FC236}">
                    <a16:creationId xmlns:a16="http://schemas.microsoft.com/office/drawing/2014/main" id="{04ABE025-4289-4282-9298-5551A9557667}"/>
                  </a:ext>
                </a:extLst>
              </p:cNvPr>
              <p:cNvSpPr/>
              <p:nvPr/>
            </p:nvSpPr>
            <p:spPr>
              <a:xfrm>
                <a:off x="5939633" y="3028268"/>
                <a:ext cx="23886" cy="518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15" extrusionOk="0">
                    <a:moveTo>
                      <a:pt x="42" y="0"/>
                    </a:moveTo>
                    <a:cubicBezTo>
                      <a:pt x="31" y="0"/>
                      <a:pt x="11" y="10"/>
                      <a:pt x="1" y="31"/>
                    </a:cubicBezTo>
                    <a:cubicBezTo>
                      <a:pt x="1" y="52"/>
                      <a:pt x="21" y="73"/>
                      <a:pt x="31" y="73"/>
                    </a:cubicBezTo>
                    <a:lnTo>
                      <a:pt x="250" y="104"/>
                    </a:lnTo>
                    <a:cubicBezTo>
                      <a:pt x="333" y="114"/>
                      <a:pt x="405" y="114"/>
                      <a:pt x="488" y="114"/>
                    </a:cubicBezTo>
                    <a:lnTo>
                      <a:pt x="509" y="114"/>
                    </a:lnTo>
                    <a:cubicBezTo>
                      <a:pt x="519" y="104"/>
                      <a:pt x="529" y="93"/>
                      <a:pt x="529" y="83"/>
                    </a:cubicBezTo>
                    <a:cubicBezTo>
                      <a:pt x="529" y="73"/>
                      <a:pt x="519" y="52"/>
                      <a:pt x="499" y="42"/>
                    </a:cubicBezTo>
                    <a:cubicBezTo>
                      <a:pt x="426" y="42"/>
                      <a:pt x="353" y="42"/>
                      <a:pt x="280" y="31"/>
                    </a:cubicBezTo>
                    <a:cubicBezTo>
                      <a:pt x="208" y="31"/>
                      <a:pt x="125" y="21"/>
                      <a:pt x="4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1341;p49">
                <a:extLst>
                  <a:ext uri="{FF2B5EF4-FFF2-40B4-BE49-F238E27FC236}">
                    <a16:creationId xmlns:a16="http://schemas.microsoft.com/office/drawing/2014/main" id="{6A5EF274-3C16-47B1-B34E-DA9F44C613B1}"/>
                  </a:ext>
                </a:extLst>
              </p:cNvPr>
              <p:cNvSpPr/>
              <p:nvPr/>
            </p:nvSpPr>
            <p:spPr>
              <a:xfrm>
                <a:off x="5944320" y="3029079"/>
                <a:ext cx="19694" cy="5273"/>
              </a:xfrm>
              <a:custGeom>
                <a:avLst/>
                <a:gdLst/>
                <a:ahLst/>
                <a:cxnLst/>
                <a:rect l="l" t="t" r="r" b="b"/>
                <a:pathLst>
                  <a:path w="437" h="117" extrusionOk="0">
                    <a:moveTo>
                      <a:pt x="40" y="0"/>
                    </a:moveTo>
                    <a:cubicBezTo>
                      <a:pt x="24" y="0"/>
                      <a:pt x="10" y="17"/>
                      <a:pt x="10" y="34"/>
                    </a:cubicBezTo>
                    <a:cubicBezTo>
                      <a:pt x="0" y="65"/>
                      <a:pt x="21" y="75"/>
                      <a:pt x="42" y="86"/>
                    </a:cubicBezTo>
                    <a:cubicBezTo>
                      <a:pt x="93" y="96"/>
                      <a:pt x="146" y="107"/>
                      <a:pt x="197" y="107"/>
                    </a:cubicBezTo>
                    <a:cubicBezTo>
                      <a:pt x="259" y="117"/>
                      <a:pt x="322" y="117"/>
                      <a:pt x="384" y="117"/>
                    </a:cubicBezTo>
                    <a:lnTo>
                      <a:pt x="415" y="117"/>
                    </a:lnTo>
                    <a:cubicBezTo>
                      <a:pt x="425" y="107"/>
                      <a:pt x="436" y="96"/>
                      <a:pt x="436" y="86"/>
                    </a:cubicBezTo>
                    <a:cubicBezTo>
                      <a:pt x="436" y="65"/>
                      <a:pt x="425" y="45"/>
                      <a:pt x="405" y="34"/>
                    </a:cubicBezTo>
                    <a:cubicBezTo>
                      <a:pt x="342" y="34"/>
                      <a:pt x="291" y="24"/>
                      <a:pt x="239" y="24"/>
                    </a:cubicBezTo>
                    <a:cubicBezTo>
                      <a:pt x="176" y="24"/>
                      <a:pt x="114" y="13"/>
                      <a:pt x="52" y="3"/>
                    </a:cubicBezTo>
                    <a:cubicBezTo>
                      <a:pt x="48" y="1"/>
                      <a:pt x="44" y="0"/>
                      <a:pt x="4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1342;p49">
                <a:extLst>
                  <a:ext uri="{FF2B5EF4-FFF2-40B4-BE49-F238E27FC236}">
                    <a16:creationId xmlns:a16="http://schemas.microsoft.com/office/drawing/2014/main" id="{E6FDB884-0C75-47FA-B964-90AFBA9477F7}"/>
                  </a:ext>
                </a:extLst>
              </p:cNvPr>
              <p:cNvSpPr/>
              <p:nvPr/>
            </p:nvSpPr>
            <p:spPr>
              <a:xfrm>
                <a:off x="5927465" y="3026735"/>
                <a:ext cx="27176" cy="626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39" extrusionOk="0">
                    <a:moveTo>
                      <a:pt x="32" y="0"/>
                    </a:moveTo>
                    <a:cubicBezTo>
                      <a:pt x="18" y="0"/>
                      <a:pt x="9" y="17"/>
                      <a:pt x="1" y="34"/>
                    </a:cubicBezTo>
                    <a:cubicBezTo>
                      <a:pt x="1" y="55"/>
                      <a:pt x="11" y="65"/>
                      <a:pt x="32" y="76"/>
                    </a:cubicBezTo>
                    <a:lnTo>
                      <a:pt x="281" y="107"/>
                    </a:lnTo>
                    <a:lnTo>
                      <a:pt x="561" y="138"/>
                    </a:lnTo>
                    <a:cubicBezTo>
                      <a:pt x="571" y="138"/>
                      <a:pt x="582" y="127"/>
                      <a:pt x="592" y="127"/>
                    </a:cubicBezTo>
                    <a:cubicBezTo>
                      <a:pt x="592" y="117"/>
                      <a:pt x="603" y="107"/>
                      <a:pt x="603" y="97"/>
                    </a:cubicBezTo>
                    <a:cubicBezTo>
                      <a:pt x="603" y="86"/>
                      <a:pt x="592" y="65"/>
                      <a:pt x="571" y="55"/>
                    </a:cubicBezTo>
                    <a:cubicBezTo>
                      <a:pt x="488" y="55"/>
                      <a:pt x="405" y="44"/>
                      <a:pt x="322" y="34"/>
                    </a:cubicBezTo>
                    <a:lnTo>
                      <a:pt x="42" y="3"/>
                    </a:lnTo>
                    <a:cubicBezTo>
                      <a:pt x="39" y="1"/>
                      <a:pt x="35" y="0"/>
                      <a:pt x="3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1343;p49">
                <a:extLst>
                  <a:ext uri="{FF2B5EF4-FFF2-40B4-BE49-F238E27FC236}">
                    <a16:creationId xmlns:a16="http://schemas.microsoft.com/office/drawing/2014/main" id="{8B7E5EAC-1115-440D-BFDD-56DAC1AAC2F0}"/>
                  </a:ext>
                </a:extLst>
              </p:cNvPr>
              <p:cNvSpPr/>
              <p:nvPr/>
            </p:nvSpPr>
            <p:spPr>
              <a:xfrm>
                <a:off x="5905066" y="2989464"/>
                <a:ext cx="61742" cy="45383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007" extrusionOk="0">
                    <a:moveTo>
                      <a:pt x="363" y="0"/>
                    </a:moveTo>
                    <a:cubicBezTo>
                      <a:pt x="342" y="21"/>
                      <a:pt x="311" y="42"/>
                      <a:pt x="280" y="73"/>
                    </a:cubicBezTo>
                    <a:cubicBezTo>
                      <a:pt x="238" y="104"/>
                      <a:pt x="197" y="156"/>
                      <a:pt x="155" y="207"/>
                    </a:cubicBezTo>
                    <a:cubicBezTo>
                      <a:pt x="42" y="373"/>
                      <a:pt x="0" y="519"/>
                      <a:pt x="52" y="643"/>
                    </a:cubicBezTo>
                    <a:cubicBezTo>
                      <a:pt x="104" y="768"/>
                      <a:pt x="249" y="841"/>
                      <a:pt x="353" y="871"/>
                    </a:cubicBezTo>
                    <a:cubicBezTo>
                      <a:pt x="436" y="903"/>
                      <a:pt x="519" y="924"/>
                      <a:pt x="591" y="934"/>
                    </a:cubicBezTo>
                    <a:lnTo>
                      <a:pt x="840" y="965"/>
                    </a:lnTo>
                    <a:lnTo>
                      <a:pt x="913" y="965"/>
                    </a:lnTo>
                    <a:cubicBezTo>
                      <a:pt x="964" y="975"/>
                      <a:pt x="1017" y="986"/>
                      <a:pt x="1068" y="986"/>
                    </a:cubicBezTo>
                    <a:cubicBezTo>
                      <a:pt x="1110" y="996"/>
                      <a:pt x="1151" y="996"/>
                      <a:pt x="1193" y="996"/>
                    </a:cubicBezTo>
                    <a:cubicBezTo>
                      <a:pt x="1213" y="1007"/>
                      <a:pt x="1234" y="1007"/>
                      <a:pt x="1255" y="1007"/>
                    </a:cubicBezTo>
                    <a:cubicBezTo>
                      <a:pt x="1276" y="1007"/>
                      <a:pt x="1286" y="1007"/>
                      <a:pt x="1296" y="996"/>
                    </a:cubicBezTo>
                    <a:cubicBezTo>
                      <a:pt x="1296" y="986"/>
                      <a:pt x="1307" y="986"/>
                      <a:pt x="1307" y="975"/>
                    </a:cubicBezTo>
                    <a:lnTo>
                      <a:pt x="1369" y="913"/>
                    </a:lnTo>
                    <a:lnTo>
                      <a:pt x="1359" y="913"/>
                    </a:lnTo>
                    <a:cubicBezTo>
                      <a:pt x="1245" y="903"/>
                      <a:pt x="1130" y="871"/>
                      <a:pt x="1027" y="830"/>
                    </a:cubicBezTo>
                    <a:cubicBezTo>
                      <a:pt x="923" y="788"/>
                      <a:pt x="809" y="726"/>
                      <a:pt x="726" y="664"/>
                    </a:cubicBezTo>
                    <a:cubicBezTo>
                      <a:pt x="653" y="602"/>
                      <a:pt x="581" y="539"/>
                      <a:pt x="529" y="456"/>
                    </a:cubicBezTo>
                    <a:cubicBezTo>
                      <a:pt x="487" y="394"/>
                      <a:pt x="446" y="311"/>
                      <a:pt x="415" y="239"/>
                    </a:cubicBezTo>
                    <a:cubicBezTo>
                      <a:pt x="383" y="156"/>
                      <a:pt x="363" y="83"/>
                      <a:pt x="3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1344;p49">
                <a:extLst>
                  <a:ext uri="{FF2B5EF4-FFF2-40B4-BE49-F238E27FC236}">
                    <a16:creationId xmlns:a16="http://schemas.microsoft.com/office/drawing/2014/main" id="{DDA28157-EF52-4C8A-B860-BAB1308AB125}"/>
                  </a:ext>
                </a:extLst>
              </p:cNvPr>
              <p:cNvSpPr/>
              <p:nvPr/>
            </p:nvSpPr>
            <p:spPr>
              <a:xfrm>
                <a:off x="5704018" y="3025654"/>
                <a:ext cx="71567" cy="9031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2004" extrusionOk="0">
                    <a:moveTo>
                      <a:pt x="548" y="1"/>
                    </a:moveTo>
                    <a:cubicBezTo>
                      <a:pt x="498" y="1"/>
                      <a:pt x="450" y="9"/>
                      <a:pt x="405" y="27"/>
                    </a:cubicBezTo>
                    <a:cubicBezTo>
                      <a:pt x="84" y="162"/>
                      <a:pt x="1" y="702"/>
                      <a:pt x="218" y="1241"/>
                    </a:cubicBezTo>
                    <a:cubicBezTo>
                      <a:pt x="405" y="1694"/>
                      <a:pt x="753" y="2003"/>
                      <a:pt x="1050" y="2003"/>
                    </a:cubicBezTo>
                    <a:cubicBezTo>
                      <a:pt x="1100" y="2003"/>
                      <a:pt x="1148" y="1995"/>
                      <a:pt x="1193" y="1977"/>
                    </a:cubicBezTo>
                    <a:cubicBezTo>
                      <a:pt x="1504" y="1843"/>
                      <a:pt x="1587" y="1303"/>
                      <a:pt x="1380" y="774"/>
                    </a:cubicBezTo>
                    <a:cubicBezTo>
                      <a:pt x="1193" y="311"/>
                      <a:pt x="846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1345;p49">
                <a:extLst>
                  <a:ext uri="{FF2B5EF4-FFF2-40B4-BE49-F238E27FC236}">
                    <a16:creationId xmlns:a16="http://schemas.microsoft.com/office/drawing/2014/main" id="{F6F0C5FC-2A61-4517-B5A4-517D2C62AA39}"/>
                  </a:ext>
                </a:extLst>
              </p:cNvPr>
              <p:cNvSpPr/>
              <p:nvPr/>
            </p:nvSpPr>
            <p:spPr>
              <a:xfrm>
                <a:off x="6059334" y="2878326"/>
                <a:ext cx="70170" cy="83916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862" extrusionOk="0">
                    <a:moveTo>
                      <a:pt x="500" y="0"/>
                    </a:moveTo>
                    <a:cubicBezTo>
                      <a:pt x="441" y="0"/>
                      <a:pt x="384" y="13"/>
                      <a:pt x="332" y="39"/>
                    </a:cubicBezTo>
                    <a:cubicBezTo>
                      <a:pt x="42" y="184"/>
                      <a:pt x="0" y="703"/>
                      <a:pt x="249" y="1200"/>
                    </a:cubicBezTo>
                    <a:cubicBezTo>
                      <a:pt x="454" y="1601"/>
                      <a:pt x="784" y="1861"/>
                      <a:pt x="1056" y="1861"/>
                    </a:cubicBezTo>
                    <a:cubicBezTo>
                      <a:pt x="1116" y="1861"/>
                      <a:pt x="1172" y="1849"/>
                      <a:pt x="1224" y="1823"/>
                    </a:cubicBezTo>
                    <a:cubicBezTo>
                      <a:pt x="1515" y="1678"/>
                      <a:pt x="1556" y="1159"/>
                      <a:pt x="1307" y="661"/>
                    </a:cubicBezTo>
                    <a:cubicBezTo>
                      <a:pt x="1103" y="261"/>
                      <a:pt x="772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1346;p49">
                <a:extLst>
                  <a:ext uri="{FF2B5EF4-FFF2-40B4-BE49-F238E27FC236}">
                    <a16:creationId xmlns:a16="http://schemas.microsoft.com/office/drawing/2014/main" id="{693A10B4-9F89-45EC-A62D-E3880C61811A}"/>
                  </a:ext>
                </a:extLst>
              </p:cNvPr>
              <p:cNvSpPr/>
              <p:nvPr/>
            </p:nvSpPr>
            <p:spPr>
              <a:xfrm>
                <a:off x="5619876" y="2888962"/>
                <a:ext cx="89820" cy="77651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1723" extrusionOk="0">
                    <a:moveTo>
                      <a:pt x="1587" y="0"/>
                    </a:moveTo>
                    <a:cubicBezTo>
                      <a:pt x="1317" y="0"/>
                      <a:pt x="955" y="155"/>
                      <a:pt x="633" y="425"/>
                    </a:cubicBezTo>
                    <a:cubicBezTo>
                      <a:pt x="395" y="623"/>
                      <a:pt x="208" y="861"/>
                      <a:pt x="104" y="1079"/>
                    </a:cubicBezTo>
                    <a:cubicBezTo>
                      <a:pt x="10" y="1307"/>
                      <a:pt x="1" y="1494"/>
                      <a:pt x="104" y="1608"/>
                    </a:cubicBezTo>
                    <a:cubicBezTo>
                      <a:pt x="167" y="1681"/>
                      <a:pt x="270" y="1722"/>
                      <a:pt x="405" y="1722"/>
                    </a:cubicBezTo>
                    <a:cubicBezTo>
                      <a:pt x="674" y="1722"/>
                      <a:pt x="1038" y="1556"/>
                      <a:pt x="1359" y="1296"/>
                    </a:cubicBezTo>
                    <a:cubicBezTo>
                      <a:pt x="1598" y="1100"/>
                      <a:pt x="1785" y="861"/>
                      <a:pt x="1888" y="643"/>
                    </a:cubicBezTo>
                    <a:cubicBezTo>
                      <a:pt x="1992" y="415"/>
                      <a:pt x="1992" y="228"/>
                      <a:pt x="1888" y="114"/>
                    </a:cubicBezTo>
                    <a:cubicBezTo>
                      <a:pt x="1826" y="31"/>
                      <a:pt x="1722" y="0"/>
                      <a:pt x="15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1347;p49">
                <a:extLst>
                  <a:ext uri="{FF2B5EF4-FFF2-40B4-BE49-F238E27FC236}">
                    <a16:creationId xmlns:a16="http://schemas.microsoft.com/office/drawing/2014/main" id="{3DB51FD2-5F91-40C4-906E-4005AF8D408D}"/>
                  </a:ext>
                </a:extLst>
              </p:cNvPr>
              <p:cNvSpPr/>
              <p:nvPr/>
            </p:nvSpPr>
            <p:spPr>
              <a:xfrm>
                <a:off x="5989208" y="2751009"/>
                <a:ext cx="101943" cy="50566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122" extrusionOk="0">
                    <a:moveTo>
                      <a:pt x="1369" y="1"/>
                    </a:moveTo>
                    <a:cubicBezTo>
                      <a:pt x="1266" y="1"/>
                      <a:pt x="1151" y="12"/>
                      <a:pt x="1027" y="32"/>
                    </a:cubicBezTo>
                    <a:cubicBezTo>
                      <a:pt x="612" y="95"/>
                      <a:pt x="238" y="281"/>
                      <a:pt x="93" y="489"/>
                    </a:cubicBezTo>
                    <a:cubicBezTo>
                      <a:pt x="31" y="572"/>
                      <a:pt x="0" y="655"/>
                      <a:pt x="21" y="738"/>
                    </a:cubicBezTo>
                    <a:cubicBezTo>
                      <a:pt x="52" y="966"/>
                      <a:pt x="394" y="1121"/>
                      <a:pt x="861" y="1121"/>
                    </a:cubicBezTo>
                    <a:cubicBezTo>
                      <a:pt x="965" y="1121"/>
                      <a:pt x="1079" y="1111"/>
                      <a:pt x="1193" y="1100"/>
                    </a:cubicBezTo>
                    <a:cubicBezTo>
                      <a:pt x="1805" y="997"/>
                      <a:pt x="2262" y="685"/>
                      <a:pt x="2209" y="395"/>
                    </a:cubicBezTo>
                    <a:cubicBezTo>
                      <a:pt x="2179" y="157"/>
                      <a:pt x="1836" y="1"/>
                      <a:pt x="1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1348;p49">
                <a:extLst>
                  <a:ext uri="{FF2B5EF4-FFF2-40B4-BE49-F238E27FC236}">
                    <a16:creationId xmlns:a16="http://schemas.microsoft.com/office/drawing/2014/main" id="{84FA9D3C-7287-4762-A98E-4374DF0CFE08}"/>
                  </a:ext>
                </a:extLst>
              </p:cNvPr>
              <p:cNvSpPr/>
              <p:nvPr/>
            </p:nvSpPr>
            <p:spPr>
              <a:xfrm>
                <a:off x="6183677" y="2786117"/>
                <a:ext cx="221642" cy="153365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3403" extrusionOk="0">
                    <a:moveTo>
                      <a:pt x="4865" y="0"/>
                    </a:moveTo>
                    <a:cubicBezTo>
                      <a:pt x="4523" y="145"/>
                      <a:pt x="4180" y="291"/>
                      <a:pt x="3848" y="446"/>
                    </a:cubicBezTo>
                    <a:cubicBezTo>
                      <a:pt x="3507" y="602"/>
                      <a:pt x="3164" y="768"/>
                      <a:pt x="2832" y="954"/>
                    </a:cubicBezTo>
                    <a:cubicBezTo>
                      <a:pt x="2158" y="1317"/>
                      <a:pt x="1525" y="1732"/>
                      <a:pt x="944" y="2241"/>
                    </a:cubicBezTo>
                    <a:cubicBezTo>
                      <a:pt x="612" y="2531"/>
                      <a:pt x="291" y="2852"/>
                      <a:pt x="21" y="3205"/>
                    </a:cubicBezTo>
                    <a:cubicBezTo>
                      <a:pt x="10" y="3237"/>
                      <a:pt x="0" y="3257"/>
                      <a:pt x="0" y="3288"/>
                    </a:cubicBezTo>
                    <a:cubicBezTo>
                      <a:pt x="0" y="3320"/>
                      <a:pt x="10" y="3350"/>
                      <a:pt x="42" y="3371"/>
                    </a:cubicBezTo>
                    <a:cubicBezTo>
                      <a:pt x="63" y="3392"/>
                      <a:pt x="93" y="3403"/>
                      <a:pt x="125" y="3403"/>
                    </a:cubicBezTo>
                    <a:cubicBezTo>
                      <a:pt x="156" y="3403"/>
                      <a:pt x="187" y="3382"/>
                      <a:pt x="208" y="3361"/>
                    </a:cubicBezTo>
                    <a:cubicBezTo>
                      <a:pt x="342" y="3164"/>
                      <a:pt x="488" y="2988"/>
                      <a:pt x="654" y="2811"/>
                    </a:cubicBezTo>
                    <a:cubicBezTo>
                      <a:pt x="810" y="2635"/>
                      <a:pt x="975" y="2469"/>
                      <a:pt x="1151" y="2303"/>
                    </a:cubicBezTo>
                    <a:lnTo>
                      <a:pt x="1151" y="2303"/>
                    </a:lnTo>
                    <a:cubicBezTo>
                      <a:pt x="1151" y="2313"/>
                      <a:pt x="1141" y="2313"/>
                      <a:pt x="1141" y="2324"/>
                    </a:cubicBezTo>
                    <a:cubicBezTo>
                      <a:pt x="1525" y="1971"/>
                      <a:pt x="1951" y="1660"/>
                      <a:pt x="2396" y="1369"/>
                    </a:cubicBezTo>
                    <a:cubicBezTo>
                      <a:pt x="2624" y="1224"/>
                      <a:pt x="2853" y="1089"/>
                      <a:pt x="3081" y="954"/>
                    </a:cubicBezTo>
                    <a:cubicBezTo>
                      <a:pt x="3309" y="819"/>
                      <a:pt x="3548" y="695"/>
                      <a:pt x="3786" y="581"/>
                    </a:cubicBezTo>
                    <a:lnTo>
                      <a:pt x="3776" y="581"/>
                    </a:lnTo>
                    <a:cubicBezTo>
                      <a:pt x="4139" y="394"/>
                      <a:pt x="4512" y="228"/>
                      <a:pt x="4886" y="62"/>
                    </a:cubicBezTo>
                    <a:cubicBezTo>
                      <a:pt x="4906" y="62"/>
                      <a:pt x="4917" y="42"/>
                      <a:pt x="4906" y="21"/>
                    </a:cubicBezTo>
                    <a:cubicBezTo>
                      <a:pt x="4906" y="10"/>
                      <a:pt x="4886" y="0"/>
                      <a:pt x="4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1349;p49">
                <a:extLst>
                  <a:ext uri="{FF2B5EF4-FFF2-40B4-BE49-F238E27FC236}">
                    <a16:creationId xmlns:a16="http://schemas.microsoft.com/office/drawing/2014/main" id="{EE8E561A-D184-44F1-891A-85B6A999BFD5}"/>
                  </a:ext>
                </a:extLst>
              </p:cNvPr>
              <p:cNvSpPr/>
              <p:nvPr/>
            </p:nvSpPr>
            <p:spPr>
              <a:xfrm>
                <a:off x="6207518" y="2842633"/>
                <a:ext cx="288477" cy="123215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2734" extrusionOk="0">
                    <a:moveTo>
                      <a:pt x="6348" y="1"/>
                    </a:moveTo>
                    <a:cubicBezTo>
                      <a:pt x="5975" y="95"/>
                      <a:pt x="5592" y="188"/>
                      <a:pt x="5218" y="281"/>
                    </a:cubicBezTo>
                    <a:cubicBezTo>
                      <a:pt x="5021" y="333"/>
                      <a:pt x="4834" y="385"/>
                      <a:pt x="4637" y="427"/>
                    </a:cubicBezTo>
                    <a:cubicBezTo>
                      <a:pt x="4450" y="478"/>
                      <a:pt x="4253" y="540"/>
                      <a:pt x="4066" y="593"/>
                    </a:cubicBezTo>
                    <a:cubicBezTo>
                      <a:pt x="3299" y="810"/>
                      <a:pt x="2542" y="1049"/>
                      <a:pt x="1826" y="1381"/>
                    </a:cubicBezTo>
                    <a:cubicBezTo>
                      <a:pt x="1515" y="1526"/>
                      <a:pt x="1214" y="1692"/>
                      <a:pt x="924" y="1868"/>
                    </a:cubicBezTo>
                    <a:cubicBezTo>
                      <a:pt x="622" y="2045"/>
                      <a:pt x="332" y="2241"/>
                      <a:pt x="73" y="2460"/>
                    </a:cubicBezTo>
                    <a:cubicBezTo>
                      <a:pt x="42" y="2490"/>
                      <a:pt x="21" y="2511"/>
                      <a:pt x="11" y="2553"/>
                    </a:cubicBezTo>
                    <a:cubicBezTo>
                      <a:pt x="0" y="2594"/>
                      <a:pt x="11" y="2636"/>
                      <a:pt x="32" y="2667"/>
                    </a:cubicBezTo>
                    <a:cubicBezTo>
                      <a:pt x="52" y="2709"/>
                      <a:pt x="94" y="2729"/>
                      <a:pt x="135" y="2729"/>
                    </a:cubicBezTo>
                    <a:cubicBezTo>
                      <a:pt x="143" y="2732"/>
                      <a:pt x="153" y="2733"/>
                      <a:pt x="164" y="2733"/>
                    </a:cubicBezTo>
                    <a:cubicBezTo>
                      <a:pt x="192" y="2733"/>
                      <a:pt x="226" y="2724"/>
                      <a:pt x="249" y="2709"/>
                    </a:cubicBezTo>
                    <a:cubicBezTo>
                      <a:pt x="373" y="2605"/>
                      <a:pt x="509" y="2511"/>
                      <a:pt x="643" y="2407"/>
                    </a:cubicBezTo>
                    <a:cubicBezTo>
                      <a:pt x="768" y="2314"/>
                      <a:pt x="903" y="2221"/>
                      <a:pt x="1048" y="2138"/>
                    </a:cubicBezTo>
                    <a:cubicBezTo>
                      <a:pt x="1321" y="1955"/>
                      <a:pt x="1595" y="1803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93" y="1651"/>
                      <a:pt x="1896" y="1648"/>
                      <a:pt x="1898" y="1646"/>
                    </a:cubicBezTo>
                    <a:lnTo>
                      <a:pt x="1898" y="1646"/>
                    </a:lnTo>
                    <a:cubicBezTo>
                      <a:pt x="1895" y="1647"/>
                      <a:pt x="1891" y="1649"/>
                      <a:pt x="1888" y="1651"/>
                    </a:cubicBezTo>
                    <a:lnTo>
                      <a:pt x="1888" y="1651"/>
                    </a:lnTo>
                    <a:cubicBezTo>
                      <a:pt x="1892" y="1649"/>
                      <a:pt x="1895" y="1647"/>
                      <a:pt x="1899" y="1645"/>
                    </a:cubicBezTo>
                    <a:lnTo>
                      <a:pt x="1899" y="1645"/>
                    </a:lnTo>
                    <a:cubicBezTo>
                      <a:pt x="1899" y="1645"/>
                      <a:pt x="1898" y="1645"/>
                      <a:pt x="1898" y="1646"/>
                    </a:cubicBezTo>
                    <a:lnTo>
                      <a:pt x="1898" y="1646"/>
                    </a:lnTo>
                    <a:cubicBezTo>
                      <a:pt x="2258" y="1471"/>
                      <a:pt x="2608" y="1306"/>
                      <a:pt x="2978" y="1153"/>
                    </a:cubicBezTo>
                    <a:cubicBezTo>
                      <a:pt x="3340" y="1007"/>
                      <a:pt x="3714" y="862"/>
                      <a:pt x="4087" y="738"/>
                    </a:cubicBezTo>
                    <a:cubicBezTo>
                      <a:pt x="4274" y="676"/>
                      <a:pt x="4471" y="613"/>
                      <a:pt x="4658" y="561"/>
                    </a:cubicBezTo>
                    <a:cubicBezTo>
                      <a:pt x="4845" y="499"/>
                      <a:pt x="5031" y="447"/>
                      <a:pt x="5228" y="385"/>
                    </a:cubicBezTo>
                    <a:lnTo>
                      <a:pt x="6348" y="74"/>
                    </a:lnTo>
                    <a:lnTo>
                      <a:pt x="6369" y="74"/>
                    </a:lnTo>
                    <a:cubicBezTo>
                      <a:pt x="6390" y="63"/>
                      <a:pt x="6401" y="42"/>
                      <a:pt x="6401" y="22"/>
                    </a:cubicBezTo>
                    <a:cubicBezTo>
                      <a:pt x="6390" y="1"/>
                      <a:pt x="6380" y="1"/>
                      <a:pt x="6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1350;p49">
                <a:extLst>
                  <a:ext uri="{FF2B5EF4-FFF2-40B4-BE49-F238E27FC236}">
                    <a16:creationId xmlns:a16="http://schemas.microsoft.com/office/drawing/2014/main" id="{CE009CAD-2ECA-41D5-A433-42002C633DCA}"/>
                  </a:ext>
                </a:extLst>
              </p:cNvPr>
              <p:cNvSpPr/>
              <p:nvPr/>
            </p:nvSpPr>
            <p:spPr>
              <a:xfrm>
                <a:off x="6226672" y="2914651"/>
                <a:ext cx="254812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1800" extrusionOk="0">
                    <a:moveTo>
                      <a:pt x="5602" y="0"/>
                    </a:moveTo>
                    <a:cubicBezTo>
                      <a:pt x="5187" y="21"/>
                      <a:pt x="4772" y="53"/>
                      <a:pt x="4357" y="104"/>
                    </a:cubicBezTo>
                    <a:cubicBezTo>
                      <a:pt x="3943" y="156"/>
                      <a:pt x="3538" y="239"/>
                      <a:pt x="3123" y="322"/>
                    </a:cubicBezTo>
                    <a:cubicBezTo>
                      <a:pt x="2915" y="374"/>
                      <a:pt x="2718" y="426"/>
                      <a:pt x="2511" y="477"/>
                    </a:cubicBezTo>
                    <a:cubicBezTo>
                      <a:pt x="2314" y="540"/>
                      <a:pt x="2117" y="602"/>
                      <a:pt x="1909" y="664"/>
                    </a:cubicBezTo>
                    <a:cubicBezTo>
                      <a:pt x="1515" y="799"/>
                      <a:pt x="1131" y="965"/>
                      <a:pt x="758" y="1152"/>
                    </a:cubicBezTo>
                    <a:cubicBezTo>
                      <a:pt x="529" y="1266"/>
                      <a:pt x="301" y="1380"/>
                      <a:pt x="94" y="1515"/>
                    </a:cubicBezTo>
                    <a:cubicBezTo>
                      <a:pt x="21" y="1567"/>
                      <a:pt x="1" y="1671"/>
                      <a:pt x="52" y="1733"/>
                    </a:cubicBezTo>
                    <a:cubicBezTo>
                      <a:pt x="73" y="1764"/>
                      <a:pt x="104" y="1795"/>
                      <a:pt x="146" y="1795"/>
                    </a:cubicBezTo>
                    <a:cubicBezTo>
                      <a:pt x="157" y="1798"/>
                      <a:pt x="168" y="1799"/>
                      <a:pt x="179" y="1799"/>
                    </a:cubicBezTo>
                    <a:cubicBezTo>
                      <a:pt x="209" y="1799"/>
                      <a:pt x="237" y="1790"/>
                      <a:pt x="260" y="1775"/>
                    </a:cubicBezTo>
                    <a:cubicBezTo>
                      <a:pt x="550" y="1598"/>
                      <a:pt x="851" y="1422"/>
                      <a:pt x="1152" y="1277"/>
                    </a:cubicBezTo>
                    <a:cubicBezTo>
                      <a:pt x="1587" y="1058"/>
                      <a:pt x="2034" y="862"/>
                      <a:pt x="2490" y="706"/>
                    </a:cubicBezTo>
                    <a:cubicBezTo>
                      <a:pt x="2936" y="551"/>
                      <a:pt x="3403" y="415"/>
                      <a:pt x="3880" y="322"/>
                    </a:cubicBezTo>
                    <a:lnTo>
                      <a:pt x="3869" y="322"/>
                    </a:lnTo>
                    <a:cubicBezTo>
                      <a:pt x="4440" y="198"/>
                      <a:pt x="5031" y="125"/>
                      <a:pt x="5612" y="94"/>
                    </a:cubicBezTo>
                    <a:cubicBezTo>
                      <a:pt x="5644" y="83"/>
                      <a:pt x="5654" y="63"/>
                      <a:pt x="5654" y="42"/>
                    </a:cubicBezTo>
                    <a:cubicBezTo>
                      <a:pt x="5654" y="11"/>
                      <a:pt x="5633" y="0"/>
                      <a:pt x="5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1351;p49">
                <a:extLst>
                  <a:ext uri="{FF2B5EF4-FFF2-40B4-BE49-F238E27FC236}">
                    <a16:creationId xmlns:a16="http://schemas.microsoft.com/office/drawing/2014/main" id="{133DCC08-8923-4D87-86D2-43B123628B37}"/>
                  </a:ext>
                </a:extLst>
              </p:cNvPr>
              <p:cNvSpPr/>
              <p:nvPr/>
            </p:nvSpPr>
            <p:spPr>
              <a:xfrm>
                <a:off x="5431446" y="3134808"/>
                <a:ext cx="274010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904" extrusionOk="0">
                    <a:moveTo>
                      <a:pt x="4483" y="1"/>
                    </a:moveTo>
                    <a:cubicBezTo>
                      <a:pt x="3736" y="1"/>
                      <a:pt x="2990" y="93"/>
                      <a:pt x="2262" y="240"/>
                    </a:cubicBezTo>
                    <a:cubicBezTo>
                      <a:pt x="1879" y="323"/>
                      <a:pt x="1494" y="416"/>
                      <a:pt x="1121" y="509"/>
                    </a:cubicBezTo>
                    <a:cubicBezTo>
                      <a:pt x="748" y="613"/>
                      <a:pt x="385" y="728"/>
                      <a:pt x="22" y="831"/>
                    </a:cubicBezTo>
                    <a:lnTo>
                      <a:pt x="12" y="841"/>
                    </a:lnTo>
                    <a:cubicBezTo>
                      <a:pt x="1" y="852"/>
                      <a:pt x="1" y="862"/>
                      <a:pt x="1" y="883"/>
                    </a:cubicBezTo>
                    <a:cubicBezTo>
                      <a:pt x="12" y="903"/>
                      <a:pt x="32" y="903"/>
                      <a:pt x="53" y="903"/>
                    </a:cubicBezTo>
                    <a:cubicBezTo>
                      <a:pt x="446" y="780"/>
                      <a:pt x="848" y="676"/>
                      <a:pt x="1261" y="573"/>
                    </a:cubicBezTo>
                    <a:lnTo>
                      <a:pt x="1261" y="573"/>
                    </a:lnTo>
                    <a:cubicBezTo>
                      <a:pt x="1256" y="576"/>
                      <a:pt x="1256" y="582"/>
                      <a:pt x="1256" y="582"/>
                    </a:cubicBezTo>
                    <a:lnTo>
                      <a:pt x="1266" y="572"/>
                    </a:lnTo>
                    <a:lnTo>
                      <a:pt x="1266" y="572"/>
                    </a:lnTo>
                    <a:cubicBezTo>
                      <a:pt x="1266" y="572"/>
                      <a:pt x="1266" y="572"/>
                      <a:pt x="1266" y="572"/>
                    </a:cubicBezTo>
                    <a:cubicBezTo>
                      <a:pt x="1526" y="520"/>
                      <a:pt x="1796" y="458"/>
                      <a:pt x="2055" y="406"/>
                    </a:cubicBezTo>
                    <a:cubicBezTo>
                      <a:pt x="2335" y="364"/>
                      <a:pt x="2605" y="313"/>
                      <a:pt x="2884" y="281"/>
                    </a:cubicBezTo>
                    <a:cubicBezTo>
                      <a:pt x="3328" y="230"/>
                      <a:pt x="3772" y="193"/>
                      <a:pt x="4216" y="193"/>
                    </a:cubicBezTo>
                    <a:cubicBezTo>
                      <a:pt x="4312" y="193"/>
                      <a:pt x="4407" y="194"/>
                      <a:pt x="4503" y="198"/>
                    </a:cubicBezTo>
                    <a:lnTo>
                      <a:pt x="4482" y="198"/>
                    </a:lnTo>
                    <a:cubicBezTo>
                      <a:pt x="4731" y="209"/>
                      <a:pt x="4970" y="230"/>
                      <a:pt x="5219" y="260"/>
                    </a:cubicBezTo>
                    <a:cubicBezTo>
                      <a:pt x="5457" y="292"/>
                      <a:pt x="5696" y="343"/>
                      <a:pt x="5934" y="406"/>
                    </a:cubicBezTo>
                    <a:cubicBezTo>
                      <a:pt x="5966" y="406"/>
                      <a:pt x="5996" y="396"/>
                      <a:pt x="6028" y="385"/>
                    </a:cubicBezTo>
                    <a:cubicBezTo>
                      <a:pt x="6049" y="364"/>
                      <a:pt x="6069" y="333"/>
                      <a:pt x="6069" y="302"/>
                    </a:cubicBezTo>
                    <a:cubicBezTo>
                      <a:pt x="6079" y="271"/>
                      <a:pt x="6069" y="240"/>
                      <a:pt x="6049" y="209"/>
                    </a:cubicBezTo>
                    <a:cubicBezTo>
                      <a:pt x="6028" y="188"/>
                      <a:pt x="6007" y="167"/>
                      <a:pt x="5976" y="167"/>
                    </a:cubicBezTo>
                    <a:cubicBezTo>
                      <a:pt x="5530" y="53"/>
                      <a:pt x="5063" y="11"/>
                      <a:pt x="4606" y="1"/>
                    </a:cubicBezTo>
                    <a:cubicBezTo>
                      <a:pt x="4565" y="1"/>
                      <a:pt x="4524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1352;p49">
                <a:extLst>
                  <a:ext uri="{FF2B5EF4-FFF2-40B4-BE49-F238E27FC236}">
                    <a16:creationId xmlns:a16="http://schemas.microsoft.com/office/drawing/2014/main" id="{C0059DD3-9117-46E1-B645-309C54269134}"/>
                  </a:ext>
                </a:extLst>
              </p:cNvPr>
              <p:cNvSpPr/>
              <p:nvPr/>
            </p:nvSpPr>
            <p:spPr>
              <a:xfrm>
                <a:off x="5396879" y="3177352"/>
                <a:ext cx="306234" cy="103385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2294" extrusionOk="0">
                    <a:moveTo>
                      <a:pt x="4640" y="569"/>
                    </a:moveTo>
                    <a:cubicBezTo>
                      <a:pt x="4636" y="570"/>
                      <a:pt x="4631" y="571"/>
                      <a:pt x="4627" y="572"/>
                    </a:cubicBezTo>
                    <a:cubicBezTo>
                      <a:pt x="4634" y="572"/>
                      <a:pt x="4636" y="572"/>
                      <a:pt x="4640" y="569"/>
                    </a:cubicBezTo>
                    <a:close/>
                    <a:moveTo>
                      <a:pt x="6618" y="1"/>
                    </a:moveTo>
                    <a:cubicBezTo>
                      <a:pt x="6265" y="1"/>
                      <a:pt x="5903" y="33"/>
                      <a:pt x="5560" y="95"/>
                    </a:cubicBezTo>
                    <a:cubicBezTo>
                      <a:pt x="5207" y="146"/>
                      <a:pt x="4866" y="219"/>
                      <a:pt x="4523" y="312"/>
                    </a:cubicBezTo>
                    <a:cubicBezTo>
                      <a:pt x="3734" y="520"/>
                      <a:pt x="2967" y="831"/>
                      <a:pt x="2231" y="1174"/>
                    </a:cubicBezTo>
                    <a:lnTo>
                      <a:pt x="1671" y="1423"/>
                    </a:lnTo>
                    <a:cubicBezTo>
                      <a:pt x="1484" y="1515"/>
                      <a:pt x="1297" y="1598"/>
                      <a:pt x="1111" y="1692"/>
                    </a:cubicBezTo>
                    <a:cubicBezTo>
                      <a:pt x="758" y="1868"/>
                      <a:pt x="394" y="2045"/>
                      <a:pt x="32" y="2211"/>
                    </a:cubicBezTo>
                    <a:lnTo>
                      <a:pt x="21" y="2221"/>
                    </a:lnTo>
                    <a:cubicBezTo>
                      <a:pt x="11" y="2232"/>
                      <a:pt x="0" y="2252"/>
                      <a:pt x="11" y="2262"/>
                    </a:cubicBezTo>
                    <a:cubicBezTo>
                      <a:pt x="11" y="2283"/>
                      <a:pt x="42" y="2294"/>
                      <a:pt x="52" y="2294"/>
                    </a:cubicBezTo>
                    <a:cubicBezTo>
                      <a:pt x="62" y="2283"/>
                      <a:pt x="73" y="2283"/>
                      <a:pt x="83" y="2283"/>
                    </a:cubicBezTo>
                    <a:cubicBezTo>
                      <a:pt x="447" y="2107"/>
                      <a:pt x="809" y="1941"/>
                      <a:pt x="1173" y="1775"/>
                    </a:cubicBezTo>
                    <a:cubicBezTo>
                      <a:pt x="1359" y="1692"/>
                      <a:pt x="1546" y="1619"/>
                      <a:pt x="1733" y="1536"/>
                    </a:cubicBezTo>
                    <a:cubicBezTo>
                      <a:pt x="1920" y="1453"/>
                      <a:pt x="2116" y="1381"/>
                      <a:pt x="2303" y="1298"/>
                    </a:cubicBezTo>
                    <a:cubicBezTo>
                      <a:pt x="2687" y="1153"/>
                      <a:pt x="3071" y="1018"/>
                      <a:pt x="3465" y="893"/>
                    </a:cubicBezTo>
                    <a:cubicBezTo>
                      <a:pt x="3849" y="769"/>
                      <a:pt x="4243" y="655"/>
                      <a:pt x="4647" y="561"/>
                    </a:cubicBezTo>
                    <a:lnTo>
                      <a:pt x="4647" y="561"/>
                    </a:lnTo>
                    <a:cubicBezTo>
                      <a:pt x="4644" y="565"/>
                      <a:pt x="4642" y="567"/>
                      <a:pt x="4640" y="569"/>
                    </a:cubicBezTo>
                    <a:lnTo>
                      <a:pt x="4640" y="569"/>
                    </a:lnTo>
                    <a:cubicBezTo>
                      <a:pt x="4968" y="487"/>
                      <a:pt x="5295" y="426"/>
                      <a:pt x="5633" y="385"/>
                    </a:cubicBezTo>
                    <a:cubicBezTo>
                      <a:pt x="5799" y="364"/>
                      <a:pt x="5975" y="354"/>
                      <a:pt x="6141" y="333"/>
                    </a:cubicBezTo>
                    <a:cubicBezTo>
                      <a:pt x="6307" y="323"/>
                      <a:pt x="6484" y="323"/>
                      <a:pt x="6650" y="312"/>
                    </a:cubicBezTo>
                    <a:cubicBezTo>
                      <a:pt x="6691" y="312"/>
                      <a:pt x="6733" y="281"/>
                      <a:pt x="6753" y="261"/>
                    </a:cubicBezTo>
                    <a:cubicBezTo>
                      <a:pt x="6784" y="219"/>
                      <a:pt x="6795" y="178"/>
                      <a:pt x="6795" y="146"/>
                    </a:cubicBezTo>
                    <a:cubicBezTo>
                      <a:pt x="6784" y="105"/>
                      <a:pt x="6763" y="63"/>
                      <a:pt x="6733" y="33"/>
                    </a:cubicBezTo>
                    <a:cubicBezTo>
                      <a:pt x="6701" y="1"/>
                      <a:pt x="6660" y="1"/>
                      <a:pt x="6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1353;p49">
                <a:extLst>
                  <a:ext uri="{FF2B5EF4-FFF2-40B4-BE49-F238E27FC236}">
                    <a16:creationId xmlns:a16="http://schemas.microsoft.com/office/drawing/2014/main" id="{D852D336-D038-45BC-9FD9-F97A0657EBF0}"/>
                  </a:ext>
                </a:extLst>
              </p:cNvPr>
              <p:cNvSpPr/>
              <p:nvPr/>
            </p:nvSpPr>
            <p:spPr>
              <a:xfrm>
                <a:off x="5455783" y="3213812"/>
                <a:ext cx="251522" cy="114652"/>
              </a:xfrm>
              <a:custGeom>
                <a:avLst/>
                <a:gdLst/>
                <a:ahLst/>
                <a:cxnLst/>
                <a:rect l="l" t="t" r="r" b="b"/>
                <a:pathLst>
                  <a:path w="5581" h="2544" extrusionOk="0">
                    <a:moveTo>
                      <a:pt x="5420" y="0"/>
                    </a:moveTo>
                    <a:cubicBezTo>
                      <a:pt x="5415" y="0"/>
                      <a:pt x="5410" y="0"/>
                      <a:pt x="5405" y="1"/>
                    </a:cubicBezTo>
                    <a:cubicBezTo>
                      <a:pt x="5135" y="43"/>
                      <a:pt x="4876" y="95"/>
                      <a:pt x="4627" y="157"/>
                    </a:cubicBezTo>
                    <a:cubicBezTo>
                      <a:pt x="4202" y="250"/>
                      <a:pt x="3797" y="385"/>
                      <a:pt x="3393" y="540"/>
                    </a:cubicBezTo>
                    <a:cubicBezTo>
                      <a:pt x="3195" y="614"/>
                      <a:pt x="2988" y="696"/>
                      <a:pt x="2791" y="789"/>
                    </a:cubicBezTo>
                    <a:cubicBezTo>
                      <a:pt x="2593" y="883"/>
                      <a:pt x="2407" y="976"/>
                      <a:pt x="2210" y="1070"/>
                    </a:cubicBezTo>
                    <a:cubicBezTo>
                      <a:pt x="1826" y="1277"/>
                      <a:pt x="1452" y="1485"/>
                      <a:pt x="1090" y="1713"/>
                    </a:cubicBezTo>
                    <a:cubicBezTo>
                      <a:pt x="726" y="1951"/>
                      <a:pt x="374" y="2200"/>
                      <a:pt x="32" y="2460"/>
                    </a:cubicBezTo>
                    <a:cubicBezTo>
                      <a:pt x="11" y="2481"/>
                      <a:pt x="0" y="2501"/>
                      <a:pt x="21" y="2522"/>
                    </a:cubicBezTo>
                    <a:cubicBezTo>
                      <a:pt x="28" y="2535"/>
                      <a:pt x="42" y="2544"/>
                      <a:pt x="56" y="2544"/>
                    </a:cubicBezTo>
                    <a:cubicBezTo>
                      <a:pt x="66" y="2544"/>
                      <a:pt x="75" y="2540"/>
                      <a:pt x="83" y="2532"/>
                    </a:cubicBezTo>
                    <a:cubicBezTo>
                      <a:pt x="571" y="2169"/>
                      <a:pt x="1090" y="1847"/>
                      <a:pt x="1618" y="1568"/>
                    </a:cubicBezTo>
                    <a:lnTo>
                      <a:pt x="1608" y="1568"/>
                    </a:lnTo>
                    <a:cubicBezTo>
                      <a:pt x="2044" y="1329"/>
                      <a:pt x="2500" y="1121"/>
                      <a:pt x="2967" y="945"/>
                    </a:cubicBezTo>
                    <a:cubicBezTo>
                      <a:pt x="3434" y="779"/>
                      <a:pt x="3911" y="623"/>
                      <a:pt x="4388" y="510"/>
                    </a:cubicBezTo>
                    <a:cubicBezTo>
                      <a:pt x="4741" y="437"/>
                      <a:pt x="5083" y="375"/>
                      <a:pt x="5426" y="323"/>
                    </a:cubicBezTo>
                    <a:cubicBezTo>
                      <a:pt x="5477" y="312"/>
                      <a:pt x="5509" y="292"/>
                      <a:pt x="5539" y="261"/>
                    </a:cubicBezTo>
                    <a:cubicBezTo>
                      <a:pt x="5560" y="229"/>
                      <a:pt x="5581" y="188"/>
                      <a:pt x="5571" y="146"/>
                    </a:cubicBezTo>
                    <a:cubicBezTo>
                      <a:pt x="5561" y="68"/>
                      <a:pt x="5497" y="0"/>
                      <a:pt x="5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1354;p49">
                <a:extLst>
                  <a:ext uri="{FF2B5EF4-FFF2-40B4-BE49-F238E27FC236}">
                    <a16:creationId xmlns:a16="http://schemas.microsoft.com/office/drawing/2014/main" id="{A8D10187-6E5D-4644-AA4E-11F069DA5E0C}"/>
                  </a:ext>
                </a:extLst>
              </p:cNvPr>
              <p:cNvSpPr/>
              <p:nvPr/>
            </p:nvSpPr>
            <p:spPr>
              <a:xfrm>
                <a:off x="5890104" y="2954852"/>
                <a:ext cx="88377" cy="46780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038" extrusionOk="0">
                    <a:moveTo>
                      <a:pt x="1774" y="0"/>
                    </a:moveTo>
                    <a:cubicBezTo>
                      <a:pt x="1722" y="0"/>
                      <a:pt x="1670" y="11"/>
                      <a:pt x="1628" y="11"/>
                    </a:cubicBezTo>
                    <a:cubicBezTo>
                      <a:pt x="1577" y="11"/>
                      <a:pt x="1535" y="21"/>
                      <a:pt x="1494" y="21"/>
                    </a:cubicBezTo>
                    <a:cubicBezTo>
                      <a:pt x="1462" y="32"/>
                      <a:pt x="1432" y="32"/>
                      <a:pt x="1411" y="42"/>
                    </a:cubicBezTo>
                    <a:cubicBezTo>
                      <a:pt x="1390" y="42"/>
                      <a:pt x="1359" y="53"/>
                      <a:pt x="1338" y="53"/>
                    </a:cubicBezTo>
                    <a:lnTo>
                      <a:pt x="1317" y="53"/>
                    </a:lnTo>
                    <a:cubicBezTo>
                      <a:pt x="1307" y="63"/>
                      <a:pt x="1296" y="63"/>
                      <a:pt x="1286" y="63"/>
                    </a:cubicBezTo>
                    <a:cubicBezTo>
                      <a:pt x="1266" y="73"/>
                      <a:pt x="1245" y="73"/>
                      <a:pt x="1224" y="83"/>
                    </a:cubicBezTo>
                    <a:cubicBezTo>
                      <a:pt x="1172" y="94"/>
                      <a:pt x="1130" y="115"/>
                      <a:pt x="1079" y="125"/>
                    </a:cubicBezTo>
                    <a:cubicBezTo>
                      <a:pt x="996" y="156"/>
                      <a:pt x="913" y="198"/>
                      <a:pt x="830" y="229"/>
                    </a:cubicBezTo>
                    <a:cubicBezTo>
                      <a:pt x="747" y="281"/>
                      <a:pt x="653" y="332"/>
                      <a:pt x="570" y="385"/>
                    </a:cubicBezTo>
                    <a:cubicBezTo>
                      <a:pt x="487" y="436"/>
                      <a:pt x="415" y="488"/>
                      <a:pt x="342" y="551"/>
                    </a:cubicBezTo>
                    <a:cubicBezTo>
                      <a:pt x="280" y="602"/>
                      <a:pt x="218" y="664"/>
                      <a:pt x="155" y="737"/>
                    </a:cubicBezTo>
                    <a:cubicBezTo>
                      <a:pt x="114" y="779"/>
                      <a:pt x="83" y="820"/>
                      <a:pt x="52" y="862"/>
                    </a:cubicBezTo>
                    <a:cubicBezTo>
                      <a:pt x="42" y="883"/>
                      <a:pt x="42" y="892"/>
                      <a:pt x="31" y="903"/>
                    </a:cubicBezTo>
                    <a:cubicBezTo>
                      <a:pt x="0" y="934"/>
                      <a:pt x="10" y="996"/>
                      <a:pt x="52" y="1017"/>
                    </a:cubicBezTo>
                    <a:cubicBezTo>
                      <a:pt x="62" y="1038"/>
                      <a:pt x="83" y="1038"/>
                      <a:pt x="114" y="1038"/>
                    </a:cubicBezTo>
                    <a:cubicBezTo>
                      <a:pt x="145" y="1028"/>
                      <a:pt x="166" y="1007"/>
                      <a:pt x="176" y="986"/>
                    </a:cubicBezTo>
                    <a:lnTo>
                      <a:pt x="176" y="975"/>
                    </a:lnTo>
                    <a:lnTo>
                      <a:pt x="187" y="966"/>
                    </a:lnTo>
                    <a:cubicBezTo>
                      <a:pt x="208" y="934"/>
                      <a:pt x="228" y="903"/>
                      <a:pt x="249" y="883"/>
                    </a:cubicBezTo>
                    <a:cubicBezTo>
                      <a:pt x="280" y="830"/>
                      <a:pt x="321" y="789"/>
                      <a:pt x="353" y="758"/>
                    </a:cubicBezTo>
                    <a:cubicBezTo>
                      <a:pt x="487" y="623"/>
                      <a:pt x="643" y="498"/>
                      <a:pt x="798" y="405"/>
                    </a:cubicBezTo>
                    <a:cubicBezTo>
                      <a:pt x="851" y="374"/>
                      <a:pt x="902" y="343"/>
                      <a:pt x="954" y="322"/>
                    </a:cubicBezTo>
                    <a:cubicBezTo>
                      <a:pt x="996" y="302"/>
                      <a:pt x="1047" y="270"/>
                      <a:pt x="1100" y="249"/>
                    </a:cubicBezTo>
                    <a:cubicBezTo>
                      <a:pt x="1120" y="239"/>
                      <a:pt x="1141" y="229"/>
                      <a:pt x="1172" y="219"/>
                    </a:cubicBezTo>
                    <a:cubicBezTo>
                      <a:pt x="1193" y="208"/>
                      <a:pt x="1224" y="198"/>
                      <a:pt x="1245" y="198"/>
                    </a:cubicBezTo>
                    <a:cubicBezTo>
                      <a:pt x="1307" y="177"/>
                      <a:pt x="1359" y="156"/>
                      <a:pt x="1411" y="136"/>
                    </a:cubicBezTo>
                    <a:cubicBezTo>
                      <a:pt x="1421" y="136"/>
                      <a:pt x="1442" y="125"/>
                      <a:pt x="1462" y="125"/>
                    </a:cubicBezTo>
                    <a:cubicBezTo>
                      <a:pt x="1483" y="115"/>
                      <a:pt x="1504" y="115"/>
                      <a:pt x="1535" y="104"/>
                    </a:cubicBezTo>
                    <a:cubicBezTo>
                      <a:pt x="1566" y="94"/>
                      <a:pt x="1598" y="94"/>
                      <a:pt x="1618" y="94"/>
                    </a:cubicBezTo>
                    <a:cubicBezTo>
                      <a:pt x="1681" y="83"/>
                      <a:pt x="1732" y="73"/>
                      <a:pt x="1784" y="73"/>
                    </a:cubicBezTo>
                    <a:cubicBezTo>
                      <a:pt x="1826" y="73"/>
                      <a:pt x="1877" y="83"/>
                      <a:pt x="1919" y="83"/>
                    </a:cubicBezTo>
                    <a:cubicBezTo>
                      <a:pt x="1939" y="83"/>
                      <a:pt x="1960" y="73"/>
                      <a:pt x="1960" y="53"/>
                    </a:cubicBezTo>
                    <a:cubicBezTo>
                      <a:pt x="1960" y="32"/>
                      <a:pt x="1950" y="11"/>
                      <a:pt x="1930" y="11"/>
                    </a:cubicBezTo>
                    <a:cubicBezTo>
                      <a:pt x="1877" y="11"/>
                      <a:pt x="1826" y="0"/>
                      <a:pt x="1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1355;p49">
                <a:extLst>
                  <a:ext uri="{FF2B5EF4-FFF2-40B4-BE49-F238E27FC236}">
                    <a16:creationId xmlns:a16="http://schemas.microsoft.com/office/drawing/2014/main" id="{6660A6A0-5412-40F3-A0C7-ABDE9A46E3F2}"/>
                  </a:ext>
                </a:extLst>
              </p:cNvPr>
              <p:cNvSpPr/>
              <p:nvPr/>
            </p:nvSpPr>
            <p:spPr>
              <a:xfrm>
                <a:off x="5412292" y="3670125"/>
                <a:ext cx="1272075" cy="520800"/>
              </a:xfrm>
              <a:custGeom>
                <a:avLst/>
                <a:gdLst/>
                <a:ahLst/>
                <a:cxnLst/>
                <a:rect l="l" t="t" r="r" b="b"/>
                <a:pathLst>
                  <a:path w="28226" h="11556" extrusionOk="0">
                    <a:moveTo>
                      <a:pt x="8382" y="5239"/>
                    </a:moveTo>
                    <a:cubicBezTo>
                      <a:pt x="8390" y="5240"/>
                      <a:pt x="8397" y="5240"/>
                      <a:pt x="8405" y="5241"/>
                    </a:cubicBezTo>
                    <a:lnTo>
                      <a:pt x="8405" y="5241"/>
                    </a:lnTo>
                    <a:lnTo>
                      <a:pt x="8403" y="5239"/>
                    </a:lnTo>
                    <a:close/>
                    <a:moveTo>
                      <a:pt x="384" y="0"/>
                    </a:moveTo>
                    <a:cubicBezTo>
                      <a:pt x="312" y="0"/>
                      <a:pt x="260" y="52"/>
                      <a:pt x="239" y="115"/>
                    </a:cubicBezTo>
                    <a:cubicBezTo>
                      <a:pt x="73" y="685"/>
                      <a:pt x="1" y="1245"/>
                      <a:pt x="1" y="1795"/>
                    </a:cubicBezTo>
                    <a:cubicBezTo>
                      <a:pt x="1" y="2293"/>
                      <a:pt x="84" y="2801"/>
                      <a:pt x="239" y="3299"/>
                    </a:cubicBezTo>
                    <a:cubicBezTo>
                      <a:pt x="530" y="4181"/>
                      <a:pt x="1080" y="5021"/>
                      <a:pt x="1878" y="5778"/>
                    </a:cubicBezTo>
                    <a:cubicBezTo>
                      <a:pt x="2241" y="6110"/>
                      <a:pt x="2646" y="6431"/>
                      <a:pt x="3134" y="6753"/>
                    </a:cubicBezTo>
                    <a:cubicBezTo>
                      <a:pt x="3569" y="7044"/>
                      <a:pt x="4036" y="7303"/>
                      <a:pt x="4575" y="7552"/>
                    </a:cubicBezTo>
                    <a:cubicBezTo>
                      <a:pt x="5052" y="7780"/>
                      <a:pt x="5561" y="7987"/>
                      <a:pt x="6142" y="8185"/>
                    </a:cubicBezTo>
                    <a:cubicBezTo>
                      <a:pt x="6650" y="8361"/>
                      <a:pt x="7189" y="8517"/>
                      <a:pt x="7749" y="8641"/>
                    </a:cubicBezTo>
                    <a:cubicBezTo>
                      <a:pt x="8797" y="8890"/>
                      <a:pt x="9824" y="9025"/>
                      <a:pt x="10820" y="9056"/>
                    </a:cubicBezTo>
                    <a:lnTo>
                      <a:pt x="11110" y="9056"/>
                    </a:lnTo>
                    <a:cubicBezTo>
                      <a:pt x="11639" y="9056"/>
                      <a:pt x="12168" y="9025"/>
                      <a:pt x="12790" y="8973"/>
                    </a:cubicBezTo>
                    <a:cubicBezTo>
                      <a:pt x="13382" y="8921"/>
                      <a:pt x="13984" y="8859"/>
                      <a:pt x="14565" y="8797"/>
                    </a:cubicBezTo>
                    <a:cubicBezTo>
                      <a:pt x="14834" y="8766"/>
                      <a:pt x="15104" y="8734"/>
                      <a:pt x="15363" y="8714"/>
                    </a:cubicBezTo>
                    <a:cubicBezTo>
                      <a:pt x="16370" y="8610"/>
                      <a:pt x="17458" y="8517"/>
                      <a:pt x="18527" y="8517"/>
                    </a:cubicBezTo>
                    <a:cubicBezTo>
                      <a:pt x="18973" y="8517"/>
                      <a:pt x="19388" y="8527"/>
                      <a:pt x="19782" y="8568"/>
                    </a:cubicBezTo>
                    <a:lnTo>
                      <a:pt x="19751" y="8558"/>
                    </a:lnTo>
                    <a:lnTo>
                      <a:pt x="19751" y="8558"/>
                    </a:lnTo>
                    <a:cubicBezTo>
                      <a:pt x="20187" y="8600"/>
                      <a:pt x="20612" y="8651"/>
                      <a:pt x="21006" y="8724"/>
                    </a:cubicBezTo>
                    <a:cubicBezTo>
                      <a:pt x="21442" y="8807"/>
                      <a:pt x="21847" y="8921"/>
                      <a:pt x="22209" y="9046"/>
                    </a:cubicBezTo>
                    <a:cubicBezTo>
                      <a:pt x="22490" y="9160"/>
                      <a:pt x="22769" y="9305"/>
                      <a:pt x="23060" y="9513"/>
                    </a:cubicBezTo>
                    <a:cubicBezTo>
                      <a:pt x="23361" y="9730"/>
                      <a:pt x="23651" y="9979"/>
                      <a:pt x="23921" y="10228"/>
                    </a:cubicBezTo>
                    <a:cubicBezTo>
                      <a:pt x="24159" y="10435"/>
                      <a:pt x="24398" y="10643"/>
                      <a:pt x="24647" y="10840"/>
                    </a:cubicBezTo>
                    <a:cubicBezTo>
                      <a:pt x="24948" y="11069"/>
                      <a:pt x="25228" y="11235"/>
                      <a:pt x="25519" y="11359"/>
                    </a:cubicBezTo>
                    <a:cubicBezTo>
                      <a:pt x="25830" y="11494"/>
                      <a:pt x="26141" y="11556"/>
                      <a:pt x="26452" y="11556"/>
                    </a:cubicBezTo>
                    <a:lnTo>
                      <a:pt x="26524" y="11556"/>
                    </a:lnTo>
                    <a:cubicBezTo>
                      <a:pt x="26815" y="11546"/>
                      <a:pt x="27105" y="11463"/>
                      <a:pt x="27365" y="11297"/>
                    </a:cubicBezTo>
                    <a:cubicBezTo>
                      <a:pt x="27593" y="11162"/>
                      <a:pt x="27790" y="10944"/>
                      <a:pt x="27946" y="10684"/>
                    </a:cubicBezTo>
                    <a:cubicBezTo>
                      <a:pt x="28008" y="10571"/>
                      <a:pt x="28060" y="10446"/>
                      <a:pt x="28112" y="10290"/>
                    </a:cubicBezTo>
                    <a:cubicBezTo>
                      <a:pt x="28153" y="10156"/>
                      <a:pt x="28184" y="10000"/>
                      <a:pt x="28205" y="9824"/>
                    </a:cubicBezTo>
                    <a:cubicBezTo>
                      <a:pt x="28226" y="9523"/>
                      <a:pt x="28184" y="9202"/>
                      <a:pt x="28080" y="8870"/>
                    </a:cubicBezTo>
                    <a:cubicBezTo>
                      <a:pt x="27997" y="8621"/>
                      <a:pt x="27894" y="8372"/>
                      <a:pt x="27759" y="8123"/>
                    </a:cubicBezTo>
                    <a:cubicBezTo>
                      <a:pt x="27635" y="7915"/>
                      <a:pt x="27489" y="7697"/>
                      <a:pt x="27292" y="7469"/>
                    </a:cubicBezTo>
                    <a:cubicBezTo>
                      <a:pt x="26981" y="7085"/>
                      <a:pt x="26577" y="6733"/>
                      <a:pt x="26068" y="6401"/>
                    </a:cubicBezTo>
                    <a:cubicBezTo>
                      <a:pt x="25622" y="6110"/>
                      <a:pt x="25114" y="5861"/>
                      <a:pt x="24512" y="5633"/>
                    </a:cubicBezTo>
                    <a:cubicBezTo>
                      <a:pt x="23983" y="5426"/>
                      <a:pt x="23412" y="5260"/>
                      <a:pt x="22780" y="5115"/>
                    </a:cubicBezTo>
                    <a:cubicBezTo>
                      <a:pt x="21722" y="4876"/>
                      <a:pt x="20591" y="4730"/>
                      <a:pt x="19316" y="4679"/>
                    </a:cubicBezTo>
                    <a:cubicBezTo>
                      <a:pt x="19014" y="4658"/>
                      <a:pt x="18703" y="4658"/>
                      <a:pt x="18392" y="4658"/>
                    </a:cubicBezTo>
                    <a:cubicBezTo>
                      <a:pt x="18122" y="4658"/>
                      <a:pt x="17843" y="4658"/>
                      <a:pt x="17562" y="4668"/>
                    </a:cubicBezTo>
                    <a:cubicBezTo>
                      <a:pt x="16691" y="4700"/>
                      <a:pt x="15830" y="4783"/>
                      <a:pt x="15093" y="4855"/>
                    </a:cubicBezTo>
                    <a:cubicBezTo>
                      <a:pt x="14731" y="4896"/>
                      <a:pt x="14357" y="4938"/>
                      <a:pt x="13984" y="4979"/>
                    </a:cubicBezTo>
                    <a:cubicBezTo>
                      <a:pt x="12594" y="5124"/>
                      <a:pt x="11142" y="5290"/>
                      <a:pt x="9720" y="5290"/>
                    </a:cubicBezTo>
                    <a:cubicBezTo>
                      <a:pt x="9262" y="5290"/>
                      <a:pt x="8823" y="5270"/>
                      <a:pt x="8405" y="5241"/>
                    </a:cubicBezTo>
                    <a:lnTo>
                      <a:pt x="8405" y="5241"/>
                    </a:lnTo>
                    <a:lnTo>
                      <a:pt x="8413" y="5249"/>
                    </a:lnTo>
                    <a:cubicBezTo>
                      <a:pt x="7905" y="5198"/>
                      <a:pt x="7407" y="5124"/>
                      <a:pt x="6940" y="5032"/>
                    </a:cubicBezTo>
                    <a:cubicBezTo>
                      <a:pt x="6442" y="4938"/>
                      <a:pt x="5934" y="4793"/>
                      <a:pt x="5446" y="4617"/>
                    </a:cubicBezTo>
                    <a:lnTo>
                      <a:pt x="5446" y="4617"/>
                    </a:lnTo>
                    <a:lnTo>
                      <a:pt x="5457" y="4627"/>
                    </a:lnTo>
                    <a:cubicBezTo>
                      <a:pt x="4658" y="4326"/>
                      <a:pt x="3890" y="3932"/>
                      <a:pt x="3196" y="3434"/>
                    </a:cubicBezTo>
                    <a:lnTo>
                      <a:pt x="3185" y="3434"/>
                    </a:lnTo>
                    <a:cubicBezTo>
                      <a:pt x="2583" y="2998"/>
                      <a:pt x="2044" y="2501"/>
                      <a:pt x="1588" y="1950"/>
                    </a:cubicBezTo>
                    <a:cubicBezTo>
                      <a:pt x="1246" y="1535"/>
                      <a:pt x="976" y="1111"/>
                      <a:pt x="778" y="685"/>
                    </a:cubicBezTo>
                    <a:cubicBezTo>
                      <a:pt x="695" y="509"/>
                      <a:pt x="623" y="332"/>
                      <a:pt x="571" y="156"/>
                    </a:cubicBezTo>
                    <a:cubicBezTo>
                      <a:pt x="561" y="125"/>
                      <a:pt x="540" y="94"/>
                      <a:pt x="499" y="73"/>
                    </a:cubicBezTo>
                    <a:cubicBezTo>
                      <a:pt x="478" y="42"/>
                      <a:pt x="447" y="21"/>
                      <a:pt x="416" y="11"/>
                    </a:cubicBezTo>
                    <a:cubicBezTo>
                      <a:pt x="395" y="0"/>
                      <a:pt x="384" y="0"/>
                      <a:pt x="3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1356;p49">
                <a:extLst>
                  <a:ext uri="{FF2B5EF4-FFF2-40B4-BE49-F238E27FC236}">
                    <a16:creationId xmlns:a16="http://schemas.microsoft.com/office/drawing/2014/main" id="{DEB6E196-B0AB-436D-B860-8616D6280AD2}"/>
                  </a:ext>
                </a:extLst>
              </p:cNvPr>
              <p:cNvSpPr/>
              <p:nvPr/>
            </p:nvSpPr>
            <p:spPr>
              <a:xfrm>
                <a:off x="5410895" y="3674767"/>
                <a:ext cx="949978" cy="412999"/>
              </a:xfrm>
              <a:custGeom>
                <a:avLst/>
                <a:gdLst/>
                <a:ahLst/>
                <a:cxnLst/>
                <a:rect l="l" t="t" r="r" b="b"/>
                <a:pathLst>
                  <a:path w="21079" h="9164" extrusionOk="0">
                    <a:moveTo>
                      <a:pt x="385" y="1"/>
                    </a:moveTo>
                    <a:cubicBezTo>
                      <a:pt x="353" y="1"/>
                      <a:pt x="322" y="12"/>
                      <a:pt x="302" y="32"/>
                    </a:cubicBezTo>
                    <a:cubicBezTo>
                      <a:pt x="270" y="63"/>
                      <a:pt x="260" y="95"/>
                      <a:pt x="249" y="136"/>
                    </a:cubicBezTo>
                    <a:cubicBezTo>
                      <a:pt x="32" y="1100"/>
                      <a:pt x="0" y="2107"/>
                      <a:pt x="208" y="3082"/>
                    </a:cubicBezTo>
                    <a:cubicBezTo>
                      <a:pt x="312" y="3539"/>
                      <a:pt x="457" y="3974"/>
                      <a:pt x="654" y="4399"/>
                    </a:cubicBezTo>
                    <a:cubicBezTo>
                      <a:pt x="851" y="4814"/>
                      <a:pt x="1100" y="5208"/>
                      <a:pt x="1380" y="5582"/>
                    </a:cubicBezTo>
                    <a:cubicBezTo>
                      <a:pt x="1971" y="6360"/>
                      <a:pt x="2739" y="6992"/>
                      <a:pt x="3579" y="7501"/>
                    </a:cubicBezTo>
                    <a:cubicBezTo>
                      <a:pt x="4627" y="8123"/>
                      <a:pt x="5779" y="8559"/>
                      <a:pt x="6971" y="8818"/>
                    </a:cubicBezTo>
                    <a:cubicBezTo>
                      <a:pt x="8078" y="9072"/>
                      <a:pt x="9210" y="9164"/>
                      <a:pt x="10345" y="9164"/>
                    </a:cubicBezTo>
                    <a:cubicBezTo>
                      <a:pt x="10465" y="9164"/>
                      <a:pt x="10585" y="9163"/>
                      <a:pt x="10705" y="9161"/>
                    </a:cubicBezTo>
                    <a:cubicBezTo>
                      <a:pt x="11339" y="9140"/>
                      <a:pt x="11971" y="9099"/>
                      <a:pt x="12593" y="9036"/>
                    </a:cubicBezTo>
                    <a:cubicBezTo>
                      <a:pt x="13236" y="8974"/>
                      <a:pt x="13870" y="8880"/>
                      <a:pt x="14502" y="8787"/>
                    </a:cubicBezTo>
                    <a:cubicBezTo>
                      <a:pt x="16629" y="8465"/>
                      <a:pt x="18796" y="8362"/>
                      <a:pt x="20954" y="8279"/>
                    </a:cubicBezTo>
                    <a:cubicBezTo>
                      <a:pt x="20985" y="8269"/>
                      <a:pt x="21027" y="8248"/>
                      <a:pt x="21048" y="8216"/>
                    </a:cubicBezTo>
                    <a:cubicBezTo>
                      <a:pt x="21068" y="8186"/>
                      <a:pt x="21078" y="8144"/>
                      <a:pt x="21068" y="8113"/>
                    </a:cubicBezTo>
                    <a:cubicBezTo>
                      <a:pt x="21058" y="8071"/>
                      <a:pt x="21037" y="8040"/>
                      <a:pt x="21006" y="8020"/>
                    </a:cubicBezTo>
                    <a:cubicBezTo>
                      <a:pt x="20975" y="7988"/>
                      <a:pt x="20944" y="7988"/>
                      <a:pt x="20902" y="7988"/>
                    </a:cubicBezTo>
                    <a:cubicBezTo>
                      <a:pt x="19512" y="8050"/>
                      <a:pt x="18122" y="8113"/>
                      <a:pt x="16733" y="8237"/>
                    </a:cubicBezTo>
                    <a:cubicBezTo>
                      <a:pt x="16037" y="8299"/>
                      <a:pt x="15352" y="8372"/>
                      <a:pt x="14658" y="8476"/>
                    </a:cubicBezTo>
                    <a:cubicBezTo>
                      <a:pt x="14336" y="8518"/>
                      <a:pt x="14004" y="8569"/>
                      <a:pt x="13683" y="8621"/>
                    </a:cubicBezTo>
                    <a:cubicBezTo>
                      <a:pt x="13372" y="8663"/>
                      <a:pt x="13050" y="8704"/>
                      <a:pt x="12738" y="8735"/>
                    </a:cubicBezTo>
                    <a:cubicBezTo>
                      <a:pt x="12137" y="8797"/>
                      <a:pt x="11535" y="8850"/>
                      <a:pt x="10924" y="8870"/>
                    </a:cubicBezTo>
                    <a:cubicBezTo>
                      <a:pt x="10725" y="8876"/>
                      <a:pt x="10526" y="8880"/>
                      <a:pt x="10328" y="8880"/>
                    </a:cubicBezTo>
                    <a:cubicBezTo>
                      <a:pt x="9189" y="8880"/>
                      <a:pt x="8053" y="8775"/>
                      <a:pt x="6940" y="8528"/>
                    </a:cubicBezTo>
                    <a:cubicBezTo>
                      <a:pt x="5954" y="8299"/>
                      <a:pt x="5011" y="7947"/>
                      <a:pt x="4119" y="7480"/>
                    </a:cubicBezTo>
                    <a:lnTo>
                      <a:pt x="4119" y="7480"/>
                    </a:lnTo>
                    <a:lnTo>
                      <a:pt x="4150" y="7501"/>
                    </a:lnTo>
                    <a:cubicBezTo>
                      <a:pt x="3496" y="7148"/>
                      <a:pt x="2874" y="6723"/>
                      <a:pt x="2335" y="6204"/>
                    </a:cubicBezTo>
                    <a:cubicBezTo>
                      <a:pt x="1909" y="5800"/>
                      <a:pt x="1536" y="5353"/>
                      <a:pt x="1224" y="4856"/>
                    </a:cubicBezTo>
                    <a:cubicBezTo>
                      <a:pt x="955" y="4410"/>
                      <a:pt x="747" y="3943"/>
                      <a:pt x="602" y="3456"/>
                    </a:cubicBezTo>
                    <a:lnTo>
                      <a:pt x="602" y="3466"/>
                    </a:lnTo>
                    <a:cubicBezTo>
                      <a:pt x="457" y="2968"/>
                      <a:pt x="374" y="2449"/>
                      <a:pt x="353" y="1930"/>
                    </a:cubicBezTo>
                    <a:cubicBezTo>
                      <a:pt x="343" y="1329"/>
                      <a:pt x="405" y="738"/>
                      <a:pt x="530" y="157"/>
                    </a:cubicBezTo>
                    <a:cubicBezTo>
                      <a:pt x="540" y="125"/>
                      <a:pt x="519" y="84"/>
                      <a:pt x="498" y="53"/>
                    </a:cubicBezTo>
                    <a:cubicBezTo>
                      <a:pt x="478" y="32"/>
                      <a:pt x="436" y="12"/>
                      <a:pt x="40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1357;p49">
                <a:extLst>
                  <a:ext uri="{FF2B5EF4-FFF2-40B4-BE49-F238E27FC236}">
                    <a16:creationId xmlns:a16="http://schemas.microsoft.com/office/drawing/2014/main" id="{6575CFC1-1748-4532-BCAF-A229E64A3FF2}"/>
                  </a:ext>
                </a:extLst>
              </p:cNvPr>
              <p:cNvSpPr/>
              <p:nvPr/>
            </p:nvSpPr>
            <p:spPr>
              <a:xfrm>
                <a:off x="5467455" y="3891274"/>
                <a:ext cx="407726" cy="188292"/>
              </a:xfrm>
              <a:custGeom>
                <a:avLst/>
                <a:gdLst/>
                <a:ahLst/>
                <a:cxnLst/>
                <a:rect l="l" t="t" r="r" b="b"/>
                <a:pathLst>
                  <a:path w="9047" h="4178" extrusionOk="0">
                    <a:moveTo>
                      <a:pt x="976" y="1141"/>
                    </a:moveTo>
                    <a:cubicBezTo>
                      <a:pt x="1287" y="1442"/>
                      <a:pt x="1619" y="1743"/>
                      <a:pt x="1972" y="2002"/>
                    </a:cubicBezTo>
                    <a:cubicBezTo>
                      <a:pt x="1712" y="1826"/>
                      <a:pt x="1474" y="1639"/>
                      <a:pt x="1246" y="1421"/>
                    </a:cubicBezTo>
                    <a:lnTo>
                      <a:pt x="1246" y="1421"/>
                    </a:lnTo>
                    <a:cubicBezTo>
                      <a:pt x="1246" y="1421"/>
                      <a:pt x="1246" y="1421"/>
                      <a:pt x="1246" y="1421"/>
                    </a:cubicBezTo>
                    <a:lnTo>
                      <a:pt x="1246" y="1421"/>
                    </a:lnTo>
                    <a:cubicBezTo>
                      <a:pt x="1150" y="1325"/>
                      <a:pt x="1063" y="1238"/>
                      <a:pt x="976" y="1141"/>
                    </a:cubicBezTo>
                    <a:close/>
                    <a:moveTo>
                      <a:pt x="3115" y="2407"/>
                    </a:moveTo>
                    <a:lnTo>
                      <a:pt x="3115" y="2407"/>
                    </a:lnTo>
                    <a:cubicBezTo>
                      <a:pt x="3121" y="2410"/>
                      <a:pt x="3127" y="2413"/>
                      <a:pt x="3134" y="2417"/>
                    </a:cubicBezTo>
                    <a:cubicBezTo>
                      <a:pt x="3134" y="2417"/>
                      <a:pt x="3124" y="2408"/>
                      <a:pt x="3115" y="2407"/>
                    </a:cubicBezTo>
                    <a:close/>
                    <a:moveTo>
                      <a:pt x="156" y="0"/>
                    </a:moveTo>
                    <a:cubicBezTo>
                      <a:pt x="135" y="0"/>
                      <a:pt x="115" y="0"/>
                      <a:pt x="105" y="10"/>
                    </a:cubicBezTo>
                    <a:cubicBezTo>
                      <a:pt x="32" y="42"/>
                      <a:pt x="1" y="125"/>
                      <a:pt x="32" y="197"/>
                    </a:cubicBezTo>
                    <a:cubicBezTo>
                      <a:pt x="478" y="1234"/>
                      <a:pt x="1359" y="2012"/>
                      <a:pt x="2324" y="2573"/>
                    </a:cubicBezTo>
                    <a:cubicBezTo>
                      <a:pt x="3392" y="3195"/>
                      <a:pt x="4586" y="3599"/>
                      <a:pt x="5799" y="3859"/>
                    </a:cubicBezTo>
                    <a:cubicBezTo>
                      <a:pt x="6338" y="3983"/>
                      <a:pt x="6878" y="4066"/>
                      <a:pt x="7428" y="4118"/>
                    </a:cubicBezTo>
                    <a:cubicBezTo>
                      <a:pt x="7797" y="4157"/>
                      <a:pt x="8167" y="4178"/>
                      <a:pt x="8536" y="4178"/>
                    </a:cubicBezTo>
                    <a:cubicBezTo>
                      <a:pt x="8665" y="4178"/>
                      <a:pt x="8793" y="4175"/>
                      <a:pt x="8922" y="4170"/>
                    </a:cubicBezTo>
                    <a:cubicBezTo>
                      <a:pt x="8952" y="4170"/>
                      <a:pt x="8973" y="4159"/>
                      <a:pt x="8994" y="4139"/>
                    </a:cubicBezTo>
                    <a:cubicBezTo>
                      <a:pt x="9015" y="4118"/>
                      <a:pt x="9035" y="4076"/>
                      <a:pt x="9046" y="4046"/>
                    </a:cubicBezTo>
                    <a:cubicBezTo>
                      <a:pt x="9046" y="3963"/>
                      <a:pt x="8994" y="3890"/>
                      <a:pt x="8911" y="3890"/>
                    </a:cubicBezTo>
                    <a:cubicBezTo>
                      <a:pt x="8030" y="3848"/>
                      <a:pt x="7148" y="3724"/>
                      <a:pt x="6287" y="3527"/>
                    </a:cubicBezTo>
                    <a:lnTo>
                      <a:pt x="6287" y="3527"/>
                    </a:lnTo>
                    <a:cubicBezTo>
                      <a:pt x="6288" y="3527"/>
                      <a:pt x="6289" y="3528"/>
                      <a:pt x="6290" y="3528"/>
                    </a:cubicBezTo>
                    <a:lnTo>
                      <a:pt x="6290" y="3528"/>
                    </a:lnTo>
                    <a:cubicBezTo>
                      <a:pt x="5743" y="3405"/>
                      <a:pt x="5205" y="3242"/>
                      <a:pt x="4669" y="3060"/>
                    </a:cubicBezTo>
                    <a:cubicBezTo>
                      <a:pt x="4399" y="2967"/>
                      <a:pt x="4129" y="2863"/>
                      <a:pt x="3860" y="2749"/>
                    </a:cubicBezTo>
                    <a:cubicBezTo>
                      <a:pt x="3621" y="2656"/>
                      <a:pt x="3383" y="2541"/>
                      <a:pt x="3154" y="2427"/>
                    </a:cubicBezTo>
                    <a:cubicBezTo>
                      <a:pt x="3134" y="2417"/>
                      <a:pt x="3123" y="2417"/>
                      <a:pt x="3113" y="2407"/>
                    </a:cubicBezTo>
                    <a:cubicBezTo>
                      <a:pt x="3114" y="2407"/>
                      <a:pt x="3114" y="2407"/>
                      <a:pt x="3115" y="2407"/>
                    </a:cubicBezTo>
                    <a:lnTo>
                      <a:pt x="3115" y="2407"/>
                    </a:lnTo>
                    <a:cubicBezTo>
                      <a:pt x="2790" y="2233"/>
                      <a:pt x="2474" y="2029"/>
                      <a:pt x="2179" y="1805"/>
                    </a:cubicBezTo>
                    <a:cubicBezTo>
                      <a:pt x="1868" y="1566"/>
                      <a:pt x="1567" y="1307"/>
                      <a:pt x="1287" y="1047"/>
                    </a:cubicBezTo>
                    <a:cubicBezTo>
                      <a:pt x="1110" y="881"/>
                      <a:pt x="934" y="705"/>
                      <a:pt x="769" y="529"/>
                    </a:cubicBezTo>
                    <a:cubicBezTo>
                      <a:pt x="737" y="498"/>
                      <a:pt x="706" y="477"/>
                      <a:pt x="665" y="477"/>
                    </a:cubicBezTo>
                    <a:cubicBezTo>
                      <a:pt x="633" y="477"/>
                      <a:pt x="592" y="487"/>
                      <a:pt x="561" y="508"/>
                    </a:cubicBezTo>
                    <a:cubicBezTo>
                      <a:pt x="550" y="519"/>
                      <a:pt x="540" y="529"/>
                      <a:pt x="530" y="549"/>
                    </a:cubicBezTo>
                    <a:cubicBezTo>
                      <a:pt x="530" y="539"/>
                      <a:pt x="520" y="539"/>
                      <a:pt x="520" y="539"/>
                    </a:cubicBezTo>
                    <a:cubicBezTo>
                      <a:pt x="437" y="394"/>
                      <a:pt x="354" y="238"/>
                      <a:pt x="291" y="83"/>
                    </a:cubicBezTo>
                    <a:cubicBezTo>
                      <a:pt x="271" y="31"/>
                      <a:pt x="208" y="0"/>
                      <a:pt x="15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1358;p49">
                <a:extLst>
                  <a:ext uri="{FF2B5EF4-FFF2-40B4-BE49-F238E27FC236}">
                    <a16:creationId xmlns:a16="http://schemas.microsoft.com/office/drawing/2014/main" id="{5E9C7A49-4425-4A36-B79F-3772505C0072}"/>
                  </a:ext>
                </a:extLst>
              </p:cNvPr>
              <p:cNvSpPr/>
              <p:nvPr/>
            </p:nvSpPr>
            <p:spPr>
              <a:xfrm>
                <a:off x="5498778" y="3925345"/>
                <a:ext cx="153365" cy="101582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254" extrusionOk="0">
                    <a:moveTo>
                      <a:pt x="1629" y="1339"/>
                    </a:moveTo>
                    <a:cubicBezTo>
                      <a:pt x="1633" y="1341"/>
                      <a:pt x="1637" y="1343"/>
                      <a:pt x="1640" y="1345"/>
                    </a:cubicBezTo>
                    <a:lnTo>
                      <a:pt x="1640" y="1345"/>
                    </a:lnTo>
                    <a:cubicBezTo>
                      <a:pt x="1636" y="1343"/>
                      <a:pt x="1633" y="1341"/>
                      <a:pt x="1629" y="1339"/>
                    </a:cubicBezTo>
                    <a:close/>
                    <a:moveTo>
                      <a:pt x="166" y="1"/>
                    </a:moveTo>
                    <a:cubicBezTo>
                      <a:pt x="146" y="1"/>
                      <a:pt x="125" y="1"/>
                      <a:pt x="104" y="12"/>
                    </a:cubicBezTo>
                    <a:cubicBezTo>
                      <a:pt x="42" y="42"/>
                      <a:pt x="0" y="125"/>
                      <a:pt x="32" y="198"/>
                    </a:cubicBezTo>
                    <a:cubicBezTo>
                      <a:pt x="302" y="789"/>
                      <a:pt x="841" y="1225"/>
                      <a:pt x="1390" y="1536"/>
                    </a:cubicBezTo>
                    <a:cubicBezTo>
                      <a:pt x="1961" y="1858"/>
                      <a:pt x="2573" y="2075"/>
                      <a:pt x="3195" y="2241"/>
                    </a:cubicBezTo>
                    <a:cubicBezTo>
                      <a:pt x="3213" y="2248"/>
                      <a:pt x="3235" y="2254"/>
                      <a:pt x="3256" y="2254"/>
                    </a:cubicBezTo>
                    <a:cubicBezTo>
                      <a:pt x="3271" y="2254"/>
                      <a:pt x="3286" y="2250"/>
                      <a:pt x="3299" y="2241"/>
                    </a:cubicBezTo>
                    <a:cubicBezTo>
                      <a:pt x="3331" y="2232"/>
                      <a:pt x="3361" y="2200"/>
                      <a:pt x="3372" y="2158"/>
                    </a:cubicBezTo>
                    <a:cubicBezTo>
                      <a:pt x="3403" y="2096"/>
                      <a:pt x="3372" y="1993"/>
                      <a:pt x="3289" y="1972"/>
                    </a:cubicBezTo>
                    <a:cubicBezTo>
                      <a:pt x="2732" y="1830"/>
                      <a:pt x="2186" y="1629"/>
                      <a:pt x="1669" y="1360"/>
                    </a:cubicBezTo>
                    <a:lnTo>
                      <a:pt x="1669" y="1360"/>
                    </a:lnTo>
                    <a:cubicBezTo>
                      <a:pt x="1669" y="1360"/>
                      <a:pt x="1670" y="1360"/>
                      <a:pt x="1671" y="1360"/>
                    </a:cubicBezTo>
                    <a:cubicBezTo>
                      <a:pt x="1349" y="1194"/>
                      <a:pt x="1049" y="997"/>
                      <a:pt x="789" y="759"/>
                    </a:cubicBezTo>
                    <a:cubicBezTo>
                      <a:pt x="644" y="613"/>
                      <a:pt x="509" y="457"/>
                      <a:pt x="395" y="281"/>
                    </a:cubicBezTo>
                    <a:cubicBezTo>
                      <a:pt x="364" y="219"/>
                      <a:pt x="332" y="146"/>
                      <a:pt x="302" y="84"/>
                    </a:cubicBezTo>
                    <a:cubicBezTo>
                      <a:pt x="270" y="32"/>
                      <a:pt x="219" y="1"/>
                      <a:pt x="166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1359;p49">
                <a:extLst>
                  <a:ext uri="{FF2B5EF4-FFF2-40B4-BE49-F238E27FC236}">
                    <a16:creationId xmlns:a16="http://schemas.microsoft.com/office/drawing/2014/main" id="{72C8F09E-9AB3-45AD-B36C-3845ECC8C40C}"/>
                  </a:ext>
                </a:extLst>
              </p:cNvPr>
              <p:cNvSpPr/>
              <p:nvPr/>
            </p:nvSpPr>
            <p:spPr>
              <a:xfrm>
                <a:off x="5416979" y="3649529"/>
                <a:ext cx="22939" cy="47726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059" extrusionOk="0">
                    <a:moveTo>
                      <a:pt x="343" y="1"/>
                    </a:moveTo>
                    <a:cubicBezTo>
                      <a:pt x="280" y="1"/>
                      <a:pt x="229" y="42"/>
                      <a:pt x="208" y="95"/>
                    </a:cubicBezTo>
                    <a:cubicBezTo>
                      <a:pt x="125" y="353"/>
                      <a:pt x="63" y="613"/>
                      <a:pt x="1" y="872"/>
                    </a:cubicBezTo>
                    <a:cubicBezTo>
                      <a:pt x="1" y="914"/>
                      <a:pt x="1" y="945"/>
                      <a:pt x="11" y="987"/>
                    </a:cubicBezTo>
                    <a:cubicBezTo>
                      <a:pt x="31" y="1017"/>
                      <a:pt x="63" y="1038"/>
                      <a:pt x="94" y="1049"/>
                    </a:cubicBezTo>
                    <a:cubicBezTo>
                      <a:pt x="110" y="1056"/>
                      <a:pt x="127" y="1059"/>
                      <a:pt x="144" y="1059"/>
                    </a:cubicBezTo>
                    <a:cubicBezTo>
                      <a:pt x="204" y="1059"/>
                      <a:pt x="264" y="1020"/>
                      <a:pt x="280" y="955"/>
                    </a:cubicBezTo>
                    <a:cubicBezTo>
                      <a:pt x="333" y="696"/>
                      <a:pt x="395" y="436"/>
                      <a:pt x="478" y="187"/>
                    </a:cubicBezTo>
                    <a:cubicBezTo>
                      <a:pt x="508" y="115"/>
                      <a:pt x="457" y="32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1360;p49">
                <a:extLst>
                  <a:ext uri="{FF2B5EF4-FFF2-40B4-BE49-F238E27FC236}">
                    <a16:creationId xmlns:a16="http://schemas.microsoft.com/office/drawing/2014/main" id="{65AACCCE-6102-4F49-AD14-160133577823}"/>
                  </a:ext>
                </a:extLst>
              </p:cNvPr>
              <p:cNvSpPr/>
              <p:nvPr/>
            </p:nvSpPr>
            <p:spPr>
              <a:xfrm>
                <a:off x="5412292" y="3651422"/>
                <a:ext cx="26680" cy="89324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982" extrusionOk="0">
                    <a:moveTo>
                      <a:pt x="437" y="0"/>
                    </a:moveTo>
                    <a:cubicBezTo>
                      <a:pt x="374" y="0"/>
                      <a:pt x="322" y="42"/>
                      <a:pt x="301" y="104"/>
                    </a:cubicBezTo>
                    <a:cubicBezTo>
                      <a:pt x="105" y="664"/>
                      <a:pt x="63" y="1256"/>
                      <a:pt x="11" y="1837"/>
                    </a:cubicBezTo>
                    <a:cubicBezTo>
                      <a:pt x="1" y="1909"/>
                      <a:pt x="73" y="1982"/>
                      <a:pt x="146" y="1982"/>
                    </a:cubicBezTo>
                    <a:cubicBezTo>
                      <a:pt x="229" y="1982"/>
                      <a:pt x="291" y="1920"/>
                      <a:pt x="291" y="1847"/>
                    </a:cubicBezTo>
                    <a:cubicBezTo>
                      <a:pt x="322" y="1505"/>
                      <a:pt x="354" y="1162"/>
                      <a:pt x="416" y="820"/>
                    </a:cubicBezTo>
                    <a:cubicBezTo>
                      <a:pt x="447" y="602"/>
                      <a:pt x="499" y="394"/>
                      <a:pt x="571" y="187"/>
                    </a:cubicBezTo>
                    <a:cubicBezTo>
                      <a:pt x="592" y="115"/>
                      <a:pt x="550" y="32"/>
                      <a:pt x="478" y="11"/>
                    </a:cubicBezTo>
                    <a:cubicBezTo>
                      <a:pt x="467" y="11"/>
                      <a:pt x="447" y="0"/>
                      <a:pt x="43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1361;p49">
                <a:extLst>
                  <a:ext uri="{FF2B5EF4-FFF2-40B4-BE49-F238E27FC236}">
                    <a16:creationId xmlns:a16="http://schemas.microsoft.com/office/drawing/2014/main" id="{717D817A-B93D-4112-AF97-6A530CC6C3A7}"/>
                  </a:ext>
                </a:extLst>
              </p:cNvPr>
              <p:cNvSpPr/>
              <p:nvPr/>
            </p:nvSpPr>
            <p:spPr>
              <a:xfrm>
                <a:off x="5413239" y="3663546"/>
                <a:ext cx="22489" cy="96354"/>
              </a:xfrm>
              <a:custGeom>
                <a:avLst/>
                <a:gdLst/>
                <a:ahLst/>
                <a:cxnLst/>
                <a:rect l="l" t="t" r="r" b="b"/>
                <a:pathLst>
                  <a:path w="499" h="2138" extrusionOk="0">
                    <a:moveTo>
                      <a:pt x="343" y="1"/>
                    </a:moveTo>
                    <a:cubicBezTo>
                      <a:pt x="280" y="1"/>
                      <a:pt x="218" y="33"/>
                      <a:pt x="208" y="95"/>
                    </a:cubicBezTo>
                    <a:cubicBezTo>
                      <a:pt x="42" y="717"/>
                      <a:pt x="21" y="1360"/>
                      <a:pt x="1" y="1993"/>
                    </a:cubicBezTo>
                    <a:cubicBezTo>
                      <a:pt x="1" y="2066"/>
                      <a:pt x="63" y="2138"/>
                      <a:pt x="135" y="2138"/>
                    </a:cubicBezTo>
                    <a:cubicBezTo>
                      <a:pt x="218" y="2138"/>
                      <a:pt x="280" y="2076"/>
                      <a:pt x="291" y="2003"/>
                    </a:cubicBezTo>
                    <a:cubicBezTo>
                      <a:pt x="301" y="1505"/>
                      <a:pt x="322" y="1008"/>
                      <a:pt x="405" y="520"/>
                    </a:cubicBezTo>
                    <a:cubicBezTo>
                      <a:pt x="426" y="406"/>
                      <a:pt x="446" y="291"/>
                      <a:pt x="478" y="188"/>
                    </a:cubicBezTo>
                    <a:cubicBezTo>
                      <a:pt x="499" y="105"/>
                      <a:pt x="457" y="33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1362;p49">
                <a:extLst>
                  <a:ext uri="{FF2B5EF4-FFF2-40B4-BE49-F238E27FC236}">
                    <a16:creationId xmlns:a16="http://schemas.microsoft.com/office/drawing/2014/main" id="{0BE763A9-BDCC-436A-953E-FA41BC437CCC}"/>
                  </a:ext>
                </a:extLst>
              </p:cNvPr>
              <p:cNvSpPr/>
              <p:nvPr/>
            </p:nvSpPr>
            <p:spPr>
              <a:xfrm>
                <a:off x="5415582" y="3662193"/>
                <a:ext cx="20145" cy="68277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515" extrusionOk="0">
                    <a:moveTo>
                      <a:pt x="301" y="0"/>
                    </a:moveTo>
                    <a:cubicBezTo>
                      <a:pt x="239" y="0"/>
                      <a:pt x="177" y="42"/>
                      <a:pt x="156" y="104"/>
                    </a:cubicBezTo>
                    <a:cubicBezTo>
                      <a:pt x="62" y="519"/>
                      <a:pt x="21" y="934"/>
                      <a:pt x="0" y="1359"/>
                    </a:cubicBezTo>
                    <a:cubicBezTo>
                      <a:pt x="0" y="1442"/>
                      <a:pt x="62" y="1504"/>
                      <a:pt x="145" y="1515"/>
                    </a:cubicBezTo>
                    <a:cubicBezTo>
                      <a:pt x="218" y="1515"/>
                      <a:pt x="291" y="1452"/>
                      <a:pt x="291" y="1379"/>
                    </a:cubicBezTo>
                    <a:cubicBezTo>
                      <a:pt x="301" y="1058"/>
                      <a:pt x="332" y="747"/>
                      <a:pt x="384" y="436"/>
                    </a:cubicBezTo>
                    <a:cubicBezTo>
                      <a:pt x="394" y="353"/>
                      <a:pt x="415" y="270"/>
                      <a:pt x="436" y="187"/>
                    </a:cubicBezTo>
                    <a:cubicBezTo>
                      <a:pt x="447" y="145"/>
                      <a:pt x="447" y="114"/>
                      <a:pt x="426" y="72"/>
                    </a:cubicBezTo>
                    <a:cubicBezTo>
                      <a:pt x="405" y="42"/>
                      <a:pt x="374" y="21"/>
                      <a:pt x="343" y="10"/>
                    </a:cubicBezTo>
                    <a:cubicBezTo>
                      <a:pt x="332" y="0"/>
                      <a:pt x="311" y="0"/>
                      <a:pt x="301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1363;p49">
                <a:extLst>
                  <a:ext uri="{FF2B5EF4-FFF2-40B4-BE49-F238E27FC236}">
                    <a16:creationId xmlns:a16="http://schemas.microsoft.com/office/drawing/2014/main" id="{D3598017-3CF0-4CD4-AE63-9861F651918A}"/>
                  </a:ext>
                </a:extLst>
              </p:cNvPr>
              <p:cNvSpPr/>
              <p:nvPr/>
            </p:nvSpPr>
            <p:spPr>
              <a:xfrm>
                <a:off x="5417430" y="3652819"/>
                <a:ext cx="20596" cy="47411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052" extrusionOk="0">
                    <a:moveTo>
                      <a:pt x="302" y="1"/>
                    </a:moveTo>
                    <a:cubicBezTo>
                      <a:pt x="240" y="1"/>
                      <a:pt x="177" y="42"/>
                      <a:pt x="157" y="105"/>
                    </a:cubicBezTo>
                    <a:cubicBezTo>
                      <a:pt x="94" y="363"/>
                      <a:pt x="42" y="633"/>
                      <a:pt x="11" y="903"/>
                    </a:cubicBezTo>
                    <a:cubicBezTo>
                      <a:pt x="1" y="934"/>
                      <a:pt x="21" y="986"/>
                      <a:pt x="42" y="1007"/>
                    </a:cubicBezTo>
                    <a:cubicBezTo>
                      <a:pt x="74" y="1038"/>
                      <a:pt x="104" y="1048"/>
                      <a:pt x="146" y="1048"/>
                    </a:cubicBezTo>
                    <a:cubicBezTo>
                      <a:pt x="152" y="1050"/>
                      <a:pt x="158" y="1051"/>
                      <a:pt x="165" y="1051"/>
                    </a:cubicBezTo>
                    <a:cubicBezTo>
                      <a:pt x="193" y="1051"/>
                      <a:pt x="225" y="1034"/>
                      <a:pt x="250" y="1017"/>
                    </a:cubicBezTo>
                    <a:cubicBezTo>
                      <a:pt x="281" y="986"/>
                      <a:pt x="291" y="955"/>
                      <a:pt x="291" y="914"/>
                    </a:cubicBezTo>
                    <a:cubicBezTo>
                      <a:pt x="302" y="831"/>
                      <a:pt x="323" y="737"/>
                      <a:pt x="333" y="654"/>
                    </a:cubicBezTo>
                    <a:cubicBezTo>
                      <a:pt x="364" y="499"/>
                      <a:pt x="395" y="343"/>
                      <a:pt x="436" y="188"/>
                    </a:cubicBezTo>
                    <a:cubicBezTo>
                      <a:pt x="457" y="114"/>
                      <a:pt x="416" y="32"/>
                      <a:pt x="343" y="11"/>
                    </a:cubicBezTo>
                    <a:cubicBezTo>
                      <a:pt x="333" y="1"/>
                      <a:pt x="312" y="1"/>
                      <a:pt x="30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1364;p49">
                <a:extLst>
                  <a:ext uri="{FF2B5EF4-FFF2-40B4-BE49-F238E27FC236}">
                    <a16:creationId xmlns:a16="http://schemas.microsoft.com/office/drawing/2014/main" id="{6E9CF625-5542-4AD2-AADA-62ADC4F35579}"/>
                  </a:ext>
                </a:extLst>
              </p:cNvPr>
              <p:cNvSpPr/>
              <p:nvPr/>
            </p:nvSpPr>
            <p:spPr>
              <a:xfrm>
                <a:off x="5417926" y="3636955"/>
                <a:ext cx="24336" cy="6688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484" extrusionOk="0">
                    <a:moveTo>
                      <a:pt x="384" y="0"/>
                    </a:moveTo>
                    <a:cubicBezTo>
                      <a:pt x="322" y="0"/>
                      <a:pt x="259" y="42"/>
                      <a:pt x="249" y="104"/>
                    </a:cubicBezTo>
                    <a:cubicBezTo>
                      <a:pt x="125" y="498"/>
                      <a:pt x="63" y="913"/>
                      <a:pt x="10" y="1328"/>
                    </a:cubicBezTo>
                    <a:cubicBezTo>
                      <a:pt x="0" y="1411"/>
                      <a:pt x="73" y="1473"/>
                      <a:pt x="146" y="1483"/>
                    </a:cubicBezTo>
                    <a:cubicBezTo>
                      <a:pt x="187" y="1483"/>
                      <a:pt x="229" y="1473"/>
                      <a:pt x="249" y="1442"/>
                    </a:cubicBezTo>
                    <a:cubicBezTo>
                      <a:pt x="280" y="1411"/>
                      <a:pt x="291" y="1379"/>
                      <a:pt x="301" y="1349"/>
                    </a:cubicBezTo>
                    <a:cubicBezTo>
                      <a:pt x="322" y="1151"/>
                      <a:pt x="342" y="964"/>
                      <a:pt x="374" y="768"/>
                    </a:cubicBezTo>
                    <a:cubicBezTo>
                      <a:pt x="415" y="570"/>
                      <a:pt x="457" y="384"/>
                      <a:pt x="519" y="187"/>
                    </a:cubicBezTo>
                    <a:cubicBezTo>
                      <a:pt x="540" y="114"/>
                      <a:pt x="498" y="31"/>
                      <a:pt x="425" y="10"/>
                    </a:cubicBezTo>
                    <a:cubicBezTo>
                      <a:pt x="41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1365;p49">
                <a:extLst>
                  <a:ext uri="{FF2B5EF4-FFF2-40B4-BE49-F238E27FC236}">
                    <a16:creationId xmlns:a16="http://schemas.microsoft.com/office/drawing/2014/main" id="{F74C160B-063B-4686-95F1-ED3C1A8E13E5}"/>
                  </a:ext>
                </a:extLst>
              </p:cNvPr>
              <p:cNvSpPr/>
              <p:nvPr/>
            </p:nvSpPr>
            <p:spPr>
              <a:xfrm>
                <a:off x="5414185" y="3637857"/>
                <a:ext cx="28528" cy="92118"/>
              </a:xfrm>
              <a:custGeom>
                <a:avLst/>
                <a:gdLst/>
                <a:ahLst/>
                <a:cxnLst/>
                <a:rect l="l" t="t" r="r" b="b"/>
                <a:pathLst>
                  <a:path w="633" h="2044" extrusionOk="0">
                    <a:moveTo>
                      <a:pt x="436" y="841"/>
                    </a:moveTo>
                    <a:lnTo>
                      <a:pt x="436" y="841"/>
                    </a:lnTo>
                    <a:cubicBezTo>
                      <a:pt x="435" y="847"/>
                      <a:pt x="434" y="854"/>
                      <a:pt x="433" y="860"/>
                    </a:cubicBezTo>
                    <a:lnTo>
                      <a:pt x="433" y="860"/>
                    </a:lnTo>
                    <a:cubicBezTo>
                      <a:pt x="435" y="855"/>
                      <a:pt x="436" y="848"/>
                      <a:pt x="436" y="841"/>
                    </a:cubicBezTo>
                    <a:close/>
                    <a:moveTo>
                      <a:pt x="467" y="1"/>
                    </a:moveTo>
                    <a:cubicBezTo>
                      <a:pt x="405" y="1"/>
                      <a:pt x="353" y="42"/>
                      <a:pt x="332" y="94"/>
                    </a:cubicBezTo>
                    <a:cubicBezTo>
                      <a:pt x="135" y="675"/>
                      <a:pt x="83" y="1287"/>
                      <a:pt x="10" y="1889"/>
                    </a:cubicBezTo>
                    <a:cubicBezTo>
                      <a:pt x="0" y="1972"/>
                      <a:pt x="73" y="2044"/>
                      <a:pt x="146" y="2044"/>
                    </a:cubicBezTo>
                    <a:cubicBezTo>
                      <a:pt x="187" y="2044"/>
                      <a:pt x="229" y="2034"/>
                      <a:pt x="249" y="2002"/>
                    </a:cubicBezTo>
                    <a:cubicBezTo>
                      <a:pt x="280" y="1982"/>
                      <a:pt x="291" y="1940"/>
                      <a:pt x="301" y="1910"/>
                    </a:cubicBezTo>
                    <a:cubicBezTo>
                      <a:pt x="342" y="1553"/>
                      <a:pt x="373" y="1207"/>
                      <a:pt x="433" y="860"/>
                    </a:cubicBezTo>
                    <a:lnTo>
                      <a:pt x="433" y="860"/>
                    </a:lnTo>
                    <a:cubicBezTo>
                      <a:pt x="430" y="867"/>
                      <a:pt x="428" y="872"/>
                      <a:pt x="426" y="876"/>
                    </a:cubicBezTo>
                    <a:lnTo>
                      <a:pt x="426" y="876"/>
                    </a:lnTo>
                    <a:cubicBezTo>
                      <a:pt x="468" y="640"/>
                      <a:pt x="530" y="414"/>
                      <a:pt x="602" y="188"/>
                    </a:cubicBezTo>
                    <a:cubicBezTo>
                      <a:pt x="633" y="115"/>
                      <a:pt x="581" y="32"/>
                      <a:pt x="50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1366;p49">
                <a:extLst>
                  <a:ext uri="{FF2B5EF4-FFF2-40B4-BE49-F238E27FC236}">
                    <a16:creationId xmlns:a16="http://schemas.microsoft.com/office/drawing/2014/main" id="{37A3CDFC-DD0F-4E2B-B1A9-E6A829C7D29C}"/>
                  </a:ext>
                </a:extLst>
              </p:cNvPr>
              <p:cNvSpPr/>
              <p:nvPr/>
            </p:nvSpPr>
            <p:spPr>
              <a:xfrm>
                <a:off x="5414185" y="3651422"/>
                <a:ext cx="24336" cy="81933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818" extrusionOk="0">
                    <a:moveTo>
                      <a:pt x="384" y="0"/>
                    </a:moveTo>
                    <a:cubicBezTo>
                      <a:pt x="322" y="0"/>
                      <a:pt x="259" y="42"/>
                      <a:pt x="239" y="104"/>
                    </a:cubicBezTo>
                    <a:cubicBezTo>
                      <a:pt x="93" y="613"/>
                      <a:pt x="31" y="1141"/>
                      <a:pt x="0" y="1671"/>
                    </a:cubicBezTo>
                    <a:cubicBezTo>
                      <a:pt x="0" y="1754"/>
                      <a:pt x="63" y="1816"/>
                      <a:pt x="135" y="1816"/>
                    </a:cubicBezTo>
                    <a:cubicBezTo>
                      <a:pt x="141" y="1817"/>
                      <a:pt x="146" y="1817"/>
                      <a:pt x="152" y="1817"/>
                    </a:cubicBezTo>
                    <a:cubicBezTo>
                      <a:pt x="226" y="1817"/>
                      <a:pt x="281" y="1758"/>
                      <a:pt x="291" y="1681"/>
                    </a:cubicBezTo>
                    <a:cubicBezTo>
                      <a:pt x="301" y="1370"/>
                      <a:pt x="332" y="1048"/>
                      <a:pt x="384" y="737"/>
                    </a:cubicBezTo>
                    <a:cubicBezTo>
                      <a:pt x="425" y="550"/>
                      <a:pt x="467" y="374"/>
                      <a:pt x="519" y="187"/>
                    </a:cubicBezTo>
                    <a:cubicBezTo>
                      <a:pt x="540" y="115"/>
                      <a:pt x="498" y="32"/>
                      <a:pt x="425" y="11"/>
                    </a:cubicBezTo>
                    <a:cubicBezTo>
                      <a:pt x="40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1367;p49">
                <a:extLst>
                  <a:ext uri="{FF2B5EF4-FFF2-40B4-BE49-F238E27FC236}">
                    <a16:creationId xmlns:a16="http://schemas.microsoft.com/office/drawing/2014/main" id="{57DA0408-E90E-4ADA-8171-DE9772036E15}"/>
                  </a:ext>
                </a:extLst>
              </p:cNvPr>
              <p:cNvSpPr/>
              <p:nvPr/>
            </p:nvSpPr>
            <p:spPr>
              <a:xfrm>
                <a:off x="5412292" y="3657957"/>
                <a:ext cx="24382" cy="8324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847" extrusionOk="0">
                    <a:moveTo>
                      <a:pt x="384" y="0"/>
                    </a:moveTo>
                    <a:cubicBezTo>
                      <a:pt x="322" y="0"/>
                      <a:pt x="260" y="32"/>
                      <a:pt x="239" y="94"/>
                    </a:cubicBezTo>
                    <a:cubicBezTo>
                      <a:pt x="73" y="613"/>
                      <a:pt x="22" y="1152"/>
                      <a:pt x="1" y="1692"/>
                    </a:cubicBezTo>
                    <a:cubicBezTo>
                      <a:pt x="1" y="1775"/>
                      <a:pt x="63" y="1837"/>
                      <a:pt x="146" y="1847"/>
                    </a:cubicBezTo>
                    <a:cubicBezTo>
                      <a:pt x="218" y="1847"/>
                      <a:pt x="291" y="1785"/>
                      <a:pt x="291" y="1702"/>
                    </a:cubicBezTo>
                    <a:cubicBezTo>
                      <a:pt x="301" y="1370"/>
                      <a:pt x="333" y="1028"/>
                      <a:pt x="384" y="696"/>
                    </a:cubicBezTo>
                    <a:lnTo>
                      <a:pt x="384" y="727"/>
                    </a:lnTo>
                    <a:cubicBezTo>
                      <a:pt x="416" y="540"/>
                      <a:pt x="457" y="364"/>
                      <a:pt x="520" y="187"/>
                    </a:cubicBezTo>
                    <a:cubicBezTo>
                      <a:pt x="540" y="104"/>
                      <a:pt x="499" y="21"/>
                      <a:pt x="42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1368;p49">
                <a:extLst>
                  <a:ext uri="{FF2B5EF4-FFF2-40B4-BE49-F238E27FC236}">
                    <a16:creationId xmlns:a16="http://schemas.microsoft.com/office/drawing/2014/main" id="{CFDD71B8-D8E2-4175-9BA6-94B799C20A60}"/>
                  </a:ext>
                </a:extLst>
              </p:cNvPr>
              <p:cNvSpPr/>
              <p:nvPr/>
            </p:nvSpPr>
            <p:spPr>
              <a:xfrm>
                <a:off x="5412743" y="3667782"/>
                <a:ext cx="20190" cy="986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190" extrusionOk="0">
                    <a:moveTo>
                      <a:pt x="302" y="1"/>
                    </a:moveTo>
                    <a:cubicBezTo>
                      <a:pt x="281" y="1"/>
                      <a:pt x="250" y="1"/>
                      <a:pt x="229" y="11"/>
                    </a:cubicBezTo>
                    <a:cubicBezTo>
                      <a:pt x="208" y="31"/>
                      <a:pt x="167" y="63"/>
                      <a:pt x="167" y="94"/>
                    </a:cubicBezTo>
                    <a:cubicBezTo>
                      <a:pt x="32" y="737"/>
                      <a:pt x="1" y="1391"/>
                      <a:pt x="1" y="2034"/>
                    </a:cubicBezTo>
                    <a:cubicBezTo>
                      <a:pt x="1" y="2117"/>
                      <a:pt x="53" y="2179"/>
                      <a:pt x="136" y="2189"/>
                    </a:cubicBezTo>
                    <a:cubicBezTo>
                      <a:pt x="208" y="2189"/>
                      <a:pt x="281" y="2127"/>
                      <a:pt x="281" y="2044"/>
                    </a:cubicBezTo>
                    <a:cubicBezTo>
                      <a:pt x="291" y="1474"/>
                      <a:pt x="312" y="893"/>
                      <a:pt x="406" y="322"/>
                    </a:cubicBezTo>
                    <a:cubicBezTo>
                      <a:pt x="416" y="280"/>
                      <a:pt x="427" y="229"/>
                      <a:pt x="437" y="187"/>
                    </a:cubicBezTo>
                    <a:cubicBezTo>
                      <a:pt x="447" y="146"/>
                      <a:pt x="447" y="104"/>
                      <a:pt x="427" y="73"/>
                    </a:cubicBezTo>
                    <a:cubicBezTo>
                      <a:pt x="406" y="42"/>
                      <a:pt x="385" y="11"/>
                      <a:pt x="34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1369;p49">
                <a:extLst>
                  <a:ext uri="{FF2B5EF4-FFF2-40B4-BE49-F238E27FC236}">
                    <a16:creationId xmlns:a16="http://schemas.microsoft.com/office/drawing/2014/main" id="{66A39CD8-C8E6-4442-A37B-44F7B2E97BF7}"/>
                  </a:ext>
                </a:extLst>
              </p:cNvPr>
              <p:cNvSpPr/>
              <p:nvPr/>
            </p:nvSpPr>
            <p:spPr>
              <a:xfrm>
                <a:off x="5413689" y="3710822"/>
                <a:ext cx="14557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49" extrusionOk="0">
                    <a:moveTo>
                      <a:pt x="167" y="0"/>
                    </a:moveTo>
                    <a:cubicBezTo>
                      <a:pt x="94" y="0"/>
                      <a:pt x="32" y="62"/>
                      <a:pt x="21" y="134"/>
                    </a:cubicBezTo>
                    <a:cubicBezTo>
                      <a:pt x="11" y="394"/>
                      <a:pt x="1" y="653"/>
                      <a:pt x="1" y="902"/>
                    </a:cubicBezTo>
                    <a:cubicBezTo>
                      <a:pt x="11" y="985"/>
                      <a:pt x="63" y="1047"/>
                      <a:pt x="146" y="1047"/>
                    </a:cubicBezTo>
                    <a:cubicBezTo>
                      <a:pt x="151" y="1048"/>
                      <a:pt x="157" y="1049"/>
                      <a:pt x="162" y="1049"/>
                    </a:cubicBezTo>
                    <a:cubicBezTo>
                      <a:pt x="229" y="1049"/>
                      <a:pt x="291" y="990"/>
                      <a:pt x="291" y="913"/>
                    </a:cubicBezTo>
                    <a:cubicBezTo>
                      <a:pt x="281" y="664"/>
                      <a:pt x="291" y="404"/>
                      <a:pt x="312" y="145"/>
                    </a:cubicBezTo>
                    <a:cubicBezTo>
                      <a:pt x="323" y="72"/>
                      <a:pt x="250" y="0"/>
                      <a:pt x="17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1370;p49">
                <a:extLst>
                  <a:ext uri="{FF2B5EF4-FFF2-40B4-BE49-F238E27FC236}">
                    <a16:creationId xmlns:a16="http://schemas.microsoft.com/office/drawing/2014/main" id="{6AECB692-B8A1-4C21-B70A-CDC3984D59E9}"/>
                  </a:ext>
                </a:extLst>
              </p:cNvPr>
              <p:cNvSpPr/>
              <p:nvPr/>
            </p:nvSpPr>
            <p:spPr>
              <a:xfrm>
                <a:off x="5412292" y="3636955"/>
                <a:ext cx="1249181" cy="554465"/>
              </a:xfrm>
              <a:custGeom>
                <a:avLst/>
                <a:gdLst/>
                <a:ahLst/>
                <a:cxnLst/>
                <a:rect l="l" t="t" r="r" b="b"/>
                <a:pathLst>
                  <a:path w="27718" h="12303" extrusionOk="0">
                    <a:moveTo>
                      <a:pt x="509" y="0"/>
                    </a:moveTo>
                    <a:cubicBezTo>
                      <a:pt x="447" y="0"/>
                      <a:pt x="384" y="42"/>
                      <a:pt x="364" y="104"/>
                    </a:cubicBezTo>
                    <a:cubicBezTo>
                      <a:pt x="343" y="176"/>
                      <a:pt x="322" y="249"/>
                      <a:pt x="301" y="332"/>
                    </a:cubicBezTo>
                    <a:cubicBezTo>
                      <a:pt x="291" y="394"/>
                      <a:pt x="271" y="457"/>
                      <a:pt x="260" y="519"/>
                    </a:cubicBezTo>
                    <a:lnTo>
                      <a:pt x="250" y="540"/>
                    </a:lnTo>
                    <a:cubicBezTo>
                      <a:pt x="250" y="540"/>
                      <a:pt x="239" y="549"/>
                      <a:pt x="239" y="560"/>
                    </a:cubicBezTo>
                    <a:cubicBezTo>
                      <a:pt x="218" y="623"/>
                      <a:pt x="198" y="685"/>
                      <a:pt x="188" y="747"/>
                    </a:cubicBezTo>
                    <a:cubicBezTo>
                      <a:pt x="177" y="757"/>
                      <a:pt x="177" y="768"/>
                      <a:pt x="167" y="778"/>
                    </a:cubicBezTo>
                    <a:lnTo>
                      <a:pt x="156" y="871"/>
                    </a:lnTo>
                    <a:cubicBezTo>
                      <a:pt x="73" y="1234"/>
                      <a:pt x="22" y="1628"/>
                      <a:pt x="1" y="2158"/>
                    </a:cubicBezTo>
                    <a:cubicBezTo>
                      <a:pt x="1" y="2168"/>
                      <a:pt x="1" y="2188"/>
                      <a:pt x="11" y="2199"/>
                    </a:cubicBezTo>
                    <a:cubicBezTo>
                      <a:pt x="1" y="2303"/>
                      <a:pt x="1" y="2417"/>
                      <a:pt x="1" y="2531"/>
                    </a:cubicBezTo>
                    <a:cubicBezTo>
                      <a:pt x="1" y="2873"/>
                      <a:pt x="32" y="3216"/>
                      <a:pt x="115" y="3558"/>
                    </a:cubicBezTo>
                    <a:cubicBezTo>
                      <a:pt x="125" y="3672"/>
                      <a:pt x="146" y="3797"/>
                      <a:pt x="177" y="3921"/>
                    </a:cubicBezTo>
                    <a:cubicBezTo>
                      <a:pt x="271" y="4378"/>
                      <a:pt x="426" y="4813"/>
                      <a:pt x="623" y="5238"/>
                    </a:cubicBezTo>
                    <a:cubicBezTo>
                      <a:pt x="810" y="5643"/>
                      <a:pt x="1048" y="6037"/>
                      <a:pt x="1349" y="6421"/>
                    </a:cubicBezTo>
                    <a:cubicBezTo>
                      <a:pt x="1910" y="7158"/>
                      <a:pt x="2646" y="7801"/>
                      <a:pt x="3548" y="8340"/>
                    </a:cubicBezTo>
                    <a:cubicBezTo>
                      <a:pt x="4534" y="8931"/>
                      <a:pt x="5675" y="9377"/>
                      <a:pt x="6940" y="9668"/>
                    </a:cubicBezTo>
                    <a:cubicBezTo>
                      <a:pt x="7957" y="9896"/>
                      <a:pt x="9035" y="10010"/>
                      <a:pt x="10249" y="10010"/>
                    </a:cubicBezTo>
                    <a:cubicBezTo>
                      <a:pt x="10384" y="10010"/>
                      <a:pt x="10529" y="10000"/>
                      <a:pt x="10674" y="10000"/>
                    </a:cubicBezTo>
                    <a:cubicBezTo>
                      <a:pt x="11276" y="9989"/>
                      <a:pt x="11898" y="9947"/>
                      <a:pt x="12562" y="9885"/>
                    </a:cubicBezTo>
                    <a:cubicBezTo>
                      <a:pt x="13237" y="9813"/>
                      <a:pt x="13901" y="9719"/>
                      <a:pt x="14471" y="9626"/>
                    </a:cubicBezTo>
                    <a:cubicBezTo>
                      <a:pt x="15540" y="9470"/>
                      <a:pt x="16670" y="9346"/>
                      <a:pt x="18039" y="9263"/>
                    </a:cubicBezTo>
                    <a:cubicBezTo>
                      <a:pt x="18205" y="9253"/>
                      <a:pt x="18361" y="9253"/>
                      <a:pt x="18527" y="9253"/>
                    </a:cubicBezTo>
                    <a:cubicBezTo>
                      <a:pt x="18973" y="9253"/>
                      <a:pt x="19388" y="9274"/>
                      <a:pt x="19782" y="9304"/>
                    </a:cubicBezTo>
                    <a:lnTo>
                      <a:pt x="19751" y="9294"/>
                    </a:lnTo>
                    <a:lnTo>
                      <a:pt x="19751" y="9294"/>
                    </a:lnTo>
                    <a:cubicBezTo>
                      <a:pt x="20208" y="9336"/>
                      <a:pt x="20623" y="9398"/>
                      <a:pt x="21006" y="9470"/>
                    </a:cubicBezTo>
                    <a:cubicBezTo>
                      <a:pt x="21432" y="9553"/>
                      <a:pt x="21836" y="9657"/>
                      <a:pt x="22209" y="9782"/>
                    </a:cubicBezTo>
                    <a:cubicBezTo>
                      <a:pt x="22490" y="9896"/>
                      <a:pt x="22769" y="10041"/>
                      <a:pt x="23060" y="10249"/>
                    </a:cubicBezTo>
                    <a:cubicBezTo>
                      <a:pt x="23371" y="10466"/>
                      <a:pt x="23661" y="10736"/>
                      <a:pt x="23921" y="10964"/>
                    </a:cubicBezTo>
                    <a:lnTo>
                      <a:pt x="23942" y="10985"/>
                    </a:lnTo>
                    <a:cubicBezTo>
                      <a:pt x="24170" y="11182"/>
                      <a:pt x="24398" y="11390"/>
                      <a:pt x="24647" y="11576"/>
                    </a:cubicBezTo>
                    <a:cubicBezTo>
                      <a:pt x="24948" y="11805"/>
                      <a:pt x="25228" y="11981"/>
                      <a:pt x="25519" y="12095"/>
                    </a:cubicBezTo>
                    <a:cubicBezTo>
                      <a:pt x="25830" y="12230"/>
                      <a:pt x="26151" y="12303"/>
                      <a:pt x="26452" y="12303"/>
                    </a:cubicBezTo>
                    <a:lnTo>
                      <a:pt x="26524" y="12303"/>
                    </a:lnTo>
                    <a:cubicBezTo>
                      <a:pt x="26815" y="12292"/>
                      <a:pt x="27105" y="12199"/>
                      <a:pt x="27365" y="12033"/>
                    </a:cubicBezTo>
                    <a:cubicBezTo>
                      <a:pt x="27489" y="11960"/>
                      <a:pt x="27603" y="11867"/>
                      <a:pt x="27718" y="11742"/>
                    </a:cubicBezTo>
                    <a:lnTo>
                      <a:pt x="27718" y="11742"/>
                    </a:lnTo>
                    <a:cubicBezTo>
                      <a:pt x="27686" y="11752"/>
                      <a:pt x="27665" y="11752"/>
                      <a:pt x="27645" y="11752"/>
                    </a:cubicBezTo>
                    <a:cubicBezTo>
                      <a:pt x="27541" y="11773"/>
                      <a:pt x="27437" y="11773"/>
                      <a:pt x="27324" y="11773"/>
                    </a:cubicBezTo>
                    <a:cubicBezTo>
                      <a:pt x="27220" y="11763"/>
                      <a:pt x="27116" y="11752"/>
                      <a:pt x="27012" y="11732"/>
                    </a:cubicBezTo>
                    <a:cubicBezTo>
                      <a:pt x="26898" y="11711"/>
                      <a:pt x="26784" y="11680"/>
                      <a:pt x="26670" y="11639"/>
                    </a:cubicBezTo>
                    <a:cubicBezTo>
                      <a:pt x="26566" y="11607"/>
                      <a:pt x="26462" y="11556"/>
                      <a:pt x="26369" y="11503"/>
                    </a:cubicBezTo>
                    <a:cubicBezTo>
                      <a:pt x="26213" y="11420"/>
                      <a:pt x="26068" y="11317"/>
                      <a:pt x="25923" y="11203"/>
                    </a:cubicBezTo>
                    <a:cubicBezTo>
                      <a:pt x="25798" y="11099"/>
                      <a:pt x="25685" y="10996"/>
                      <a:pt x="25570" y="10871"/>
                    </a:cubicBezTo>
                    <a:cubicBezTo>
                      <a:pt x="25466" y="10747"/>
                      <a:pt x="25363" y="10611"/>
                      <a:pt x="25259" y="10477"/>
                    </a:cubicBezTo>
                    <a:cubicBezTo>
                      <a:pt x="25166" y="10342"/>
                      <a:pt x="25062" y="10207"/>
                      <a:pt x="24968" y="10072"/>
                    </a:cubicBezTo>
                    <a:cubicBezTo>
                      <a:pt x="24875" y="9927"/>
                      <a:pt x="24782" y="9782"/>
                      <a:pt x="24668" y="9636"/>
                    </a:cubicBezTo>
                    <a:cubicBezTo>
                      <a:pt x="24574" y="9502"/>
                      <a:pt x="24471" y="9367"/>
                      <a:pt x="24357" y="9242"/>
                    </a:cubicBezTo>
                    <a:cubicBezTo>
                      <a:pt x="24180" y="9035"/>
                      <a:pt x="23983" y="8838"/>
                      <a:pt x="23776" y="8651"/>
                    </a:cubicBezTo>
                    <a:cubicBezTo>
                      <a:pt x="23661" y="8557"/>
                      <a:pt x="23558" y="8465"/>
                      <a:pt x="23444" y="8371"/>
                    </a:cubicBezTo>
                    <a:lnTo>
                      <a:pt x="23133" y="8153"/>
                    </a:lnTo>
                    <a:cubicBezTo>
                      <a:pt x="22894" y="7997"/>
                      <a:pt x="22656" y="7852"/>
                      <a:pt x="22396" y="7728"/>
                    </a:cubicBezTo>
                    <a:cubicBezTo>
                      <a:pt x="22282" y="7676"/>
                      <a:pt x="22158" y="7614"/>
                      <a:pt x="22033" y="7562"/>
                    </a:cubicBezTo>
                    <a:cubicBezTo>
                      <a:pt x="21898" y="7510"/>
                      <a:pt x="21774" y="7469"/>
                      <a:pt x="21649" y="7416"/>
                    </a:cubicBezTo>
                    <a:lnTo>
                      <a:pt x="21649" y="7416"/>
                    </a:lnTo>
                    <a:lnTo>
                      <a:pt x="21660" y="7427"/>
                    </a:lnTo>
                    <a:cubicBezTo>
                      <a:pt x="21276" y="7292"/>
                      <a:pt x="20892" y="7199"/>
                      <a:pt x="20508" y="7126"/>
                    </a:cubicBezTo>
                    <a:cubicBezTo>
                      <a:pt x="20311" y="7085"/>
                      <a:pt x="20104" y="7064"/>
                      <a:pt x="19906" y="7033"/>
                    </a:cubicBezTo>
                    <a:cubicBezTo>
                      <a:pt x="19699" y="7012"/>
                      <a:pt x="19502" y="6992"/>
                      <a:pt x="19295" y="6981"/>
                    </a:cubicBezTo>
                    <a:cubicBezTo>
                      <a:pt x="19170" y="6971"/>
                      <a:pt x="19046" y="6971"/>
                      <a:pt x="18921" y="6960"/>
                    </a:cubicBezTo>
                    <a:cubicBezTo>
                      <a:pt x="18750" y="6955"/>
                      <a:pt x="18579" y="6952"/>
                      <a:pt x="18408" y="6952"/>
                    </a:cubicBezTo>
                    <a:cubicBezTo>
                      <a:pt x="17915" y="6952"/>
                      <a:pt x="17422" y="6974"/>
                      <a:pt x="16930" y="7012"/>
                    </a:cubicBezTo>
                    <a:cubicBezTo>
                      <a:pt x="16598" y="7033"/>
                      <a:pt x="16266" y="7064"/>
                      <a:pt x="15923" y="7105"/>
                    </a:cubicBezTo>
                    <a:cubicBezTo>
                      <a:pt x="15529" y="7147"/>
                      <a:pt x="15125" y="7188"/>
                      <a:pt x="14731" y="7230"/>
                    </a:cubicBezTo>
                    <a:cubicBezTo>
                      <a:pt x="13901" y="7313"/>
                      <a:pt x="13071" y="7386"/>
                      <a:pt x="12241" y="7416"/>
                    </a:cubicBezTo>
                    <a:cubicBezTo>
                      <a:pt x="11961" y="7427"/>
                      <a:pt x="11683" y="7433"/>
                      <a:pt x="11405" y="7433"/>
                    </a:cubicBezTo>
                    <a:cubicBezTo>
                      <a:pt x="10880" y="7433"/>
                      <a:pt x="10357" y="7412"/>
                      <a:pt x="9835" y="7365"/>
                    </a:cubicBezTo>
                    <a:cubicBezTo>
                      <a:pt x="9430" y="7324"/>
                      <a:pt x="9025" y="7271"/>
                      <a:pt x="8620" y="7199"/>
                    </a:cubicBezTo>
                    <a:cubicBezTo>
                      <a:pt x="8206" y="7126"/>
                      <a:pt x="7801" y="7022"/>
                      <a:pt x="7396" y="6909"/>
                    </a:cubicBezTo>
                    <a:cubicBezTo>
                      <a:pt x="7013" y="6794"/>
                      <a:pt x="6629" y="6670"/>
                      <a:pt x="6255" y="6514"/>
                    </a:cubicBezTo>
                    <a:cubicBezTo>
                      <a:pt x="5903" y="6379"/>
                      <a:pt x="5550" y="6224"/>
                      <a:pt x="5197" y="6058"/>
                    </a:cubicBezTo>
                    <a:cubicBezTo>
                      <a:pt x="4513" y="5715"/>
                      <a:pt x="3849" y="5321"/>
                      <a:pt x="3227" y="4875"/>
                    </a:cubicBezTo>
                    <a:cubicBezTo>
                      <a:pt x="2905" y="4647"/>
                      <a:pt x="2604" y="4408"/>
                      <a:pt x="2304" y="4149"/>
                    </a:cubicBezTo>
                    <a:cubicBezTo>
                      <a:pt x="2158" y="4025"/>
                      <a:pt x="2013" y="3890"/>
                      <a:pt x="1868" y="3744"/>
                    </a:cubicBezTo>
                    <a:cubicBezTo>
                      <a:pt x="1733" y="3620"/>
                      <a:pt x="1608" y="3485"/>
                      <a:pt x="1484" y="3350"/>
                    </a:cubicBezTo>
                    <a:cubicBezTo>
                      <a:pt x="1474" y="3340"/>
                      <a:pt x="1474" y="3329"/>
                      <a:pt x="1474" y="3329"/>
                    </a:cubicBezTo>
                    <a:lnTo>
                      <a:pt x="1474" y="3299"/>
                    </a:lnTo>
                    <a:cubicBezTo>
                      <a:pt x="1463" y="3288"/>
                      <a:pt x="1442" y="3278"/>
                      <a:pt x="1422" y="3267"/>
                    </a:cubicBezTo>
                    <a:lnTo>
                      <a:pt x="1401" y="3246"/>
                    </a:lnTo>
                    <a:cubicBezTo>
                      <a:pt x="1401" y="3237"/>
                      <a:pt x="1401" y="3226"/>
                      <a:pt x="1412" y="3216"/>
                    </a:cubicBezTo>
                    <a:cubicBezTo>
                      <a:pt x="1412" y="3205"/>
                      <a:pt x="1422" y="3195"/>
                      <a:pt x="1442" y="3195"/>
                    </a:cubicBezTo>
                    <a:cubicBezTo>
                      <a:pt x="1442" y="3195"/>
                      <a:pt x="1453" y="3195"/>
                      <a:pt x="1453" y="3205"/>
                    </a:cubicBezTo>
                    <a:cubicBezTo>
                      <a:pt x="2065" y="3578"/>
                      <a:pt x="2666" y="3983"/>
                      <a:pt x="3289" y="4346"/>
                    </a:cubicBezTo>
                    <a:cubicBezTo>
                      <a:pt x="3538" y="4502"/>
                      <a:pt x="3797" y="4647"/>
                      <a:pt x="4056" y="4782"/>
                    </a:cubicBezTo>
                    <a:cubicBezTo>
                      <a:pt x="4233" y="4855"/>
                      <a:pt x="4409" y="4917"/>
                      <a:pt x="4596" y="4989"/>
                    </a:cubicBezTo>
                    <a:cubicBezTo>
                      <a:pt x="4109" y="4751"/>
                      <a:pt x="3641" y="4481"/>
                      <a:pt x="3196" y="4170"/>
                    </a:cubicBezTo>
                    <a:cubicBezTo>
                      <a:pt x="2583" y="3734"/>
                      <a:pt x="2044" y="3237"/>
                      <a:pt x="1588" y="2686"/>
                    </a:cubicBezTo>
                    <a:cubicBezTo>
                      <a:pt x="1256" y="2271"/>
                      <a:pt x="976" y="1847"/>
                      <a:pt x="778" y="1421"/>
                    </a:cubicBezTo>
                    <a:cubicBezTo>
                      <a:pt x="695" y="1234"/>
                      <a:pt x="623" y="1058"/>
                      <a:pt x="571" y="892"/>
                    </a:cubicBezTo>
                    <a:cubicBezTo>
                      <a:pt x="561" y="851"/>
                      <a:pt x="540" y="819"/>
                      <a:pt x="499" y="809"/>
                    </a:cubicBezTo>
                    <a:lnTo>
                      <a:pt x="509" y="768"/>
                    </a:lnTo>
                    <a:lnTo>
                      <a:pt x="530" y="674"/>
                    </a:lnTo>
                    <a:cubicBezTo>
                      <a:pt x="540" y="623"/>
                      <a:pt x="550" y="570"/>
                      <a:pt x="571" y="519"/>
                    </a:cubicBezTo>
                    <a:lnTo>
                      <a:pt x="592" y="466"/>
                    </a:lnTo>
                    <a:lnTo>
                      <a:pt x="592" y="394"/>
                    </a:lnTo>
                    <a:cubicBezTo>
                      <a:pt x="612" y="332"/>
                      <a:pt x="623" y="270"/>
                      <a:pt x="644" y="208"/>
                    </a:cubicBezTo>
                    <a:cubicBezTo>
                      <a:pt x="654" y="176"/>
                      <a:pt x="665" y="145"/>
                      <a:pt x="654" y="125"/>
                    </a:cubicBezTo>
                    <a:cubicBezTo>
                      <a:pt x="644" y="62"/>
                      <a:pt x="603" y="21"/>
                      <a:pt x="550" y="10"/>
                    </a:cubicBezTo>
                    <a:cubicBezTo>
                      <a:pt x="540" y="0"/>
                      <a:pt x="520" y="0"/>
                      <a:pt x="5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1371;p49">
                <a:extLst>
                  <a:ext uri="{FF2B5EF4-FFF2-40B4-BE49-F238E27FC236}">
                    <a16:creationId xmlns:a16="http://schemas.microsoft.com/office/drawing/2014/main" id="{4F8E4FF8-5038-49AC-9024-498912099BAB}"/>
                  </a:ext>
                </a:extLst>
              </p:cNvPr>
              <p:cNvSpPr/>
              <p:nvPr/>
            </p:nvSpPr>
            <p:spPr>
              <a:xfrm>
                <a:off x="6455257" y="4004395"/>
                <a:ext cx="45" cy="49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1372;p49">
                <a:extLst>
                  <a:ext uri="{FF2B5EF4-FFF2-40B4-BE49-F238E27FC236}">
                    <a16:creationId xmlns:a16="http://schemas.microsoft.com/office/drawing/2014/main" id="{BADD956B-4FF7-4C84-BAD3-226B51C8F19A}"/>
                  </a:ext>
                </a:extLst>
              </p:cNvPr>
              <p:cNvSpPr/>
              <p:nvPr/>
            </p:nvSpPr>
            <p:spPr>
              <a:xfrm>
                <a:off x="5469348" y="3773917"/>
                <a:ext cx="820454" cy="146379"/>
              </a:xfrm>
              <a:custGeom>
                <a:avLst/>
                <a:gdLst/>
                <a:ahLst/>
                <a:cxnLst/>
                <a:rect l="l" t="t" r="r" b="b"/>
                <a:pathLst>
                  <a:path w="18205" h="3248" extrusionOk="0">
                    <a:moveTo>
                      <a:pt x="42" y="0"/>
                    </a:moveTo>
                    <a:cubicBezTo>
                      <a:pt x="31" y="0"/>
                      <a:pt x="21" y="11"/>
                      <a:pt x="10" y="21"/>
                    </a:cubicBezTo>
                    <a:cubicBezTo>
                      <a:pt x="0" y="32"/>
                      <a:pt x="0" y="62"/>
                      <a:pt x="21" y="73"/>
                    </a:cubicBezTo>
                    <a:cubicBezTo>
                      <a:pt x="819" y="685"/>
                      <a:pt x="1670" y="1256"/>
                      <a:pt x="2562" y="1733"/>
                    </a:cubicBezTo>
                    <a:cubicBezTo>
                      <a:pt x="3009" y="1971"/>
                      <a:pt x="3465" y="2189"/>
                      <a:pt x="3931" y="2376"/>
                    </a:cubicBezTo>
                    <a:cubicBezTo>
                      <a:pt x="4399" y="2563"/>
                      <a:pt x="4886" y="2729"/>
                      <a:pt x="5374" y="2853"/>
                    </a:cubicBezTo>
                    <a:cubicBezTo>
                      <a:pt x="6462" y="3133"/>
                      <a:pt x="7583" y="3236"/>
                      <a:pt x="8703" y="3247"/>
                    </a:cubicBezTo>
                    <a:cubicBezTo>
                      <a:pt x="9284" y="3247"/>
                      <a:pt x="9865" y="3216"/>
                      <a:pt x="10446" y="3164"/>
                    </a:cubicBezTo>
                    <a:cubicBezTo>
                      <a:pt x="10736" y="3133"/>
                      <a:pt x="11027" y="3091"/>
                      <a:pt x="11307" y="3050"/>
                    </a:cubicBezTo>
                    <a:cubicBezTo>
                      <a:pt x="11607" y="3008"/>
                      <a:pt x="11898" y="2967"/>
                      <a:pt x="12188" y="2925"/>
                    </a:cubicBezTo>
                    <a:cubicBezTo>
                      <a:pt x="12427" y="2895"/>
                      <a:pt x="12665" y="2853"/>
                      <a:pt x="12904" y="2821"/>
                    </a:cubicBezTo>
                    <a:lnTo>
                      <a:pt x="13651" y="2729"/>
                    </a:lnTo>
                    <a:cubicBezTo>
                      <a:pt x="14149" y="2656"/>
                      <a:pt x="14647" y="2604"/>
                      <a:pt x="15155" y="2552"/>
                    </a:cubicBezTo>
                    <a:cubicBezTo>
                      <a:pt x="15653" y="2510"/>
                      <a:pt x="16162" y="2480"/>
                      <a:pt x="16660" y="2459"/>
                    </a:cubicBezTo>
                    <a:cubicBezTo>
                      <a:pt x="17167" y="2448"/>
                      <a:pt x="17676" y="2448"/>
                      <a:pt x="18174" y="2448"/>
                    </a:cubicBezTo>
                    <a:cubicBezTo>
                      <a:pt x="18195" y="2448"/>
                      <a:pt x="18205" y="2427"/>
                      <a:pt x="18205" y="2407"/>
                    </a:cubicBezTo>
                    <a:cubicBezTo>
                      <a:pt x="18205" y="2386"/>
                      <a:pt x="18184" y="2376"/>
                      <a:pt x="18163" y="2376"/>
                    </a:cubicBezTo>
                    <a:cubicBezTo>
                      <a:pt x="17862" y="2381"/>
                      <a:pt x="17562" y="2381"/>
                      <a:pt x="17261" y="2381"/>
                    </a:cubicBezTo>
                    <a:cubicBezTo>
                      <a:pt x="16960" y="2381"/>
                      <a:pt x="16659" y="2381"/>
                      <a:pt x="16358" y="2386"/>
                    </a:cubicBezTo>
                    <a:cubicBezTo>
                      <a:pt x="16058" y="2386"/>
                      <a:pt x="15757" y="2397"/>
                      <a:pt x="15456" y="2407"/>
                    </a:cubicBezTo>
                    <a:cubicBezTo>
                      <a:pt x="15166" y="2427"/>
                      <a:pt x="14865" y="2438"/>
                      <a:pt x="14564" y="2459"/>
                    </a:cubicBezTo>
                    <a:cubicBezTo>
                      <a:pt x="14263" y="2490"/>
                      <a:pt x="13963" y="2510"/>
                      <a:pt x="13672" y="2542"/>
                    </a:cubicBezTo>
                    <a:cubicBezTo>
                      <a:pt x="13371" y="2563"/>
                      <a:pt x="13070" y="2604"/>
                      <a:pt x="12780" y="2635"/>
                    </a:cubicBezTo>
                    <a:cubicBezTo>
                      <a:pt x="12479" y="2666"/>
                      <a:pt x="12178" y="2697"/>
                      <a:pt x="11888" y="2739"/>
                    </a:cubicBezTo>
                    <a:cubicBezTo>
                      <a:pt x="11597" y="2770"/>
                      <a:pt x="11296" y="2812"/>
                      <a:pt x="11006" y="2842"/>
                    </a:cubicBezTo>
                    <a:cubicBezTo>
                      <a:pt x="10570" y="2884"/>
                      <a:pt x="10125" y="2915"/>
                      <a:pt x="9689" y="2925"/>
                    </a:cubicBezTo>
                    <a:cubicBezTo>
                      <a:pt x="9355" y="2940"/>
                      <a:pt x="9022" y="2950"/>
                      <a:pt x="8689" y="2950"/>
                    </a:cubicBezTo>
                    <a:cubicBezTo>
                      <a:pt x="8566" y="2950"/>
                      <a:pt x="8443" y="2949"/>
                      <a:pt x="8320" y="2946"/>
                    </a:cubicBezTo>
                    <a:lnTo>
                      <a:pt x="8361" y="2946"/>
                    </a:lnTo>
                    <a:cubicBezTo>
                      <a:pt x="7707" y="2936"/>
                      <a:pt x="7054" y="2884"/>
                      <a:pt x="6411" y="2791"/>
                    </a:cubicBezTo>
                    <a:cubicBezTo>
                      <a:pt x="5851" y="2718"/>
                      <a:pt x="5301" y="2593"/>
                      <a:pt x="4751" y="2438"/>
                    </a:cubicBezTo>
                    <a:lnTo>
                      <a:pt x="4761" y="2438"/>
                    </a:lnTo>
                    <a:cubicBezTo>
                      <a:pt x="4471" y="2355"/>
                      <a:pt x="4201" y="2272"/>
                      <a:pt x="3921" y="2168"/>
                    </a:cubicBezTo>
                    <a:cubicBezTo>
                      <a:pt x="3641" y="2065"/>
                      <a:pt x="3371" y="1961"/>
                      <a:pt x="3112" y="1836"/>
                    </a:cubicBezTo>
                    <a:cubicBezTo>
                      <a:pt x="2573" y="1597"/>
                      <a:pt x="2054" y="1328"/>
                      <a:pt x="1556" y="1027"/>
                    </a:cubicBezTo>
                    <a:cubicBezTo>
                      <a:pt x="1038" y="716"/>
                      <a:pt x="550" y="373"/>
                      <a:pt x="7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1373;p49">
                <a:extLst>
                  <a:ext uri="{FF2B5EF4-FFF2-40B4-BE49-F238E27FC236}">
                    <a16:creationId xmlns:a16="http://schemas.microsoft.com/office/drawing/2014/main" id="{C84D02E6-4C57-46C9-B2F7-9A27A620563F}"/>
                  </a:ext>
                </a:extLst>
              </p:cNvPr>
              <p:cNvSpPr/>
              <p:nvPr/>
            </p:nvSpPr>
            <p:spPr>
              <a:xfrm>
                <a:off x="5396879" y="2275587"/>
                <a:ext cx="249674" cy="268377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5955" extrusionOk="0">
                    <a:moveTo>
                      <a:pt x="4243" y="1"/>
                    </a:moveTo>
                    <a:cubicBezTo>
                      <a:pt x="4149" y="1"/>
                      <a:pt x="4046" y="11"/>
                      <a:pt x="3942" y="31"/>
                    </a:cubicBezTo>
                    <a:cubicBezTo>
                      <a:pt x="3849" y="63"/>
                      <a:pt x="3755" y="104"/>
                      <a:pt x="3683" y="135"/>
                    </a:cubicBezTo>
                    <a:cubicBezTo>
                      <a:pt x="3610" y="177"/>
                      <a:pt x="3538" y="218"/>
                      <a:pt x="3476" y="270"/>
                    </a:cubicBezTo>
                    <a:cubicBezTo>
                      <a:pt x="3403" y="333"/>
                      <a:pt x="3330" y="395"/>
                      <a:pt x="3257" y="467"/>
                    </a:cubicBezTo>
                    <a:cubicBezTo>
                      <a:pt x="3195" y="550"/>
                      <a:pt x="3133" y="633"/>
                      <a:pt x="3081" y="716"/>
                    </a:cubicBezTo>
                    <a:cubicBezTo>
                      <a:pt x="3029" y="799"/>
                      <a:pt x="2988" y="893"/>
                      <a:pt x="2936" y="1007"/>
                    </a:cubicBezTo>
                    <a:cubicBezTo>
                      <a:pt x="2895" y="1131"/>
                      <a:pt x="2853" y="1255"/>
                      <a:pt x="2832" y="1391"/>
                    </a:cubicBezTo>
                    <a:cubicBezTo>
                      <a:pt x="2791" y="1619"/>
                      <a:pt x="2780" y="1878"/>
                      <a:pt x="2801" y="2158"/>
                    </a:cubicBezTo>
                    <a:lnTo>
                      <a:pt x="2801" y="2221"/>
                    </a:lnTo>
                    <a:cubicBezTo>
                      <a:pt x="2718" y="2127"/>
                      <a:pt x="2625" y="2034"/>
                      <a:pt x="2542" y="1940"/>
                    </a:cubicBezTo>
                    <a:cubicBezTo>
                      <a:pt x="2397" y="1795"/>
                      <a:pt x="2261" y="1670"/>
                      <a:pt x="2127" y="1567"/>
                    </a:cubicBezTo>
                    <a:cubicBezTo>
                      <a:pt x="1950" y="1432"/>
                      <a:pt x="1795" y="1338"/>
                      <a:pt x="1639" y="1266"/>
                    </a:cubicBezTo>
                    <a:cubicBezTo>
                      <a:pt x="1567" y="1225"/>
                      <a:pt x="1484" y="1193"/>
                      <a:pt x="1380" y="1172"/>
                    </a:cubicBezTo>
                    <a:cubicBezTo>
                      <a:pt x="1286" y="1142"/>
                      <a:pt x="1183" y="1131"/>
                      <a:pt x="1100" y="1121"/>
                    </a:cubicBezTo>
                    <a:lnTo>
                      <a:pt x="1037" y="1121"/>
                    </a:lnTo>
                    <a:cubicBezTo>
                      <a:pt x="986" y="1121"/>
                      <a:pt x="924" y="1131"/>
                      <a:pt x="862" y="1142"/>
                    </a:cubicBezTo>
                    <a:cubicBezTo>
                      <a:pt x="758" y="1163"/>
                      <a:pt x="685" y="1183"/>
                      <a:pt x="613" y="1214"/>
                    </a:cubicBezTo>
                    <a:cubicBezTo>
                      <a:pt x="530" y="1255"/>
                      <a:pt x="467" y="1297"/>
                      <a:pt x="415" y="1338"/>
                    </a:cubicBezTo>
                    <a:cubicBezTo>
                      <a:pt x="343" y="1391"/>
                      <a:pt x="291" y="1453"/>
                      <a:pt x="239" y="1515"/>
                    </a:cubicBezTo>
                    <a:cubicBezTo>
                      <a:pt x="156" y="1640"/>
                      <a:pt x="83" y="1785"/>
                      <a:pt x="42" y="1951"/>
                    </a:cubicBezTo>
                    <a:cubicBezTo>
                      <a:pt x="11" y="2096"/>
                      <a:pt x="0" y="2251"/>
                      <a:pt x="21" y="2417"/>
                    </a:cubicBezTo>
                    <a:cubicBezTo>
                      <a:pt x="42" y="2583"/>
                      <a:pt x="94" y="2749"/>
                      <a:pt x="135" y="2874"/>
                    </a:cubicBezTo>
                    <a:cubicBezTo>
                      <a:pt x="228" y="3143"/>
                      <a:pt x="374" y="3413"/>
                      <a:pt x="571" y="3673"/>
                    </a:cubicBezTo>
                    <a:cubicBezTo>
                      <a:pt x="747" y="3911"/>
                      <a:pt x="954" y="4129"/>
                      <a:pt x="1224" y="4357"/>
                    </a:cubicBezTo>
                    <a:cubicBezTo>
                      <a:pt x="1452" y="4554"/>
                      <a:pt x="1712" y="4741"/>
                      <a:pt x="2023" y="4928"/>
                    </a:cubicBezTo>
                    <a:cubicBezTo>
                      <a:pt x="2397" y="5167"/>
                      <a:pt x="2822" y="5374"/>
                      <a:pt x="3289" y="5550"/>
                    </a:cubicBezTo>
                    <a:cubicBezTo>
                      <a:pt x="3693" y="5716"/>
                      <a:pt x="4098" y="5840"/>
                      <a:pt x="4513" y="5934"/>
                    </a:cubicBezTo>
                    <a:cubicBezTo>
                      <a:pt x="4513" y="5934"/>
                      <a:pt x="4513" y="5944"/>
                      <a:pt x="4523" y="5944"/>
                    </a:cubicBezTo>
                    <a:cubicBezTo>
                      <a:pt x="4544" y="5944"/>
                      <a:pt x="4575" y="5955"/>
                      <a:pt x="4596" y="5955"/>
                    </a:cubicBezTo>
                    <a:cubicBezTo>
                      <a:pt x="4617" y="5944"/>
                      <a:pt x="4637" y="5934"/>
                      <a:pt x="4647" y="5903"/>
                    </a:cubicBezTo>
                    <a:lnTo>
                      <a:pt x="4741" y="5685"/>
                    </a:lnTo>
                    <a:cubicBezTo>
                      <a:pt x="4783" y="5571"/>
                      <a:pt x="4824" y="5457"/>
                      <a:pt x="4866" y="5353"/>
                    </a:cubicBezTo>
                    <a:cubicBezTo>
                      <a:pt x="4938" y="5167"/>
                      <a:pt x="5000" y="4980"/>
                      <a:pt x="5083" y="4741"/>
                    </a:cubicBezTo>
                    <a:cubicBezTo>
                      <a:pt x="5228" y="4305"/>
                      <a:pt x="5343" y="3860"/>
                      <a:pt x="5426" y="3424"/>
                    </a:cubicBezTo>
                    <a:cubicBezTo>
                      <a:pt x="5467" y="3206"/>
                      <a:pt x="5498" y="2977"/>
                      <a:pt x="5519" y="2749"/>
                    </a:cubicBezTo>
                    <a:cubicBezTo>
                      <a:pt x="5539" y="2490"/>
                      <a:pt x="5539" y="2283"/>
                      <a:pt x="5539" y="2085"/>
                    </a:cubicBezTo>
                    <a:cubicBezTo>
                      <a:pt x="5519" y="1619"/>
                      <a:pt x="5436" y="1204"/>
                      <a:pt x="5280" y="841"/>
                    </a:cubicBezTo>
                    <a:cubicBezTo>
                      <a:pt x="5228" y="737"/>
                      <a:pt x="5187" y="644"/>
                      <a:pt x="5135" y="550"/>
                    </a:cubicBezTo>
                    <a:cubicBezTo>
                      <a:pt x="5083" y="467"/>
                      <a:pt x="5021" y="395"/>
                      <a:pt x="4938" y="301"/>
                    </a:cubicBezTo>
                    <a:cubicBezTo>
                      <a:pt x="4824" y="177"/>
                      <a:pt x="4668" y="94"/>
                      <a:pt x="4471" y="31"/>
                    </a:cubicBezTo>
                    <a:cubicBezTo>
                      <a:pt x="4398" y="11"/>
                      <a:pt x="4326" y="1"/>
                      <a:pt x="4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1374;p49">
                <a:extLst>
                  <a:ext uri="{FF2B5EF4-FFF2-40B4-BE49-F238E27FC236}">
                    <a16:creationId xmlns:a16="http://schemas.microsoft.com/office/drawing/2014/main" id="{4D5B383C-61E5-4E6E-A42C-84F11F12BAA0}"/>
                  </a:ext>
                </a:extLst>
              </p:cNvPr>
              <p:cNvSpPr/>
              <p:nvPr/>
            </p:nvSpPr>
            <p:spPr>
              <a:xfrm>
                <a:off x="5494586" y="1943662"/>
                <a:ext cx="159449" cy="182388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4047" extrusionOk="0">
                    <a:moveTo>
                      <a:pt x="2760" y="1"/>
                    </a:moveTo>
                    <a:cubicBezTo>
                      <a:pt x="2666" y="1"/>
                      <a:pt x="2562" y="22"/>
                      <a:pt x="2449" y="73"/>
                    </a:cubicBezTo>
                    <a:cubicBezTo>
                      <a:pt x="2396" y="105"/>
                      <a:pt x="2345" y="135"/>
                      <a:pt x="2283" y="177"/>
                    </a:cubicBezTo>
                    <a:cubicBezTo>
                      <a:pt x="2241" y="218"/>
                      <a:pt x="2189" y="250"/>
                      <a:pt x="2147" y="301"/>
                    </a:cubicBezTo>
                    <a:cubicBezTo>
                      <a:pt x="2054" y="384"/>
                      <a:pt x="1971" y="478"/>
                      <a:pt x="1868" y="612"/>
                    </a:cubicBezTo>
                    <a:cubicBezTo>
                      <a:pt x="1732" y="789"/>
                      <a:pt x="1619" y="997"/>
                      <a:pt x="1515" y="1225"/>
                    </a:cubicBezTo>
                    <a:lnTo>
                      <a:pt x="1504" y="1204"/>
                    </a:lnTo>
                    <a:lnTo>
                      <a:pt x="1494" y="1183"/>
                    </a:lnTo>
                    <a:cubicBezTo>
                      <a:pt x="1442" y="1069"/>
                      <a:pt x="1370" y="965"/>
                      <a:pt x="1287" y="841"/>
                    </a:cubicBezTo>
                    <a:cubicBezTo>
                      <a:pt x="1204" y="727"/>
                      <a:pt x="1121" y="633"/>
                      <a:pt x="1027" y="550"/>
                    </a:cubicBezTo>
                    <a:cubicBezTo>
                      <a:pt x="923" y="467"/>
                      <a:pt x="830" y="405"/>
                      <a:pt x="737" y="364"/>
                    </a:cubicBezTo>
                    <a:cubicBezTo>
                      <a:pt x="674" y="343"/>
                      <a:pt x="623" y="333"/>
                      <a:pt x="571" y="333"/>
                    </a:cubicBezTo>
                    <a:cubicBezTo>
                      <a:pt x="519" y="333"/>
                      <a:pt x="478" y="343"/>
                      <a:pt x="436" y="354"/>
                    </a:cubicBezTo>
                    <a:cubicBezTo>
                      <a:pt x="342" y="395"/>
                      <a:pt x="250" y="467"/>
                      <a:pt x="187" y="582"/>
                    </a:cubicBezTo>
                    <a:cubicBezTo>
                      <a:pt x="146" y="633"/>
                      <a:pt x="125" y="695"/>
                      <a:pt x="93" y="778"/>
                    </a:cubicBezTo>
                    <a:cubicBezTo>
                      <a:pt x="63" y="851"/>
                      <a:pt x="42" y="924"/>
                      <a:pt x="31" y="1007"/>
                    </a:cubicBezTo>
                    <a:cubicBezTo>
                      <a:pt x="11" y="1131"/>
                      <a:pt x="1" y="1276"/>
                      <a:pt x="21" y="1432"/>
                    </a:cubicBezTo>
                    <a:cubicBezTo>
                      <a:pt x="42" y="1661"/>
                      <a:pt x="104" y="1899"/>
                      <a:pt x="229" y="2179"/>
                    </a:cubicBezTo>
                    <a:cubicBezTo>
                      <a:pt x="332" y="2417"/>
                      <a:pt x="467" y="2656"/>
                      <a:pt x="654" y="2926"/>
                    </a:cubicBezTo>
                    <a:cubicBezTo>
                      <a:pt x="810" y="3154"/>
                      <a:pt x="996" y="3372"/>
                      <a:pt x="1204" y="3569"/>
                    </a:cubicBezTo>
                    <a:cubicBezTo>
                      <a:pt x="1401" y="3756"/>
                      <a:pt x="1587" y="3911"/>
                      <a:pt x="1774" y="4026"/>
                    </a:cubicBezTo>
                    <a:cubicBezTo>
                      <a:pt x="1774" y="4026"/>
                      <a:pt x="1785" y="4026"/>
                      <a:pt x="1795" y="4036"/>
                    </a:cubicBezTo>
                    <a:cubicBezTo>
                      <a:pt x="1805" y="4036"/>
                      <a:pt x="1826" y="4046"/>
                      <a:pt x="1836" y="4046"/>
                    </a:cubicBezTo>
                    <a:lnTo>
                      <a:pt x="1857" y="4046"/>
                    </a:lnTo>
                    <a:cubicBezTo>
                      <a:pt x="1888" y="4036"/>
                      <a:pt x="1898" y="4026"/>
                      <a:pt x="1919" y="4005"/>
                    </a:cubicBezTo>
                    <a:cubicBezTo>
                      <a:pt x="1940" y="3973"/>
                      <a:pt x="1961" y="3943"/>
                      <a:pt x="1981" y="3922"/>
                    </a:cubicBezTo>
                    <a:lnTo>
                      <a:pt x="1981" y="3922"/>
                    </a:lnTo>
                    <a:lnTo>
                      <a:pt x="1971" y="3943"/>
                    </a:lnTo>
                    <a:cubicBezTo>
                      <a:pt x="2158" y="3724"/>
                      <a:pt x="2324" y="3517"/>
                      <a:pt x="2479" y="3309"/>
                    </a:cubicBezTo>
                    <a:cubicBezTo>
                      <a:pt x="2698" y="3030"/>
                      <a:pt x="2864" y="2781"/>
                      <a:pt x="3009" y="2542"/>
                    </a:cubicBezTo>
                    <a:cubicBezTo>
                      <a:pt x="3195" y="2241"/>
                      <a:pt x="3320" y="1972"/>
                      <a:pt x="3413" y="1702"/>
                    </a:cubicBezTo>
                    <a:cubicBezTo>
                      <a:pt x="3465" y="1578"/>
                      <a:pt x="3496" y="1432"/>
                      <a:pt x="3517" y="1276"/>
                    </a:cubicBezTo>
                    <a:cubicBezTo>
                      <a:pt x="3537" y="1152"/>
                      <a:pt x="3537" y="1017"/>
                      <a:pt x="3527" y="872"/>
                    </a:cubicBezTo>
                    <a:cubicBezTo>
                      <a:pt x="3517" y="748"/>
                      <a:pt x="3475" y="612"/>
                      <a:pt x="3413" y="488"/>
                    </a:cubicBezTo>
                    <a:cubicBezTo>
                      <a:pt x="3382" y="416"/>
                      <a:pt x="3341" y="354"/>
                      <a:pt x="3299" y="301"/>
                    </a:cubicBezTo>
                    <a:cubicBezTo>
                      <a:pt x="3258" y="239"/>
                      <a:pt x="3205" y="188"/>
                      <a:pt x="3143" y="135"/>
                    </a:cubicBezTo>
                    <a:cubicBezTo>
                      <a:pt x="3050" y="52"/>
                      <a:pt x="2936" y="11"/>
                      <a:pt x="2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1375;p49">
                <a:extLst>
                  <a:ext uri="{FF2B5EF4-FFF2-40B4-BE49-F238E27FC236}">
                    <a16:creationId xmlns:a16="http://schemas.microsoft.com/office/drawing/2014/main" id="{0B5421F7-A90B-432E-A72A-637F38422719}"/>
                  </a:ext>
                </a:extLst>
              </p:cNvPr>
              <p:cNvSpPr/>
              <p:nvPr/>
            </p:nvSpPr>
            <p:spPr>
              <a:xfrm>
                <a:off x="7815681" y="1849244"/>
                <a:ext cx="157601" cy="18982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4212" extrusionOk="0">
                    <a:moveTo>
                      <a:pt x="903" y="1"/>
                    </a:moveTo>
                    <a:cubicBezTo>
                      <a:pt x="892" y="1"/>
                      <a:pt x="872" y="1"/>
                      <a:pt x="862" y="10"/>
                    </a:cubicBezTo>
                    <a:cubicBezTo>
                      <a:pt x="809" y="10"/>
                      <a:pt x="747" y="21"/>
                      <a:pt x="685" y="52"/>
                    </a:cubicBezTo>
                    <a:cubicBezTo>
                      <a:pt x="571" y="104"/>
                      <a:pt x="468" y="197"/>
                      <a:pt x="405" y="259"/>
                    </a:cubicBezTo>
                    <a:cubicBezTo>
                      <a:pt x="302" y="363"/>
                      <a:pt x="229" y="478"/>
                      <a:pt x="166" y="602"/>
                    </a:cubicBezTo>
                    <a:cubicBezTo>
                      <a:pt x="53" y="830"/>
                      <a:pt x="0" y="1100"/>
                      <a:pt x="11" y="1432"/>
                    </a:cubicBezTo>
                    <a:cubicBezTo>
                      <a:pt x="21" y="1702"/>
                      <a:pt x="83" y="2002"/>
                      <a:pt x="187" y="2345"/>
                    </a:cubicBezTo>
                    <a:cubicBezTo>
                      <a:pt x="270" y="2624"/>
                      <a:pt x="385" y="2905"/>
                      <a:pt x="540" y="3247"/>
                    </a:cubicBezTo>
                    <a:cubicBezTo>
                      <a:pt x="664" y="3517"/>
                      <a:pt x="809" y="3818"/>
                      <a:pt x="1007" y="4170"/>
                    </a:cubicBezTo>
                    <a:cubicBezTo>
                      <a:pt x="1028" y="4201"/>
                      <a:pt x="1058" y="4212"/>
                      <a:pt x="1100" y="4212"/>
                    </a:cubicBezTo>
                    <a:lnTo>
                      <a:pt x="1131" y="4212"/>
                    </a:lnTo>
                    <a:cubicBezTo>
                      <a:pt x="1141" y="4212"/>
                      <a:pt x="1152" y="4201"/>
                      <a:pt x="1162" y="4201"/>
                    </a:cubicBezTo>
                    <a:cubicBezTo>
                      <a:pt x="1867" y="3756"/>
                      <a:pt x="2448" y="3216"/>
                      <a:pt x="2884" y="2583"/>
                    </a:cubicBezTo>
                    <a:cubicBezTo>
                      <a:pt x="3112" y="2251"/>
                      <a:pt x="3289" y="1909"/>
                      <a:pt x="3403" y="1566"/>
                    </a:cubicBezTo>
                    <a:cubicBezTo>
                      <a:pt x="3444" y="1421"/>
                      <a:pt x="3476" y="1276"/>
                      <a:pt x="3486" y="1142"/>
                    </a:cubicBezTo>
                    <a:cubicBezTo>
                      <a:pt x="3496" y="1027"/>
                      <a:pt x="3496" y="923"/>
                      <a:pt x="3476" y="830"/>
                    </a:cubicBezTo>
                    <a:cubicBezTo>
                      <a:pt x="3455" y="757"/>
                      <a:pt x="3423" y="664"/>
                      <a:pt x="3351" y="591"/>
                    </a:cubicBezTo>
                    <a:cubicBezTo>
                      <a:pt x="3289" y="529"/>
                      <a:pt x="3206" y="488"/>
                      <a:pt x="3133" y="478"/>
                    </a:cubicBezTo>
                    <a:cubicBezTo>
                      <a:pt x="3091" y="467"/>
                      <a:pt x="3050" y="467"/>
                      <a:pt x="3019" y="467"/>
                    </a:cubicBezTo>
                    <a:cubicBezTo>
                      <a:pt x="2957" y="467"/>
                      <a:pt x="2916" y="467"/>
                      <a:pt x="2863" y="478"/>
                    </a:cubicBezTo>
                    <a:cubicBezTo>
                      <a:pt x="2780" y="498"/>
                      <a:pt x="2697" y="529"/>
                      <a:pt x="2594" y="581"/>
                    </a:cubicBezTo>
                    <a:cubicBezTo>
                      <a:pt x="2490" y="633"/>
                      <a:pt x="2386" y="695"/>
                      <a:pt x="2314" y="747"/>
                    </a:cubicBezTo>
                    <a:cubicBezTo>
                      <a:pt x="2241" y="810"/>
                      <a:pt x="2158" y="882"/>
                      <a:pt x="2075" y="955"/>
                    </a:cubicBezTo>
                    <a:cubicBezTo>
                      <a:pt x="1930" y="1100"/>
                      <a:pt x="1816" y="1245"/>
                      <a:pt x="1722" y="1400"/>
                    </a:cubicBezTo>
                    <a:lnTo>
                      <a:pt x="1722" y="1370"/>
                    </a:lnTo>
                    <a:lnTo>
                      <a:pt x="1722" y="1349"/>
                    </a:lnTo>
                    <a:cubicBezTo>
                      <a:pt x="1681" y="1100"/>
                      <a:pt x="1629" y="893"/>
                      <a:pt x="1556" y="695"/>
                    </a:cubicBezTo>
                    <a:cubicBezTo>
                      <a:pt x="1494" y="519"/>
                      <a:pt x="1411" y="301"/>
                      <a:pt x="1245" y="146"/>
                    </a:cubicBezTo>
                    <a:cubicBezTo>
                      <a:pt x="1162" y="84"/>
                      <a:pt x="1079" y="31"/>
                      <a:pt x="996" y="10"/>
                    </a:cubicBezTo>
                    <a:cubicBezTo>
                      <a:pt x="965" y="10"/>
                      <a:pt x="934" y="1"/>
                      <a:pt x="9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1376;p49">
                <a:extLst>
                  <a:ext uri="{FF2B5EF4-FFF2-40B4-BE49-F238E27FC236}">
                    <a16:creationId xmlns:a16="http://schemas.microsoft.com/office/drawing/2014/main" id="{2D2E16E6-1A7C-40B3-8C84-F7AC3D8C39EC}"/>
                  </a:ext>
                </a:extLst>
              </p:cNvPr>
              <p:cNvSpPr/>
              <p:nvPr/>
            </p:nvSpPr>
            <p:spPr>
              <a:xfrm>
                <a:off x="7989148" y="2262968"/>
                <a:ext cx="120150" cy="157105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3486" extrusionOk="0">
                    <a:moveTo>
                      <a:pt x="954" y="0"/>
                    </a:moveTo>
                    <a:cubicBezTo>
                      <a:pt x="902" y="0"/>
                      <a:pt x="840" y="11"/>
                      <a:pt x="778" y="32"/>
                    </a:cubicBezTo>
                    <a:cubicBezTo>
                      <a:pt x="643" y="83"/>
                      <a:pt x="508" y="177"/>
                      <a:pt x="394" y="322"/>
                    </a:cubicBezTo>
                    <a:cubicBezTo>
                      <a:pt x="311" y="436"/>
                      <a:pt x="238" y="560"/>
                      <a:pt x="176" y="696"/>
                    </a:cubicBezTo>
                    <a:cubicBezTo>
                      <a:pt x="72" y="945"/>
                      <a:pt x="21" y="1235"/>
                      <a:pt x="10" y="1598"/>
                    </a:cubicBezTo>
                    <a:cubicBezTo>
                      <a:pt x="0" y="1878"/>
                      <a:pt x="21" y="2179"/>
                      <a:pt x="83" y="2563"/>
                    </a:cubicBezTo>
                    <a:cubicBezTo>
                      <a:pt x="125" y="2863"/>
                      <a:pt x="187" y="3154"/>
                      <a:pt x="249" y="3423"/>
                    </a:cubicBezTo>
                    <a:cubicBezTo>
                      <a:pt x="259" y="3455"/>
                      <a:pt x="291" y="3486"/>
                      <a:pt x="332" y="3486"/>
                    </a:cubicBezTo>
                    <a:lnTo>
                      <a:pt x="384" y="3486"/>
                    </a:lnTo>
                    <a:cubicBezTo>
                      <a:pt x="623" y="3403"/>
                      <a:pt x="861" y="3278"/>
                      <a:pt x="1141" y="3112"/>
                    </a:cubicBezTo>
                    <a:cubicBezTo>
                      <a:pt x="1276" y="3029"/>
                      <a:pt x="1411" y="2936"/>
                      <a:pt x="1545" y="2833"/>
                    </a:cubicBezTo>
                    <a:cubicBezTo>
                      <a:pt x="1691" y="2718"/>
                      <a:pt x="1815" y="2614"/>
                      <a:pt x="1939" y="2511"/>
                    </a:cubicBezTo>
                    <a:cubicBezTo>
                      <a:pt x="2054" y="2397"/>
                      <a:pt x="2168" y="2282"/>
                      <a:pt x="2261" y="2158"/>
                    </a:cubicBezTo>
                    <a:cubicBezTo>
                      <a:pt x="2365" y="2033"/>
                      <a:pt x="2448" y="1920"/>
                      <a:pt x="2510" y="1805"/>
                    </a:cubicBezTo>
                    <a:cubicBezTo>
                      <a:pt x="2573" y="1681"/>
                      <a:pt x="2624" y="1556"/>
                      <a:pt x="2645" y="1432"/>
                    </a:cubicBezTo>
                    <a:cubicBezTo>
                      <a:pt x="2666" y="1287"/>
                      <a:pt x="2666" y="1183"/>
                      <a:pt x="2624" y="1100"/>
                    </a:cubicBezTo>
                    <a:cubicBezTo>
                      <a:pt x="2603" y="1038"/>
                      <a:pt x="2583" y="996"/>
                      <a:pt x="2541" y="965"/>
                    </a:cubicBezTo>
                    <a:cubicBezTo>
                      <a:pt x="2500" y="934"/>
                      <a:pt x="2458" y="903"/>
                      <a:pt x="2396" y="892"/>
                    </a:cubicBezTo>
                    <a:cubicBezTo>
                      <a:pt x="2365" y="882"/>
                      <a:pt x="2324" y="872"/>
                      <a:pt x="2282" y="872"/>
                    </a:cubicBezTo>
                    <a:lnTo>
                      <a:pt x="2251" y="872"/>
                    </a:lnTo>
                    <a:cubicBezTo>
                      <a:pt x="2199" y="872"/>
                      <a:pt x="2147" y="882"/>
                      <a:pt x="2075" y="903"/>
                    </a:cubicBezTo>
                    <a:cubicBezTo>
                      <a:pt x="1971" y="924"/>
                      <a:pt x="1856" y="975"/>
                      <a:pt x="1722" y="1048"/>
                    </a:cubicBezTo>
                    <a:cubicBezTo>
                      <a:pt x="1618" y="1100"/>
                      <a:pt x="1515" y="1173"/>
                      <a:pt x="1400" y="1256"/>
                    </a:cubicBezTo>
                    <a:lnTo>
                      <a:pt x="1379" y="1266"/>
                    </a:lnTo>
                    <a:lnTo>
                      <a:pt x="1349" y="1287"/>
                    </a:lnTo>
                    <a:lnTo>
                      <a:pt x="1411" y="1100"/>
                    </a:lnTo>
                    <a:cubicBezTo>
                      <a:pt x="1442" y="1007"/>
                      <a:pt x="1452" y="903"/>
                      <a:pt x="1462" y="789"/>
                    </a:cubicBezTo>
                    <a:cubicBezTo>
                      <a:pt x="1473" y="696"/>
                      <a:pt x="1462" y="581"/>
                      <a:pt x="1442" y="467"/>
                    </a:cubicBezTo>
                    <a:cubicBezTo>
                      <a:pt x="1421" y="384"/>
                      <a:pt x="1400" y="311"/>
                      <a:pt x="1359" y="239"/>
                    </a:cubicBezTo>
                    <a:cubicBezTo>
                      <a:pt x="1317" y="177"/>
                      <a:pt x="1266" y="115"/>
                      <a:pt x="1193" y="63"/>
                    </a:cubicBezTo>
                    <a:cubicBezTo>
                      <a:pt x="1141" y="32"/>
                      <a:pt x="1068" y="11"/>
                      <a:pt x="9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1377;p49">
                <a:extLst>
                  <a:ext uri="{FF2B5EF4-FFF2-40B4-BE49-F238E27FC236}">
                    <a16:creationId xmlns:a16="http://schemas.microsoft.com/office/drawing/2014/main" id="{51D52676-62AF-4E49-B584-7BAB91B70F52}"/>
                  </a:ext>
                </a:extLst>
              </p:cNvPr>
              <p:cNvSpPr/>
              <p:nvPr/>
            </p:nvSpPr>
            <p:spPr>
              <a:xfrm>
                <a:off x="7826452" y="2262968"/>
                <a:ext cx="67376" cy="84186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868" extrusionOk="0">
                    <a:moveTo>
                      <a:pt x="1110" y="0"/>
                    </a:moveTo>
                    <a:cubicBezTo>
                      <a:pt x="1068" y="0"/>
                      <a:pt x="1038" y="11"/>
                      <a:pt x="996" y="42"/>
                    </a:cubicBezTo>
                    <a:cubicBezTo>
                      <a:pt x="975" y="53"/>
                      <a:pt x="955" y="63"/>
                      <a:pt x="944" y="83"/>
                    </a:cubicBezTo>
                    <a:cubicBezTo>
                      <a:pt x="923" y="104"/>
                      <a:pt x="902" y="125"/>
                      <a:pt x="892" y="145"/>
                    </a:cubicBezTo>
                    <a:cubicBezTo>
                      <a:pt x="861" y="187"/>
                      <a:pt x="840" y="228"/>
                      <a:pt x="830" y="281"/>
                    </a:cubicBezTo>
                    <a:cubicBezTo>
                      <a:pt x="799" y="343"/>
                      <a:pt x="789" y="405"/>
                      <a:pt x="768" y="457"/>
                    </a:cubicBezTo>
                    <a:cubicBezTo>
                      <a:pt x="768" y="498"/>
                      <a:pt x="757" y="540"/>
                      <a:pt x="747" y="581"/>
                    </a:cubicBezTo>
                    <a:cubicBezTo>
                      <a:pt x="695" y="509"/>
                      <a:pt x="643" y="447"/>
                      <a:pt x="591" y="394"/>
                    </a:cubicBezTo>
                    <a:cubicBezTo>
                      <a:pt x="560" y="353"/>
                      <a:pt x="508" y="322"/>
                      <a:pt x="467" y="291"/>
                    </a:cubicBezTo>
                    <a:cubicBezTo>
                      <a:pt x="415" y="270"/>
                      <a:pt x="363" y="249"/>
                      <a:pt x="312" y="249"/>
                    </a:cubicBezTo>
                    <a:lnTo>
                      <a:pt x="249" y="249"/>
                    </a:lnTo>
                    <a:cubicBezTo>
                      <a:pt x="218" y="260"/>
                      <a:pt x="197" y="270"/>
                      <a:pt x="176" y="281"/>
                    </a:cubicBezTo>
                    <a:cubicBezTo>
                      <a:pt x="166" y="291"/>
                      <a:pt x="146" y="311"/>
                      <a:pt x="125" y="322"/>
                    </a:cubicBezTo>
                    <a:cubicBezTo>
                      <a:pt x="93" y="353"/>
                      <a:pt x="73" y="384"/>
                      <a:pt x="63" y="405"/>
                    </a:cubicBezTo>
                    <a:cubicBezTo>
                      <a:pt x="42" y="447"/>
                      <a:pt x="21" y="488"/>
                      <a:pt x="10" y="540"/>
                    </a:cubicBezTo>
                    <a:cubicBezTo>
                      <a:pt x="0" y="581"/>
                      <a:pt x="10" y="633"/>
                      <a:pt x="21" y="696"/>
                    </a:cubicBezTo>
                    <a:cubicBezTo>
                      <a:pt x="31" y="789"/>
                      <a:pt x="73" y="882"/>
                      <a:pt x="155" y="996"/>
                    </a:cubicBezTo>
                    <a:cubicBezTo>
                      <a:pt x="218" y="1100"/>
                      <a:pt x="291" y="1194"/>
                      <a:pt x="404" y="1307"/>
                    </a:cubicBezTo>
                    <a:cubicBezTo>
                      <a:pt x="487" y="1401"/>
                      <a:pt x="581" y="1494"/>
                      <a:pt x="695" y="1598"/>
                    </a:cubicBezTo>
                    <a:cubicBezTo>
                      <a:pt x="819" y="1701"/>
                      <a:pt x="934" y="1795"/>
                      <a:pt x="1038" y="1867"/>
                    </a:cubicBezTo>
                    <a:lnTo>
                      <a:pt x="1089" y="1867"/>
                    </a:lnTo>
                    <a:cubicBezTo>
                      <a:pt x="1110" y="1867"/>
                      <a:pt x="1121" y="1857"/>
                      <a:pt x="1131" y="1837"/>
                    </a:cubicBezTo>
                    <a:cubicBezTo>
                      <a:pt x="1193" y="1733"/>
                      <a:pt x="1245" y="1629"/>
                      <a:pt x="1307" y="1484"/>
                    </a:cubicBezTo>
                    <a:cubicBezTo>
                      <a:pt x="1328" y="1411"/>
                      <a:pt x="1349" y="1339"/>
                      <a:pt x="1380" y="1277"/>
                    </a:cubicBezTo>
                    <a:cubicBezTo>
                      <a:pt x="1400" y="1183"/>
                      <a:pt x="1421" y="1111"/>
                      <a:pt x="1442" y="1028"/>
                    </a:cubicBezTo>
                    <a:cubicBezTo>
                      <a:pt x="1483" y="862"/>
                      <a:pt x="1494" y="716"/>
                      <a:pt x="1494" y="571"/>
                    </a:cubicBezTo>
                    <a:cubicBezTo>
                      <a:pt x="1483" y="509"/>
                      <a:pt x="1483" y="447"/>
                      <a:pt x="1462" y="374"/>
                    </a:cubicBezTo>
                    <a:cubicBezTo>
                      <a:pt x="1453" y="322"/>
                      <a:pt x="1421" y="260"/>
                      <a:pt x="1390" y="198"/>
                    </a:cubicBezTo>
                    <a:cubicBezTo>
                      <a:pt x="1349" y="145"/>
                      <a:pt x="1307" y="94"/>
                      <a:pt x="1266" y="63"/>
                    </a:cubicBezTo>
                    <a:cubicBezTo>
                      <a:pt x="1245" y="53"/>
                      <a:pt x="1224" y="32"/>
                      <a:pt x="1204" y="21"/>
                    </a:cubicBezTo>
                    <a:cubicBezTo>
                      <a:pt x="1183" y="11"/>
                      <a:pt x="1151" y="0"/>
                      <a:pt x="1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1378;p49">
                <a:extLst>
                  <a:ext uri="{FF2B5EF4-FFF2-40B4-BE49-F238E27FC236}">
                    <a16:creationId xmlns:a16="http://schemas.microsoft.com/office/drawing/2014/main" id="{64B58446-D762-46BC-AE94-FDA2F1CC4B4E}"/>
                  </a:ext>
                </a:extLst>
              </p:cNvPr>
              <p:cNvSpPr/>
              <p:nvPr/>
            </p:nvSpPr>
            <p:spPr>
              <a:xfrm>
                <a:off x="6322982" y="1379862"/>
                <a:ext cx="105683" cy="13236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937" extrusionOk="0">
                    <a:moveTo>
                      <a:pt x="1806" y="1"/>
                    </a:moveTo>
                    <a:cubicBezTo>
                      <a:pt x="1743" y="1"/>
                      <a:pt x="1681" y="11"/>
                      <a:pt x="1619" y="42"/>
                    </a:cubicBezTo>
                    <a:cubicBezTo>
                      <a:pt x="1587" y="63"/>
                      <a:pt x="1557" y="84"/>
                      <a:pt x="1525" y="115"/>
                    </a:cubicBezTo>
                    <a:cubicBezTo>
                      <a:pt x="1494" y="135"/>
                      <a:pt x="1463" y="177"/>
                      <a:pt x="1442" y="208"/>
                    </a:cubicBezTo>
                    <a:cubicBezTo>
                      <a:pt x="1401" y="271"/>
                      <a:pt x="1359" y="333"/>
                      <a:pt x="1328" y="405"/>
                    </a:cubicBezTo>
                    <a:cubicBezTo>
                      <a:pt x="1287" y="499"/>
                      <a:pt x="1245" y="592"/>
                      <a:pt x="1225" y="686"/>
                    </a:cubicBezTo>
                    <a:cubicBezTo>
                      <a:pt x="1204" y="748"/>
                      <a:pt x="1193" y="810"/>
                      <a:pt x="1172" y="872"/>
                    </a:cubicBezTo>
                    <a:cubicBezTo>
                      <a:pt x="1100" y="758"/>
                      <a:pt x="1027" y="654"/>
                      <a:pt x="944" y="561"/>
                    </a:cubicBezTo>
                    <a:cubicBezTo>
                      <a:pt x="893" y="499"/>
                      <a:pt x="830" y="447"/>
                      <a:pt x="757" y="395"/>
                    </a:cubicBezTo>
                    <a:cubicBezTo>
                      <a:pt x="685" y="343"/>
                      <a:pt x="602" y="312"/>
                      <a:pt x="529" y="301"/>
                    </a:cubicBezTo>
                    <a:lnTo>
                      <a:pt x="416" y="301"/>
                    </a:lnTo>
                    <a:cubicBezTo>
                      <a:pt x="374" y="312"/>
                      <a:pt x="342" y="322"/>
                      <a:pt x="312" y="343"/>
                    </a:cubicBezTo>
                    <a:cubicBezTo>
                      <a:pt x="280" y="354"/>
                      <a:pt x="250" y="374"/>
                      <a:pt x="218" y="405"/>
                    </a:cubicBezTo>
                    <a:cubicBezTo>
                      <a:pt x="167" y="447"/>
                      <a:pt x="135" y="488"/>
                      <a:pt x="104" y="530"/>
                    </a:cubicBezTo>
                    <a:cubicBezTo>
                      <a:pt x="63" y="582"/>
                      <a:pt x="31" y="654"/>
                      <a:pt x="21" y="727"/>
                    </a:cubicBezTo>
                    <a:cubicBezTo>
                      <a:pt x="1" y="799"/>
                      <a:pt x="1" y="882"/>
                      <a:pt x="11" y="965"/>
                    </a:cubicBezTo>
                    <a:cubicBezTo>
                      <a:pt x="21" y="1121"/>
                      <a:pt x="84" y="1287"/>
                      <a:pt x="187" y="1474"/>
                    </a:cubicBezTo>
                    <a:cubicBezTo>
                      <a:pt x="280" y="1629"/>
                      <a:pt x="384" y="1785"/>
                      <a:pt x="550" y="1993"/>
                    </a:cubicBezTo>
                    <a:cubicBezTo>
                      <a:pt x="664" y="2138"/>
                      <a:pt x="810" y="2293"/>
                      <a:pt x="976" y="2470"/>
                    </a:cubicBezTo>
                    <a:cubicBezTo>
                      <a:pt x="1162" y="2646"/>
                      <a:pt x="1328" y="2802"/>
                      <a:pt x="1494" y="2926"/>
                    </a:cubicBezTo>
                    <a:cubicBezTo>
                      <a:pt x="1504" y="2936"/>
                      <a:pt x="1515" y="2936"/>
                      <a:pt x="1525" y="2936"/>
                    </a:cubicBezTo>
                    <a:cubicBezTo>
                      <a:pt x="1536" y="2936"/>
                      <a:pt x="1546" y="2936"/>
                      <a:pt x="1557" y="2926"/>
                    </a:cubicBezTo>
                    <a:lnTo>
                      <a:pt x="1567" y="2926"/>
                    </a:lnTo>
                    <a:cubicBezTo>
                      <a:pt x="1572" y="2928"/>
                      <a:pt x="1578" y="2929"/>
                      <a:pt x="1583" y="2929"/>
                    </a:cubicBezTo>
                    <a:cubicBezTo>
                      <a:pt x="1608" y="2929"/>
                      <a:pt x="1631" y="2912"/>
                      <a:pt x="1640" y="2895"/>
                    </a:cubicBezTo>
                    <a:cubicBezTo>
                      <a:pt x="1753" y="2739"/>
                      <a:pt x="1847" y="2573"/>
                      <a:pt x="1951" y="2355"/>
                    </a:cubicBezTo>
                    <a:cubicBezTo>
                      <a:pt x="2002" y="2242"/>
                      <a:pt x="2044" y="2138"/>
                      <a:pt x="2085" y="2034"/>
                    </a:cubicBezTo>
                    <a:cubicBezTo>
                      <a:pt x="2137" y="1899"/>
                      <a:pt x="2179" y="1774"/>
                      <a:pt x="2220" y="1650"/>
                    </a:cubicBezTo>
                    <a:cubicBezTo>
                      <a:pt x="2293" y="1401"/>
                      <a:pt x="2334" y="1163"/>
                      <a:pt x="2345" y="935"/>
                    </a:cubicBezTo>
                    <a:cubicBezTo>
                      <a:pt x="2345" y="841"/>
                      <a:pt x="2334" y="737"/>
                      <a:pt x="2324" y="633"/>
                    </a:cubicBezTo>
                    <a:cubicBezTo>
                      <a:pt x="2303" y="540"/>
                      <a:pt x="2272" y="447"/>
                      <a:pt x="2220" y="343"/>
                    </a:cubicBezTo>
                    <a:cubicBezTo>
                      <a:pt x="2168" y="250"/>
                      <a:pt x="2106" y="177"/>
                      <a:pt x="2044" y="115"/>
                    </a:cubicBezTo>
                    <a:cubicBezTo>
                      <a:pt x="2013" y="84"/>
                      <a:pt x="1981" y="63"/>
                      <a:pt x="1951" y="42"/>
                    </a:cubicBezTo>
                    <a:cubicBezTo>
                      <a:pt x="1909" y="22"/>
                      <a:pt x="1868" y="11"/>
                      <a:pt x="1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0" name="Google Shape;1760;p52"/>
          <p:cNvGrpSpPr/>
          <p:nvPr/>
        </p:nvGrpSpPr>
        <p:grpSpPr>
          <a:xfrm flipH="1">
            <a:off x="3385442" y="1589157"/>
            <a:ext cx="2126859" cy="1724582"/>
            <a:chOff x="1230025" y="1063275"/>
            <a:chExt cx="217675" cy="176500"/>
          </a:xfrm>
        </p:grpSpPr>
        <p:sp>
          <p:nvSpPr>
            <p:cNvPr id="1761" name="Google Shape;1761;p52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2"/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2"/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6" name="Google Shape;1766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Features &amp; Services</a:t>
            </a:r>
            <a:endParaRPr dirty="0"/>
          </a:p>
        </p:txBody>
      </p:sp>
      <p:sp>
        <p:nvSpPr>
          <p:cNvPr id="1768" name="Google Shape;1768;p52"/>
          <p:cNvSpPr txBox="1">
            <a:spLocks noGrp="1"/>
          </p:cNvSpPr>
          <p:nvPr>
            <p:ph type="title" idx="3"/>
          </p:nvPr>
        </p:nvSpPr>
        <p:spPr>
          <a:xfrm>
            <a:off x="3100838" y="3432314"/>
            <a:ext cx="26961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Hosting</a:t>
            </a:r>
            <a:endParaRPr dirty="0"/>
          </a:p>
        </p:txBody>
      </p:sp>
      <p:grpSp>
        <p:nvGrpSpPr>
          <p:cNvPr id="514" name="Google Shape;1756;p52">
            <a:extLst>
              <a:ext uri="{FF2B5EF4-FFF2-40B4-BE49-F238E27FC236}">
                <a16:creationId xmlns:a16="http://schemas.microsoft.com/office/drawing/2014/main" id="{468A0289-D8B5-4CBB-BEB5-A6776A3A5833}"/>
              </a:ext>
            </a:extLst>
          </p:cNvPr>
          <p:cNvGrpSpPr/>
          <p:nvPr/>
        </p:nvGrpSpPr>
        <p:grpSpPr>
          <a:xfrm>
            <a:off x="657111" y="1617135"/>
            <a:ext cx="2126859" cy="1724582"/>
            <a:chOff x="1230025" y="1063275"/>
            <a:chExt cx="217675" cy="176500"/>
          </a:xfrm>
        </p:grpSpPr>
        <p:sp>
          <p:nvSpPr>
            <p:cNvPr id="515" name="Google Shape;1757;p52">
              <a:extLst>
                <a:ext uri="{FF2B5EF4-FFF2-40B4-BE49-F238E27FC236}">
                  <a16:creationId xmlns:a16="http://schemas.microsoft.com/office/drawing/2014/main" id="{CF581750-D48A-4E9A-A24E-460CB982BDE5}"/>
                </a:ext>
              </a:extLst>
            </p:cNvPr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758;p52">
              <a:extLst>
                <a:ext uri="{FF2B5EF4-FFF2-40B4-BE49-F238E27FC236}">
                  <a16:creationId xmlns:a16="http://schemas.microsoft.com/office/drawing/2014/main" id="{BEAD4848-427D-45CE-9F61-366EFDFDAD7D}"/>
                </a:ext>
              </a:extLst>
            </p:cNvPr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759;p52">
              <a:extLst>
                <a:ext uri="{FF2B5EF4-FFF2-40B4-BE49-F238E27FC236}">
                  <a16:creationId xmlns:a16="http://schemas.microsoft.com/office/drawing/2014/main" id="{C6BDC817-76DC-444B-BA3C-783F041C082D}"/>
                </a:ext>
              </a:extLst>
            </p:cNvPr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1765;p52">
            <a:extLst>
              <a:ext uri="{FF2B5EF4-FFF2-40B4-BE49-F238E27FC236}">
                <a16:creationId xmlns:a16="http://schemas.microsoft.com/office/drawing/2014/main" id="{FD5F7127-1771-4883-B03E-B586F484C4A4}"/>
              </a:ext>
            </a:extLst>
          </p:cNvPr>
          <p:cNvSpPr/>
          <p:nvPr/>
        </p:nvSpPr>
        <p:spPr>
          <a:xfrm>
            <a:off x="1005365" y="1749465"/>
            <a:ext cx="1381195" cy="1459829"/>
          </a:xfrm>
          <a:custGeom>
            <a:avLst/>
            <a:gdLst/>
            <a:ahLst/>
            <a:cxnLst/>
            <a:rect l="l" t="t" r="r" b="b"/>
            <a:pathLst>
              <a:path w="23607" h="24951" extrusionOk="0">
                <a:moveTo>
                  <a:pt x="7067" y="9703"/>
                </a:moveTo>
                <a:lnTo>
                  <a:pt x="7067" y="9714"/>
                </a:lnTo>
                <a:cubicBezTo>
                  <a:pt x="7057" y="9735"/>
                  <a:pt x="7046" y="9766"/>
                  <a:pt x="7046" y="9798"/>
                </a:cubicBezTo>
                <a:cubicBezTo>
                  <a:pt x="7025" y="9787"/>
                  <a:pt x="6994" y="9787"/>
                  <a:pt x="6973" y="9787"/>
                </a:cubicBezTo>
                <a:cubicBezTo>
                  <a:pt x="6994" y="9756"/>
                  <a:pt x="7025" y="9735"/>
                  <a:pt x="7046" y="9714"/>
                </a:cubicBezTo>
                <a:lnTo>
                  <a:pt x="7057" y="9703"/>
                </a:lnTo>
                <a:close/>
                <a:moveTo>
                  <a:pt x="8201" y="9588"/>
                </a:moveTo>
                <a:cubicBezTo>
                  <a:pt x="8201" y="9598"/>
                  <a:pt x="8201" y="9598"/>
                  <a:pt x="8212" y="9609"/>
                </a:cubicBezTo>
                <a:cubicBezTo>
                  <a:pt x="8233" y="9640"/>
                  <a:pt x="8254" y="9682"/>
                  <a:pt x="8296" y="9714"/>
                </a:cubicBezTo>
                <a:cubicBezTo>
                  <a:pt x="8348" y="9766"/>
                  <a:pt x="8422" y="9808"/>
                  <a:pt x="8516" y="9840"/>
                </a:cubicBezTo>
                <a:lnTo>
                  <a:pt x="8516" y="9861"/>
                </a:lnTo>
                <a:cubicBezTo>
                  <a:pt x="8579" y="10060"/>
                  <a:pt x="8642" y="10249"/>
                  <a:pt x="8705" y="10449"/>
                </a:cubicBezTo>
                <a:cubicBezTo>
                  <a:pt x="8894" y="11068"/>
                  <a:pt x="9083" y="11698"/>
                  <a:pt x="9314" y="12318"/>
                </a:cubicBezTo>
                <a:cubicBezTo>
                  <a:pt x="9346" y="12423"/>
                  <a:pt x="9388" y="12517"/>
                  <a:pt x="9430" y="12622"/>
                </a:cubicBezTo>
                <a:cubicBezTo>
                  <a:pt x="9409" y="12612"/>
                  <a:pt x="9388" y="12612"/>
                  <a:pt x="9377" y="12612"/>
                </a:cubicBezTo>
                <a:cubicBezTo>
                  <a:pt x="9325" y="12612"/>
                  <a:pt x="9272" y="12622"/>
                  <a:pt x="9220" y="12633"/>
                </a:cubicBezTo>
                <a:cubicBezTo>
                  <a:pt x="9146" y="12654"/>
                  <a:pt x="9083" y="12675"/>
                  <a:pt x="8999" y="12727"/>
                </a:cubicBezTo>
                <a:cubicBezTo>
                  <a:pt x="8936" y="12759"/>
                  <a:pt x="8873" y="12811"/>
                  <a:pt x="8789" y="12874"/>
                </a:cubicBezTo>
                <a:cubicBezTo>
                  <a:pt x="8653" y="13000"/>
                  <a:pt x="8537" y="13147"/>
                  <a:pt x="8443" y="13263"/>
                </a:cubicBezTo>
                <a:cubicBezTo>
                  <a:pt x="8432" y="13273"/>
                  <a:pt x="8432" y="13284"/>
                  <a:pt x="8422" y="13294"/>
                </a:cubicBezTo>
                <a:cubicBezTo>
                  <a:pt x="8411" y="13284"/>
                  <a:pt x="8390" y="13284"/>
                  <a:pt x="8380" y="13273"/>
                </a:cubicBezTo>
                <a:cubicBezTo>
                  <a:pt x="8422" y="13200"/>
                  <a:pt x="8453" y="13126"/>
                  <a:pt x="8474" y="13042"/>
                </a:cubicBezTo>
                <a:cubicBezTo>
                  <a:pt x="8516" y="12906"/>
                  <a:pt x="8506" y="12748"/>
                  <a:pt x="8453" y="12612"/>
                </a:cubicBezTo>
                <a:cubicBezTo>
                  <a:pt x="8432" y="12549"/>
                  <a:pt x="8390" y="12496"/>
                  <a:pt x="8348" y="12444"/>
                </a:cubicBezTo>
                <a:cubicBezTo>
                  <a:pt x="8306" y="12391"/>
                  <a:pt x="8254" y="12349"/>
                  <a:pt x="8191" y="12328"/>
                </a:cubicBezTo>
                <a:cubicBezTo>
                  <a:pt x="8128" y="12297"/>
                  <a:pt x="8065" y="12276"/>
                  <a:pt x="7981" y="12276"/>
                </a:cubicBezTo>
                <a:cubicBezTo>
                  <a:pt x="7949" y="12276"/>
                  <a:pt x="7928" y="12286"/>
                  <a:pt x="7907" y="12286"/>
                </a:cubicBezTo>
                <a:cubicBezTo>
                  <a:pt x="7918" y="12265"/>
                  <a:pt x="7939" y="12255"/>
                  <a:pt x="7949" y="12234"/>
                </a:cubicBezTo>
                <a:cubicBezTo>
                  <a:pt x="7991" y="12181"/>
                  <a:pt x="8023" y="12108"/>
                  <a:pt x="8033" y="12045"/>
                </a:cubicBezTo>
                <a:cubicBezTo>
                  <a:pt x="8065" y="11919"/>
                  <a:pt x="8044" y="11793"/>
                  <a:pt x="7981" y="11677"/>
                </a:cubicBezTo>
                <a:cubicBezTo>
                  <a:pt x="7949" y="11625"/>
                  <a:pt x="7907" y="11572"/>
                  <a:pt x="7855" y="11530"/>
                </a:cubicBezTo>
                <a:cubicBezTo>
                  <a:pt x="7802" y="11499"/>
                  <a:pt x="7739" y="11467"/>
                  <a:pt x="7687" y="11446"/>
                </a:cubicBezTo>
                <a:cubicBezTo>
                  <a:pt x="7634" y="11436"/>
                  <a:pt x="7592" y="11425"/>
                  <a:pt x="7540" y="11425"/>
                </a:cubicBezTo>
                <a:lnTo>
                  <a:pt x="7487" y="11425"/>
                </a:lnTo>
                <a:lnTo>
                  <a:pt x="7582" y="11331"/>
                </a:lnTo>
                <a:cubicBezTo>
                  <a:pt x="7666" y="11226"/>
                  <a:pt x="7718" y="11110"/>
                  <a:pt x="7739" y="11005"/>
                </a:cubicBezTo>
                <a:cubicBezTo>
                  <a:pt x="7750" y="10953"/>
                  <a:pt x="7750" y="10900"/>
                  <a:pt x="7750" y="10848"/>
                </a:cubicBezTo>
                <a:cubicBezTo>
                  <a:pt x="7739" y="10795"/>
                  <a:pt x="7729" y="10743"/>
                  <a:pt x="7708" y="10701"/>
                </a:cubicBezTo>
                <a:cubicBezTo>
                  <a:pt x="7687" y="10659"/>
                  <a:pt x="7655" y="10617"/>
                  <a:pt x="7613" y="10585"/>
                </a:cubicBezTo>
                <a:cubicBezTo>
                  <a:pt x="7571" y="10554"/>
                  <a:pt x="7519" y="10522"/>
                  <a:pt x="7466" y="10512"/>
                </a:cubicBezTo>
                <a:cubicBezTo>
                  <a:pt x="7424" y="10501"/>
                  <a:pt x="7382" y="10491"/>
                  <a:pt x="7330" y="10491"/>
                </a:cubicBezTo>
                <a:lnTo>
                  <a:pt x="7267" y="10491"/>
                </a:lnTo>
                <a:cubicBezTo>
                  <a:pt x="7319" y="10438"/>
                  <a:pt x="7361" y="10386"/>
                  <a:pt x="7382" y="10333"/>
                </a:cubicBezTo>
                <a:cubicBezTo>
                  <a:pt x="7403" y="10291"/>
                  <a:pt x="7414" y="10249"/>
                  <a:pt x="7414" y="10207"/>
                </a:cubicBezTo>
                <a:lnTo>
                  <a:pt x="7414" y="10176"/>
                </a:lnTo>
                <a:lnTo>
                  <a:pt x="7424" y="10176"/>
                </a:lnTo>
                <a:cubicBezTo>
                  <a:pt x="7477" y="10176"/>
                  <a:pt x="7529" y="10165"/>
                  <a:pt x="7582" y="10144"/>
                </a:cubicBezTo>
                <a:cubicBezTo>
                  <a:pt x="7645" y="10123"/>
                  <a:pt x="7718" y="10092"/>
                  <a:pt x="7792" y="10039"/>
                </a:cubicBezTo>
                <a:cubicBezTo>
                  <a:pt x="7855" y="9997"/>
                  <a:pt x="7918" y="9934"/>
                  <a:pt x="7991" y="9871"/>
                </a:cubicBezTo>
                <a:cubicBezTo>
                  <a:pt x="8044" y="9808"/>
                  <a:pt x="8096" y="9745"/>
                  <a:pt x="8138" y="9682"/>
                </a:cubicBezTo>
                <a:lnTo>
                  <a:pt x="8201" y="9588"/>
                </a:lnTo>
                <a:close/>
                <a:moveTo>
                  <a:pt x="9976" y="13841"/>
                </a:moveTo>
                <a:cubicBezTo>
                  <a:pt x="10123" y="14124"/>
                  <a:pt x="10280" y="14387"/>
                  <a:pt x="10448" y="14628"/>
                </a:cubicBezTo>
                <a:cubicBezTo>
                  <a:pt x="10669" y="14965"/>
                  <a:pt x="10931" y="15248"/>
                  <a:pt x="11225" y="15490"/>
                </a:cubicBezTo>
                <a:cubicBezTo>
                  <a:pt x="11519" y="15742"/>
                  <a:pt x="11855" y="15931"/>
                  <a:pt x="12191" y="16057"/>
                </a:cubicBezTo>
                <a:cubicBezTo>
                  <a:pt x="12454" y="16151"/>
                  <a:pt x="12716" y="16204"/>
                  <a:pt x="12979" y="16225"/>
                </a:cubicBezTo>
                <a:cubicBezTo>
                  <a:pt x="13052" y="16235"/>
                  <a:pt x="13126" y="16235"/>
                  <a:pt x="13199" y="16235"/>
                </a:cubicBezTo>
                <a:cubicBezTo>
                  <a:pt x="13199" y="16288"/>
                  <a:pt x="13210" y="16340"/>
                  <a:pt x="13220" y="16393"/>
                </a:cubicBezTo>
                <a:cubicBezTo>
                  <a:pt x="13241" y="16498"/>
                  <a:pt x="13262" y="16592"/>
                  <a:pt x="13283" y="16697"/>
                </a:cubicBezTo>
                <a:cubicBezTo>
                  <a:pt x="13336" y="16907"/>
                  <a:pt x="13420" y="17117"/>
                  <a:pt x="13504" y="17317"/>
                </a:cubicBezTo>
                <a:cubicBezTo>
                  <a:pt x="13598" y="17527"/>
                  <a:pt x="13703" y="17737"/>
                  <a:pt x="13808" y="17936"/>
                </a:cubicBezTo>
                <a:cubicBezTo>
                  <a:pt x="13871" y="18041"/>
                  <a:pt x="13924" y="18136"/>
                  <a:pt x="13976" y="18241"/>
                </a:cubicBezTo>
                <a:cubicBezTo>
                  <a:pt x="13766" y="18188"/>
                  <a:pt x="13567" y="18115"/>
                  <a:pt x="13367" y="18041"/>
                </a:cubicBezTo>
                <a:lnTo>
                  <a:pt x="13378" y="18041"/>
                </a:lnTo>
                <a:cubicBezTo>
                  <a:pt x="13325" y="18020"/>
                  <a:pt x="13273" y="17999"/>
                  <a:pt x="13220" y="17968"/>
                </a:cubicBezTo>
                <a:lnTo>
                  <a:pt x="13189" y="17894"/>
                </a:lnTo>
                <a:cubicBezTo>
                  <a:pt x="13115" y="17726"/>
                  <a:pt x="13042" y="17548"/>
                  <a:pt x="12958" y="17369"/>
                </a:cubicBezTo>
                <a:cubicBezTo>
                  <a:pt x="12853" y="17149"/>
                  <a:pt x="12737" y="16970"/>
                  <a:pt x="12622" y="16813"/>
                </a:cubicBezTo>
                <a:cubicBezTo>
                  <a:pt x="12517" y="16676"/>
                  <a:pt x="12391" y="16550"/>
                  <a:pt x="12265" y="16435"/>
                </a:cubicBezTo>
                <a:cubicBezTo>
                  <a:pt x="12191" y="16372"/>
                  <a:pt x="12118" y="16309"/>
                  <a:pt x="12044" y="16256"/>
                </a:cubicBezTo>
                <a:cubicBezTo>
                  <a:pt x="11960" y="16204"/>
                  <a:pt x="11887" y="16162"/>
                  <a:pt x="11803" y="16130"/>
                </a:cubicBezTo>
                <a:cubicBezTo>
                  <a:pt x="11729" y="16109"/>
                  <a:pt x="11666" y="16088"/>
                  <a:pt x="11603" y="16078"/>
                </a:cubicBezTo>
                <a:lnTo>
                  <a:pt x="11540" y="16078"/>
                </a:lnTo>
                <a:cubicBezTo>
                  <a:pt x="11488" y="16078"/>
                  <a:pt x="11435" y="16088"/>
                  <a:pt x="11383" y="16099"/>
                </a:cubicBezTo>
                <a:cubicBezTo>
                  <a:pt x="11351" y="16099"/>
                  <a:pt x="11330" y="16109"/>
                  <a:pt x="11309" y="16130"/>
                </a:cubicBezTo>
                <a:cubicBezTo>
                  <a:pt x="11288" y="16141"/>
                  <a:pt x="11278" y="16162"/>
                  <a:pt x="11267" y="16193"/>
                </a:cubicBezTo>
                <a:cubicBezTo>
                  <a:pt x="11267" y="16214"/>
                  <a:pt x="11267" y="16235"/>
                  <a:pt x="11278" y="16267"/>
                </a:cubicBezTo>
                <a:cubicBezTo>
                  <a:pt x="11288" y="16288"/>
                  <a:pt x="11299" y="16309"/>
                  <a:pt x="11320" y="16330"/>
                </a:cubicBezTo>
                <a:cubicBezTo>
                  <a:pt x="11351" y="16372"/>
                  <a:pt x="11393" y="16403"/>
                  <a:pt x="11425" y="16445"/>
                </a:cubicBezTo>
                <a:lnTo>
                  <a:pt x="11456" y="16466"/>
                </a:lnTo>
                <a:cubicBezTo>
                  <a:pt x="11467" y="16487"/>
                  <a:pt x="11488" y="16498"/>
                  <a:pt x="11498" y="16519"/>
                </a:cubicBezTo>
                <a:cubicBezTo>
                  <a:pt x="11467" y="16498"/>
                  <a:pt x="11446" y="16477"/>
                  <a:pt x="11414" y="16466"/>
                </a:cubicBezTo>
                <a:cubicBezTo>
                  <a:pt x="11341" y="16414"/>
                  <a:pt x="11236" y="16361"/>
                  <a:pt x="11120" y="16330"/>
                </a:cubicBezTo>
                <a:lnTo>
                  <a:pt x="10994" y="16330"/>
                </a:lnTo>
                <a:cubicBezTo>
                  <a:pt x="10973" y="16330"/>
                  <a:pt x="10952" y="16340"/>
                  <a:pt x="10931" y="16351"/>
                </a:cubicBezTo>
                <a:cubicBezTo>
                  <a:pt x="10910" y="16361"/>
                  <a:pt x="10900" y="16372"/>
                  <a:pt x="10879" y="16393"/>
                </a:cubicBezTo>
                <a:cubicBezTo>
                  <a:pt x="10847" y="16424"/>
                  <a:pt x="10837" y="16477"/>
                  <a:pt x="10826" y="16508"/>
                </a:cubicBezTo>
                <a:cubicBezTo>
                  <a:pt x="10826" y="16550"/>
                  <a:pt x="10837" y="16603"/>
                  <a:pt x="10858" y="16634"/>
                </a:cubicBezTo>
                <a:cubicBezTo>
                  <a:pt x="10879" y="16676"/>
                  <a:pt x="10910" y="16708"/>
                  <a:pt x="10942" y="16739"/>
                </a:cubicBezTo>
                <a:cubicBezTo>
                  <a:pt x="10973" y="16781"/>
                  <a:pt x="11015" y="16823"/>
                  <a:pt x="11068" y="16876"/>
                </a:cubicBezTo>
                <a:cubicBezTo>
                  <a:pt x="11099" y="16897"/>
                  <a:pt x="11131" y="16928"/>
                  <a:pt x="11162" y="16960"/>
                </a:cubicBezTo>
                <a:cubicBezTo>
                  <a:pt x="11131" y="16949"/>
                  <a:pt x="11110" y="16949"/>
                  <a:pt x="11078" y="16949"/>
                </a:cubicBezTo>
                <a:cubicBezTo>
                  <a:pt x="11015" y="16949"/>
                  <a:pt x="10952" y="16970"/>
                  <a:pt x="10921" y="17002"/>
                </a:cubicBezTo>
                <a:cubicBezTo>
                  <a:pt x="10900" y="17023"/>
                  <a:pt x="10889" y="17044"/>
                  <a:pt x="10879" y="17065"/>
                </a:cubicBezTo>
                <a:lnTo>
                  <a:pt x="10879" y="17138"/>
                </a:lnTo>
                <a:lnTo>
                  <a:pt x="10910" y="17201"/>
                </a:lnTo>
                <a:cubicBezTo>
                  <a:pt x="10921" y="17222"/>
                  <a:pt x="10942" y="17243"/>
                  <a:pt x="10952" y="17254"/>
                </a:cubicBezTo>
                <a:lnTo>
                  <a:pt x="10963" y="17264"/>
                </a:lnTo>
                <a:cubicBezTo>
                  <a:pt x="10942" y="17264"/>
                  <a:pt x="10921" y="17275"/>
                  <a:pt x="10910" y="17285"/>
                </a:cubicBezTo>
                <a:cubicBezTo>
                  <a:pt x="10847" y="17317"/>
                  <a:pt x="10774" y="17348"/>
                  <a:pt x="10711" y="17390"/>
                </a:cubicBezTo>
                <a:cubicBezTo>
                  <a:pt x="10595" y="17474"/>
                  <a:pt x="10490" y="17569"/>
                  <a:pt x="10417" y="17674"/>
                </a:cubicBezTo>
                <a:cubicBezTo>
                  <a:pt x="10364" y="17642"/>
                  <a:pt x="10301" y="17621"/>
                  <a:pt x="10238" y="17600"/>
                </a:cubicBezTo>
                <a:cubicBezTo>
                  <a:pt x="10175" y="17579"/>
                  <a:pt x="10112" y="17569"/>
                  <a:pt x="10049" y="17569"/>
                </a:cubicBezTo>
                <a:cubicBezTo>
                  <a:pt x="9976" y="17569"/>
                  <a:pt x="9902" y="17579"/>
                  <a:pt x="9829" y="17600"/>
                </a:cubicBezTo>
                <a:cubicBezTo>
                  <a:pt x="9713" y="17642"/>
                  <a:pt x="9619" y="17705"/>
                  <a:pt x="9524" y="17789"/>
                </a:cubicBezTo>
                <a:cubicBezTo>
                  <a:pt x="9535" y="17695"/>
                  <a:pt x="9524" y="17600"/>
                  <a:pt x="9514" y="17506"/>
                </a:cubicBezTo>
                <a:cubicBezTo>
                  <a:pt x="9524" y="17495"/>
                  <a:pt x="9545" y="17485"/>
                  <a:pt x="9556" y="17474"/>
                </a:cubicBezTo>
                <a:cubicBezTo>
                  <a:pt x="9671" y="17380"/>
                  <a:pt x="9766" y="17275"/>
                  <a:pt x="9850" y="17159"/>
                </a:cubicBezTo>
                <a:cubicBezTo>
                  <a:pt x="9944" y="17023"/>
                  <a:pt x="10007" y="16865"/>
                  <a:pt x="10060" y="16687"/>
                </a:cubicBezTo>
                <a:cubicBezTo>
                  <a:pt x="10102" y="16508"/>
                  <a:pt x="10123" y="16309"/>
                  <a:pt x="10112" y="16099"/>
                </a:cubicBezTo>
                <a:cubicBezTo>
                  <a:pt x="10091" y="15910"/>
                  <a:pt x="10060" y="15710"/>
                  <a:pt x="9997" y="15490"/>
                </a:cubicBezTo>
                <a:cubicBezTo>
                  <a:pt x="9934" y="15311"/>
                  <a:pt x="9860" y="15112"/>
                  <a:pt x="9766" y="14902"/>
                </a:cubicBezTo>
                <a:cubicBezTo>
                  <a:pt x="9682" y="14723"/>
                  <a:pt x="9587" y="14555"/>
                  <a:pt x="9472" y="14366"/>
                </a:cubicBezTo>
                <a:cubicBezTo>
                  <a:pt x="9419" y="14271"/>
                  <a:pt x="9367" y="14187"/>
                  <a:pt x="9314" y="14114"/>
                </a:cubicBezTo>
                <a:cubicBezTo>
                  <a:pt x="9304" y="14103"/>
                  <a:pt x="9293" y="14082"/>
                  <a:pt x="9283" y="14072"/>
                </a:cubicBezTo>
                <a:cubicBezTo>
                  <a:pt x="9304" y="14061"/>
                  <a:pt x="9314" y="14051"/>
                  <a:pt x="9335" y="14051"/>
                </a:cubicBezTo>
                <a:lnTo>
                  <a:pt x="9430" y="13988"/>
                </a:lnTo>
                <a:cubicBezTo>
                  <a:pt x="9440" y="13988"/>
                  <a:pt x="9451" y="13977"/>
                  <a:pt x="9461" y="13977"/>
                </a:cubicBezTo>
                <a:cubicBezTo>
                  <a:pt x="9482" y="13967"/>
                  <a:pt x="9493" y="13956"/>
                  <a:pt x="9514" y="13946"/>
                </a:cubicBezTo>
                <a:cubicBezTo>
                  <a:pt x="9577" y="13914"/>
                  <a:pt x="9640" y="13904"/>
                  <a:pt x="9703" y="13883"/>
                </a:cubicBezTo>
                <a:cubicBezTo>
                  <a:pt x="9766" y="13872"/>
                  <a:pt x="9818" y="13862"/>
                  <a:pt x="9881" y="13862"/>
                </a:cubicBezTo>
                <a:cubicBezTo>
                  <a:pt x="9913" y="13851"/>
                  <a:pt x="9944" y="13851"/>
                  <a:pt x="9976" y="13841"/>
                </a:cubicBezTo>
                <a:close/>
                <a:moveTo>
                  <a:pt x="20193" y="1"/>
                </a:moveTo>
                <a:cubicBezTo>
                  <a:pt x="20130" y="1"/>
                  <a:pt x="20057" y="11"/>
                  <a:pt x="19983" y="22"/>
                </a:cubicBezTo>
                <a:lnTo>
                  <a:pt x="19994" y="22"/>
                </a:lnTo>
                <a:cubicBezTo>
                  <a:pt x="19973" y="22"/>
                  <a:pt x="19941" y="22"/>
                  <a:pt x="19920" y="32"/>
                </a:cubicBezTo>
                <a:cubicBezTo>
                  <a:pt x="19847" y="43"/>
                  <a:pt x="19763" y="74"/>
                  <a:pt x="19679" y="106"/>
                </a:cubicBezTo>
                <a:cubicBezTo>
                  <a:pt x="19532" y="169"/>
                  <a:pt x="19374" y="263"/>
                  <a:pt x="19238" y="389"/>
                </a:cubicBezTo>
                <a:cubicBezTo>
                  <a:pt x="19091" y="515"/>
                  <a:pt x="18965" y="652"/>
                  <a:pt x="18881" y="799"/>
                </a:cubicBezTo>
                <a:cubicBezTo>
                  <a:pt x="18839" y="883"/>
                  <a:pt x="18807" y="967"/>
                  <a:pt x="18786" y="1051"/>
                </a:cubicBezTo>
                <a:cubicBezTo>
                  <a:pt x="18755" y="988"/>
                  <a:pt x="18713" y="946"/>
                  <a:pt x="18671" y="904"/>
                </a:cubicBezTo>
                <a:cubicBezTo>
                  <a:pt x="18608" y="851"/>
                  <a:pt x="18555" y="820"/>
                  <a:pt x="18471" y="788"/>
                </a:cubicBezTo>
                <a:cubicBezTo>
                  <a:pt x="18419" y="757"/>
                  <a:pt x="18345" y="746"/>
                  <a:pt x="18261" y="746"/>
                </a:cubicBezTo>
                <a:lnTo>
                  <a:pt x="18240" y="746"/>
                </a:lnTo>
                <a:cubicBezTo>
                  <a:pt x="18177" y="746"/>
                  <a:pt x="18104" y="757"/>
                  <a:pt x="18041" y="767"/>
                </a:cubicBezTo>
                <a:cubicBezTo>
                  <a:pt x="17967" y="788"/>
                  <a:pt x="17894" y="820"/>
                  <a:pt x="17820" y="872"/>
                </a:cubicBezTo>
                <a:cubicBezTo>
                  <a:pt x="17673" y="956"/>
                  <a:pt x="17558" y="1083"/>
                  <a:pt x="17463" y="1240"/>
                </a:cubicBezTo>
                <a:cubicBezTo>
                  <a:pt x="17400" y="1356"/>
                  <a:pt x="17358" y="1492"/>
                  <a:pt x="17337" y="1639"/>
                </a:cubicBezTo>
                <a:cubicBezTo>
                  <a:pt x="17316" y="1776"/>
                  <a:pt x="17327" y="1923"/>
                  <a:pt x="17348" y="2070"/>
                </a:cubicBezTo>
                <a:cubicBezTo>
                  <a:pt x="17369" y="2154"/>
                  <a:pt x="17400" y="2248"/>
                  <a:pt x="17442" y="2343"/>
                </a:cubicBezTo>
                <a:cubicBezTo>
                  <a:pt x="17211" y="2385"/>
                  <a:pt x="16980" y="2458"/>
                  <a:pt x="16791" y="2532"/>
                </a:cubicBezTo>
                <a:lnTo>
                  <a:pt x="16571" y="2626"/>
                </a:lnTo>
                <a:cubicBezTo>
                  <a:pt x="16518" y="2647"/>
                  <a:pt x="16466" y="2658"/>
                  <a:pt x="16413" y="2679"/>
                </a:cubicBezTo>
                <a:cubicBezTo>
                  <a:pt x="16287" y="2731"/>
                  <a:pt x="16161" y="2784"/>
                  <a:pt x="16024" y="2826"/>
                </a:cubicBezTo>
                <a:cubicBezTo>
                  <a:pt x="15762" y="2899"/>
                  <a:pt x="15489" y="2973"/>
                  <a:pt x="15195" y="3025"/>
                </a:cubicBezTo>
                <a:cubicBezTo>
                  <a:pt x="15100" y="3036"/>
                  <a:pt x="14995" y="3057"/>
                  <a:pt x="14869" y="3078"/>
                </a:cubicBezTo>
                <a:cubicBezTo>
                  <a:pt x="14617" y="3109"/>
                  <a:pt x="14354" y="3120"/>
                  <a:pt x="14102" y="3141"/>
                </a:cubicBezTo>
                <a:cubicBezTo>
                  <a:pt x="13934" y="3151"/>
                  <a:pt x="13766" y="3162"/>
                  <a:pt x="13609" y="3172"/>
                </a:cubicBezTo>
                <a:cubicBezTo>
                  <a:pt x="13367" y="3193"/>
                  <a:pt x="13168" y="3225"/>
                  <a:pt x="12979" y="3267"/>
                </a:cubicBezTo>
                <a:cubicBezTo>
                  <a:pt x="12769" y="3309"/>
                  <a:pt x="12569" y="3372"/>
                  <a:pt x="12391" y="3456"/>
                </a:cubicBezTo>
                <a:cubicBezTo>
                  <a:pt x="12202" y="3550"/>
                  <a:pt x="12034" y="3666"/>
                  <a:pt x="11876" y="3813"/>
                </a:cubicBezTo>
                <a:cubicBezTo>
                  <a:pt x="11803" y="3876"/>
                  <a:pt x="11729" y="3960"/>
                  <a:pt x="11656" y="4065"/>
                </a:cubicBezTo>
                <a:cubicBezTo>
                  <a:pt x="11582" y="4149"/>
                  <a:pt x="11519" y="4254"/>
                  <a:pt x="11467" y="4359"/>
                </a:cubicBezTo>
                <a:cubicBezTo>
                  <a:pt x="11351" y="4569"/>
                  <a:pt x="11278" y="4789"/>
                  <a:pt x="11236" y="5020"/>
                </a:cubicBezTo>
                <a:cubicBezTo>
                  <a:pt x="11215" y="5125"/>
                  <a:pt x="11204" y="5251"/>
                  <a:pt x="11204" y="5367"/>
                </a:cubicBezTo>
                <a:cubicBezTo>
                  <a:pt x="11204" y="5472"/>
                  <a:pt x="11215" y="5587"/>
                  <a:pt x="11225" y="5713"/>
                </a:cubicBezTo>
                <a:cubicBezTo>
                  <a:pt x="11257" y="5892"/>
                  <a:pt x="11309" y="6081"/>
                  <a:pt x="11393" y="6259"/>
                </a:cubicBezTo>
                <a:cubicBezTo>
                  <a:pt x="11456" y="6406"/>
                  <a:pt x="11551" y="6553"/>
                  <a:pt x="11666" y="6700"/>
                </a:cubicBezTo>
                <a:cubicBezTo>
                  <a:pt x="11782" y="6847"/>
                  <a:pt x="11918" y="6973"/>
                  <a:pt x="12065" y="7068"/>
                </a:cubicBezTo>
                <a:cubicBezTo>
                  <a:pt x="12191" y="7141"/>
                  <a:pt x="12328" y="7194"/>
                  <a:pt x="12454" y="7204"/>
                </a:cubicBezTo>
                <a:cubicBezTo>
                  <a:pt x="12422" y="7246"/>
                  <a:pt x="12391" y="7299"/>
                  <a:pt x="12370" y="7351"/>
                </a:cubicBezTo>
                <a:cubicBezTo>
                  <a:pt x="12359" y="7383"/>
                  <a:pt x="12338" y="7425"/>
                  <a:pt x="12328" y="7456"/>
                </a:cubicBezTo>
                <a:cubicBezTo>
                  <a:pt x="12328" y="7498"/>
                  <a:pt x="12317" y="7530"/>
                  <a:pt x="12307" y="7582"/>
                </a:cubicBezTo>
                <a:cubicBezTo>
                  <a:pt x="12307" y="7656"/>
                  <a:pt x="12307" y="7729"/>
                  <a:pt x="12328" y="7813"/>
                </a:cubicBezTo>
                <a:cubicBezTo>
                  <a:pt x="12338" y="7887"/>
                  <a:pt x="12359" y="7960"/>
                  <a:pt x="12391" y="8044"/>
                </a:cubicBezTo>
                <a:cubicBezTo>
                  <a:pt x="12454" y="8181"/>
                  <a:pt x="12548" y="8317"/>
                  <a:pt x="12664" y="8443"/>
                </a:cubicBezTo>
                <a:cubicBezTo>
                  <a:pt x="12790" y="8559"/>
                  <a:pt x="12926" y="8653"/>
                  <a:pt x="13073" y="8706"/>
                </a:cubicBezTo>
                <a:cubicBezTo>
                  <a:pt x="13073" y="8716"/>
                  <a:pt x="13073" y="8716"/>
                  <a:pt x="13084" y="8716"/>
                </a:cubicBezTo>
                <a:cubicBezTo>
                  <a:pt x="13084" y="8790"/>
                  <a:pt x="13094" y="8863"/>
                  <a:pt x="13105" y="8937"/>
                </a:cubicBezTo>
                <a:cubicBezTo>
                  <a:pt x="13115" y="9021"/>
                  <a:pt x="13136" y="9094"/>
                  <a:pt x="13157" y="9189"/>
                </a:cubicBezTo>
                <a:cubicBezTo>
                  <a:pt x="13199" y="9346"/>
                  <a:pt x="13252" y="9504"/>
                  <a:pt x="13315" y="9640"/>
                </a:cubicBezTo>
                <a:cubicBezTo>
                  <a:pt x="13441" y="9913"/>
                  <a:pt x="13619" y="10165"/>
                  <a:pt x="13829" y="10375"/>
                </a:cubicBezTo>
                <a:cubicBezTo>
                  <a:pt x="14039" y="10575"/>
                  <a:pt x="14291" y="10732"/>
                  <a:pt x="14564" y="10848"/>
                </a:cubicBezTo>
                <a:cubicBezTo>
                  <a:pt x="14890" y="10984"/>
                  <a:pt x="15247" y="11058"/>
                  <a:pt x="15625" y="11058"/>
                </a:cubicBezTo>
                <a:cubicBezTo>
                  <a:pt x="15835" y="11058"/>
                  <a:pt x="16035" y="11037"/>
                  <a:pt x="16245" y="10995"/>
                </a:cubicBezTo>
                <a:cubicBezTo>
                  <a:pt x="16256" y="11079"/>
                  <a:pt x="16256" y="11163"/>
                  <a:pt x="16245" y="11236"/>
                </a:cubicBezTo>
                <a:cubicBezTo>
                  <a:pt x="16245" y="11247"/>
                  <a:pt x="16234" y="11257"/>
                  <a:pt x="16234" y="11268"/>
                </a:cubicBezTo>
                <a:cubicBezTo>
                  <a:pt x="16234" y="11299"/>
                  <a:pt x="16224" y="11341"/>
                  <a:pt x="16203" y="11373"/>
                </a:cubicBezTo>
                <a:cubicBezTo>
                  <a:pt x="16192" y="11415"/>
                  <a:pt x="16171" y="11446"/>
                  <a:pt x="16150" y="11478"/>
                </a:cubicBezTo>
                <a:lnTo>
                  <a:pt x="16066" y="11562"/>
                </a:lnTo>
                <a:cubicBezTo>
                  <a:pt x="16035" y="11583"/>
                  <a:pt x="15993" y="11604"/>
                  <a:pt x="15940" y="11625"/>
                </a:cubicBezTo>
                <a:cubicBezTo>
                  <a:pt x="15930" y="11635"/>
                  <a:pt x="15919" y="11635"/>
                  <a:pt x="15909" y="11646"/>
                </a:cubicBezTo>
                <a:cubicBezTo>
                  <a:pt x="15909" y="11625"/>
                  <a:pt x="15898" y="11614"/>
                  <a:pt x="15877" y="11604"/>
                </a:cubicBezTo>
                <a:cubicBezTo>
                  <a:pt x="15872" y="11602"/>
                  <a:pt x="15866" y="11600"/>
                  <a:pt x="15858" y="11600"/>
                </a:cubicBezTo>
                <a:cubicBezTo>
                  <a:pt x="15837" y="11600"/>
                  <a:pt x="15812" y="11612"/>
                  <a:pt x="15804" y="11635"/>
                </a:cubicBezTo>
                <a:lnTo>
                  <a:pt x="15783" y="11635"/>
                </a:lnTo>
                <a:cubicBezTo>
                  <a:pt x="15772" y="11635"/>
                  <a:pt x="15772" y="11635"/>
                  <a:pt x="15762" y="11646"/>
                </a:cubicBezTo>
                <a:lnTo>
                  <a:pt x="15741" y="11646"/>
                </a:lnTo>
                <a:cubicBezTo>
                  <a:pt x="15741" y="11635"/>
                  <a:pt x="15730" y="11635"/>
                  <a:pt x="15720" y="11635"/>
                </a:cubicBezTo>
                <a:cubicBezTo>
                  <a:pt x="15321" y="11677"/>
                  <a:pt x="14900" y="11772"/>
                  <a:pt x="14459" y="11908"/>
                </a:cubicBezTo>
                <a:cubicBezTo>
                  <a:pt x="14165" y="12013"/>
                  <a:pt x="13871" y="12129"/>
                  <a:pt x="13598" y="12255"/>
                </a:cubicBezTo>
                <a:cubicBezTo>
                  <a:pt x="13598" y="12244"/>
                  <a:pt x="13598" y="12244"/>
                  <a:pt x="13588" y="12234"/>
                </a:cubicBezTo>
                <a:cubicBezTo>
                  <a:pt x="13588" y="12223"/>
                  <a:pt x="13577" y="12213"/>
                  <a:pt x="13567" y="12213"/>
                </a:cubicBezTo>
                <a:cubicBezTo>
                  <a:pt x="13504" y="12150"/>
                  <a:pt x="13441" y="12108"/>
                  <a:pt x="13367" y="12097"/>
                </a:cubicBezTo>
                <a:cubicBezTo>
                  <a:pt x="13336" y="12087"/>
                  <a:pt x="13304" y="12087"/>
                  <a:pt x="13273" y="12087"/>
                </a:cubicBezTo>
                <a:cubicBezTo>
                  <a:pt x="13231" y="12087"/>
                  <a:pt x="13189" y="12087"/>
                  <a:pt x="13147" y="12097"/>
                </a:cubicBezTo>
                <a:cubicBezTo>
                  <a:pt x="13084" y="12118"/>
                  <a:pt x="13021" y="12150"/>
                  <a:pt x="12947" y="12202"/>
                </a:cubicBezTo>
                <a:cubicBezTo>
                  <a:pt x="12884" y="12244"/>
                  <a:pt x="12832" y="12297"/>
                  <a:pt x="12769" y="12360"/>
                </a:cubicBezTo>
                <a:cubicBezTo>
                  <a:pt x="12674" y="12475"/>
                  <a:pt x="12601" y="12580"/>
                  <a:pt x="12559" y="12696"/>
                </a:cubicBezTo>
                <a:lnTo>
                  <a:pt x="12422" y="12696"/>
                </a:lnTo>
                <a:cubicBezTo>
                  <a:pt x="12370" y="12685"/>
                  <a:pt x="12317" y="12675"/>
                  <a:pt x="12275" y="12654"/>
                </a:cubicBezTo>
                <a:cubicBezTo>
                  <a:pt x="12212" y="12633"/>
                  <a:pt x="12149" y="12601"/>
                  <a:pt x="12086" y="12559"/>
                </a:cubicBezTo>
                <a:cubicBezTo>
                  <a:pt x="11981" y="12475"/>
                  <a:pt x="11887" y="12381"/>
                  <a:pt x="11792" y="12276"/>
                </a:cubicBezTo>
                <a:cubicBezTo>
                  <a:pt x="11656" y="12108"/>
                  <a:pt x="11540" y="11919"/>
                  <a:pt x="11435" y="11740"/>
                </a:cubicBezTo>
                <a:lnTo>
                  <a:pt x="11414" y="11709"/>
                </a:lnTo>
                <a:cubicBezTo>
                  <a:pt x="11372" y="11625"/>
                  <a:pt x="11320" y="11551"/>
                  <a:pt x="11278" y="11478"/>
                </a:cubicBezTo>
                <a:cubicBezTo>
                  <a:pt x="11246" y="11425"/>
                  <a:pt x="11204" y="11373"/>
                  <a:pt x="11173" y="11320"/>
                </a:cubicBezTo>
                <a:cubicBezTo>
                  <a:pt x="11141" y="11268"/>
                  <a:pt x="11110" y="11215"/>
                  <a:pt x="11078" y="11173"/>
                </a:cubicBezTo>
                <a:cubicBezTo>
                  <a:pt x="10994" y="11037"/>
                  <a:pt x="10921" y="10911"/>
                  <a:pt x="10837" y="10785"/>
                </a:cubicBezTo>
                <a:cubicBezTo>
                  <a:pt x="10658" y="10491"/>
                  <a:pt x="10469" y="10186"/>
                  <a:pt x="10270" y="9892"/>
                </a:cubicBezTo>
                <a:cubicBezTo>
                  <a:pt x="10133" y="9693"/>
                  <a:pt x="9986" y="9493"/>
                  <a:pt x="9829" y="9304"/>
                </a:cubicBezTo>
                <a:cubicBezTo>
                  <a:pt x="9671" y="9115"/>
                  <a:pt x="9545" y="8979"/>
                  <a:pt x="9430" y="8853"/>
                </a:cubicBezTo>
                <a:cubicBezTo>
                  <a:pt x="9283" y="8706"/>
                  <a:pt x="9136" y="8580"/>
                  <a:pt x="8989" y="8475"/>
                </a:cubicBezTo>
                <a:cubicBezTo>
                  <a:pt x="8842" y="8370"/>
                  <a:pt x="8674" y="8286"/>
                  <a:pt x="8506" y="8223"/>
                </a:cubicBezTo>
                <a:cubicBezTo>
                  <a:pt x="8348" y="8170"/>
                  <a:pt x="8180" y="8139"/>
                  <a:pt x="8002" y="8139"/>
                </a:cubicBezTo>
                <a:lnTo>
                  <a:pt x="7960" y="8139"/>
                </a:lnTo>
                <a:cubicBezTo>
                  <a:pt x="7865" y="8149"/>
                  <a:pt x="7760" y="8160"/>
                  <a:pt x="7655" y="8181"/>
                </a:cubicBezTo>
                <a:cubicBezTo>
                  <a:pt x="7550" y="8202"/>
                  <a:pt x="7456" y="8233"/>
                  <a:pt x="7330" y="8275"/>
                </a:cubicBezTo>
                <a:cubicBezTo>
                  <a:pt x="7120" y="8349"/>
                  <a:pt x="6910" y="8454"/>
                  <a:pt x="6710" y="8569"/>
                </a:cubicBezTo>
                <a:cubicBezTo>
                  <a:pt x="6511" y="8674"/>
                  <a:pt x="6332" y="8811"/>
                  <a:pt x="6143" y="8968"/>
                </a:cubicBezTo>
                <a:cubicBezTo>
                  <a:pt x="6070" y="9031"/>
                  <a:pt x="5986" y="9105"/>
                  <a:pt x="5923" y="9178"/>
                </a:cubicBezTo>
                <a:cubicBezTo>
                  <a:pt x="5860" y="9231"/>
                  <a:pt x="5818" y="9283"/>
                  <a:pt x="5786" y="9325"/>
                </a:cubicBezTo>
                <a:cubicBezTo>
                  <a:pt x="5776" y="9346"/>
                  <a:pt x="5755" y="9367"/>
                  <a:pt x="5744" y="9388"/>
                </a:cubicBezTo>
                <a:lnTo>
                  <a:pt x="5713" y="9451"/>
                </a:lnTo>
                <a:lnTo>
                  <a:pt x="5713" y="9493"/>
                </a:lnTo>
                <a:cubicBezTo>
                  <a:pt x="5702" y="9514"/>
                  <a:pt x="5713" y="9525"/>
                  <a:pt x="5723" y="9546"/>
                </a:cubicBezTo>
                <a:cubicBezTo>
                  <a:pt x="5744" y="9577"/>
                  <a:pt x="5786" y="9598"/>
                  <a:pt x="5797" y="9598"/>
                </a:cubicBezTo>
                <a:lnTo>
                  <a:pt x="5902" y="9598"/>
                </a:lnTo>
                <a:cubicBezTo>
                  <a:pt x="5996" y="9588"/>
                  <a:pt x="6101" y="9556"/>
                  <a:pt x="6185" y="9525"/>
                </a:cubicBezTo>
                <a:cubicBezTo>
                  <a:pt x="6290" y="9483"/>
                  <a:pt x="6395" y="9441"/>
                  <a:pt x="6511" y="9388"/>
                </a:cubicBezTo>
                <a:lnTo>
                  <a:pt x="6511" y="9388"/>
                </a:lnTo>
                <a:cubicBezTo>
                  <a:pt x="6479" y="9420"/>
                  <a:pt x="6448" y="9441"/>
                  <a:pt x="6427" y="9472"/>
                </a:cubicBezTo>
                <a:cubicBezTo>
                  <a:pt x="6343" y="9546"/>
                  <a:pt x="6248" y="9640"/>
                  <a:pt x="6164" y="9756"/>
                </a:cubicBezTo>
                <a:cubicBezTo>
                  <a:pt x="6133" y="9787"/>
                  <a:pt x="6101" y="9840"/>
                  <a:pt x="6091" y="9882"/>
                </a:cubicBezTo>
                <a:cubicBezTo>
                  <a:pt x="6070" y="9913"/>
                  <a:pt x="6059" y="9966"/>
                  <a:pt x="6059" y="10008"/>
                </a:cubicBezTo>
                <a:cubicBezTo>
                  <a:pt x="6070" y="10029"/>
                  <a:pt x="6070" y="10050"/>
                  <a:pt x="6080" y="10071"/>
                </a:cubicBezTo>
                <a:cubicBezTo>
                  <a:pt x="6091" y="10092"/>
                  <a:pt x="6112" y="10102"/>
                  <a:pt x="6133" y="10123"/>
                </a:cubicBezTo>
                <a:cubicBezTo>
                  <a:pt x="6175" y="10144"/>
                  <a:pt x="6227" y="10155"/>
                  <a:pt x="6269" y="10155"/>
                </a:cubicBezTo>
                <a:cubicBezTo>
                  <a:pt x="6280" y="10165"/>
                  <a:pt x="6290" y="10165"/>
                  <a:pt x="6301" y="10165"/>
                </a:cubicBezTo>
                <a:cubicBezTo>
                  <a:pt x="6322" y="10165"/>
                  <a:pt x="6343" y="10155"/>
                  <a:pt x="6353" y="10155"/>
                </a:cubicBezTo>
                <a:cubicBezTo>
                  <a:pt x="6332" y="10228"/>
                  <a:pt x="6322" y="10302"/>
                  <a:pt x="6322" y="10396"/>
                </a:cubicBezTo>
                <a:cubicBezTo>
                  <a:pt x="6311" y="10386"/>
                  <a:pt x="6301" y="10386"/>
                  <a:pt x="6290" y="10375"/>
                </a:cubicBezTo>
                <a:cubicBezTo>
                  <a:pt x="6259" y="10365"/>
                  <a:pt x="6227" y="10365"/>
                  <a:pt x="6196" y="10354"/>
                </a:cubicBezTo>
                <a:lnTo>
                  <a:pt x="6154" y="10354"/>
                </a:lnTo>
                <a:cubicBezTo>
                  <a:pt x="6112" y="10354"/>
                  <a:pt x="6070" y="10365"/>
                  <a:pt x="6028" y="10375"/>
                </a:cubicBezTo>
                <a:cubicBezTo>
                  <a:pt x="5912" y="10417"/>
                  <a:pt x="5849" y="10522"/>
                  <a:pt x="5807" y="10606"/>
                </a:cubicBezTo>
                <a:cubicBezTo>
                  <a:pt x="5765" y="10711"/>
                  <a:pt x="5734" y="10837"/>
                  <a:pt x="5734" y="10963"/>
                </a:cubicBezTo>
                <a:cubicBezTo>
                  <a:pt x="5734" y="11026"/>
                  <a:pt x="5734" y="11089"/>
                  <a:pt x="5755" y="11152"/>
                </a:cubicBezTo>
                <a:cubicBezTo>
                  <a:pt x="5765" y="11215"/>
                  <a:pt x="5786" y="11268"/>
                  <a:pt x="5807" y="11320"/>
                </a:cubicBezTo>
                <a:cubicBezTo>
                  <a:pt x="5818" y="11331"/>
                  <a:pt x="5818" y="11331"/>
                  <a:pt x="5818" y="11341"/>
                </a:cubicBezTo>
                <a:cubicBezTo>
                  <a:pt x="5797" y="11341"/>
                  <a:pt x="5776" y="11352"/>
                  <a:pt x="5755" y="11362"/>
                </a:cubicBezTo>
                <a:cubicBezTo>
                  <a:pt x="5723" y="11373"/>
                  <a:pt x="5681" y="11404"/>
                  <a:pt x="5660" y="11425"/>
                </a:cubicBezTo>
                <a:cubicBezTo>
                  <a:pt x="5629" y="11457"/>
                  <a:pt x="5608" y="11488"/>
                  <a:pt x="5597" y="11530"/>
                </a:cubicBezTo>
                <a:cubicBezTo>
                  <a:pt x="5597" y="11551"/>
                  <a:pt x="5597" y="11572"/>
                  <a:pt x="5587" y="11593"/>
                </a:cubicBezTo>
                <a:cubicBezTo>
                  <a:pt x="5555" y="11572"/>
                  <a:pt x="5524" y="11562"/>
                  <a:pt x="5492" y="11562"/>
                </a:cubicBezTo>
                <a:cubicBezTo>
                  <a:pt x="5471" y="11551"/>
                  <a:pt x="5440" y="11551"/>
                  <a:pt x="5419" y="11551"/>
                </a:cubicBezTo>
                <a:cubicBezTo>
                  <a:pt x="5387" y="11551"/>
                  <a:pt x="5356" y="11562"/>
                  <a:pt x="5335" y="11562"/>
                </a:cubicBezTo>
                <a:cubicBezTo>
                  <a:pt x="5282" y="11572"/>
                  <a:pt x="5240" y="11593"/>
                  <a:pt x="5198" y="11614"/>
                </a:cubicBezTo>
                <a:cubicBezTo>
                  <a:pt x="5156" y="11646"/>
                  <a:pt x="5114" y="11677"/>
                  <a:pt x="5083" y="11719"/>
                </a:cubicBezTo>
                <a:cubicBezTo>
                  <a:pt x="5009" y="11793"/>
                  <a:pt x="4957" y="11898"/>
                  <a:pt x="4925" y="12003"/>
                </a:cubicBezTo>
                <a:cubicBezTo>
                  <a:pt x="4915" y="12055"/>
                  <a:pt x="4904" y="12118"/>
                  <a:pt x="4904" y="12171"/>
                </a:cubicBezTo>
                <a:cubicBezTo>
                  <a:pt x="4894" y="12223"/>
                  <a:pt x="4894" y="12286"/>
                  <a:pt x="4904" y="12349"/>
                </a:cubicBezTo>
                <a:cubicBezTo>
                  <a:pt x="4925" y="12454"/>
                  <a:pt x="4967" y="12559"/>
                  <a:pt x="5030" y="12643"/>
                </a:cubicBezTo>
                <a:cubicBezTo>
                  <a:pt x="5072" y="12685"/>
                  <a:pt x="5104" y="12727"/>
                  <a:pt x="5156" y="12759"/>
                </a:cubicBezTo>
                <a:cubicBezTo>
                  <a:pt x="5177" y="12780"/>
                  <a:pt x="5209" y="12790"/>
                  <a:pt x="5240" y="12811"/>
                </a:cubicBezTo>
                <a:lnTo>
                  <a:pt x="5230" y="12811"/>
                </a:lnTo>
                <a:cubicBezTo>
                  <a:pt x="5198" y="12832"/>
                  <a:pt x="5177" y="12853"/>
                  <a:pt x="5146" y="12874"/>
                </a:cubicBezTo>
                <a:cubicBezTo>
                  <a:pt x="5104" y="12916"/>
                  <a:pt x="5072" y="12969"/>
                  <a:pt x="5041" y="13021"/>
                </a:cubicBezTo>
                <a:cubicBezTo>
                  <a:pt x="4999" y="13126"/>
                  <a:pt x="4988" y="13252"/>
                  <a:pt x="5009" y="13368"/>
                </a:cubicBezTo>
                <a:cubicBezTo>
                  <a:pt x="5020" y="13420"/>
                  <a:pt x="5051" y="13473"/>
                  <a:pt x="5083" y="13525"/>
                </a:cubicBezTo>
                <a:cubicBezTo>
                  <a:pt x="5093" y="13546"/>
                  <a:pt x="5104" y="13567"/>
                  <a:pt x="5125" y="13588"/>
                </a:cubicBezTo>
                <a:cubicBezTo>
                  <a:pt x="5146" y="13620"/>
                  <a:pt x="5167" y="13631"/>
                  <a:pt x="5188" y="13652"/>
                </a:cubicBezTo>
                <a:lnTo>
                  <a:pt x="5198" y="13652"/>
                </a:lnTo>
                <a:cubicBezTo>
                  <a:pt x="5198" y="13662"/>
                  <a:pt x="5188" y="13673"/>
                  <a:pt x="5177" y="13673"/>
                </a:cubicBezTo>
                <a:cubicBezTo>
                  <a:pt x="5072" y="13599"/>
                  <a:pt x="4946" y="13536"/>
                  <a:pt x="4820" y="13483"/>
                </a:cubicBezTo>
                <a:cubicBezTo>
                  <a:pt x="4684" y="13431"/>
                  <a:pt x="4547" y="13410"/>
                  <a:pt x="4421" y="13410"/>
                </a:cubicBezTo>
                <a:cubicBezTo>
                  <a:pt x="4379" y="13410"/>
                  <a:pt x="4348" y="13410"/>
                  <a:pt x="4306" y="13420"/>
                </a:cubicBezTo>
                <a:cubicBezTo>
                  <a:pt x="4222" y="13431"/>
                  <a:pt x="4148" y="13452"/>
                  <a:pt x="4075" y="13483"/>
                </a:cubicBezTo>
                <a:cubicBezTo>
                  <a:pt x="3991" y="13525"/>
                  <a:pt x="3928" y="13578"/>
                  <a:pt x="3865" y="13641"/>
                </a:cubicBezTo>
                <a:cubicBezTo>
                  <a:pt x="3833" y="13673"/>
                  <a:pt x="3812" y="13704"/>
                  <a:pt x="3781" y="13757"/>
                </a:cubicBezTo>
                <a:cubicBezTo>
                  <a:pt x="3749" y="13788"/>
                  <a:pt x="3728" y="13841"/>
                  <a:pt x="3697" y="13893"/>
                </a:cubicBezTo>
                <a:cubicBezTo>
                  <a:pt x="3634" y="14009"/>
                  <a:pt x="3581" y="14135"/>
                  <a:pt x="3529" y="14271"/>
                </a:cubicBezTo>
                <a:cubicBezTo>
                  <a:pt x="3466" y="14429"/>
                  <a:pt x="3424" y="14565"/>
                  <a:pt x="3392" y="14702"/>
                </a:cubicBezTo>
                <a:cubicBezTo>
                  <a:pt x="3382" y="14765"/>
                  <a:pt x="3371" y="14828"/>
                  <a:pt x="3371" y="14891"/>
                </a:cubicBezTo>
                <a:cubicBezTo>
                  <a:pt x="3361" y="14954"/>
                  <a:pt x="3361" y="15017"/>
                  <a:pt x="3371" y="15070"/>
                </a:cubicBezTo>
                <a:cubicBezTo>
                  <a:pt x="3382" y="15122"/>
                  <a:pt x="3403" y="15164"/>
                  <a:pt x="3434" y="15206"/>
                </a:cubicBezTo>
                <a:cubicBezTo>
                  <a:pt x="3445" y="15227"/>
                  <a:pt x="3455" y="15238"/>
                  <a:pt x="3476" y="15259"/>
                </a:cubicBezTo>
                <a:cubicBezTo>
                  <a:pt x="3497" y="15269"/>
                  <a:pt x="3518" y="15280"/>
                  <a:pt x="3529" y="15290"/>
                </a:cubicBezTo>
                <a:cubicBezTo>
                  <a:pt x="3550" y="15301"/>
                  <a:pt x="3571" y="15311"/>
                  <a:pt x="3592" y="15311"/>
                </a:cubicBezTo>
                <a:cubicBezTo>
                  <a:pt x="3613" y="15311"/>
                  <a:pt x="3623" y="15322"/>
                  <a:pt x="3644" y="15322"/>
                </a:cubicBezTo>
                <a:cubicBezTo>
                  <a:pt x="3665" y="15322"/>
                  <a:pt x="3686" y="15311"/>
                  <a:pt x="3697" y="15311"/>
                </a:cubicBezTo>
                <a:cubicBezTo>
                  <a:pt x="3739" y="15311"/>
                  <a:pt x="3770" y="15290"/>
                  <a:pt x="3812" y="15280"/>
                </a:cubicBezTo>
                <a:cubicBezTo>
                  <a:pt x="3886" y="15238"/>
                  <a:pt x="3959" y="15185"/>
                  <a:pt x="4012" y="15133"/>
                </a:cubicBezTo>
                <a:cubicBezTo>
                  <a:pt x="4043" y="15112"/>
                  <a:pt x="4064" y="15091"/>
                  <a:pt x="4085" y="15070"/>
                </a:cubicBezTo>
                <a:cubicBezTo>
                  <a:pt x="4117" y="15038"/>
                  <a:pt x="4148" y="15007"/>
                  <a:pt x="4180" y="14986"/>
                </a:cubicBezTo>
                <a:cubicBezTo>
                  <a:pt x="4211" y="14954"/>
                  <a:pt x="4243" y="14933"/>
                  <a:pt x="4264" y="14912"/>
                </a:cubicBezTo>
                <a:lnTo>
                  <a:pt x="4285" y="14902"/>
                </a:lnTo>
                <a:cubicBezTo>
                  <a:pt x="4316" y="14881"/>
                  <a:pt x="4358" y="14849"/>
                  <a:pt x="4390" y="14839"/>
                </a:cubicBezTo>
                <a:cubicBezTo>
                  <a:pt x="4432" y="14807"/>
                  <a:pt x="4463" y="14797"/>
                  <a:pt x="4505" y="14776"/>
                </a:cubicBezTo>
                <a:lnTo>
                  <a:pt x="4505" y="14776"/>
                </a:lnTo>
                <a:cubicBezTo>
                  <a:pt x="4474" y="14870"/>
                  <a:pt x="4453" y="14965"/>
                  <a:pt x="4432" y="15059"/>
                </a:cubicBezTo>
                <a:cubicBezTo>
                  <a:pt x="4379" y="15248"/>
                  <a:pt x="4337" y="15448"/>
                  <a:pt x="4306" y="15647"/>
                </a:cubicBezTo>
                <a:cubicBezTo>
                  <a:pt x="4253" y="16004"/>
                  <a:pt x="4253" y="16309"/>
                  <a:pt x="4285" y="16582"/>
                </a:cubicBezTo>
                <a:cubicBezTo>
                  <a:pt x="4274" y="16582"/>
                  <a:pt x="4253" y="16582"/>
                  <a:pt x="4232" y="16592"/>
                </a:cubicBezTo>
                <a:cubicBezTo>
                  <a:pt x="4138" y="16603"/>
                  <a:pt x="4043" y="16624"/>
                  <a:pt x="3959" y="16676"/>
                </a:cubicBezTo>
                <a:lnTo>
                  <a:pt x="3938" y="16676"/>
                </a:lnTo>
                <a:cubicBezTo>
                  <a:pt x="3959" y="16645"/>
                  <a:pt x="3970" y="16613"/>
                  <a:pt x="3980" y="16571"/>
                </a:cubicBezTo>
                <a:cubicBezTo>
                  <a:pt x="4001" y="16508"/>
                  <a:pt x="4012" y="16445"/>
                  <a:pt x="4022" y="16372"/>
                </a:cubicBezTo>
                <a:cubicBezTo>
                  <a:pt x="4022" y="16309"/>
                  <a:pt x="4022" y="16246"/>
                  <a:pt x="4012" y="16172"/>
                </a:cubicBezTo>
                <a:cubicBezTo>
                  <a:pt x="3991" y="16057"/>
                  <a:pt x="3949" y="15931"/>
                  <a:pt x="3886" y="15815"/>
                </a:cubicBezTo>
                <a:cubicBezTo>
                  <a:pt x="3823" y="15710"/>
                  <a:pt x="3749" y="15626"/>
                  <a:pt x="3655" y="15563"/>
                </a:cubicBezTo>
                <a:cubicBezTo>
                  <a:pt x="3602" y="15532"/>
                  <a:pt x="3550" y="15511"/>
                  <a:pt x="3497" y="15500"/>
                </a:cubicBezTo>
                <a:cubicBezTo>
                  <a:pt x="3466" y="15500"/>
                  <a:pt x="3445" y="15490"/>
                  <a:pt x="3413" y="15490"/>
                </a:cubicBezTo>
                <a:cubicBezTo>
                  <a:pt x="3382" y="15490"/>
                  <a:pt x="3350" y="15500"/>
                  <a:pt x="3319" y="15500"/>
                </a:cubicBezTo>
                <a:cubicBezTo>
                  <a:pt x="3266" y="15511"/>
                  <a:pt x="3203" y="15542"/>
                  <a:pt x="3151" y="15584"/>
                </a:cubicBezTo>
                <a:cubicBezTo>
                  <a:pt x="3109" y="15616"/>
                  <a:pt x="3077" y="15647"/>
                  <a:pt x="3046" y="15689"/>
                </a:cubicBezTo>
                <a:cubicBezTo>
                  <a:pt x="3046" y="15679"/>
                  <a:pt x="3035" y="15668"/>
                  <a:pt x="3035" y="15658"/>
                </a:cubicBezTo>
                <a:cubicBezTo>
                  <a:pt x="3025" y="15616"/>
                  <a:pt x="3014" y="15584"/>
                  <a:pt x="2993" y="15542"/>
                </a:cubicBezTo>
                <a:lnTo>
                  <a:pt x="2930" y="15448"/>
                </a:lnTo>
                <a:lnTo>
                  <a:pt x="2836" y="15385"/>
                </a:lnTo>
                <a:cubicBezTo>
                  <a:pt x="2815" y="15385"/>
                  <a:pt x="2804" y="15374"/>
                  <a:pt x="2794" y="15374"/>
                </a:cubicBezTo>
                <a:cubicBezTo>
                  <a:pt x="2773" y="15364"/>
                  <a:pt x="2752" y="15364"/>
                  <a:pt x="2731" y="15364"/>
                </a:cubicBezTo>
                <a:lnTo>
                  <a:pt x="2710" y="15364"/>
                </a:lnTo>
                <a:cubicBezTo>
                  <a:pt x="2678" y="15364"/>
                  <a:pt x="2647" y="15364"/>
                  <a:pt x="2626" y="15374"/>
                </a:cubicBezTo>
                <a:cubicBezTo>
                  <a:pt x="2584" y="15385"/>
                  <a:pt x="2552" y="15395"/>
                  <a:pt x="2521" y="15416"/>
                </a:cubicBezTo>
                <a:cubicBezTo>
                  <a:pt x="2500" y="15437"/>
                  <a:pt x="2479" y="15448"/>
                  <a:pt x="2468" y="15458"/>
                </a:cubicBezTo>
                <a:cubicBezTo>
                  <a:pt x="2458" y="15416"/>
                  <a:pt x="2447" y="15364"/>
                  <a:pt x="2426" y="15322"/>
                </a:cubicBezTo>
                <a:cubicBezTo>
                  <a:pt x="2405" y="15259"/>
                  <a:pt x="2374" y="15196"/>
                  <a:pt x="2332" y="15154"/>
                </a:cubicBezTo>
                <a:cubicBezTo>
                  <a:pt x="2311" y="15122"/>
                  <a:pt x="2300" y="15101"/>
                  <a:pt x="2279" y="15080"/>
                </a:cubicBezTo>
                <a:cubicBezTo>
                  <a:pt x="2258" y="15059"/>
                  <a:pt x="2237" y="15049"/>
                  <a:pt x="2205" y="15028"/>
                </a:cubicBezTo>
                <a:cubicBezTo>
                  <a:pt x="2163" y="14996"/>
                  <a:pt x="2111" y="14965"/>
                  <a:pt x="2058" y="14944"/>
                </a:cubicBezTo>
                <a:cubicBezTo>
                  <a:pt x="1995" y="14923"/>
                  <a:pt x="1932" y="14912"/>
                  <a:pt x="1869" y="14912"/>
                </a:cubicBezTo>
                <a:cubicBezTo>
                  <a:pt x="1817" y="14912"/>
                  <a:pt x="1764" y="14923"/>
                  <a:pt x="1722" y="14933"/>
                </a:cubicBezTo>
                <a:cubicBezTo>
                  <a:pt x="1670" y="14944"/>
                  <a:pt x="1607" y="14965"/>
                  <a:pt x="1554" y="14986"/>
                </a:cubicBezTo>
                <a:cubicBezTo>
                  <a:pt x="1502" y="15017"/>
                  <a:pt x="1439" y="15049"/>
                  <a:pt x="1397" y="15091"/>
                </a:cubicBezTo>
                <a:cubicBezTo>
                  <a:pt x="1281" y="15164"/>
                  <a:pt x="1197" y="15269"/>
                  <a:pt x="1134" y="15385"/>
                </a:cubicBezTo>
                <a:cubicBezTo>
                  <a:pt x="1103" y="15437"/>
                  <a:pt x="1081" y="15490"/>
                  <a:pt x="1060" y="15553"/>
                </a:cubicBezTo>
                <a:cubicBezTo>
                  <a:pt x="1008" y="15542"/>
                  <a:pt x="955" y="15542"/>
                  <a:pt x="903" y="15542"/>
                </a:cubicBezTo>
                <a:cubicBezTo>
                  <a:pt x="882" y="15542"/>
                  <a:pt x="861" y="15532"/>
                  <a:pt x="829" y="15532"/>
                </a:cubicBezTo>
                <a:cubicBezTo>
                  <a:pt x="724" y="15532"/>
                  <a:pt x="619" y="15542"/>
                  <a:pt x="514" y="15563"/>
                </a:cubicBezTo>
                <a:cubicBezTo>
                  <a:pt x="399" y="15574"/>
                  <a:pt x="283" y="15605"/>
                  <a:pt x="168" y="15647"/>
                </a:cubicBezTo>
                <a:lnTo>
                  <a:pt x="147" y="15668"/>
                </a:lnTo>
                <a:lnTo>
                  <a:pt x="126" y="15689"/>
                </a:lnTo>
                <a:cubicBezTo>
                  <a:pt x="31" y="15826"/>
                  <a:pt x="10" y="15983"/>
                  <a:pt x="0" y="16088"/>
                </a:cubicBezTo>
                <a:cubicBezTo>
                  <a:pt x="0" y="16256"/>
                  <a:pt x="42" y="16403"/>
                  <a:pt x="136" y="16498"/>
                </a:cubicBezTo>
                <a:cubicBezTo>
                  <a:pt x="136" y="16508"/>
                  <a:pt x="147" y="16508"/>
                  <a:pt x="157" y="16508"/>
                </a:cubicBezTo>
                <a:lnTo>
                  <a:pt x="157" y="16519"/>
                </a:lnTo>
                <a:cubicBezTo>
                  <a:pt x="168" y="16519"/>
                  <a:pt x="178" y="16529"/>
                  <a:pt x="189" y="16529"/>
                </a:cubicBezTo>
                <a:cubicBezTo>
                  <a:pt x="199" y="16529"/>
                  <a:pt x="210" y="16519"/>
                  <a:pt x="220" y="16519"/>
                </a:cubicBezTo>
                <a:cubicBezTo>
                  <a:pt x="105" y="17044"/>
                  <a:pt x="31" y="17600"/>
                  <a:pt x="21" y="18178"/>
                </a:cubicBezTo>
                <a:cubicBezTo>
                  <a:pt x="10" y="18860"/>
                  <a:pt x="73" y="19543"/>
                  <a:pt x="220" y="20183"/>
                </a:cubicBezTo>
                <a:cubicBezTo>
                  <a:pt x="283" y="20509"/>
                  <a:pt x="388" y="20834"/>
                  <a:pt x="504" y="21128"/>
                </a:cubicBezTo>
                <a:cubicBezTo>
                  <a:pt x="556" y="21275"/>
                  <a:pt x="619" y="21422"/>
                  <a:pt x="693" y="21569"/>
                </a:cubicBezTo>
                <a:cubicBezTo>
                  <a:pt x="766" y="21716"/>
                  <a:pt x="840" y="21853"/>
                  <a:pt x="924" y="21979"/>
                </a:cubicBezTo>
                <a:cubicBezTo>
                  <a:pt x="1081" y="22231"/>
                  <a:pt x="1271" y="22462"/>
                  <a:pt x="1502" y="22682"/>
                </a:cubicBezTo>
                <a:cubicBezTo>
                  <a:pt x="1512" y="22682"/>
                  <a:pt x="1523" y="22693"/>
                  <a:pt x="1523" y="22703"/>
                </a:cubicBezTo>
                <a:lnTo>
                  <a:pt x="1523" y="22819"/>
                </a:lnTo>
                <a:lnTo>
                  <a:pt x="1523" y="22924"/>
                </a:lnTo>
                <a:lnTo>
                  <a:pt x="1523" y="22966"/>
                </a:lnTo>
                <a:lnTo>
                  <a:pt x="1523" y="22987"/>
                </a:lnTo>
                <a:cubicBezTo>
                  <a:pt x="1523" y="23155"/>
                  <a:pt x="1533" y="23323"/>
                  <a:pt x="1512" y="23480"/>
                </a:cubicBezTo>
                <a:cubicBezTo>
                  <a:pt x="1502" y="23533"/>
                  <a:pt x="1491" y="23575"/>
                  <a:pt x="1481" y="23606"/>
                </a:cubicBezTo>
                <a:cubicBezTo>
                  <a:pt x="1449" y="23648"/>
                  <a:pt x="1418" y="23680"/>
                  <a:pt x="1376" y="23711"/>
                </a:cubicBezTo>
                <a:lnTo>
                  <a:pt x="1365" y="23711"/>
                </a:lnTo>
                <a:cubicBezTo>
                  <a:pt x="1323" y="23753"/>
                  <a:pt x="1271" y="23785"/>
                  <a:pt x="1218" y="23816"/>
                </a:cubicBezTo>
                <a:lnTo>
                  <a:pt x="1208" y="23827"/>
                </a:lnTo>
                <a:lnTo>
                  <a:pt x="1197" y="23837"/>
                </a:lnTo>
                <a:lnTo>
                  <a:pt x="1187" y="23837"/>
                </a:lnTo>
                <a:cubicBezTo>
                  <a:pt x="1113" y="23890"/>
                  <a:pt x="1060" y="23921"/>
                  <a:pt x="1008" y="23963"/>
                </a:cubicBezTo>
                <a:cubicBezTo>
                  <a:pt x="966" y="24005"/>
                  <a:pt x="934" y="24047"/>
                  <a:pt x="924" y="24100"/>
                </a:cubicBezTo>
                <a:cubicBezTo>
                  <a:pt x="913" y="24152"/>
                  <a:pt x="924" y="24215"/>
                  <a:pt x="955" y="24268"/>
                </a:cubicBezTo>
                <a:cubicBezTo>
                  <a:pt x="966" y="24289"/>
                  <a:pt x="976" y="24310"/>
                  <a:pt x="997" y="24331"/>
                </a:cubicBezTo>
                <a:cubicBezTo>
                  <a:pt x="1018" y="24352"/>
                  <a:pt x="1039" y="24362"/>
                  <a:pt x="1071" y="24383"/>
                </a:cubicBezTo>
                <a:cubicBezTo>
                  <a:pt x="1124" y="24415"/>
                  <a:pt x="1176" y="24446"/>
                  <a:pt x="1250" y="24467"/>
                </a:cubicBezTo>
                <a:cubicBezTo>
                  <a:pt x="1313" y="24478"/>
                  <a:pt x="1376" y="24499"/>
                  <a:pt x="1449" y="24509"/>
                </a:cubicBezTo>
                <a:lnTo>
                  <a:pt x="1617" y="24509"/>
                </a:lnTo>
                <a:cubicBezTo>
                  <a:pt x="1680" y="24509"/>
                  <a:pt x="1754" y="24499"/>
                  <a:pt x="1838" y="24488"/>
                </a:cubicBezTo>
                <a:cubicBezTo>
                  <a:pt x="1932" y="24457"/>
                  <a:pt x="2027" y="24425"/>
                  <a:pt x="2121" y="24373"/>
                </a:cubicBezTo>
                <a:cubicBezTo>
                  <a:pt x="2205" y="24331"/>
                  <a:pt x="2290" y="24268"/>
                  <a:pt x="2363" y="24194"/>
                </a:cubicBezTo>
                <a:cubicBezTo>
                  <a:pt x="2426" y="24142"/>
                  <a:pt x="2468" y="24089"/>
                  <a:pt x="2510" y="24026"/>
                </a:cubicBezTo>
                <a:cubicBezTo>
                  <a:pt x="2531" y="23995"/>
                  <a:pt x="2563" y="23942"/>
                  <a:pt x="2584" y="23890"/>
                </a:cubicBezTo>
                <a:cubicBezTo>
                  <a:pt x="2605" y="23837"/>
                  <a:pt x="2626" y="23785"/>
                  <a:pt x="2636" y="23732"/>
                </a:cubicBezTo>
                <a:cubicBezTo>
                  <a:pt x="2657" y="23648"/>
                  <a:pt x="2678" y="23554"/>
                  <a:pt x="2689" y="23459"/>
                </a:cubicBezTo>
                <a:cubicBezTo>
                  <a:pt x="2804" y="23512"/>
                  <a:pt x="2920" y="23564"/>
                  <a:pt x="3046" y="23617"/>
                </a:cubicBezTo>
                <a:cubicBezTo>
                  <a:pt x="3308" y="23722"/>
                  <a:pt x="3602" y="23816"/>
                  <a:pt x="3928" y="23900"/>
                </a:cubicBezTo>
                <a:cubicBezTo>
                  <a:pt x="4201" y="23974"/>
                  <a:pt x="4474" y="24026"/>
                  <a:pt x="4694" y="24079"/>
                </a:cubicBezTo>
                <a:cubicBezTo>
                  <a:pt x="4936" y="24121"/>
                  <a:pt x="5177" y="24163"/>
                  <a:pt x="5408" y="24205"/>
                </a:cubicBezTo>
                <a:cubicBezTo>
                  <a:pt x="5944" y="24278"/>
                  <a:pt x="6469" y="24331"/>
                  <a:pt x="6962" y="24352"/>
                </a:cubicBezTo>
                <a:cubicBezTo>
                  <a:pt x="7120" y="24362"/>
                  <a:pt x="7267" y="24362"/>
                  <a:pt x="7403" y="24362"/>
                </a:cubicBezTo>
                <a:cubicBezTo>
                  <a:pt x="7802" y="24362"/>
                  <a:pt x="8201" y="24341"/>
                  <a:pt x="8569" y="24289"/>
                </a:cubicBezTo>
                <a:cubicBezTo>
                  <a:pt x="9125" y="24215"/>
                  <a:pt x="9619" y="24089"/>
                  <a:pt x="10060" y="23900"/>
                </a:cubicBezTo>
                <a:cubicBezTo>
                  <a:pt x="10175" y="23858"/>
                  <a:pt x="10291" y="23806"/>
                  <a:pt x="10396" y="23743"/>
                </a:cubicBezTo>
                <a:lnTo>
                  <a:pt x="10427" y="23869"/>
                </a:lnTo>
                <a:cubicBezTo>
                  <a:pt x="10448" y="23932"/>
                  <a:pt x="10459" y="23984"/>
                  <a:pt x="10490" y="24037"/>
                </a:cubicBezTo>
                <a:cubicBezTo>
                  <a:pt x="10511" y="24089"/>
                  <a:pt x="10532" y="24131"/>
                  <a:pt x="10553" y="24173"/>
                </a:cubicBezTo>
                <a:cubicBezTo>
                  <a:pt x="10595" y="24236"/>
                  <a:pt x="10637" y="24289"/>
                  <a:pt x="10700" y="24341"/>
                </a:cubicBezTo>
                <a:cubicBezTo>
                  <a:pt x="10774" y="24415"/>
                  <a:pt x="10858" y="24467"/>
                  <a:pt x="10942" y="24520"/>
                </a:cubicBezTo>
                <a:cubicBezTo>
                  <a:pt x="11036" y="24572"/>
                  <a:pt x="11141" y="24604"/>
                  <a:pt x="11236" y="24625"/>
                </a:cubicBezTo>
                <a:cubicBezTo>
                  <a:pt x="11320" y="24646"/>
                  <a:pt x="11383" y="24656"/>
                  <a:pt x="11446" y="24656"/>
                </a:cubicBezTo>
                <a:lnTo>
                  <a:pt x="11456" y="24656"/>
                </a:lnTo>
                <a:cubicBezTo>
                  <a:pt x="11498" y="24656"/>
                  <a:pt x="11551" y="24656"/>
                  <a:pt x="11614" y="24646"/>
                </a:cubicBezTo>
                <a:cubicBezTo>
                  <a:pt x="11698" y="24635"/>
                  <a:pt x="11761" y="24625"/>
                  <a:pt x="11813" y="24604"/>
                </a:cubicBezTo>
                <a:cubicBezTo>
                  <a:pt x="11887" y="24583"/>
                  <a:pt x="11939" y="24562"/>
                  <a:pt x="11992" y="24530"/>
                </a:cubicBezTo>
                <a:cubicBezTo>
                  <a:pt x="12023" y="24509"/>
                  <a:pt x="12044" y="24488"/>
                  <a:pt x="12065" y="24467"/>
                </a:cubicBezTo>
                <a:cubicBezTo>
                  <a:pt x="12086" y="24446"/>
                  <a:pt x="12107" y="24425"/>
                  <a:pt x="12118" y="24404"/>
                </a:cubicBezTo>
                <a:cubicBezTo>
                  <a:pt x="12128" y="24383"/>
                  <a:pt x="12128" y="24362"/>
                  <a:pt x="12139" y="24341"/>
                </a:cubicBezTo>
                <a:cubicBezTo>
                  <a:pt x="12149" y="24310"/>
                  <a:pt x="12149" y="24268"/>
                  <a:pt x="12139" y="24236"/>
                </a:cubicBezTo>
                <a:cubicBezTo>
                  <a:pt x="12128" y="24194"/>
                  <a:pt x="12107" y="24152"/>
                  <a:pt x="12055" y="24110"/>
                </a:cubicBezTo>
                <a:cubicBezTo>
                  <a:pt x="12002" y="24068"/>
                  <a:pt x="11950" y="24026"/>
                  <a:pt x="11887" y="23984"/>
                </a:cubicBezTo>
                <a:lnTo>
                  <a:pt x="11876" y="23974"/>
                </a:lnTo>
                <a:cubicBezTo>
                  <a:pt x="11813" y="23942"/>
                  <a:pt x="11750" y="23900"/>
                  <a:pt x="11698" y="23858"/>
                </a:cubicBezTo>
                <a:cubicBezTo>
                  <a:pt x="11645" y="23816"/>
                  <a:pt x="11614" y="23785"/>
                  <a:pt x="11582" y="23753"/>
                </a:cubicBezTo>
                <a:cubicBezTo>
                  <a:pt x="11572" y="23711"/>
                  <a:pt x="11561" y="23669"/>
                  <a:pt x="11561" y="23627"/>
                </a:cubicBezTo>
                <a:cubicBezTo>
                  <a:pt x="11540" y="23459"/>
                  <a:pt x="11540" y="23291"/>
                  <a:pt x="11540" y="23134"/>
                </a:cubicBezTo>
                <a:lnTo>
                  <a:pt x="11540" y="22955"/>
                </a:lnTo>
                <a:lnTo>
                  <a:pt x="11540" y="22840"/>
                </a:lnTo>
                <a:cubicBezTo>
                  <a:pt x="11603" y="22756"/>
                  <a:pt x="11666" y="22672"/>
                  <a:pt x="11729" y="22577"/>
                </a:cubicBezTo>
                <a:cubicBezTo>
                  <a:pt x="11813" y="22451"/>
                  <a:pt x="11887" y="22325"/>
                  <a:pt x="11960" y="22178"/>
                </a:cubicBezTo>
                <a:cubicBezTo>
                  <a:pt x="12023" y="22042"/>
                  <a:pt x="12086" y="21905"/>
                  <a:pt x="12139" y="21748"/>
                </a:cubicBezTo>
                <a:cubicBezTo>
                  <a:pt x="12223" y="21496"/>
                  <a:pt x="12286" y="21212"/>
                  <a:pt x="12328" y="20866"/>
                </a:cubicBezTo>
                <a:cubicBezTo>
                  <a:pt x="12349" y="20635"/>
                  <a:pt x="12370" y="20404"/>
                  <a:pt x="12380" y="20173"/>
                </a:cubicBezTo>
                <a:cubicBezTo>
                  <a:pt x="12412" y="20152"/>
                  <a:pt x="12443" y="20131"/>
                  <a:pt x="12464" y="20110"/>
                </a:cubicBezTo>
                <a:cubicBezTo>
                  <a:pt x="12485" y="20089"/>
                  <a:pt x="12485" y="20068"/>
                  <a:pt x="12496" y="20036"/>
                </a:cubicBezTo>
                <a:lnTo>
                  <a:pt x="12496" y="20047"/>
                </a:lnTo>
                <a:cubicBezTo>
                  <a:pt x="12517" y="19984"/>
                  <a:pt x="12527" y="19921"/>
                  <a:pt x="12538" y="19868"/>
                </a:cubicBezTo>
                <a:cubicBezTo>
                  <a:pt x="12538" y="19805"/>
                  <a:pt x="12538" y="19742"/>
                  <a:pt x="12527" y="19679"/>
                </a:cubicBezTo>
                <a:cubicBezTo>
                  <a:pt x="12506" y="19616"/>
                  <a:pt x="12496" y="19553"/>
                  <a:pt x="12464" y="19501"/>
                </a:cubicBezTo>
                <a:cubicBezTo>
                  <a:pt x="12443" y="19459"/>
                  <a:pt x="12422" y="19417"/>
                  <a:pt x="12391" y="19385"/>
                </a:cubicBezTo>
                <a:cubicBezTo>
                  <a:pt x="12359" y="19354"/>
                  <a:pt x="12338" y="19333"/>
                  <a:pt x="12307" y="19312"/>
                </a:cubicBezTo>
                <a:cubicBezTo>
                  <a:pt x="12286" y="19301"/>
                  <a:pt x="12275" y="19291"/>
                  <a:pt x="12254" y="19280"/>
                </a:cubicBezTo>
                <a:lnTo>
                  <a:pt x="12244" y="19270"/>
                </a:lnTo>
                <a:cubicBezTo>
                  <a:pt x="12275" y="19249"/>
                  <a:pt x="12307" y="19217"/>
                  <a:pt x="12338" y="19186"/>
                </a:cubicBezTo>
                <a:cubicBezTo>
                  <a:pt x="12422" y="19112"/>
                  <a:pt x="12496" y="19049"/>
                  <a:pt x="12580" y="18976"/>
                </a:cubicBezTo>
                <a:cubicBezTo>
                  <a:pt x="12653" y="19060"/>
                  <a:pt x="12727" y="19133"/>
                  <a:pt x="12811" y="19207"/>
                </a:cubicBezTo>
                <a:cubicBezTo>
                  <a:pt x="13115" y="19480"/>
                  <a:pt x="13441" y="19721"/>
                  <a:pt x="13798" y="19921"/>
                </a:cubicBezTo>
                <a:cubicBezTo>
                  <a:pt x="14039" y="20057"/>
                  <a:pt x="14291" y="20173"/>
                  <a:pt x="14543" y="20267"/>
                </a:cubicBezTo>
                <a:cubicBezTo>
                  <a:pt x="14501" y="20561"/>
                  <a:pt x="14438" y="20845"/>
                  <a:pt x="14365" y="21128"/>
                </a:cubicBezTo>
                <a:lnTo>
                  <a:pt x="14354" y="21170"/>
                </a:lnTo>
                <a:cubicBezTo>
                  <a:pt x="14323" y="21317"/>
                  <a:pt x="14281" y="21485"/>
                  <a:pt x="14249" y="21653"/>
                </a:cubicBezTo>
                <a:cubicBezTo>
                  <a:pt x="14218" y="21821"/>
                  <a:pt x="14186" y="21989"/>
                  <a:pt x="14165" y="22157"/>
                </a:cubicBezTo>
                <a:lnTo>
                  <a:pt x="14165" y="22147"/>
                </a:lnTo>
                <a:lnTo>
                  <a:pt x="14134" y="22336"/>
                </a:lnTo>
                <a:cubicBezTo>
                  <a:pt x="14102" y="22577"/>
                  <a:pt x="14071" y="22819"/>
                  <a:pt x="14050" y="23060"/>
                </a:cubicBezTo>
                <a:cubicBezTo>
                  <a:pt x="14029" y="23428"/>
                  <a:pt x="14039" y="23722"/>
                  <a:pt x="14102" y="23984"/>
                </a:cubicBezTo>
                <a:cubicBezTo>
                  <a:pt x="14092" y="24005"/>
                  <a:pt x="14102" y="24016"/>
                  <a:pt x="14113" y="24026"/>
                </a:cubicBezTo>
                <a:cubicBezTo>
                  <a:pt x="14281" y="24173"/>
                  <a:pt x="14480" y="24299"/>
                  <a:pt x="14722" y="24404"/>
                </a:cubicBezTo>
                <a:cubicBezTo>
                  <a:pt x="14921" y="24499"/>
                  <a:pt x="15153" y="24572"/>
                  <a:pt x="15415" y="24646"/>
                </a:cubicBezTo>
                <a:cubicBezTo>
                  <a:pt x="15657" y="24709"/>
                  <a:pt x="15909" y="24761"/>
                  <a:pt x="16171" y="24803"/>
                </a:cubicBezTo>
                <a:cubicBezTo>
                  <a:pt x="16445" y="24856"/>
                  <a:pt x="16739" y="24898"/>
                  <a:pt x="17043" y="24919"/>
                </a:cubicBezTo>
                <a:cubicBezTo>
                  <a:pt x="17316" y="24940"/>
                  <a:pt x="17589" y="24950"/>
                  <a:pt x="17873" y="24950"/>
                </a:cubicBezTo>
                <a:cubicBezTo>
                  <a:pt x="18177" y="24950"/>
                  <a:pt x="18503" y="24940"/>
                  <a:pt x="18818" y="24908"/>
                </a:cubicBezTo>
                <a:cubicBezTo>
                  <a:pt x="19395" y="24866"/>
                  <a:pt x="19920" y="24782"/>
                  <a:pt x="20414" y="24667"/>
                </a:cubicBezTo>
                <a:cubicBezTo>
                  <a:pt x="20844" y="24562"/>
                  <a:pt x="21254" y="24425"/>
                  <a:pt x="21642" y="24257"/>
                </a:cubicBezTo>
                <a:cubicBezTo>
                  <a:pt x="21737" y="24215"/>
                  <a:pt x="21831" y="24173"/>
                  <a:pt x="21915" y="24131"/>
                </a:cubicBezTo>
                <a:cubicBezTo>
                  <a:pt x="22157" y="24016"/>
                  <a:pt x="22388" y="23879"/>
                  <a:pt x="22608" y="23732"/>
                </a:cubicBezTo>
                <a:cubicBezTo>
                  <a:pt x="22818" y="23585"/>
                  <a:pt x="23039" y="23417"/>
                  <a:pt x="23270" y="23207"/>
                </a:cubicBezTo>
                <a:cubicBezTo>
                  <a:pt x="23364" y="23123"/>
                  <a:pt x="23459" y="23039"/>
                  <a:pt x="23574" y="22913"/>
                </a:cubicBezTo>
                <a:cubicBezTo>
                  <a:pt x="23585" y="22903"/>
                  <a:pt x="23595" y="22892"/>
                  <a:pt x="23595" y="22882"/>
                </a:cubicBezTo>
                <a:cubicBezTo>
                  <a:pt x="23606" y="22871"/>
                  <a:pt x="23606" y="22850"/>
                  <a:pt x="23606" y="22829"/>
                </a:cubicBezTo>
                <a:cubicBezTo>
                  <a:pt x="23574" y="22672"/>
                  <a:pt x="23522" y="22504"/>
                  <a:pt x="23459" y="22294"/>
                </a:cubicBezTo>
                <a:cubicBezTo>
                  <a:pt x="23396" y="22115"/>
                  <a:pt x="23343" y="21968"/>
                  <a:pt x="23280" y="21821"/>
                </a:cubicBezTo>
                <a:cubicBezTo>
                  <a:pt x="23175" y="21559"/>
                  <a:pt x="23049" y="21296"/>
                  <a:pt x="22892" y="21002"/>
                </a:cubicBezTo>
                <a:cubicBezTo>
                  <a:pt x="22640" y="20551"/>
                  <a:pt x="22367" y="20131"/>
                  <a:pt x="22104" y="19721"/>
                </a:cubicBezTo>
                <a:lnTo>
                  <a:pt x="22094" y="19711"/>
                </a:lnTo>
                <a:lnTo>
                  <a:pt x="21968" y="19511"/>
                </a:lnTo>
                <a:lnTo>
                  <a:pt x="21915" y="19427"/>
                </a:lnTo>
                <a:cubicBezTo>
                  <a:pt x="21653" y="19018"/>
                  <a:pt x="21359" y="18556"/>
                  <a:pt x="21117" y="18062"/>
                </a:cubicBezTo>
                <a:cubicBezTo>
                  <a:pt x="21138" y="18041"/>
                  <a:pt x="21149" y="18020"/>
                  <a:pt x="21159" y="17999"/>
                </a:cubicBezTo>
                <a:cubicBezTo>
                  <a:pt x="21285" y="17821"/>
                  <a:pt x="21390" y="17632"/>
                  <a:pt x="21495" y="17443"/>
                </a:cubicBezTo>
                <a:cubicBezTo>
                  <a:pt x="21600" y="17243"/>
                  <a:pt x="21684" y="17044"/>
                  <a:pt x="21758" y="16844"/>
                </a:cubicBezTo>
                <a:cubicBezTo>
                  <a:pt x="21800" y="16739"/>
                  <a:pt x="21831" y="16634"/>
                  <a:pt x="21863" y="16529"/>
                </a:cubicBezTo>
                <a:cubicBezTo>
                  <a:pt x="21894" y="16435"/>
                  <a:pt x="21915" y="16330"/>
                  <a:pt x="21936" y="16225"/>
                </a:cubicBezTo>
                <a:cubicBezTo>
                  <a:pt x="21978" y="16067"/>
                  <a:pt x="21999" y="15910"/>
                  <a:pt x="22020" y="15752"/>
                </a:cubicBezTo>
                <a:cubicBezTo>
                  <a:pt x="22041" y="15595"/>
                  <a:pt x="22052" y="15437"/>
                  <a:pt x="22052" y="15280"/>
                </a:cubicBezTo>
                <a:cubicBezTo>
                  <a:pt x="22062" y="14954"/>
                  <a:pt x="22031" y="14639"/>
                  <a:pt x="21957" y="14324"/>
                </a:cubicBezTo>
                <a:cubicBezTo>
                  <a:pt x="21957" y="14324"/>
                  <a:pt x="21957" y="14313"/>
                  <a:pt x="21947" y="14313"/>
                </a:cubicBezTo>
                <a:cubicBezTo>
                  <a:pt x="21947" y="14292"/>
                  <a:pt x="21936" y="14271"/>
                  <a:pt x="21936" y="14250"/>
                </a:cubicBezTo>
                <a:cubicBezTo>
                  <a:pt x="21852" y="13904"/>
                  <a:pt x="21716" y="13557"/>
                  <a:pt x="21516" y="13200"/>
                </a:cubicBezTo>
                <a:cubicBezTo>
                  <a:pt x="21338" y="12853"/>
                  <a:pt x="21096" y="12528"/>
                  <a:pt x="20834" y="12234"/>
                </a:cubicBezTo>
                <a:cubicBezTo>
                  <a:pt x="20592" y="11971"/>
                  <a:pt x="20330" y="11740"/>
                  <a:pt x="20046" y="11541"/>
                </a:cubicBezTo>
                <a:cubicBezTo>
                  <a:pt x="19899" y="11446"/>
                  <a:pt x="19752" y="11362"/>
                  <a:pt x="19595" y="11289"/>
                </a:cubicBezTo>
                <a:cubicBezTo>
                  <a:pt x="19448" y="11215"/>
                  <a:pt x="19290" y="11152"/>
                  <a:pt x="19133" y="11100"/>
                </a:cubicBezTo>
                <a:cubicBezTo>
                  <a:pt x="19133" y="11079"/>
                  <a:pt x="19122" y="11058"/>
                  <a:pt x="19101" y="11047"/>
                </a:cubicBezTo>
                <a:lnTo>
                  <a:pt x="19070" y="11047"/>
                </a:lnTo>
                <a:cubicBezTo>
                  <a:pt x="19049" y="11047"/>
                  <a:pt x="19028" y="11058"/>
                  <a:pt x="19017" y="11079"/>
                </a:cubicBezTo>
                <a:cubicBezTo>
                  <a:pt x="18996" y="11058"/>
                  <a:pt x="18965" y="11037"/>
                  <a:pt x="18944" y="11016"/>
                </a:cubicBezTo>
                <a:cubicBezTo>
                  <a:pt x="18860" y="10963"/>
                  <a:pt x="18797" y="10890"/>
                  <a:pt x="18734" y="10806"/>
                </a:cubicBezTo>
                <a:cubicBezTo>
                  <a:pt x="18660" y="10711"/>
                  <a:pt x="18597" y="10606"/>
                  <a:pt x="18545" y="10491"/>
                </a:cubicBezTo>
                <a:lnTo>
                  <a:pt x="18545" y="10501"/>
                </a:lnTo>
                <a:cubicBezTo>
                  <a:pt x="18492" y="10344"/>
                  <a:pt x="18440" y="10176"/>
                  <a:pt x="18419" y="9987"/>
                </a:cubicBezTo>
                <a:lnTo>
                  <a:pt x="18419" y="9997"/>
                </a:lnTo>
                <a:cubicBezTo>
                  <a:pt x="18398" y="9819"/>
                  <a:pt x="18387" y="9630"/>
                  <a:pt x="18408" y="9441"/>
                </a:cubicBezTo>
                <a:cubicBezTo>
                  <a:pt x="18513" y="9252"/>
                  <a:pt x="18587" y="9063"/>
                  <a:pt x="18639" y="8874"/>
                </a:cubicBezTo>
                <a:cubicBezTo>
                  <a:pt x="18807" y="8853"/>
                  <a:pt x="18975" y="8800"/>
                  <a:pt x="19143" y="8716"/>
                </a:cubicBezTo>
                <a:cubicBezTo>
                  <a:pt x="19322" y="8632"/>
                  <a:pt x="19469" y="8506"/>
                  <a:pt x="19605" y="8370"/>
                </a:cubicBezTo>
                <a:cubicBezTo>
                  <a:pt x="19731" y="8233"/>
                  <a:pt x="19815" y="8065"/>
                  <a:pt x="19857" y="7897"/>
                </a:cubicBezTo>
                <a:cubicBezTo>
                  <a:pt x="19899" y="7750"/>
                  <a:pt x="19910" y="7582"/>
                  <a:pt x="19889" y="7414"/>
                </a:cubicBezTo>
                <a:cubicBezTo>
                  <a:pt x="19868" y="7257"/>
                  <a:pt x="19815" y="7110"/>
                  <a:pt x="19742" y="6973"/>
                </a:cubicBezTo>
                <a:cubicBezTo>
                  <a:pt x="19784" y="6879"/>
                  <a:pt x="19826" y="6774"/>
                  <a:pt x="19857" y="6669"/>
                </a:cubicBezTo>
                <a:cubicBezTo>
                  <a:pt x="19931" y="6459"/>
                  <a:pt x="19983" y="6228"/>
                  <a:pt x="20004" y="5976"/>
                </a:cubicBezTo>
                <a:cubicBezTo>
                  <a:pt x="20015" y="5881"/>
                  <a:pt x="20025" y="5776"/>
                  <a:pt x="20025" y="5682"/>
                </a:cubicBezTo>
                <a:lnTo>
                  <a:pt x="20057" y="5682"/>
                </a:lnTo>
                <a:cubicBezTo>
                  <a:pt x="20109" y="5692"/>
                  <a:pt x="20172" y="5692"/>
                  <a:pt x="20225" y="5692"/>
                </a:cubicBezTo>
                <a:cubicBezTo>
                  <a:pt x="20319" y="5692"/>
                  <a:pt x="20403" y="5682"/>
                  <a:pt x="20487" y="5671"/>
                </a:cubicBezTo>
                <a:cubicBezTo>
                  <a:pt x="20550" y="5650"/>
                  <a:pt x="20613" y="5629"/>
                  <a:pt x="20676" y="5598"/>
                </a:cubicBezTo>
                <a:cubicBezTo>
                  <a:pt x="20739" y="5577"/>
                  <a:pt x="20792" y="5535"/>
                  <a:pt x="20844" y="5493"/>
                </a:cubicBezTo>
                <a:cubicBezTo>
                  <a:pt x="20939" y="5409"/>
                  <a:pt x="21012" y="5304"/>
                  <a:pt x="21054" y="5178"/>
                </a:cubicBezTo>
                <a:cubicBezTo>
                  <a:pt x="21096" y="5052"/>
                  <a:pt x="21096" y="4905"/>
                  <a:pt x="21065" y="4737"/>
                </a:cubicBezTo>
                <a:lnTo>
                  <a:pt x="21002" y="4548"/>
                </a:lnTo>
                <a:lnTo>
                  <a:pt x="21033" y="4548"/>
                </a:lnTo>
                <a:cubicBezTo>
                  <a:pt x="21107" y="4569"/>
                  <a:pt x="21180" y="4579"/>
                  <a:pt x="21254" y="4579"/>
                </a:cubicBezTo>
                <a:cubicBezTo>
                  <a:pt x="21327" y="4579"/>
                  <a:pt x="21401" y="4569"/>
                  <a:pt x="21464" y="4548"/>
                </a:cubicBezTo>
                <a:cubicBezTo>
                  <a:pt x="21537" y="4527"/>
                  <a:pt x="21611" y="4485"/>
                  <a:pt x="21674" y="4432"/>
                </a:cubicBezTo>
                <a:cubicBezTo>
                  <a:pt x="21726" y="4380"/>
                  <a:pt x="21768" y="4327"/>
                  <a:pt x="21810" y="4254"/>
                </a:cubicBezTo>
                <a:cubicBezTo>
                  <a:pt x="21884" y="4128"/>
                  <a:pt x="21926" y="3960"/>
                  <a:pt x="21926" y="3771"/>
                </a:cubicBezTo>
                <a:cubicBezTo>
                  <a:pt x="21936" y="3697"/>
                  <a:pt x="21926" y="3603"/>
                  <a:pt x="21915" y="3508"/>
                </a:cubicBezTo>
                <a:cubicBezTo>
                  <a:pt x="21894" y="3424"/>
                  <a:pt x="21884" y="3340"/>
                  <a:pt x="21852" y="3256"/>
                </a:cubicBezTo>
                <a:cubicBezTo>
                  <a:pt x="21789" y="3078"/>
                  <a:pt x="21705" y="2941"/>
                  <a:pt x="21600" y="2826"/>
                </a:cubicBezTo>
                <a:cubicBezTo>
                  <a:pt x="21548" y="2763"/>
                  <a:pt x="21485" y="2721"/>
                  <a:pt x="21422" y="2679"/>
                </a:cubicBezTo>
                <a:cubicBezTo>
                  <a:pt x="21348" y="2647"/>
                  <a:pt x="21275" y="2626"/>
                  <a:pt x="21191" y="2616"/>
                </a:cubicBezTo>
                <a:cubicBezTo>
                  <a:pt x="21170" y="2616"/>
                  <a:pt x="21159" y="2605"/>
                  <a:pt x="21138" y="2605"/>
                </a:cubicBezTo>
                <a:cubicBezTo>
                  <a:pt x="21107" y="2605"/>
                  <a:pt x="21065" y="2616"/>
                  <a:pt x="21033" y="2616"/>
                </a:cubicBezTo>
                <a:cubicBezTo>
                  <a:pt x="21054" y="2605"/>
                  <a:pt x="21075" y="2584"/>
                  <a:pt x="21086" y="2563"/>
                </a:cubicBezTo>
                <a:cubicBezTo>
                  <a:pt x="21159" y="2490"/>
                  <a:pt x="21222" y="2395"/>
                  <a:pt x="21275" y="2290"/>
                </a:cubicBezTo>
                <a:cubicBezTo>
                  <a:pt x="21422" y="2028"/>
                  <a:pt x="21485" y="1713"/>
                  <a:pt x="21464" y="1377"/>
                </a:cubicBezTo>
                <a:cubicBezTo>
                  <a:pt x="21443" y="1040"/>
                  <a:pt x="21327" y="715"/>
                  <a:pt x="21149" y="484"/>
                </a:cubicBezTo>
                <a:cubicBezTo>
                  <a:pt x="21033" y="326"/>
                  <a:pt x="20886" y="211"/>
                  <a:pt x="20729" y="127"/>
                </a:cubicBezTo>
                <a:cubicBezTo>
                  <a:pt x="20571" y="53"/>
                  <a:pt x="20393" y="1"/>
                  <a:pt x="20204" y="1"/>
                </a:cubicBezTo>
                <a:close/>
              </a:path>
            </a:pathLst>
          </a:custGeom>
          <a:solidFill>
            <a:schemeClr val="lt1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1767;p52">
            <a:extLst>
              <a:ext uri="{FF2B5EF4-FFF2-40B4-BE49-F238E27FC236}">
                <a16:creationId xmlns:a16="http://schemas.microsoft.com/office/drawing/2014/main" id="{43B477E7-2B6C-42F6-BE77-6278C76F125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47893" y="3460292"/>
            <a:ext cx="26961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Grooming</a:t>
            </a:r>
            <a:endParaRPr dirty="0"/>
          </a:p>
        </p:txBody>
      </p:sp>
      <p:grpSp>
        <p:nvGrpSpPr>
          <p:cNvPr id="520" name="Google Shape;1771;p52">
            <a:extLst>
              <a:ext uri="{FF2B5EF4-FFF2-40B4-BE49-F238E27FC236}">
                <a16:creationId xmlns:a16="http://schemas.microsoft.com/office/drawing/2014/main" id="{C7F18782-F487-423F-BAB4-015104ABB425}"/>
              </a:ext>
            </a:extLst>
          </p:cNvPr>
          <p:cNvGrpSpPr/>
          <p:nvPr/>
        </p:nvGrpSpPr>
        <p:grpSpPr>
          <a:xfrm>
            <a:off x="1005368" y="1749586"/>
            <a:ext cx="1381172" cy="1459565"/>
            <a:chOff x="1830125" y="4568100"/>
            <a:chExt cx="781825" cy="826200"/>
          </a:xfrm>
        </p:grpSpPr>
        <p:sp>
          <p:nvSpPr>
            <p:cNvPr id="521" name="Google Shape;1772;p52">
              <a:extLst>
                <a:ext uri="{FF2B5EF4-FFF2-40B4-BE49-F238E27FC236}">
                  <a16:creationId xmlns:a16="http://schemas.microsoft.com/office/drawing/2014/main" id="{162AF54F-EE13-4ACB-9D06-A53A65BEC772}"/>
                </a:ext>
              </a:extLst>
            </p:cNvPr>
            <p:cNvSpPr/>
            <p:nvPr/>
          </p:nvSpPr>
          <p:spPr>
            <a:xfrm>
              <a:off x="1971900" y="5122025"/>
              <a:ext cx="215025" cy="118150"/>
            </a:xfrm>
            <a:custGeom>
              <a:avLst/>
              <a:gdLst/>
              <a:ahLst/>
              <a:cxnLst/>
              <a:rect l="l" t="t" r="r" b="b"/>
              <a:pathLst>
                <a:path w="8601" h="4726" extrusionOk="0">
                  <a:moveTo>
                    <a:pt x="2373" y="0"/>
                  </a:moveTo>
                  <a:cubicBezTo>
                    <a:pt x="2268" y="0"/>
                    <a:pt x="2174" y="0"/>
                    <a:pt x="2069" y="11"/>
                  </a:cubicBezTo>
                  <a:cubicBezTo>
                    <a:pt x="1911" y="21"/>
                    <a:pt x="1743" y="42"/>
                    <a:pt x="1596" y="74"/>
                  </a:cubicBezTo>
                  <a:cubicBezTo>
                    <a:pt x="1533" y="95"/>
                    <a:pt x="1460" y="105"/>
                    <a:pt x="1397" y="126"/>
                  </a:cubicBezTo>
                  <a:cubicBezTo>
                    <a:pt x="1334" y="147"/>
                    <a:pt x="1281" y="179"/>
                    <a:pt x="1229" y="200"/>
                  </a:cubicBezTo>
                  <a:cubicBezTo>
                    <a:pt x="1176" y="231"/>
                    <a:pt x="1124" y="263"/>
                    <a:pt x="1061" y="315"/>
                  </a:cubicBezTo>
                  <a:cubicBezTo>
                    <a:pt x="1008" y="357"/>
                    <a:pt x="956" y="410"/>
                    <a:pt x="893" y="462"/>
                  </a:cubicBezTo>
                  <a:cubicBezTo>
                    <a:pt x="830" y="536"/>
                    <a:pt x="777" y="609"/>
                    <a:pt x="714" y="693"/>
                  </a:cubicBezTo>
                  <a:cubicBezTo>
                    <a:pt x="704" y="662"/>
                    <a:pt x="693" y="641"/>
                    <a:pt x="672" y="620"/>
                  </a:cubicBezTo>
                  <a:cubicBezTo>
                    <a:pt x="641" y="567"/>
                    <a:pt x="588" y="536"/>
                    <a:pt x="536" y="525"/>
                  </a:cubicBezTo>
                  <a:cubicBezTo>
                    <a:pt x="599" y="441"/>
                    <a:pt x="672" y="357"/>
                    <a:pt x="756" y="294"/>
                  </a:cubicBezTo>
                  <a:cubicBezTo>
                    <a:pt x="767" y="284"/>
                    <a:pt x="777" y="273"/>
                    <a:pt x="777" y="252"/>
                  </a:cubicBezTo>
                  <a:cubicBezTo>
                    <a:pt x="777" y="242"/>
                    <a:pt x="767" y="221"/>
                    <a:pt x="756" y="221"/>
                  </a:cubicBezTo>
                  <a:cubicBezTo>
                    <a:pt x="746" y="210"/>
                    <a:pt x="735" y="200"/>
                    <a:pt x="725" y="200"/>
                  </a:cubicBezTo>
                  <a:cubicBezTo>
                    <a:pt x="714" y="200"/>
                    <a:pt x="693" y="210"/>
                    <a:pt x="683" y="221"/>
                  </a:cubicBezTo>
                  <a:cubicBezTo>
                    <a:pt x="578" y="315"/>
                    <a:pt x="473" y="420"/>
                    <a:pt x="389" y="536"/>
                  </a:cubicBezTo>
                  <a:lnTo>
                    <a:pt x="326" y="567"/>
                  </a:lnTo>
                  <a:cubicBezTo>
                    <a:pt x="315" y="567"/>
                    <a:pt x="305" y="578"/>
                    <a:pt x="305" y="588"/>
                  </a:cubicBezTo>
                  <a:cubicBezTo>
                    <a:pt x="305" y="609"/>
                    <a:pt x="305" y="620"/>
                    <a:pt x="315" y="630"/>
                  </a:cubicBezTo>
                  <a:lnTo>
                    <a:pt x="315" y="641"/>
                  </a:lnTo>
                  <a:lnTo>
                    <a:pt x="284" y="704"/>
                  </a:lnTo>
                  <a:cubicBezTo>
                    <a:pt x="179" y="872"/>
                    <a:pt x="116" y="1050"/>
                    <a:pt x="74" y="1260"/>
                  </a:cubicBezTo>
                  <a:cubicBezTo>
                    <a:pt x="0" y="1628"/>
                    <a:pt x="32" y="2037"/>
                    <a:pt x="158" y="2458"/>
                  </a:cubicBezTo>
                  <a:cubicBezTo>
                    <a:pt x="284" y="2846"/>
                    <a:pt x="494" y="3224"/>
                    <a:pt x="767" y="3550"/>
                  </a:cubicBezTo>
                  <a:cubicBezTo>
                    <a:pt x="893" y="3708"/>
                    <a:pt x="1050" y="3855"/>
                    <a:pt x="1208" y="3981"/>
                  </a:cubicBezTo>
                  <a:cubicBezTo>
                    <a:pt x="1365" y="4107"/>
                    <a:pt x="1533" y="4212"/>
                    <a:pt x="1712" y="4285"/>
                  </a:cubicBezTo>
                  <a:cubicBezTo>
                    <a:pt x="1817" y="4338"/>
                    <a:pt x="1932" y="4369"/>
                    <a:pt x="2037" y="4401"/>
                  </a:cubicBezTo>
                  <a:cubicBezTo>
                    <a:pt x="2184" y="4453"/>
                    <a:pt x="2331" y="4485"/>
                    <a:pt x="2478" y="4527"/>
                  </a:cubicBezTo>
                  <a:cubicBezTo>
                    <a:pt x="2751" y="4590"/>
                    <a:pt x="3046" y="4642"/>
                    <a:pt x="3350" y="4674"/>
                  </a:cubicBezTo>
                  <a:cubicBezTo>
                    <a:pt x="3613" y="4705"/>
                    <a:pt x="3886" y="4726"/>
                    <a:pt x="4159" y="4726"/>
                  </a:cubicBezTo>
                  <a:cubicBezTo>
                    <a:pt x="4485" y="4726"/>
                    <a:pt x="4821" y="4705"/>
                    <a:pt x="5157" y="4653"/>
                  </a:cubicBezTo>
                  <a:cubicBezTo>
                    <a:pt x="5755" y="4579"/>
                    <a:pt x="6333" y="4432"/>
                    <a:pt x="6889" y="4222"/>
                  </a:cubicBezTo>
                  <a:cubicBezTo>
                    <a:pt x="7015" y="4180"/>
                    <a:pt x="7120" y="4128"/>
                    <a:pt x="7225" y="4075"/>
                  </a:cubicBezTo>
                  <a:cubicBezTo>
                    <a:pt x="7330" y="4023"/>
                    <a:pt x="7435" y="3960"/>
                    <a:pt x="7551" y="3886"/>
                  </a:cubicBezTo>
                  <a:cubicBezTo>
                    <a:pt x="7761" y="3739"/>
                    <a:pt x="7950" y="3571"/>
                    <a:pt x="8107" y="3382"/>
                  </a:cubicBezTo>
                  <a:cubicBezTo>
                    <a:pt x="8191" y="3277"/>
                    <a:pt x="8265" y="3182"/>
                    <a:pt x="8328" y="3077"/>
                  </a:cubicBezTo>
                  <a:cubicBezTo>
                    <a:pt x="8380" y="2972"/>
                    <a:pt x="8433" y="2857"/>
                    <a:pt x="8485" y="2741"/>
                  </a:cubicBezTo>
                  <a:cubicBezTo>
                    <a:pt x="8569" y="2510"/>
                    <a:pt x="8601" y="2258"/>
                    <a:pt x="8569" y="2016"/>
                  </a:cubicBezTo>
                  <a:cubicBezTo>
                    <a:pt x="8559" y="1901"/>
                    <a:pt x="8538" y="1796"/>
                    <a:pt x="8496" y="1701"/>
                  </a:cubicBezTo>
                  <a:cubicBezTo>
                    <a:pt x="8475" y="1659"/>
                    <a:pt x="8454" y="1607"/>
                    <a:pt x="8433" y="1565"/>
                  </a:cubicBezTo>
                  <a:cubicBezTo>
                    <a:pt x="8412" y="1533"/>
                    <a:pt x="8380" y="1491"/>
                    <a:pt x="8349" y="1449"/>
                  </a:cubicBezTo>
                  <a:cubicBezTo>
                    <a:pt x="8233" y="1313"/>
                    <a:pt x="8076" y="1208"/>
                    <a:pt x="7897" y="1155"/>
                  </a:cubicBezTo>
                  <a:cubicBezTo>
                    <a:pt x="7813" y="1124"/>
                    <a:pt x="7729" y="1113"/>
                    <a:pt x="7645" y="1113"/>
                  </a:cubicBezTo>
                  <a:cubicBezTo>
                    <a:pt x="7540" y="1113"/>
                    <a:pt x="7446" y="1134"/>
                    <a:pt x="7351" y="1166"/>
                  </a:cubicBezTo>
                  <a:cubicBezTo>
                    <a:pt x="7204" y="1208"/>
                    <a:pt x="7068" y="1292"/>
                    <a:pt x="6952" y="1407"/>
                  </a:cubicBezTo>
                  <a:cubicBezTo>
                    <a:pt x="6963" y="1218"/>
                    <a:pt x="6942" y="1050"/>
                    <a:pt x="6900" y="893"/>
                  </a:cubicBezTo>
                  <a:cubicBezTo>
                    <a:pt x="6879" y="788"/>
                    <a:pt x="6837" y="693"/>
                    <a:pt x="6784" y="609"/>
                  </a:cubicBezTo>
                  <a:cubicBezTo>
                    <a:pt x="6753" y="578"/>
                    <a:pt x="6721" y="536"/>
                    <a:pt x="6690" y="494"/>
                  </a:cubicBezTo>
                  <a:cubicBezTo>
                    <a:pt x="6658" y="462"/>
                    <a:pt x="6616" y="431"/>
                    <a:pt x="6564" y="389"/>
                  </a:cubicBezTo>
                  <a:cubicBezTo>
                    <a:pt x="6480" y="326"/>
                    <a:pt x="6375" y="273"/>
                    <a:pt x="6249" y="242"/>
                  </a:cubicBezTo>
                  <a:cubicBezTo>
                    <a:pt x="6123" y="210"/>
                    <a:pt x="5997" y="189"/>
                    <a:pt x="5871" y="189"/>
                  </a:cubicBezTo>
                  <a:cubicBezTo>
                    <a:pt x="5755" y="189"/>
                    <a:pt x="5650" y="210"/>
                    <a:pt x="5535" y="242"/>
                  </a:cubicBezTo>
                  <a:cubicBezTo>
                    <a:pt x="5440" y="273"/>
                    <a:pt x="5346" y="315"/>
                    <a:pt x="5241" y="378"/>
                  </a:cubicBezTo>
                  <a:cubicBezTo>
                    <a:pt x="5167" y="420"/>
                    <a:pt x="5094" y="473"/>
                    <a:pt x="5010" y="546"/>
                  </a:cubicBezTo>
                  <a:cubicBezTo>
                    <a:pt x="4936" y="609"/>
                    <a:pt x="4863" y="672"/>
                    <a:pt x="4789" y="767"/>
                  </a:cubicBezTo>
                  <a:cubicBezTo>
                    <a:pt x="4674" y="882"/>
                    <a:pt x="4569" y="1008"/>
                    <a:pt x="4464" y="1155"/>
                  </a:cubicBezTo>
                  <a:cubicBezTo>
                    <a:pt x="4453" y="1113"/>
                    <a:pt x="4453" y="1071"/>
                    <a:pt x="4443" y="1040"/>
                  </a:cubicBezTo>
                  <a:cubicBezTo>
                    <a:pt x="4422" y="966"/>
                    <a:pt x="4390" y="893"/>
                    <a:pt x="4359" y="819"/>
                  </a:cubicBezTo>
                  <a:cubicBezTo>
                    <a:pt x="4296" y="693"/>
                    <a:pt x="4191" y="578"/>
                    <a:pt x="4064" y="473"/>
                  </a:cubicBezTo>
                  <a:cubicBezTo>
                    <a:pt x="3949" y="378"/>
                    <a:pt x="3812" y="294"/>
                    <a:pt x="3644" y="231"/>
                  </a:cubicBezTo>
                  <a:cubicBezTo>
                    <a:pt x="3487" y="158"/>
                    <a:pt x="3329" y="116"/>
                    <a:pt x="3140" y="74"/>
                  </a:cubicBezTo>
                  <a:cubicBezTo>
                    <a:pt x="2972" y="42"/>
                    <a:pt x="2793" y="21"/>
                    <a:pt x="2604" y="11"/>
                  </a:cubicBezTo>
                  <a:cubicBezTo>
                    <a:pt x="2531" y="0"/>
                    <a:pt x="2447" y="0"/>
                    <a:pt x="2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773;p52">
              <a:extLst>
                <a:ext uri="{FF2B5EF4-FFF2-40B4-BE49-F238E27FC236}">
                  <a16:creationId xmlns:a16="http://schemas.microsoft.com/office/drawing/2014/main" id="{05887504-C423-479A-AC12-C2B7F405D5AB}"/>
                </a:ext>
              </a:extLst>
            </p:cNvPr>
            <p:cNvSpPr/>
            <p:nvPr/>
          </p:nvSpPr>
          <p:spPr>
            <a:xfrm>
              <a:off x="1992375" y="4891800"/>
              <a:ext cx="119725" cy="136275"/>
            </a:xfrm>
            <a:custGeom>
              <a:avLst/>
              <a:gdLst/>
              <a:ahLst/>
              <a:cxnLst/>
              <a:rect l="l" t="t" r="r" b="b"/>
              <a:pathLst>
                <a:path w="4789" h="5451" extrusionOk="0">
                  <a:moveTo>
                    <a:pt x="2552" y="1"/>
                  </a:moveTo>
                  <a:cubicBezTo>
                    <a:pt x="2437" y="11"/>
                    <a:pt x="2321" y="53"/>
                    <a:pt x="2227" y="106"/>
                  </a:cubicBezTo>
                  <a:cubicBezTo>
                    <a:pt x="2121" y="169"/>
                    <a:pt x="2037" y="263"/>
                    <a:pt x="1985" y="379"/>
                  </a:cubicBezTo>
                  <a:cubicBezTo>
                    <a:pt x="1922" y="505"/>
                    <a:pt x="1890" y="641"/>
                    <a:pt x="1890" y="820"/>
                  </a:cubicBezTo>
                  <a:cubicBezTo>
                    <a:pt x="1869" y="809"/>
                    <a:pt x="1859" y="809"/>
                    <a:pt x="1838" y="799"/>
                  </a:cubicBezTo>
                  <a:cubicBezTo>
                    <a:pt x="1806" y="788"/>
                    <a:pt x="1764" y="778"/>
                    <a:pt x="1712" y="767"/>
                  </a:cubicBezTo>
                  <a:lnTo>
                    <a:pt x="1659" y="767"/>
                  </a:lnTo>
                  <a:cubicBezTo>
                    <a:pt x="1607" y="767"/>
                    <a:pt x="1554" y="778"/>
                    <a:pt x="1502" y="799"/>
                  </a:cubicBezTo>
                  <a:cubicBezTo>
                    <a:pt x="1344" y="862"/>
                    <a:pt x="1260" y="998"/>
                    <a:pt x="1208" y="1103"/>
                  </a:cubicBezTo>
                  <a:cubicBezTo>
                    <a:pt x="1145" y="1240"/>
                    <a:pt x="1113" y="1397"/>
                    <a:pt x="1103" y="1576"/>
                  </a:cubicBezTo>
                  <a:cubicBezTo>
                    <a:pt x="1103" y="1660"/>
                    <a:pt x="1113" y="1744"/>
                    <a:pt x="1134" y="1828"/>
                  </a:cubicBezTo>
                  <a:cubicBezTo>
                    <a:pt x="1145" y="1901"/>
                    <a:pt x="1176" y="1975"/>
                    <a:pt x="1208" y="2048"/>
                  </a:cubicBezTo>
                  <a:cubicBezTo>
                    <a:pt x="1208" y="2059"/>
                    <a:pt x="1218" y="2069"/>
                    <a:pt x="1229" y="2080"/>
                  </a:cubicBezTo>
                  <a:cubicBezTo>
                    <a:pt x="1197" y="2080"/>
                    <a:pt x="1166" y="2090"/>
                    <a:pt x="1145" y="2101"/>
                  </a:cubicBezTo>
                  <a:cubicBezTo>
                    <a:pt x="1092" y="2122"/>
                    <a:pt x="1040" y="2153"/>
                    <a:pt x="1008" y="2195"/>
                  </a:cubicBezTo>
                  <a:cubicBezTo>
                    <a:pt x="966" y="2227"/>
                    <a:pt x="945" y="2279"/>
                    <a:pt x="924" y="2332"/>
                  </a:cubicBezTo>
                  <a:cubicBezTo>
                    <a:pt x="924" y="2353"/>
                    <a:pt x="924" y="2384"/>
                    <a:pt x="914" y="2405"/>
                  </a:cubicBezTo>
                  <a:cubicBezTo>
                    <a:pt x="872" y="2384"/>
                    <a:pt x="830" y="2374"/>
                    <a:pt x="788" y="2363"/>
                  </a:cubicBezTo>
                  <a:cubicBezTo>
                    <a:pt x="756" y="2363"/>
                    <a:pt x="725" y="2353"/>
                    <a:pt x="693" y="2353"/>
                  </a:cubicBezTo>
                  <a:cubicBezTo>
                    <a:pt x="651" y="2353"/>
                    <a:pt x="609" y="2363"/>
                    <a:pt x="578" y="2374"/>
                  </a:cubicBezTo>
                  <a:cubicBezTo>
                    <a:pt x="515" y="2384"/>
                    <a:pt x="452" y="2405"/>
                    <a:pt x="389" y="2447"/>
                  </a:cubicBezTo>
                  <a:cubicBezTo>
                    <a:pt x="336" y="2479"/>
                    <a:pt x="284" y="2521"/>
                    <a:pt x="242" y="2573"/>
                  </a:cubicBezTo>
                  <a:cubicBezTo>
                    <a:pt x="147" y="2678"/>
                    <a:pt x="84" y="2804"/>
                    <a:pt x="42" y="2951"/>
                  </a:cubicBezTo>
                  <a:cubicBezTo>
                    <a:pt x="21" y="3025"/>
                    <a:pt x="11" y="3098"/>
                    <a:pt x="0" y="3182"/>
                  </a:cubicBezTo>
                  <a:cubicBezTo>
                    <a:pt x="0" y="3245"/>
                    <a:pt x="0" y="3329"/>
                    <a:pt x="11" y="3403"/>
                  </a:cubicBezTo>
                  <a:cubicBezTo>
                    <a:pt x="32" y="3550"/>
                    <a:pt x="95" y="3686"/>
                    <a:pt x="179" y="3802"/>
                  </a:cubicBezTo>
                  <a:cubicBezTo>
                    <a:pt x="231" y="3854"/>
                    <a:pt x="284" y="3907"/>
                    <a:pt x="347" y="3959"/>
                  </a:cubicBezTo>
                  <a:cubicBezTo>
                    <a:pt x="378" y="3980"/>
                    <a:pt x="410" y="4001"/>
                    <a:pt x="452" y="4022"/>
                  </a:cubicBezTo>
                  <a:lnTo>
                    <a:pt x="441" y="4022"/>
                  </a:lnTo>
                  <a:cubicBezTo>
                    <a:pt x="410" y="4043"/>
                    <a:pt x="368" y="4075"/>
                    <a:pt x="336" y="4106"/>
                  </a:cubicBezTo>
                  <a:cubicBezTo>
                    <a:pt x="273" y="4159"/>
                    <a:pt x="231" y="4232"/>
                    <a:pt x="189" y="4306"/>
                  </a:cubicBezTo>
                  <a:cubicBezTo>
                    <a:pt x="126" y="4442"/>
                    <a:pt x="116" y="4600"/>
                    <a:pt x="147" y="4757"/>
                  </a:cubicBezTo>
                  <a:cubicBezTo>
                    <a:pt x="168" y="4831"/>
                    <a:pt x="200" y="4904"/>
                    <a:pt x="242" y="4967"/>
                  </a:cubicBezTo>
                  <a:cubicBezTo>
                    <a:pt x="252" y="4999"/>
                    <a:pt x="284" y="5030"/>
                    <a:pt x="305" y="5051"/>
                  </a:cubicBezTo>
                  <a:lnTo>
                    <a:pt x="389" y="5135"/>
                  </a:lnTo>
                  <a:cubicBezTo>
                    <a:pt x="452" y="5177"/>
                    <a:pt x="515" y="5209"/>
                    <a:pt x="588" y="5219"/>
                  </a:cubicBezTo>
                  <a:cubicBezTo>
                    <a:pt x="620" y="5230"/>
                    <a:pt x="662" y="5230"/>
                    <a:pt x="693" y="5230"/>
                  </a:cubicBezTo>
                  <a:lnTo>
                    <a:pt x="735" y="5230"/>
                  </a:lnTo>
                  <a:lnTo>
                    <a:pt x="840" y="5251"/>
                  </a:lnTo>
                  <a:cubicBezTo>
                    <a:pt x="1061" y="5293"/>
                    <a:pt x="1281" y="5345"/>
                    <a:pt x="1502" y="5377"/>
                  </a:cubicBezTo>
                  <a:cubicBezTo>
                    <a:pt x="1701" y="5408"/>
                    <a:pt x="1911" y="5429"/>
                    <a:pt x="2121" y="5440"/>
                  </a:cubicBezTo>
                  <a:cubicBezTo>
                    <a:pt x="2227" y="5450"/>
                    <a:pt x="2332" y="5450"/>
                    <a:pt x="2426" y="5450"/>
                  </a:cubicBezTo>
                  <a:cubicBezTo>
                    <a:pt x="2762" y="5450"/>
                    <a:pt x="3077" y="5419"/>
                    <a:pt x="3372" y="5356"/>
                  </a:cubicBezTo>
                  <a:cubicBezTo>
                    <a:pt x="3592" y="5314"/>
                    <a:pt x="3792" y="5251"/>
                    <a:pt x="3970" y="5167"/>
                  </a:cubicBezTo>
                  <a:cubicBezTo>
                    <a:pt x="4159" y="5083"/>
                    <a:pt x="4317" y="4978"/>
                    <a:pt x="4443" y="4841"/>
                  </a:cubicBezTo>
                  <a:cubicBezTo>
                    <a:pt x="4590" y="4705"/>
                    <a:pt x="4695" y="4526"/>
                    <a:pt x="4747" y="4337"/>
                  </a:cubicBezTo>
                  <a:cubicBezTo>
                    <a:pt x="4789" y="4138"/>
                    <a:pt x="4779" y="3938"/>
                    <a:pt x="4716" y="3760"/>
                  </a:cubicBezTo>
                  <a:cubicBezTo>
                    <a:pt x="4684" y="3676"/>
                    <a:pt x="4632" y="3602"/>
                    <a:pt x="4579" y="3539"/>
                  </a:cubicBezTo>
                  <a:cubicBezTo>
                    <a:pt x="4516" y="3476"/>
                    <a:pt x="4443" y="3413"/>
                    <a:pt x="4369" y="3382"/>
                  </a:cubicBezTo>
                  <a:cubicBezTo>
                    <a:pt x="4285" y="3340"/>
                    <a:pt x="4191" y="3319"/>
                    <a:pt x="4096" y="3319"/>
                  </a:cubicBezTo>
                  <a:lnTo>
                    <a:pt x="4086" y="3319"/>
                  </a:lnTo>
                  <a:cubicBezTo>
                    <a:pt x="4054" y="3319"/>
                    <a:pt x="4012" y="3319"/>
                    <a:pt x="3981" y="3329"/>
                  </a:cubicBezTo>
                  <a:cubicBezTo>
                    <a:pt x="4002" y="3308"/>
                    <a:pt x="4023" y="3277"/>
                    <a:pt x="4044" y="3256"/>
                  </a:cubicBezTo>
                  <a:cubicBezTo>
                    <a:pt x="4096" y="3182"/>
                    <a:pt x="4138" y="3098"/>
                    <a:pt x="4159" y="3004"/>
                  </a:cubicBezTo>
                  <a:cubicBezTo>
                    <a:pt x="4191" y="2846"/>
                    <a:pt x="4170" y="2668"/>
                    <a:pt x="4075" y="2521"/>
                  </a:cubicBezTo>
                  <a:cubicBezTo>
                    <a:pt x="4033" y="2447"/>
                    <a:pt x="3981" y="2384"/>
                    <a:pt x="3918" y="2332"/>
                  </a:cubicBezTo>
                  <a:cubicBezTo>
                    <a:pt x="3844" y="2279"/>
                    <a:pt x="3771" y="2237"/>
                    <a:pt x="3687" y="2216"/>
                  </a:cubicBezTo>
                  <a:cubicBezTo>
                    <a:pt x="3634" y="2195"/>
                    <a:pt x="3571" y="2185"/>
                    <a:pt x="3498" y="2185"/>
                  </a:cubicBezTo>
                  <a:cubicBezTo>
                    <a:pt x="3477" y="2185"/>
                    <a:pt x="3456" y="2185"/>
                    <a:pt x="3424" y="2195"/>
                  </a:cubicBezTo>
                  <a:cubicBezTo>
                    <a:pt x="3477" y="2153"/>
                    <a:pt x="3519" y="2101"/>
                    <a:pt x="3561" y="2059"/>
                  </a:cubicBezTo>
                  <a:cubicBezTo>
                    <a:pt x="3666" y="1922"/>
                    <a:pt x="3729" y="1775"/>
                    <a:pt x="3760" y="1628"/>
                  </a:cubicBezTo>
                  <a:cubicBezTo>
                    <a:pt x="3781" y="1555"/>
                    <a:pt x="3781" y="1481"/>
                    <a:pt x="3781" y="1418"/>
                  </a:cubicBezTo>
                  <a:cubicBezTo>
                    <a:pt x="3771" y="1345"/>
                    <a:pt x="3750" y="1282"/>
                    <a:pt x="3718" y="1219"/>
                  </a:cubicBezTo>
                  <a:cubicBezTo>
                    <a:pt x="3697" y="1166"/>
                    <a:pt x="3655" y="1114"/>
                    <a:pt x="3603" y="1072"/>
                  </a:cubicBezTo>
                  <a:cubicBezTo>
                    <a:pt x="3540" y="1030"/>
                    <a:pt x="3477" y="998"/>
                    <a:pt x="3393" y="977"/>
                  </a:cubicBezTo>
                  <a:cubicBezTo>
                    <a:pt x="3340" y="956"/>
                    <a:pt x="3287" y="946"/>
                    <a:pt x="3214" y="946"/>
                  </a:cubicBezTo>
                  <a:lnTo>
                    <a:pt x="3140" y="946"/>
                  </a:lnTo>
                  <a:cubicBezTo>
                    <a:pt x="3214" y="883"/>
                    <a:pt x="3256" y="809"/>
                    <a:pt x="3287" y="736"/>
                  </a:cubicBezTo>
                  <a:cubicBezTo>
                    <a:pt x="3319" y="683"/>
                    <a:pt x="3330" y="641"/>
                    <a:pt x="3340" y="578"/>
                  </a:cubicBezTo>
                  <a:cubicBezTo>
                    <a:pt x="3340" y="536"/>
                    <a:pt x="3340" y="484"/>
                    <a:pt x="3319" y="431"/>
                  </a:cubicBezTo>
                  <a:cubicBezTo>
                    <a:pt x="3287" y="326"/>
                    <a:pt x="3224" y="242"/>
                    <a:pt x="3161" y="200"/>
                  </a:cubicBezTo>
                  <a:cubicBezTo>
                    <a:pt x="3088" y="127"/>
                    <a:pt x="2993" y="74"/>
                    <a:pt x="2878" y="43"/>
                  </a:cubicBezTo>
                  <a:cubicBezTo>
                    <a:pt x="2804" y="22"/>
                    <a:pt x="2710" y="1"/>
                    <a:pt x="2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774;p52">
              <a:extLst>
                <a:ext uri="{FF2B5EF4-FFF2-40B4-BE49-F238E27FC236}">
                  <a16:creationId xmlns:a16="http://schemas.microsoft.com/office/drawing/2014/main" id="{715CBC91-2A73-4931-BBCE-2587D26DFB99}"/>
                </a:ext>
              </a:extLst>
            </p:cNvPr>
            <p:cNvSpPr/>
            <p:nvPr/>
          </p:nvSpPr>
          <p:spPr>
            <a:xfrm>
              <a:off x="2025450" y="4918050"/>
              <a:ext cx="11325" cy="26200"/>
            </a:xfrm>
            <a:custGeom>
              <a:avLst/>
              <a:gdLst/>
              <a:ahLst/>
              <a:cxnLst/>
              <a:rect l="l" t="t" r="r" b="b"/>
              <a:pathLst>
                <a:path w="453" h="1048" extrusionOk="0">
                  <a:moveTo>
                    <a:pt x="168" y="242"/>
                  </a:moveTo>
                  <a:cubicBezTo>
                    <a:pt x="166" y="242"/>
                    <a:pt x="165" y="242"/>
                    <a:pt x="163" y="243"/>
                  </a:cubicBezTo>
                  <a:lnTo>
                    <a:pt x="163" y="243"/>
                  </a:lnTo>
                  <a:cubicBezTo>
                    <a:pt x="161" y="246"/>
                    <a:pt x="160" y="250"/>
                    <a:pt x="158" y="253"/>
                  </a:cubicBezTo>
                  <a:lnTo>
                    <a:pt x="168" y="242"/>
                  </a:lnTo>
                  <a:close/>
                  <a:moveTo>
                    <a:pt x="294" y="1"/>
                  </a:moveTo>
                  <a:cubicBezTo>
                    <a:pt x="263" y="11"/>
                    <a:pt x="242" y="22"/>
                    <a:pt x="221" y="32"/>
                  </a:cubicBezTo>
                  <a:cubicBezTo>
                    <a:pt x="200" y="43"/>
                    <a:pt x="179" y="64"/>
                    <a:pt x="158" y="74"/>
                  </a:cubicBezTo>
                  <a:cubicBezTo>
                    <a:pt x="116" y="106"/>
                    <a:pt x="84" y="148"/>
                    <a:pt x="63" y="190"/>
                  </a:cubicBezTo>
                  <a:cubicBezTo>
                    <a:pt x="42" y="232"/>
                    <a:pt x="21" y="284"/>
                    <a:pt x="11" y="326"/>
                  </a:cubicBezTo>
                  <a:cubicBezTo>
                    <a:pt x="0" y="379"/>
                    <a:pt x="0" y="442"/>
                    <a:pt x="0" y="494"/>
                  </a:cubicBezTo>
                  <a:cubicBezTo>
                    <a:pt x="0" y="599"/>
                    <a:pt x="32" y="715"/>
                    <a:pt x="84" y="809"/>
                  </a:cubicBezTo>
                  <a:cubicBezTo>
                    <a:pt x="105" y="862"/>
                    <a:pt x="137" y="904"/>
                    <a:pt x="179" y="935"/>
                  </a:cubicBezTo>
                  <a:cubicBezTo>
                    <a:pt x="210" y="977"/>
                    <a:pt x="252" y="1009"/>
                    <a:pt x="305" y="1030"/>
                  </a:cubicBezTo>
                  <a:cubicBezTo>
                    <a:pt x="318" y="1042"/>
                    <a:pt x="333" y="1047"/>
                    <a:pt x="348" y="1047"/>
                  </a:cubicBezTo>
                  <a:cubicBezTo>
                    <a:pt x="359" y="1047"/>
                    <a:pt x="370" y="1044"/>
                    <a:pt x="378" y="1040"/>
                  </a:cubicBezTo>
                  <a:cubicBezTo>
                    <a:pt x="399" y="1040"/>
                    <a:pt x="420" y="1019"/>
                    <a:pt x="431" y="998"/>
                  </a:cubicBezTo>
                  <a:cubicBezTo>
                    <a:pt x="452" y="977"/>
                    <a:pt x="452" y="956"/>
                    <a:pt x="441" y="925"/>
                  </a:cubicBezTo>
                  <a:cubicBezTo>
                    <a:pt x="441" y="904"/>
                    <a:pt x="420" y="883"/>
                    <a:pt x="399" y="872"/>
                  </a:cubicBezTo>
                  <a:cubicBezTo>
                    <a:pt x="368" y="862"/>
                    <a:pt x="347" y="841"/>
                    <a:pt x="315" y="820"/>
                  </a:cubicBezTo>
                  <a:cubicBezTo>
                    <a:pt x="294" y="799"/>
                    <a:pt x="263" y="778"/>
                    <a:pt x="242" y="746"/>
                  </a:cubicBezTo>
                  <a:cubicBezTo>
                    <a:pt x="221" y="715"/>
                    <a:pt x="200" y="673"/>
                    <a:pt x="179" y="631"/>
                  </a:cubicBezTo>
                  <a:cubicBezTo>
                    <a:pt x="158" y="578"/>
                    <a:pt x="147" y="536"/>
                    <a:pt x="137" y="484"/>
                  </a:cubicBezTo>
                  <a:cubicBezTo>
                    <a:pt x="126" y="442"/>
                    <a:pt x="126" y="389"/>
                    <a:pt x="137" y="347"/>
                  </a:cubicBezTo>
                  <a:cubicBezTo>
                    <a:pt x="137" y="316"/>
                    <a:pt x="147" y="284"/>
                    <a:pt x="158" y="253"/>
                  </a:cubicBezTo>
                  <a:cubicBezTo>
                    <a:pt x="158" y="253"/>
                    <a:pt x="158" y="246"/>
                    <a:pt x="163" y="243"/>
                  </a:cubicBezTo>
                  <a:lnTo>
                    <a:pt x="163" y="243"/>
                  </a:lnTo>
                  <a:cubicBezTo>
                    <a:pt x="174" y="223"/>
                    <a:pt x="191" y="197"/>
                    <a:pt x="200" y="179"/>
                  </a:cubicBezTo>
                  <a:lnTo>
                    <a:pt x="242" y="137"/>
                  </a:lnTo>
                  <a:cubicBezTo>
                    <a:pt x="263" y="116"/>
                    <a:pt x="284" y="106"/>
                    <a:pt x="315" y="95"/>
                  </a:cubicBezTo>
                  <a:cubicBezTo>
                    <a:pt x="336" y="85"/>
                    <a:pt x="357" y="64"/>
                    <a:pt x="347" y="32"/>
                  </a:cubicBezTo>
                  <a:cubicBezTo>
                    <a:pt x="347" y="11"/>
                    <a:pt x="326" y="1"/>
                    <a:pt x="305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775;p52">
              <a:extLst>
                <a:ext uri="{FF2B5EF4-FFF2-40B4-BE49-F238E27FC236}">
                  <a16:creationId xmlns:a16="http://schemas.microsoft.com/office/drawing/2014/main" id="{62D90501-24D4-4358-98D5-06675C754648}"/>
                </a:ext>
              </a:extLst>
            </p:cNvPr>
            <p:cNvSpPr/>
            <p:nvPr/>
          </p:nvSpPr>
          <p:spPr>
            <a:xfrm>
              <a:off x="2036750" y="4947175"/>
              <a:ext cx="4225" cy="4225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84" y="1"/>
                  </a:moveTo>
                  <a:cubicBezTo>
                    <a:pt x="42" y="1"/>
                    <a:pt x="0" y="33"/>
                    <a:pt x="0" y="85"/>
                  </a:cubicBezTo>
                  <a:cubicBezTo>
                    <a:pt x="0" y="127"/>
                    <a:pt x="42" y="169"/>
                    <a:pt x="84" y="169"/>
                  </a:cubicBezTo>
                  <a:cubicBezTo>
                    <a:pt x="126" y="169"/>
                    <a:pt x="168" y="127"/>
                    <a:pt x="168" y="85"/>
                  </a:cubicBezTo>
                  <a:cubicBezTo>
                    <a:pt x="168" y="33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776;p52">
              <a:extLst>
                <a:ext uri="{FF2B5EF4-FFF2-40B4-BE49-F238E27FC236}">
                  <a16:creationId xmlns:a16="http://schemas.microsoft.com/office/drawing/2014/main" id="{5B6CE24D-43F6-441C-8CA6-D97E8AF737FC}"/>
                </a:ext>
              </a:extLst>
            </p:cNvPr>
            <p:cNvSpPr/>
            <p:nvPr/>
          </p:nvSpPr>
          <p:spPr>
            <a:xfrm>
              <a:off x="2002625" y="4959000"/>
              <a:ext cx="13925" cy="27950"/>
            </a:xfrm>
            <a:custGeom>
              <a:avLst/>
              <a:gdLst/>
              <a:ahLst/>
              <a:cxnLst/>
              <a:rect l="l" t="t" r="r" b="b"/>
              <a:pathLst>
                <a:path w="557" h="1118" extrusionOk="0">
                  <a:moveTo>
                    <a:pt x="483" y="1"/>
                  </a:moveTo>
                  <a:cubicBezTo>
                    <a:pt x="430" y="1"/>
                    <a:pt x="378" y="11"/>
                    <a:pt x="336" y="22"/>
                  </a:cubicBezTo>
                  <a:cubicBezTo>
                    <a:pt x="283" y="43"/>
                    <a:pt x="231" y="85"/>
                    <a:pt x="189" y="116"/>
                  </a:cubicBezTo>
                  <a:cubicBezTo>
                    <a:pt x="105" y="200"/>
                    <a:pt x="52" y="326"/>
                    <a:pt x="42" y="442"/>
                  </a:cubicBezTo>
                  <a:cubicBezTo>
                    <a:pt x="0" y="683"/>
                    <a:pt x="73" y="988"/>
                    <a:pt x="315" y="1103"/>
                  </a:cubicBezTo>
                  <a:cubicBezTo>
                    <a:pt x="330" y="1111"/>
                    <a:pt x="345" y="1118"/>
                    <a:pt x="360" y="1118"/>
                  </a:cubicBezTo>
                  <a:cubicBezTo>
                    <a:pt x="366" y="1118"/>
                    <a:pt x="372" y="1117"/>
                    <a:pt x="378" y="1114"/>
                  </a:cubicBezTo>
                  <a:cubicBezTo>
                    <a:pt x="399" y="1103"/>
                    <a:pt x="409" y="1093"/>
                    <a:pt x="420" y="1072"/>
                  </a:cubicBezTo>
                  <a:cubicBezTo>
                    <a:pt x="430" y="1061"/>
                    <a:pt x="441" y="1040"/>
                    <a:pt x="430" y="1019"/>
                  </a:cubicBezTo>
                  <a:cubicBezTo>
                    <a:pt x="430" y="998"/>
                    <a:pt x="409" y="977"/>
                    <a:pt x="399" y="967"/>
                  </a:cubicBezTo>
                  <a:cubicBezTo>
                    <a:pt x="367" y="956"/>
                    <a:pt x="346" y="946"/>
                    <a:pt x="325" y="925"/>
                  </a:cubicBezTo>
                  <a:lnTo>
                    <a:pt x="262" y="862"/>
                  </a:lnTo>
                  <a:cubicBezTo>
                    <a:pt x="241" y="830"/>
                    <a:pt x="220" y="799"/>
                    <a:pt x="199" y="757"/>
                  </a:cubicBezTo>
                  <a:cubicBezTo>
                    <a:pt x="178" y="715"/>
                    <a:pt x="168" y="662"/>
                    <a:pt x="168" y="610"/>
                  </a:cubicBezTo>
                  <a:cubicBezTo>
                    <a:pt x="157" y="557"/>
                    <a:pt x="157" y="494"/>
                    <a:pt x="168" y="431"/>
                  </a:cubicBezTo>
                  <a:cubicBezTo>
                    <a:pt x="168" y="389"/>
                    <a:pt x="178" y="337"/>
                    <a:pt x="199" y="295"/>
                  </a:cubicBezTo>
                  <a:cubicBezTo>
                    <a:pt x="210" y="263"/>
                    <a:pt x="231" y="232"/>
                    <a:pt x="252" y="211"/>
                  </a:cubicBezTo>
                  <a:cubicBezTo>
                    <a:pt x="273" y="179"/>
                    <a:pt x="294" y="169"/>
                    <a:pt x="315" y="148"/>
                  </a:cubicBezTo>
                  <a:cubicBezTo>
                    <a:pt x="325" y="137"/>
                    <a:pt x="346" y="127"/>
                    <a:pt x="367" y="116"/>
                  </a:cubicBezTo>
                  <a:cubicBezTo>
                    <a:pt x="388" y="106"/>
                    <a:pt x="420" y="95"/>
                    <a:pt x="441" y="95"/>
                  </a:cubicBezTo>
                  <a:lnTo>
                    <a:pt x="514" y="95"/>
                  </a:lnTo>
                  <a:cubicBezTo>
                    <a:pt x="535" y="95"/>
                    <a:pt x="556" y="74"/>
                    <a:pt x="556" y="43"/>
                  </a:cubicBezTo>
                  <a:cubicBezTo>
                    <a:pt x="556" y="22"/>
                    <a:pt x="535" y="1"/>
                    <a:pt x="514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777;p52">
              <a:extLst>
                <a:ext uri="{FF2B5EF4-FFF2-40B4-BE49-F238E27FC236}">
                  <a16:creationId xmlns:a16="http://schemas.microsoft.com/office/drawing/2014/main" id="{AE4FC7FB-B805-41ED-B699-94637FFB72C7}"/>
                </a:ext>
              </a:extLst>
            </p:cNvPr>
            <p:cNvSpPr/>
            <p:nvPr/>
          </p:nvSpPr>
          <p:spPr>
            <a:xfrm>
              <a:off x="2071400" y="4920675"/>
              <a:ext cx="8425" cy="14650"/>
            </a:xfrm>
            <a:custGeom>
              <a:avLst/>
              <a:gdLst/>
              <a:ahLst/>
              <a:cxnLst/>
              <a:rect l="l" t="t" r="r" b="b"/>
              <a:pathLst>
                <a:path w="337" h="586" extrusionOk="0">
                  <a:moveTo>
                    <a:pt x="42" y="1"/>
                  </a:moveTo>
                  <a:cubicBezTo>
                    <a:pt x="21" y="1"/>
                    <a:pt x="11" y="11"/>
                    <a:pt x="11" y="22"/>
                  </a:cubicBezTo>
                  <a:cubicBezTo>
                    <a:pt x="0" y="43"/>
                    <a:pt x="0" y="74"/>
                    <a:pt x="21" y="85"/>
                  </a:cubicBezTo>
                  <a:cubicBezTo>
                    <a:pt x="53" y="95"/>
                    <a:pt x="84" y="116"/>
                    <a:pt x="105" y="137"/>
                  </a:cubicBezTo>
                  <a:cubicBezTo>
                    <a:pt x="126" y="148"/>
                    <a:pt x="137" y="158"/>
                    <a:pt x="148" y="179"/>
                  </a:cubicBezTo>
                  <a:cubicBezTo>
                    <a:pt x="169" y="200"/>
                    <a:pt x="179" y="221"/>
                    <a:pt x="190" y="242"/>
                  </a:cubicBezTo>
                  <a:cubicBezTo>
                    <a:pt x="200" y="263"/>
                    <a:pt x="200" y="284"/>
                    <a:pt x="200" y="305"/>
                  </a:cubicBezTo>
                  <a:cubicBezTo>
                    <a:pt x="211" y="316"/>
                    <a:pt x="211" y="337"/>
                    <a:pt x="200" y="358"/>
                  </a:cubicBezTo>
                  <a:cubicBezTo>
                    <a:pt x="200" y="379"/>
                    <a:pt x="190" y="400"/>
                    <a:pt x="190" y="421"/>
                  </a:cubicBezTo>
                  <a:cubicBezTo>
                    <a:pt x="179" y="442"/>
                    <a:pt x="169" y="463"/>
                    <a:pt x="158" y="473"/>
                  </a:cubicBezTo>
                  <a:cubicBezTo>
                    <a:pt x="137" y="505"/>
                    <a:pt x="148" y="557"/>
                    <a:pt x="179" y="578"/>
                  </a:cubicBezTo>
                  <a:cubicBezTo>
                    <a:pt x="189" y="583"/>
                    <a:pt x="200" y="586"/>
                    <a:pt x="210" y="586"/>
                  </a:cubicBezTo>
                  <a:cubicBezTo>
                    <a:pt x="221" y="586"/>
                    <a:pt x="231" y="583"/>
                    <a:pt x="242" y="578"/>
                  </a:cubicBezTo>
                  <a:cubicBezTo>
                    <a:pt x="253" y="578"/>
                    <a:pt x="274" y="568"/>
                    <a:pt x="284" y="547"/>
                  </a:cubicBezTo>
                  <a:cubicBezTo>
                    <a:pt x="295" y="526"/>
                    <a:pt x="305" y="505"/>
                    <a:pt x="316" y="473"/>
                  </a:cubicBezTo>
                  <a:cubicBezTo>
                    <a:pt x="326" y="452"/>
                    <a:pt x="326" y="421"/>
                    <a:pt x="326" y="389"/>
                  </a:cubicBezTo>
                  <a:cubicBezTo>
                    <a:pt x="337" y="358"/>
                    <a:pt x="326" y="337"/>
                    <a:pt x="326" y="305"/>
                  </a:cubicBezTo>
                  <a:cubicBezTo>
                    <a:pt x="316" y="284"/>
                    <a:pt x="316" y="253"/>
                    <a:pt x="305" y="232"/>
                  </a:cubicBezTo>
                  <a:cubicBezTo>
                    <a:pt x="263" y="127"/>
                    <a:pt x="179" y="53"/>
                    <a:pt x="74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778;p52">
              <a:extLst>
                <a:ext uri="{FF2B5EF4-FFF2-40B4-BE49-F238E27FC236}">
                  <a16:creationId xmlns:a16="http://schemas.microsoft.com/office/drawing/2014/main" id="{697505CF-3D93-43E3-AFC6-DCC998580364}"/>
                </a:ext>
              </a:extLst>
            </p:cNvPr>
            <p:cNvSpPr/>
            <p:nvPr/>
          </p:nvSpPr>
          <p:spPr>
            <a:xfrm>
              <a:off x="2403750" y="4568100"/>
              <a:ext cx="152525" cy="188525"/>
            </a:xfrm>
            <a:custGeom>
              <a:avLst/>
              <a:gdLst/>
              <a:ahLst/>
              <a:cxnLst/>
              <a:rect l="l" t="t" r="r" b="b"/>
              <a:pathLst>
                <a:path w="6101" h="7541" extrusionOk="0">
                  <a:moveTo>
                    <a:pt x="3802" y="1"/>
                  </a:moveTo>
                  <a:cubicBezTo>
                    <a:pt x="3686" y="1"/>
                    <a:pt x="3571" y="22"/>
                    <a:pt x="3445" y="43"/>
                  </a:cubicBezTo>
                  <a:cubicBezTo>
                    <a:pt x="3340" y="64"/>
                    <a:pt x="3235" y="96"/>
                    <a:pt x="3130" y="148"/>
                  </a:cubicBezTo>
                  <a:cubicBezTo>
                    <a:pt x="2920" y="232"/>
                    <a:pt x="2720" y="358"/>
                    <a:pt x="2531" y="516"/>
                  </a:cubicBezTo>
                  <a:cubicBezTo>
                    <a:pt x="2342" y="684"/>
                    <a:pt x="2185" y="862"/>
                    <a:pt x="2069" y="1062"/>
                  </a:cubicBezTo>
                  <a:cubicBezTo>
                    <a:pt x="2017" y="1167"/>
                    <a:pt x="1975" y="1282"/>
                    <a:pt x="1943" y="1387"/>
                  </a:cubicBezTo>
                  <a:cubicBezTo>
                    <a:pt x="1901" y="1314"/>
                    <a:pt x="1849" y="1251"/>
                    <a:pt x="1786" y="1198"/>
                  </a:cubicBezTo>
                  <a:cubicBezTo>
                    <a:pt x="1712" y="1135"/>
                    <a:pt x="1628" y="1083"/>
                    <a:pt x="1534" y="1041"/>
                  </a:cubicBezTo>
                  <a:cubicBezTo>
                    <a:pt x="1450" y="1009"/>
                    <a:pt x="1355" y="988"/>
                    <a:pt x="1250" y="988"/>
                  </a:cubicBezTo>
                  <a:lnTo>
                    <a:pt x="1208" y="988"/>
                  </a:lnTo>
                  <a:cubicBezTo>
                    <a:pt x="1135" y="988"/>
                    <a:pt x="1040" y="999"/>
                    <a:pt x="946" y="1030"/>
                  </a:cubicBezTo>
                  <a:cubicBezTo>
                    <a:pt x="851" y="1051"/>
                    <a:pt x="756" y="1093"/>
                    <a:pt x="651" y="1156"/>
                  </a:cubicBezTo>
                  <a:cubicBezTo>
                    <a:pt x="462" y="1272"/>
                    <a:pt x="305" y="1440"/>
                    <a:pt x="189" y="1639"/>
                  </a:cubicBezTo>
                  <a:cubicBezTo>
                    <a:pt x="105" y="1797"/>
                    <a:pt x="42" y="1975"/>
                    <a:pt x="21" y="2175"/>
                  </a:cubicBezTo>
                  <a:cubicBezTo>
                    <a:pt x="0" y="2353"/>
                    <a:pt x="0" y="2542"/>
                    <a:pt x="42" y="2742"/>
                  </a:cubicBezTo>
                  <a:cubicBezTo>
                    <a:pt x="74" y="2889"/>
                    <a:pt x="126" y="3046"/>
                    <a:pt x="200" y="3193"/>
                  </a:cubicBezTo>
                  <a:cubicBezTo>
                    <a:pt x="189" y="3204"/>
                    <a:pt x="189" y="3214"/>
                    <a:pt x="200" y="3225"/>
                  </a:cubicBezTo>
                  <a:cubicBezTo>
                    <a:pt x="242" y="3351"/>
                    <a:pt x="294" y="3477"/>
                    <a:pt x="347" y="3592"/>
                  </a:cubicBezTo>
                  <a:cubicBezTo>
                    <a:pt x="347" y="3603"/>
                    <a:pt x="357" y="3603"/>
                    <a:pt x="357" y="3613"/>
                  </a:cubicBezTo>
                  <a:cubicBezTo>
                    <a:pt x="672" y="4348"/>
                    <a:pt x="1019" y="5136"/>
                    <a:pt x="1513" y="5860"/>
                  </a:cubicBezTo>
                  <a:cubicBezTo>
                    <a:pt x="1817" y="6312"/>
                    <a:pt x="2122" y="6669"/>
                    <a:pt x="2458" y="6952"/>
                  </a:cubicBezTo>
                  <a:cubicBezTo>
                    <a:pt x="2647" y="7099"/>
                    <a:pt x="2836" y="7236"/>
                    <a:pt x="3035" y="7341"/>
                  </a:cubicBezTo>
                  <a:cubicBezTo>
                    <a:pt x="3214" y="7435"/>
                    <a:pt x="3413" y="7498"/>
                    <a:pt x="3623" y="7530"/>
                  </a:cubicBezTo>
                  <a:cubicBezTo>
                    <a:pt x="3697" y="7540"/>
                    <a:pt x="3770" y="7540"/>
                    <a:pt x="3854" y="7540"/>
                  </a:cubicBezTo>
                  <a:cubicBezTo>
                    <a:pt x="3970" y="7540"/>
                    <a:pt x="4085" y="7530"/>
                    <a:pt x="4190" y="7509"/>
                  </a:cubicBezTo>
                  <a:cubicBezTo>
                    <a:pt x="4274" y="7488"/>
                    <a:pt x="4358" y="7456"/>
                    <a:pt x="4442" y="7414"/>
                  </a:cubicBezTo>
                  <a:cubicBezTo>
                    <a:pt x="4526" y="7383"/>
                    <a:pt x="4589" y="7341"/>
                    <a:pt x="4663" y="7278"/>
                  </a:cubicBezTo>
                  <a:cubicBezTo>
                    <a:pt x="4789" y="7173"/>
                    <a:pt x="4894" y="7026"/>
                    <a:pt x="4946" y="6858"/>
                  </a:cubicBezTo>
                  <a:cubicBezTo>
                    <a:pt x="4999" y="6690"/>
                    <a:pt x="4999" y="6490"/>
                    <a:pt x="4946" y="6280"/>
                  </a:cubicBezTo>
                  <a:cubicBezTo>
                    <a:pt x="4936" y="6196"/>
                    <a:pt x="4904" y="6112"/>
                    <a:pt x="4862" y="6018"/>
                  </a:cubicBezTo>
                  <a:lnTo>
                    <a:pt x="4862" y="6018"/>
                  </a:lnTo>
                  <a:cubicBezTo>
                    <a:pt x="4978" y="6049"/>
                    <a:pt x="5093" y="6070"/>
                    <a:pt x="5198" y="6070"/>
                  </a:cubicBezTo>
                  <a:cubicBezTo>
                    <a:pt x="5303" y="6070"/>
                    <a:pt x="5398" y="6049"/>
                    <a:pt x="5482" y="6028"/>
                  </a:cubicBezTo>
                  <a:cubicBezTo>
                    <a:pt x="5587" y="5997"/>
                    <a:pt x="5671" y="5944"/>
                    <a:pt x="5755" y="5871"/>
                  </a:cubicBezTo>
                  <a:cubicBezTo>
                    <a:pt x="5828" y="5808"/>
                    <a:pt x="5891" y="5734"/>
                    <a:pt x="5944" y="5640"/>
                  </a:cubicBezTo>
                  <a:cubicBezTo>
                    <a:pt x="6038" y="5461"/>
                    <a:pt x="6091" y="5251"/>
                    <a:pt x="6101" y="4999"/>
                  </a:cubicBezTo>
                  <a:cubicBezTo>
                    <a:pt x="6101" y="4894"/>
                    <a:pt x="6101" y="4779"/>
                    <a:pt x="6080" y="4653"/>
                  </a:cubicBezTo>
                  <a:cubicBezTo>
                    <a:pt x="6059" y="4537"/>
                    <a:pt x="6038" y="4432"/>
                    <a:pt x="5996" y="4317"/>
                  </a:cubicBezTo>
                  <a:cubicBezTo>
                    <a:pt x="5923" y="4086"/>
                    <a:pt x="5807" y="3897"/>
                    <a:pt x="5671" y="3739"/>
                  </a:cubicBezTo>
                  <a:cubicBezTo>
                    <a:pt x="5597" y="3666"/>
                    <a:pt x="5513" y="3603"/>
                    <a:pt x="5429" y="3550"/>
                  </a:cubicBezTo>
                  <a:cubicBezTo>
                    <a:pt x="5335" y="3508"/>
                    <a:pt x="5230" y="3477"/>
                    <a:pt x="5125" y="3466"/>
                  </a:cubicBezTo>
                  <a:lnTo>
                    <a:pt x="5051" y="3466"/>
                  </a:lnTo>
                  <a:cubicBezTo>
                    <a:pt x="5009" y="3466"/>
                    <a:pt x="4957" y="3466"/>
                    <a:pt x="4915" y="3477"/>
                  </a:cubicBezTo>
                  <a:cubicBezTo>
                    <a:pt x="5041" y="3351"/>
                    <a:pt x="5146" y="3204"/>
                    <a:pt x="5240" y="3036"/>
                  </a:cubicBezTo>
                  <a:cubicBezTo>
                    <a:pt x="5419" y="2679"/>
                    <a:pt x="5513" y="2269"/>
                    <a:pt x="5482" y="1828"/>
                  </a:cubicBezTo>
                  <a:cubicBezTo>
                    <a:pt x="5461" y="1377"/>
                    <a:pt x="5314" y="957"/>
                    <a:pt x="5062" y="642"/>
                  </a:cubicBezTo>
                  <a:cubicBezTo>
                    <a:pt x="4915" y="442"/>
                    <a:pt x="4726" y="285"/>
                    <a:pt x="4516" y="180"/>
                  </a:cubicBezTo>
                  <a:cubicBezTo>
                    <a:pt x="4306" y="64"/>
                    <a:pt x="4064" y="12"/>
                    <a:pt x="3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779;p52">
              <a:extLst>
                <a:ext uri="{FF2B5EF4-FFF2-40B4-BE49-F238E27FC236}">
                  <a16:creationId xmlns:a16="http://schemas.microsoft.com/office/drawing/2014/main" id="{1EE4BA04-D8B6-41BA-A2E3-921165264A0F}"/>
                </a:ext>
              </a:extLst>
            </p:cNvPr>
            <p:cNvSpPr/>
            <p:nvPr/>
          </p:nvSpPr>
          <p:spPr>
            <a:xfrm>
              <a:off x="2458875" y="4568100"/>
              <a:ext cx="97675" cy="188800"/>
            </a:xfrm>
            <a:custGeom>
              <a:avLst/>
              <a:gdLst/>
              <a:ahLst/>
              <a:cxnLst/>
              <a:rect l="l" t="t" r="r" b="b"/>
              <a:pathLst>
                <a:path w="3907" h="7552" extrusionOk="0">
                  <a:moveTo>
                    <a:pt x="1597" y="1"/>
                  </a:moveTo>
                  <a:cubicBezTo>
                    <a:pt x="1513" y="1"/>
                    <a:pt x="1418" y="12"/>
                    <a:pt x="1324" y="22"/>
                  </a:cubicBezTo>
                  <a:cubicBezTo>
                    <a:pt x="1334" y="33"/>
                    <a:pt x="1334" y="33"/>
                    <a:pt x="1345" y="33"/>
                  </a:cubicBezTo>
                  <a:cubicBezTo>
                    <a:pt x="1429" y="43"/>
                    <a:pt x="1523" y="64"/>
                    <a:pt x="1607" y="106"/>
                  </a:cubicBezTo>
                  <a:cubicBezTo>
                    <a:pt x="1702" y="138"/>
                    <a:pt x="1786" y="180"/>
                    <a:pt x="1870" y="243"/>
                  </a:cubicBezTo>
                  <a:cubicBezTo>
                    <a:pt x="1943" y="295"/>
                    <a:pt x="2017" y="348"/>
                    <a:pt x="2080" y="421"/>
                  </a:cubicBezTo>
                  <a:cubicBezTo>
                    <a:pt x="2216" y="558"/>
                    <a:pt x="2321" y="726"/>
                    <a:pt x="2384" y="915"/>
                  </a:cubicBezTo>
                  <a:cubicBezTo>
                    <a:pt x="2426" y="1030"/>
                    <a:pt x="2458" y="1146"/>
                    <a:pt x="2479" y="1272"/>
                  </a:cubicBezTo>
                  <a:cubicBezTo>
                    <a:pt x="2489" y="1387"/>
                    <a:pt x="2500" y="1513"/>
                    <a:pt x="2500" y="1629"/>
                  </a:cubicBezTo>
                  <a:cubicBezTo>
                    <a:pt x="2489" y="1881"/>
                    <a:pt x="2447" y="2133"/>
                    <a:pt x="2374" y="2364"/>
                  </a:cubicBezTo>
                  <a:cubicBezTo>
                    <a:pt x="2227" y="2815"/>
                    <a:pt x="1964" y="3225"/>
                    <a:pt x="1607" y="3540"/>
                  </a:cubicBezTo>
                  <a:cubicBezTo>
                    <a:pt x="1691" y="3550"/>
                    <a:pt x="1765" y="3561"/>
                    <a:pt x="1849" y="3582"/>
                  </a:cubicBezTo>
                  <a:cubicBezTo>
                    <a:pt x="1933" y="3603"/>
                    <a:pt x="2006" y="3634"/>
                    <a:pt x="2090" y="3666"/>
                  </a:cubicBezTo>
                  <a:cubicBezTo>
                    <a:pt x="2227" y="3739"/>
                    <a:pt x="2363" y="3834"/>
                    <a:pt x="2479" y="3939"/>
                  </a:cubicBezTo>
                  <a:cubicBezTo>
                    <a:pt x="2573" y="4044"/>
                    <a:pt x="2657" y="4159"/>
                    <a:pt x="2720" y="4285"/>
                  </a:cubicBezTo>
                  <a:cubicBezTo>
                    <a:pt x="2783" y="4401"/>
                    <a:pt x="2825" y="4527"/>
                    <a:pt x="2836" y="4663"/>
                  </a:cubicBezTo>
                  <a:lnTo>
                    <a:pt x="2836" y="4831"/>
                  </a:lnTo>
                  <a:cubicBezTo>
                    <a:pt x="2825" y="4884"/>
                    <a:pt x="2815" y="4936"/>
                    <a:pt x="2794" y="4989"/>
                  </a:cubicBezTo>
                  <a:cubicBezTo>
                    <a:pt x="2773" y="5041"/>
                    <a:pt x="2752" y="5083"/>
                    <a:pt x="2720" y="5125"/>
                  </a:cubicBezTo>
                  <a:cubicBezTo>
                    <a:pt x="2689" y="5167"/>
                    <a:pt x="2647" y="5199"/>
                    <a:pt x="2605" y="5220"/>
                  </a:cubicBezTo>
                  <a:cubicBezTo>
                    <a:pt x="2524" y="5282"/>
                    <a:pt x="2422" y="5306"/>
                    <a:pt x="2323" y="5306"/>
                  </a:cubicBezTo>
                  <a:cubicBezTo>
                    <a:pt x="2304" y="5306"/>
                    <a:pt x="2286" y="5306"/>
                    <a:pt x="2269" y="5304"/>
                  </a:cubicBezTo>
                  <a:cubicBezTo>
                    <a:pt x="2122" y="5304"/>
                    <a:pt x="1985" y="5262"/>
                    <a:pt x="1849" y="5220"/>
                  </a:cubicBezTo>
                  <a:lnTo>
                    <a:pt x="1849" y="5220"/>
                  </a:lnTo>
                  <a:cubicBezTo>
                    <a:pt x="1922" y="5325"/>
                    <a:pt x="1996" y="5451"/>
                    <a:pt x="2048" y="5577"/>
                  </a:cubicBezTo>
                  <a:cubicBezTo>
                    <a:pt x="2101" y="5682"/>
                    <a:pt x="2143" y="5797"/>
                    <a:pt x="2164" y="5913"/>
                  </a:cubicBezTo>
                  <a:cubicBezTo>
                    <a:pt x="2174" y="6007"/>
                    <a:pt x="2185" y="6102"/>
                    <a:pt x="2164" y="6196"/>
                  </a:cubicBezTo>
                  <a:cubicBezTo>
                    <a:pt x="2143" y="6270"/>
                    <a:pt x="2101" y="6343"/>
                    <a:pt x="2059" y="6406"/>
                  </a:cubicBezTo>
                  <a:cubicBezTo>
                    <a:pt x="1996" y="6469"/>
                    <a:pt x="1933" y="6532"/>
                    <a:pt x="1859" y="6574"/>
                  </a:cubicBezTo>
                  <a:cubicBezTo>
                    <a:pt x="1765" y="6616"/>
                    <a:pt x="1670" y="6658"/>
                    <a:pt x="1576" y="6679"/>
                  </a:cubicBezTo>
                  <a:cubicBezTo>
                    <a:pt x="1460" y="6711"/>
                    <a:pt x="1345" y="6732"/>
                    <a:pt x="1229" y="6742"/>
                  </a:cubicBezTo>
                  <a:cubicBezTo>
                    <a:pt x="1103" y="6753"/>
                    <a:pt x="977" y="6763"/>
                    <a:pt x="841" y="6763"/>
                  </a:cubicBezTo>
                  <a:cubicBezTo>
                    <a:pt x="557" y="6763"/>
                    <a:pt x="284" y="6753"/>
                    <a:pt x="1" y="6721"/>
                  </a:cubicBezTo>
                  <a:lnTo>
                    <a:pt x="1" y="6721"/>
                  </a:lnTo>
                  <a:cubicBezTo>
                    <a:pt x="85" y="6805"/>
                    <a:pt x="169" y="6879"/>
                    <a:pt x="253" y="6952"/>
                  </a:cubicBezTo>
                  <a:cubicBezTo>
                    <a:pt x="442" y="7110"/>
                    <a:pt x="631" y="7236"/>
                    <a:pt x="830" y="7341"/>
                  </a:cubicBezTo>
                  <a:cubicBezTo>
                    <a:pt x="1009" y="7435"/>
                    <a:pt x="1208" y="7498"/>
                    <a:pt x="1418" y="7530"/>
                  </a:cubicBezTo>
                  <a:cubicBezTo>
                    <a:pt x="1492" y="7540"/>
                    <a:pt x="1576" y="7551"/>
                    <a:pt x="1649" y="7551"/>
                  </a:cubicBezTo>
                  <a:cubicBezTo>
                    <a:pt x="1765" y="7551"/>
                    <a:pt x="1880" y="7530"/>
                    <a:pt x="1985" y="7509"/>
                  </a:cubicBezTo>
                  <a:cubicBezTo>
                    <a:pt x="2069" y="7488"/>
                    <a:pt x="2153" y="7456"/>
                    <a:pt x="2248" y="7414"/>
                  </a:cubicBezTo>
                  <a:cubicBezTo>
                    <a:pt x="2321" y="7383"/>
                    <a:pt x="2384" y="7341"/>
                    <a:pt x="2458" y="7278"/>
                  </a:cubicBezTo>
                  <a:cubicBezTo>
                    <a:pt x="2594" y="7173"/>
                    <a:pt x="2689" y="7026"/>
                    <a:pt x="2741" y="6858"/>
                  </a:cubicBezTo>
                  <a:cubicBezTo>
                    <a:pt x="2794" y="6690"/>
                    <a:pt x="2794" y="6501"/>
                    <a:pt x="2752" y="6280"/>
                  </a:cubicBezTo>
                  <a:cubicBezTo>
                    <a:pt x="2731" y="6196"/>
                    <a:pt x="2699" y="6112"/>
                    <a:pt x="2657" y="6018"/>
                  </a:cubicBezTo>
                  <a:lnTo>
                    <a:pt x="2657" y="6018"/>
                  </a:lnTo>
                  <a:cubicBezTo>
                    <a:pt x="2773" y="6049"/>
                    <a:pt x="2888" y="6070"/>
                    <a:pt x="2993" y="6070"/>
                  </a:cubicBezTo>
                  <a:cubicBezTo>
                    <a:pt x="3098" y="6070"/>
                    <a:pt x="3193" y="6060"/>
                    <a:pt x="3277" y="6028"/>
                  </a:cubicBezTo>
                  <a:cubicBezTo>
                    <a:pt x="3382" y="5997"/>
                    <a:pt x="3476" y="5944"/>
                    <a:pt x="3560" y="5871"/>
                  </a:cubicBezTo>
                  <a:cubicBezTo>
                    <a:pt x="3623" y="5808"/>
                    <a:pt x="3686" y="5734"/>
                    <a:pt x="3739" y="5640"/>
                  </a:cubicBezTo>
                  <a:cubicBezTo>
                    <a:pt x="3844" y="5461"/>
                    <a:pt x="3896" y="5251"/>
                    <a:pt x="3896" y="4999"/>
                  </a:cubicBezTo>
                  <a:cubicBezTo>
                    <a:pt x="3907" y="4894"/>
                    <a:pt x="3896" y="4779"/>
                    <a:pt x="3875" y="4653"/>
                  </a:cubicBezTo>
                  <a:cubicBezTo>
                    <a:pt x="3854" y="4537"/>
                    <a:pt x="3833" y="4422"/>
                    <a:pt x="3791" y="4317"/>
                  </a:cubicBezTo>
                  <a:cubicBezTo>
                    <a:pt x="3718" y="4086"/>
                    <a:pt x="3602" y="3886"/>
                    <a:pt x="3466" y="3739"/>
                  </a:cubicBezTo>
                  <a:cubicBezTo>
                    <a:pt x="3392" y="3666"/>
                    <a:pt x="3308" y="3603"/>
                    <a:pt x="3224" y="3550"/>
                  </a:cubicBezTo>
                  <a:cubicBezTo>
                    <a:pt x="3130" y="3508"/>
                    <a:pt x="3025" y="3477"/>
                    <a:pt x="2920" y="3466"/>
                  </a:cubicBezTo>
                  <a:cubicBezTo>
                    <a:pt x="2899" y="3456"/>
                    <a:pt x="2878" y="3456"/>
                    <a:pt x="2846" y="3456"/>
                  </a:cubicBezTo>
                  <a:cubicBezTo>
                    <a:pt x="2804" y="3456"/>
                    <a:pt x="2762" y="3466"/>
                    <a:pt x="2710" y="3466"/>
                  </a:cubicBezTo>
                  <a:cubicBezTo>
                    <a:pt x="2836" y="3351"/>
                    <a:pt x="2941" y="3204"/>
                    <a:pt x="3035" y="3036"/>
                  </a:cubicBezTo>
                  <a:cubicBezTo>
                    <a:pt x="3224" y="2689"/>
                    <a:pt x="3308" y="2269"/>
                    <a:pt x="3287" y="1828"/>
                  </a:cubicBezTo>
                  <a:cubicBezTo>
                    <a:pt x="3256" y="1377"/>
                    <a:pt x="3109" y="957"/>
                    <a:pt x="2857" y="642"/>
                  </a:cubicBezTo>
                  <a:cubicBezTo>
                    <a:pt x="2710" y="442"/>
                    <a:pt x="2521" y="285"/>
                    <a:pt x="2311" y="169"/>
                  </a:cubicBezTo>
                  <a:cubicBezTo>
                    <a:pt x="2101" y="64"/>
                    <a:pt x="1859" y="12"/>
                    <a:pt x="1618" y="1"/>
                  </a:cubicBezTo>
                  <a:close/>
                </a:path>
              </a:pathLst>
            </a:custGeom>
            <a:solidFill>
              <a:srgbClr val="EBC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780;p52">
              <a:extLst>
                <a:ext uri="{FF2B5EF4-FFF2-40B4-BE49-F238E27FC236}">
                  <a16:creationId xmlns:a16="http://schemas.microsoft.com/office/drawing/2014/main" id="{4B68C756-C259-4978-A076-D16CEC0DC831}"/>
                </a:ext>
              </a:extLst>
            </p:cNvPr>
            <p:cNvSpPr/>
            <p:nvPr/>
          </p:nvSpPr>
          <p:spPr>
            <a:xfrm>
              <a:off x="2201075" y="4644500"/>
              <a:ext cx="292475" cy="227900"/>
            </a:xfrm>
            <a:custGeom>
              <a:avLst/>
              <a:gdLst/>
              <a:ahLst/>
              <a:cxnLst/>
              <a:rect l="l" t="t" r="r" b="b"/>
              <a:pathLst>
                <a:path w="11699" h="9116" extrusionOk="0">
                  <a:moveTo>
                    <a:pt x="8716" y="1"/>
                  </a:moveTo>
                  <a:cubicBezTo>
                    <a:pt x="8622" y="1"/>
                    <a:pt x="8527" y="11"/>
                    <a:pt x="8422" y="22"/>
                  </a:cubicBezTo>
                  <a:cubicBezTo>
                    <a:pt x="8055" y="64"/>
                    <a:pt x="7697" y="190"/>
                    <a:pt x="7403" y="305"/>
                  </a:cubicBezTo>
                  <a:cubicBezTo>
                    <a:pt x="7309" y="337"/>
                    <a:pt x="7214" y="379"/>
                    <a:pt x="7109" y="421"/>
                  </a:cubicBezTo>
                  <a:cubicBezTo>
                    <a:pt x="7046" y="442"/>
                    <a:pt x="6973" y="473"/>
                    <a:pt x="6910" y="505"/>
                  </a:cubicBezTo>
                  <a:cubicBezTo>
                    <a:pt x="6742" y="568"/>
                    <a:pt x="6563" y="631"/>
                    <a:pt x="6385" y="683"/>
                  </a:cubicBezTo>
                  <a:cubicBezTo>
                    <a:pt x="6038" y="788"/>
                    <a:pt x="5671" y="883"/>
                    <a:pt x="5293" y="946"/>
                  </a:cubicBezTo>
                  <a:cubicBezTo>
                    <a:pt x="5167" y="977"/>
                    <a:pt x="5030" y="998"/>
                    <a:pt x="4862" y="1019"/>
                  </a:cubicBezTo>
                  <a:cubicBezTo>
                    <a:pt x="4526" y="1061"/>
                    <a:pt x="4180" y="1082"/>
                    <a:pt x="3844" y="1103"/>
                  </a:cubicBezTo>
                  <a:cubicBezTo>
                    <a:pt x="3623" y="1114"/>
                    <a:pt x="3403" y="1135"/>
                    <a:pt x="3193" y="1156"/>
                  </a:cubicBezTo>
                  <a:cubicBezTo>
                    <a:pt x="2867" y="1177"/>
                    <a:pt x="2605" y="1219"/>
                    <a:pt x="2353" y="1271"/>
                  </a:cubicBezTo>
                  <a:cubicBezTo>
                    <a:pt x="2080" y="1334"/>
                    <a:pt x="1817" y="1418"/>
                    <a:pt x="1586" y="1523"/>
                  </a:cubicBezTo>
                  <a:cubicBezTo>
                    <a:pt x="1334" y="1639"/>
                    <a:pt x="1103" y="1796"/>
                    <a:pt x="904" y="1985"/>
                  </a:cubicBezTo>
                  <a:cubicBezTo>
                    <a:pt x="799" y="2080"/>
                    <a:pt x="704" y="2185"/>
                    <a:pt x="599" y="2321"/>
                  </a:cubicBezTo>
                  <a:cubicBezTo>
                    <a:pt x="505" y="2447"/>
                    <a:pt x="421" y="2573"/>
                    <a:pt x="347" y="2720"/>
                  </a:cubicBezTo>
                  <a:cubicBezTo>
                    <a:pt x="200" y="2993"/>
                    <a:pt x="106" y="3287"/>
                    <a:pt x="53" y="3592"/>
                  </a:cubicBezTo>
                  <a:cubicBezTo>
                    <a:pt x="22" y="3739"/>
                    <a:pt x="11" y="3896"/>
                    <a:pt x="1" y="4054"/>
                  </a:cubicBezTo>
                  <a:cubicBezTo>
                    <a:pt x="1" y="4190"/>
                    <a:pt x="11" y="4337"/>
                    <a:pt x="32" y="4505"/>
                  </a:cubicBezTo>
                  <a:cubicBezTo>
                    <a:pt x="74" y="4747"/>
                    <a:pt x="148" y="4999"/>
                    <a:pt x="253" y="5240"/>
                  </a:cubicBezTo>
                  <a:cubicBezTo>
                    <a:pt x="347" y="5440"/>
                    <a:pt x="463" y="5629"/>
                    <a:pt x="620" y="5818"/>
                  </a:cubicBezTo>
                  <a:cubicBezTo>
                    <a:pt x="778" y="6017"/>
                    <a:pt x="956" y="6175"/>
                    <a:pt x="1145" y="6301"/>
                  </a:cubicBezTo>
                  <a:cubicBezTo>
                    <a:pt x="1313" y="6406"/>
                    <a:pt x="1492" y="6469"/>
                    <a:pt x="1660" y="6490"/>
                  </a:cubicBezTo>
                  <a:cubicBezTo>
                    <a:pt x="1618" y="6542"/>
                    <a:pt x="1576" y="6616"/>
                    <a:pt x="1555" y="6679"/>
                  </a:cubicBezTo>
                  <a:cubicBezTo>
                    <a:pt x="1534" y="6731"/>
                    <a:pt x="1513" y="6773"/>
                    <a:pt x="1502" y="6826"/>
                  </a:cubicBezTo>
                  <a:cubicBezTo>
                    <a:pt x="1492" y="6868"/>
                    <a:pt x="1481" y="6920"/>
                    <a:pt x="1471" y="6983"/>
                  </a:cubicBezTo>
                  <a:cubicBezTo>
                    <a:pt x="1460" y="7078"/>
                    <a:pt x="1471" y="7183"/>
                    <a:pt x="1492" y="7298"/>
                  </a:cubicBezTo>
                  <a:cubicBezTo>
                    <a:pt x="1502" y="7393"/>
                    <a:pt x="1534" y="7487"/>
                    <a:pt x="1576" y="7592"/>
                  </a:cubicBezTo>
                  <a:cubicBezTo>
                    <a:pt x="1660" y="7781"/>
                    <a:pt x="1786" y="7960"/>
                    <a:pt x="1943" y="8128"/>
                  </a:cubicBezTo>
                  <a:cubicBezTo>
                    <a:pt x="2101" y="8275"/>
                    <a:pt x="2290" y="8401"/>
                    <a:pt x="2479" y="8485"/>
                  </a:cubicBezTo>
                  <a:cubicBezTo>
                    <a:pt x="2626" y="8548"/>
                    <a:pt x="2783" y="8580"/>
                    <a:pt x="2930" y="8580"/>
                  </a:cubicBezTo>
                  <a:cubicBezTo>
                    <a:pt x="2962" y="8580"/>
                    <a:pt x="2993" y="8559"/>
                    <a:pt x="3004" y="8538"/>
                  </a:cubicBezTo>
                  <a:cubicBezTo>
                    <a:pt x="3203" y="8580"/>
                    <a:pt x="3392" y="8653"/>
                    <a:pt x="3581" y="8737"/>
                  </a:cubicBezTo>
                  <a:cubicBezTo>
                    <a:pt x="3676" y="8769"/>
                    <a:pt x="3781" y="8811"/>
                    <a:pt x="3875" y="8853"/>
                  </a:cubicBezTo>
                  <a:cubicBezTo>
                    <a:pt x="3959" y="8874"/>
                    <a:pt x="4033" y="8906"/>
                    <a:pt x="4117" y="8927"/>
                  </a:cubicBezTo>
                  <a:cubicBezTo>
                    <a:pt x="4180" y="8937"/>
                    <a:pt x="4243" y="8948"/>
                    <a:pt x="4316" y="8969"/>
                  </a:cubicBezTo>
                  <a:lnTo>
                    <a:pt x="4663" y="9032"/>
                  </a:lnTo>
                  <a:cubicBezTo>
                    <a:pt x="5062" y="9084"/>
                    <a:pt x="5471" y="9116"/>
                    <a:pt x="5881" y="9116"/>
                  </a:cubicBezTo>
                  <a:lnTo>
                    <a:pt x="6143" y="9116"/>
                  </a:lnTo>
                  <a:cubicBezTo>
                    <a:pt x="6658" y="9095"/>
                    <a:pt x="7162" y="9032"/>
                    <a:pt x="7645" y="8927"/>
                  </a:cubicBezTo>
                  <a:cubicBezTo>
                    <a:pt x="8139" y="8811"/>
                    <a:pt x="8611" y="8643"/>
                    <a:pt x="9053" y="8433"/>
                  </a:cubicBezTo>
                  <a:cubicBezTo>
                    <a:pt x="9494" y="8212"/>
                    <a:pt x="9903" y="7939"/>
                    <a:pt x="10250" y="7624"/>
                  </a:cubicBezTo>
                  <a:cubicBezTo>
                    <a:pt x="10617" y="7288"/>
                    <a:pt x="10922" y="6910"/>
                    <a:pt x="11163" y="6479"/>
                  </a:cubicBezTo>
                  <a:cubicBezTo>
                    <a:pt x="11279" y="6259"/>
                    <a:pt x="11384" y="6028"/>
                    <a:pt x="11468" y="5776"/>
                  </a:cubicBezTo>
                  <a:cubicBezTo>
                    <a:pt x="11562" y="5492"/>
                    <a:pt x="11625" y="5198"/>
                    <a:pt x="11667" y="4852"/>
                  </a:cubicBezTo>
                  <a:cubicBezTo>
                    <a:pt x="11699" y="4547"/>
                    <a:pt x="11699" y="4222"/>
                    <a:pt x="11678" y="3875"/>
                  </a:cubicBezTo>
                  <a:cubicBezTo>
                    <a:pt x="11657" y="3550"/>
                    <a:pt x="11604" y="3224"/>
                    <a:pt x="11531" y="2899"/>
                  </a:cubicBezTo>
                  <a:cubicBezTo>
                    <a:pt x="11457" y="2584"/>
                    <a:pt x="11363" y="2279"/>
                    <a:pt x="11247" y="1996"/>
                  </a:cubicBezTo>
                  <a:cubicBezTo>
                    <a:pt x="11132" y="1723"/>
                    <a:pt x="10985" y="1460"/>
                    <a:pt x="10806" y="1219"/>
                  </a:cubicBezTo>
                  <a:cubicBezTo>
                    <a:pt x="10533" y="851"/>
                    <a:pt x="10071" y="358"/>
                    <a:pt x="9399" y="116"/>
                  </a:cubicBezTo>
                  <a:cubicBezTo>
                    <a:pt x="9263" y="74"/>
                    <a:pt x="9116" y="43"/>
                    <a:pt x="8958" y="22"/>
                  </a:cubicBezTo>
                  <a:cubicBezTo>
                    <a:pt x="8874" y="11"/>
                    <a:pt x="8800" y="1"/>
                    <a:pt x="8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781;p52">
              <a:extLst>
                <a:ext uri="{FF2B5EF4-FFF2-40B4-BE49-F238E27FC236}">
                  <a16:creationId xmlns:a16="http://schemas.microsoft.com/office/drawing/2014/main" id="{31D4E6EB-DB95-48F3-9F98-64262FD32AD6}"/>
                </a:ext>
              </a:extLst>
            </p:cNvPr>
            <p:cNvSpPr/>
            <p:nvPr/>
          </p:nvSpPr>
          <p:spPr>
            <a:xfrm>
              <a:off x="2407150" y="4644500"/>
              <a:ext cx="86400" cy="201375"/>
            </a:xfrm>
            <a:custGeom>
              <a:avLst/>
              <a:gdLst/>
              <a:ahLst/>
              <a:cxnLst/>
              <a:rect l="l" t="t" r="r" b="b"/>
              <a:pathLst>
                <a:path w="3456" h="8055" extrusionOk="0">
                  <a:moveTo>
                    <a:pt x="473" y="1"/>
                  </a:moveTo>
                  <a:cubicBezTo>
                    <a:pt x="379" y="1"/>
                    <a:pt x="284" y="11"/>
                    <a:pt x="179" y="22"/>
                  </a:cubicBezTo>
                  <a:cubicBezTo>
                    <a:pt x="116" y="32"/>
                    <a:pt x="64" y="32"/>
                    <a:pt x="1" y="43"/>
                  </a:cubicBezTo>
                  <a:cubicBezTo>
                    <a:pt x="95" y="32"/>
                    <a:pt x="179" y="32"/>
                    <a:pt x="274" y="32"/>
                  </a:cubicBezTo>
                  <a:lnTo>
                    <a:pt x="389" y="32"/>
                  </a:lnTo>
                  <a:cubicBezTo>
                    <a:pt x="526" y="43"/>
                    <a:pt x="662" y="74"/>
                    <a:pt x="799" y="127"/>
                  </a:cubicBezTo>
                  <a:cubicBezTo>
                    <a:pt x="946" y="190"/>
                    <a:pt x="1093" y="263"/>
                    <a:pt x="1219" y="358"/>
                  </a:cubicBezTo>
                  <a:cubicBezTo>
                    <a:pt x="1345" y="452"/>
                    <a:pt x="1461" y="547"/>
                    <a:pt x="1566" y="652"/>
                  </a:cubicBezTo>
                  <a:cubicBezTo>
                    <a:pt x="1660" y="746"/>
                    <a:pt x="1744" y="841"/>
                    <a:pt x="1818" y="946"/>
                  </a:cubicBezTo>
                  <a:cubicBezTo>
                    <a:pt x="1975" y="1145"/>
                    <a:pt x="2101" y="1366"/>
                    <a:pt x="2196" y="1607"/>
                  </a:cubicBezTo>
                  <a:cubicBezTo>
                    <a:pt x="2395" y="2080"/>
                    <a:pt x="2490" y="2605"/>
                    <a:pt x="2500" y="3119"/>
                  </a:cubicBezTo>
                  <a:cubicBezTo>
                    <a:pt x="2511" y="3676"/>
                    <a:pt x="2448" y="4222"/>
                    <a:pt x="2353" y="4757"/>
                  </a:cubicBezTo>
                  <a:cubicBezTo>
                    <a:pt x="2259" y="5303"/>
                    <a:pt x="2122" y="5828"/>
                    <a:pt x="1965" y="6364"/>
                  </a:cubicBezTo>
                  <a:cubicBezTo>
                    <a:pt x="1954" y="6406"/>
                    <a:pt x="1944" y="6448"/>
                    <a:pt x="1923" y="6490"/>
                  </a:cubicBezTo>
                  <a:lnTo>
                    <a:pt x="1923" y="6500"/>
                  </a:lnTo>
                  <a:cubicBezTo>
                    <a:pt x="1786" y="6973"/>
                    <a:pt x="1639" y="7445"/>
                    <a:pt x="1492" y="7918"/>
                  </a:cubicBezTo>
                  <a:cubicBezTo>
                    <a:pt x="1482" y="7971"/>
                    <a:pt x="1471" y="8013"/>
                    <a:pt x="1450" y="8055"/>
                  </a:cubicBezTo>
                  <a:cubicBezTo>
                    <a:pt x="1650" y="7929"/>
                    <a:pt x="1839" y="7781"/>
                    <a:pt x="2017" y="7624"/>
                  </a:cubicBezTo>
                  <a:cubicBezTo>
                    <a:pt x="2374" y="7298"/>
                    <a:pt x="2689" y="6910"/>
                    <a:pt x="2920" y="6479"/>
                  </a:cubicBezTo>
                  <a:cubicBezTo>
                    <a:pt x="3036" y="6259"/>
                    <a:pt x="3141" y="6028"/>
                    <a:pt x="3225" y="5776"/>
                  </a:cubicBezTo>
                  <a:cubicBezTo>
                    <a:pt x="3319" y="5492"/>
                    <a:pt x="3382" y="5198"/>
                    <a:pt x="3424" y="4852"/>
                  </a:cubicBezTo>
                  <a:cubicBezTo>
                    <a:pt x="3456" y="4547"/>
                    <a:pt x="3456" y="4222"/>
                    <a:pt x="3435" y="3875"/>
                  </a:cubicBezTo>
                  <a:cubicBezTo>
                    <a:pt x="3414" y="3550"/>
                    <a:pt x="3361" y="3214"/>
                    <a:pt x="3288" y="2899"/>
                  </a:cubicBezTo>
                  <a:cubicBezTo>
                    <a:pt x="3214" y="2584"/>
                    <a:pt x="3120" y="2279"/>
                    <a:pt x="3004" y="1996"/>
                  </a:cubicBezTo>
                  <a:cubicBezTo>
                    <a:pt x="2889" y="1723"/>
                    <a:pt x="2742" y="1460"/>
                    <a:pt x="2563" y="1219"/>
                  </a:cubicBezTo>
                  <a:cubicBezTo>
                    <a:pt x="2290" y="851"/>
                    <a:pt x="1828" y="347"/>
                    <a:pt x="1156" y="116"/>
                  </a:cubicBezTo>
                  <a:cubicBezTo>
                    <a:pt x="1020" y="74"/>
                    <a:pt x="873" y="32"/>
                    <a:pt x="715" y="22"/>
                  </a:cubicBezTo>
                  <a:cubicBezTo>
                    <a:pt x="641" y="11"/>
                    <a:pt x="557" y="1"/>
                    <a:pt x="473" y="1"/>
                  </a:cubicBezTo>
                  <a:close/>
                </a:path>
              </a:pathLst>
            </a:custGeom>
            <a:solidFill>
              <a:srgbClr val="EBC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782;p52">
              <a:extLst>
                <a:ext uri="{FF2B5EF4-FFF2-40B4-BE49-F238E27FC236}">
                  <a16:creationId xmlns:a16="http://schemas.microsoft.com/office/drawing/2014/main" id="{6EE143E5-EFF5-4A1B-93B4-4291C5A7FFB5}"/>
                </a:ext>
              </a:extLst>
            </p:cNvPr>
            <p:cNvSpPr/>
            <p:nvPr/>
          </p:nvSpPr>
          <p:spPr>
            <a:xfrm>
              <a:off x="2444425" y="4842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783;p52">
              <a:extLst>
                <a:ext uri="{FF2B5EF4-FFF2-40B4-BE49-F238E27FC236}">
                  <a16:creationId xmlns:a16="http://schemas.microsoft.com/office/drawing/2014/main" id="{6D0501D2-BA93-4907-9728-0B4B673962F0}"/>
                </a:ext>
              </a:extLst>
            </p:cNvPr>
            <p:cNvSpPr/>
            <p:nvPr/>
          </p:nvSpPr>
          <p:spPr>
            <a:xfrm>
              <a:off x="2216825" y="4723800"/>
              <a:ext cx="147575" cy="148600"/>
            </a:xfrm>
            <a:custGeom>
              <a:avLst/>
              <a:gdLst/>
              <a:ahLst/>
              <a:cxnLst/>
              <a:rect l="l" t="t" r="r" b="b"/>
              <a:pathLst>
                <a:path w="5903" h="5944" extrusionOk="0">
                  <a:moveTo>
                    <a:pt x="1408" y="0"/>
                  </a:moveTo>
                  <a:cubicBezTo>
                    <a:pt x="1324" y="0"/>
                    <a:pt x="1250" y="0"/>
                    <a:pt x="1166" y="10"/>
                  </a:cubicBezTo>
                  <a:cubicBezTo>
                    <a:pt x="1093" y="21"/>
                    <a:pt x="1019" y="31"/>
                    <a:pt x="946" y="52"/>
                  </a:cubicBezTo>
                  <a:cubicBezTo>
                    <a:pt x="883" y="73"/>
                    <a:pt x="830" y="94"/>
                    <a:pt x="767" y="115"/>
                  </a:cubicBezTo>
                  <a:cubicBezTo>
                    <a:pt x="715" y="136"/>
                    <a:pt x="662" y="157"/>
                    <a:pt x="610" y="189"/>
                  </a:cubicBezTo>
                  <a:lnTo>
                    <a:pt x="620" y="189"/>
                  </a:lnTo>
                  <a:cubicBezTo>
                    <a:pt x="578" y="210"/>
                    <a:pt x="536" y="241"/>
                    <a:pt x="494" y="273"/>
                  </a:cubicBezTo>
                  <a:cubicBezTo>
                    <a:pt x="452" y="304"/>
                    <a:pt x="421" y="336"/>
                    <a:pt x="379" y="367"/>
                  </a:cubicBezTo>
                  <a:cubicBezTo>
                    <a:pt x="347" y="409"/>
                    <a:pt x="316" y="441"/>
                    <a:pt x="284" y="483"/>
                  </a:cubicBezTo>
                  <a:cubicBezTo>
                    <a:pt x="253" y="525"/>
                    <a:pt x="221" y="577"/>
                    <a:pt x="190" y="619"/>
                  </a:cubicBezTo>
                  <a:lnTo>
                    <a:pt x="200" y="619"/>
                  </a:lnTo>
                  <a:cubicBezTo>
                    <a:pt x="158" y="672"/>
                    <a:pt x="127" y="735"/>
                    <a:pt x="106" y="798"/>
                  </a:cubicBezTo>
                  <a:cubicBezTo>
                    <a:pt x="85" y="850"/>
                    <a:pt x="64" y="913"/>
                    <a:pt x="53" y="966"/>
                  </a:cubicBezTo>
                  <a:lnTo>
                    <a:pt x="53" y="955"/>
                  </a:lnTo>
                  <a:cubicBezTo>
                    <a:pt x="32" y="1018"/>
                    <a:pt x="22" y="1081"/>
                    <a:pt x="11" y="1144"/>
                  </a:cubicBezTo>
                  <a:cubicBezTo>
                    <a:pt x="11" y="1197"/>
                    <a:pt x="1" y="1249"/>
                    <a:pt x="1" y="1302"/>
                  </a:cubicBezTo>
                  <a:cubicBezTo>
                    <a:pt x="1" y="1354"/>
                    <a:pt x="11" y="1417"/>
                    <a:pt x="11" y="1470"/>
                  </a:cubicBezTo>
                  <a:cubicBezTo>
                    <a:pt x="22" y="1522"/>
                    <a:pt x="32" y="1575"/>
                    <a:pt x="53" y="1627"/>
                  </a:cubicBezTo>
                  <a:lnTo>
                    <a:pt x="43" y="1627"/>
                  </a:lnTo>
                  <a:cubicBezTo>
                    <a:pt x="64" y="1701"/>
                    <a:pt x="85" y="1774"/>
                    <a:pt x="116" y="1837"/>
                  </a:cubicBezTo>
                  <a:cubicBezTo>
                    <a:pt x="148" y="1900"/>
                    <a:pt x="179" y="1974"/>
                    <a:pt x="221" y="2037"/>
                  </a:cubicBezTo>
                  <a:lnTo>
                    <a:pt x="211" y="2037"/>
                  </a:lnTo>
                  <a:cubicBezTo>
                    <a:pt x="263" y="2110"/>
                    <a:pt x="316" y="2194"/>
                    <a:pt x="368" y="2268"/>
                  </a:cubicBezTo>
                  <a:cubicBezTo>
                    <a:pt x="428" y="2338"/>
                    <a:pt x="489" y="2399"/>
                    <a:pt x="558" y="2469"/>
                  </a:cubicBezTo>
                  <a:lnTo>
                    <a:pt x="558" y="2469"/>
                  </a:lnTo>
                  <a:cubicBezTo>
                    <a:pt x="558" y="2468"/>
                    <a:pt x="558" y="2468"/>
                    <a:pt x="557" y="2467"/>
                  </a:cubicBezTo>
                  <a:lnTo>
                    <a:pt x="557" y="2467"/>
                  </a:lnTo>
                  <a:lnTo>
                    <a:pt x="568" y="2478"/>
                  </a:lnTo>
                  <a:cubicBezTo>
                    <a:pt x="565" y="2475"/>
                    <a:pt x="562" y="2472"/>
                    <a:pt x="558" y="2469"/>
                  </a:cubicBezTo>
                  <a:lnTo>
                    <a:pt x="558" y="2469"/>
                  </a:lnTo>
                  <a:cubicBezTo>
                    <a:pt x="726" y="2636"/>
                    <a:pt x="904" y="2773"/>
                    <a:pt x="1103" y="2887"/>
                  </a:cubicBezTo>
                  <a:lnTo>
                    <a:pt x="1114" y="2887"/>
                  </a:lnTo>
                  <a:cubicBezTo>
                    <a:pt x="1208" y="2940"/>
                    <a:pt x="1313" y="2992"/>
                    <a:pt x="1429" y="3045"/>
                  </a:cubicBezTo>
                  <a:cubicBezTo>
                    <a:pt x="1429" y="3045"/>
                    <a:pt x="1439" y="3045"/>
                    <a:pt x="1439" y="3055"/>
                  </a:cubicBezTo>
                  <a:lnTo>
                    <a:pt x="1439" y="3076"/>
                  </a:lnTo>
                  <a:cubicBezTo>
                    <a:pt x="1408" y="3139"/>
                    <a:pt x="1376" y="3202"/>
                    <a:pt x="1345" y="3276"/>
                  </a:cubicBezTo>
                  <a:cubicBezTo>
                    <a:pt x="1324" y="3328"/>
                    <a:pt x="1303" y="3391"/>
                    <a:pt x="1282" y="3454"/>
                  </a:cubicBezTo>
                  <a:cubicBezTo>
                    <a:pt x="1271" y="3517"/>
                    <a:pt x="1250" y="3591"/>
                    <a:pt x="1240" y="3664"/>
                  </a:cubicBezTo>
                  <a:cubicBezTo>
                    <a:pt x="1240" y="3727"/>
                    <a:pt x="1229" y="3790"/>
                    <a:pt x="1229" y="3853"/>
                  </a:cubicBezTo>
                  <a:cubicBezTo>
                    <a:pt x="1229" y="3927"/>
                    <a:pt x="1229" y="4000"/>
                    <a:pt x="1240" y="4074"/>
                  </a:cubicBezTo>
                  <a:cubicBezTo>
                    <a:pt x="1250" y="4147"/>
                    <a:pt x="1271" y="4210"/>
                    <a:pt x="1282" y="4284"/>
                  </a:cubicBezTo>
                  <a:lnTo>
                    <a:pt x="1282" y="4273"/>
                  </a:lnTo>
                  <a:cubicBezTo>
                    <a:pt x="1303" y="4357"/>
                    <a:pt x="1334" y="4431"/>
                    <a:pt x="1366" y="4515"/>
                  </a:cubicBezTo>
                  <a:cubicBezTo>
                    <a:pt x="1397" y="4588"/>
                    <a:pt x="1439" y="4662"/>
                    <a:pt x="1471" y="4736"/>
                  </a:cubicBezTo>
                  <a:lnTo>
                    <a:pt x="1471" y="4725"/>
                  </a:lnTo>
                  <a:cubicBezTo>
                    <a:pt x="1523" y="4809"/>
                    <a:pt x="1576" y="4893"/>
                    <a:pt x="1639" y="4967"/>
                  </a:cubicBezTo>
                  <a:cubicBezTo>
                    <a:pt x="1691" y="5040"/>
                    <a:pt x="1754" y="5114"/>
                    <a:pt x="1828" y="5177"/>
                  </a:cubicBezTo>
                  <a:lnTo>
                    <a:pt x="1817" y="5177"/>
                  </a:lnTo>
                  <a:cubicBezTo>
                    <a:pt x="1901" y="5250"/>
                    <a:pt x="1975" y="5313"/>
                    <a:pt x="2059" y="5376"/>
                  </a:cubicBezTo>
                  <a:cubicBezTo>
                    <a:pt x="2143" y="5397"/>
                    <a:pt x="2227" y="5408"/>
                    <a:pt x="2300" y="5408"/>
                  </a:cubicBezTo>
                  <a:cubicBezTo>
                    <a:pt x="2332" y="5408"/>
                    <a:pt x="2363" y="5387"/>
                    <a:pt x="2374" y="5366"/>
                  </a:cubicBezTo>
                  <a:cubicBezTo>
                    <a:pt x="2573" y="5408"/>
                    <a:pt x="2762" y="5492"/>
                    <a:pt x="2941" y="5565"/>
                  </a:cubicBezTo>
                  <a:lnTo>
                    <a:pt x="2951" y="5565"/>
                  </a:lnTo>
                  <a:cubicBezTo>
                    <a:pt x="3056" y="5607"/>
                    <a:pt x="3151" y="5649"/>
                    <a:pt x="3245" y="5681"/>
                  </a:cubicBezTo>
                  <a:cubicBezTo>
                    <a:pt x="3329" y="5712"/>
                    <a:pt x="3403" y="5734"/>
                    <a:pt x="3487" y="5755"/>
                  </a:cubicBezTo>
                  <a:cubicBezTo>
                    <a:pt x="3550" y="5765"/>
                    <a:pt x="3613" y="5786"/>
                    <a:pt x="3686" y="5797"/>
                  </a:cubicBezTo>
                  <a:lnTo>
                    <a:pt x="4033" y="5860"/>
                  </a:lnTo>
                  <a:cubicBezTo>
                    <a:pt x="4432" y="5923"/>
                    <a:pt x="4841" y="5944"/>
                    <a:pt x="5251" y="5944"/>
                  </a:cubicBezTo>
                  <a:lnTo>
                    <a:pt x="5513" y="5944"/>
                  </a:lnTo>
                  <a:cubicBezTo>
                    <a:pt x="5650" y="5944"/>
                    <a:pt x="5776" y="5933"/>
                    <a:pt x="5902" y="5923"/>
                  </a:cubicBezTo>
                  <a:cubicBezTo>
                    <a:pt x="5891" y="5860"/>
                    <a:pt x="5870" y="5807"/>
                    <a:pt x="5860" y="5755"/>
                  </a:cubicBezTo>
                  <a:cubicBezTo>
                    <a:pt x="5702" y="5187"/>
                    <a:pt x="5534" y="4630"/>
                    <a:pt x="5324" y="4084"/>
                  </a:cubicBezTo>
                  <a:cubicBezTo>
                    <a:pt x="5219" y="3811"/>
                    <a:pt x="5104" y="3538"/>
                    <a:pt x="4978" y="3276"/>
                  </a:cubicBezTo>
                  <a:cubicBezTo>
                    <a:pt x="4862" y="3013"/>
                    <a:pt x="4726" y="2751"/>
                    <a:pt x="4579" y="2499"/>
                  </a:cubicBezTo>
                  <a:lnTo>
                    <a:pt x="4579" y="2509"/>
                  </a:lnTo>
                  <a:cubicBezTo>
                    <a:pt x="4484" y="2352"/>
                    <a:pt x="4390" y="2194"/>
                    <a:pt x="4285" y="2047"/>
                  </a:cubicBezTo>
                  <a:cubicBezTo>
                    <a:pt x="4201" y="1911"/>
                    <a:pt x="4106" y="1785"/>
                    <a:pt x="4012" y="1659"/>
                  </a:cubicBezTo>
                  <a:cubicBezTo>
                    <a:pt x="3823" y="1396"/>
                    <a:pt x="3613" y="1144"/>
                    <a:pt x="3382" y="913"/>
                  </a:cubicBezTo>
                  <a:lnTo>
                    <a:pt x="3382" y="913"/>
                  </a:lnTo>
                  <a:cubicBezTo>
                    <a:pt x="3382" y="914"/>
                    <a:pt x="3382" y="914"/>
                    <a:pt x="3382" y="914"/>
                  </a:cubicBezTo>
                  <a:lnTo>
                    <a:pt x="3382" y="914"/>
                  </a:lnTo>
                  <a:cubicBezTo>
                    <a:pt x="3270" y="802"/>
                    <a:pt x="3147" y="700"/>
                    <a:pt x="3025" y="609"/>
                  </a:cubicBezTo>
                  <a:cubicBezTo>
                    <a:pt x="2909" y="514"/>
                    <a:pt x="2783" y="430"/>
                    <a:pt x="2647" y="346"/>
                  </a:cubicBezTo>
                  <a:lnTo>
                    <a:pt x="2332" y="189"/>
                  </a:lnTo>
                  <a:cubicBezTo>
                    <a:pt x="2227" y="147"/>
                    <a:pt x="2122" y="115"/>
                    <a:pt x="2006" y="84"/>
                  </a:cubicBezTo>
                  <a:lnTo>
                    <a:pt x="2017" y="84"/>
                  </a:lnTo>
                  <a:cubicBezTo>
                    <a:pt x="1817" y="31"/>
                    <a:pt x="1607" y="0"/>
                    <a:pt x="1408" y="0"/>
                  </a:cubicBezTo>
                  <a:close/>
                </a:path>
              </a:pathLst>
            </a:custGeom>
            <a:solidFill>
              <a:srgbClr val="EBC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784;p52">
              <a:extLst>
                <a:ext uri="{FF2B5EF4-FFF2-40B4-BE49-F238E27FC236}">
                  <a16:creationId xmlns:a16="http://schemas.microsoft.com/office/drawing/2014/main" id="{A8647CA1-B4AD-4F76-A200-B43179EEC01B}"/>
                </a:ext>
              </a:extLst>
            </p:cNvPr>
            <p:cNvSpPr/>
            <p:nvPr/>
          </p:nvSpPr>
          <p:spPr>
            <a:xfrm>
              <a:off x="2244400" y="4795975"/>
              <a:ext cx="275" cy="25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785;p52">
              <a:extLst>
                <a:ext uri="{FF2B5EF4-FFF2-40B4-BE49-F238E27FC236}">
                  <a16:creationId xmlns:a16="http://schemas.microsoft.com/office/drawing/2014/main" id="{D017A902-E6AC-49B0-82C6-96E4BAA716A1}"/>
                </a:ext>
              </a:extLst>
            </p:cNvPr>
            <p:cNvSpPr/>
            <p:nvPr/>
          </p:nvSpPr>
          <p:spPr>
            <a:xfrm>
              <a:off x="2244650" y="4795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786;p52">
              <a:extLst>
                <a:ext uri="{FF2B5EF4-FFF2-40B4-BE49-F238E27FC236}">
                  <a16:creationId xmlns:a16="http://schemas.microsoft.com/office/drawing/2014/main" id="{935B7E39-6624-48AA-B3E8-75A16A11397E}"/>
                </a:ext>
              </a:extLst>
            </p:cNvPr>
            <p:cNvSpPr/>
            <p:nvPr/>
          </p:nvSpPr>
          <p:spPr>
            <a:xfrm>
              <a:off x="2332075" y="4861350"/>
              <a:ext cx="138100" cy="181950"/>
            </a:xfrm>
            <a:custGeom>
              <a:avLst/>
              <a:gdLst/>
              <a:ahLst/>
              <a:cxnLst/>
              <a:rect l="l" t="t" r="r" b="b"/>
              <a:pathLst>
                <a:path w="5524" h="7278" extrusionOk="0">
                  <a:moveTo>
                    <a:pt x="4338" y="0"/>
                  </a:moveTo>
                  <a:cubicBezTo>
                    <a:pt x="4296" y="0"/>
                    <a:pt x="4264" y="21"/>
                    <a:pt x="4254" y="63"/>
                  </a:cubicBezTo>
                  <a:cubicBezTo>
                    <a:pt x="4212" y="263"/>
                    <a:pt x="4170" y="463"/>
                    <a:pt x="4159" y="662"/>
                  </a:cubicBezTo>
                  <a:lnTo>
                    <a:pt x="4117" y="620"/>
                  </a:lnTo>
                  <a:cubicBezTo>
                    <a:pt x="4075" y="568"/>
                    <a:pt x="4012" y="526"/>
                    <a:pt x="3939" y="505"/>
                  </a:cubicBezTo>
                  <a:cubicBezTo>
                    <a:pt x="3876" y="473"/>
                    <a:pt x="3802" y="463"/>
                    <a:pt x="3728" y="463"/>
                  </a:cubicBezTo>
                  <a:cubicBezTo>
                    <a:pt x="3665" y="463"/>
                    <a:pt x="3602" y="473"/>
                    <a:pt x="3529" y="484"/>
                  </a:cubicBezTo>
                  <a:cubicBezTo>
                    <a:pt x="3455" y="505"/>
                    <a:pt x="3382" y="526"/>
                    <a:pt x="3298" y="557"/>
                  </a:cubicBezTo>
                  <a:cubicBezTo>
                    <a:pt x="3224" y="589"/>
                    <a:pt x="3140" y="620"/>
                    <a:pt x="3056" y="662"/>
                  </a:cubicBezTo>
                  <a:cubicBezTo>
                    <a:pt x="2920" y="746"/>
                    <a:pt x="2762" y="841"/>
                    <a:pt x="2604" y="967"/>
                  </a:cubicBezTo>
                  <a:cubicBezTo>
                    <a:pt x="2478" y="1061"/>
                    <a:pt x="2352" y="1156"/>
                    <a:pt x="2247" y="1261"/>
                  </a:cubicBezTo>
                  <a:cubicBezTo>
                    <a:pt x="2142" y="1355"/>
                    <a:pt x="2058" y="1439"/>
                    <a:pt x="1974" y="1534"/>
                  </a:cubicBezTo>
                  <a:cubicBezTo>
                    <a:pt x="1943" y="1576"/>
                    <a:pt x="1911" y="1607"/>
                    <a:pt x="1890" y="1639"/>
                  </a:cubicBezTo>
                  <a:cubicBezTo>
                    <a:pt x="1838" y="1733"/>
                    <a:pt x="1785" y="1828"/>
                    <a:pt x="1722" y="1954"/>
                  </a:cubicBezTo>
                  <a:cubicBezTo>
                    <a:pt x="1638" y="2143"/>
                    <a:pt x="1586" y="2342"/>
                    <a:pt x="1533" y="2521"/>
                  </a:cubicBezTo>
                  <a:cubicBezTo>
                    <a:pt x="1523" y="2458"/>
                    <a:pt x="1502" y="2395"/>
                    <a:pt x="1481" y="2342"/>
                  </a:cubicBezTo>
                  <a:cubicBezTo>
                    <a:pt x="1470" y="2300"/>
                    <a:pt x="1449" y="2279"/>
                    <a:pt x="1407" y="2279"/>
                  </a:cubicBezTo>
                  <a:lnTo>
                    <a:pt x="1386" y="2279"/>
                  </a:lnTo>
                  <a:cubicBezTo>
                    <a:pt x="1365" y="2290"/>
                    <a:pt x="1355" y="2300"/>
                    <a:pt x="1344" y="2321"/>
                  </a:cubicBezTo>
                  <a:cubicBezTo>
                    <a:pt x="1334" y="2342"/>
                    <a:pt x="1334" y="2363"/>
                    <a:pt x="1334" y="2384"/>
                  </a:cubicBezTo>
                  <a:cubicBezTo>
                    <a:pt x="1386" y="2531"/>
                    <a:pt x="1418" y="2668"/>
                    <a:pt x="1439" y="2794"/>
                  </a:cubicBezTo>
                  <a:cubicBezTo>
                    <a:pt x="1449" y="2930"/>
                    <a:pt x="1449" y="3046"/>
                    <a:pt x="1439" y="3151"/>
                  </a:cubicBezTo>
                  <a:lnTo>
                    <a:pt x="1439" y="3161"/>
                  </a:lnTo>
                  <a:cubicBezTo>
                    <a:pt x="1428" y="3224"/>
                    <a:pt x="1418" y="3287"/>
                    <a:pt x="1386" y="3340"/>
                  </a:cubicBezTo>
                  <a:cubicBezTo>
                    <a:pt x="1365" y="3392"/>
                    <a:pt x="1344" y="3434"/>
                    <a:pt x="1313" y="3476"/>
                  </a:cubicBezTo>
                  <a:cubicBezTo>
                    <a:pt x="1281" y="3518"/>
                    <a:pt x="1250" y="3550"/>
                    <a:pt x="1208" y="3581"/>
                  </a:cubicBezTo>
                  <a:cubicBezTo>
                    <a:pt x="1155" y="3613"/>
                    <a:pt x="1103" y="3644"/>
                    <a:pt x="1040" y="3676"/>
                  </a:cubicBezTo>
                  <a:cubicBezTo>
                    <a:pt x="956" y="3707"/>
                    <a:pt x="861" y="3728"/>
                    <a:pt x="756" y="3749"/>
                  </a:cubicBezTo>
                  <a:cubicBezTo>
                    <a:pt x="714" y="3749"/>
                    <a:pt x="683" y="3760"/>
                    <a:pt x="641" y="3760"/>
                  </a:cubicBezTo>
                  <a:cubicBezTo>
                    <a:pt x="599" y="3760"/>
                    <a:pt x="567" y="3791"/>
                    <a:pt x="567" y="3833"/>
                  </a:cubicBezTo>
                  <a:cubicBezTo>
                    <a:pt x="567" y="3844"/>
                    <a:pt x="567" y="3865"/>
                    <a:pt x="578" y="3875"/>
                  </a:cubicBezTo>
                  <a:lnTo>
                    <a:pt x="567" y="3875"/>
                  </a:lnTo>
                  <a:cubicBezTo>
                    <a:pt x="473" y="4001"/>
                    <a:pt x="389" y="4148"/>
                    <a:pt x="315" y="4316"/>
                  </a:cubicBezTo>
                  <a:cubicBezTo>
                    <a:pt x="242" y="4495"/>
                    <a:pt x="179" y="4673"/>
                    <a:pt x="126" y="4862"/>
                  </a:cubicBezTo>
                  <a:cubicBezTo>
                    <a:pt x="32" y="5272"/>
                    <a:pt x="0" y="5660"/>
                    <a:pt x="63" y="6028"/>
                  </a:cubicBezTo>
                  <a:cubicBezTo>
                    <a:pt x="126" y="6416"/>
                    <a:pt x="294" y="6752"/>
                    <a:pt x="557" y="6952"/>
                  </a:cubicBezTo>
                  <a:cubicBezTo>
                    <a:pt x="630" y="7015"/>
                    <a:pt x="714" y="7067"/>
                    <a:pt x="798" y="7109"/>
                  </a:cubicBezTo>
                  <a:cubicBezTo>
                    <a:pt x="882" y="7151"/>
                    <a:pt x="977" y="7183"/>
                    <a:pt x="1082" y="7214"/>
                  </a:cubicBezTo>
                  <a:cubicBezTo>
                    <a:pt x="1229" y="7256"/>
                    <a:pt x="1386" y="7277"/>
                    <a:pt x="1544" y="7277"/>
                  </a:cubicBezTo>
                  <a:cubicBezTo>
                    <a:pt x="1586" y="7277"/>
                    <a:pt x="1628" y="7277"/>
                    <a:pt x="1680" y="7267"/>
                  </a:cubicBezTo>
                  <a:cubicBezTo>
                    <a:pt x="2048" y="7246"/>
                    <a:pt x="2426" y="7099"/>
                    <a:pt x="2815" y="6847"/>
                  </a:cubicBezTo>
                  <a:cubicBezTo>
                    <a:pt x="3151" y="6626"/>
                    <a:pt x="3487" y="6332"/>
                    <a:pt x="3823" y="5954"/>
                  </a:cubicBezTo>
                  <a:cubicBezTo>
                    <a:pt x="4107" y="5639"/>
                    <a:pt x="4369" y="5293"/>
                    <a:pt x="4642" y="4883"/>
                  </a:cubicBezTo>
                  <a:cubicBezTo>
                    <a:pt x="4873" y="4526"/>
                    <a:pt x="5083" y="4159"/>
                    <a:pt x="5262" y="3791"/>
                  </a:cubicBezTo>
                  <a:cubicBezTo>
                    <a:pt x="5356" y="3592"/>
                    <a:pt x="5419" y="3424"/>
                    <a:pt x="5472" y="3266"/>
                  </a:cubicBezTo>
                  <a:cubicBezTo>
                    <a:pt x="5493" y="3256"/>
                    <a:pt x="5514" y="3235"/>
                    <a:pt x="5524" y="3214"/>
                  </a:cubicBezTo>
                  <a:cubicBezTo>
                    <a:pt x="5524" y="3193"/>
                    <a:pt x="5524" y="3172"/>
                    <a:pt x="5514" y="3151"/>
                  </a:cubicBezTo>
                  <a:cubicBezTo>
                    <a:pt x="5503" y="3140"/>
                    <a:pt x="5493" y="3130"/>
                    <a:pt x="5461" y="3119"/>
                  </a:cubicBezTo>
                  <a:cubicBezTo>
                    <a:pt x="5440" y="3109"/>
                    <a:pt x="5419" y="3098"/>
                    <a:pt x="5388" y="3088"/>
                  </a:cubicBezTo>
                  <a:cubicBezTo>
                    <a:pt x="5251" y="3035"/>
                    <a:pt x="5125" y="2962"/>
                    <a:pt x="5010" y="2867"/>
                  </a:cubicBezTo>
                  <a:cubicBezTo>
                    <a:pt x="4905" y="2783"/>
                    <a:pt x="4810" y="2689"/>
                    <a:pt x="4737" y="2584"/>
                  </a:cubicBezTo>
                  <a:cubicBezTo>
                    <a:pt x="4642" y="2458"/>
                    <a:pt x="4558" y="2321"/>
                    <a:pt x="4495" y="2164"/>
                  </a:cubicBezTo>
                  <a:lnTo>
                    <a:pt x="4495" y="2174"/>
                  </a:lnTo>
                  <a:cubicBezTo>
                    <a:pt x="4411" y="1975"/>
                    <a:pt x="4348" y="1744"/>
                    <a:pt x="4317" y="1502"/>
                  </a:cubicBezTo>
                  <a:lnTo>
                    <a:pt x="4317" y="1513"/>
                  </a:lnTo>
                  <a:lnTo>
                    <a:pt x="4317" y="1523"/>
                  </a:lnTo>
                  <a:cubicBezTo>
                    <a:pt x="4275" y="1198"/>
                    <a:pt x="4285" y="862"/>
                    <a:pt x="4327" y="515"/>
                  </a:cubicBezTo>
                  <a:cubicBezTo>
                    <a:pt x="4348" y="379"/>
                    <a:pt x="4369" y="232"/>
                    <a:pt x="4411" y="95"/>
                  </a:cubicBezTo>
                  <a:cubicBezTo>
                    <a:pt x="4422" y="53"/>
                    <a:pt x="4390" y="11"/>
                    <a:pt x="4348" y="0"/>
                  </a:cubicBezTo>
                  <a:close/>
                </a:path>
              </a:pathLst>
            </a:custGeom>
            <a:solidFill>
              <a:srgbClr val="FFC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787;p52">
              <a:extLst>
                <a:ext uri="{FF2B5EF4-FFF2-40B4-BE49-F238E27FC236}">
                  <a16:creationId xmlns:a16="http://schemas.microsoft.com/office/drawing/2014/main" id="{2811D583-DE1D-45EE-B39F-B6E114945972}"/>
                </a:ext>
              </a:extLst>
            </p:cNvPr>
            <p:cNvSpPr/>
            <p:nvPr/>
          </p:nvSpPr>
          <p:spPr>
            <a:xfrm>
              <a:off x="2365150" y="4872900"/>
              <a:ext cx="67500" cy="68275"/>
            </a:xfrm>
            <a:custGeom>
              <a:avLst/>
              <a:gdLst/>
              <a:ahLst/>
              <a:cxnLst/>
              <a:rect l="l" t="t" r="r" b="b"/>
              <a:pathLst>
                <a:path w="2700" h="2731" extrusionOk="0">
                  <a:moveTo>
                    <a:pt x="2405" y="1"/>
                  </a:moveTo>
                  <a:cubicBezTo>
                    <a:pt x="2342" y="1"/>
                    <a:pt x="2279" y="11"/>
                    <a:pt x="2206" y="22"/>
                  </a:cubicBezTo>
                  <a:cubicBezTo>
                    <a:pt x="2132" y="32"/>
                    <a:pt x="2059" y="64"/>
                    <a:pt x="1975" y="95"/>
                  </a:cubicBezTo>
                  <a:cubicBezTo>
                    <a:pt x="1901" y="127"/>
                    <a:pt x="1817" y="158"/>
                    <a:pt x="1733" y="200"/>
                  </a:cubicBezTo>
                  <a:cubicBezTo>
                    <a:pt x="1597" y="284"/>
                    <a:pt x="1439" y="379"/>
                    <a:pt x="1281" y="494"/>
                  </a:cubicBezTo>
                  <a:cubicBezTo>
                    <a:pt x="1155" y="589"/>
                    <a:pt x="1029" y="694"/>
                    <a:pt x="914" y="799"/>
                  </a:cubicBezTo>
                  <a:cubicBezTo>
                    <a:pt x="819" y="893"/>
                    <a:pt x="725" y="977"/>
                    <a:pt x="651" y="1061"/>
                  </a:cubicBezTo>
                  <a:cubicBezTo>
                    <a:pt x="620" y="1103"/>
                    <a:pt x="588" y="1145"/>
                    <a:pt x="567" y="1177"/>
                  </a:cubicBezTo>
                  <a:cubicBezTo>
                    <a:pt x="504" y="1261"/>
                    <a:pt x="452" y="1366"/>
                    <a:pt x="399" y="1492"/>
                  </a:cubicBezTo>
                  <a:cubicBezTo>
                    <a:pt x="315" y="1681"/>
                    <a:pt x="263" y="1880"/>
                    <a:pt x="210" y="2048"/>
                  </a:cubicBezTo>
                  <a:cubicBezTo>
                    <a:pt x="200" y="1985"/>
                    <a:pt x="179" y="1922"/>
                    <a:pt x="168" y="1880"/>
                  </a:cubicBezTo>
                  <a:cubicBezTo>
                    <a:pt x="158" y="1838"/>
                    <a:pt x="126" y="1817"/>
                    <a:pt x="84" y="1817"/>
                  </a:cubicBezTo>
                  <a:lnTo>
                    <a:pt x="63" y="1817"/>
                  </a:lnTo>
                  <a:cubicBezTo>
                    <a:pt x="42" y="1828"/>
                    <a:pt x="32" y="1838"/>
                    <a:pt x="21" y="1859"/>
                  </a:cubicBezTo>
                  <a:cubicBezTo>
                    <a:pt x="11" y="1880"/>
                    <a:pt x="0" y="1901"/>
                    <a:pt x="11" y="1922"/>
                  </a:cubicBezTo>
                  <a:cubicBezTo>
                    <a:pt x="63" y="2069"/>
                    <a:pt x="95" y="2206"/>
                    <a:pt x="105" y="2332"/>
                  </a:cubicBezTo>
                  <a:cubicBezTo>
                    <a:pt x="126" y="2468"/>
                    <a:pt x="126" y="2584"/>
                    <a:pt x="116" y="2689"/>
                  </a:cubicBezTo>
                  <a:lnTo>
                    <a:pt x="116" y="2699"/>
                  </a:lnTo>
                  <a:cubicBezTo>
                    <a:pt x="116" y="2710"/>
                    <a:pt x="105" y="2720"/>
                    <a:pt x="105" y="2731"/>
                  </a:cubicBezTo>
                  <a:cubicBezTo>
                    <a:pt x="210" y="2720"/>
                    <a:pt x="305" y="2699"/>
                    <a:pt x="410" y="2678"/>
                  </a:cubicBezTo>
                  <a:cubicBezTo>
                    <a:pt x="536" y="2647"/>
                    <a:pt x="651" y="2615"/>
                    <a:pt x="777" y="2563"/>
                  </a:cubicBezTo>
                  <a:cubicBezTo>
                    <a:pt x="882" y="2521"/>
                    <a:pt x="998" y="2479"/>
                    <a:pt x="1103" y="2416"/>
                  </a:cubicBezTo>
                  <a:lnTo>
                    <a:pt x="1092" y="2416"/>
                  </a:lnTo>
                  <a:cubicBezTo>
                    <a:pt x="1197" y="2363"/>
                    <a:pt x="1302" y="2290"/>
                    <a:pt x="1408" y="2216"/>
                  </a:cubicBezTo>
                  <a:cubicBezTo>
                    <a:pt x="1502" y="2153"/>
                    <a:pt x="1586" y="2069"/>
                    <a:pt x="1681" y="1985"/>
                  </a:cubicBezTo>
                  <a:lnTo>
                    <a:pt x="1681" y="1985"/>
                  </a:lnTo>
                  <a:lnTo>
                    <a:pt x="1670" y="1996"/>
                  </a:lnTo>
                  <a:cubicBezTo>
                    <a:pt x="1775" y="1891"/>
                    <a:pt x="1870" y="1786"/>
                    <a:pt x="1954" y="1681"/>
                  </a:cubicBezTo>
                  <a:cubicBezTo>
                    <a:pt x="2048" y="1565"/>
                    <a:pt x="2122" y="1439"/>
                    <a:pt x="2206" y="1313"/>
                  </a:cubicBezTo>
                  <a:lnTo>
                    <a:pt x="2206" y="1313"/>
                  </a:lnTo>
                  <a:lnTo>
                    <a:pt x="2195" y="1324"/>
                  </a:lnTo>
                  <a:cubicBezTo>
                    <a:pt x="2405" y="967"/>
                    <a:pt x="2563" y="589"/>
                    <a:pt x="2668" y="200"/>
                  </a:cubicBezTo>
                  <a:cubicBezTo>
                    <a:pt x="2679" y="158"/>
                    <a:pt x="2689" y="127"/>
                    <a:pt x="2700" y="85"/>
                  </a:cubicBezTo>
                  <a:cubicBezTo>
                    <a:pt x="2679" y="64"/>
                    <a:pt x="2647" y="53"/>
                    <a:pt x="2616" y="43"/>
                  </a:cubicBezTo>
                  <a:cubicBezTo>
                    <a:pt x="2553" y="11"/>
                    <a:pt x="2479" y="1"/>
                    <a:pt x="2405" y="1"/>
                  </a:cubicBezTo>
                  <a:close/>
                </a:path>
              </a:pathLst>
            </a:custGeom>
            <a:solidFill>
              <a:srgbClr val="FFA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788;p52">
              <a:extLst>
                <a:ext uri="{FF2B5EF4-FFF2-40B4-BE49-F238E27FC236}">
                  <a16:creationId xmlns:a16="http://schemas.microsoft.com/office/drawing/2014/main" id="{8FDA92BC-F1D4-47D0-8DB8-DB005FFB5D9A}"/>
                </a:ext>
              </a:extLst>
            </p:cNvPr>
            <p:cNvSpPr/>
            <p:nvPr/>
          </p:nvSpPr>
          <p:spPr>
            <a:xfrm>
              <a:off x="2254375" y="4699650"/>
              <a:ext cx="235225" cy="234700"/>
            </a:xfrm>
            <a:custGeom>
              <a:avLst/>
              <a:gdLst/>
              <a:ahLst/>
              <a:cxnLst/>
              <a:rect l="l" t="t" r="r" b="b"/>
              <a:pathLst>
                <a:path w="9409" h="9388" extrusionOk="0">
                  <a:moveTo>
                    <a:pt x="4610" y="0"/>
                  </a:moveTo>
                  <a:cubicBezTo>
                    <a:pt x="4494" y="0"/>
                    <a:pt x="4358" y="0"/>
                    <a:pt x="4211" y="21"/>
                  </a:cubicBezTo>
                  <a:cubicBezTo>
                    <a:pt x="3927" y="52"/>
                    <a:pt x="3644" y="115"/>
                    <a:pt x="3381" y="189"/>
                  </a:cubicBezTo>
                  <a:cubicBezTo>
                    <a:pt x="2993" y="283"/>
                    <a:pt x="2604" y="399"/>
                    <a:pt x="2237" y="514"/>
                  </a:cubicBezTo>
                  <a:cubicBezTo>
                    <a:pt x="1817" y="651"/>
                    <a:pt x="1376" y="787"/>
                    <a:pt x="945" y="892"/>
                  </a:cubicBezTo>
                  <a:cubicBezTo>
                    <a:pt x="840" y="913"/>
                    <a:pt x="746" y="934"/>
                    <a:pt x="651" y="955"/>
                  </a:cubicBezTo>
                  <a:lnTo>
                    <a:pt x="630" y="955"/>
                  </a:lnTo>
                  <a:cubicBezTo>
                    <a:pt x="599" y="955"/>
                    <a:pt x="578" y="966"/>
                    <a:pt x="567" y="987"/>
                  </a:cubicBezTo>
                  <a:cubicBezTo>
                    <a:pt x="273" y="1365"/>
                    <a:pt x="95" y="1858"/>
                    <a:pt x="32" y="2446"/>
                  </a:cubicBezTo>
                  <a:cubicBezTo>
                    <a:pt x="0" y="2698"/>
                    <a:pt x="0" y="2961"/>
                    <a:pt x="11" y="3255"/>
                  </a:cubicBezTo>
                  <a:cubicBezTo>
                    <a:pt x="21" y="3486"/>
                    <a:pt x="53" y="3727"/>
                    <a:pt x="84" y="3958"/>
                  </a:cubicBezTo>
                  <a:lnTo>
                    <a:pt x="105" y="4126"/>
                  </a:lnTo>
                  <a:cubicBezTo>
                    <a:pt x="179" y="4767"/>
                    <a:pt x="263" y="5460"/>
                    <a:pt x="347" y="6143"/>
                  </a:cubicBezTo>
                  <a:lnTo>
                    <a:pt x="357" y="6258"/>
                  </a:lnTo>
                  <a:cubicBezTo>
                    <a:pt x="368" y="6363"/>
                    <a:pt x="378" y="6468"/>
                    <a:pt x="399" y="6584"/>
                  </a:cubicBezTo>
                  <a:cubicBezTo>
                    <a:pt x="410" y="6689"/>
                    <a:pt x="431" y="6794"/>
                    <a:pt x="462" y="6910"/>
                  </a:cubicBezTo>
                  <a:cubicBezTo>
                    <a:pt x="515" y="7120"/>
                    <a:pt x="578" y="7319"/>
                    <a:pt x="672" y="7519"/>
                  </a:cubicBezTo>
                  <a:cubicBezTo>
                    <a:pt x="830" y="7876"/>
                    <a:pt x="1071" y="8212"/>
                    <a:pt x="1355" y="8474"/>
                  </a:cubicBezTo>
                  <a:cubicBezTo>
                    <a:pt x="1638" y="8747"/>
                    <a:pt x="1964" y="8957"/>
                    <a:pt x="2321" y="9115"/>
                  </a:cubicBezTo>
                  <a:cubicBezTo>
                    <a:pt x="2762" y="9293"/>
                    <a:pt x="3234" y="9388"/>
                    <a:pt x="3728" y="9388"/>
                  </a:cubicBezTo>
                  <a:cubicBezTo>
                    <a:pt x="4053" y="9388"/>
                    <a:pt x="4368" y="9346"/>
                    <a:pt x="4673" y="9272"/>
                  </a:cubicBezTo>
                  <a:cubicBezTo>
                    <a:pt x="5093" y="9167"/>
                    <a:pt x="5492" y="8999"/>
                    <a:pt x="5870" y="8768"/>
                  </a:cubicBezTo>
                  <a:cubicBezTo>
                    <a:pt x="6343" y="8474"/>
                    <a:pt x="6752" y="8117"/>
                    <a:pt x="7078" y="7708"/>
                  </a:cubicBezTo>
                  <a:cubicBezTo>
                    <a:pt x="7393" y="7330"/>
                    <a:pt x="7614" y="6920"/>
                    <a:pt x="7719" y="6489"/>
                  </a:cubicBezTo>
                  <a:cubicBezTo>
                    <a:pt x="7950" y="6468"/>
                    <a:pt x="8170" y="6395"/>
                    <a:pt x="8391" y="6290"/>
                  </a:cubicBezTo>
                  <a:cubicBezTo>
                    <a:pt x="8622" y="6164"/>
                    <a:pt x="8821" y="6006"/>
                    <a:pt x="9000" y="5817"/>
                  </a:cubicBezTo>
                  <a:cubicBezTo>
                    <a:pt x="9157" y="5639"/>
                    <a:pt x="9283" y="5418"/>
                    <a:pt x="9336" y="5197"/>
                  </a:cubicBezTo>
                  <a:cubicBezTo>
                    <a:pt x="9399" y="4998"/>
                    <a:pt x="9409" y="4788"/>
                    <a:pt x="9367" y="4557"/>
                  </a:cubicBezTo>
                  <a:cubicBezTo>
                    <a:pt x="9315" y="4147"/>
                    <a:pt x="9105" y="3780"/>
                    <a:pt x="8811" y="3570"/>
                  </a:cubicBezTo>
                  <a:cubicBezTo>
                    <a:pt x="8727" y="3517"/>
                    <a:pt x="8643" y="3465"/>
                    <a:pt x="8548" y="3433"/>
                  </a:cubicBezTo>
                  <a:cubicBezTo>
                    <a:pt x="8433" y="3391"/>
                    <a:pt x="8307" y="3370"/>
                    <a:pt x="8170" y="3370"/>
                  </a:cubicBezTo>
                  <a:cubicBezTo>
                    <a:pt x="8044" y="3370"/>
                    <a:pt x="7929" y="3391"/>
                    <a:pt x="7792" y="3433"/>
                  </a:cubicBezTo>
                  <a:cubicBezTo>
                    <a:pt x="7708" y="3465"/>
                    <a:pt x="7624" y="3496"/>
                    <a:pt x="7530" y="3549"/>
                  </a:cubicBezTo>
                  <a:lnTo>
                    <a:pt x="7519" y="3496"/>
                  </a:lnTo>
                  <a:lnTo>
                    <a:pt x="7509" y="3444"/>
                  </a:lnTo>
                  <a:cubicBezTo>
                    <a:pt x="7498" y="3381"/>
                    <a:pt x="7488" y="3318"/>
                    <a:pt x="7467" y="3255"/>
                  </a:cubicBezTo>
                  <a:cubicBezTo>
                    <a:pt x="7446" y="3139"/>
                    <a:pt x="7414" y="3013"/>
                    <a:pt x="7383" y="2887"/>
                  </a:cubicBezTo>
                  <a:cubicBezTo>
                    <a:pt x="7309" y="2646"/>
                    <a:pt x="7225" y="2394"/>
                    <a:pt x="7131" y="2163"/>
                  </a:cubicBezTo>
                  <a:cubicBezTo>
                    <a:pt x="7026" y="1921"/>
                    <a:pt x="6910" y="1680"/>
                    <a:pt x="6773" y="1459"/>
                  </a:cubicBezTo>
                  <a:cubicBezTo>
                    <a:pt x="6637" y="1239"/>
                    <a:pt x="6490" y="1029"/>
                    <a:pt x="6332" y="840"/>
                  </a:cubicBezTo>
                  <a:cubicBezTo>
                    <a:pt x="6154" y="640"/>
                    <a:pt x="5975" y="472"/>
                    <a:pt x="5776" y="336"/>
                  </a:cubicBezTo>
                  <a:cubicBezTo>
                    <a:pt x="5565" y="178"/>
                    <a:pt x="5313" y="84"/>
                    <a:pt x="5030" y="31"/>
                  </a:cubicBezTo>
                  <a:cubicBezTo>
                    <a:pt x="4893" y="10"/>
                    <a:pt x="4757" y="0"/>
                    <a:pt x="4610" y="0"/>
                  </a:cubicBezTo>
                  <a:close/>
                </a:path>
              </a:pathLst>
            </a:custGeom>
            <a:solidFill>
              <a:srgbClr val="FFC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789;p52">
              <a:extLst>
                <a:ext uri="{FF2B5EF4-FFF2-40B4-BE49-F238E27FC236}">
                  <a16:creationId xmlns:a16="http://schemas.microsoft.com/office/drawing/2014/main" id="{1095A06A-32A7-42B5-9A11-CD3C042CC054}"/>
                </a:ext>
              </a:extLst>
            </p:cNvPr>
            <p:cNvSpPr/>
            <p:nvPr/>
          </p:nvSpPr>
          <p:spPr>
            <a:xfrm>
              <a:off x="2448100" y="4800450"/>
              <a:ext cx="10525" cy="42925"/>
            </a:xfrm>
            <a:custGeom>
              <a:avLst/>
              <a:gdLst/>
              <a:ahLst/>
              <a:cxnLst/>
              <a:rect l="l" t="t" r="r" b="b"/>
              <a:pathLst>
                <a:path w="421" h="1717" extrusionOk="0">
                  <a:moveTo>
                    <a:pt x="85" y="0"/>
                  </a:moveTo>
                  <a:cubicBezTo>
                    <a:pt x="64" y="0"/>
                    <a:pt x="43" y="0"/>
                    <a:pt x="22" y="21"/>
                  </a:cubicBezTo>
                  <a:cubicBezTo>
                    <a:pt x="12" y="31"/>
                    <a:pt x="1" y="52"/>
                    <a:pt x="1" y="84"/>
                  </a:cubicBezTo>
                  <a:cubicBezTo>
                    <a:pt x="1" y="94"/>
                    <a:pt x="1" y="126"/>
                    <a:pt x="22" y="136"/>
                  </a:cubicBezTo>
                  <a:cubicBezTo>
                    <a:pt x="64" y="178"/>
                    <a:pt x="106" y="231"/>
                    <a:pt x="148" y="273"/>
                  </a:cubicBezTo>
                  <a:cubicBezTo>
                    <a:pt x="180" y="336"/>
                    <a:pt x="222" y="399"/>
                    <a:pt x="243" y="462"/>
                  </a:cubicBezTo>
                  <a:cubicBezTo>
                    <a:pt x="274" y="556"/>
                    <a:pt x="295" y="651"/>
                    <a:pt x="306" y="745"/>
                  </a:cubicBezTo>
                  <a:cubicBezTo>
                    <a:pt x="316" y="882"/>
                    <a:pt x="316" y="1018"/>
                    <a:pt x="285" y="1144"/>
                  </a:cubicBezTo>
                  <a:cubicBezTo>
                    <a:pt x="264" y="1291"/>
                    <a:pt x="222" y="1417"/>
                    <a:pt x="159" y="1543"/>
                  </a:cubicBezTo>
                  <a:lnTo>
                    <a:pt x="169" y="1543"/>
                  </a:lnTo>
                  <a:cubicBezTo>
                    <a:pt x="148" y="1586"/>
                    <a:pt x="127" y="1628"/>
                    <a:pt x="96" y="1670"/>
                  </a:cubicBezTo>
                  <a:cubicBezTo>
                    <a:pt x="85" y="1680"/>
                    <a:pt x="96" y="1701"/>
                    <a:pt x="106" y="1712"/>
                  </a:cubicBezTo>
                  <a:cubicBezTo>
                    <a:pt x="112" y="1715"/>
                    <a:pt x="118" y="1716"/>
                    <a:pt x="124" y="1716"/>
                  </a:cubicBezTo>
                  <a:cubicBezTo>
                    <a:pt x="138" y="1716"/>
                    <a:pt x="151" y="1709"/>
                    <a:pt x="159" y="1701"/>
                  </a:cubicBezTo>
                  <a:cubicBezTo>
                    <a:pt x="306" y="1449"/>
                    <a:pt x="400" y="1155"/>
                    <a:pt x="421" y="861"/>
                  </a:cubicBezTo>
                  <a:cubicBezTo>
                    <a:pt x="421" y="714"/>
                    <a:pt x="411" y="556"/>
                    <a:pt x="369" y="420"/>
                  </a:cubicBezTo>
                  <a:cubicBezTo>
                    <a:pt x="327" y="273"/>
                    <a:pt x="253" y="136"/>
                    <a:pt x="148" y="21"/>
                  </a:cubicBezTo>
                  <a:cubicBezTo>
                    <a:pt x="127" y="10"/>
                    <a:pt x="106" y="0"/>
                    <a:pt x="85" y="0"/>
                  </a:cubicBezTo>
                  <a:close/>
                </a:path>
              </a:pathLst>
            </a:custGeom>
            <a:solidFill>
              <a:srgbClr val="FFA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790;p52">
              <a:extLst>
                <a:ext uri="{FF2B5EF4-FFF2-40B4-BE49-F238E27FC236}">
                  <a16:creationId xmlns:a16="http://schemas.microsoft.com/office/drawing/2014/main" id="{6AFED44C-262D-4AD3-AA82-119C65D8965F}"/>
                </a:ext>
              </a:extLst>
            </p:cNvPr>
            <p:cNvSpPr/>
            <p:nvPr/>
          </p:nvSpPr>
          <p:spPr>
            <a:xfrm>
              <a:off x="2448100" y="4795725"/>
              <a:ext cx="32050" cy="9300"/>
            </a:xfrm>
            <a:custGeom>
              <a:avLst/>
              <a:gdLst/>
              <a:ahLst/>
              <a:cxnLst/>
              <a:rect l="l" t="t" r="r" b="b"/>
              <a:pathLst>
                <a:path w="1282" h="372" extrusionOk="0">
                  <a:moveTo>
                    <a:pt x="463" y="0"/>
                  </a:moveTo>
                  <a:cubicBezTo>
                    <a:pt x="411" y="0"/>
                    <a:pt x="358" y="0"/>
                    <a:pt x="316" y="10"/>
                  </a:cubicBezTo>
                  <a:cubicBezTo>
                    <a:pt x="285" y="21"/>
                    <a:pt x="253" y="21"/>
                    <a:pt x="232" y="31"/>
                  </a:cubicBezTo>
                  <a:cubicBezTo>
                    <a:pt x="201" y="42"/>
                    <a:pt x="169" y="63"/>
                    <a:pt x="148" y="73"/>
                  </a:cubicBezTo>
                  <a:cubicBezTo>
                    <a:pt x="117" y="94"/>
                    <a:pt x="96" y="115"/>
                    <a:pt x="64" y="136"/>
                  </a:cubicBezTo>
                  <a:cubicBezTo>
                    <a:pt x="43" y="157"/>
                    <a:pt x="33" y="178"/>
                    <a:pt x="22" y="199"/>
                  </a:cubicBezTo>
                  <a:cubicBezTo>
                    <a:pt x="1" y="220"/>
                    <a:pt x="1" y="241"/>
                    <a:pt x="1" y="262"/>
                  </a:cubicBezTo>
                  <a:cubicBezTo>
                    <a:pt x="1" y="283"/>
                    <a:pt x="12" y="304"/>
                    <a:pt x="22" y="315"/>
                  </a:cubicBezTo>
                  <a:cubicBezTo>
                    <a:pt x="43" y="325"/>
                    <a:pt x="64" y="336"/>
                    <a:pt x="85" y="336"/>
                  </a:cubicBezTo>
                  <a:cubicBezTo>
                    <a:pt x="106" y="336"/>
                    <a:pt x="127" y="325"/>
                    <a:pt x="138" y="304"/>
                  </a:cubicBezTo>
                  <a:cubicBezTo>
                    <a:pt x="148" y="283"/>
                    <a:pt x="169" y="273"/>
                    <a:pt x="190" y="262"/>
                  </a:cubicBezTo>
                  <a:cubicBezTo>
                    <a:pt x="222" y="231"/>
                    <a:pt x="253" y="210"/>
                    <a:pt x="285" y="189"/>
                  </a:cubicBezTo>
                  <a:cubicBezTo>
                    <a:pt x="337" y="168"/>
                    <a:pt x="379" y="147"/>
                    <a:pt x="432" y="136"/>
                  </a:cubicBezTo>
                  <a:cubicBezTo>
                    <a:pt x="463" y="126"/>
                    <a:pt x="495" y="126"/>
                    <a:pt x="526" y="126"/>
                  </a:cubicBezTo>
                  <a:cubicBezTo>
                    <a:pt x="568" y="115"/>
                    <a:pt x="600" y="115"/>
                    <a:pt x="642" y="115"/>
                  </a:cubicBezTo>
                  <a:cubicBezTo>
                    <a:pt x="736" y="126"/>
                    <a:pt x="820" y="147"/>
                    <a:pt x="915" y="168"/>
                  </a:cubicBezTo>
                  <a:cubicBezTo>
                    <a:pt x="988" y="199"/>
                    <a:pt x="1062" y="231"/>
                    <a:pt x="1135" y="273"/>
                  </a:cubicBezTo>
                  <a:cubicBezTo>
                    <a:pt x="1167" y="294"/>
                    <a:pt x="1198" y="315"/>
                    <a:pt x="1219" y="346"/>
                  </a:cubicBezTo>
                  <a:cubicBezTo>
                    <a:pt x="1230" y="346"/>
                    <a:pt x="1230" y="357"/>
                    <a:pt x="1230" y="357"/>
                  </a:cubicBezTo>
                  <a:cubicBezTo>
                    <a:pt x="1237" y="364"/>
                    <a:pt x="1244" y="372"/>
                    <a:pt x="1255" y="372"/>
                  </a:cubicBezTo>
                  <a:cubicBezTo>
                    <a:pt x="1260" y="372"/>
                    <a:pt x="1265" y="371"/>
                    <a:pt x="1272" y="367"/>
                  </a:cubicBezTo>
                  <a:cubicBezTo>
                    <a:pt x="1282" y="357"/>
                    <a:pt x="1282" y="346"/>
                    <a:pt x="1272" y="336"/>
                  </a:cubicBezTo>
                  <a:cubicBezTo>
                    <a:pt x="1209" y="252"/>
                    <a:pt x="1125" y="189"/>
                    <a:pt x="1030" y="136"/>
                  </a:cubicBezTo>
                  <a:cubicBezTo>
                    <a:pt x="915" y="73"/>
                    <a:pt x="799" y="42"/>
                    <a:pt x="673" y="21"/>
                  </a:cubicBezTo>
                  <a:cubicBezTo>
                    <a:pt x="610" y="0"/>
                    <a:pt x="537" y="0"/>
                    <a:pt x="463" y="0"/>
                  </a:cubicBezTo>
                  <a:close/>
                </a:path>
              </a:pathLst>
            </a:custGeom>
            <a:solidFill>
              <a:srgbClr val="FFA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791;p52">
              <a:extLst>
                <a:ext uri="{FF2B5EF4-FFF2-40B4-BE49-F238E27FC236}">
                  <a16:creationId xmlns:a16="http://schemas.microsoft.com/office/drawing/2014/main" id="{BC1E3706-57D0-46CE-9891-C64AB272DF4C}"/>
                </a:ext>
              </a:extLst>
            </p:cNvPr>
            <p:cNvSpPr/>
            <p:nvPr/>
          </p:nvSpPr>
          <p:spPr>
            <a:xfrm>
              <a:off x="2243875" y="4686500"/>
              <a:ext cx="205825" cy="108200"/>
            </a:xfrm>
            <a:custGeom>
              <a:avLst/>
              <a:gdLst/>
              <a:ahLst/>
              <a:cxnLst/>
              <a:rect l="l" t="t" r="r" b="b"/>
              <a:pathLst>
                <a:path w="8233" h="4328" extrusionOk="0">
                  <a:moveTo>
                    <a:pt x="4620" y="1"/>
                  </a:moveTo>
                  <a:cubicBezTo>
                    <a:pt x="4389" y="1"/>
                    <a:pt x="4148" y="11"/>
                    <a:pt x="3875" y="53"/>
                  </a:cubicBezTo>
                  <a:cubicBezTo>
                    <a:pt x="3602" y="85"/>
                    <a:pt x="3318" y="127"/>
                    <a:pt x="3003" y="200"/>
                  </a:cubicBezTo>
                  <a:cubicBezTo>
                    <a:pt x="2751" y="253"/>
                    <a:pt x="2489" y="316"/>
                    <a:pt x="2163" y="400"/>
                  </a:cubicBezTo>
                  <a:lnTo>
                    <a:pt x="2090" y="410"/>
                  </a:lnTo>
                  <a:cubicBezTo>
                    <a:pt x="1848" y="473"/>
                    <a:pt x="1586" y="547"/>
                    <a:pt x="1334" y="620"/>
                  </a:cubicBezTo>
                  <a:cubicBezTo>
                    <a:pt x="872" y="778"/>
                    <a:pt x="441" y="977"/>
                    <a:pt x="53" y="1229"/>
                  </a:cubicBezTo>
                  <a:cubicBezTo>
                    <a:pt x="42" y="1240"/>
                    <a:pt x="21" y="1261"/>
                    <a:pt x="21" y="1271"/>
                  </a:cubicBezTo>
                  <a:cubicBezTo>
                    <a:pt x="11" y="1292"/>
                    <a:pt x="21" y="1313"/>
                    <a:pt x="32" y="1334"/>
                  </a:cubicBezTo>
                  <a:cubicBezTo>
                    <a:pt x="32" y="1345"/>
                    <a:pt x="42" y="1345"/>
                    <a:pt x="42" y="1355"/>
                  </a:cubicBezTo>
                  <a:lnTo>
                    <a:pt x="32" y="1355"/>
                  </a:lnTo>
                  <a:cubicBezTo>
                    <a:pt x="0" y="1387"/>
                    <a:pt x="0" y="1439"/>
                    <a:pt x="32" y="1471"/>
                  </a:cubicBezTo>
                  <a:cubicBezTo>
                    <a:pt x="284" y="1723"/>
                    <a:pt x="609" y="1943"/>
                    <a:pt x="987" y="2101"/>
                  </a:cubicBezTo>
                  <a:cubicBezTo>
                    <a:pt x="1355" y="2258"/>
                    <a:pt x="1754" y="2353"/>
                    <a:pt x="2184" y="2395"/>
                  </a:cubicBezTo>
                  <a:cubicBezTo>
                    <a:pt x="2310" y="2405"/>
                    <a:pt x="2436" y="2416"/>
                    <a:pt x="2562" y="2416"/>
                  </a:cubicBezTo>
                  <a:cubicBezTo>
                    <a:pt x="2856" y="2416"/>
                    <a:pt x="3140" y="2384"/>
                    <a:pt x="3423" y="2321"/>
                  </a:cubicBezTo>
                  <a:cubicBezTo>
                    <a:pt x="3833" y="2227"/>
                    <a:pt x="4211" y="2069"/>
                    <a:pt x="4526" y="1849"/>
                  </a:cubicBezTo>
                  <a:cubicBezTo>
                    <a:pt x="4652" y="1765"/>
                    <a:pt x="4767" y="1660"/>
                    <a:pt x="4872" y="1555"/>
                  </a:cubicBezTo>
                  <a:cubicBezTo>
                    <a:pt x="4935" y="1492"/>
                    <a:pt x="4988" y="1429"/>
                    <a:pt x="5040" y="1366"/>
                  </a:cubicBezTo>
                  <a:cubicBezTo>
                    <a:pt x="5114" y="1828"/>
                    <a:pt x="5229" y="2258"/>
                    <a:pt x="5408" y="2626"/>
                  </a:cubicBezTo>
                  <a:cubicBezTo>
                    <a:pt x="5513" y="2867"/>
                    <a:pt x="5649" y="3077"/>
                    <a:pt x="5796" y="3277"/>
                  </a:cubicBezTo>
                  <a:cubicBezTo>
                    <a:pt x="5954" y="3476"/>
                    <a:pt x="6132" y="3665"/>
                    <a:pt x="6332" y="3823"/>
                  </a:cubicBezTo>
                  <a:cubicBezTo>
                    <a:pt x="6500" y="3959"/>
                    <a:pt x="6689" y="4064"/>
                    <a:pt x="6889" y="4159"/>
                  </a:cubicBezTo>
                  <a:cubicBezTo>
                    <a:pt x="7078" y="4243"/>
                    <a:pt x="7246" y="4295"/>
                    <a:pt x="7414" y="4316"/>
                  </a:cubicBezTo>
                  <a:cubicBezTo>
                    <a:pt x="7477" y="4327"/>
                    <a:pt x="7530" y="4327"/>
                    <a:pt x="7582" y="4327"/>
                  </a:cubicBezTo>
                  <a:cubicBezTo>
                    <a:pt x="7687" y="4327"/>
                    <a:pt x="7792" y="4306"/>
                    <a:pt x="7876" y="4274"/>
                  </a:cubicBezTo>
                  <a:cubicBezTo>
                    <a:pt x="7950" y="4243"/>
                    <a:pt x="8013" y="4190"/>
                    <a:pt x="8065" y="4138"/>
                  </a:cubicBezTo>
                  <a:cubicBezTo>
                    <a:pt x="8107" y="4085"/>
                    <a:pt x="8149" y="4022"/>
                    <a:pt x="8181" y="3928"/>
                  </a:cubicBezTo>
                  <a:cubicBezTo>
                    <a:pt x="8212" y="3854"/>
                    <a:pt x="8223" y="3770"/>
                    <a:pt x="8223" y="3655"/>
                  </a:cubicBezTo>
                  <a:cubicBezTo>
                    <a:pt x="8233" y="3539"/>
                    <a:pt x="8212" y="3413"/>
                    <a:pt x="8191" y="3308"/>
                  </a:cubicBezTo>
                  <a:cubicBezTo>
                    <a:pt x="8160" y="3067"/>
                    <a:pt x="8097" y="2825"/>
                    <a:pt x="8023" y="2594"/>
                  </a:cubicBezTo>
                  <a:cubicBezTo>
                    <a:pt x="7866" y="2111"/>
                    <a:pt x="7635" y="1681"/>
                    <a:pt x="7341" y="1303"/>
                  </a:cubicBezTo>
                  <a:cubicBezTo>
                    <a:pt x="7025" y="904"/>
                    <a:pt x="6658" y="589"/>
                    <a:pt x="6238" y="368"/>
                  </a:cubicBezTo>
                  <a:cubicBezTo>
                    <a:pt x="6027" y="253"/>
                    <a:pt x="5796" y="169"/>
                    <a:pt x="5555" y="106"/>
                  </a:cubicBezTo>
                  <a:cubicBezTo>
                    <a:pt x="5313" y="43"/>
                    <a:pt x="5040" y="11"/>
                    <a:pt x="4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792;p52">
              <a:extLst>
                <a:ext uri="{FF2B5EF4-FFF2-40B4-BE49-F238E27FC236}">
                  <a16:creationId xmlns:a16="http://schemas.microsoft.com/office/drawing/2014/main" id="{C3EE4696-6556-4979-88C9-653594563EE8}"/>
                </a:ext>
              </a:extLst>
            </p:cNvPr>
            <p:cNvSpPr/>
            <p:nvPr/>
          </p:nvSpPr>
          <p:spPr>
            <a:xfrm>
              <a:off x="2245450" y="4705150"/>
              <a:ext cx="123925" cy="30225"/>
            </a:xfrm>
            <a:custGeom>
              <a:avLst/>
              <a:gdLst/>
              <a:ahLst/>
              <a:cxnLst/>
              <a:rect l="l" t="t" r="r" b="b"/>
              <a:pathLst>
                <a:path w="4957" h="1209" extrusionOk="0">
                  <a:moveTo>
                    <a:pt x="4820" y="0"/>
                  </a:moveTo>
                  <a:cubicBezTo>
                    <a:pt x="4788" y="0"/>
                    <a:pt x="4757" y="11"/>
                    <a:pt x="4736" y="32"/>
                  </a:cubicBezTo>
                  <a:cubicBezTo>
                    <a:pt x="4620" y="116"/>
                    <a:pt x="4505" y="210"/>
                    <a:pt x="4389" y="284"/>
                  </a:cubicBezTo>
                  <a:cubicBezTo>
                    <a:pt x="4116" y="473"/>
                    <a:pt x="3812" y="630"/>
                    <a:pt x="3497" y="746"/>
                  </a:cubicBezTo>
                  <a:cubicBezTo>
                    <a:pt x="3171" y="851"/>
                    <a:pt x="2846" y="924"/>
                    <a:pt x="2510" y="956"/>
                  </a:cubicBezTo>
                  <a:lnTo>
                    <a:pt x="2489" y="956"/>
                  </a:lnTo>
                  <a:cubicBezTo>
                    <a:pt x="2321" y="977"/>
                    <a:pt x="2153" y="977"/>
                    <a:pt x="1985" y="977"/>
                  </a:cubicBezTo>
                  <a:cubicBezTo>
                    <a:pt x="1806" y="966"/>
                    <a:pt x="1628" y="945"/>
                    <a:pt x="1449" y="914"/>
                  </a:cubicBezTo>
                  <a:cubicBezTo>
                    <a:pt x="1113" y="851"/>
                    <a:pt x="777" y="746"/>
                    <a:pt x="473" y="588"/>
                  </a:cubicBezTo>
                  <a:cubicBezTo>
                    <a:pt x="336" y="525"/>
                    <a:pt x="210" y="452"/>
                    <a:pt x="84" y="378"/>
                  </a:cubicBezTo>
                  <a:cubicBezTo>
                    <a:pt x="76" y="370"/>
                    <a:pt x="67" y="367"/>
                    <a:pt x="58" y="367"/>
                  </a:cubicBezTo>
                  <a:cubicBezTo>
                    <a:pt x="42" y="367"/>
                    <a:pt x="28" y="376"/>
                    <a:pt x="21" y="389"/>
                  </a:cubicBezTo>
                  <a:cubicBezTo>
                    <a:pt x="0" y="410"/>
                    <a:pt x="11" y="441"/>
                    <a:pt x="32" y="462"/>
                  </a:cubicBezTo>
                  <a:cubicBezTo>
                    <a:pt x="242" y="599"/>
                    <a:pt x="462" y="735"/>
                    <a:pt x="704" y="840"/>
                  </a:cubicBezTo>
                  <a:cubicBezTo>
                    <a:pt x="935" y="935"/>
                    <a:pt x="1166" y="1019"/>
                    <a:pt x="1418" y="1082"/>
                  </a:cubicBezTo>
                  <a:cubicBezTo>
                    <a:pt x="1544" y="1113"/>
                    <a:pt x="1670" y="1134"/>
                    <a:pt x="1796" y="1155"/>
                  </a:cubicBezTo>
                  <a:cubicBezTo>
                    <a:pt x="1911" y="1176"/>
                    <a:pt x="2037" y="1197"/>
                    <a:pt x="2163" y="1197"/>
                  </a:cubicBezTo>
                  <a:cubicBezTo>
                    <a:pt x="2289" y="1208"/>
                    <a:pt x="2415" y="1208"/>
                    <a:pt x="2541" y="1208"/>
                  </a:cubicBezTo>
                  <a:cubicBezTo>
                    <a:pt x="2667" y="1197"/>
                    <a:pt x="2793" y="1187"/>
                    <a:pt x="2930" y="1176"/>
                  </a:cubicBezTo>
                  <a:cubicBezTo>
                    <a:pt x="3297" y="1124"/>
                    <a:pt x="3644" y="1019"/>
                    <a:pt x="3980" y="861"/>
                  </a:cubicBezTo>
                  <a:cubicBezTo>
                    <a:pt x="4148" y="788"/>
                    <a:pt x="4305" y="693"/>
                    <a:pt x="4463" y="599"/>
                  </a:cubicBezTo>
                  <a:cubicBezTo>
                    <a:pt x="4620" y="483"/>
                    <a:pt x="4778" y="368"/>
                    <a:pt x="4914" y="231"/>
                  </a:cubicBezTo>
                  <a:cubicBezTo>
                    <a:pt x="4935" y="210"/>
                    <a:pt x="4956" y="179"/>
                    <a:pt x="4956" y="137"/>
                  </a:cubicBezTo>
                  <a:cubicBezTo>
                    <a:pt x="4956" y="105"/>
                    <a:pt x="4946" y="74"/>
                    <a:pt x="4925" y="42"/>
                  </a:cubicBezTo>
                  <a:cubicBezTo>
                    <a:pt x="4904" y="11"/>
                    <a:pt x="4862" y="0"/>
                    <a:pt x="4830" y="0"/>
                  </a:cubicBezTo>
                  <a:close/>
                </a:path>
              </a:pathLst>
            </a:custGeom>
            <a:solidFill>
              <a:srgbClr val="EBC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793;p52">
              <a:extLst>
                <a:ext uri="{FF2B5EF4-FFF2-40B4-BE49-F238E27FC236}">
                  <a16:creationId xmlns:a16="http://schemas.microsoft.com/office/drawing/2014/main" id="{771BC4B4-B675-491B-9DBD-77AB17A9F575}"/>
                </a:ext>
              </a:extLst>
            </p:cNvPr>
            <p:cNvSpPr/>
            <p:nvPr/>
          </p:nvSpPr>
          <p:spPr>
            <a:xfrm>
              <a:off x="2289825" y="4708825"/>
              <a:ext cx="45700" cy="11575"/>
            </a:xfrm>
            <a:custGeom>
              <a:avLst/>
              <a:gdLst/>
              <a:ahLst/>
              <a:cxnLst/>
              <a:rect l="l" t="t" r="r" b="b"/>
              <a:pathLst>
                <a:path w="1828" h="463" extrusionOk="0">
                  <a:moveTo>
                    <a:pt x="1690" y="0"/>
                  </a:moveTo>
                  <a:cubicBezTo>
                    <a:pt x="1617" y="42"/>
                    <a:pt x="1543" y="84"/>
                    <a:pt x="1470" y="116"/>
                  </a:cubicBezTo>
                  <a:cubicBezTo>
                    <a:pt x="1386" y="158"/>
                    <a:pt x="1302" y="189"/>
                    <a:pt x="1228" y="221"/>
                  </a:cubicBezTo>
                  <a:cubicBezTo>
                    <a:pt x="1018" y="294"/>
                    <a:pt x="808" y="347"/>
                    <a:pt x="588" y="368"/>
                  </a:cubicBezTo>
                  <a:lnTo>
                    <a:pt x="609" y="368"/>
                  </a:lnTo>
                  <a:cubicBezTo>
                    <a:pt x="567" y="371"/>
                    <a:pt x="524" y="372"/>
                    <a:pt x="481" y="372"/>
                  </a:cubicBezTo>
                  <a:cubicBezTo>
                    <a:pt x="363" y="372"/>
                    <a:pt x="244" y="362"/>
                    <a:pt x="136" y="347"/>
                  </a:cubicBezTo>
                  <a:cubicBezTo>
                    <a:pt x="105" y="336"/>
                    <a:pt x="73" y="326"/>
                    <a:pt x="52" y="326"/>
                  </a:cubicBezTo>
                  <a:cubicBezTo>
                    <a:pt x="47" y="323"/>
                    <a:pt x="41" y="322"/>
                    <a:pt x="35" y="322"/>
                  </a:cubicBezTo>
                  <a:cubicBezTo>
                    <a:pt x="21" y="322"/>
                    <a:pt x="7" y="332"/>
                    <a:pt x="0" y="347"/>
                  </a:cubicBezTo>
                  <a:cubicBezTo>
                    <a:pt x="0" y="368"/>
                    <a:pt x="10" y="389"/>
                    <a:pt x="31" y="399"/>
                  </a:cubicBezTo>
                  <a:cubicBezTo>
                    <a:pt x="94" y="420"/>
                    <a:pt x="168" y="431"/>
                    <a:pt x="241" y="441"/>
                  </a:cubicBezTo>
                  <a:cubicBezTo>
                    <a:pt x="315" y="452"/>
                    <a:pt x="388" y="462"/>
                    <a:pt x="462" y="462"/>
                  </a:cubicBezTo>
                  <a:cubicBezTo>
                    <a:pt x="609" y="462"/>
                    <a:pt x="766" y="452"/>
                    <a:pt x="913" y="431"/>
                  </a:cubicBezTo>
                  <a:cubicBezTo>
                    <a:pt x="1060" y="410"/>
                    <a:pt x="1207" y="368"/>
                    <a:pt x="1354" y="315"/>
                  </a:cubicBezTo>
                  <a:cubicBezTo>
                    <a:pt x="1501" y="273"/>
                    <a:pt x="1638" y="221"/>
                    <a:pt x="1774" y="158"/>
                  </a:cubicBezTo>
                  <a:cubicBezTo>
                    <a:pt x="1816" y="137"/>
                    <a:pt x="1827" y="84"/>
                    <a:pt x="1806" y="42"/>
                  </a:cubicBezTo>
                  <a:cubicBezTo>
                    <a:pt x="1795" y="11"/>
                    <a:pt x="1764" y="0"/>
                    <a:pt x="1732" y="0"/>
                  </a:cubicBezTo>
                  <a:close/>
                </a:path>
              </a:pathLst>
            </a:custGeom>
            <a:solidFill>
              <a:srgbClr val="EBC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794;p52">
              <a:extLst>
                <a:ext uri="{FF2B5EF4-FFF2-40B4-BE49-F238E27FC236}">
                  <a16:creationId xmlns:a16="http://schemas.microsoft.com/office/drawing/2014/main" id="{596CEED2-5E0B-4B4D-A280-76C984C44A4F}"/>
                </a:ext>
              </a:extLst>
            </p:cNvPr>
            <p:cNvSpPr/>
            <p:nvPr/>
          </p:nvSpPr>
          <p:spPr>
            <a:xfrm>
              <a:off x="2382750" y="4732725"/>
              <a:ext cx="50425" cy="53575"/>
            </a:xfrm>
            <a:custGeom>
              <a:avLst/>
              <a:gdLst/>
              <a:ahLst/>
              <a:cxnLst/>
              <a:rect l="l" t="t" r="r" b="b"/>
              <a:pathLst>
                <a:path w="2017" h="2143" extrusionOk="0">
                  <a:moveTo>
                    <a:pt x="356" y="477"/>
                  </a:moveTo>
                  <a:cubicBezTo>
                    <a:pt x="356" y="478"/>
                    <a:pt x="357" y="479"/>
                    <a:pt x="357" y="480"/>
                  </a:cubicBezTo>
                  <a:lnTo>
                    <a:pt x="357" y="480"/>
                  </a:lnTo>
                  <a:cubicBezTo>
                    <a:pt x="357" y="479"/>
                    <a:pt x="356" y="478"/>
                    <a:pt x="356" y="477"/>
                  </a:cubicBezTo>
                  <a:close/>
                  <a:moveTo>
                    <a:pt x="105" y="0"/>
                  </a:moveTo>
                  <a:cubicBezTo>
                    <a:pt x="73" y="10"/>
                    <a:pt x="42" y="31"/>
                    <a:pt x="31" y="52"/>
                  </a:cubicBezTo>
                  <a:cubicBezTo>
                    <a:pt x="10" y="84"/>
                    <a:pt x="0" y="115"/>
                    <a:pt x="10" y="147"/>
                  </a:cubicBezTo>
                  <a:cubicBezTo>
                    <a:pt x="42" y="262"/>
                    <a:pt x="84" y="378"/>
                    <a:pt x="136" y="483"/>
                  </a:cubicBezTo>
                  <a:cubicBezTo>
                    <a:pt x="178" y="598"/>
                    <a:pt x="220" y="703"/>
                    <a:pt x="283" y="808"/>
                  </a:cubicBezTo>
                  <a:cubicBezTo>
                    <a:pt x="388" y="1018"/>
                    <a:pt x="525" y="1228"/>
                    <a:pt x="683" y="1407"/>
                  </a:cubicBezTo>
                  <a:cubicBezTo>
                    <a:pt x="840" y="1585"/>
                    <a:pt x="1019" y="1743"/>
                    <a:pt x="1218" y="1869"/>
                  </a:cubicBezTo>
                  <a:cubicBezTo>
                    <a:pt x="1323" y="1932"/>
                    <a:pt x="1428" y="1984"/>
                    <a:pt x="1533" y="2026"/>
                  </a:cubicBezTo>
                  <a:cubicBezTo>
                    <a:pt x="1638" y="2068"/>
                    <a:pt x="1754" y="2100"/>
                    <a:pt x="1870" y="2121"/>
                  </a:cubicBezTo>
                  <a:cubicBezTo>
                    <a:pt x="1901" y="2131"/>
                    <a:pt x="1943" y="2131"/>
                    <a:pt x="1975" y="2142"/>
                  </a:cubicBezTo>
                  <a:cubicBezTo>
                    <a:pt x="1996" y="2142"/>
                    <a:pt x="2017" y="2121"/>
                    <a:pt x="2017" y="2100"/>
                  </a:cubicBezTo>
                  <a:cubicBezTo>
                    <a:pt x="2017" y="2079"/>
                    <a:pt x="2006" y="2068"/>
                    <a:pt x="1985" y="2068"/>
                  </a:cubicBezTo>
                  <a:cubicBezTo>
                    <a:pt x="1954" y="2058"/>
                    <a:pt x="1933" y="2058"/>
                    <a:pt x="1912" y="2058"/>
                  </a:cubicBezTo>
                  <a:cubicBezTo>
                    <a:pt x="1786" y="2026"/>
                    <a:pt x="1670" y="1995"/>
                    <a:pt x="1554" y="1942"/>
                  </a:cubicBezTo>
                  <a:cubicBezTo>
                    <a:pt x="1481" y="1900"/>
                    <a:pt x="1407" y="1869"/>
                    <a:pt x="1344" y="1816"/>
                  </a:cubicBezTo>
                  <a:cubicBezTo>
                    <a:pt x="1271" y="1774"/>
                    <a:pt x="1208" y="1722"/>
                    <a:pt x="1145" y="1669"/>
                  </a:cubicBezTo>
                  <a:cubicBezTo>
                    <a:pt x="977" y="1522"/>
                    <a:pt x="830" y="1344"/>
                    <a:pt x="704" y="1165"/>
                  </a:cubicBezTo>
                  <a:lnTo>
                    <a:pt x="704" y="1165"/>
                  </a:lnTo>
                  <a:lnTo>
                    <a:pt x="714" y="1176"/>
                  </a:lnTo>
                  <a:cubicBezTo>
                    <a:pt x="562" y="963"/>
                    <a:pt x="450" y="732"/>
                    <a:pt x="357" y="480"/>
                  </a:cubicBezTo>
                  <a:lnTo>
                    <a:pt x="357" y="480"/>
                  </a:lnTo>
                  <a:cubicBezTo>
                    <a:pt x="357" y="481"/>
                    <a:pt x="357" y="482"/>
                    <a:pt x="357" y="483"/>
                  </a:cubicBezTo>
                  <a:cubicBezTo>
                    <a:pt x="346" y="472"/>
                    <a:pt x="346" y="472"/>
                    <a:pt x="346" y="462"/>
                  </a:cubicBezTo>
                  <a:lnTo>
                    <a:pt x="346" y="462"/>
                  </a:lnTo>
                  <a:cubicBezTo>
                    <a:pt x="346" y="470"/>
                    <a:pt x="353" y="472"/>
                    <a:pt x="356" y="477"/>
                  </a:cubicBezTo>
                  <a:lnTo>
                    <a:pt x="356" y="477"/>
                  </a:lnTo>
                  <a:cubicBezTo>
                    <a:pt x="353" y="468"/>
                    <a:pt x="350" y="460"/>
                    <a:pt x="346" y="451"/>
                  </a:cubicBezTo>
                  <a:cubicBezTo>
                    <a:pt x="325" y="399"/>
                    <a:pt x="304" y="346"/>
                    <a:pt x="294" y="294"/>
                  </a:cubicBezTo>
                  <a:cubicBezTo>
                    <a:pt x="273" y="231"/>
                    <a:pt x="262" y="168"/>
                    <a:pt x="252" y="94"/>
                  </a:cubicBezTo>
                  <a:cubicBezTo>
                    <a:pt x="231" y="42"/>
                    <a:pt x="189" y="0"/>
                    <a:pt x="126" y="0"/>
                  </a:cubicBezTo>
                  <a:close/>
                </a:path>
              </a:pathLst>
            </a:custGeom>
            <a:solidFill>
              <a:srgbClr val="EBC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795;p52">
              <a:extLst>
                <a:ext uri="{FF2B5EF4-FFF2-40B4-BE49-F238E27FC236}">
                  <a16:creationId xmlns:a16="http://schemas.microsoft.com/office/drawing/2014/main" id="{36752DB5-FBD9-4E08-A8AF-AB13C605C1EB}"/>
                </a:ext>
              </a:extLst>
            </p:cNvPr>
            <p:cNvSpPr/>
            <p:nvPr/>
          </p:nvSpPr>
          <p:spPr>
            <a:xfrm>
              <a:off x="2467525" y="4586750"/>
              <a:ext cx="31525" cy="35775"/>
            </a:xfrm>
            <a:custGeom>
              <a:avLst/>
              <a:gdLst/>
              <a:ahLst/>
              <a:cxnLst/>
              <a:rect l="l" t="t" r="r" b="b"/>
              <a:pathLst>
                <a:path w="1261" h="1431" extrusionOk="0">
                  <a:moveTo>
                    <a:pt x="1146" y="1"/>
                  </a:moveTo>
                  <a:cubicBezTo>
                    <a:pt x="1062" y="11"/>
                    <a:pt x="978" y="22"/>
                    <a:pt x="894" y="43"/>
                  </a:cubicBezTo>
                  <a:cubicBezTo>
                    <a:pt x="810" y="64"/>
                    <a:pt x="736" y="106"/>
                    <a:pt x="663" y="137"/>
                  </a:cubicBezTo>
                  <a:cubicBezTo>
                    <a:pt x="526" y="211"/>
                    <a:pt x="400" y="326"/>
                    <a:pt x="295" y="452"/>
                  </a:cubicBezTo>
                  <a:cubicBezTo>
                    <a:pt x="96" y="704"/>
                    <a:pt x="1" y="1040"/>
                    <a:pt x="22" y="1366"/>
                  </a:cubicBezTo>
                  <a:cubicBezTo>
                    <a:pt x="22" y="1394"/>
                    <a:pt x="47" y="1430"/>
                    <a:pt x="83" y="1430"/>
                  </a:cubicBezTo>
                  <a:cubicBezTo>
                    <a:pt x="87" y="1430"/>
                    <a:pt x="91" y="1430"/>
                    <a:pt x="96" y="1429"/>
                  </a:cubicBezTo>
                  <a:cubicBezTo>
                    <a:pt x="138" y="1429"/>
                    <a:pt x="169" y="1397"/>
                    <a:pt x="169" y="1355"/>
                  </a:cubicBezTo>
                  <a:lnTo>
                    <a:pt x="169" y="1198"/>
                  </a:lnTo>
                  <a:cubicBezTo>
                    <a:pt x="180" y="1103"/>
                    <a:pt x="201" y="1009"/>
                    <a:pt x="232" y="925"/>
                  </a:cubicBezTo>
                  <a:cubicBezTo>
                    <a:pt x="274" y="820"/>
                    <a:pt x="316" y="736"/>
                    <a:pt x="379" y="652"/>
                  </a:cubicBezTo>
                  <a:cubicBezTo>
                    <a:pt x="421" y="578"/>
                    <a:pt x="484" y="515"/>
                    <a:pt x="547" y="452"/>
                  </a:cubicBezTo>
                  <a:cubicBezTo>
                    <a:pt x="610" y="400"/>
                    <a:pt x="684" y="358"/>
                    <a:pt x="757" y="316"/>
                  </a:cubicBezTo>
                  <a:cubicBezTo>
                    <a:pt x="831" y="284"/>
                    <a:pt x="904" y="263"/>
                    <a:pt x="978" y="242"/>
                  </a:cubicBezTo>
                  <a:cubicBezTo>
                    <a:pt x="1041" y="232"/>
                    <a:pt x="1093" y="232"/>
                    <a:pt x="1156" y="232"/>
                  </a:cubicBezTo>
                  <a:cubicBezTo>
                    <a:pt x="1219" y="232"/>
                    <a:pt x="1261" y="169"/>
                    <a:pt x="1261" y="116"/>
                  </a:cubicBezTo>
                  <a:cubicBezTo>
                    <a:pt x="1261" y="53"/>
                    <a:pt x="1209" y="1"/>
                    <a:pt x="1156" y="1"/>
                  </a:cubicBezTo>
                  <a:close/>
                </a:path>
              </a:pathLst>
            </a:custGeom>
            <a:solidFill>
              <a:srgbClr val="EBC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796;p52">
              <a:extLst>
                <a:ext uri="{FF2B5EF4-FFF2-40B4-BE49-F238E27FC236}">
                  <a16:creationId xmlns:a16="http://schemas.microsoft.com/office/drawing/2014/main" id="{5CF87772-5FB4-4D82-8E55-40EBEE5A3190}"/>
                </a:ext>
              </a:extLst>
            </p:cNvPr>
            <p:cNvSpPr/>
            <p:nvPr/>
          </p:nvSpPr>
          <p:spPr>
            <a:xfrm>
              <a:off x="2416875" y="4607475"/>
              <a:ext cx="26000" cy="21825"/>
            </a:xfrm>
            <a:custGeom>
              <a:avLst/>
              <a:gdLst/>
              <a:ahLst/>
              <a:cxnLst/>
              <a:rect l="l" t="t" r="r" b="b"/>
              <a:pathLst>
                <a:path w="1040" h="873" extrusionOk="0">
                  <a:moveTo>
                    <a:pt x="767" y="1"/>
                  </a:moveTo>
                  <a:cubicBezTo>
                    <a:pt x="715" y="1"/>
                    <a:pt x="652" y="12"/>
                    <a:pt x="599" y="22"/>
                  </a:cubicBezTo>
                  <a:cubicBezTo>
                    <a:pt x="484" y="54"/>
                    <a:pt x="379" y="117"/>
                    <a:pt x="294" y="190"/>
                  </a:cubicBezTo>
                  <a:cubicBezTo>
                    <a:pt x="116" y="348"/>
                    <a:pt x="11" y="579"/>
                    <a:pt x="0" y="810"/>
                  </a:cubicBezTo>
                  <a:cubicBezTo>
                    <a:pt x="0" y="841"/>
                    <a:pt x="21" y="873"/>
                    <a:pt x="53" y="873"/>
                  </a:cubicBezTo>
                  <a:cubicBezTo>
                    <a:pt x="84" y="873"/>
                    <a:pt x="105" y="852"/>
                    <a:pt x="105" y="820"/>
                  </a:cubicBezTo>
                  <a:cubicBezTo>
                    <a:pt x="116" y="789"/>
                    <a:pt x="116" y="757"/>
                    <a:pt x="116" y="726"/>
                  </a:cubicBezTo>
                  <a:cubicBezTo>
                    <a:pt x="137" y="673"/>
                    <a:pt x="147" y="610"/>
                    <a:pt x="179" y="558"/>
                  </a:cubicBezTo>
                  <a:cubicBezTo>
                    <a:pt x="210" y="495"/>
                    <a:pt x="242" y="442"/>
                    <a:pt x="294" y="390"/>
                  </a:cubicBezTo>
                  <a:cubicBezTo>
                    <a:pt x="326" y="348"/>
                    <a:pt x="368" y="306"/>
                    <a:pt x="421" y="274"/>
                  </a:cubicBezTo>
                  <a:cubicBezTo>
                    <a:pt x="463" y="243"/>
                    <a:pt x="505" y="222"/>
                    <a:pt x="547" y="211"/>
                  </a:cubicBezTo>
                  <a:lnTo>
                    <a:pt x="673" y="180"/>
                  </a:lnTo>
                  <a:cubicBezTo>
                    <a:pt x="715" y="180"/>
                    <a:pt x="757" y="190"/>
                    <a:pt x="799" y="190"/>
                  </a:cubicBezTo>
                  <a:lnTo>
                    <a:pt x="893" y="222"/>
                  </a:lnTo>
                  <a:cubicBezTo>
                    <a:pt x="904" y="226"/>
                    <a:pt x="916" y="228"/>
                    <a:pt x="927" y="228"/>
                  </a:cubicBezTo>
                  <a:cubicBezTo>
                    <a:pt x="970" y="228"/>
                    <a:pt x="1011" y="200"/>
                    <a:pt x="1019" y="159"/>
                  </a:cubicBezTo>
                  <a:cubicBezTo>
                    <a:pt x="1040" y="106"/>
                    <a:pt x="1009" y="43"/>
                    <a:pt x="956" y="33"/>
                  </a:cubicBezTo>
                  <a:cubicBezTo>
                    <a:pt x="893" y="12"/>
                    <a:pt x="830" y="1"/>
                    <a:pt x="767" y="1"/>
                  </a:cubicBezTo>
                  <a:close/>
                </a:path>
              </a:pathLst>
            </a:custGeom>
            <a:solidFill>
              <a:srgbClr val="EBC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797;p52">
              <a:extLst>
                <a:ext uri="{FF2B5EF4-FFF2-40B4-BE49-F238E27FC236}">
                  <a16:creationId xmlns:a16="http://schemas.microsoft.com/office/drawing/2014/main" id="{5B925474-1880-44FE-BA55-73B1E4716FAE}"/>
                </a:ext>
              </a:extLst>
            </p:cNvPr>
            <p:cNvSpPr/>
            <p:nvPr/>
          </p:nvSpPr>
          <p:spPr>
            <a:xfrm>
              <a:off x="2330250" y="4847425"/>
              <a:ext cx="42550" cy="43875"/>
            </a:xfrm>
            <a:custGeom>
              <a:avLst/>
              <a:gdLst/>
              <a:ahLst/>
              <a:cxnLst/>
              <a:rect l="l" t="t" r="r" b="b"/>
              <a:pathLst>
                <a:path w="1702" h="1755" extrusionOk="0">
                  <a:moveTo>
                    <a:pt x="1228" y="1"/>
                  </a:moveTo>
                  <a:cubicBezTo>
                    <a:pt x="1176" y="64"/>
                    <a:pt x="1123" y="127"/>
                    <a:pt x="1060" y="179"/>
                  </a:cubicBezTo>
                  <a:cubicBezTo>
                    <a:pt x="955" y="295"/>
                    <a:pt x="829" y="421"/>
                    <a:pt x="693" y="526"/>
                  </a:cubicBezTo>
                  <a:cubicBezTo>
                    <a:pt x="472" y="704"/>
                    <a:pt x="241" y="873"/>
                    <a:pt x="0" y="1041"/>
                  </a:cubicBezTo>
                  <a:cubicBezTo>
                    <a:pt x="84" y="1198"/>
                    <a:pt x="199" y="1345"/>
                    <a:pt x="357" y="1471"/>
                  </a:cubicBezTo>
                  <a:cubicBezTo>
                    <a:pt x="441" y="1545"/>
                    <a:pt x="535" y="1597"/>
                    <a:pt x="619" y="1650"/>
                  </a:cubicBezTo>
                  <a:cubicBezTo>
                    <a:pt x="714" y="1692"/>
                    <a:pt x="819" y="1734"/>
                    <a:pt x="913" y="1744"/>
                  </a:cubicBezTo>
                  <a:cubicBezTo>
                    <a:pt x="955" y="1755"/>
                    <a:pt x="997" y="1755"/>
                    <a:pt x="1050" y="1755"/>
                  </a:cubicBezTo>
                  <a:cubicBezTo>
                    <a:pt x="1102" y="1755"/>
                    <a:pt x="1144" y="1755"/>
                    <a:pt x="1197" y="1744"/>
                  </a:cubicBezTo>
                  <a:cubicBezTo>
                    <a:pt x="1291" y="1723"/>
                    <a:pt x="1375" y="1671"/>
                    <a:pt x="1459" y="1608"/>
                  </a:cubicBezTo>
                  <a:cubicBezTo>
                    <a:pt x="1543" y="1524"/>
                    <a:pt x="1606" y="1429"/>
                    <a:pt x="1648" y="1324"/>
                  </a:cubicBezTo>
                  <a:cubicBezTo>
                    <a:pt x="1690" y="1230"/>
                    <a:pt x="1701" y="1114"/>
                    <a:pt x="1701" y="978"/>
                  </a:cubicBezTo>
                  <a:cubicBezTo>
                    <a:pt x="1690" y="904"/>
                    <a:pt x="1680" y="820"/>
                    <a:pt x="1648" y="715"/>
                  </a:cubicBezTo>
                  <a:cubicBezTo>
                    <a:pt x="1627" y="641"/>
                    <a:pt x="1596" y="557"/>
                    <a:pt x="1554" y="463"/>
                  </a:cubicBezTo>
                  <a:cubicBezTo>
                    <a:pt x="1480" y="305"/>
                    <a:pt x="1396" y="158"/>
                    <a:pt x="1291" y="32"/>
                  </a:cubicBezTo>
                  <a:cubicBezTo>
                    <a:pt x="1281" y="11"/>
                    <a:pt x="1260" y="1"/>
                    <a:pt x="1249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798;p52">
              <a:extLst>
                <a:ext uri="{FF2B5EF4-FFF2-40B4-BE49-F238E27FC236}">
                  <a16:creationId xmlns:a16="http://schemas.microsoft.com/office/drawing/2014/main" id="{0853DE67-2B32-4532-8598-8E3813851C97}"/>
                </a:ext>
              </a:extLst>
            </p:cNvPr>
            <p:cNvSpPr/>
            <p:nvPr/>
          </p:nvSpPr>
          <p:spPr>
            <a:xfrm>
              <a:off x="2259100" y="4775775"/>
              <a:ext cx="30750" cy="22600"/>
            </a:xfrm>
            <a:custGeom>
              <a:avLst/>
              <a:gdLst/>
              <a:ahLst/>
              <a:cxnLst/>
              <a:rect l="l" t="t" r="r" b="b"/>
              <a:pathLst>
                <a:path w="1230" h="904" extrusionOk="0">
                  <a:moveTo>
                    <a:pt x="1061" y="0"/>
                  </a:moveTo>
                  <a:cubicBezTo>
                    <a:pt x="914" y="0"/>
                    <a:pt x="693" y="94"/>
                    <a:pt x="473" y="241"/>
                  </a:cubicBezTo>
                  <a:cubicBezTo>
                    <a:pt x="315" y="346"/>
                    <a:pt x="189" y="462"/>
                    <a:pt x="105" y="577"/>
                  </a:cubicBezTo>
                  <a:cubicBezTo>
                    <a:pt x="21" y="693"/>
                    <a:pt x="0" y="787"/>
                    <a:pt x="32" y="850"/>
                  </a:cubicBezTo>
                  <a:cubicBezTo>
                    <a:pt x="63" y="882"/>
                    <a:pt x="105" y="903"/>
                    <a:pt x="179" y="903"/>
                  </a:cubicBezTo>
                  <a:cubicBezTo>
                    <a:pt x="326" y="903"/>
                    <a:pt x="557" y="819"/>
                    <a:pt x="767" y="672"/>
                  </a:cubicBezTo>
                  <a:cubicBezTo>
                    <a:pt x="1008" y="504"/>
                    <a:pt x="1197" y="304"/>
                    <a:pt x="1218" y="157"/>
                  </a:cubicBezTo>
                  <a:cubicBezTo>
                    <a:pt x="1229" y="115"/>
                    <a:pt x="1218" y="84"/>
                    <a:pt x="1208" y="63"/>
                  </a:cubicBezTo>
                  <a:cubicBezTo>
                    <a:pt x="1176" y="21"/>
                    <a:pt x="1134" y="0"/>
                    <a:pt x="1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799;p52">
              <a:extLst>
                <a:ext uri="{FF2B5EF4-FFF2-40B4-BE49-F238E27FC236}">
                  <a16:creationId xmlns:a16="http://schemas.microsoft.com/office/drawing/2014/main" id="{A3B8A0FE-72D9-4AE1-BBFC-E0C6A2BFCFAE}"/>
                </a:ext>
              </a:extLst>
            </p:cNvPr>
            <p:cNvSpPr/>
            <p:nvPr/>
          </p:nvSpPr>
          <p:spPr>
            <a:xfrm>
              <a:off x="2337850" y="4757125"/>
              <a:ext cx="38625" cy="14200"/>
            </a:xfrm>
            <a:custGeom>
              <a:avLst/>
              <a:gdLst/>
              <a:ahLst/>
              <a:cxnLst/>
              <a:rect l="l" t="t" r="r" b="b"/>
              <a:pathLst>
                <a:path w="1545" h="568" extrusionOk="0">
                  <a:moveTo>
                    <a:pt x="767" y="0"/>
                  </a:moveTo>
                  <a:cubicBezTo>
                    <a:pt x="347" y="11"/>
                    <a:pt x="0" y="147"/>
                    <a:pt x="0" y="305"/>
                  </a:cubicBezTo>
                  <a:cubicBezTo>
                    <a:pt x="11" y="452"/>
                    <a:pt x="326" y="567"/>
                    <a:pt x="725" y="567"/>
                  </a:cubicBezTo>
                  <a:lnTo>
                    <a:pt x="777" y="567"/>
                  </a:lnTo>
                  <a:cubicBezTo>
                    <a:pt x="1103" y="557"/>
                    <a:pt x="1386" y="483"/>
                    <a:pt x="1491" y="368"/>
                  </a:cubicBezTo>
                  <a:cubicBezTo>
                    <a:pt x="1523" y="336"/>
                    <a:pt x="1544" y="305"/>
                    <a:pt x="1544" y="263"/>
                  </a:cubicBezTo>
                  <a:cubicBezTo>
                    <a:pt x="1533" y="116"/>
                    <a:pt x="1218" y="0"/>
                    <a:pt x="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00;p52">
              <a:extLst>
                <a:ext uri="{FF2B5EF4-FFF2-40B4-BE49-F238E27FC236}">
                  <a16:creationId xmlns:a16="http://schemas.microsoft.com/office/drawing/2014/main" id="{ABBF2058-C00C-4AEE-83CC-9B3FC4DAC6AC}"/>
                </a:ext>
              </a:extLst>
            </p:cNvPr>
            <p:cNvSpPr/>
            <p:nvPr/>
          </p:nvSpPr>
          <p:spPr>
            <a:xfrm>
              <a:off x="2311600" y="4808050"/>
              <a:ext cx="20500" cy="47800"/>
            </a:xfrm>
            <a:custGeom>
              <a:avLst/>
              <a:gdLst/>
              <a:ahLst/>
              <a:cxnLst/>
              <a:rect l="l" t="t" r="r" b="b"/>
              <a:pathLst>
                <a:path w="820" h="1912" extrusionOk="0">
                  <a:moveTo>
                    <a:pt x="515" y="0"/>
                  </a:moveTo>
                  <a:lnTo>
                    <a:pt x="504" y="11"/>
                  </a:lnTo>
                  <a:cubicBezTo>
                    <a:pt x="494" y="21"/>
                    <a:pt x="494" y="32"/>
                    <a:pt x="494" y="32"/>
                  </a:cubicBezTo>
                  <a:lnTo>
                    <a:pt x="525" y="126"/>
                  </a:lnTo>
                  <a:lnTo>
                    <a:pt x="536" y="147"/>
                  </a:lnTo>
                  <a:lnTo>
                    <a:pt x="536" y="158"/>
                  </a:lnTo>
                  <a:cubicBezTo>
                    <a:pt x="557" y="210"/>
                    <a:pt x="567" y="263"/>
                    <a:pt x="588" y="305"/>
                  </a:cubicBezTo>
                  <a:cubicBezTo>
                    <a:pt x="620" y="420"/>
                    <a:pt x="662" y="546"/>
                    <a:pt x="672" y="672"/>
                  </a:cubicBezTo>
                  <a:cubicBezTo>
                    <a:pt x="683" y="704"/>
                    <a:pt x="683" y="735"/>
                    <a:pt x="683" y="777"/>
                  </a:cubicBezTo>
                  <a:cubicBezTo>
                    <a:pt x="683" y="777"/>
                    <a:pt x="672" y="788"/>
                    <a:pt x="672" y="798"/>
                  </a:cubicBezTo>
                  <a:lnTo>
                    <a:pt x="651" y="830"/>
                  </a:lnTo>
                  <a:cubicBezTo>
                    <a:pt x="641" y="830"/>
                    <a:pt x="630" y="840"/>
                    <a:pt x="620" y="840"/>
                  </a:cubicBezTo>
                  <a:cubicBezTo>
                    <a:pt x="578" y="861"/>
                    <a:pt x="525" y="872"/>
                    <a:pt x="483" y="872"/>
                  </a:cubicBezTo>
                  <a:lnTo>
                    <a:pt x="462" y="872"/>
                  </a:lnTo>
                  <a:cubicBezTo>
                    <a:pt x="389" y="882"/>
                    <a:pt x="326" y="893"/>
                    <a:pt x="263" y="924"/>
                  </a:cubicBezTo>
                  <a:cubicBezTo>
                    <a:pt x="221" y="935"/>
                    <a:pt x="189" y="966"/>
                    <a:pt x="168" y="987"/>
                  </a:cubicBezTo>
                  <a:cubicBezTo>
                    <a:pt x="137" y="1019"/>
                    <a:pt x="116" y="1050"/>
                    <a:pt x="84" y="1082"/>
                  </a:cubicBezTo>
                  <a:cubicBezTo>
                    <a:pt x="42" y="1145"/>
                    <a:pt x="11" y="1218"/>
                    <a:pt x="0" y="1303"/>
                  </a:cubicBezTo>
                  <a:cubicBezTo>
                    <a:pt x="0" y="1376"/>
                    <a:pt x="0" y="1450"/>
                    <a:pt x="21" y="1523"/>
                  </a:cubicBezTo>
                  <a:cubicBezTo>
                    <a:pt x="42" y="1597"/>
                    <a:pt x="74" y="1660"/>
                    <a:pt x="126" y="1723"/>
                  </a:cubicBezTo>
                  <a:cubicBezTo>
                    <a:pt x="168" y="1786"/>
                    <a:pt x="221" y="1828"/>
                    <a:pt x="284" y="1859"/>
                  </a:cubicBezTo>
                  <a:cubicBezTo>
                    <a:pt x="357" y="1901"/>
                    <a:pt x="431" y="1912"/>
                    <a:pt x="515" y="1912"/>
                  </a:cubicBezTo>
                  <a:cubicBezTo>
                    <a:pt x="557" y="1912"/>
                    <a:pt x="599" y="1912"/>
                    <a:pt x="641" y="1901"/>
                  </a:cubicBezTo>
                  <a:cubicBezTo>
                    <a:pt x="693" y="1891"/>
                    <a:pt x="735" y="1870"/>
                    <a:pt x="767" y="1849"/>
                  </a:cubicBezTo>
                  <a:cubicBezTo>
                    <a:pt x="788" y="1838"/>
                    <a:pt x="809" y="1817"/>
                    <a:pt x="809" y="1796"/>
                  </a:cubicBezTo>
                  <a:cubicBezTo>
                    <a:pt x="819" y="1775"/>
                    <a:pt x="819" y="1744"/>
                    <a:pt x="798" y="1723"/>
                  </a:cubicBezTo>
                  <a:cubicBezTo>
                    <a:pt x="788" y="1702"/>
                    <a:pt x="777" y="1691"/>
                    <a:pt x="746" y="1681"/>
                  </a:cubicBezTo>
                  <a:lnTo>
                    <a:pt x="725" y="1681"/>
                  </a:lnTo>
                  <a:cubicBezTo>
                    <a:pt x="714" y="1681"/>
                    <a:pt x="693" y="1691"/>
                    <a:pt x="683" y="1691"/>
                  </a:cubicBezTo>
                  <a:cubicBezTo>
                    <a:pt x="641" y="1712"/>
                    <a:pt x="599" y="1723"/>
                    <a:pt x="557" y="1733"/>
                  </a:cubicBezTo>
                  <a:lnTo>
                    <a:pt x="473" y="1733"/>
                  </a:lnTo>
                  <a:cubicBezTo>
                    <a:pt x="441" y="1723"/>
                    <a:pt x="420" y="1712"/>
                    <a:pt x="389" y="1702"/>
                  </a:cubicBezTo>
                  <a:cubicBezTo>
                    <a:pt x="357" y="1691"/>
                    <a:pt x="336" y="1681"/>
                    <a:pt x="315" y="1660"/>
                  </a:cubicBezTo>
                  <a:cubicBezTo>
                    <a:pt x="284" y="1639"/>
                    <a:pt x="263" y="1618"/>
                    <a:pt x="242" y="1586"/>
                  </a:cubicBezTo>
                  <a:cubicBezTo>
                    <a:pt x="231" y="1565"/>
                    <a:pt x="210" y="1534"/>
                    <a:pt x="200" y="1502"/>
                  </a:cubicBezTo>
                  <a:cubicBezTo>
                    <a:pt x="179" y="1471"/>
                    <a:pt x="168" y="1439"/>
                    <a:pt x="168" y="1397"/>
                  </a:cubicBezTo>
                  <a:lnTo>
                    <a:pt x="168" y="1303"/>
                  </a:lnTo>
                  <a:cubicBezTo>
                    <a:pt x="179" y="1260"/>
                    <a:pt x="179" y="1229"/>
                    <a:pt x="200" y="1197"/>
                  </a:cubicBezTo>
                  <a:cubicBezTo>
                    <a:pt x="210" y="1166"/>
                    <a:pt x="231" y="1134"/>
                    <a:pt x="252" y="1103"/>
                  </a:cubicBezTo>
                  <a:cubicBezTo>
                    <a:pt x="273" y="1071"/>
                    <a:pt x="294" y="1061"/>
                    <a:pt x="305" y="1040"/>
                  </a:cubicBezTo>
                  <a:cubicBezTo>
                    <a:pt x="315" y="1040"/>
                    <a:pt x="336" y="1029"/>
                    <a:pt x="347" y="1019"/>
                  </a:cubicBezTo>
                  <a:cubicBezTo>
                    <a:pt x="399" y="1008"/>
                    <a:pt x="441" y="998"/>
                    <a:pt x="494" y="987"/>
                  </a:cubicBezTo>
                  <a:lnTo>
                    <a:pt x="525" y="977"/>
                  </a:lnTo>
                  <a:cubicBezTo>
                    <a:pt x="578" y="966"/>
                    <a:pt x="641" y="945"/>
                    <a:pt x="693" y="914"/>
                  </a:cubicBezTo>
                  <a:cubicBezTo>
                    <a:pt x="714" y="893"/>
                    <a:pt x="725" y="872"/>
                    <a:pt x="735" y="851"/>
                  </a:cubicBezTo>
                  <a:cubicBezTo>
                    <a:pt x="746" y="840"/>
                    <a:pt x="746" y="819"/>
                    <a:pt x="756" y="798"/>
                  </a:cubicBezTo>
                  <a:cubicBezTo>
                    <a:pt x="756" y="756"/>
                    <a:pt x="756" y="714"/>
                    <a:pt x="746" y="662"/>
                  </a:cubicBezTo>
                  <a:cubicBezTo>
                    <a:pt x="735" y="609"/>
                    <a:pt x="725" y="557"/>
                    <a:pt x="704" y="494"/>
                  </a:cubicBezTo>
                  <a:cubicBezTo>
                    <a:pt x="683" y="431"/>
                    <a:pt x="662" y="368"/>
                    <a:pt x="651" y="305"/>
                  </a:cubicBezTo>
                  <a:cubicBezTo>
                    <a:pt x="630" y="263"/>
                    <a:pt x="620" y="231"/>
                    <a:pt x="609" y="189"/>
                  </a:cubicBezTo>
                  <a:cubicBezTo>
                    <a:pt x="588" y="137"/>
                    <a:pt x="567" y="74"/>
                    <a:pt x="546" y="21"/>
                  </a:cubicBezTo>
                  <a:cubicBezTo>
                    <a:pt x="546" y="11"/>
                    <a:pt x="536" y="0"/>
                    <a:pt x="525" y="0"/>
                  </a:cubicBezTo>
                  <a:close/>
                </a:path>
              </a:pathLst>
            </a:custGeom>
            <a:solidFill>
              <a:srgbClr val="FFA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01;p52">
              <a:extLst>
                <a:ext uri="{FF2B5EF4-FFF2-40B4-BE49-F238E27FC236}">
                  <a16:creationId xmlns:a16="http://schemas.microsoft.com/office/drawing/2014/main" id="{E48C0C4C-BC44-49DD-A8D7-8984B62B549D}"/>
                </a:ext>
              </a:extLst>
            </p:cNvPr>
            <p:cNvSpPr/>
            <p:nvPr/>
          </p:nvSpPr>
          <p:spPr>
            <a:xfrm>
              <a:off x="2352825" y="4790725"/>
              <a:ext cx="42025" cy="38350"/>
            </a:xfrm>
            <a:custGeom>
              <a:avLst/>
              <a:gdLst/>
              <a:ahLst/>
              <a:cxnLst/>
              <a:rect l="l" t="t" r="r" b="b"/>
              <a:pathLst>
                <a:path w="1681" h="1534" extrusionOk="0">
                  <a:moveTo>
                    <a:pt x="745" y="0"/>
                  </a:moveTo>
                  <a:cubicBezTo>
                    <a:pt x="661" y="0"/>
                    <a:pt x="577" y="11"/>
                    <a:pt x="493" y="53"/>
                  </a:cubicBezTo>
                  <a:cubicBezTo>
                    <a:pt x="378" y="95"/>
                    <a:pt x="283" y="168"/>
                    <a:pt x="210" y="252"/>
                  </a:cubicBezTo>
                  <a:cubicBezTo>
                    <a:pt x="147" y="326"/>
                    <a:pt x="94" y="410"/>
                    <a:pt x="63" y="515"/>
                  </a:cubicBezTo>
                  <a:cubicBezTo>
                    <a:pt x="31" y="599"/>
                    <a:pt x="21" y="693"/>
                    <a:pt x="10" y="819"/>
                  </a:cubicBezTo>
                  <a:cubicBezTo>
                    <a:pt x="0" y="914"/>
                    <a:pt x="10" y="1008"/>
                    <a:pt x="21" y="1134"/>
                  </a:cubicBezTo>
                  <a:cubicBezTo>
                    <a:pt x="31" y="1260"/>
                    <a:pt x="52" y="1376"/>
                    <a:pt x="73" y="1512"/>
                  </a:cubicBezTo>
                  <a:cubicBezTo>
                    <a:pt x="84" y="1533"/>
                    <a:pt x="94" y="1533"/>
                    <a:pt x="105" y="1533"/>
                  </a:cubicBezTo>
                  <a:cubicBezTo>
                    <a:pt x="136" y="1533"/>
                    <a:pt x="126" y="1512"/>
                    <a:pt x="126" y="1502"/>
                  </a:cubicBezTo>
                  <a:lnTo>
                    <a:pt x="94" y="1313"/>
                  </a:lnTo>
                  <a:cubicBezTo>
                    <a:pt x="84" y="1176"/>
                    <a:pt x="63" y="966"/>
                    <a:pt x="84" y="767"/>
                  </a:cubicBezTo>
                  <a:cubicBezTo>
                    <a:pt x="94" y="683"/>
                    <a:pt x="115" y="609"/>
                    <a:pt x="147" y="536"/>
                  </a:cubicBezTo>
                  <a:cubicBezTo>
                    <a:pt x="168" y="483"/>
                    <a:pt x="199" y="431"/>
                    <a:pt x="231" y="389"/>
                  </a:cubicBezTo>
                  <a:cubicBezTo>
                    <a:pt x="262" y="347"/>
                    <a:pt x="294" y="315"/>
                    <a:pt x="336" y="284"/>
                  </a:cubicBezTo>
                  <a:cubicBezTo>
                    <a:pt x="388" y="252"/>
                    <a:pt x="430" y="221"/>
                    <a:pt x="493" y="189"/>
                  </a:cubicBezTo>
                  <a:cubicBezTo>
                    <a:pt x="546" y="179"/>
                    <a:pt x="588" y="158"/>
                    <a:pt x="640" y="158"/>
                  </a:cubicBezTo>
                  <a:cubicBezTo>
                    <a:pt x="661" y="147"/>
                    <a:pt x="682" y="147"/>
                    <a:pt x="703" y="147"/>
                  </a:cubicBezTo>
                  <a:cubicBezTo>
                    <a:pt x="724" y="147"/>
                    <a:pt x="745" y="147"/>
                    <a:pt x="766" y="158"/>
                  </a:cubicBezTo>
                  <a:cubicBezTo>
                    <a:pt x="819" y="158"/>
                    <a:pt x="861" y="168"/>
                    <a:pt x="903" y="189"/>
                  </a:cubicBezTo>
                  <a:cubicBezTo>
                    <a:pt x="955" y="210"/>
                    <a:pt x="1008" y="242"/>
                    <a:pt x="1060" y="284"/>
                  </a:cubicBezTo>
                  <a:cubicBezTo>
                    <a:pt x="1123" y="336"/>
                    <a:pt x="1186" y="399"/>
                    <a:pt x="1249" y="483"/>
                  </a:cubicBezTo>
                  <a:cubicBezTo>
                    <a:pt x="1323" y="578"/>
                    <a:pt x="1375" y="672"/>
                    <a:pt x="1428" y="777"/>
                  </a:cubicBezTo>
                  <a:cubicBezTo>
                    <a:pt x="1438" y="819"/>
                    <a:pt x="1459" y="861"/>
                    <a:pt x="1470" y="903"/>
                  </a:cubicBezTo>
                  <a:cubicBezTo>
                    <a:pt x="1480" y="924"/>
                    <a:pt x="1491" y="945"/>
                    <a:pt x="1512" y="966"/>
                  </a:cubicBezTo>
                  <a:cubicBezTo>
                    <a:pt x="1533" y="977"/>
                    <a:pt x="1554" y="977"/>
                    <a:pt x="1564" y="977"/>
                  </a:cubicBezTo>
                  <a:lnTo>
                    <a:pt x="1596" y="977"/>
                  </a:lnTo>
                  <a:cubicBezTo>
                    <a:pt x="1627" y="966"/>
                    <a:pt x="1648" y="945"/>
                    <a:pt x="1659" y="924"/>
                  </a:cubicBezTo>
                  <a:cubicBezTo>
                    <a:pt x="1680" y="893"/>
                    <a:pt x="1680" y="872"/>
                    <a:pt x="1669" y="840"/>
                  </a:cubicBezTo>
                  <a:cubicBezTo>
                    <a:pt x="1648" y="767"/>
                    <a:pt x="1617" y="693"/>
                    <a:pt x="1585" y="630"/>
                  </a:cubicBezTo>
                  <a:cubicBezTo>
                    <a:pt x="1554" y="578"/>
                    <a:pt x="1522" y="515"/>
                    <a:pt x="1480" y="452"/>
                  </a:cubicBezTo>
                  <a:cubicBezTo>
                    <a:pt x="1438" y="399"/>
                    <a:pt x="1407" y="347"/>
                    <a:pt x="1354" y="294"/>
                  </a:cubicBezTo>
                  <a:cubicBezTo>
                    <a:pt x="1312" y="252"/>
                    <a:pt x="1270" y="210"/>
                    <a:pt x="1207" y="158"/>
                  </a:cubicBezTo>
                  <a:cubicBezTo>
                    <a:pt x="1165" y="126"/>
                    <a:pt x="1113" y="95"/>
                    <a:pt x="1050" y="63"/>
                  </a:cubicBezTo>
                  <a:cubicBezTo>
                    <a:pt x="997" y="42"/>
                    <a:pt x="934" y="21"/>
                    <a:pt x="871" y="11"/>
                  </a:cubicBezTo>
                  <a:cubicBezTo>
                    <a:pt x="829" y="0"/>
                    <a:pt x="787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802;p52">
              <a:extLst>
                <a:ext uri="{FF2B5EF4-FFF2-40B4-BE49-F238E27FC236}">
                  <a16:creationId xmlns:a16="http://schemas.microsoft.com/office/drawing/2014/main" id="{F4925478-EC12-432C-BB5E-83584C29AA44}"/>
                </a:ext>
              </a:extLst>
            </p:cNvPr>
            <p:cNvSpPr/>
            <p:nvPr/>
          </p:nvSpPr>
          <p:spPr>
            <a:xfrm>
              <a:off x="2269875" y="4817775"/>
              <a:ext cx="32050" cy="33350"/>
            </a:xfrm>
            <a:custGeom>
              <a:avLst/>
              <a:gdLst/>
              <a:ahLst/>
              <a:cxnLst/>
              <a:rect l="l" t="t" r="r" b="b"/>
              <a:pathLst>
                <a:path w="1282" h="1334" extrusionOk="0">
                  <a:moveTo>
                    <a:pt x="430" y="0"/>
                  </a:moveTo>
                  <a:cubicBezTo>
                    <a:pt x="378" y="0"/>
                    <a:pt x="325" y="10"/>
                    <a:pt x="273" y="42"/>
                  </a:cubicBezTo>
                  <a:cubicBezTo>
                    <a:pt x="241" y="52"/>
                    <a:pt x="210" y="73"/>
                    <a:pt x="168" y="105"/>
                  </a:cubicBezTo>
                  <a:cubicBezTo>
                    <a:pt x="157" y="115"/>
                    <a:pt x="147" y="136"/>
                    <a:pt x="136" y="147"/>
                  </a:cubicBezTo>
                  <a:cubicBezTo>
                    <a:pt x="115" y="168"/>
                    <a:pt x="105" y="189"/>
                    <a:pt x="84" y="210"/>
                  </a:cubicBezTo>
                  <a:cubicBezTo>
                    <a:pt x="63" y="241"/>
                    <a:pt x="52" y="283"/>
                    <a:pt x="31" y="325"/>
                  </a:cubicBezTo>
                  <a:cubicBezTo>
                    <a:pt x="21" y="378"/>
                    <a:pt x="10" y="420"/>
                    <a:pt x="10" y="472"/>
                  </a:cubicBezTo>
                  <a:cubicBezTo>
                    <a:pt x="0" y="556"/>
                    <a:pt x="0" y="651"/>
                    <a:pt x="10" y="756"/>
                  </a:cubicBezTo>
                  <a:cubicBezTo>
                    <a:pt x="21" y="861"/>
                    <a:pt x="42" y="956"/>
                    <a:pt x="73" y="1040"/>
                  </a:cubicBezTo>
                  <a:lnTo>
                    <a:pt x="105" y="1166"/>
                  </a:lnTo>
                  <a:cubicBezTo>
                    <a:pt x="126" y="1197"/>
                    <a:pt x="136" y="1239"/>
                    <a:pt x="157" y="1271"/>
                  </a:cubicBezTo>
                  <a:lnTo>
                    <a:pt x="168" y="1302"/>
                  </a:lnTo>
                  <a:cubicBezTo>
                    <a:pt x="178" y="1313"/>
                    <a:pt x="189" y="1313"/>
                    <a:pt x="199" y="1323"/>
                  </a:cubicBezTo>
                  <a:cubicBezTo>
                    <a:pt x="210" y="1334"/>
                    <a:pt x="220" y="1334"/>
                    <a:pt x="231" y="1334"/>
                  </a:cubicBezTo>
                  <a:lnTo>
                    <a:pt x="252" y="1334"/>
                  </a:lnTo>
                  <a:cubicBezTo>
                    <a:pt x="273" y="1323"/>
                    <a:pt x="283" y="1313"/>
                    <a:pt x="294" y="1302"/>
                  </a:cubicBezTo>
                  <a:cubicBezTo>
                    <a:pt x="304" y="1281"/>
                    <a:pt x="304" y="1260"/>
                    <a:pt x="304" y="1239"/>
                  </a:cubicBezTo>
                  <a:cubicBezTo>
                    <a:pt x="294" y="1218"/>
                    <a:pt x="283" y="1187"/>
                    <a:pt x="273" y="1166"/>
                  </a:cubicBezTo>
                  <a:lnTo>
                    <a:pt x="273" y="1145"/>
                  </a:lnTo>
                  <a:cubicBezTo>
                    <a:pt x="262" y="1103"/>
                    <a:pt x="252" y="1071"/>
                    <a:pt x="241" y="1029"/>
                  </a:cubicBezTo>
                  <a:cubicBezTo>
                    <a:pt x="220" y="935"/>
                    <a:pt x="199" y="850"/>
                    <a:pt x="189" y="766"/>
                  </a:cubicBezTo>
                  <a:lnTo>
                    <a:pt x="189" y="777"/>
                  </a:lnTo>
                  <a:cubicBezTo>
                    <a:pt x="178" y="661"/>
                    <a:pt x="178" y="556"/>
                    <a:pt x="189" y="472"/>
                  </a:cubicBezTo>
                  <a:cubicBezTo>
                    <a:pt x="189" y="409"/>
                    <a:pt x="210" y="357"/>
                    <a:pt x="220" y="315"/>
                  </a:cubicBezTo>
                  <a:cubicBezTo>
                    <a:pt x="231" y="283"/>
                    <a:pt x="252" y="262"/>
                    <a:pt x="262" y="241"/>
                  </a:cubicBezTo>
                  <a:cubicBezTo>
                    <a:pt x="283" y="220"/>
                    <a:pt x="304" y="199"/>
                    <a:pt x="325" y="189"/>
                  </a:cubicBezTo>
                  <a:cubicBezTo>
                    <a:pt x="336" y="168"/>
                    <a:pt x="357" y="157"/>
                    <a:pt x="378" y="147"/>
                  </a:cubicBezTo>
                  <a:cubicBezTo>
                    <a:pt x="409" y="136"/>
                    <a:pt x="430" y="136"/>
                    <a:pt x="462" y="126"/>
                  </a:cubicBezTo>
                  <a:lnTo>
                    <a:pt x="535" y="126"/>
                  </a:lnTo>
                  <a:lnTo>
                    <a:pt x="630" y="157"/>
                  </a:lnTo>
                  <a:cubicBezTo>
                    <a:pt x="672" y="178"/>
                    <a:pt x="714" y="199"/>
                    <a:pt x="756" y="231"/>
                  </a:cubicBezTo>
                  <a:cubicBezTo>
                    <a:pt x="840" y="294"/>
                    <a:pt x="903" y="367"/>
                    <a:pt x="976" y="462"/>
                  </a:cubicBezTo>
                  <a:cubicBezTo>
                    <a:pt x="1029" y="525"/>
                    <a:pt x="1081" y="609"/>
                    <a:pt x="1123" y="682"/>
                  </a:cubicBezTo>
                  <a:cubicBezTo>
                    <a:pt x="1165" y="756"/>
                    <a:pt x="1197" y="819"/>
                    <a:pt x="1228" y="893"/>
                  </a:cubicBezTo>
                  <a:cubicBezTo>
                    <a:pt x="1228" y="903"/>
                    <a:pt x="1239" y="914"/>
                    <a:pt x="1249" y="914"/>
                  </a:cubicBezTo>
                  <a:cubicBezTo>
                    <a:pt x="1270" y="914"/>
                    <a:pt x="1270" y="903"/>
                    <a:pt x="1281" y="893"/>
                  </a:cubicBezTo>
                  <a:lnTo>
                    <a:pt x="1281" y="871"/>
                  </a:lnTo>
                  <a:cubicBezTo>
                    <a:pt x="1207" y="693"/>
                    <a:pt x="1113" y="525"/>
                    <a:pt x="1008" y="378"/>
                  </a:cubicBezTo>
                  <a:cubicBezTo>
                    <a:pt x="945" y="283"/>
                    <a:pt x="871" y="210"/>
                    <a:pt x="798" y="147"/>
                  </a:cubicBezTo>
                  <a:cubicBezTo>
                    <a:pt x="724" y="73"/>
                    <a:pt x="640" y="31"/>
                    <a:pt x="556" y="10"/>
                  </a:cubicBezTo>
                  <a:cubicBezTo>
                    <a:pt x="525" y="0"/>
                    <a:pt x="493" y="0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803;p52">
              <a:extLst>
                <a:ext uri="{FF2B5EF4-FFF2-40B4-BE49-F238E27FC236}">
                  <a16:creationId xmlns:a16="http://schemas.microsoft.com/office/drawing/2014/main" id="{DD4E70C9-8DD8-4E56-8422-8BC641FF3E68}"/>
                </a:ext>
              </a:extLst>
            </p:cNvPr>
            <p:cNvSpPr/>
            <p:nvPr/>
          </p:nvSpPr>
          <p:spPr>
            <a:xfrm>
              <a:off x="2019150" y="4837725"/>
              <a:ext cx="273575" cy="268050"/>
            </a:xfrm>
            <a:custGeom>
              <a:avLst/>
              <a:gdLst/>
              <a:ahLst/>
              <a:cxnLst/>
              <a:rect l="l" t="t" r="r" b="b"/>
              <a:pathLst>
                <a:path w="10943" h="10722" extrusionOk="0">
                  <a:moveTo>
                    <a:pt x="2983" y="0"/>
                  </a:moveTo>
                  <a:cubicBezTo>
                    <a:pt x="2857" y="10"/>
                    <a:pt x="2721" y="21"/>
                    <a:pt x="2574" y="52"/>
                  </a:cubicBezTo>
                  <a:cubicBezTo>
                    <a:pt x="2448" y="73"/>
                    <a:pt x="2322" y="116"/>
                    <a:pt x="2153" y="179"/>
                  </a:cubicBezTo>
                  <a:cubicBezTo>
                    <a:pt x="1870" y="284"/>
                    <a:pt x="1586" y="410"/>
                    <a:pt x="1324" y="557"/>
                  </a:cubicBezTo>
                  <a:cubicBezTo>
                    <a:pt x="1071" y="704"/>
                    <a:pt x="819" y="882"/>
                    <a:pt x="588" y="1092"/>
                  </a:cubicBezTo>
                  <a:cubicBezTo>
                    <a:pt x="473" y="1177"/>
                    <a:pt x="378" y="1271"/>
                    <a:pt x="284" y="1376"/>
                  </a:cubicBezTo>
                  <a:cubicBezTo>
                    <a:pt x="210" y="1450"/>
                    <a:pt x="147" y="1513"/>
                    <a:pt x="105" y="1565"/>
                  </a:cubicBezTo>
                  <a:cubicBezTo>
                    <a:pt x="84" y="1597"/>
                    <a:pt x="63" y="1628"/>
                    <a:pt x="53" y="1649"/>
                  </a:cubicBezTo>
                  <a:cubicBezTo>
                    <a:pt x="32" y="1681"/>
                    <a:pt x="21" y="1702"/>
                    <a:pt x="11" y="1733"/>
                  </a:cubicBezTo>
                  <a:cubicBezTo>
                    <a:pt x="11" y="1754"/>
                    <a:pt x="0" y="1775"/>
                    <a:pt x="0" y="1796"/>
                  </a:cubicBezTo>
                  <a:cubicBezTo>
                    <a:pt x="0" y="1817"/>
                    <a:pt x="11" y="1838"/>
                    <a:pt x="21" y="1859"/>
                  </a:cubicBezTo>
                  <a:cubicBezTo>
                    <a:pt x="42" y="1912"/>
                    <a:pt x="105" y="1922"/>
                    <a:pt x="126" y="1933"/>
                  </a:cubicBezTo>
                  <a:lnTo>
                    <a:pt x="252" y="1933"/>
                  </a:lnTo>
                  <a:cubicBezTo>
                    <a:pt x="389" y="1912"/>
                    <a:pt x="515" y="1870"/>
                    <a:pt x="630" y="1828"/>
                  </a:cubicBezTo>
                  <a:cubicBezTo>
                    <a:pt x="767" y="1786"/>
                    <a:pt x="914" y="1723"/>
                    <a:pt x="1071" y="1649"/>
                  </a:cubicBezTo>
                  <a:lnTo>
                    <a:pt x="1071" y="1649"/>
                  </a:lnTo>
                  <a:cubicBezTo>
                    <a:pt x="1029" y="1691"/>
                    <a:pt x="987" y="1723"/>
                    <a:pt x="945" y="1765"/>
                  </a:cubicBezTo>
                  <a:cubicBezTo>
                    <a:pt x="840" y="1870"/>
                    <a:pt x="714" y="1996"/>
                    <a:pt x="609" y="2132"/>
                  </a:cubicBezTo>
                  <a:cubicBezTo>
                    <a:pt x="567" y="2185"/>
                    <a:pt x="525" y="2248"/>
                    <a:pt x="504" y="2311"/>
                  </a:cubicBezTo>
                  <a:cubicBezTo>
                    <a:pt x="483" y="2353"/>
                    <a:pt x="462" y="2416"/>
                    <a:pt x="473" y="2468"/>
                  </a:cubicBezTo>
                  <a:cubicBezTo>
                    <a:pt x="473" y="2500"/>
                    <a:pt x="483" y="2531"/>
                    <a:pt x="494" y="2552"/>
                  </a:cubicBezTo>
                  <a:cubicBezTo>
                    <a:pt x="515" y="2584"/>
                    <a:pt x="536" y="2605"/>
                    <a:pt x="557" y="2615"/>
                  </a:cubicBezTo>
                  <a:cubicBezTo>
                    <a:pt x="620" y="2657"/>
                    <a:pt x="683" y="2668"/>
                    <a:pt x="756" y="2678"/>
                  </a:cubicBezTo>
                  <a:lnTo>
                    <a:pt x="788" y="2678"/>
                  </a:lnTo>
                  <a:cubicBezTo>
                    <a:pt x="851" y="2678"/>
                    <a:pt x="924" y="2668"/>
                    <a:pt x="998" y="2636"/>
                  </a:cubicBezTo>
                  <a:cubicBezTo>
                    <a:pt x="1082" y="2605"/>
                    <a:pt x="1166" y="2573"/>
                    <a:pt x="1261" y="2510"/>
                  </a:cubicBezTo>
                  <a:cubicBezTo>
                    <a:pt x="1355" y="2447"/>
                    <a:pt x="1439" y="2374"/>
                    <a:pt x="1523" y="2311"/>
                  </a:cubicBezTo>
                  <a:cubicBezTo>
                    <a:pt x="1618" y="2237"/>
                    <a:pt x="1702" y="2153"/>
                    <a:pt x="1775" y="2080"/>
                  </a:cubicBezTo>
                  <a:lnTo>
                    <a:pt x="1796" y="2059"/>
                  </a:lnTo>
                  <a:lnTo>
                    <a:pt x="1817" y="2038"/>
                  </a:lnTo>
                  <a:lnTo>
                    <a:pt x="1817" y="2038"/>
                  </a:lnTo>
                  <a:cubicBezTo>
                    <a:pt x="1807" y="2059"/>
                    <a:pt x="1807" y="2069"/>
                    <a:pt x="1796" y="2090"/>
                  </a:cubicBezTo>
                  <a:cubicBezTo>
                    <a:pt x="1775" y="2143"/>
                    <a:pt x="1765" y="2237"/>
                    <a:pt x="1786" y="2332"/>
                  </a:cubicBezTo>
                  <a:cubicBezTo>
                    <a:pt x="1786" y="2353"/>
                    <a:pt x="1796" y="2374"/>
                    <a:pt x="1796" y="2395"/>
                  </a:cubicBezTo>
                  <a:cubicBezTo>
                    <a:pt x="1807" y="2416"/>
                    <a:pt x="1817" y="2437"/>
                    <a:pt x="1828" y="2447"/>
                  </a:cubicBezTo>
                  <a:cubicBezTo>
                    <a:pt x="1849" y="2489"/>
                    <a:pt x="1870" y="2521"/>
                    <a:pt x="1912" y="2563"/>
                  </a:cubicBezTo>
                  <a:cubicBezTo>
                    <a:pt x="1954" y="2584"/>
                    <a:pt x="1985" y="2615"/>
                    <a:pt x="2038" y="2636"/>
                  </a:cubicBezTo>
                  <a:cubicBezTo>
                    <a:pt x="2080" y="2657"/>
                    <a:pt x="2132" y="2678"/>
                    <a:pt x="2185" y="2678"/>
                  </a:cubicBezTo>
                  <a:cubicBezTo>
                    <a:pt x="2216" y="2689"/>
                    <a:pt x="2248" y="2689"/>
                    <a:pt x="2280" y="2689"/>
                  </a:cubicBezTo>
                  <a:cubicBezTo>
                    <a:pt x="2343" y="2689"/>
                    <a:pt x="2416" y="2678"/>
                    <a:pt x="2490" y="2657"/>
                  </a:cubicBezTo>
                  <a:cubicBezTo>
                    <a:pt x="2574" y="2626"/>
                    <a:pt x="2668" y="2584"/>
                    <a:pt x="2763" y="2510"/>
                  </a:cubicBezTo>
                  <a:cubicBezTo>
                    <a:pt x="2847" y="2458"/>
                    <a:pt x="2931" y="2384"/>
                    <a:pt x="3025" y="2290"/>
                  </a:cubicBezTo>
                  <a:cubicBezTo>
                    <a:pt x="3099" y="2216"/>
                    <a:pt x="3162" y="2132"/>
                    <a:pt x="3225" y="2038"/>
                  </a:cubicBezTo>
                  <a:cubicBezTo>
                    <a:pt x="3256" y="1996"/>
                    <a:pt x="3277" y="1954"/>
                    <a:pt x="3309" y="1922"/>
                  </a:cubicBezTo>
                  <a:cubicBezTo>
                    <a:pt x="3309" y="1922"/>
                    <a:pt x="3309" y="1933"/>
                    <a:pt x="3319" y="1943"/>
                  </a:cubicBezTo>
                  <a:cubicBezTo>
                    <a:pt x="3340" y="1985"/>
                    <a:pt x="3372" y="2038"/>
                    <a:pt x="3424" y="2080"/>
                  </a:cubicBezTo>
                  <a:cubicBezTo>
                    <a:pt x="3498" y="2164"/>
                    <a:pt x="3603" y="2216"/>
                    <a:pt x="3729" y="2248"/>
                  </a:cubicBezTo>
                  <a:lnTo>
                    <a:pt x="3729" y="2279"/>
                  </a:lnTo>
                  <a:cubicBezTo>
                    <a:pt x="3813" y="2531"/>
                    <a:pt x="3886" y="2794"/>
                    <a:pt x="3970" y="3056"/>
                  </a:cubicBezTo>
                  <a:cubicBezTo>
                    <a:pt x="4222" y="3875"/>
                    <a:pt x="4485" y="4715"/>
                    <a:pt x="4779" y="5534"/>
                  </a:cubicBezTo>
                  <a:cubicBezTo>
                    <a:pt x="4999" y="6122"/>
                    <a:pt x="5209" y="6647"/>
                    <a:pt x="5440" y="7130"/>
                  </a:cubicBezTo>
                  <a:cubicBezTo>
                    <a:pt x="5703" y="7676"/>
                    <a:pt x="5976" y="8159"/>
                    <a:pt x="6280" y="8590"/>
                  </a:cubicBezTo>
                  <a:cubicBezTo>
                    <a:pt x="6574" y="9031"/>
                    <a:pt x="6921" y="9419"/>
                    <a:pt x="7309" y="9734"/>
                  </a:cubicBezTo>
                  <a:cubicBezTo>
                    <a:pt x="7708" y="10060"/>
                    <a:pt x="8139" y="10312"/>
                    <a:pt x="8601" y="10480"/>
                  </a:cubicBezTo>
                  <a:cubicBezTo>
                    <a:pt x="8937" y="10606"/>
                    <a:pt x="9283" y="10679"/>
                    <a:pt x="9630" y="10711"/>
                  </a:cubicBezTo>
                  <a:cubicBezTo>
                    <a:pt x="9735" y="10711"/>
                    <a:pt x="9840" y="10721"/>
                    <a:pt x="9934" y="10721"/>
                  </a:cubicBezTo>
                  <a:cubicBezTo>
                    <a:pt x="10207" y="10721"/>
                    <a:pt x="10480" y="10690"/>
                    <a:pt x="10753" y="10637"/>
                  </a:cubicBezTo>
                  <a:cubicBezTo>
                    <a:pt x="10774" y="10627"/>
                    <a:pt x="10785" y="10627"/>
                    <a:pt x="10806" y="10606"/>
                  </a:cubicBezTo>
                  <a:cubicBezTo>
                    <a:pt x="10816" y="10595"/>
                    <a:pt x="10827" y="10574"/>
                    <a:pt x="10816" y="10553"/>
                  </a:cubicBezTo>
                  <a:cubicBezTo>
                    <a:pt x="10837" y="10532"/>
                    <a:pt x="10848" y="10522"/>
                    <a:pt x="10858" y="10501"/>
                  </a:cubicBezTo>
                  <a:cubicBezTo>
                    <a:pt x="10900" y="10322"/>
                    <a:pt x="10921" y="10144"/>
                    <a:pt x="10932" y="9944"/>
                  </a:cubicBezTo>
                  <a:cubicBezTo>
                    <a:pt x="10942" y="9745"/>
                    <a:pt x="10942" y="9535"/>
                    <a:pt x="10911" y="9314"/>
                  </a:cubicBezTo>
                  <a:cubicBezTo>
                    <a:pt x="10890" y="9094"/>
                    <a:pt x="10858" y="8873"/>
                    <a:pt x="10806" y="8653"/>
                  </a:cubicBezTo>
                  <a:cubicBezTo>
                    <a:pt x="10753" y="8432"/>
                    <a:pt x="10680" y="8201"/>
                    <a:pt x="10606" y="7991"/>
                  </a:cubicBezTo>
                  <a:cubicBezTo>
                    <a:pt x="10449" y="7571"/>
                    <a:pt x="10260" y="7193"/>
                    <a:pt x="10029" y="6857"/>
                  </a:cubicBezTo>
                  <a:cubicBezTo>
                    <a:pt x="9808" y="6553"/>
                    <a:pt x="9577" y="6322"/>
                    <a:pt x="9315" y="6154"/>
                  </a:cubicBezTo>
                  <a:cubicBezTo>
                    <a:pt x="9462" y="6122"/>
                    <a:pt x="9598" y="6070"/>
                    <a:pt x="9735" y="6017"/>
                  </a:cubicBezTo>
                  <a:lnTo>
                    <a:pt x="9840" y="5986"/>
                  </a:lnTo>
                  <a:cubicBezTo>
                    <a:pt x="9945" y="5944"/>
                    <a:pt x="10050" y="5902"/>
                    <a:pt x="10155" y="5870"/>
                  </a:cubicBezTo>
                  <a:cubicBezTo>
                    <a:pt x="10197" y="5860"/>
                    <a:pt x="10228" y="5807"/>
                    <a:pt x="10207" y="5776"/>
                  </a:cubicBezTo>
                  <a:cubicBezTo>
                    <a:pt x="10197" y="5744"/>
                    <a:pt x="10165" y="5713"/>
                    <a:pt x="10134" y="5713"/>
                  </a:cubicBezTo>
                  <a:cubicBezTo>
                    <a:pt x="10134" y="5713"/>
                    <a:pt x="10123" y="5713"/>
                    <a:pt x="10113" y="5723"/>
                  </a:cubicBezTo>
                  <a:cubicBezTo>
                    <a:pt x="10008" y="5755"/>
                    <a:pt x="9903" y="5797"/>
                    <a:pt x="9798" y="5839"/>
                  </a:cubicBezTo>
                  <a:cubicBezTo>
                    <a:pt x="9745" y="5849"/>
                    <a:pt x="9703" y="5870"/>
                    <a:pt x="9661" y="5881"/>
                  </a:cubicBezTo>
                  <a:cubicBezTo>
                    <a:pt x="9525" y="5933"/>
                    <a:pt x="9378" y="5986"/>
                    <a:pt x="9220" y="6017"/>
                  </a:cubicBezTo>
                  <a:lnTo>
                    <a:pt x="9199" y="6017"/>
                  </a:lnTo>
                  <a:cubicBezTo>
                    <a:pt x="9136" y="6028"/>
                    <a:pt x="9063" y="6038"/>
                    <a:pt x="9000" y="6038"/>
                  </a:cubicBezTo>
                  <a:cubicBezTo>
                    <a:pt x="8968" y="6038"/>
                    <a:pt x="8937" y="6028"/>
                    <a:pt x="8895" y="6028"/>
                  </a:cubicBezTo>
                  <a:cubicBezTo>
                    <a:pt x="8832" y="6017"/>
                    <a:pt x="8758" y="6007"/>
                    <a:pt x="8695" y="5975"/>
                  </a:cubicBezTo>
                  <a:cubicBezTo>
                    <a:pt x="8611" y="5944"/>
                    <a:pt x="8538" y="5902"/>
                    <a:pt x="8454" y="5849"/>
                  </a:cubicBezTo>
                  <a:cubicBezTo>
                    <a:pt x="8317" y="5744"/>
                    <a:pt x="8191" y="5618"/>
                    <a:pt x="8065" y="5471"/>
                  </a:cubicBezTo>
                  <a:cubicBezTo>
                    <a:pt x="7876" y="5251"/>
                    <a:pt x="7729" y="4999"/>
                    <a:pt x="7593" y="4768"/>
                  </a:cubicBezTo>
                  <a:lnTo>
                    <a:pt x="7561" y="4715"/>
                  </a:lnTo>
                  <a:cubicBezTo>
                    <a:pt x="7498" y="4621"/>
                    <a:pt x="7435" y="4516"/>
                    <a:pt x="7372" y="4411"/>
                  </a:cubicBezTo>
                  <a:cubicBezTo>
                    <a:pt x="7330" y="4348"/>
                    <a:pt x="7288" y="4274"/>
                    <a:pt x="7246" y="4201"/>
                  </a:cubicBezTo>
                  <a:lnTo>
                    <a:pt x="7120" y="4012"/>
                  </a:lnTo>
                  <a:cubicBezTo>
                    <a:pt x="7015" y="3844"/>
                    <a:pt x="6910" y="3676"/>
                    <a:pt x="6795" y="3497"/>
                  </a:cubicBezTo>
                  <a:cubicBezTo>
                    <a:pt x="6553" y="3109"/>
                    <a:pt x="6312" y="2710"/>
                    <a:pt x="6039" y="2321"/>
                  </a:cubicBezTo>
                  <a:cubicBezTo>
                    <a:pt x="5860" y="2059"/>
                    <a:pt x="5661" y="1796"/>
                    <a:pt x="5451" y="1534"/>
                  </a:cubicBezTo>
                  <a:cubicBezTo>
                    <a:pt x="5262" y="1292"/>
                    <a:pt x="5094" y="1103"/>
                    <a:pt x="4926" y="935"/>
                  </a:cubicBezTo>
                  <a:cubicBezTo>
                    <a:pt x="4737" y="746"/>
                    <a:pt x="4548" y="578"/>
                    <a:pt x="4348" y="441"/>
                  </a:cubicBezTo>
                  <a:cubicBezTo>
                    <a:pt x="4149" y="294"/>
                    <a:pt x="3928" y="189"/>
                    <a:pt x="3708" y="105"/>
                  </a:cubicBezTo>
                  <a:cubicBezTo>
                    <a:pt x="3498" y="42"/>
                    <a:pt x="3277" y="0"/>
                    <a:pt x="3046" y="0"/>
                  </a:cubicBezTo>
                  <a:close/>
                </a:path>
              </a:pathLst>
            </a:custGeom>
            <a:solidFill>
              <a:srgbClr val="FFC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804;p52">
              <a:extLst>
                <a:ext uri="{FF2B5EF4-FFF2-40B4-BE49-F238E27FC236}">
                  <a16:creationId xmlns:a16="http://schemas.microsoft.com/office/drawing/2014/main" id="{8062004A-E364-4B7A-91BB-985A3C58BEFE}"/>
                </a:ext>
              </a:extLst>
            </p:cNvPr>
            <p:cNvSpPr/>
            <p:nvPr/>
          </p:nvSpPr>
          <p:spPr>
            <a:xfrm>
              <a:off x="2063775" y="4869475"/>
              <a:ext cx="21825" cy="20250"/>
            </a:xfrm>
            <a:custGeom>
              <a:avLst/>
              <a:gdLst/>
              <a:ahLst/>
              <a:cxnLst/>
              <a:rect l="l" t="t" r="r" b="b"/>
              <a:pathLst>
                <a:path w="873" h="810" extrusionOk="0">
                  <a:moveTo>
                    <a:pt x="820" y="1"/>
                  </a:moveTo>
                  <a:cubicBezTo>
                    <a:pt x="810" y="1"/>
                    <a:pt x="799" y="12"/>
                    <a:pt x="789" y="12"/>
                  </a:cubicBezTo>
                  <a:cubicBezTo>
                    <a:pt x="705" y="64"/>
                    <a:pt x="631" y="117"/>
                    <a:pt x="558" y="169"/>
                  </a:cubicBezTo>
                  <a:cubicBezTo>
                    <a:pt x="484" y="222"/>
                    <a:pt x="410" y="274"/>
                    <a:pt x="347" y="337"/>
                  </a:cubicBezTo>
                  <a:cubicBezTo>
                    <a:pt x="284" y="390"/>
                    <a:pt x="221" y="453"/>
                    <a:pt x="169" y="526"/>
                  </a:cubicBezTo>
                  <a:cubicBezTo>
                    <a:pt x="106" y="600"/>
                    <a:pt x="53" y="673"/>
                    <a:pt x="11" y="757"/>
                  </a:cubicBezTo>
                  <a:cubicBezTo>
                    <a:pt x="1" y="778"/>
                    <a:pt x="11" y="799"/>
                    <a:pt x="22" y="810"/>
                  </a:cubicBezTo>
                  <a:lnTo>
                    <a:pt x="53" y="810"/>
                  </a:lnTo>
                  <a:cubicBezTo>
                    <a:pt x="64" y="799"/>
                    <a:pt x="74" y="799"/>
                    <a:pt x="74" y="789"/>
                  </a:cubicBezTo>
                  <a:cubicBezTo>
                    <a:pt x="85" y="778"/>
                    <a:pt x="95" y="757"/>
                    <a:pt x="95" y="747"/>
                  </a:cubicBezTo>
                  <a:cubicBezTo>
                    <a:pt x="158" y="642"/>
                    <a:pt x="242" y="547"/>
                    <a:pt x="326" y="463"/>
                  </a:cubicBezTo>
                  <a:lnTo>
                    <a:pt x="337" y="453"/>
                  </a:lnTo>
                  <a:cubicBezTo>
                    <a:pt x="400" y="400"/>
                    <a:pt x="463" y="348"/>
                    <a:pt x="537" y="295"/>
                  </a:cubicBezTo>
                  <a:cubicBezTo>
                    <a:pt x="610" y="243"/>
                    <a:pt x="694" y="190"/>
                    <a:pt x="778" y="148"/>
                  </a:cubicBezTo>
                  <a:lnTo>
                    <a:pt x="768" y="148"/>
                  </a:lnTo>
                  <a:cubicBezTo>
                    <a:pt x="789" y="138"/>
                    <a:pt x="810" y="127"/>
                    <a:pt x="841" y="117"/>
                  </a:cubicBezTo>
                  <a:lnTo>
                    <a:pt x="873" y="85"/>
                  </a:lnTo>
                  <a:lnTo>
                    <a:pt x="873" y="43"/>
                  </a:lnTo>
                  <a:cubicBezTo>
                    <a:pt x="862" y="22"/>
                    <a:pt x="841" y="1"/>
                    <a:pt x="820" y="1"/>
                  </a:cubicBezTo>
                  <a:close/>
                </a:path>
              </a:pathLst>
            </a:custGeom>
            <a:solidFill>
              <a:srgbClr val="FFA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805;p52">
              <a:extLst>
                <a:ext uri="{FF2B5EF4-FFF2-40B4-BE49-F238E27FC236}">
                  <a16:creationId xmlns:a16="http://schemas.microsoft.com/office/drawing/2014/main" id="{873F3F8C-4267-4E64-8624-B70E2C3216A3}"/>
                </a:ext>
              </a:extLst>
            </p:cNvPr>
            <p:cNvSpPr/>
            <p:nvPr/>
          </p:nvSpPr>
          <p:spPr>
            <a:xfrm>
              <a:off x="2046200" y="4858200"/>
              <a:ext cx="28375" cy="20075"/>
            </a:xfrm>
            <a:custGeom>
              <a:avLst/>
              <a:gdLst/>
              <a:ahLst/>
              <a:cxnLst/>
              <a:rect l="l" t="t" r="r" b="b"/>
              <a:pathLst>
                <a:path w="1135" h="803" extrusionOk="0">
                  <a:moveTo>
                    <a:pt x="1082" y="0"/>
                  </a:moveTo>
                  <a:cubicBezTo>
                    <a:pt x="1071" y="0"/>
                    <a:pt x="1061" y="0"/>
                    <a:pt x="1050" y="11"/>
                  </a:cubicBezTo>
                  <a:cubicBezTo>
                    <a:pt x="966" y="53"/>
                    <a:pt x="882" y="105"/>
                    <a:pt x="798" y="158"/>
                  </a:cubicBezTo>
                  <a:cubicBezTo>
                    <a:pt x="704" y="221"/>
                    <a:pt x="609" y="284"/>
                    <a:pt x="525" y="347"/>
                  </a:cubicBezTo>
                  <a:cubicBezTo>
                    <a:pt x="357" y="463"/>
                    <a:pt x="189" y="599"/>
                    <a:pt x="21" y="736"/>
                  </a:cubicBezTo>
                  <a:cubicBezTo>
                    <a:pt x="0" y="746"/>
                    <a:pt x="0" y="767"/>
                    <a:pt x="10" y="788"/>
                  </a:cubicBezTo>
                  <a:cubicBezTo>
                    <a:pt x="18" y="795"/>
                    <a:pt x="31" y="803"/>
                    <a:pt x="45" y="803"/>
                  </a:cubicBezTo>
                  <a:cubicBezTo>
                    <a:pt x="51" y="803"/>
                    <a:pt x="57" y="801"/>
                    <a:pt x="63" y="799"/>
                  </a:cubicBezTo>
                  <a:cubicBezTo>
                    <a:pt x="355" y="559"/>
                    <a:pt x="677" y="340"/>
                    <a:pt x="1010" y="152"/>
                  </a:cubicBezTo>
                  <a:lnTo>
                    <a:pt x="1010" y="152"/>
                  </a:lnTo>
                  <a:cubicBezTo>
                    <a:pt x="1008" y="155"/>
                    <a:pt x="1008" y="158"/>
                    <a:pt x="1008" y="158"/>
                  </a:cubicBezTo>
                  <a:cubicBezTo>
                    <a:pt x="1040" y="137"/>
                    <a:pt x="1071" y="126"/>
                    <a:pt x="1103" y="105"/>
                  </a:cubicBezTo>
                  <a:cubicBezTo>
                    <a:pt x="1113" y="95"/>
                    <a:pt x="1124" y="95"/>
                    <a:pt x="1134" y="74"/>
                  </a:cubicBezTo>
                  <a:lnTo>
                    <a:pt x="1134" y="32"/>
                  </a:lnTo>
                  <a:cubicBezTo>
                    <a:pt x="1134" y="21"/>
                    <a:pt x="1113" y="11"/>
                    <a:pt x="1103" y="0"/>
                  </a:cubicBezTo>
                  <a:close/>
                </a:path>
              </a:pathLst>
            </a:custGeom>
            <a:solidFill>
              <a:srgbClr val="FFA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806;p52">
              <a:extLst>
                <a:ext uri="{FF2B5EF4-FFF2-40B4-BE49-F238E27FC236}">
                  <a16:creationId xmlns:a16="http://schemas.microsoft.com/office/drawing/2014/main" id="{FB075861-948C-46AB-98BE-F23291C2A566}"/>
                </a:ext>
              </a:extLst>
            </p:cNvPr>
            <p:cNvSpPr/>
            <p:nvPr/>
          </p:nvSpPr>
          <p:spPr>
            <a:xfrm>
              <a:off x="2259625" y="4953475"/>
              <a:ext cx="93225" cy="121850"/>
            </a:xfrm>
            <a:custGeom>
              <a:avLst/>
              <a:gdLst/>
              <a:ahLst/>
              <a:cxnLst/>
              <a:rect l="l" t="t" r="r" b="b"/>
              <a:pathLst>
                <a:path w="3729" h="4874" extrusionOk="0">
                  <a:moveTo>
                    <a:pt x="3644" y="1"/>
                  </a:moveTo>
                  <a:cubicBezTo>
                    <a:pt x="3119" y="54"/>
                    <a:pt x="2552" y="180"/>
                    <a:pt x="1985" y="369"/>
                  </a:cubicBezTo>
                  <a:cubicBezTo>
                    <a:pt x="1418" y="547"/>
                    <a:pt x="882" y="778"/>
                    <a:pt x="399" y="1051"/>
                  </a:cubicBezTo>
                  <a:cubicBezTo>
                    <a:pt x="305" y="1104"/>
                    <a:pt x="200" y="1167"/>
                    <a:pt x="105" y="1230"/>
                  </a:cubicBezTo>
                  <a:cubicBezTo>
                    <a:pt x="63" y="1251"/>
                    <a:pt x="63" y="1303"/>
                    <a:pt x="84" y="1335"/>
                  </a:cubicBezTo>
                  <a:cubicBezTo>
                    <a:pt x="63" y="1345"/>
                    <a:pt x="53" y="1366"/>
                    <a:pt x="53" y="1387"/>
                  </a:cubicBezTo>
                  <a:cubicBezTo>
                    <a:pt x="0" y="1965"/>
                    <a:pt x="0" y="2427"/>
                    <a:pt x="32" y="2857"/>
                  </a:cubicBezTo>
                  <a:cubicBezTo>
                    <a:pt x="95" y="3424"/>
                    <a:pt x="231" y="3886"/>
                    <a:pt x="473" y="4254"/>
                  </a:cubicBezTo>
                  <a:cubicBezTo>
                    <a:pt x="599" y="4464"/>
                    <a:pt x="756" y="4632"/>
                    <a:pt x="914" y="4737"/>
                  </a:cubicBezTo>
                  <a:cubicBezTo>
                    <a:pt x="1008" y="4800"/>
                    <a:pt x="1145" y="4873"/>
                    <a:pt x="1313" y="4873"/>
                  </a:cubicBezTo>
                  <a:lnTo>
                    <a:pt x="1344" y="4873"/>
                  </a:lnTo>
                  <a:cubicBezTo>
                    <a:pt x="1607" y="4863"/>
                    <a:pt x="1848" y="4695"/>
                    <a:pt x="2100" y="4359"/>
                  </a:cubicBezTo>
                  <a:cubicBezTo>
                    <a:pt x="2195" y="4233"/>
                    <a:pt x="2279" y="4075"/>
                    <a:pt x="2373" y="3886"/>
                  </a:cubicBezTo>
                  <a:cubicBezTo>
                    <a:pt x="2457" y="3729"/>
                    <a:pt x="2541" y="3561"/>
                    <a:pt x="2604" y="3372"/>
                  </a:cubicBezTo>
                  <a:cubicBezTo>
                    <a:pt x="2667" y="3225"/>
                    <a:pt x="2720" y="3067"/>
                    <a:pt x="2772" y="2910"/>
                  </a:cubicBezTo>
                  <a:cubicBezTo>
                    <a:pt x="2835" y="2700"/>
                    <a:pt x="2898" y="2490"/>
                    <a:pt x="2951" y="2280"/>
                  </a:cubicBezTo>
                  <a:lnTo>
                    <a:pt x="2961" y="2227"/>
                  </a:lnTo>
                  <a:lnTo>
                    <a:pt x="2982" y="2154"/>
                  </a:lnTo>
                  <a:cubicBezTo>
                    <a:pt x="3150" y="1513"/>
                    <a:pt x="3329" y="862"/>
                    <a:pt x="3623" y="264"/>
                  </a:cubicBezTo>
                  <a:cubicBezTo>
                    <a:pt x="3633" y="232"/>
                    <a:pt x="3644" y="201"/>
                    <a:pt x="3665" y="180"/>
                  </a:cubicBezTo>
                  <a:cubicBezTo>
                    <a:pt x="3665" y="169"/>
                    <a:pt x="3675" y="159"/>
                    <a:pt x="3675" y="148"/>
                  </a:cubicBezTo>
                  <a:cubicBezTo>
                    <a:pt x="3707" y="138"/>
                    <a:pt x="3728" y="106"/>
                    <a:pt x="3728" y="75"/>
                  </a:cubicBezTo>
                  <a:cubicBezTo>
                    <a:pt x="3728" y="33"/>
                    <a:pt x="3686" y="1"/>
                    <a:pt x="36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807;p52">
              <a:extLst>
                <a:ext uri="{FF2B5EF4-FFF2-40B4-BE49-F238E27FC236}">
                  <a16:creationId xmlns:a16="http://schemas.microsoft.com/office/drawing/2014/main" id="{BB88EB8C-9689-4DF3-AFA7-0C69B2A2CD2E}"/>
                </a:ext>
              </a:extLst>
            </p:cNvPr>
            <p:cNvSpPr/>
            <p:nvPr/>
          </p:nvSpPr>
          <p:spPr>
            <a:xfrm>
              <a:off x="2240975" y="4968175"/>
              <a:ext cx="56225" cy="126850"/>
            </a:xfrm>
            <a:custGeom>
              <a:avLst/>
              <a:gdLst/>
              <a:ahLst/>
              <a:cxnLst/>
              <a:rect l="l" t="t" r="r" b="b"/>
              <a:pathLst>
                <a:path w="2249" h="5074" extrusionOk="0">
                  <a:moveTo>
                    <a:pt x="1145" y="1"/>
                  </a:moveTo>
                  <a:cubicBezTo>
                    <a:pt x="1093" y="1"/>
                    <a:pt x="1040" y="12"/>
                    <a:pt x="988" y="22"/>
                  </a:cubicBezTo>
                  <a:cubicBezTo>
                    <a:pt x="904" y="54"/>
                    <a:pt x="809" y="96"/>
                    <a:pt x="725" y="159"/>
                  </a:cubicBezTo>
                  <a:cubicBezTo>
                    <a:pt x="641" y="222"/>
                    <a:pt x="557" y="295"/>
                    <a:pt x="484" y="379"/>
                  </a:cubicBezTo>
                  <a:cubicBezTo>
                    <a:pt x="347" y="537"/>
                    <a:pt x="242" y="705"/>
                    <a:pt x="190" y="873"/>
                  </a:cubicBezTo>
                  <a:cubicBezTo>
                    <a:pt x="127" y="1041"/>
                    <a:pt x="85" y="1240"/>
                    <a:pt x="53" y="1482"/>
                  </a:cubicBezTo>
                  <a:cubicBezTo>
                    <a:pt x="1" y="1923"/>
                    <a:pt x="11" y="2395"/>
                    <a:pt x="85" y="2889"/>
                  </a:cubicBezTo>
                  <a:cubicBezTo>
                    <a:pt x="169" y="3382"/>
                    <a:pt x="316" y="3834"/>
                    <a:pt x="526" y="4212"/>
                  </a:cubicBezTo>
                  <a:cubicBezTo>
                    <a:pt x="620" y="4390"/>
                    <a:pt x="736" y="4558"/>
                    <a:pt x="872" y="4705"/>
                  </a:cubicBezTo>
                  <a:cubicBezTo>
                    <a:pt x="998" y="4842"/>
                    <a:pt x="1166" y="4947"/>
                    <a:pt x="1345" y="5020"/>
                  </a:cubicBezTo>
                  <a:cubicBezTo>
                    <a:pt x="1429" y="5052"/>
                    <a:pt x="1534" y="5073"/>
                    <a:pt x="1628" y="5073"/>
                  </a:cubicBezTo>
                  <a:cubicBezTo>
                    <a:pt x="1702" y="5073"/>
                    <a:pt x="1786" y="5052"/>
                    <a:pt x="1849" y="5031"/>
                  </a:cubicBezTo>
                  <a:cubicBezTo>
                    <a:pt x="1933" y="4989"/>
                    <a:pt x="2017" y="4947"/>
                    <a:pt x="2069" y="4873"/>
                  </a:cubicBezTo>
                  <a:cubicBezTo>
                    <a:pt x="2132" y="4810"/>
                    <a:pt x="2185" y="4716"/>
                    <a:pt x="2216" y="4611"/>
                  </a:cubicBezTo>
                  <a:cubicBezTo>
                    <a:pt x="2237" y="4590"/>
                    <a:pt x="2248" y="4548"/>
                    <a:pt x="2227" y="4516"/>
                  </a:cubicBezTo>
                  <a:cubicBezTo>
                    <a:pt x="2048" y="4254"/>
                    <a:pt x="1891" y="3960"/>
                    <a:pt x="1754" y="3645"/>
                  </a:cubicBezTo>
                  <a:cubicBezTo>
                    <a:pt x="1565" y="3193"/>
                    <a:pt x="1439" y="2721"/>
                    <a:pt x="1366" y="2238"/>
                  </a:cubicBezTo>
                  <a:lnTo>
                    <a:pt x="1366" y="2259"/>
                  </a:lnTo>
                  <a:cubicBezTo>
                    <a:pt x="1324" y="1849"/>
                    <a:pt x="1313" y="1450"/>
                    <a:pt x="1366" y="1072"/>
                  </a:cubicBezTo>
                  <a:lnTo>
                    <a:pt x="1366" y="1062"/>
                  </a:lnTo>
                  <a:cubicBezTo>
                    <a:pt x="1408" y="778"/>
                    <a:pt x="1481" y="505"/>
                    <a:pt x="1576" y="264"/>
                  </a:cubicBezTo>
                  <a:cubicBezTo>
                    <a:pt x="1586" y="243"/>
                    <a:pt x="1576" y="222"/>
                    <a:pt x="1565" y="201"/>
                  </a:cubicBezTo>
                  <a:cubicBezTo>
                    <a:pt x="1565" y="190"/>
                    <a:pt x="1544" y="180"/>
                    <a:pt x="1534" y="169"/>
                  </a:cubicBezTo>
                  <a:cubicBezTo>
                    <a:pt x="1450" y="96"/>
                    <a:pt x="1366" y="43"/>
                    <a:pt x="1271" y="22"/>
                  </a:cubicBezTo>
                  <a:cubicBezTo>
                    <a:pt x="1240" y="12"/>
                    <a:pt x="1198" y="1"/>
                    <a:pt x="1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808;p52">
              <a:extLst>
                <a:ext uri="{FF2B5EF4-FFF2-40B4-BE49-F238E27FC236}">
                  <a16:creationId xmlns:a16="http://schemas.microsoft.com/office/drawing/2014/main" id="{DB89AEE2-25A2-4A2E-8DD1-7862FCCF636E}"/>
                </a:ext>
              </a:extLst>
            </p:cNvPr>
            <p:cNvSpPr/>
            <p:nvPr/>
          </p:nvSpPr>
          <p:spPr>
            <a:xfrm>
              <a:off x="2266200" y="4935625"/>
              <a:ext cx="345500" cy="458675"/>
            </a:xfrm>
            <a:custGeom>
              <a:avLst/>
              <a:gdLst/>
              <a:ahLst/>
              <a:cxnLst/>
              <a:rect l="l" t="t" r="r" b="b"/>
              <a:pathLst>
                <a:path w="13820" h="18347" extrusionOk="0">
                  <a:moveTo>
                    <a:pt x="7855" y="1"/>
                  </a:moveTo>
                  <a:cubicBezTo>
                    <a:pt x="7823" y="1"/>
                    <a:pt x="7792" y="22"/>
                    <a:pt x="7781" y="54"/>
                  </a:cubicBezTo>
                  <a:lnTo>
                    <a:pt x="7781" y="75"/>
                  </a:lnTo>
                  <a:cubicBezTo>
                    <a:pt x="7771" y="96"/>
                    <a:pt x="7760" y="117"/>
                    <a:pt x="7760" y="127"/>
                  </a:cubicBezTo>
                  <a:cubicBezTo>
                    <a:pt x="7613" y="453"/>
                    <a:pt x="7466" y="747"/>
                    <a:pt x="7288" y="999"/>
                  </a:cubicBezTo>
                  <a:cubicBezTo>
                    <a:pt x="7204" y="1125"/>
                    <a:pt x="7109" y="1261"/>
                    <a:pt x="6983" y="1408"/>
                  </a:cubicBezTo>
                  <a:cubicBezTo>
                    <a:pt x="6773" y="1692"/>
                    <a:pt x="6553" y="1944"/>
                    <a:pt x="6321" y="2185"/>
                  </a:cubicBezTo>
                  <a:cubicBezTo>
                    <a:pt x="6048" y="2490"/>
                    <a:pt x="5775" y="2742"/>
                    <a:pt x="5502" y="2952"/>
                  </a:cubicBezTo>
                  <a:cubicBezTo>
                    <a:pt x="5229" y="3162"/>
                    <a:pt x="4977" y="3309"/>
                    <a:pt x="4725" y="3414"/>
                  </a:cubicBezTo>
                  <a:lnTo>
                    <a:pt x="4725" y="3424"/>
                  </a:lnTo>
                  <a:cubicBezTo>
                    <a:pt x="4567" y="3487"/>
                    <a:pt x="4420" y="3529"/>
                    <a:pt x="4273" y="3550"/>
                  </a:cubicBezTo>
                  <a:lnTo>
                    <a:pt x="4263" y="3550"/>
                  </a:lnTo>
                  <a:cubicBezTo>
                    <a:pt x="4210" y="3550"/>
                    <a:pt x="4147" y="3561"/>
                    <a:pt x="4095" y="3561"/>
                  </a:cubicBezTo>
                  <a:cubicBezTo>
                    <a:pt x="4042" y="3561"/>
                    <a:pt x="3990" y="3550"/>
                    <a:pt x="3937" y="3550"/>
                  </a:cubicBezTo>
                  <a:cubicBezTo>
                    <a:pt x="3843" y="3540"/>
                    <a:pt x="3759" y="3508"/>
                    <a:pt x="3675" y="3477"/>
                  </a:cubicBezTo>
                  <a:cubicBezTo>
                    <a:pt x="3601" y="3445"/>
                    <a:pt x="3528" y="3403"/>
                    <a:pt x="3475" y="3361"/>
                  </a:cubicBezTo>
                  <a:cubicBezTo>
                    <a:pt x="3423" y="3319"/>
                    <a:pt x="3370" y="3267"/>
                    <a:pt x="3328" y="3214"/>
                  </a:cubicBezTo>
                  <a:cubicBezTo>
                    <a:pt x="3286" y="3162"/>
                    <a:pt x="3244" y="3099"/>
                    <a:pt x="3213" y="3025"/>
                  </a:cubicBezTo>
                  <a:cubicBezTo>
                    <a:pt x="3171" y="2931"/>
                    <a:pt x="3150" y="2815"/>
                    <a:pt x="3129" y="2700"/>
                  </a:cubicBezTo>
                  <a:cubicBezTo>
                    <a:pt x="3108" y="2521"/>
                    <a:pt x="3108" y="2322"/>
                    <a:pt x="3139" y="2091"/>
                  </a:cubicBezTo>
                  <a:lnTo>
                    <a:pt x="3139" y="2080"/>
                  </a:lnTo>
                  <a:cubicBezTo>
                    <a:pt x="3181" y="1755"/>
                    <a:pt x="3286" y="1408"/>
                    <a:pt x="3423" y="1072"/>
                  </a:cubicBezTo>
                  <a:cubicBezTo>
                    <a:pt x="3454" y="988"/>
                    <a:pt x="3496" y="904"/>
                    <a:pt x="3538" y="831"/>
                  </a:cubicBezTo>
                  <a:cubicBezTo>
                    <a:pt x="3549" y="789"/>
                    <a:pt x="3538" y="747"/>
                    <a:pt x="3507" y="726"/>
                  </a:cubicBezTo>
                  <a:cubicBezTo>
                    <a:pt x="3496" y="715"/>
                    <a:pt x="3475" y="715"/>
                    <a:pt x="3465" y="715"/>
                  </a:cubicBezTo>
                  <a:lnTo>
                    <a:pt x="3433" y="715"/>
                  </a:lnTo>
                  <a:cubicBezTo>
                    <a:pt x="3423" y="715"/>
                    <a:pt x="3412" y="726"/>
                    <a:pt x="3412" y="726"/>
                  </a:cubicBezTo>
                  <a:cubicBezTo>
                    <a:pt x="3234" y="768"/>
                    <a:pt x="3076" y="852"/>
                    <a:pt x="2919" y="967"/>
                  </a:cubicBezTo>
                  <a:cubicBezTo>
                    <a:pt x="2793" y="1072"/>
                    <a:pt x="2667" y="1198"/>
                    <a:pt x="2530" y="1377"/>
                  </a:cubicBezTo>
                  <a:cubicBezTo>
                    <a:pt x="2425" y="1524"/>
                    <a:pt x="2320" y="1671"/>
                    <a:pt x="2226" y="1818"/>
                  </a:cubicBezTo>
                  <a:lnTo>
                    <a:pt x="2215" y="1849"/>
                  </a:lnTo>
                  <a:cubicBezTo>
                    <a:pt x="2100" y="2017"/>
                    <a:pt x="1974" y="2196"/>
                    <a:pt x="1837" y="2395"/>
                  </a:cubicBezTo>
                  <a:cubicBezTo>
                    <a:pt x="1732" y="2542"/>
                    <a:pt x="1627" y="2689"/>
                    <a:pt x="1512" y="2847"/>
                  </a:cubicBezTo>
                  <a:cubicBezTo>
                    <a:pt x="1344" y="3078"/>
                    <a:pt x="1165" y="3330"/>
                    <a:pt x="997" y="3571"/>
                  </a:cubicBezTo>
                  <a:cubicBezTo>
                    <a:pt x="661" y="4054"/>
                    <a:pt x="441" y="4443"/>
                    <a:pt x="273" y="4831"/>
                  </a:cubicBezTo>
                  <a:cubicBezTo>
                    <a:pt x="178" y="5052"/>
                    <a:pt x="105" y="5283"/>
                    <a:pt x="63" y="5514"/>
                  </a:cubicBezTo>
                  <a:cubicBezTo>
                    <a:pt x="21" y="5724"/>
                    <a:pt x="0" y="5955"/>
                    <a:pt x="0" y="6186"/>
                  </a:cubicBezTo>
                  <a:cubicBezTo>
                    <a:pt x="0" y="6595"/>
                    <a:pt x="84" y="7026"/>
                    <a:pt x="241" y="7509"/>
                  </a:cubicBezTo>
                  <a:cubicBezTo>
                    <a:pt x="367" y="7887"/>
                    <a:pt x="546" y="8275"/>
                    <a:pt x="808" y="8769"/>
                  </a:cubicBezTo>
                  <a:cubicBezTo>
                    <a:pt x="924" y="8989"/>
                    <a:pt x="1050" y="9199"/>
                    <a:pt x="1155" y="9378"/>
                  </a:cubicBezTo>
                  <a:cubicBezTo>
                    <a:pt x="1218" y="9472"/>
                    <a:pt x="1270" y="9577"/>
                    <a:pt x="1323" y="9672"/>
                  </a:cubicBezTo>
                  <a:lnTo>
                    <a:pt x="1365" y="9724"/>
                  </a:lnTo>
                  <a:cubicBezTo>
                    <a:pt x="1417" y="9808"/>
                    <a:pt x="1470" y="9903"/>
                    <a:pt x="1512" y="9998"/>
                  </a:cubicBezTo>
                  <a:cubicBezTo>
                    <a:pt x="1554" y="10071"/>
                    <a:pt x="1596" y="10155"/>
                    <a:pt x="1638" y="10260"/>
                  </a:cubicBezTo>
                  <a:cubicBezTo>
                    <a:pt x="1690" y="10386"/>
                    <a:pt x="1732" y="10512"/>
                    <a:pt x="1774" y="10638"/>
                  </a:cubicBezTo>
                  <a:cubicBezTo>
                    <a:pt x="1806" y="10754"/>
                    <a:pt x="1827" y="10869"/>
                    <a:pt x="1848" y="11017"/>
                  </a:cubicBezTo>
                  <a:cubicBezTo>
                    <a:pt x="1869" y="11185"/>
                    <a:pt x="1879" y="11363"/>
                    <a:pt x="1879" y="11552"/>
                  </a:cubicBezTo>
                  <a:cubicBezTo>
                    <a:pt x="1869" y="11710"/>
                    <a:pt x="1858" y="11888"/>
                    <a:pt x="1837" y="12098"/>
                  </a:cubicBezTo>
                  <a:lnTo>
                    <a:pt x="1837" y="12088"/>
                  </a:lnTo>
                  <a:cubicBezTo>
                    <a:pt x="1774" y="12487"/>
                    <a:pt x="1680" y="12886"/>
                    <a:pt x="1596" y="13285"/>
                  </a:cubicBezTo>
                  <a:lnTo>
                    <a:pt x="1575" y="13337"/>
                  </a:lnTo>
                  <a:cubicBezTo>
                    <a:pt x="1533" y="13526"/>
                    <a:pt x="1480" y="13757"/>
                    <a:pt x="1428" y="13988"/>
                  </a:cubicBezTo>
                  <a:cubicBezTo>
                    <a:pt x="1386" y="14198"/>
                    <a:pt x="1354" y="14419"/>
                    <a:pt x="1323" y="14650"/>
                  </a:cubicBezTo>
                  <a:lnTo>
                    <a:pt x="1323" y="14639"/>
                  </a:lnTo>
                  <a:cubicBezTo>
                    <a:pt x="1312" y="14723"/>
                    <a:pt x="1302" y="14797"/>
                    <a:pt x="1291" y="14881"/>
                  </a:cubicBezTo>
                  <a:cubicBezTo>
                    <a:pt x="1239" y="15196"/>
                    <a:pt x="1197" y="15521"/>
                    <a:pt x="1176" y="15847"/>
                  </a:cubicBezTo>
                  <a:cubicBezTo>
                    <a:pt x="1134" y="16330"/>
                    <a:pt x="1155" y="16718"/>
                    <a:pt x="1228" y="17065"/>
                  </a:cubicBezTo>
                  <a:cubicBezTo>
                    <a:pt x="1228" y="17086"/>
                    <a:pt x="1239" y="17107"/>
                    <a:pt x="1260" y="17128"/>
                  </a:cubicBezTo>
                  <a:cubicBezTo>
                    <a:pt x="1470" y="17317"/>
                    <a:pt x="1732" y="17485"/>
                    <a:pt x="2058" y="17621"/>
                  </a:cubicBezTo>
                  <a:cubicBezTo>
                    <a:pt x="2320" y="17747"/>
                    <a:pt x="2625" y="17852"/>
                    <a:pt x="2982" y="17947"/>
                  </a:cubicBezTo>
                  <a:cubicBezTo>
                    <a:pt x="3297" y="18031"/>
                    <a:pt x="3622" y="18094"/>
                    <a:pt x="3979" y="18157"/>
                  </a:cubicBezTo>
                  <a:cubicBezTo>
                    <a:pt x="4347" y="18220"/>
                    <a:pt x="4735" y="18272"/>
                    <a:pt x="5134" y="18304"/>
                  </a:cubicBezTo>
                  <a:cubicBezTo>
                    <a:pt x="5492" y="18335"/>
                    <a:pt x="5859" y="18346"/>
                    <a:pt x="6227" y="18346"/>
                  </a:cubicBezTo>
                  <a:cubicBezTo>
                    <a:pt x="6637" y="18346"/>
                    <a:pt x="7057" y="18325"/>
                    <a:pt x="7487" y="18293"/>
                  </a:cubicBezTo>
                  <a:cubicBezTo>
                    <a:pt x="8254" y="18230"/>
                    <a:pt x="8947" y="18125"/>
                    <a:pt x="9608" y="17968"/>
                  </a:cubicBezTo>
                  <a:cubicBezTo>
                    <a:pt x="10312" y="17789"/>
                    <a:pt x="10973" y="17558"/>
                    <a:pt x="11593" y="17254"/>
                  </a:cubicBezTo>
                  <a:cubicBezTo>
                    <a:pt x="11908" y="17107"/>
                    <a:pt x="12212" y="16928"/>
                    <a:pt x="12496" y="16729"/>
                  </a:cubicBezTo>
                  <a:cubicBezTo>
                    <a:pt x="12779" y="16540"/>
                    <a:pt x="13073" y="16309"/>
                    <a:pt x="13378" y="16036"/>
                  </a:cubicBezTo>
                  <a:cubicBezTo>
                    <a:pt x="13504" y="15920"/>
                    <a:pt x="13630" y="15805"/>
                    <a:pt x="13787" y="15647"/>
                  </a:cubicBezTo>
                  <a:cubicBezTo>
                    <a:pt x="13798" y="15637"/>
                    <a:pt x="13808" y="15626"/>
                    <a:pt x="13808" y="15605"/>
                  </a:cubicBezTo>
                  <a:cubicBezTo>
                    <a:pt x="13819" y="15584"/>
                    <a:pt x="13819" y="15563"/>
                    <a:pt x="13819" y="15542"/>
                  </a:cubicBezTo>
                  <a:cubicBezTo>
                    <a:pt x="13777" y="15332"/>
                    <a:pt x="13714" y="15112"/>
                    <a:pt x="13619" y="14828"/>
                  </a:cubicBezTo>
                  <a:cubicBezTo>
                    <a:pt x="13546" y="14597"/>
                    <a:pt x="13472" y="14398"/>
                    <a:pt x="13399" y="14209"/>
                  </a:cubicBezTo>
                  <a:cubicBezTo>
                    <a:pt x="13252" y="13862"/>
                    <a:pt x="13084" y="13505"/>
                    <a:pt x="12874" y="13117"/>
                  </a:cubicBezTo>
                  <a:cubicBezTo>
                    <a:pt x="12548" y="12529"/>
                    <a:pt x="12181" y="11962"/>
                    <a:pt x="11824" y="11416"/>
                  </a:cubicBezTo>
                  <a:cubicBezTo>
                    <a:pt x="11740" y="11290"/>
                    <a:pt x="11666" y="11164"/>
                    <a:pt x="11582" y="11038"/>
                  </a:cubicBezTo>
                  <a:cubicBezTo>
                    <a:pt x="11152" y="10365"/>
                    <a:pt x="10669" y="9588"/>
                    <a:pt x="10312" y="8758"/>
                  </a:cubicBezTo>
                  <a:lnTo>
                    <a:pt x="10312" y="8769"/>
                  </a:lnTo>
                  <a:cubicBezTo>
                    <a:pt x="10186" y="8464"/>
                    <a:pt x="10081" y="8149"/>
                    <a:pt x="9997" y="7845"/>
                  </a:cubicBezTo>
                  <a:cubicBezTo>
                    <a:pt x="9913" y="7530"/>
                    <a:pt x="9839" y="7183"/>
                    <a:pt x="9776" y="6742"/>
                  </a:cubicBezTo>
                  <a:lnTo>
                    <a:pt x="9776" y="6721"/>
                  </a:lnTo>
                  <a:cubicBezTo>
                    <a:pt x="9703" y="6123"/>
                    <a:pt x="9661" y="5514"/>
                    <a:pt x="9619" y="4926"/>
                  </a:cubicBezTo>
                  <a:cubicBezTo>
                    <a:pt x="9598" y="4548"/>
                    <a:pt x="9577" y="4159"/>
                    <a:pt x="9545" y="3781"/>
                  </a:cubicBezTo>
                  <a:cubicBezTo>
                    <a:pt x="9493" y="3235"/>
                    <a:pt x="9419" y="2763"/>
                    <a:pt x="9335" y="2322"/>
                  </a:cubicBezTo>
                  <a:cubicBezTo>
                    <a:pt x="9251" y="1954"/>
                    <a:pt x="9167" y="1639"/>
                    <a:pt x="9062" y="1356"/>
                  </a:cubicBezTo>
                  <a:cubicBezTo>
                    <a:pt x="8999" y="1209"/>
                    <a:pt x="8936" y="1062"/>
                    <a:pt x="8873" y="925"/>
                  </a:cubicBezTo>
                  <a:cubicBezTo>
                    <a:pt x="8789" y="789"/>
                    <a:pt x="8705" y="652"/>
                    <a:pt x="8611" y="526"/>
                  </a:cubicBezTo>
                  <a:cubicBezTo>
                    <a:pt x="8516" y="411"/>
                    <a:pt x="8411" y="306"/>
                    <a:pt x="8285" y="211"/>
                  </a:cubicBezTo>
                  <a:cubicBezTo>
                    <a:pt x="8170" y="127"/>
                    <a:pt x="8033" y="54"/>
                    <a:pt x="7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809;p52">
              <a:extLst>
                <a:ext uri="{FF2B5EF4-FFF2-40B4-BE49-F238E27FC236}">
                  <a16:creationId xmlns:a16="http://schemas.microsoft.com/office/drawing/2014/main" id="{05C3C9F8-F0E1-4D01-A28F-DC413B49A922}"/>
                </a:ext>
              </a:extLst>
            </p:cNvPr>
            <p:cNvSpPr/>
            <p:nvPr/>
          </p:nvSpPr>
          <p:spPr>
            <a:xfrm>
              <a:off x="2461225" y="4942450"/>
              <a:ext cx="150725" cy="428725"/>
            </a:xfrm>
            <a:custGeom>
              <a:avLst/>
              <a:gdLst/>
              <a:ahLst/>
              <a:cxnLst/>
              <a:rect l="l" t="t" r="r" b="b"/>
              <a:pathLst>
                <a:path w="6029" h="17149" extrusionOk="0">
                  <a:moveTo>
                    <a:pt x="568" y="1"/>
                  </a:moveTo>
                  <a:cubicBezTo>
                    <a:pt x="495" y="327"/>
                    <a:pt x="432" y="631"/>
                    <a:pt x="369" y="915"/>
                  </a:cubicBezTo>
                  <a:cubicBezTo>
                    <a:pt x="285" y="1345"/>
                    <a:pt x="211" y="1786"/>
                    <a:pt x="159" y="2206"/>
                  </a:cubicBezTo>
                  <a:cubicBezTo>
                    <a:pt x="64" y="2899"/>
                    <a:pt x="12" y="3540"/>
                    <a:pt x="1" y="4149"/>
                  </a:cubicBezTo>
                  <a:cubicBezTo>
                    <a:pt x="1" y="4495"/>
                    <a:pt x="1" y="4810"/>
                    <a:pt x="22" y="5115"/>
                  </a:cubicBezTo>
                  <a:cubicBezTo>
                    <a:pt x="33" y="5430"/>
                    <a:pt x="64" y="5734"/>
                    <a:pt x="106" y="6039"/>
                  </a:cubicBezTo>
                  <a:cubicBezTo>
                    <a:pt x="159" y="6469"/>
                    <a:pt x="243" y="6858"/>
                    <a:pt x="337" y="7225"/>
                  </a:cubicBezTo>
                  <a:cubicBezTo>
                    <a:pt x="390" y="7435"/>
                    <a:pt x="453" y="7624"/>
                    <a:pt x="516" y="7803"/>
                  </a:cubicBezTo>
                  <a:cubicBezTo>
                    <a:pt x="568" y="7960"/>
                    <a:pt x="642" y="8139"/>
                    <a:pt x="715" y="8317"/>
                  </a:cubicBezTo>
                  <a:cubicBezTo>
                    <a:pt x="789" y="8506"/>
                    <a:pt x="873" y="8685"/>
                    <a:pt x="957" y="8853"/>
                  </a:cubicBezTo>
                  <a:cubicBezTo>
                    <a:pt x="1167" y="9283"/>
                    <a:pt x="1429" y="9746"/>
                    <a:pt x="1765" y="10292"/>
                  </a:cubicBezTo>
                  <a:cubicBezTo>
                    <a:pt x="1912" y="10533"/>
                    <a:pt x="2059" y="10775"/>
                    <a:pt x="2217" y="11027"/>
                  </a:cubicBezTo>
                  <a:lnTo>
                    <a:pt x="2238" y="11059"/>
                  </a:lnTo>
                  <a:cubicBezTo>
                    <a:pt x="2374" y="11269"/>
                    <a:pt x="2500" y="11479"/>
                    <a:pt x="2637" y="11689"/>
                  </a:cubicBezTo>
                  <a:cubicBezTo>
                    <a:pt x="2763" y="11899"/>
                    <a:pt x="2910" y="12140"/>
                    <a:pt x="3057" y="12403"/>
                  </a:cubicBezTo>
                  <a:cubicBezTo>
                    <a:pt x="3183" y="12613"/>
                    <a:pt x="3330" y="12865"/>
                    <a:pt x="3456" y="13138"/>
                  </a:cubicBezTo>
                  <a:cubicBezTo>
                    <a:pt x="3571" y="13400"/>
                    <a:pt x="3666" y="13631"/>
                    <a:pt x="3739" y="13862"/>
                  </a:cubicBezTo>
                  <a:cubicBezTo>
                    <a:pt x="3781" y="14009"/>
                    <a:pt x="3823" y="14146"/>
                    <a:pt x="3844" y="14272"/>
                  </a:cubicBezTo>
                  <a:cubicBezTo>
                    <a:pt x="3876" y="14408"/>
                    <a:pt x="3886" y="14534"/>
                    <a:pt x="3907" y="14650"/>
                  </a:cubicBezTo>
                  <a:cubicBezTo>
                    <a:pt x="3918" y="14828"/>
                    <a:pt x="3928" y="14975"/>
                    <a:pt x="3928" y="15122"/>
                  </a:cubicBezTo>
                  <a:cubicBezTo>
                    <a:pt x="3939" y="15280"/>
                    <a:pt x="3928" y="15416"/>
                    <a:pt x="3918" y="15542"/>
                  </a:cubicBezTo>
                  <a:cubicBezTo>
                    <a:pt x="3907" y="15700"/>
                    <a:pt x="3886" y="15847"/>
                    <a:pt x="3865" y="15973"/>
                  </a:cubicBezTo>
                  <a:cubicBezTo>
                    <a:pt x="3834" y="16130"/>
                    <a:pt x="3802" y="16267"/>
                    <a:pt x="3760" y="16393"/>
                  </a:cubicBezTo>
                  <a:cubicBezTo>
                    <a:pt x="3739" y="16477"/>
                    <a:pt x="3697" y="16592"/>
                    <a:pt x="3655" y="16708"/>
                  </a:cubicBezTo>
                  <a:cubicBezTo>
                    <a:pt x="3613" y="16792"/>
                    <a:pt x="3571" y="16876"/>
                    <a:pt x="3540" y="16949"/>
                  </a:cubicBezTo>
                  <a:cubicBezTo>
                    <a:pt x="3498" y="17012"/>
                    <a:pt x="3466" y="17086"/>
                    <a:pt x="3424" y="17149"/>
                  </a:cubicBezTo>
                  <a:cubicBezTo>
                    <a:pt x="3550" y="17096"/>
                    <a:pt x="3666" y="17044"/>
                    <a:pt x="3792" y="16981"/>
                  </a:cubicBezTo>
                  <a:cubicBezTo>
                    <a:pt x="4107" y="16834"/>
                    <a:pt x="4411" y="16655"/>
                    <a:pt x="4695" y="16466"/>
                  </a:cubicBezTo>
                  <a:cubicBezTo>
                    <a:pt x="4989" y="16267"/>
                    <a:pt x="5272" y="16036"/>
                    <a:pt x="5577" y="15763"/>
                  </a:cubicBezTo>
                  <a:cubicBezTo>
                    <a:pt x="5703" y="15658"/>
                    <a:pt x="5829" y="15542"/>
                    <a:pt x="5986" y="15385"/>
                  </a:cubicBezTo>
                  <a:cubicBezTo>
                    <a:pt x="5997" y="15364"/>
                    <a:pt x="6007" y="15353"/>
                    <a:pt x="6007" y="15332"/>
                  </a:cubicBezTo>
                  <a:cubicBezTo>
                    <a:pt x="6018" y="15311"/>
                    <a:pt x="6028" y="15301"/>
                    <a:pt x="6018" y="15269"/>
                  </a:cubicBezTo>
                  <a:cubicBezTo>
                    <a:pt x="5976" y="15049"/>
                    <a:pt x="5923" y="14828"/>
                    <a:pt x="5829" y="14555"/>
                  </a:cubicBezTo>
                  <a:cubicBezTo>
                    <a:pt x="5755" y="14324"/>
                    <a:pt x="5671" y="14125"/>
                    <a:pt x="5598" y="13925"/>
                  </a:cubicBezTo>
                  <a:cubicBezTo>
                    <a:pt x="5461" y="13589"/>
                    <a:pt x="5283" y="13232"/>
                    <a:pt x="5073" y="12844"/>
                  </a:cubicBezTo>
                  <a:cubicBezTo>
                    <a:pt x="4747" y="12245"/>
                    <a:pt x="4380" y="11689"/>
                    <a:pt x="4033" y="11153"/>
                  </a:cubicBezTo>
                  <a:lnTo>
                    <a:pt x="4023" y="11132"/>
                  </a:lnTo>
                  <a:lnTo>
                    <a:pt x="3855" y="10870"/>
                  </a:lnTo>
                  <a:lnTo>
                    <a:pt x="3781" y="10765"/>
                  </a:lnTo>
                  <a:cubicBezTo>
                    <a:pt x="3351" y="10092"/>
                    <a:pt x="2868" y="9304"/>
                    <a:pt x="2511" y="8475"/>
                  </a:cubicBezTo>
                  <a:lnTo>
                    <a:pt x="2511" y="8496"/>
                  </a:lnTo>
                  <a:cubicBezTo>
                    <a:pt x="2385" y="8160"/>
                    <a:pt x="2280" y="7845"/>
                    <a:pt x="2196" y="7572"/>
                  </a:cubicBezTo>
                  <a:cubicBezTo>
                    <a:pt x="2112" y="7257"/>
                    <a:pt x="2049" y="6900"/>
                    <a:pt x="1986" y="6469"/>
                  </a:cubicBezTo>
                  <a:lnTo>
                    <a:pt x="1986" y="6448"/>
                  </a:lnTo>
                  <a:cubicBezTo>
                    <a:pt x="1902" y="5850"/>
                    <a:pt x="1860" y="5241"/>
                    <a:pt x="1828" y="4653"/>
                  </a:cubicBezTo>
                  <a:lnTo>
                    <a:pt x="1828" y="4621"/>
                  </a:lnTo>
                  <a:cubicBezTo>
                    <a:pt x="1797" y="4254"/>
                    <a:pt x="1776" y="3876"/>
                    <a:pt x="1744" y="3508"/>
                  </a:cubicBezTo>
                  <a:cubicBezTo>
                    <a:pt x="1692" y="2962"/>
                    <a:pt x="1629" y="2479"/>
                    <a:pt x="1534" y="2049"/>
                  </a:cubicBezTo>
                  <a:cubicBezTo>
                    <a:pt x="1461" y="1681"/>
                    <a:pt x="1366" y="1366"/>
                    <a:pt x="1261" y="1083"/>
                  </a:cubicBezTo>
                  <a:cubicBezTo>
                    <a:pt x="1209" y="936"/>
                    <a:pt x="1146" y="789"/>
                    <a:pt x="1072" y="652"/>
                  </a:cubicBezTo>
                  <a:cubicBezTo>
                    <a:pt x="999" y="516"/>
                    <a:pt x="915" y="379"/>
                    <a:pt x="810" y="253"/>
                  </a:cubicBezTo>
                  <a:cubicBezTo>
                    <a:pt x="736" y="159"/>
                    <a:pt x="663" y="85"/>
                    <a:pt x="568" y="1"/>
                  </a:cubicBezTo>
                  <a:close/>
                </a:path>
              </a:pathLst>
            </a:custGeom>
            <a:solidFill>
              <a:srgbClr val="88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810;p52">
              <a:extLst>
                <a:ext uri="{FF2B5EF4-FFF2-40B4-BE49-F238E27FC236}">
                  <a16:creationId xmlns:a16="http://schemas.microsoft.com/office/drawing/2014/main" id="{D35EA416-1089-43CE-A8A3-595DEDDDCC9D}"/>
                </a:ext>
              </a:extLst>
            </p:cNvPr>
            <p:cNvSpPr/>
            <p:nvPr/>
          </p:nvSpPr>
          <p:spPr>
            <a:xfrm>
              <a:off x="2265400" y="5025150"/>
              <a:ext cx="38100" cy="158050"/>
            </a:xfrm>
            <a:custGeom>
              <a:avLst/>
              <a:gdLst/>
              <a:ahLst/>
              <a:cxnLst/>
              <a:rect l="l" t="t" r="r" b="b"/>
              <a:pathLst>
                <a:path w="1524" h="6322" extrusionOk="0">
                  <a:moveTo>
                    <a:pt x="1082" y="64"/>
                  </a:moveTo>
                  <a:lnTo>
                    <a:pt x="1082" y="64"/>
                  </a:lnTo>
                  <a:cubicBezTo>
                    <a:pt x="1079" y="67"/>
                    <a:pt x="1077" y="71"/>
                    <a:pt x="1074" y="74"/>
                  </a:cubicBezTo>
                  <a:lnTo>
                    <a:pt x="1074" y="74"/>
                  </a:lnTo>
                  <a:cubicBezTo>
                    <a:pt x="1082" y="72"/>
                    <a:pt x="1082" y="64"/>
                    <a:pt x="1082" y="64"/>
                  </a:cubicBezTo>
                  <a:close/>
                  <a:moveTo>
                    <a:pt x="1061" y="1"/>
                  </a:moveTo>
                  <a:cubicBezTo>
                    <a:pt x="966" y="116"/>
                    <a:pt x="882" y="232"/>
                    <a:pt x="798" y="347"/>
                  </a:cubicBezTo>
                  <a:cubicBezTo>
                    <a:pt x="714" y="463"/>
                    <a:pt x="641" y="578"/>
                    <a:pt x="567" y="704"/>
                  </a:cubicBezTo>
                  <a:cubicBezTo>
                    <a:pt x="431" y="935"/>
                    <a:pt x="315" y="1187"/>
                    <a:pt x="231" y="1450"/>
                  </a:cubicBezTo>
                  <a:cubicBezTo>
                    <a:pt x="53" y="1954"/>
                    <a:pt x="0" y="2500"/>
                    <a:pt x="53" y="3035"/>
                  </a:cubicBezTo>
                  <a:cubicBezTo>
                    <a:pt x="63" y="3172"/>
                    <a:pt x="84" y="3298"/>
                    <a:pt x="105" y="3434"/>
                  </a:cubicBezTo>
                  <a:cubicBezTo>
                    <a:pt x="126" y="3571"/>
                    <a:pt x="158" y="3697"/>
                    <a:pt x="189" y="3833"/>
                  </a:cubicBezTo>
                  <a:cubicBezTo>
                    <a:pt x="263" y="4106"/>
                    <a:pt x="357" y="4390"/>
                    <a:pt x="473" y="4652"/>
                  </a:cubicBezTo>
                  <a:cubicBezTo>
                    <a:pt x="599" y="4936"/>
                    <a:pt x="735" y="5209"/>
                    <a:pt x="893" y="5471"/>
                  </a:cubicBezTo>
                  <a:cubicBezTo>
                    <a:pt x="1040" y="5744"/>
                    <a:pt x="1187" y="6007"/>
                    <a:pt x="1344" y="6270"/>
                  </a:cubicBezTo>
                  <a:cubicBezTo>
                    <a:pt x="1366" y="6306"/>
                    <a:pt x="1397" y="6322"/>
                    <a:pt x="1428" y="6322"/>
                  </a:cubicBezTo>
                  <a:cubicBezTo>
                    <a:pt x="1442" y="6322"/>
                    <a:pt x="1457" y="6318"/>
                    <a:pt x="1470" y="6312"/>
                  </a:cubicBezTo>
                  <a:cubicBezTo>
                    <a:pt x="1491" y="6301"/>
                    <a:pt x="1512" y="6280"/>
                    <a:pt x="1512" y="6259"/>
                  </a:cubicBezTo>
                  <a:cubicBezTo>
                    <a:pt x="1523" y="6238"/>
                    <a:pt x="1523" y="6206"/>
                    <a:pt x="1512" y="6185"/>
                  </a:cubicBezTo>
                  <a:cubicBezTo>
                    <a:pt x="1365" y="5839"/>
                    <a:pt x="1176" y="5513"/>
                    <a:pt x="987" y="5188"/>
                  </a:cubicBezTo>
                  <a:cubicBezTo>
                    <a:pt x="903" y="5020"/>
                    <a:pt x="809" y="4862"/>
                    <a:pt x="725" y="4694"/>
                  </a:cubicBezTo>
                  <a:cubicBezTo>
                    <a:pt x="641" y="4526"/>
                    <a:pt x="567" y="4358"/>
                    <a:pt x="504" y="4190"/>
                  </a:cubicBezTo>
                  <a:cubicBezTo>
                    <a:pt x="357" y="3791"/>
                    <a:pt x="242" y="3382"/>
                    <a:pt x="200" y="2951"/>
                  </a:cubicBezTo>
                  <a:cubicBezTo>
                    <a:pt x="189" y="2773"/>
                    <a:pt x="179" y="2594"/>
                    <a:pt x="189" y="2416"/>
                  </a:cubicBezTo>
                  <a:cubicBezTo>
                    <a:pt x="189" y="2227"/>
                    <a:pt x="210" y="2048"/>
                    <a:pt x="242" y="1859"/>
                  </a:cubicBezTo>
                  <a:cubicBezTo>
                    <a:pt x="294" y="1534"/>
                    <a:pt x="399" y="1219"/>
                    <a:pt x="536" y="914"/>
                  </a:cubicBezTo>
                  <a:lnTo>
                    <a:pt x="536" y="925"/>
                  </a:lnTo>
                  <a:cubicBezTo>
                    <a:pt x="681" y="614"/>
                    <a:pt x="857" y="333"/>
                    <a:pt x="1074" y="74"/>
                  </a:cubicBezTo>
                  <a:lnTo>
                    <a:pt x="1074" y="74"/>
                  </a:lnTo>
                  <a:cubicBezTo>
                    <a:pt x="1073" y="74"/>
                    <a:pt x="1072" y="74"/>
                    <a:pt x="1071" y="74"/>
                  </a:cubicBezTo>
                  <a:lnTo>
                    <a:pt x="1103" y="43"/>
                  </a:lnTo>
                  <a:cubicBezTo>
                    <a:pt x="1113" y="32"/>
                    <a:pt x="1113" y="11"/>
                    <a:pt x="1103" y="1"/>
                  </a:cubicBezTo>
                  <a:close/>
                </a:path>
              </a:pathLst>
            </a:custGeom>
            <a:solidFill>
              <a:srgbClr val="88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811;p52">
              <a:extLst>
                <a:ext uri="{FF2B5EF4-FFF2-40B4-BE49-F238E27FC236}">
                  <a16:creationId xmlns:a16="http://schemas.microsoft.com/office/drawing/2014/main" id="{181A852F-3AF3-4F23-AAF0-F11AE265732F}"/>
                </a:ext>
              </a:extLst>
            </p:cNvPr>
            <p:cNvSpPr/>
            <p:nvPr/>
          </p:nvSpPr>
          <p:spPr>
            <a:xfrm>
              <a:off x="1997100" y="5132000"/>
              <a:ext cx="150450" cy="122100"/>
            </a:xfrm>
            <a:custGeom>
              <a:avLst/>
              <a:gdLst/>
              <a:ahLst/>
              <a:cxnLst/>
              <a:rect l="l" t="t" r="r" b="b"/>
              <a:pathLst>
                <a:path w="6018" h="4884" extrusionOk="0">
                  <a:moveTo>
                    <a:pt x="3519" y="0"/>
                  </a:moveTo>
                  <a:cubicBezTo>
                    <a:pt x="3098" y="0"/>
                    <a:pt x="2636" y="137"/>
                    <a:pt x="2111" y="420"/>
                  </a:cubicBezTo>
                  <a:cubicBezTo>
                    <a:pt x="1796" y="588"/>
                    <a:pt x="1502" y="777"/>
                    <a:pt x="1155" y="1019"/>
                  </a:cubicBezTo>
                  <a:lnTo>
                    <a:pt x="1155" y="1008"/>
                  </a:lnTo>
                  <a:cubicBezTo>
                    <a:pt x="1134" y="987"/>
                    <a:pt x="1113" y="987"/>
                    <a:pt x="1092" y="987"/>
                  </a:cubicBezTo>
                  <a:cubicBezTo>
                    <a:pt x="1071" y="987"/>
                    <a:pt x="1050" y="987"/>
                    <a:pt x="1040" y="1008"/>
                  </a:cubicBezTo>
                  <a:lnTo>
                    <a:pt x="998" y="1061"/>
                  </a:lnTo>
                  <a:cubicBezTo>
                    <a:pt x="945" y="1113"/>
                    <a:pt x="903" y="1166"/>
                    <a:pt x="861" y="1218"/>
                  </a:cubicBezTo>
                  <a:lnTo>
                    <a:pt x="830" y="1250"/>
                  </a:lnTo>
                  <a:cubicBezTo>
                    <a:pt x="714" y="1397"/>
                    <a:pt x="620" y="1512"/>
                    <a:pt x="536" y="1628"/>
                  </a:cubicBezTo>
                  <a:cubicBezTo>
                    <a:pt x="357" y="1869"/>
                    <a:pt x="231" y="2090"/>
                    <a:pt x="137" y="2321"/>
                  </a:cubicBezTo>
                  <a:cubicBezTo>
                    <a:pt x="42" y="2563"/>
                    <a:pt x="0" y="2825"/>
                    <a:pt x="11" y="3078"/>
                  </a:cubicBezTo>
                  <a:cubicBezTo>
                    <a:pt x="21" y="3172"/>
                    <a:pt x="32" y="3277"/>
                    <a:pt x="53" y="3372"/>
                  </a:cubicBezTo>
                  <a:cubicBezTo>
                    <a:pt x="74" y="3456"/>
                    <a:pt x="105" y="3550"/>
                    <a:pt x="147" y="3634"/>
                  </a:cubicBezTo>
                  <a:cubicBezTo>
                    <a:pt x="315" y="4012"/>
                    <a:pt x="630" y="4254"/>
                    <a:pt x="872" y="4401"/>
                  </a:cubicBezTo>
                  <a:cubicBezTo>
                    <a:pt x="1029" y="4485"/>
                    <a:pt x="1197" y="4558"/>
                    <a:pt x="1397" y="4621"/>
                  </a:cubicBezTo>
                  <a:cubicBezTo>
                    <a:pt x="1565" y="4684"/>
                    <a:pt x="1754" y="4737"/>
                    <a:pt x="1953" y="4768"/>
                  </a:cubicBezTo>
                  <a:cubicBezTo>
                    <a:pt x="2300" y="4842"/>
                    <a:pt x="2678" y="4873"/>
                    <a:pt x="3067" y="4884"/>
                  </a:cubicBezTo>
                  <a:lnTo>
                    <a:pt x="3151" y="4884"/>
                  </a:lnTo>
                  <a:cubicBezTo>
                    <a:pt x="3319" y="4884"/>
                    <a:pt x="3498" y="4873"/>
                    <a:pt x="3666" y="4863"/>
                  </a:cubicBezTo>
                  <a:cubicBezTo>
                    <a:pt x="3907" y="4852"/>
                    <a:pt x="4117" y="4831"/>
                    <a:pt x="4317" y="4800"/>
                  </a:cubicBezTo>
                  <a:cubicBezTo>
                    <a:pt x="4537" y="4758"/>
                    <a:pt x="4726" y="4705"/>
                    <a:pt x="4905" y="4632"/>
                  </a:cubicBezTo>
                  <a:cubicBezTo>
                    <a:pt x="5010" y="4590"/>
                    <a:pt x="5104" y="4548"/>
                    <a:pt x="5188" y="4495"/>
                  </a:cubicBezTo>
                  <a:cubicBezTo>
                    <a:pt x="5272" y="4453"/>
                    <a:pt x="5346" y="4390"/>
                    <a:pt x="5430" y="4317"/>
                  </a:cubicBezTo>
                  <a:cubicBezTo>
                    <a:pt x="5587" y="4191"/>
                    <a:pt x="5713" y="4023"/>
                    <a:pt x="5808" y="3834"/>
                  </a:cubicBezTo>
                  <a:cubicBezTo>
                    <a:pt x="5892" y="3645"/>
                    <a:pt x="5955" y="3424"/>
                    <a:pt x="5986" y="3162"/>
                  </a:cubicBezTo>
                  <a:cubicBezTo>
                    <a:pt x="6018" y="2941"/>
                    <a:pt x="6018" y="2699"/>
                    <a:pt x="5986" y="2468"/>
                  </a:cubicBezTo>
                  <a:cubicBezTo>
                    <a:pt x="5965" y="2227"/>
                    <a:pt x="5913" y="1996"/>
                    <a:pt x="5829" y="1775"/>
                  </a:cubicBezTo>
                  <a:cubicBezTo>
                    <a:pt x="5661" y="1313"/>
                    <a:pt x="5398" y="914"/>
                    <a:pt x="5052" y="609"/>
                  </a:cubicBezTo>
                  <a:cubicBezTo>
                    <a:pt x="4873" y="441"/>
                    <a:pt x="4653" y="305"/>
                    <a:pt x="4422" y="189"/>
                  </a:cubicBezTo>
                  <a:cubicBezTo>
                    <a:pt x="4285" y="137"/>
                    <a:pt x="4149" y="84"/>
                    <a:pt x="4012" y="53"/>
                  </a:cubicBezTo>
                  <a:cubicBezTo>
                    <a:pt x="3886" y="21"/>
                    <a:pt x="3750" y="0"/>
                    <a:pt x="3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812;p52">
              <a:extLst>
                <a:ext uri="{FF2B5EF4-FFF2-40B4-BE49-F238E27FC236}">
                  <a16:creationId xmlns:a16="http://schemas.microsoft.com/office/drawing/2014/main" id="{1F0BF0DF-97ED-46F8-8FD9-B213189734F7}"/>
                </a:ext>
              </a:extLst>
            </p:cNvPr>
            <p:cNvSpPr/>
            <p:nvPr/>
          </p:nvSpPr>
          <p:spPr>
            <a:xfrm>
              <a:off x="2124950" y="5136475"/>
              <a:ext cx="131825" cy="121300"/>
            </a:xfrm>
            <a:custGeom>
              <a:avLst/>
              <a:gdLst/>
              <a:ahLst/>
              <a:cxnLst/>
              <a:rect l="l" t="t" r="r" b="b"/>
              <a:pathLst>
                <a:path w="5273" h="4852" extrusionOk="0">
                  <a:moveTo>
                    <a:pt x="3245" y="0"/>
                  </a:moveTo>
                  <a:cubicBezTo>
                    <a:pt x="3151" y="10"/>
                    <a:pt x="3046" y="31"/>
                    <a:pt x="2930" y="52"/>
                  </a:cubicBezTo>
                  <a:cubicBezTo>
                    <a:pt x="2846" y="84"/>
                    <a:pt x="2752" y="115"/>
                    <a:pt x="2657" y="157"/>
                  </a:cubicBezTo>
                  <a:cubicBezTo>
                    <a:pt x="2573" y="199"/>
                    <a:pt x="2489" y="241"/>
                    <a:pt x="2405" y="304"/>
                  </a:cubicBezTo>
                  <a:cubicBezTo>
                    <a:pt x="2227" y="420"/>
                    <a:pt x="2090" y="556"/>
                    <a:pt x="1985" y="714"/>
                  </a:cubicBezTo>
                  <a:cubicBezTo>
                    <a:pt x="1933" y="787"/>
                    <a:pt x="1891" y="861"/>
                    <a:pt x="1859" y="955"/>
                  </a:cubicBezTo>
                  <a:cubicBezTo>
                    <a:pt x="1838" y="1039"/>
                    <a:pt x="1817" y="1123"/>
                    <a:pt x="1817" y="1218"/>
                  </a:cubicBezTo>
                  <a:cubicBezTo>
                    <a:pt x="1807" y="1344"/>
                    <a:pt x="1828" y="1470"/>
                    <a:pt x="1880" y="1596"/>
                  </a:cubicBezTo>
                  <a:lnTo>
                    <a:pt x="1870" y="1585"/>
                  </a:lnTo>
                  <a:lnTo>
                    <a:pt x="1859" y="1575"/>
                  </a:lnTo>
                  <a:cubicBezTo>
                    <a:pt x="1807" y="1564"/>
                    <a:pt x="1754" y="1554"/>
                    <a:pt x="1712" y="1554"/>
                  </a:cubicBezTo>
                  <a:lnTo>
                    <a:pt x="1649" y="1554"/>
                  </a:lnTo>
                  <a:cubicBezTo>
                    <a:pt x="1586" y="1564"/>
                    <a:pt x="1534" y="1585"/>
                    <a:pt x="1471" y="1627"/>
                  </a:cubicBezTo>
                  <a:cubicBezTo>
                    <a:pt x="1418" y="1669"/>
                    <a:pt x="1376" y="1722"/>
                    <a:pt x="1334" y="1785"/>
                  </a:cubicBezTo>
                  <a:cubicBezTo>
                    <a:pt x="1292" y="1838"/>
                    <a:pt x="1261" y="1901"/>
                    <a:pt x="1229" y="1985"/>
                  </a:cubicBezTo>
                  <a:cubicBezTo>
                    <a:pt x="1198" y="2058"/>
                    <a:pt x="1177" y="2132"/>
                    <a:pt x="1166" y="2216"/>
                  </a:cubicBezTo>
                  <a:cubicBezTo>
                    <a:pt x="1145" y="2310"/>
                    <a:pt x="1145" y="2405"/>
                    <a:pt x="1145" y="2489"/>
                  </a:cubicBezTo>
                  <a:cubicBezTo>
                    <a:pt x="1135" y="2478"/>
                    <a:pt x="1114" y="2468"/>
                    <a:pt x="1103" y="2457"/>
                  </a:cubicBezTo>
                  <a:cubicBezTo>
                    <a:pt x="1072" y="2436"/>
                    <a:pt x="1051" y="2426"/>
                    <a:pt x="1030" y="2415"/>
                  </a:cubicBezTo>
                  <a:cubicBezTo>
                    <a:pt x="977" y="2394"/>
                    <a:pt x="914" y="2384"/>
                    <a:pt x="862" y="2384"/>
                  </a:cubicBezTo>
                  <a:cubicBezTo>
                    <a:pt x="820" y="2384"/>
                    <a:pt x="788" y="2394"/>
                    <a:pt x="746" y="2394"/>
                  </a:cubicBezTo>
                  <a:cubicBezTo>
                    <a:pt x="704" y="2405"/>
                    <a:pt x="662" y="2415"/>
                    <a:pt x="620" y="2436"/>
                  </a:cubicBezTo>
                  <a:cubicBezTo>
                    <a:pt x="568" y="2457"/>
                    <a:pt x="526" y="2489"/>
                    <a:pt x="473" y="2510"/>
                  </a:cubicBezTo>
                  <a:cubicBezTo>
                    <a:pt x="400" y="2573"/>
                    <a:pt x="316" y="2636"/>
                    <a:pt x="242" y="2730"/>
                  </a:cubicBezTo>
                  <a:cubicBezTo>
                    <a:pt x="179" y="2804"/>
                    <a:pt x="116" y="2899"/>
                    <a:pt x="74" y="2983"/>
                  </a:cubicBezTo>
                  <a:cubicBezTo>
                    <a:pt x="64" y="3025"/>
                    <a:pt x="43" y="3077"/>
                    <a:pt x="32" y="3119"/>
                  </a:cubicBezTo>
                  <a:cubicBezTo>
                    <a:pt x="22" y="3172"/>
                    <a:pt x="11" y="3224"/>
                    <a:pt x="11" y="3266"/>
                  </a:cubicBezTo>
                  <a:cubicBezTo>
                    <a:pt x="1" y="3361"/>
                    <a:pt x="1" y="3466"/>
                    <a:pt x="22" y="3592"/>
                  </a:cubicBezTo>
                  <a:cubicBezTo>
                    <a:pt x="32" y="3697"/>
                    <a:pt x="53" y="3812"/>
                    <a:pt x="95" y="3928"/>
                  </a:cubicBezTo>
                  <a:cubicBezTo>
                    <a:pt x="158" y="4117"/>
                    <a:pt x="242" y="4306"/>
                    <a:pt x="358" y="4463"/>
                  </a:cubicBezTo>
                  <a:cubicBezTo>
                    <a:pt x="463" y="4610"/>
                    <a:pt x="578" y="4726"/>
                    <a:pt x="704" y="4799"/>
                  </a:cubicBezTo>
                  <a:cubicBezTo>
                    <a:pt x="704" y="4810"/>
                    <a:pt x="715" y="4820"/>
                    <a:pt x="725" y="4820"/>
                  </a:cubicBezTo>
                  <a:cubicBezTo>
                    <a:pt x="736" y="4831"/>
                    <a:pt x="757" y="4841"/>
                    <a:pt x="767" y="4841"/>
                  </a:cubicBezTo>
                  <a:cubicBezTo>
                    <a:pt x="778" y="4852"/>
                    <a:pt x="788" y="4852"/>
                    <a:pt x="799" y="4852"/>
                  </a:cubicBezTo>
                  <a:cubicBezTo>
                    <a:pt x="809" y="4852"/>
                    <a:pt x="830" y="4841"/>
                    <a:pt x="841" y="4831"/>
                  </a:cubicBezTo>
                  <a:lnTo>
                    <a:pt x="862" y="4820"/>
                  </a:lnTo>
                  <a:cubicBezTo>
                    <a:pt x="956" y="4820"/>
                    <a:pt x="1051" y="4820"/>
                    <a:pt x="1166" y="4810"/>
                  </a:cubicBezTo>
                  <a:cubicBezTo>
                    <a:pt x="1303" y="4810"/>
                    <a:pt x="1439" y="4789"/>
                    <a:pt x="1586" y="4778"/>
                  </a:cubicBezTo>
                  <a:cubicBezTo>
                    <a:pt x="1870" y="4736"/>
                    <a:pt x="2153" y="4684"/>
                    <a:pt x="2437" y="4610"/>
                  </a:cubicBezTo>
                  <a:cubicBezTo>
                    <a:pt x="2710" y="4537"/>
                    <a:pt x="2983" y="4442"/>
                    <a:pt x="3245" y="4327"/>
                  </a:cubicBezTo>
                  <a:cubicBezTo>
                    <a:pt x="3298" y="4306"/>
                    <a:pt x="3361" y="4274"/>
                    <a:pt x="3424" y="4243"/>
                  </a:cubicBezTo>
                  <a:cubicBezTo>
                    <a:pt x="3455" y="4232"/>
                    <a:pt x="3487" y="4211"/>
                    <a:pt x="3529" y="4190"/>
                  </a:cubicBezTo>
                  <a:cubicBezTo>
                    <a:pt x="3560" y="4096"/>
                    <a:pt x="3602" y="4001"/>
                    <a:pt x="3644" y="3907"/>
                  </a:cubicBezTo>
                  <a:cubicBezTo>
                    <a:pt x="3718" y="3770"/>
                    <a:pt x="3781" y="3644"/>
                    <a:pt x="3854" y="3508"/>
                  </a:cubicBezTo>
                  <a:cubicBezTo>
                    <a:pt x="3928" y="3403"/>
                    <a:pt x="4001" y="3287"/>
                    <a:pt x="4075" y="3182"/>
                  </a:cubicBezTo>
                  <a:cubicBezTo>
                    <a:pt x="4148" y="3088"/>
                    <a:pt x="4222" y="3004"/>
                    <a:pt x="4306" y="2920"/>
                  </a:cubicBezTo>
                  <a:cubicBezTo>
                    <a:pt x="4390" y="2835"/>
                    <a:pt x="4463" y="2751"/>
                    <a:pt x="4558" y="2678"/>
                  </a:cubicBezTo>
                  <a:cubicBezTo>
                    <a:pt x="4789" y="2457"/>
                    <a:pt x="5041" y="2258"/>
                    <a:pt x="5272" y="2037"/>
                  </a:cubicBezTo>
                  <a:cubicBezTo>
                    <a:pt x="5272" y="1932"/>
                    <a:pt x="5261" y="1827"/>
                    <a:pt x="5230" y="1732"/>
                  </a:cubicBezTo>
                  <a:cubicBezTo>
                    <a:pt x="5198" y="1638"/>
                    <a:pt x="5156" y="1543"/>
                    <a:pt x="5083" y="1459"/>
                  </a:cubicBezTo>
                  <a:cubicBezTo>
                    <a:pt x="5020" y="1386"/>
                    <a:pt x="4946" y="1323"/>
                    <a:pt x="4852" y="1281"/>
                  </a:cubicBezTo>
                  <a:cubicBezTo>
                    <a:pt x="4757" y="1239"/>
                    <a:pt x="4663" y="1207"/>
                    <a:pt x="4547" y="1197"/>
                  </a:cubicBezTo>
                  <a:lnTo>
                    <a:pt x="4390" y="1197"/>
                  </a:lnTo>
                  <a:cubicBezTo>
                    <a:pt x="4390" y="1197"/>
                    <a:pt x="4400" y="1186"/>
                    <a:pt x="4400" y="1176"/>
                  </a:cubicBezTo>
                  <a:cubicBezTo>
                    <a:pt x="4432" y="1123"/>
                    <a:pt x="4442" y="1071"/>
                    <a:pt x="4463" y="1018"/>
                  </a:cubicBezTo>
                  <a:cubicBezTo>
                    <a:pt x="4474" y="934"/>
                    <a:pt x="4474" y="840"/>
                    <a:pt x="4453" y="745"/>
                  </a:cubicBezTo>
                  <a:cubicBezTo>
                    <a:pt x="4421" y="661"/>
                    <a:pt x="4379" y="577"/>
                    <a:pt x="4316" y="493"/>
                  </a:cubicBezTo>
                  <a:cubicBezTo>
                    <a:pt x="4253" y="420"/>
                    <a:pt x="4190" y="357"/>
                    <a:pt x="4096" y="283"/>
                  </a:cubicBezTo>
                  <a:cubicBezTo>
                    <a:pt x="4012" y="220"/>
                    <a:pt x="3928" y="168"/>
                    <a:pt x="3823" y="126"/>
                  </a:cubicBezTo>
                  <a:cubicBezTo>
                    <a:pt x="3728" y="84"/>
                    <a:pt x="3634" y="52"/>
                    <a:pt x="3529" y="31"/>
                  </a:cubicBezTo>
                  <a:cubicBezTo>
                    <a:pt x="3497" y="21"/>
                    <a:pt x="3455" y="10"/>
                    <a:pt x="3403" y="10"/>
                  </a:cubicBezTo>
                  <a:cubicBezTo>
                    <a:pt x="3371" y="0"/>
                    <a:pt x="3350" y="0"/>
                    <a:pt x="3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813;p52">
              <a:extLst>
                <a:ext uri="{FF2B5EF4-FFF2-40B4-BE49-F238E27FC236}">
                  <a16:creationId xmlns:a16="http://schemas.microsoft.com/office/drawing/2014/main" id="{5DC9CC68-5401-4647-A6F1-55E3B144E323}"/>
                </a:ext>
              </a:extLst>
            </p:cNvPr>
            <p:cNvSpPr/>
            <p:nvPr/>
          </p:nvSpPr>
          <p:spPr>
            <a:xfrm>
              <a:off x="2179800" y="5145650"/>
              <a:ext cx="18150" cy="27850"/>
            </a:xfrm>
            <a:custGeom>
              <a:avLst/>
              <a:gdLst/>
              <a:ahLst/>
              <a:cxnLst/>
              <a:rect l="l" t="t" r="r" b="b"/>
              <a:pathLst>
                <a:path w="726" h="1114" extrusionOk="0">
                  <a:moveTo>
                    <a:pt x="621" y="0"/>
                  </a:moveTo>
                  <a:cubicBezTo>
                    <a:pt x="610" y="0"/>
                    <a:pt x="589" y="11"/>
                    <a:pt x="579" y="11"/>
                  </a:cubicBezTo>
                  <a:cubicBezTo>
                    <a:pt x="526" y="32"/>
                    <a:pt x="484" y="53"/>
                    <a:pt x="432" y="84"/>
                  </a:cubicBezTo>
                  <a:cubicBezTo>
                    <a:pt x="379" y="116"/>
                    <a:pt x="337" y="158"/>
                    <a:pt x="295" y="200"/>
                  </a:cubicBezTo>
                  <a:cubicBezTo>
                    <a:pt x="264" y="231"/>
                    <a:pt x="232" y="273"/>
                    <a:pt x="201" y="315"/>
                  </a:cubicBezTo>
                  <a:cubicBezTo>
                    <a:pt x="169" y="357"/>
                    <a:pt x="148" y="410"/>
                    <a:pt x="117" y="462"/>
                  </a:cubicBezTo>
                  <a:cubicBezTo>
                    <a:pt x="75" y="557"/>
                    <a:pt x="43" y="662"/>
                    <a:pt x="22" y="767"/>
                  </a:cubicBezTo>
                  <a:cubicBezTo>
                    <a:pt x="1" y="872"/>
                    <a:pt x="1" y="977"/>
                    <a:pt x="1" y="1082"/>
                  </a:cubicBezTo>
                  <a:cubicBezTo>
                    <a:pt x="12" y="1103"/>
                    <a:pt x="33" y="1113"/>
                    <a:pt x="43" y="1113"/>
                  </a:cubicBezTo>
                  <a:cubicBezTo>
                    <a:pt x="64" y="1113"/>
                    <a:pt x="75" y="1092"/>
                    <a:pt x="75" y="1071"/>
                  </a:cubicBezTo>
                  <a:lnTo>
                    <a:pt x="75" y="1040"/>
                  </a:lnTo>
                  <a:cubicBezTo>
                    <a:pt x="75" y="966"/>
                    <a:pt x="85" y="893"/>
                    <a:pt x="96" y="819"/>
                  </a:cubicBezTo>
                  <a:cubicBezTo>
                    <a:pt x="127" y="725"/>
                    <a:pt x="159" y="641"/>
                    <a:pt x="201" y="567"/>
                  </a:cubicBezTo>
                  <a:cubicBezTo>
                    <a:pt x="242" y="505"/>
                    <a:pt x="284" y="443"/>
                    <a:pt x="325" y="401"/>
                  </a:cubicBezTo>
                  <a:lnTo>
                    <a:pt x="325" y="401"/>
                  </a:lnTo>
                  <a:cubicBezTo>
                    <a:pt x="354" y="372"/>
                    <a:pt x="382" y="345"/>
                    <a:pt x="411" y="326"/>
                  </a:cubicBezTo>
                  <a:cubicBezTo>
                    <a:pt x="437" y="300"/>
                    <a:pt x="470" y="281"/>
                    <a:pt x="505" y="263"/>
                  </a:cubicBezTo>
                  <a:lnTo>
                    <a:pt x="505" y="263"/>
                  </a:lnTo>
                  <a:cubicBezTo>
                    <a:pt x="505" y="263"/>
                    <a:pt x="505" y="263"/>
                    <a:pt x="505" y="263"/>
                  </a:cubicBezTo>
                  <a:cubicBezTo>
                    <a:pt x="505" y="263"/>
                    <a:pt x="506" y="263"/>
                    <a:pt x="506" y="262"/>
                  </a:cubicBezTo>
                  <a:lnTo>
                    <a:pt x="506" y="262"/>
                  </a:lnTo>
                  <a:cubicBezTo>
                    <a:pt x="513" y="259"/>
                    <a:pt x="519" y="256"/>
                    <a:pt x="526" y="252"/>
                  </a:cubicBezTo>
                  <a:cubicBezTo>
                    <a:pt x="524" y="252"/>
                    <a:pt x="522" y="252"/>
                    <a:pt x="520" y="252"/>
                  </a:cubicBezTo>
                  <a:lnTo>
                    <a:pt x="520" y="252"/>
                  </a:lnTo>
                  <a:cubicBezTo>
                    <a:pt x="559" y="226"/>
                    <a:pt x="606" y="208"/>
                    <a:pt x="652" y="189"/>
                  </a:cubicBezTo>
                  <a:cubicBezTo>
                    <a:pt x="705" y="168"/>
                    <a:pt x="726" y="116"/>
                    <a:pt x="705" y="63"/>
                  </a:cubicBezTo>
                  <a:cubicBezTo>
                    <a:pt x="694" y="42"/>
                    <a:pt x="673" y="21"/>
                    <a:pt x="652" y="11"/>
                  </a:cubicBezTo>
                  <a:cubicBezTo>
                    <a:pt x="642" y="11"/>
                    <a:pt x="642" y="11"/>
                    <a:pt x="631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814;p52">
              <a:extLst>
                <a:ext uri="{FF2B5EF4-FFF2-40B4-BE49-F238E27FC236}">
                  <a16:creationId xmlns:a16="http://schemas.microsoft.com/office/drawing/2014/main" id="{49DE1F64-B6F4-4603-BBA7-8D309E5D5B95}"/>
                </a:ext>
              </a:extLst>
            </p:cNvPr>
            <p:cNvSpPr/>
            <p:nvPr/>
          </p:nvSpPr>
          <p:spPr>
            <a:xfrm>
              <a:off x="2193725" y="5156425"/>
              <a:ext cx="10525" cy="6675"/>
            </a:xfrm>
            <a:custGeom>
              <a:avLst/>
              <a:gdLst/>
              <a:ahLst/>
              <a:cxnLst/>
              <a:rect l="l" t="t" r="r" b="b"/>
              <a:pathLst>
                <a:path w="421" h="267" extrusionOk="0">
                  <a:moveTo>
                    <a:pt x="337" y="0"/>
                  </a:moveTo>
                  <a:cubicBezTo>
                    <a:pt x="305" y="0"/>
                    <a:pt x="274" y="0"/>
                    <a:pt x="242" y="10"/>
                  </a:cubicBezTo>
                  <a:cubicBezTo>
                    <a:pt x="211" y="21"/>
                    <a:pt x="179" y="31"/>
                    <a:pt x="148" y="52"/>
                  </a:cubicBezTo>
                  <a:cubicBezTo>
                    <a:pt x="116" y="73"/>
                    <a:pt x="95" y="94"/>
                    <a:pt x="74" y="126"/>
                  </a:cubicBezTo>
                  <a:cubicBezTo>
                    <a:pt x="43" y="147"/>
                    <a:pt x="32" y="178"/>
                    <a:pt x="11" y="210"/>
                  </a:cubicBezTo>
                  <a:cubicBezTo>
                    <a:pt x="1" y="231"/>
                    <a:pt x="11" y="252"/>
                    <a:pt x="32" y="262"/>
                  </a:cubicBezTo>
                  <a:cubicBezTo>
                    <a:pt x="38" y="265"/>
                    <a:pt x="43" y="267"/>
                    <a:pt x="49" y="267"/>
                  </a:cubicBezTo>
                  <a:cubicBezTo>
                    <a:pt x="64" y="267"/>
                    <a:pt x="77" y="257"/>
                    <a:pt x="85" y="241"/>
                  </a:cubicBezTo>
                  <a:cubicBezTo>
                    <a:pt x="85" y="231"/>
                    <a:pt x="85" y="231"/>
                    <a:pt x="95" y="220"/>
                  </a:cubicBezTo>
                  <a:cubicBezTo>
                    <a:pt x="106" y="210"/>
                    <a:pt x="106" y="199"/>
                    <a:pt x="116" y="178"/>
                  </a:cubicBezTo>
                  <a:cubicBezTo>
                    <a:pt x="127" y="178"/>
                    <a:pt x="137" y="168"/>
                    <a:pt x="158" y="157"/>
                  </a:cubicBezTo>
                  <a:cubicBezTo>
                    <a:pt x="169" y="147"/>
                    <a:pt x="179" y="147"/>
                    <a:pt x="190" y="147"/>
                  </a:cubicBezTo>
                  <a:cubicBezTo>
                    <a:pt x="200" y="136"/>
                    <a:pt x="221" y="136"/>
                    <a:pt x="232" y="136"/>
                  </a:cubicBezTo>
                  <a:cubicBezTo>
                    <a:pt x="253" y="136"/>
                    <a:pt x="263" y="136"/>
                    <a:pt x="284" y="147"/>
                  </a:cubicBezTo>
                  <a:lnTo>
                    <a:pt x="305" y="147"/>
                  </a:lnTo>
                  <a:cubicBezTo>
                    <a:pt x="316" y="153"/>
                    <a:pt x="327" y="156"/>
                    <a:pt x="338" y="156"/>
                  </a:cubicBezTo>
                  <a:cubicBezTo>
                    <a:pt x="368" y="156"/>
                    <a:pt x="395" y="136"/>
                    <a:pt x="410" y="105"/>
                  </a:cubicBezTo>
                  <a:cubicBezTo>
                    <a:pt x="421" y="94"/>
                    <a:pt x="421" y="63"/>
                    <a:pt x="410" y="52"/>
                  </a:cubicBezTo>
                  <a:cubicBezTo>
                    <a:pt x="400" y="31"/>
                    <a:pt x="400" y="21"/>
                    <a:pt x="389" y="21"/>
                  </a:cubicBezTo>
                  <a:cubicBezTo>
                    <a:pt x="368" y="10"/>
                    <a:pt x="358" y="0"/>
                    <a:pt x="34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815;p52">
              <a:extLst>
                <a:ext uri="{FF2B5EF4-FFF2-40B4-BE49-F238E27FC236}">
                  <a16:creationId xmlns:a16="http://schemas.microsoft.com/office/drawing/2014/main" id="{A5D7AB4E-DD84-4B1D-9F59-82A32A74B0AA}"/>
                </a:ext>
              </a:extLst>
            </p:cNvPr>
            <p:cNvSpPr/>
            <p:nvPr/>
          </p:nvSpPr>
          <p:spPr>
            <a:xfrm>
              <a:off x="1863200" y="5062175"/>
              <a:ext cx="210850" cy="205575"/>
            </a:xfrm>
            <a:custGeom>
              <a:avLst/>
              <a:gdLst/>
              <a:ahLst/>
              <a:cxnLst/>
              <a:rect l="l" t="t" r="r" b="b"/>
              <a:pathLst>
                <a:path w="8434" h="8223" extrusionOk="0">
                  <a:moveTo>
                    <a:pt x="1156" y="0"/>
                  </a:moveTo>
                  <a:cubicBezTo>
                    <a:pt x="1093" y="0"/>
                    <a:pt x="1020" y="0"/>
                    <a:pt x="957" y="21"/>
                  </a:cubicBezTo>
                  <a:cubicBezTo>
                    <a:pt x="883" y="32"/>
                    <a:pt x="810" y="53"/>
                    <a:pt x="736" y="95"/>
                  </a:cubicBezTo>
                  <a:cubicBezTo>
                    <a:pt x="663" y="126"/>
                    <a:pt x="589" y="168"/>
                    <a:pt x="526" y="221"/>
                  </a:cubicBezTo>
                  <a:cubicBezTo>
                    <a:pt x="390" y="326"/>
                    <a:pt x="274" y="462"/>
                    <a:pt x="180" y="620"/>
                  </a:cubicBezTo>
                  <a:cubicBezTo>
                    <a:pt x="138" y="704"/>
                    <a:pt x="106" y="788"/>
                    <a:pt x="75" y="882"/>
                  </a:cubicBezTo>
                  <a:cubicBezTo>
                    <a:pt x="33" y="1019"/>
                    <a:pt x="12" y="1134"/>
                    <a:pt x="12" y="1250"/>
                  </a:cubicBezTo>
                  <a:cubicBezTo>
                    <a:pt x="1" y="1344"/>
                    <a:pt x="12" y="1439"/>
                    <a:pt x="33" y="1523"/>
                  </a:cubicBezTo>
                  <a:cubicBezTo>
                    <a:pt x="54" y="1586"/>
                    <a:pt x="96" y="1659"/>
                    <a:pt x="148" y="1722"/>
                  </a:cubicBezTo>
                  <a:cubicBezTo>
                    <a:pt x="190" y="1764"/>
                    <a:pt x="243" y="1817"/>
                    <a:pt x="316" y="1859"/>
                  </a:cubicBezTo>
                  <a:cubicBezTo>
                    <a:pt x="390" y="1901"/>
                    <a:pt x="474" y="1932"/>
                    <a:pt x="547" y="1953"/>
                  </a:cubicBezTo>
                  <a:cubicBezTo>
                    <a:pt x="642" y="1985"/>
                    <a:pt x="747" y="2016"/>
                    <a:pt x="852" y="2048"/>
                  </a:cubicBezTo>
                  <a:lnTo>
                    <a:pt x="946" y="2069"/>
                  </a:lnTo>
                  <a:lnTo>
                    <a:pt x="1167" y="2132"/>
                  </a:lnTo>
                  <a:lnTo>
                    <a:pt x="1419" y="2226"/>
                  </a:lnTo>
                  <a:cubicBezTo>
                    <a:pt x="1639" y="2321"/>
                    <a:pt x="1849" y="2447"/>
                    <a:pt x="2049" y="2583"/>
                  </a:cubicBezTo>
                  <a:cubicBezTo>
                    <a:pt x="2269" y="2762"/>
                    <a:pt x="2469" y="2972"/>
                    <a:pt x="2658" y="3213"/>
                  </a:cubicBezTo>
                  <a:cubicBezTo>
                    <a:pt x="2952" y="3591"/>
                    <a:pt x="3172" y="4001"/>
                    <a:pt x="3351" y="4358"/>
                  </a:cubicBezTo>
                  <a:cubicBezTo>
                    <a:pt x="3435" y="4515"/>
                    <a:pt x="3508" y="4673"/>
                    <a:pt x="3582" y="4831"/>
                  </a:cubicBezTo>
                  <a:cubicBezTo>
                    <a:pt x="3708" y="5072"/>
                    <a:pt x="3834" y="5324"/>
                    <a:pt x="3960" y="5566"/>
                  </a:cubicBezTo>
                  <a:cubicBezTo>
                    <a:pt x="4023" y="5692"/>
                    <a:pt x="4075" y="5776"/>
                    <a:pt x="4128" y="5860"/>
                  </a:cubicBezTo>
                  <a:cubicBezTo>
                    <a:pt x="4191" y="5976"/>
                    <a:pt x="4264" y="6081"/>
                    <a:pt x="4348" y="6186"/>
                  </a:cubicBezTo>
                  <a:cubicBezTo>
                    <a:pt x="4495" y="6375"/>
                    <a:pt x="4674" y="6564"/>
                    <a:pt x="4863" y="6732"/>
                  </a:cubicBezTo>
                  <a:cubicBezTo>
                    <a:pt x="5209" y="7026"/>
                    <a:pt x="5619" y="7288"/>
                    <a:pt x="6133" y="7530"/>
                  </a:cubicBezTo>
                  <a:cubicBezTo>
                    <a:pt x="6606" y="7750"/>
                    <a:pt x="7110" y="7929"/>
                    <a:pt x="7541" y="8065"/>
                  </a:cubicBezTo>
                  <a:lnTo>
                    <a:pt x="7593" y="8086"/>
                  </a:lnTo>
                  <a:cubicBezTo>
                    <a:pt x="7635" y="8097"/>
                    <a:pt x="7677" y="8107"/>
                    <a:pt x="7709" y="8118"/>
                  </a:cubicBezTo>
                  <a:lnTo>
                    <a:pt x="7803" y="8149"/>
                  </a:lnTo>
                  <a:cubicBezTo>
                    <a:pt x="7824" y="8160"/>
                    <a:pt x="7845" y="8170"/>
                    <a:pt x="7866" y="8170"/>
                  </a:cubicBezTo>
                  <a:cubicBezTo>
                    <a:pt x="7929" y="8202"/>
                    <a:pt x="7992" y="8223"/>
                    <a:pt x="8055" y="8223"/>
                  </a:cubicBezTo>
                  <a:cubicBezTo>
                    <a:pt x="8066" y="8223"/>
                    <a:pt x="8087" y="8212"/>
                    <a:pt x="8097" y="8212"/>
                  </a:cubicBezTo>
                  <a:cubicBezTo>
                    <a:pt x="8129" y="8212"/>
                    <a:pt x="8160" y="8202"/>
                    <a:pt x="8181" y="8181"/>
                  </a:cubicBezTo>
                  <a:cubicBezTo>
                    <a:pt x="8223" y="8149"/>
                    <a:pt x="8255" y="8118"/>
                    <a:pt x="8276" y="8086"/>
                  </a:cubicBezTo>
                  <a:cubicBezTo>
                    <a:pt x="8297" y="8034"/>
                    <a:pt x="8318" y="7992"/>
                    <a:pt x="8339" y="7939"/>
                  </a:cubicBezTo>
                  <a:cubicBezTo>
                    <a:pt x="8360" y="7897"/>
                    <a:pt x="8370" y="7855"/>
                    <a:pt x="8391" y="7813"/>
                  </a:cubicBezTo>
                  <a:cubicBezTo>
                    <a:pt x="8433" y="7656"/>
                    <a:pt x="8433" y="7477"/>
                    <a:pt x="8402" y="7288"/>
                  </a:cubicBezTo>
                  <a:cubicBezTo>
                    <a:pt x="8381" y="7120"/>
                    <a:pt x="8318" y="6942"/>
                    <a:pt x="8223" y="6774"/>
                  </a:cubicBezTo>
                  <a:cubicBezTo>
                    <a:pt x="8129" y="6616"/>
                    <a:pt x="8013" y="6459"/>
                    <a:pt x="7877" y="6322"/>
                  </a:cubicBezTo>
                  <a:cubicBezTo>
                    <a:pt x="7751" y="6196"/>
                    <a:pt x="7593" y="6081"/>
                    <a:pt x="7436" y="5997"/>
                  </a:cubicBezTo>
                  <a:cubicBezTo>
                    <a:pt x="7246" y="5902"/>
                    <a:pt x="7036" y="5850"/>
                    <a:pt x="6847" y="5850"/>
                  </a:cubicBezTo>
                  <a:lnTo>
                    <a:pt x="6753" y="5850"/>
                  </a:lnTo>
                  <a:cubicBezTo>
                    <a:pt x="6627" y="5860"/>
                    <a:pt x="6511" y="5892"/>
                    <a:pt x="6396" y="5944"/>
                  </a:cubicBezTo>
                  <a:cubicBezTo>
                    <a:pt x="6364" y="5965"/>
                    <a:pt x="6322" y="5986"/>
                    <a:pt x="6291" y="6007"/>
                  </a:cubicBezTo>
                  <a:cubicBezTo>
                    <a:pt x="6312" y="5955"/>
                    <a:pt x="6333" y="5902"/>
                    <a:pt x="6354" y="5839"/>
                  </a:cubicBezTo>
                  <a:cubicBezTo>
                    <a:pt x="6396" y="5681"/>
                    <a:pt x="6427" y="5513"/>
                    <a:pt x="6427" y="5345"/>
                  </a:cubicBezTo>
                  <a:cubicBezTo>
                    <a:pt x="6438" y="5177"/>
                    <a:pt x="6417" y="5009"/>
                    <a:pt x="6375" y="4852"/>
                  </a:cubicBezTo>
                  <a:cubicBezTo>
                    <a:pt x="6343" y="4694"/>
                    <a:pt x="6280" y="4557"/>
                    <a:pt x="6196" y="4442"/>
                  </a:cubicBezTo>
                  <a:cubicBezTo>
                    <a:pt x="6175" y="4400"/>
                    <a:pt x="6144" y="4368"/>
                    <a:pt x="6112" y="4337"/>
                  </a:cubicBezTo>
                  <a:cubicBezTo>
                    <a:pt x="6081" y="4305"/>
                    <a:pt x="6049" y="4274"/>
                    <a:pt x="6018" y="4253"/>
                  </a:cubicBezTo>
                  <a:cubicBezTo>
                    <a:pt x="5944" y="4200"/>
                    <a:pt x="5871" y="4158"/>
                    <a:pt x="5776" y="4137"/>
                  </a:cubicBezTo>
                  <a:cubicBezTo>
                    <a:pt x="5724" y="4127"/>
                    <a:pt x="5661" y="4116"/>
                    <a:pt x="5598" y="4116"/>
                  </a:cubicBezTo>
                  <a:cubicBezTo>
                    <a:pt x="5566" y="4116"/>
                    <a:pt x="5535" y="4116"/>
                    <a:pt x="5493" y="4127"/>
                  </a:cubicBezTo>
                  <a:cubicBezTo>
                    <a:pt x="5430" y="4127"/>
                    <a:pt x="5367" y="4148"/>
                    <a:pt x="5304" y="4158"/>
                  </a:cubicBezTo>
                  <a:lnTo>
                    <a:pt x="5325" y="4137"/>
                  </a:lnTo>
                  <a:cubicBezTo>
                    <a:pt x="5377" y="4064"/>
                    <a:pt x="5419" y="4001"/>
                    <a:pt x="5461" y="3938"/>
                  </a:cubicBezTo>
                  <a:cubicBezTo>
                    <a:pt x="5545" y="3812"/>
                    <a:pt x="5608" y="3686"/>
                    <a:pt x="5640" y="3570"/>
                  </a:cubicBezTo>
                  <a:cubicBezTo>
                    <a:pt x="5671" y="3476"/>
                    <a:pt x="5682" y="3381"/>
                    <a:pt x="5692" y="3287"/>
                  </a:cubicBezTo>
                  <a:cubicBezTo>
                    <a:pt x="5692" y="3203"/>
                    <a:pt x="5692" y="3108"/>
                    <a:pt x="5671" y="3024"/>
                  </a:cubicBezTo>
                  <a:cubicBezTo>
                    <a:pt x="5629" y="2867"/>
                    <a:pt x="5556" y="2720"/>
                    <a:pt x="5440" y="2594"/>
                  </a:cubicBezTo>
                  <a:cubicBezTo>
                    <a:pt x="5325" y="2478"/>
                    <a:pt x="5188" y="2373"/>
                    <a:pt x="5031" y="2310"/>
                  </a:cubicBezTo>
                  <a:cubicBezTo>
                    <a:pt x="4915" y="2258"/>
                    <a:pt x="4789" y="2226"/>
                    <a:pt x="4674" y="2205"/>
                  </a:cubicBezTo>
                  <a:cubicBezTo>
                    <a:pt x="4600" y="2195"/>
                    <a:pt x="4537" y="2195"/>
                    <a:pt x="4485" y="2195"/>
                  </a:cubicBezTo>
                  <a:cubicBezTo>
                    <a:pt x="4422" y="2195"/>
                    <a:pt x="4359" y="2195"/>
                    <a:pt x="4285" y="2205"/>
                  </a:cubicBezTo>
                  <a:cubicBezTo>
                    <a:pt x="4170" y="2226"/>
                    <a:pt x="4044" y="2258"/>
                    <a:pt x="3928" y="2321"/>
                  </a:cubicBezTo>
                  <a:lnTo>
                    <a:pt x="3907" y="2321"/>
                  </a:lnTo>
                  <a:lnTo>
                    <a:pt x="3897" y="2331"/>
                  </a:lnTo>
                  <a:cubicBezTo>
                    <a:pt x="3918" y="2289"/>
                    <a:pt x="3939" y="2237"/>
                    <a:pt x="3960" y="2184"/>
                  </a:cubicBezTo>
                  <a:cubicBezTo>
                    <a:pt x="3981" y="2111"/>
                    <a:pt x="4002" y="2016"/>
                    <a:pt x="4002" y="1922"/>
                  </a:cubicBezTo>
                  <a:cubicBezTo>
                    <a:pt x="4012" y="1848"/>
                    <a:pt x="4012" y="1754"/>
                    <a:pt x="3991" y="1659"/>
                  </a:cubicBezTo>
                  <a:cubicBezTo>
                    <a:pt x="3970" y="1502"/>
                    <a:pt x="3918" y="1334"/>
                    <a:pt x="3834" y="1187"/>
                  </a:cubicBezTo>
                  <a:cubicBezTo>
                    <a:pt x="3750" y="1050"/>
                    <a:pt x="3645" y="935"/>
                    <a:pt x="3519" y="861"/>
                  </a:cubicBezTo>
                  <a:cubicBezTo>
                    <a:pt x="3456" y="819"/>
                    <a:pt x="3382" y="788"/>
                    <a:pt x="3309" y="767"/>
                  </a:cubicBezTo>
                  <a:cubicBezTo>
                    <a:pt x="3277" y="767"/>
                    <a:pt x="3235" y="756"/>
                    <a:pt x="3204" y="756"/>
                  </a:cubicBezTo>
                  <a:cubicBezTo>
                    <a:pt x="3162" y="756"/>
                    <a:pt x="3120" y="767"/>
                    <a:pt x="3078" y="767"/>
                  </a:cubicBezTo>
                  <a:cubicBezTo>
                    <a:pt x="3004" y="788"/>
                    <a:pt x="2920" y="830"/>
                    <a:pt x="2847" y="882"/>
                  </a:cubicBezTo>
                  <a:cubicBezTo>
                    <a:pt x="2805" y="914"/>
                    <a:pt x="2752" y="956"/>
                    <a:pt x="2710" y="1008"/>
                  </a:cubicBezTo>
                  <a:cubicBezTo>
                    <a:pt x="2710" y="998"/>
                    <a:pt x="2710" y="987"/>
                    <a:pt x="2700" y="977"/>
                  </a:cubicBezTo>
                  <a:cubicBezTo>
                    <a:pt x="2689" y="924"/>
                    <a:pt x="2668" y="872"/>
                    <a:pt x="2647" y="819"/>
                  </a:cubicBezTo>
                  <a:cubicBezTo>
                    <a:pt x="2626" y="777"/>
                    <a:pt x="2595" y="746"/>
                    <a:pt x="2553" y="704"/>
                  </a:cubicBezTo>
                  <a:cubicBezTo>
                    <a:pt x="2521" y="672"/>
                    <a:pt x="2479" y="641"/>
                    <a:pt x="2437" y="620"/>
                  </a:cubicBezTo>
                  <a:cubicBezTo>
                    <a:pt x="2416" y="609"/>
                    <a:pt x="2395" y="599"/>
                    <a:pt x="2374" y="599"/>
                  </a:cubicBezTo>
                  <a:cubicBezTo>
                    <a:pt x="2353" y="588"/>
                    <a:pt x="2322" y="588"/>
                    <a:pt x="2301" y="588"/>
                  </a:cubicBezTo>
                  <a:cubicBezTo>
                    <a:pt x="2290" y="578"/>
                    <a:pt x="2280" y="578"/>
                    <a:pt x="2259" y="578"/>
                  </a:cubicBezTo>
                  <a:cubicBezTo>
                    <a:pt x="2227" y="578"/>
                    <a:pt x="2196" y="588"/>
                    <a:pt x="2154" y="599"/>
                  </a:cubicBezTo>
                  <a:cubicBezTo>
                    <a:pt x="2112" y="609"/>
                    <a:pt x="2059" y="630"/>
                    <a:pt x="2017" y="662"/>
                  </a:cubicBezTo>
                  <a:cubicBezTo>
                    <a:pt x="1986" y="683"/>
                    <a:pt x="1965" y="693"/>
                    <a:pt x="1944" y="714"/>
                  </a:cubicBezTo>
                  <a:cubicBezTo>
                    <a:pt x="1933" y="651"/>
                    <a:pt x="1912" y="588"/>
                    <a:pt x="1891" y="536"/>
                  </a:cubicBezTo>
                  <a:cubicBezTo>
                    <a:pt x="1860" y="452"/>
                    <a:pt x="1818" y="368"/>
                    <a:pt x="1776" y="305"/>
                  </a:cubicBezTo>
                  <a:cubicBezTo>
                    <a:pt x="1744" y="273"/>
                    <a:pt x="1723" y="242"/>
                    <a:pt x="1692" y="210"/>
                  </a:cubicBezTo>
                  <a:cubicBezTo>
                    <a:pt x="1671" y="189"/>
                    <a:pt x="1639" y="168"/>
                    <a:pt x="1608" y="137"/>
                  </a:cubicBezTo>
                  <a:cubicBezTo>
                    <a:pt x="1545" y="95"/>
                    <a:pt x="1482" y="63"/>
                    <a:pt x="1408" y="32"/>
                  </a:cubicBezTo>
                  <a:cubicBezTo>
                    <a:pt x="1324" y="11"/>
                    <a:pt x="1240" y="0"/>
                    <a:pt x="1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816;p52">
              <a:extLst>
                <a:ext uri="{FF2B5EF4-FFF2-40B4-BE49-F238E27FC236}">
                  <a16:creationId xmlns:a16="http://schemas.microsoft.com/office/drawing/2014/main" id="{BB179E2B-90A6-4446-A7BB-FAF75B92AEC2}"/>
                </a:ext>
              </a:extLst>
            </p:cNvPr>
            <p:cNvSpPr/>
            <p:nvPr/>
          </p:nvSpPr>
          <p:spPr>
            <a:xfrm>
              <a:off x="1998425" y="5169550"/>
              <a:ext cx="18125" cy="32775"/>
            </a:xfrm>
            <a:custGeom>
              <a:avLst/>
              <a:gdLst/>
              <a:ahLst/>
              <a:cxnLst/>
              <a:rect l="l" t="t" r="r" b="b"/>
              <a:pathLst>
                <a:path w="725" h="1311" extrusionOk="0">
                  <a:moveTo>
                    <a:pt x="52" y="0"/>
                  </a:moveTo>
                  <a:cubicBezTo>
                    <a:pt x="21" y="0"/>
                    <a:pt x="0" y="21"/>
                    <a:pt x="0" y="52"/>
                  </a:cubicBezTo>
                  <a:cubicBezTo>
                    <a:pt x="0" y="63"/>
                    <a:pt x="10" y="84"/>
                    <a:pt x="10" y="94"/>
                  </a:cubicBezTo>
                  <a:cubicBezTo>
                    <a:pt x="21" y="105"/>
                    <a:pt x="42" y="105"/>
                    <a:pt x="52" y="105"/>
                  </a:cubicBezTo>
                  <a:lnTo>
                    <a:pt x="63" y="105"/>
                  </a:lnTo>
                  <a:cubicBezTo>
                    <a:pt x="105" y="115"/>
                    <a:pt x="147" y="136"/>
                    <a:pt x="178" y="147"/>
                  </a:cubicBezTo>
                  <a:cubicBezTo>
                    <a:pt x="220" y="168"/>
                    <a:pt x="252" y="189"/>
                    <a:pt x="283" y="220"/>
                  </a:cubicBezTo>
                  <a:cubicBezTo>
                    <a:pt x="315" y="252"/>
                    <a:pt x="357" y="294"/>
                    <a:pt x="378" y="336"/>
                  </a:cubicBezTo>
                  <a:cubicBezTo>
                    <a:pt x="420" y="388"/>
                    <a:pt x="441" y="441"/>
                    <a:pt x="472" y="504"/>
                  </a:cubicBezTo>
                  <a:cubicBezTo>
                    <a:pt x="493" y="599"/>
                    <a:pt x="514" y="683"/>
                    <a:pt x="525" y="777"/>
                  </a:cubicBezTo>
                  <a:cubicBezTo>
                    <a:pt x="535" y="861"/>
                    <a:pt x="525" y="945"/>
                    <a:pt x="514" y="1029"/>
                  </a:cubicBezTo>
                  <a:cubicBezTo>
                    <a:pt x="504" y="1082"/>
                    <a:pt x="483" y="1134"/>
                    <a:pt x="472" y="1176"/>
                  </a:cubicBezTo>
                  <a:cubicBezTo>
                    <a:pt x="451" y="1229"/>
                    <a:pt x="483" y="1292"/>
                    <a:pt x="535" y="1302"/>
                  </a:cubicBezTo>
                  <a:cubicBezTo>
                    <a:pt x="546" y="1308"/>
                    <a:pt x="559" y="1310"/>
                    <a:pt x="572" y="1310"/>
                  </a:cubicBezTo>
                  <a:cubicBezTo>
                    <a:pt x="586" y="1310"/>
                    <a:pt x="599" y="1308"/>
                    <a:pt x="609" y="1302"/>
                  </a:cubicBezTo>
                  <a:cubicBezTo>
                    <a:pt x="630" y="1292"/>
                    <a:pt x="651" y="1271"/>
                    <a:pt x="661" y="1239"/>
                  </a:cubicBezTo>
                  <a:cubicBezTo>
                    <a:pt x="682" y="1187"/>
                    <a:pt x="693" y="1124"/>
                    <a:pt x="703" y="1061"/>
                  </a:cubicBezTo>
                  <a:cubicBezTo>
                    <a:pt x="714" y="998"/>
                    <a:pt x="724" y="935"/>
                    <a:pt x="724" y="872"/>
                  </a:cubicBezTo>
                  <a:cubicBezTo>
                    <a:pt x="714" y="735"/>
                    <a:pt x="682" y="599"/>
                    <a:pt x="630" y="473"/>
                  </a:cubicBezTo>
                  <a:cubicBezTo>
                    <a:pt x="577" y="357"/>
                    <a:pt x="493" y="241"/>
                    <a:pt x="399" y="168"/>
                  </a:cubicBezTo>
                  <a:cubicBezTo>
                    <a:pt x="357" y="126"/>
                    <a:pt x="304" y="84"/>
                    <a:pt x="252" y="63"/>
                  </a:cubicBezTo>
                  <a:cubicBezTo>
                    <a:pt x="189" y="31"/>
                    <a:pt x="126" y="10"/>
                    <a:pt x="6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817;p52">
              <a:extLst>
                <a:ext uri="{FF2B5EF4-FFF2-40B4-BE49-F238E27FC236}">
                  <a16:creationId xmlns:a16="http://schemas.microsoft.com/office/drawing/2014/main" id="{05B0D2E1-30CC-45B3-9B74-DBADAB43B95D}"/>
                </a:ext>
              </a:extLst>
            </p:cNvPr>
            <p:cNvSpPr/>
            <p:nvPr/>
          </p:nvSpPr>
          <p:spPr>
            <a:xfrm>
              <a:off x="1939350" y="5087900"/>
              <a:ext cx="16825" cy="24700"/>
            </a:xfrm>
            <a:custGeom>
              <a:avLst/>
              <a:gdLst/>
              <a:ahLst/>
              <a:cxnLst/>
              <a:rect l="l" t="t" r="r" b="b"/>
              <a:pathLst>
                <a:path w="673" h="988" extrusionOk="0">
                  <a:moveTo>
                    <a:pt x="63" y="0"/>
                  </a:moveTo>
                  <a:cubicBezTo>
                    <a:pt x="42" y="0"/>
                    <a:pt x="21" y="11"/>
                    <a:pt x="11" y="42"/>
                  </a:cubicBezTo>
                  <a:cubicBezTo>
                    <a:pt x="0" y="74"/>
                    <a:pt x="21" y="105"/>
                    <a:pt x="53" y="116"/>
                  </a:cubicBezTo>
                  <a:cubicBezTo>
                    <a:pt x="95" y="126"/>
                    <a:pt x="126" y="137"/>
                    <a:pt x="168" y="158"/>
                  </a:cubicBezTo>
                  <a:cubicBezTo>
                    <a:pt x="200" y="168"/>
                    <a:pt x="231" y="189"/>
                    <a:pt x="263" y="221"/>
                  </a:cubicBezTo>
                  <a:cubicBezTo>
                    <a:pt x="284" y="242"/>
                    <a:pt x="315" y="273"/>
                    <a:pt x="336" y="305"/>
                  </a:cubicBezTo>
                  <a:cubicBezTo>
                    <a:pt x="368" y="347"/>
                    <a:pt x="389" y="399"/>
                    <a:pt x="410" y="452"/>
                  </a:cubicBezTo>
                  <a:cubicBezTo>
                    <a:pt x="431" y="515"/>
                    <a:pt x="452" y="588"/>
                    <a:pt x="452" y="662"/>
                  </a:cubicBezTo>
                  <a:cubicBezTo>
                    <a:pt x="462" y="735"/>
                    <a:pt x="452" y="809"/>
                    <a:pt x="441" y="882"/>
                  </a:cubicBezTo>
                  <a:cubicBezTo>
                    <a:pt x="441" y="903"/>
                    <a:pt x="452" y="935"/>
                    <a:pt x="473" y="956"/>
                  </a:cubicBezTo>
                  <a:cubicBezTo>
                    <a:pt x="483" y="966"/>
                    <a:pt x="515" y="987"/>
                    <a:pt x="536" y="987"/>
                  </a:cubicBezTo>
                  <a:cubicBezTo>
                    <a:pt x="557" y="987"/>
                    <a:pt x="588" y="977"/>
                    <a:pt x="609" y="956"/>
                  </a:cubicBezTo>
                  <a:cubicBezTo>
                    <a:pt x="630" y="945"/>
                    <a:pt x="630" y="914"/>
                    <a:pt x="641" y="893"/>
                  </a:cubicBezTo>
                  <a:cubicBezTo>
                    <a:pt x="672" y="704"/>
                    <a:pt x="630" y="494"/>
                    <a:pt x="536" y="326"/>
                  </a:cubicBezTo>
                  <a:cubicBezTo>
                    <a:pt x="483" y="252"/>
                    <a:pt x="420" y="179"/>
                    <a:pt x="347" y="126"/>
                  </a:cubicBezTo>
                  <a:cubicBezTo>
                    <a:pt x="273" y="63"/>
                    <a:pt x="179" y="21"/>
                    <a:pt x="84" y="11"/>
                  </a:cubicBezTo>
                  <a:cubicBezTo>
                    <a:pt x="84" y="0"/>
                    <a:pt x="74" y="0"/>
                    <a:pt x="6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818;p52">
              <a:extLst>
                <a:ext uri="{FF2B5EF4-FFF2-40B4-BE49-F238E27FC236}">
                  <a16:creationId xmlns:a16="http://schemas.microsoft.com/office/drawing/2014/main" id="{49C11F76-1D5D-47BD-82FA-B5E8BE3976CD}"/>
                </a:ext>
              </a:extLst>
            </p:cNvPr>
            <p:cNvSpPr/>
            <p:nvPr/>
          </p:nvSpPr>
          <p:spPr>
            <a:xfrm>
              <a:off x="1948275" y="5117300"/>
              <a:ext cx="4750" cy="4750"/>
            </a:xfrm>
            <a:custGeom>
              <a:avLst/>
              <a:gdLst/>
              <a:ahLst/>
              <a:cxnLst/>
              <a:rect l="l" t="t" r="r" b="b"/>
              <a:pathLst>
                <a:path w="190" h="190" extrusionOk="0">
                  <a:moveTo>
                    <a:pt x="95" y="0"/>
                  </a:moveTo>
                  <a:cubicBezTo>
                    <a:pt x="42" y="0"/>
                    <a:pt x="0" y="32"/>
                    <a:pt x="0" y="84"/>
                  </a:cubicBezTo>
                  <a:cubicBezTo>
                    <a:pt x="0" y="137"/>
                    <a:pt x="32" y="189"/>
                    <a:pt x="84" y="189"/>
                  </a:cubicBezTo>
                  <a:cubicBezTo>
                    <a:pt x="137" y="189"/>
                    <a:pt x="179" y="147"/>
                    <a:pt x="189" y="95"/>
                  </a:cubicBezTo>
                  <a:cubicBezTo>
                    <a:pt x="189" y="53"/>
                    <a:pt x="147" y="0"/>
                    <a:pt x="9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819;p52">
              <a:extLst>
                <a:ext uri="{FF2B5EF4-FFF2-40B4-BE49-F238E27FC236}">
                  <a16:creationId xmlns:a16="http://schemas.microsoft.com/office/drawing/2014/main" id="{7382B1EB-7E2B-44D8-881E-93A225B846C5}"/>
                </a:ext>
              </a:extLst>
            </p:cNvPr>
            <p:cNvSpPr/>
            <p:nvPr/>
          </p:nvSpPr>
          <p:spPr>
            <a:xfrm>
              <a:off x="1830400" y="5104975"/>
              <a:ext cx="410350" cy="269875"/>
            </a:xfrm>
            <a:custGeom>
              <a:avLst/>
              <a:gdLst/>
              <a:ahLst/>
              <a:cxnLst/>
              <a:rect l="l" t="t" r="r" b="b"/>
              <a:pathLst>
                <a:path w="16414" h="10795" extrusionOk="0">
                  <a:moveTo>
                    <a:pt x="1334" y="0"/>
                  </a:moveTo>
                  <a:cubicBezTo>
                    <a:pt x="1271" y="0"/>
                    <a:pt x="1208" y="10"/>
                    <a:pt x="1135" y="10"/>
                  </a:cubicBezTo>
                  <a:cubicBezTo>
                    <a:pt x="914" y="31"/>
                    <a:pt x="683" y="84"/>
                    <a:pt x="452" y="189"/>
                  </a:cubicBezTo>
                  <a:cubicBezTo>
                    <a:pt x="463" y="147"/>
                    <a:pt x="473" y="115"/>
                    <a:pt x="484" y="73"/>
                  </a:cubicBezTo>
                  <a:cubicBezTo>
                    <a:pt x="484" y="42"/>
                    <a:pt x="473" y="10"/>
                    <a:pt x="442" y="10"/>
                  </a:cubicBezTo>
                  <a:lnTo>
                    <a:pt x="431" y="10"/>
                  </a:lnTo>
                  <a:cubicBezTo>
                    <a:pt x="410" y="10"/>
                    <a:pt x="389" y="21"/>
                    <a:pt x="379" y="42"/>
                  </a:cubicBezTo>
                  <a:cubicBezTo>
                    <a:pt x="169" y="840"/>
                    <a:pt x="43" y="1701"/>
                    <a:pt x="22" y="2604"/>
                  </a:cubicBezTo>
                  <a:cubicBezTo>
                    <a:pt x="1" y="3507"/>
                    <a:pt x="95" y="4411"/>
                    <a:pt x="284" y="5261"/>
                  </a:cubicBezTo>
                  <a:cubicBezTo>
                    <a:pt x="379" y="5692"/>
                    <a:pt x="505" y="6112"/>
                    <a:pt x="662" y="6511"/>
                  </a:cubicBezTo>
                  <a:cubicBezTo>
                    <a:pt x="736" y="6700"/>
                    <a:pt x="809" y="6899"/>
                    <a:pt x="904" y="7088"/>
                  </a:cubicBezTo>
                  <a:cubicBezTo>
                    <a:pt x="1009" y="7288"/>
                    <a:pt x="1103" y="7466"/>
                    <a:pt x="1208" y="7634"/>
                  </a:cubicBezTo>
                  <a:cubicBezTo>
                    <a:pt x="1418" y="7970"/>
                    <a:pt x="1681" y="8275"/>
                    <a:pt x="1985" y="8558"/>
                  </a:cubicBezTo>
                  <a:cubicBezTo>
                    <a:pt x="2258" y="8821"/>
                    <a:pt x="2584" y="9062"/>
                    <a:pt x="2941" y="9272"/>
                  </a:cubicBezTo>
                  <a:cubicBezTo>
                    <a:pt x="3266" y="9461"/>
                    <a:pt x="3623" y="9640"/>
                    <a:pt x="4022" y="9797"/>
                  </a:cubicBezTo>
                  <a:cubicBezTo>
                    <a:pt x="4379" y="9944"/>
                    <a:pt x="4757" y="10060"/>
                    <a:pt x="5198" y="10175"/>
                  </a:cubicBezTo>
                  <a:cubicBezTo>
                    <a:pt x="5566" y="10280"/>
                    <a:pt x="5933" y="10354"/>
                    <a:pt x="6217" y="10406"/>
                  </a:cubicBezTo>
                  <a:cubicBezTo>
                    <a:pt x="6532" y="10469"/>
                    <a:pt x="6847" y="10532"/>
                    <a:pt x="7162" y="10574"/>
                  </a:cubicBezTo>
                  <a:cubicBezTo>
                    <a:pt x="7865" y="10690"/>
                    <a:pt x="8558" y="10753"/>
                    <a:pt x="9220" y="10784"/>
                  </a:cubicBezTo>
                  <a:cubicBezTo>
                    <a:pt x="9409" y="10784"/>
                    <a:pt x="9609" y="10795"/>
                    <a:pt x="9798" y="10795"/>
                  </a:cubicBezTo>
                  <a:cubicBezTo>
                    <a:pt x="10334" y="10795"/>
                    <a:pt x="10859" y="10763"/>
                    <a:pt x="11342" y="10690"/>
                  </a:cubicBezTo>
                  <a:cubicBezTo>
                    <a:pt x="12087" y="10595"/>
                    <a:pt x="12728" y="10427"/>
                    <a:pt x="13316" y="10186"/>
                  </a:cubicBezTo>
                  <a:cubicBezTo>
                    <a:pt x="13631" y="10060"/>
                    <a:pt x="13914" y="9902"/>
                    <a:pt x="14187" y="9734"/>
                  </a:cubicBezTo>
                  <a:cubicBezTo>
                    <a:pt x="14460" y="9556"/>
                    <a:pt x="14723" y="9356"/>
                    <a:pt x="14954" y="9125"/>
                  </a:cubicBezTo>
                  <a:cubicBezTo>
                    <a:pt x="15153" y="8926"/>
                    <a:pt x="15353" y="8695"/>
                    <a:pt x="15521" y="8432"/>
                  </a:cubicBezTo>
                  <a:cubicBezTo>
                    <a:pt x="15752" y="8107"/>
                    <a:pt x="15930" y="7739"/>
                    <a:pt x="16067" y="7340"/>
                  </a:cubicBezTo>
                  <a:cubicBezTo>
                    <a:pt x="16182" y="6994"/>
                    <a:pt x="16266" y="6616"/>
                    <a:pt x="16319" y="6154"/>
                  </a:cubicBezTo>
                  <a:cubicBezTo>
                    <a:pt x="16371" y="5755"/>
                    <a:pt x="16392" y="5335"/>
                    <a:pt x="16413" y="4936"/>
                  </a:cubicBezTo>
                  <a:lnTo>
                    <a:pt x="16413" y="4883"/>
                  </a:lnTo>
                  <a:cubicBezTo>
                    <a:pt x="16413" y="4873"/>
                    <a:pt x="16403" y="4862"/>
                    <a:pt x="16392" y="4852"/>
                  </a:cubicBezTo>
                  <a:cubicBezTo>
                    <a:pt x="16382" y="4841"/>
                    <a:pt x="16371" y="4831"/>
                    <a:pt x="16361" y="4831"/>
                  </a:cubicBezTo>
                  <a:cubicBezTo>
                    <a:pt x="16329" y="4831"/>
                    <a:pt x="16308" y="4862"/>
                    <a:pt x="16308" y="4883"/>
                  </a:cubicBezTo>
                  <a:cubicBezTo>
                    <a:pt x="16308" y="4957"/>
                    <a:pt x="16298" y="5020"/>
                    <a:pt x="16298" y="5083"/>
                  </a:cubicBezTo>
                  <a:lnTo>
                    <a:pt x="16298" y="5093"/>
                  </a:lnTo>
                  <a:cubicBezTo>
                    <a:pt x="16277" y="5072"/>
                    <a:pt x="16256" y="5051"/>
                    <a:pt x="16224" y="5041"/>
                  </a:cubicBezTo>
                  <a:cubicBezTo>
                    <a:pt x="16182" y="5020"/>
                    <a:pt x="16140" y="4999"/>
                    <a:pt x="16088" y="4988"/>
                  </a:cubicBezTo>
                  <a:cubicBezTo>
                    <a:pt x="16035" y="4978"/>
                    <a:pt x="15993" y="4978"/>
                    <a:pt x="15941" y="4978"/>
                  </a:cubicBezTo>
                  <a:cubicBezTo>
                    <a:pt x="15878" y="4978"/>
                    <a:pt x="15815" y="4978"/>
                    <a:pt x="15773" y="4988"/>
                  </a:cubicBezTo>
                  <a:cubicBezTo>
                    <a:pt x="15500" y="5020"/>
                    <a:pt x="15237" y="5114"/>
                    <a:pt x="15048" y="5188"/>
                  </a:cubicBezTo>
                  <a:cubicBezTo>
                    <a:pt x="14828" y="5282"/>
                    <a:pt x="14618" y="5377"/>
                    <a:pt x="14408" y="5482"/>
                  </a:cubicBezTo>
                  <a:cubicBezTo>
                    <a:pt x="14135" y="5608"/>
                    <a:pt x="13851" y="5744"/>
                    <a:pt x="13568" y="5839"/>
                  </a:cubicBezTo>
                  <a:cubicBezTo>
                    <a:pt x="13274" y="5944"/>
                    <a:pt x="12948" y="6028"/>
                    <a:pt x="12602" y="6091"/>
                  </a:cubicBezTo>
                  <a:cubicBezTo>
                    <a:pt x="12287" y="6154"/>
                    <a:pt x="11961" y="6196"/>
                    <a:pt x="11615" y="6217"/>
                  </a:cubicBezTo>
                  <a:cubicBezTo>
                    <a:pt x="11447" y="6227"/>
                    <a:pt x="11289" y="6227"/>
                    <a:pt x="11121" y="6227"/>
                  </a:cubicBezTo>
                  <a:cubicBezTo>
                    <a:pt x="10922" y="6227"/>
                    <a:pt x="10712" y="6217"/>
                    <a:pt x="10512" y="6206"/>
                  </a:cubicBezTo>
                  <a:cubicBezTo>
                    <a:pt x="10155" y="6175"/>
                    <a:pt x="9777" y="6122"/>
                    <a:pt x="9409" y="6049"/>
                  </a:cubicBezTo>
                  <a:cubicBezTo>
                    <a:pt x="9063" y="5975"/>
                    <a:pt x="8727" y="5881"/>
                    <a:pt x="8390" y="5765"/>
                  </a:cubicBezTo>
                  <a:cubicBezTo>
                    <a:pt x="8233" y="5713"/>
                    <a:pt x="8075" y="5650"/>
                    <a:pt x="7897" y="5576"/>
                  </a:cubicBezTo>
                  <a:cubicBezTo>
                    <a:pt x="7718" y="5503"/>
                    <a:pt x="7550" y="5429"/>
                    <a:pt x="7403" y="5356"/>
                  </a:cubicBezTo>
                  <a:cubicBezTo>
                    <a:pt x="7172" y="5230"/>
                    <a:pt x="6952" y="5093"/>
                    <a:pt x="6731" y="4946"/>
                  </a:cubicBezTo>
                  <a:cubicBezTo>
                    <a:pt x="6532" y="4799"/>
                    <a:pt x="6322" y="4642"/>
                    <a:pt x="6112" y="4453"/>
                  </a:cubicBezTo>
                  <a:cubicBezTo>
                    <a:pt x="5849" y="4211"/>
                    <a:pt x="5587" y="3938"/>
                    <a:pt x="5314" y="3612"/>
                  </a:cubicBezTo>
                  <a:cubicBezTo>
                    <a:pt x="5030" y="3287"/>
                    <a:pt x="4778" y="2929"/>
                    <a:pt x="4579" y="2667"/>
                  </a:cubicBezTo>
                  <a:cubicBezTo>
                    <a:pt x="4463" y="2499"/>
                    <a:pt x="4337" y="2331"/>
                    <a:pt x="4222" y="2163"/>
                  </a:cubicBezTo>
                  <a:lnTo>
                    <a:pt x="4127" y="2026"/>
                  </a:lnTo>
                  <a:cubicBezTo>
                    <a:pt x="4043" y="1900"/>
                    <a:pt x="3949" y="1785"/>
                    <a:pt x="3865" y="1659"/>
                  </a:cubicBezTo>
                  <a:cubicBezTo>
                    <a:pt x="3602" y="1302"/>
                    <a:pt x="3340" y="1008"/>
                    <a:pt x="3067" y="766"/>
                  </a:cubicBezTo>
                  <a:cubicBezTo>
                    <a:pt x="2878" y="598"/>
                    <a:pt x="2689" y="451"/>
                    <a:pt x="2489" y="336"/>
                  </a:cubicBezTo>
                  <a:cubicBezTo>
                    <a:pt x="2279" y="220"/>
                    <a:pt x="2059" y="126"/>
                    <a:pt x="1838" y="63"/>
                  </a:cubicBezTo>
                  <a:cubicBezTo>
                    <a:pt x="1733" y="42"/>
                    <a:pt x="1618" y="21"/>
                    <a:pt x="1492" y="10"/>
                  </a:cubicBezTo>
                  <a:cubicBezTo>
                    <a:pt x="1439" y="0"/>
                    <a:pt x="1387" y="0"/>
                    <a:pt x="1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820;p52">
              <a:extLst>
                <a:ext uri="{FF2B5EF4-FFF2-40B4-BE49-F238E27FC236}">
                  <a16:creationId xmlns:a16="http://schemas.microsoft.com/office/drawing/2014/main" id="{26714419-41FA-455F-B97A-263AFDA407E4}"/>
                </a:ext>
              </a:extLst>
            </p:cNvPr>
            <p:cNvSpPr/>
            <p:nvPr/>
          </p:nvSpPr>
          <p:spPr>
            <a:xfrm>
              <a:off x="1830400" y="5104975"/>
              <a:ext cx="395900" cy="269875"/>
            </a:xfrm>
            <a:custGeom>
              <a:avLst/>
              <a:gdLst/>
              <a:ahLst/>
              <a:cxnLst/>
              <a:rect l="l" t="t" r="r" b="b"/>
              <a:pathLst>
                <a:path w="15836" h="10795" extrusionOk="0">
                  <a:moveTo>
                    <a:pt x="431" y="0"/>
                  </a:moveTo>
                  <a:cubicBezTo>
                    <a:pt x="410" y="0"/>
                    <a:pt x="389" y="21"/>
                    <a:pt x="379" y="42"/>
                  </a:cubicBezTo>
                  <a:cubicBezTo>
                    <a:pt x="169" y="850"/>
                    <a:pt x="43" y="1701"/>
                    <a:pt x="22" y="2604"/>
                  </a:cubicBezTo>
                  <a:cubicBezTo>
                    <a:pt x="1" y="3518"/>
                    <a:pt x="85" y="4411"/>
                    <a:pt x="284" y="5261"/>
                  </a:cubicBezTo>
                  <a:cubicBezTo>
                    <a:pt x="379" y="5692"/>
                    <a:pt x="505" y="6112"/>
                    <a:pt x="662" y="6511"/>
                  </a:cubicBezTo>
                  <a:cubicBezTo>
                    <a:pt x="725" y="6700"/>
                    <a:pt x="809" y="6899"/>
                    <a:pt x="904" y="7088"/>
                  </a:cubicBezTo>
                  <a:cubicBezTo>
                    <a:pt x="998" y="7288"/>
                    <a:pt x="1103" y="7477"/>
                    <a:pt x="1208" y="7645"/>
                  </a:cubicBezTo>
                  <a:cubicBezTo>
                    <a:pt x="1418" y="7970"/>
                    <a:pt x="1681" y="8285"/>
                    <a:pt x="1985" y="8569"/>
                  </a:cubicBezTo>
                  <a:cubicBezTo>
                    <a:pt x="2258" y="8821"/>
                    <a:pt x="2584" y="9062"/>
                    <a:pt x="2941" y="9272"/>
                  </a:cubicBezTo>
                  <a:cubicBezTo>
                    <a:pt x="3266" y="9461"/>
                    <a:pt x="3613" y="9640"/>
                    <a:pt x="4022" y="9797"/>
                  </a:cubicBezTo>
                  <a:cubicBezTo>
                    <a:pt x="4379" y="9944"/>
                    <a:pt x="4757" y="10070"/>
                    <a:pt x="5198" y="10186"/>
                  </a:cubicBezTo>
                  <a:cubicBezTo>
                    <a:pt x="5555" y="10280"/>
                    <a:pt x="5912" y="10354"/>
                    <a:pt x="6217" y="10417"/>
                  </a:cubicBezTo>
                  <a:cubicBezTo>
                    <a:pt x="6532" y="10469"/>
                    <a:pt x="6847" y="10532"/>
                    <a:pt x="7162" y="10574"/>
                  </a:cubicBezTo>
                  <a:cubicBezTo>
                    <a:pt x="7865" y="10690"/>
                    <a:pt x="8558" y="10753"/>
                    <a:pt x="9220" y="10784"/>
                  </a:cubicBezTo>
                  <a:cubicBezTo>
                    <a:pt x="9420" y="10784"/>
                    <a:pt x="9609" y="10795"/>
                    <a:pt x="9798" y="10795"/>
                  </a:cubicBezTo>
                  <a:cubicBezTo>
                    <a:pt x="10334" y="10795"/>
                    <a:pt x="10848" y="10763"/>
                    <a:pt x="11342" y="10700"/>
                  </a:cubicBezTo>
                  <a:cubicBezTo>
                    <a:pt x="12087" y="10595"/>
                    <a:pt x="12728" y="10427"/>
                    <a:pt x="13316" y="10186"/>
                  </a:cubicBezTo>
                  <a:cubicBezTo>
                    <a:pt x="13631" y="10060"/>
                    <a:pt x="13925" y="9902"/>
                    <a:pt x="14187" y="9734"/>
                  </a:cubicBezTo>
                  <a:cubicBezTo>
                    <a:pt x="14460" y="9556"/>
                    <a:pt x="14723" y="9356"/>
                    <a:pt x="14954" y="9125"/>
                  </a:cubicBezTo>
                  <a:cubicBezTo>
                    <a:pt x="15164" y="8926"/>
                    <a:pt x="15353" y="8695"/>
                    <a:pt x="15521" y="8432"/>
                  </a:cubicBezTo>
                  <a:cubicBezTo>
                    <a:pt x="15636" y="8264"/>
                    <a:pt x="15741" y="8086"/>
                    <a:pt x="15836" y="7907"/>
                  </a:cubicBezTo>
                  <a:lnTo>
                    <a:pt x="15836" y="7907"/>
                  </a:lnTo>
                  <a:cubicBezTo>
                    <a:pt x="15647" y="8107"/>
                    <a:pt x="15447" y="8296"/>
                    <a:pt x="15237" y="8485"/>
                  </a:cubicBezTo>
                  <a:cubicBezTo>
                    <a:pt x="14964" y="8726"/>
                    <a:pt x="14660" y="8947"/>
                    <a:pt x="14345" y="9146"/>
                  </a:cubicBezTo>
                  <a:cubicBezTo>
                    <a:pt x="14019" y="9335"/>
                    <a:pt x="13694" y="9503"/>
                    <a:pt x="13347" y="9629"/>
                  </a:cubicBezTo>
                  <a:cubicBezTo>
                    <a:pt x="12990" y="9776"/>
                    <a:pt x="12612" y="9881"/>
                    <a:pt x="12234" y="9955"/>
                  </a:cubicBezTo>
                  <a:cubicBezTo>
                    <a:pt x="11804" y="10049"/>
                    <a:pt x="11373" y="10102"/>
                    <a:pt x="10932" y="10123"/>
                  </a:cubicBezTo>
                  <a:cubicBezTo>
                    <a:pt x="10808" y="10129"/>
                    <a:pt x="10683" y="10131"/>
                    <a:pt x="10558" y="10131"/>
                  </a:cubicBezTo>
                  <a:cubicBezTo>
                    <a:pt x="10217" y="10131"/>
                    <a:pt x="9874" y="10112"/>
                    <a:pt x="9535" y="10081"/>
                  </a:cubicBezTo>
                  <a:cubicBezTo>
                    <a:pt x="9063" y="10028"/>
                    <a:pt x="8579" y="9955"/>
                    <a:pt x="8117" y="9839"/>
                  </a:cubicBezTo>
                  <a:cubicBezTo>
                    <a:pt x="7666" y="9734"/>
                    <a:pt x="7214" y="9598"/>
                    <a:pt x="6773" y="9440"/>
                  </a:cubicBezTo>
                  <a:cubicBezTo>
                    <a:pt x="6553" y="9356"/>
                    <a:pt x="6332" y="9272"/>
                    <a:pt x="6122" y="9178"/>
                  </a:cubicBezTo>
                  <a:cubicBezTo>
                    <a:pt x="5923" y="9094"/>
                    <a:pt x="5723" y="9010"/>
                    <a:pt x="5534" y="8905"/>
                  </a:cubicBezTo>
                  <a:cubicBezTo>
                    <a:pt x="5188" y="8726"/>
                    <a:pt x="4841" y="8516"/>
                    <a:pt x="4516" y="8285"/>
                  </a:cubicBezTo>
                  <a:cubicBezTo>
                    <a:pt x="4201" y="8065"/>
                    <a:pt x="3896" y="7813"/>
                    <a:pt x="3613" y="7550"/>
                  </a:cubicBezTo>
                  <a:cubicBezTo>
                    <a:pt x="3329" y="7288"/>
                    <a:pt x="3077" y="7004"/>
                    <a:pt x="2836" y="6700"/>
                  </a:cubicBezTo>
                  <a:cubicBezTo>
                    <a:pt x="2594" y="6395"/>
                    <a:pt x="2374" y="6070"/>
                    <a:pt x="2174" y="5734"/>
                  </a:cubicBezTo>
                  <a:cubicBezTo>
                    <a:pt x="1985" y="5398"/>
                    <a:pt x="1807" y="5051"/>
                    <a:pt x="1660" y="4684"/>
                  </a:cubicBezTo>
                  <a:cubicBezTo>
                    <a:pt x="1576" y="4495"/>
                    <a:pt x="1502" y="4306"/>
                    <a:pt x="1439" y="4116"/>
                  </a:cubicBezTo>
                  <a:cubicBezTo>
                    <a:pt x="1376" y="3927"/>
                    <a:pt x="1313" y="3738"/>
                    <a:pt x="1261" y="3549"/>
                  </a:cubicBezTo>
                  <a:cubicBezTo>
                    <a:pt x="1145" y="3150"/>
                    <a:pt x="1051" y="2751"/>
                    <a:pt x="988" y="2341"/>
                  </a:cubicBezTo>
                  <a:cubicBezTo>
                    <a:pt x="904" y="1911"/>
                    <a:pt x="862" y="1470"/>
                    <a:pt x="841" y="1039"/>
                  </a:cubicBezTo>
                  <a:cubicBezTo>
                    <a:pt x="841" y="829"/>
                    <a:pt x="841" y="619"/>
                    <a:pt x="851" y="409"/>
                  </a:cubicBezTo>
                  <a:cubicBezTo>
                    <a:pt x="862" y="283"/>
                    <a:pt x="872" y="168"/>
                    <a:pt x="883" y="42"/>
                  </a:cubicBezTo>
                  <a:lnTo>
                    <a:pt x="883" y="42"/>
                  </a:lnTo>
                  <a:cubicBezTo>
                    <a:pt x="736" y="73"/>
                    <a:pt x="599" y="126"/>
                    <a:pt x="452" y="189"/>
                  </a:cubicBezTo>
                  <a:cubicBezTo>
                    <a:pt x="463" y="157"/>
                    <a:pt x="473" y="126"/>
                    <a:pt x="473" y="94"/>
                  </a:cubicBezTo>
                  <a:lnTo>
                    <a:pt x="484" y="73"/>
                  </a:lnTo>
                  <a:cubicBezTo>
                    <a:pt x="494" y="42"/>
                    <a:pt x="473" y="10"/>
                    <a:pt x="442" y="10"/>
                  </a:cubicBezTo>
                  <a:cubicBezTo>
                    <a:pt x="442" y="0"/>
                    <a:pt x="442" y="0"/>
                    <a:pt x="431" y="0"/>
                  </a:cubicBezTo>
                  <a:close/>
                </a:path>
              </a:pathLst>
            </a:custGeom>
            <a:solidFill>
              <a:srgbClr val="CDD6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821;p52">
              <a:extLst>
                <a:ext uri="{FF2B5EF4-FFF2-40B4-BE49-F238E27FC236}">
                  <a16:creationId xmlns:a16="http://schemas.microsoft.com/office/drawing/2014/main" id="{4686DC2D-3481-4ADD-9DC8-41ABA0499FB6}"/>
                </a:ext>
              </a:extLst>
            </p:cNvPr>
            <p:cNvSpPr/>
            <p:nvPr/>
          </p:nvSpPr>
          <p:spPr>
            <a:xfrm>
              <a:off x="2182425" y="5265100"/>
              <a:ext cx="39925" cy="22075"/>
            </a:xfrm>
            <a:custGeom>
              <a:avLst/>
              <a:gdLst/>
              <a:ahLst/>
              <a:cxnLst/>
              <a:rect l="l" t="t" r="r" b="b"/>
              <a:pathLst>
                <a:path w="1597" h="883" extrusionOk="0">
                  <a:moveTo>
                    <a:pt x="1209" y="1"/>
                  </a:moveTo>
                  <a:cubicBezTo>
                    <a:pt x="1125" y="1"/>
                    <a:pt x="1041" y="11"/>
                    <a:pt x="967" y="22"/>
                  </a:cubicBezTo>
                  <a:cubicBezTo>
                    <a:pt x="799" y="64"/>
                    <a:pt x="631" y="116"/>
                    <a:pt x="453" y="211"/>
                  </a:cubicBezTo>
                  <a:cubicBezTo>
                    <a:pt x="379" y="242"/>
                    <a:pt x="327" y="284"/>
                    <a:pt x="274" y="316"/>
                  </a:cubicBezTo>
                  <a:cubicBezTo>
                    <a:pt x="253" y="347"/>
                    <a:pt x="222" y="368"/>
                    <a:pt x="201" y="389"/>
                  </a:cubicBezTo>
                  <a:cubicBezTo>
                    <a:pt x="169" y="431"/>
                    <a:pt x="148" y="463"/>
                    <a:pt x="117" y="494"/>
                  </a:cubicBezTo>
                  <a:cubicBezTo>
                    <a:pt x="64" y="578"/>
                    <a:pt x="1" y="704"/>
                    <a:pt x="75" y="788"/>
                  </a:cubicBezTo>
                  <a:cubicBezTo>
                    <a:pt x="85" y="809"/>
                    <a:pt x="106" y="820"/>
                    <a:pt x="127" y="830"/>
                  </a:cubicBezTo>
                  <a:cubicBezTo>
                    <a:pt x="138" y="841"/>
                    <a:pt x="159" y="851"/>
                    <a:pt x="180" y="862"/>
                  </a:cubicBezTo>
                  <a:cubicBezTo>
                    <a:pt x="232" y="872"/>
                    <a:pt x="285" y="883"/>
                    <a:pt x="337" y="883"/>
                  </a:cubicBezTo>
                  <a:lnTo>
                    <a:pt x="369" y="883"/>
                  </a:lnTo>
                  <a:cubicBezTo>
                    <a:pt x="411" y="883"/>
                    <a:pt x="453" y="883"/>
                    <a:pt x="516" y="872"/>
                  </a:cubicBezTo>
                  <a:cubicBezTo>
                    <a:pt x="579" y="862"/>
                    <a:pt x="642" y="851"/>
                    <a:pt x="726" y="841"/>
                  </a:cubicBezTo>
                  <a:lnTo>
                    <a:pt x="736" y="830"/>
                  </a:lnTo>
                  <a:lnTo>
                    <a:pt x="768" y="830"/>
                  </a:lnTo>
                  <a:cubicBezTo>
                    <a:pt x="967" y="799"/>
                    <a:pt x="1125" y="757"/>
                    <a:pt x="1272" y="683"/>
                  </a:cubicBezTo>
                  <a:cubicBezTo>
                    <a:pt x="1345" y="652"/>
                    <a:pt x="1419" y="610"/>
                    <a:pt x="1471" y="557"/>
                  </a:cubicBezTo>
                  <a:lnTo>
                    <a:pt x="1534" y="494"/>
                  </a:lnTo>
                  <a:cubicBezTo>
                    <a:pt x="1545" y="473"/>
                    <a:pt x="1555" y="463"/>
                    <a:pt x="1555" y="442"/>
                  </a:cubicBezTo>
                  <a:cubicBezTo>
                    <a:pt x="1566" y="431"/>
                    <a:pt x="1576" y="410"/>
                    <a:pt x="1587" y="389"/>
                  </a:cubicBezTo>
                  <a:cubicBezTo>
                    <a:pt x="1597" y="358"/>
                    <a:pt x="1597" y="326"/>
                    <a:pt x="1597" y="295"/>
                  </a:cubicBezTo>
                  <a:cubicBezTo>
                    <a:pt x="1597" y="263"/>
                    <a:pt x="1587" y="221"/>
                    <a:pt x="1576" y="190"/>
                  </a:cubicBezTo>
                  <a:cubicBezTo>
                    <a:pt x="1555" y="127"/>
                    <a:pt x="1513" y="74"/>
                    <a:pt x="1450" y="43"/>
                  </a:cubicBezTo>
                  <a:cubicBezTo>
                    <a:pt x="1419" y="32"/>
                    <a:pt x="1387" y="22"/>
                    <a:pt x="1345" y="11"/>
                  </a:cubicBezTo>
                  <a:cubicBezTo>
                    <a:pt x="1314" y="1"/>
                    <a:pt x="1272" y="1"/>
                    <a:pt x="1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822;p52">
              <a:extLst>
                <a:ext uri="{FF2B5EF4-FFF2-40B4-BE49-F238E27FC236}">
                  <a16:creationId xmlns:a16="http://schemas.microsoft.com/office/drawing/2014/main" id="{548E70E3-F241-4A16-A7B2-F8E013B014E3}"/>
                </a:ext>
              </a:extLst>
            </p:cNvPr>
            <p:cNvSpPr/>
            <p:nvPr/>
          </p:nvSpPr>
          <p:spPr>
            <a:xfrm>
              <a:off x="2154875" y="5288975"/>
              <a:ext cx="25750" cy="17100"/>
            </a:xfrm>
            <a:custGeom>
              <a:avLst/>
              <a:gdLst/>
              <a:ahLst/>
              <a:cxnLst/>
              <a:rect l="l" t="t" r="r" b="b"/>
              <a:pathLst>
                <a:path w="1030" h="684" extrusionOk="0">
                  <a:moveTo>
                    <a:pt x="683" y="1"/>
                  </a:moveTo>
                  <a:cubicBezTo>
                    <a:pt x="620" y="1"/>
                    <a:pt x="547" y="12"/>
                    <a:pt x="463" y="33"/>
                  </a:cubicBezTo>
                  <a:cubicBezTo>
                    <a:pt x="379" y="54"/>
                    <a:pt x="295" y="85"/>
                    <a:pt x="211" y="138"/>
                  </a:cubicBezTo>
                  <a:lnTo>
                    <a:pt x="116" y="201"/>
                  </a:lnTo>
                  <a:cubicBezTo>
                    <a:pt x="95" y="232"/>
                    <a:pt x="64" y="264"/>
                    <a:pt x="43" y="295"/>
                  </a:cubicBezTo>
                  <a:cubicBezTo>
                    <a:pt x="32" y="316"/>
                    <a:pt x="22" y="348"/>
                    <a:pt x="11" y="379"/>
                  </a:cubicBezTo>
                  <a:cubicBezTo>
                    <a:pt x="1" y="421"/>
                    <a:pt x="11" y="453"/>
                    <a:pt x="22" y="484"/>
                  </a:cubicBezTo>
                  <a:cubicBezTo>
                    <a:pt x="32" y="537"/>
                    <a:pt x="64" y="589"/>
                    <a:pt x="106" y="621"/>
                  </a:cubicBezTo>
                  <a:cubicBezTo>
                    <a:pt x="158" y="663"/>
                    <a:pt x="221" y="684"/>
                    <a:pt x="305" y="684"/>
                  </a:cubicBezTo>
                  <a:cubicBezTo>
                    <a:pt x="347" y="684"/>
                    <a:pt x="400" y="673"/>
                    <a:pt x="463" y="663"/>
                  </a:cubicBezTo>
                  <a:cubicBezTo>
                    <a:pt x="526" y="642"/>
                    <a:pt x="589" y="621"/>
                    <a:pt x="652" y="589"/>
                  </a:cubicBezTo>
                  <a:cubicBezTo>
                    <a:pt x="662" y="589"/>
                    <a:pt x="673" y="579"/>
                    <a:pt x="683" y="579"/>
                  </a:cubicBezTo>
                  <a:cubicBezTo>
                    <a:pt x="715" y="568"/>
                    <a:pt x="757" y="558"/>
                    <a:pt x="788" y="537"/>
                  </a:cubicBezTo>
                  <a:cubicBezTo>
                    <a:pt x="862" y="505"/>
                    <a:pt x="925" y="463"/>
                    <a:pt x="967" y="421"/>
                  </a:cubicBezTo>
                  <a:cubicBezTo>
                    <a:pt x="1009" y="369"/>
                    <a:pt x="1030" y="306"/>
                    <a:pt x="1019" y="243"/>
                  </a:cubicBezTo>
                  <a:cubicBezTo>
                    <a:pt x="1019" y="201"/>
                    <a:pt x="998" y="169"/>
                    <a:pt x="988" y="138"/>
                  </a:cubicBezTo>
                  <a:cubicBezTo>
                    <a:pt x="967" y="106"/>
                    <a:pt x="946" y="75"/>
                    <a:pt x="925" y="54"/>
                  </a:cubicBezTo>
                  <a:cubicBezTo>
                    <a:pt x="862" y="12"/>
                    <a:pt x="778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823;p52">
              <a:extLst>
                <a:ext uri="{FF2B5EF4-FFF2-40B4-BE49-F238E27FC236}">
                  <a16:creationId xmlns:a16="http://schemas.microsoft.com/office/drawing/2014/main" id="{58731E0D-1359-47BA-84BD-7B88C9FDBF57}"/>
                </a:ext>
              </a:extLst>
            </p:cNvPr>
            <p:cNvSpPr/>
            <p:nvPr/>
          </p:nvSpPr>
          <p:spPr>
            <a:xfrm>
              <a:off x="2145675" y="5277950"/>
              <a:ext cx="14725" cy="9225"/>
            </a:xfrm>
            <a:custGeom>
              <a:avLst/>
              <a:gdLst/>
              <a:ahLst/>
              <a:cxnLst/>
              <a:rect l="l" t="t" r="r" b="b"/>
              <a:pathLst>
                <a:path w="589" h="369" extrusionOk="0">
                  <a:moveTo>
                    <a:pt x="390" y="1"/>
                  </a:moveTo>
                  <a:cubicBezTo>
                    <a:pt x="348" y="1"/>
                    <a:pt x="306" y="12"/>
                    <a:pt x="274" y="22"/>
                  </a:cubicBezTo>
                  <a:cubicBezTo>
                    <a:pt x="222" y="43"/>
                    <a:pt x="169" y="75"/>
                    <a:pt x="117" y="106"/>
                  </a:cubicBezTo>
                  <a:cubicBezTo>
                    <a:pt x="85" y="117"/>
                    <a:pt x="54" y="148"/>
                    <a:pt x="33" y="180"/>
                  </a:cubicBezTo>
                  <a:lnTo>
                    <a:pt x="1" y="211"/>
                  </a:lnTo>
                  <a:lnTo>
                    <a:pt x="1" y="264"/>
                  </a:lnTo>
                  <a:cubicBezTo>
                    <a:pt x="1" y="285"/>
                    <a:pt x="12" y="306"/>
                    <a:pt x="33" y="327"/>
                  </a:cubicBezTo>
                  <a:cubicBezTo>
                    <a:pt x="54" y="348"/>
                    <a:pt x="85" y="358"/>
                    <a:pt x="106" y="358"/>
                  </a:cubicBezTo>
                  <a:cubicBezTo>
                    <a:pt x="138" y="369"/>
                    <a:pt x="169" y="369"/>
                    <a:pt x="201" y="369"/>
                  </a:cubicBezTo>
                  <a:lnTo>
                    <a:pt x="232" y="369"/>
                  </a:lnTo>
                  <a:cubicBezTo>
                    <a:pt x="295" y="369"/>
                    <a:pt x="358" y="358"/>
                    <a:pt x="421" y="337"/>
                  </a:cubicBezTo>
                  <a:cubicBezTo>
                    <a:pt x="484" y="316"/>
                    <a:pt x="537" y="274"/>
                    <a:pt x="568" y="211"/>
                  </a:cubicBezTo>
                  <a:cubicBezTo>
                    <a:pt x="589" y="169"/>
                    <a:pt x="589" y="106"/>
                    <a:pt x="547" y="64"/>
                  </a:cubicBezTo>
                  <a:cubicBezTo>
                    <a:pt x="516" y="12"/>
                    <a:pt x="453" y="1"/>
                    <a:pt x="4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824;p52">
              <a:extLst>
                <a:ext uri="{FF2B5EF4-FFF2-40B4-BE49-F238E27FC236}">
                  <a16:creationId xmlns:a16="http://schemas.microsoft.com/office/drawing/2014/main" id="{2CDE5715-F204-46D5-AC75-77CE0451A8B9}"/>
                </a:ext>
              </a:extLst>
            </p:cNvPr>
            <p:cNvSpPr/>
            <p:nvPr/>
          </p:nvSpPr>
          <p:spPr>
            <a:xfrm>
              <a:off x="1860575" y="5299225"/>
              <a:ext cx="59375" cy="80625"/>
            </a:xfrm>
            <a:custGeom>
              <a:avLst/>
              <a:gdLst/>
              <a:ahLst/>
              <a:cxnLst/>
              <a:rect l="l" t="t" r="r" b="b"/>
              <a:pathLst>
                <a:path w="2375" h="3225" extrusionOk="0">
                  <a:moveTo>
                    <a:pt x="1377" y="1"/>
                  </a:moveTo>
                  <a:cubicBezTo>
                    <a:pt x="1314" y="1"/>
                    <a:pt x="1251" y="11"/>
                    <a:pt x="1198" y="22"/>
                  </a:cubicBezTo>
                  <a:cubicBezTo>
                    <a:pt x="1146" y="43"/>
                    <a:pt x="1093" y="74"/>
                    <a:pt x="1051" y="106"/>
                  </a:cubicBezTo>
                  <a:cubicBezTo>
                    <a:pt x="1009" y="137"/>
                    <a:pt x="978" y="179"/>
                    <a:pt x="946" y="232"/>
                  </a:cubicBezTo>
                  <a:cubicBezTo>
                    <a:pt x="915" y="263"/>
                    <a:pt x="894" y="316"/>
                    <a:pt x="873" y="379"/>
                  </a:cubicBezTo>
                  <a:cubicBezTo>
                    <a:pt x="862" y="431"/>
                    <a:pt x="841" y="484"/>
                    <a:pt x="831" y="557"/>
                  </a:cubicBezTo>
                  <a:cubicBezTo>
                    <a:pt x="810" y="704"/>
                    <a:pt x="810" y="841"/>
                    <a:pt x="810" y="977"/>
                  </a:cubicBezTo>
                  <a:lnTo>
                    <a:pt x="810" y="1208"/>
                  </a:lnTo>
                  <a:cubicBezTo>
                    <a:pt x="810" y="1418"/>
                    <a:pt x="810" y="1639"/>
                    <a:pt x="789" y="1859"/>
                  </a:cubicBezTo>
                  <a:cubicBezTo>
                    <a:pt x="778" y="1922"/>
                    <a:pt x="768" y="1975"/>
                    <a:pt x="747" y="2027"/>
                  </a:cubicBezTo>
                  <a:cubicBezTo>
                    <a:pt x="715" y="2069"/>
                    <a:pt x="663" y="2111"/>
                    <a:pt x="610" y="2164"/>
                  </a:cubicBezTo>
                  <a:lnTo>
                    <a:pt x="600" y="2174"/>
                  </a:lnTo>
                  <a:cubicBezTo>
                    <a:pt x="526" y="2227"/>
                    <a:pt x="442" y="2279"/>
                    <a:pt x="369" y="2321"/>
                  </a:cubicBezTo>
                  <a:lnTo>
                    <a:pt x="358" y="2332"/>
                  </a:lnTo>
                  <a:cubicBezTo>
                    <a:pt x="264" y="2395"/>
                    <a:pt x="201" y="2447"/>
                    <a:pt x="127" y="2500"/>
                  </a:cubicBezTo>
                  <a:cubicBezTo>
                    <a:pt x="64" y="2563"/>
                    <a:pt x="22" y="2615"/>
                    <a:pt x="12" y="2668"/>
                  </a:cubicBezTo>
                  <a:cubicBezTo>
                    <a:pt x="1" y="2741"/>
                    <a:pt x="12" y="2825"/>
                    <a:pt x="54" y="2899"/>
                  </a:cubicBezTo>
                  <a:cubicBezTo>
                    <a:pt x="64" y="2920"/>
                    <a:pt x="85" y="2951"/>
                    <a:pt x="117" y="2983"/>
                  </a:cubicBezTo>
                  <a:cubicBezTo>
                    <a:pt x="138" y="3004"/>
                    <a:pt x="169" y="3025"/>
                    <a:pt x="211" y="3056"/>
                  </a:cubicBezTo>
                  <a:cubicBezTo>
                    <a:pt x="274" y="3098"/>
                    <a:pt x="348" y="3130"/>
                    <a:pt x="453" y="3161"/>
                  </a:cubicBezTo>
                  <a:cubicBezTo>
                    <a:pt x="526" y="3182"/>
                    <a:pt x="610" y="3193"/>
                    <a:pt x="705" y="3214"/>
                  </a:cubicBezTo>
                  <a:cubicBezTo>
                    <a:pt x="789" y="3224"/>
                    <a:pt x="852" y="3224"/>
                    <a:pt x="925" y="3224"/>
                  </a:cubicBezTo>
                  <a:lnTo>
                    <a:pt x="936" y="3224"/>
                  </a:lnTo>
                  <a:cubicBezTo>
                    <a:pt x="1020" y="3224"/>
                    <a:pt x="1104" y="3214"/>
                    <a:pt x="1219" y="3182"/>
                  </a:cubicBezTo>
                  <a:cubicBezTo>
                    <a:pt x="1345" y="3151"/>
                    <a:pt x="1471" y="3109"/>
                    <a:pt x="1597" y="3035"/>
                  </a:cubicBezTo>
                  <a:cubicBezTo>
                    <a:pt x="1713" y="2983"/>
                    <a:pt x="1818" y="2899"/>
                    <a:pt x="1923" y="2804"/>
                  </a:cubicBezTo>
                  <a:cubicBezTo>
                    <a:pt x="1996" y="2741"/>
                    <a:pt x="2059" y="2657"/>
                    <a:pt x="2112" y="2584"/>
                  </a:cubicBezTo>
                  <a:cubicBezTo>
                    <a:pt x="2143" y="2531"/>
                    <a:pt x="2175" y="2468"/>
                    <a:pt x="2206" y="2395"/>
                  </a:cubicBezTo>
                  <a:cubicBezTo>
                    <a:pt x="2238" y="2332"/>
                    <a:pt x="2259" y="2258"/>
                    <a:pt x="2280" y="2185"/>
                  </a:cubicBezTo>
                  <a:cubicBezTo>
                    <a:pt x="2322" y="2027"/>
                    <a:pt x="2343" y="1870"/>
                    <a:pt x="2364" y="1681"/>
                  </a:cubicBezTo>
                  <a:cubicBezTo>
                    <a:pt x="2374" y="1502"/>
                    <a:pt x="2374" y="1324"/>
                    <a:pt x="2353" y="1145"/>
                  </a:cubicBezTo>
                  <a:cubicBezTo>
                    <a:pt x="2332" y="956"/>
                    <a:pt x="2290" y="799"/>
                    <a:pt x="2227" y="641"/>
                  </a:cubicBezTo>
                  <a:cubicBezTo>
                    <a:pt x="2164" y="484"/>
                    <a:pt x="2091" y="347"/>
                    <a:pt x="1986" y="242"/>
                  </a:cubicBezTo>
                  <a:cubicBezTo>
                    <a:pt x="1881" y="137"/>
                    <a:pt x="1755" y="64"/>
                    <a:pt x="1608" y="22"/>
                  </a:cubicBezTo>
                  <a:cubicBezTo>
                    <a:pt x="1545" y="1"/>
                    <a:pt x="1471" y="1"/>
                    <a:pt x="13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825;p52">
              <a:extLst>
                <a:ext uri="{FF2B5EF4-FFF2-40B4-BE49-F238E27FC236}">
                  <a16:creationId xmlns:a16="http://schemas.microsoft.com/office/drawing/2014/main" id="{AE0B407E-5BCE-47A1-8BA0-053B060CEB7E}"/>
                </a:ext>
              </a:extLst>
            </p:cNvPr>
            <p:cNvSpPr/>
            <p:nvPr/>
          </p:nvSpPr>
          <p:spPr>
            <a:xfrm>
              <a:off x="1860575" y="5298950"/>
              <a:ext cx="34700" cy="80625"/>
            </a:xfrm>
            <a:custGeom>
              <a:avLst/>
              <a:gdLst/>
              <a:ahLst/>
              <a:cxnLst/>
              <a:rect l="l" t="t" r="r" b="b"/>
              <a:pathLst>
                <a:path w="1388" h="3225" extrusionOk="0">
                  <a:moveTo>
                    <a:pt x="1377" y="1"/>
                  </a:moveTo>
                  <a:cubicBezTo>
                    <a:pt x="1314" y="1"/>
                    <a:pt x="1251" y="12"/>
                    <a:pt x="1198" y="33"/>
                  </a:cubicBezTo>
                  <a:cubicBezTo>
                    <a:pt x="1146" y="54"/>
                    <a:pt x="1093" y="85"/>
                    <a:pt x="1041" y="117"/>
                  </a:cubicBezTo>
                  <a:cubicBezTo>
                    <a:pt x="1009" y="148"/>
                    <a:pt x="978" y="190"/>
                    <a:pt x="946" y="232"/>
                  </a:cubicBezTo>
                  <a:cubicBezTo>
                    <a:pt x="915" y="274"/>
                    <a:pt x="894" y="327"/>
                    <a:pt x="873" y="390"/>
                  </a:cubicBezTo>
                  <a:cubicBezTo>
                    <a:pt x="852" y="442"/>
                    <a:pt x="841" y="495"/>
                    <a:pt x="831" y="568"/>
                  </a:cubicBezTo>
                  <a:cubicBezTo>
                    <a:pt x="810" y="715"/>
                    <a:pt x="810" y="852"/>
                    <a:pt x="810" y="988"/>
                  </a:cubicBezTo>
                  <a:lnTo>
                    <a:pt x="810" y="1135"/>
                  </a:lnTo>
                  <a:lnTo>
                    <a:pt x="810" y="1177"/>
                  </a:lnTo>
                  <a:lnTo>
                    <a:pt x="810" y="1219"/>
                  </a:lnTo>
                  <a:cubicBezTo>
                    <a:pt x="810" y="1440"/>
                    <a:pt x="810" y="1650"/>
                    <a:pt x="778" y="1870"/>
                  </a:cubicBezTo>
                  <a:cubicBezTo>
                    <a:pt x="778" y="1933"/>
                    <a:pt x="768" y="1986"/>
                    <a:pt x="747" y="2038"/>
                  </a:cubicBezTo>
                  <a:lnTo>
                    <a:pt x="610" y="2175"/>
                  </a:lnTo>
                  <a:lnTo>
                    <a:pt x="600" y="2175"/>
                  </a:lnTo>
                  <a:cubicBezTo>
                    <a:pt x="537" y="2227"/>
                    <a:pt x="463" y="2269"/>
                    <a:pt x="400" y="2311"/>
                  </a:cubicBezTo>
                  <a:lnTo>
                    <a:pt x="379" y="2322"/>
                  </a:lnTo>
                  <a:lnTo>
                    <a:pt x="369" y="2332"/>
                  </a:lnTo>
                  <a:lnTo>
                    <a:pt x="348" y="2343"/>
                  </a:lnTo>
                  <a:cubicBezTo>
                    <a:pt x="253" y="2406"/>
                    <a:pt x="190" y="2458"/>
                    <a:pt x="127" y="2511"/>
                  </a:cubicBezTo>
                  <a:cubicBezTo>
                    <a:pt x="64" y="2563"/>
                    <a:pt x="22" y="2626"/>
                    <a:pt x="12" y="2679"/>
                  </a:cubicBezTo>
                  <a:cubicBezTo>
                    <a:pt x="1" y="2752"/>
                    <a:pt x="12" y="2836"/>
                    <a:pt x="43" y="2910"/>
                  </a:cubicBezTo>
                  <a:cubicBezTo>
                    <a:pt x="64" y="2931"/>
                    <a:pt x="85" y="2962"/>
                    <a:pt x="117" y="2994"/>
                  </a:cubicBezTo>
                  <a:cubicBezTo>
                    <a:pt x="138" y="3015"/>
                    <a:pt x="169" y="3036"/>
                    <a:pt x="211" y="3067"/>
                  </a:cubicBezTo>
                  <a:cubicBezTo>
                    <a:pt x="274" y="3109"/>
                    <a:pt x="348" y="3141"/>
                    <a:pt x="453" y="3172"/>
                  </a:cubicBezTo>
                  <a:cubicBezTo>
                    <a:pt x="526" y="3193"/>
                    <a:pt x="610" y="3214"/>
                    <a:pt x="705" y="3225"/>
                  </a:cubicBezTo>
                  <a:lnTo>
                    <a:pt x="757" y="3225"/>
                  </a:lnTo>
                  <a:cubicBezTo>
                    <a:pt x="715" y="3214"/>
                    <a:pt x="673" y="3193"/>
                    <a:pt x="631" y="3172"/>
                  </a:cubicBezTo>
                  <a:cubicBezTo>
                    <a:pt x="589" y="3151"/>
                    <a:pt x="558" y="3120"/>
                    <a:pt x="526" y="3078"/>
                  </a:cubicBezTo>
                  <a:cubicBezTo>
                    <a:pt x="495" y="3057"/>
                    <a:pt x="474" y="3025"/>
                    <a:pt x="453" y="2994"/>
                  </a:cubicBezTo>
                  <a:cubicBezTo>
                    <a:pt x="442" y="2962"/>
                    <a:pt x="432" y="2931"/>
                    <a:pt x="432" y="2899"/>
                  </a:cubicBezTo>
                  <a:cubicBezTo>
                    <a:pt x="421" y="2878"/>
                    <a:pt x="421" y="2847"/>
                    <a:pt x="432" y="2815"/>
                  </a:cubicBezTo>
                  <a:cubicBezTo>
                    <a:pt x="442" y="2752"/>
                    <a:pt x="484" y="2700"/>
                    <a:pt x="516" y="2658"/>
                  </a:cubicBezTo>
                  <a:cubicBezTo>
                    <a:pt x="568" y="2595"/>
                    <a:pt x="631" y="2542"/>
                    <a:pt x="694" y="2490"/>
                  </a:cubicBezTo>
                  <a:cubicBezTo>
                    <a:pt x="757" y="2437"/>
                    <a:pt x="831" y="2385"/>
                    <a:pt x="894" y="2332"/>
                  </a:cubicBezTo>
                  <a:lnTo>
                    <a:pt x="1051" y="2206"/>
                  </a:lnTo>
                  <a:cubicBezTo>
                    <a:pt x="1093" y="2164"/>
                    <a:pt x="1146" y="2122"/>
                    <a:pt x="1177" y="2070"/>
                  </a:cubicBezTo>
                  <a:lnTo>
                    <a:pt x="1240" y="1975"/>
                  </a:lnTo>
                  <a:lnTo>
                    <a:pt x="1240" y="1975"/>
                  </a:lnTo>
                  <a:lnTo>
                    <a:pt x="1230" y="1986"/>
                  </a:lnTo>
                  <a:cubicBezTo>
                    <a:pt x="1240" y="1965"/>
                    <a:pt x="1251" y="1944"/>
                    <a:pt x="1251" y="1933"/>
                  </a:cubicBezTo>
                  <a:cubicBezTo>
                    <a:pt x="1251" y="1912"/>
                    <a:pt x="1261" y="1902"/>
                    <a:pt x="1261" y="1891"/>
                  </a:cubicBezTo>
                  <a:lnTo>
                    <a:pt x="1261" y="1734"/>
                  </a:lnTo>
                  <a:lnTo>
                    <a:pt x="1261" y="1534"/>
                  </a:lnTo>
                  <a:lnTo>
                    <a:pt x="1230" y="1062"/>
                  </a:lnTo>
                  <a:cubicBezTo>
                    <a:pt x="1219" y="894"/>
                    <a:pt x="1219" y="736"/>
                    <a:pt x="1230" y="579"/>
                  </a:cubicBezTo>
                  <a:cubicBezTo>
                    <a:pt x="1230" y="505"/>
                    <a:pt x="1240" y="432"/>
                    <a:pt x="1251" y="369"/>
                  </a:cubicBezTo>
                  <a:cubicBezTo>
                    <a:pt x="1261" y="306"/>
                    <a:pt x="1272" y="232"/>
                    <a:pt x="1293" y="180"/>
                  </a:cubicBezTo>
                  <a:cubicBezTo>
                    <a:pt x="1314" y="127"/>
                    <a:pt x="1335" y="75"/>
                    <a:pt x="1366" y="33"/>
                  </a:cubicBezTo>
                  <a:cubicBezTo>
                    <a:pt x="1366" y="22"/>
                    <a:pt x="1377" y="12"/>
                    <a:pt x="1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826;p52">
              <a:extLst>
                <a:ext uri="{FF2B5EF4-FFF2-40B4-BE49-F238E27FC236}">
                  <a16:creationId xmlns:a16="http://schemas.microsoft.com/office/drawing/2014/main" id="{BB862FD6-017D-4E08-BA0B-00A4781B2A0D}"/>
                </a:ext>
              </a:extLst>
            </p:cNvPr>
            <p:cNvSpPr/>
            <p:nvPr/>
          </p:nvSpPr>
          <p:spPr>
            <a:xfrm>
              <a:off x="2173250" y="5303950"/>
              <a:ext cx="59350" cy="80625"/>
            </a:xfrm>
            <a:custGeom>
              <a:avLst/>
              <a:gdLst/>
              <a:ahLst/>
              <a:cxnLst/>
              <a:rect l="l" t="t" r="r" b="b"/>
              <a:pathLst>
                <a:path w="2374" h="3225" extrusionOk="0">
                  <a:moveTo>
                    <a:pt x="977" y="1"/>
                  </a:moveTo>
                  <a:cubicBezTo>
                    <a:pt x="904" y="1"/>
                    <a:pt x="830" y="1"/>
                    <a:pt x="767" y="22"/>
                  </a:cubicBezTo>
                  <a:cubicBezTo>
                    <a:pt x="620" y="64"/>
                    <a:pt x="484" y="137"/>
                    <a:pt x="389" y="242"/>
                  </a:cubicBezTo>
                  <a:cubicBezTo>
                    <a:pt x="284" y="347"/>
                    <a:pt x="200" y="484"/>
                    <a:pt x="148" y="641"/>
                  </a:cubicBezTo>
                  <a:cubicBezTo>
                    <a:pt x="85" y="799"/>
                    <a:pt x="43" y="956"/>
                    <a:pt x="22" y="1145"/>
                  </a:cubicBezTo>
                  <a:cubicBezTo>
                    <a:pt x="1" y="1324"/>
                    <a:pt x="1" y="1502"/>
                    <a:pt x="11" y="1681"/>
                  </a:cubicBezTo>
                  <a:cubicBezTo>
                    <a:pt x="22" y="1870"/>
                    <a:pt x="53" y="2027"/>
                    <a:pt x="95" y="2185"/>
                  </a:cubicBezTo>
                  <a:cubicBezTo>
                    <a:pt x="116" y="2258"/>
                    <a:pt x="137" y="2332"/>
                    <a:pt x="169" y="2395"/>
                  </a:cubicBezTo>
                  <a:cubicBezTo>
                    <a:pt x="200" y="2468"/>
                    <a:pt x="232" y="2531"/>
                    <a:pt x="263" y="2584"/>
                  </a:cubicBezTo>
                  <a:cubicBezTo>
                    <a:pt x="316" y="2657"/>
                    <a:pt x="379" y="2731"/>
                    <a:pt x="452" y="2804"/>
                  </a:cubicBezTo>
                  <a:cubicBezTo>
                    <a:pt x="557" y="2899"/>
                    <a:pt x="662" y="2983"/>
                    <a:pt x="778" y="3035"/>
                  </a:cubicBezTo>
                  <a:cubicBezTo>
                    <a:pt x="904" y="3109"/>
                    <a:pt x="1030" y="3151"/>
                    <a:pt x="1156" y="3182"/>
                  </a:cubicBezTo>
                  <a:cubicBezTo>
                    <a:pt x="1271" y="3214"/>
                    <a:pt x="1355" y="3224"/>
                    <a:pt x="1439" y="3224"/>
                  </a:cubicBezTo>
                  <a:lnTo>
                    <a:pt x="1450" y="3224"/>
                  </a:lnTo>
                  <a:cubicBezTo>
                    <a:pt x="1513" y="3224"/>
                    <a:pt x="1586" y="3224"/>
                    <a:pt x="1660" y="3214"/>
                  </a:cubicBezTo>
                  <a:cubicBezTo>
                    <a:pt x="1765" y="3193"/>
                    <a:pt x="1849" y="3182"/>
                    <a:pt x="1922" y="3151"/>
                  </a:cubicBezTo>
                  <a:cubicBezTo>
                    <a:pt x="2027" y="3130"/>
                    <a:pt x="2101" y="3098"/>
                    <a:pt x="2164" y="3056"/>
                  </a:cubicBezTo>
                  <a:cubicBezTo>
                    <a:pt x="2206" y="3025"/>
                    <a:pt x="2237" y="3004"/>
                    <a:pt x="2258" y="2983"/>
                  </a:cubicBezTo>
                  <a:cubicBezTo>
                    <a:pt x="2290" y="2951"/>
                    <a:pt x="2311" y="2920"/>
                    <a:pt x="2321" y="2899"/>
                  </a:cubicBezTo>
                  <a:cubicBezTo>
                    <a:pt x="2363" y="2825"/>
                    <a:pt x="2374" y="2741"/>
                    <a:pt x="2363" y="2668"/>
                  </a:cubicBezTo>
                  <a:cubicBezTo>
                    <a:pt x="2342" y="2615"/>
                    <a:pt x="2311" y="2563"/>
                    <a:pt x="2248" y="2500"/>
                  </a:cubicBezTo>
                  <a:cubicBezTo>
                    <a:pt x="2174" y="2437"/>
                    <a:pt x="2101" y="2395"/>
                    <a:pt x="2017" y="2332"/>
                  </a:cubicBezTo>
                  <a:lnTo>
                    <a:pt x="2006" y="2321"/>
                  </a:lnTo>
                  <a:cubicBezTo>
                    <a:pt x="1922" y="2279"/>
                    <a:pt x="1849" y="2227"/>
                    <a:pt x="1775" y="2164"/>
                  </a:cubicBezTo>
                  <a:lnTo>
                    <a:pt x="1765" y="2164"/>
                  </a:lnTo>
                  <a:cubicBezTo>
                    <a:pt x="1702" y="2111"/>
                    <a:pt x="1660" y="2069"/>
                    <a:pt x="1618" y="2027"/>
                  </a:cubicBezTo>
                  <a:cubicBezTo>
                    <a:pt x="1607" y="1975"/>
                    <a:pt x="1597" y="1922"/>
                    <a:pt x="1586" y="1859"/>
                  </a:cubicBezTo>
                  <a:cubicBezTo>
                    <a:pt x="1555" y="1639"/>
                    <a:pt x="1565" y="1418"/>
                    <a:pt x="1565" y="1208"/>
                  </a:cubicBezTo>
                  <a:lnTo>
                    <a:pt x="1565" y="977"/>
                  </a:lnTo>
                  <a:cubicBezTo>
                    <a:pt x="1565" y="841"/>
                    <a:pt x="1565" y="704"/>
                    <a:pt x="1534" y="557"/>
                  </a:cubicBezTo>
                  <a:cubicBezTo>
                    <a:pt x="1523" y="484"/>
                    <a:pt x="1513" y="431"/>
                    <a:pt x="1502" y="379"/>
                  </a:cubicBezTo>
                  <a:cubicBezTo>
                    <a:pt x="1481" y="316"/>
                    <a:pt x="1460" y="263"/>
                    <a:pt x="1429" y="221"/>
                  </a:cubicBezTo>
                  <a:cubicBezTo>
                    <a:pt x="1397" y="179"/>
                    <a:pt x="1366" y="137"/>
                    <a:pt x="1324" y="106"/>
                  </a:cubicBezTo>
                  <a:cubicBezTo>
                    <a:pt x="1282" y="74"/>
                    <a:pt x="1229" y="43"/>
                    <a:pt x="1177" y="22"/>
                  </a:cubicBezTo>
                  <a:cubicBezTo>
                    <a:pt x="1124" y="11"/>
                    <a:pt x="1061" y="1"/>
                    <a:pt x="9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827;p52">
              <a:extLst>
                <a:ext uri="{FF2B5EF4-FFF2-40B4-BE49-F238E27FC236}">
                  <a16:creationId xmlns:a16="http://schemas.microsoft.com/office/drawing/2014/main" id="{C5672CC5-494F-4E94-917F-146A6A6DDC51}"/>
                </a:ext>
              </a:extLst>
            </p:cNvPr>
            <p:cNvSpPr/>
            <p:nvPr/>
          </p:nvSpPr>
          <p:spPr>
            <a:xfrm>
              <a:off x="2173250" y="5303675"/>
              <a:ext cx="58825" cy="80900"/>
            </a:xfrm>
            <a:custGeom>
              <a:avLst/>
              <a:gdLst/>
              <a:ahLst/>
              <a:cxnLst/>
              <a:rect l="l" t="t" r="r" b="b"/>
              <a:pathLst>
                <a:path w="2353" h="3236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72" y="12"/>
                    <a:pt x="820" y="12"/>
                    <a:pt x="757" y="33"/>
                  </a:cubicBezTo>
                  <a:cubicBezTo>
                    <a:pt x="620" y="64"/>
                    <a:pt x="484" y="148"/>
                    <a:pt x="379" y="253"/>
                  </a:cubicBezTo>
                  <a:cubicBezTo>
                    <a:pt x="284" y="358"/>
                    <a:pt x="200" y="495"/>
                    <a:pt x="137" y="652"/>
                  </a:cubicBezTo>
                  <a:cubicBezTo>
                    <a:pt x="85" y="799"/>
                    <a:pt x="43" y="967"/>
                    <a:pt x="22" y="1156"/>
                  </a:cubicBezTo>
                  <a:cubicBezTo>
                    <a:pt x="1" y="1335"/>
                    <a:pt x="1" y="1513"/>
                    <a:pt x="11" y="1692"/>
                  </a:cubicBezTo>
                  <a:cubicBezTo>
                    <a:pt x="22" y="1881"/>
                    <a:pt x="53" y="2049"/>
                    <a:pt x="95" y="2196"/>
                  </a:cubicBezTo>
                  <a:cubicBezTo>
                    <a:pt x="116" y="2269"/>
                    <a:pt x="137" y="2343"/>
                    <a:pt x="169" y="2406"/>
                  </a:cubicBezTo>
                  <a:cubicBezTo>
                    <a:pt x="200" y="2479"/>
                    <a:pt x="232" y="2542"/>
                    <a:pt x="263" y="2595"/>
                  </a:cubicBezTo>
                  <a:cubicBezTo>
                    <a:pt x="305" y="2668"/>
                    <a:pt x="379" y="2752"/>
                    <a:pt x="452" y="2815"/>
                  </a:cubicBezTo>
                  <a:cubicBezTo>
                    <a:pt x="547" y="2910"/>
                    <a:pt x="662" y="2994"/>
                    <a:pt x="778" y="3057"/>
                  </a:cubicBezTo>
                  <a:cubicBezTo>
                    <a:pt x="904" y="3120"/>
                    <a:pt x="1030" y="3162"/>
                    <a:pt x="1156" y="3193"/>
                  </a:cubicBezTo>
                  <a:cubicBezTo>
                    <a:pt x="1271" y="3225"/>
                    <a:pt x="1355" y="3235"/>
                    <a:pt x="1439" y="3235"/>
                  </a:cubicBezTo>
                  <a:lnTo>
                    <a:pt x="1450" y="3235"/>
                  </a:lnTo>
                  <a:cubicBezTo>
                    <a:pt x="1513" y="3235"/>
                    <a:pt x="1586" y="3235"/>
                    <a:pt x="1660" y="3225"/>
                  </a:cubicBezTo>
                  <a:cubicBezTo>
                    <a:pt x="1765" y="3214"/>
                    <a:pt x="1849" y="3193"/>
                    <a:pt x="1922" y="3172"/>
                  </a:cubicBezTo>
                  <a:cubicBezTo>
                    <a:pt x="2027" y="3141"/>
                    <a:pt x="2101" y="3109"/>
                    <a:pt x="2164" y="3067"/>
                  </a:cubicBezTo>
                  <a:cubicBezTo>
                    <a:pt x="2206" y="3036"/>
                    <a:pt x="2237" y="3015"/>
                    <a:pt x="2258" y="2994"/>
                  </a:cubicBezTo>
                  <a:cubicBezTo>
                    <a:pt x="2290" y="2962"/>
                    <a:pt x="2311" y="2931"/>
                    <a:pt x="2321" y="2910"/>
                  </a:cubicBezTo>
                  <a:cubicBezTo>
                    <a:pt x="2342" y="2878"/>
                    <a:pt x="2353" y="2847"/>
                    <a:pt x="2353" y="2826"/>
                  </a:cubicBezTo>
                  <a:lnTo>
                    <a:pt x="2353" y="2826"/>
                  </a:lnTo>
                  <a:cubicBezTo>
                    <a:pt x="2290" y="2847"/>
                    <a:pt x="2216" y="2868"/>
                    <a:pt x="2132" y="2889"/>
                  </a:cubicBezTo>
                  <a:cubicBezTo>
                    <a:pt x="2038" y="2910"/>
                    <a:pt x="1933" y="2920"/>
                    <a:pt x="1838" y="2920"/>
                  </a:cubicBezTo>
                  <a:cubicBezTo>
                    <a:pt x="1733" y="2920"/>
                    <a:pt x="1639" y="2920"/>
                    <a:pt x="1544" y="2899"/>
                  </a:cubicBezTo>
                  <a:cubicBezTo>
                    <a:pt x="1450" y="2878"/>
                    <a:pt x="1355" y="2857"/>
                    <a:pt x="1271" y="2815"/>
                  </a:cubicBezTo>
                  <a:cubicBezTo>
                    <a:pt x="1093" y="2742"/>
                    <a:pt x="925" y="2626"/>
                    <a:pt x="799" y="2479"/>
                  </a:cubicBezTo>
                  <a:cubicBezTo>
                    <a:pt x="736" y="2395"/>
                    <a:pt x="673" y="2311"/>
                    <a:pt x="631" y="2227"/>
                  </a:cubicBezTo>
                  <a:cubicBezTo>
                    <a:pt x="578" y="2133"/>
                    <a:pt x="536" y="2028"/>
                    <a:pt x="505" y="1923"/>
                  </a:cubicBezTo>
                  <a:cubicBezTo>
                    <a:pt x="484" y="1881"/>
                    <a:pt x="473" y="1828"/>
                    <a:pt x="463" y="1776"/>
                  </a:cubicBezTo>
                  <a:cubicBezTo>
                    <a:pt x="452" y="1734"/>
                    <a:pt x="452" y="1692"/>
                    <a:pt x="442" y="1650"/>
                  </a:cubicBezTo>
                  <a:cubicBezTo>
                    <a:pt x="431" y="1555"/>
                    <a:pt x="421" y="1450"/>
                    <a:pt x="421" y="1356"/>
                  </a:cubicBezTo>
                  <a:cubicBezTo>
                    <a:pt x="421" y="1251"/>
                    <a:pt x="431" y="1146"/>
                    <a:pt x="442" y="1051"/>
                  </a:cubicBezTo>
                  <a:cubicBezTo>
                    <a:pt x="452" y="946"/>
                    <a:pt x="473" y="841"/>
                    <a:pt x="505" y="747"/>
                  </a:cubicBezTo>
                  <a:cubicBezTo>
                    <a:pt x="526" y="642"/>
                    <a:pt x="557" y="547"/>
                    <a:pt x="599" y="453"/>
                  </a:cubicBezTo>
                  <a:cubicBezTo>
                    <a:pt x="641" y="369"/>
                    <a:pt x="694" y="274"/>
                    <a:pt x="757" y="201"/>
                  </a:cubicBezTo>
                  <a:cubicBezTo>
                    <a:pt x="809" y="127"/>
                    <a:pt x="862" y="64"/>
                    <a:pt x="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828;p52">
              <a:extLst>
                <a:ext uri="{FF2B5EF4-FFF2-40B4-BE49-F238E27FC236}">
                  <a16:creationId xmlns:a16="http://schemas.microsoft.com/office/drawing/2014/main" id="{CA32C0BA-56A0-49D1-A12B-505B154A21EA}"/>
                </a:ext>
              </a:extLst>
            </p:cNvPr>
            <p:cNvSpPr/>
            <p:nvPr/>
          </p:nvSpPr>
          <p:spPr>
            <a:xfrm>
              <a:off x="1830400" y="5082650"/>
              <a:ext cx="415075" cy="196375"/>
            </a:xfrm>
            <a:custGeom>
              <a:avLst/>
              <a:gdLst/>
              <a:ahLst/>
              <a:cxnLst/>
              <a:rect l="l" t="t" r="r" b="b"/>
              <a:pathLst>
                <a:path w="16603" h="7855" extrusionOk="0">
                  <a:moveTo>
                    <a:pt x="1093" y="0"/>
                  </a:moveTo>
                  <a:cubicBezTo>
                    <a:pt x="956" y="0"/>
                    <a:pt x="809" y="11"/>
                    <a:pt x="673" y="32"/>
                  </a:cubicBezTo>
                  <a:cubicBezTo>
                    <a:pt x="515" y="53"/>
                    <a:pt x="368" y="95"/>
                    <a:pt x="221" y="147"/>
                  </a:cubicBezTo>
                  <a:lnTo>
                    <a:pt x="158" y="210"/>
                  </a:lnTo>
                  <a:cubicBezTo>
                    <a:pt x="43" y="389"/>
                    <a:pt x="11" y="588"/>
                    <a:pt x="1" y="725"/>
                  </a:cubicBezTo>
                  <a:cubicBezTo>
                    <a:pt x="1" y="945"/>
                    <a:pt x="53" y="1134"/>
                    <a:pt x="179" y="1271"/>
                  </a:cubicBezTo>
                  <a:cubicBezTo>
                    <a:pt x="179" y="1281"/>
                    <a:pt x="190" y="1281"/>
                    <a:pt x="200" y="1292"/>
                  </a:cubicBezTo>
                  <a:lnTo>
                    <a:pt x="211" y="1292"/>
                  </a:lnTo>
                  <a:cubicBezTo>
                    <a:pt x="221" y="1302"/>
                    <a:pt x="232" y="1302"/>
                    <a:pt x="242" y="1302"/>
                  </a:cubicBezTo>
                  <a:cubicBezTo>
                    <a:pt x="337" y="1292"/>
                    <a:pt x="421" y="1292"/>
                    <a:pt x="515" y="1281"/>
                  </a:cubicBezTo>
                  <a:lnTo>
                    <a:pt x="736" y="1281"/>
                  </a:lnTo>
                  <a:cubicBezTo>
                    <a:pt x="1030" y="1281"/>
                    <a:pt x="1292" y="1302"/>
                    <a:pt x="1534" y="1365"/>
                  </a:cubicBezTo>
                  <a:cubicBezTo>
                    <a:pt x="1744" y="1407"/>
                    <a:pt x="1933" y="1481"/>
                    <a:pt x="2101" y="1575"/>
                  </a:cubicBezTo>
                  <a:lnTo>
                    <a:pt x="2101" y="1565"/>
                  </a:lnTo>
                  <a:cubicBezTo>
                    <a:pt x="2174" y="1607"/>
                    <a:pt x="2248" y="1659"/>
                    <a:pt x="2321" y="1701"/>
                  </a:cubicBezTo>
                  <a:cubicBezTo>
                    <a:pt x="2395" y="1754"/>
                    <a:pt x="2468" y="1817"/>
                    <a:pt x="2542" y="1880"/>
                  </a:cubicBezTo>
                  <a:cubicBezTo>
                    <a:pt x="2605" y="1953"/>
                    <a:pt x="2668" y="2016"/>
                    <a:pt x="2731" y="2090"/>
                  </a:cubicBezTo>
                  <a:cubicBezTo>
                    <a:pt x="2794" y="2163"/>
                    <a:pt x="2846" y="2247"/>
                    <a:pt x="2909" y="2342"/>
                  </a:cubicBezTo>
                  <a:cubicBezTo>
                    <a:pt x="2909" y="2342"/>
                    <a:pt x="2909" y="2342"/>
                    <a:pt x="2909" y="2342"/>
                  </a:cubicBezTo>
                  <a:lnTo>
                    <a:pt x="2909" y="2342"/>
                  </a:lnTo>
                  <a:cubicBezTo>
                    <a:pt x="2909" y="2347"/>
                    <a:pt x="2912" y="2350"/>
                    <a:pt x="2915" y="2351"/>
                  </a:cubicBezTo>
                  <a:lnTo>
                    <a:pt x="2915" y="2351"/>
                  </a:lnTo>
                  <a:cubicBezTo>
                    <a:pt x="2965" y="2431"/>
                    <a:pt x="3006" y="2502"/>
                    <a:pt x="3046" y="2583"/>
                  </a:cubicBezTo>
                  <a:cubicBezTo>
                    <a:pt x="3056" y="2625"/>
                    <a:pt x="3077" y="2657"/>
                    <a:pt x="3088" y="2688"/>
                  </a:cubicBezTo>
                  <a:lnTo>
                    <a:pt x="3109" y="2720"/>
                  </a:lnTo>
                  <a:lnTo>
                    <a:pt x="3182" y="2898"/>
                  </a:lnTo>
                  <a:cubicBezTo>
                    <a:pt x="3287" y="3108"/>
                    <a:pt x="3382" y="3308"/>
                    <a:pt x="3466" y="3486"/>
                  </a:cubicBezTo>
                  <a:cubicBezTo>
                    <a:pt x="3676" y="3896"/>
                    <a:pt x="3875" y="4243"/>
                    <a:pt x="4085" y="4558"/>
                  </a:cubicBezTo>
                  <a:cubicBezTo>
                    <a:pt x="4327" y="4904"/>
                    <a:pt x="4610" y="5230"/>
                    <a:pt x="4915" y="5524"/>
                  </a:cubicBezTo>
                  <a:cubicBezTo>
                    <a:pt x="5051" y="5661"/>
                    <a:pt x="5219" y="5797"/>
                    <a:pt x="5408" y="5955"/>
                  </a:cubicBezTo>
                  <a:cubicBezTo>
                    <a:pt x="5576" y="6081"/>
                    <a:pt x="5765" y="6217"/>
                    <a:pt x="5954" y="6343"/>
                  </a:cubicBezTo>
                  <a:cubicBezTo>
                    <a:pt x="6322" y="6585"/>
                    <a:pt x="6710" y="6805"/>
                    <a:pt x="7120" y="7005"/>
                  </a:cubicBezTo>
                  <a:cubicBezTo>
                    <a:pt x="7529" y="7194"/>
                    <a:pt x="7949" y="7351"/>
                    <a:pt x="8390" y="7488"/>
                  </a:cubicBezTo>
                  <a:cubicBezTo>
                    <a:pt x="9210" y="7729"/>
                    <a:pt x="10050" y="7855"/>
                    <a:pt x="10890" y="7855"/>
                  </a:cubicBezTo>
                  <a:lnTo>
                    <a:pt x="11048" y="7855"/>
                  </a:lnTo>
                  <a:cubicBezTo>
                    <a:pt x="11972" y="7834"/>
                    <a:pt x="12875" y="7708"/>
                    <a:pt x="13704" y="7467"/>
                  </a:cubicBezTo>
                  <a:cubicBezTo>
                    <a:pt x="14124" y="7341"/>
                    <a:pt x="14544" y="7194"/>
                    <a:pt x="14943" y="7015"/>
                  </a:cubicBezTo>
                  <a:cubicBezTo>
                    <a:pt x="15332" y="6826"/>
                    <a:pt x="15720" y="6606"/>
                    <a:pt x="16098" y="6354"/>
                  </a:cubicBezTo>
                  <a:cubicBezTo>
                    <a:pt x="16235" y="6259"/>
                    <a:pt x="16371" y="6165"/>
                    <a:pt x="16508" y="6049"/>
                  </a:cubicBezTo>
                  <a:cubicBezTo>
                    <a:pt x="16518" y="6028"/>
                    <a:pt x="16539" y="5997"/>
                    <a:pt x="16550" y="5965"/>
                  </a:cubicBezTo>
                  <a:cubicBezTo>
                    <a:pt x="16571" y="5892"/>
                    <a:pt x="16592" y="5808"/>
                    <a:pt x="16592" y="5734"/>
                  </a:cubicBezTo>
                  <a:cubicBezTo>
                    <a:pt x="16602" y="5650"/>
                    <a:pt x="16592" y="5566"/>
                    <a:pt x="16581" y="5472"/>
                  </a:cubicBezTo>
                  <a:lnTo>
                    <a:pt x="16581" y="5482"/>
                  </a:lnTo>
                  <a:cubicBezTo>
                    <a:pt x="16560" y="5398"/>
                    <a:pt x="16539" y="5325"/>
                    <a:pt x="16497" y="5251"/>
                  </a:cubicBezTo>
                  <a:lnTo>
                    <a:pt x="16508" y="5251"/>
                  </a:lnTo>
                  <a:cubicBezTo>
                    <a:pt x="16476" y="5199"/>
                    <a:pt x="16445" y="5136"/>
                    <a:pt x="16403" y="5094"/>
                  </a:cubicBezTo>
                  <a:cubicBezTo>
                    <a:pt x="16371" y="5062"/>
                    <a:pt x="16329" y="5020"/>
                    <a:pt x="16287" y="4988"/>
                  </a:cubicBezTo>
                  <a:lnTo>
                    <a:pt x="16224" y="4957"/>
                  </a:lnTo>
                  <a:lnTo>
                    <a:pt x="16214" y="4946"/>
                  </a:lnTo>
                  <a:lnTo>
                    <a:pt x="16203" y="4946"/>
                  </a:lnTo>
                  <a:lnTo>
                    <a:pt x="15920" y="5104"/>
                  </a:lnTo>
                  <a:cubicBezTo>
                    <a:pt x="15678" y="5241"/>
                    <a:pt x="15426" y="5388"/>
                    <a:pt x="15174" y="5514"/>
                  </a:cubicBezTo>
                  <a:cubicBezTo>
                    <a:pt x="15006" y="5598"/>
                    <a:pt x="14817" y="5682"/>
                    <a:pt x="14639" y="5755"/>
                  </a:cubicBezTo>
                  <a:cubicBezTo>
                    <a:pt x="14471" y="5818"/>
                    <a:pt x="14303" y="5881"/>
                    <a:pt x="14114" y="5944"/>
                  </a:cubicBezTo>
                  <a:cubicBezTo>
                    <a:pt x="13736" y="6070"/>
                    <a:pt x="13337" y="6165"/>
                    <a:pt x="12938" y="6249"/>
                  </a:cubicBezTo>
                  <a:cubicBezTo>
                    <a:pt x="12549" y="6322"/>
                    <a:pt x="12150" y="6364"/>
                    <a:pt x="11741" y="6385"/>
                  </a:cubicBezTo>
                  <a:lnTo>
                    <a:pt x="11730" y="6396"/>
                  </a:lnTo>
                  <a:cubicBezTo>
                    <a:pt x="11583" y="6396"/>
                    <a:pt x="11436" y="6406"/>
                    <a:pt x="11289" y="6406"/>
                  </a:cubicBezTo>
                  <a:cubicBezTo>
                    <a:pt x="11069" y="6406"/>
                    <a:pt x="10859" y="6396"/>
                    <a:pt x="10638" y="6375"/>
                  </a:cubicBezTo>
                  <a:cubicBezTo>
                    <a:pt x="10281" y="6354"/>
                    <a:pt x="9924" y="6301"/>
                    <a:pt x="9556" y="6217"/>
                  </a:cubicBezTo>
                  <a:cubicBezTo>
                    <a:pt x="9378" y="6175"/>
                    <a:pt x="9189" y="6133"/>
                    <a:pt x="9010" y="6081"/>
                  </a:cubicBezTo>
                  <a:cubicBezTo>
                    <a:pt x="8842" y="6028"/>
                    <a:pt x="8664" y="5965"/>
                    <a:pt x="8464" y="5892"/>
                  </a:cubicBezTo>
                  <a:cubicBezTo>
                    <a:pt x="8128" y="5766"/>
                    <a:pt x="7802" y="5619"/>
                    <a:pt x="7498" y="5461"/>
                  </a:cubicBezTo>
                  <a:cubicBezTo>
                    <a:pt x="6983" y="5188"/>
                    <a:pt x="6532" y="4883"/>
                    <a:pt x="6154" y="4537"/>
                  </a:cubicBezTo>
                  <a:cubicBezTo>
                    <a:pt x="6017" y="4411"/>
                    <a:pt x="5881" y="4264"/>
                    <a:pt x="5755" y="4117"/>
                  </a:cubicBezTo>
                  <a:cubicBezTo>
                    <a:pt x="5629" y="3980"/>
                    <a:pt x="5503" y="3812"/>
                    <a:pt x="5387" y="3633"/>
                  </a:cubicBezTo>
                  <a:lnTo>
                    <a:pt x="5387" y="3644"/>
                  </a:lnTo>
                  <a:cubicBezTo>
                    <a:pt x="5198" y="3339"/>
                    <a:pt x="5030" y="3014"/>
                    <a:pt x="4862" y="2699"/>
                  </a:cubicBezTo>
                  <a:cubicBezTo>
                    <a:pt x="4642" y="2279"/>
                    <a:pt x="4411" y="1838"/>
                    <a:pt x="4117" y="1449"/>
                  </a:cubicBezTo>
                  <a:cubicBezTo>
                    <a:pt x="3991" y="1281"/>
                    <a:pt x="3854" y="1134"/>
                    <a:pt x="3707" y="998"/>
                  </a:cubicBezTo>
                  <a:cubicBezTo>
                    <a:pt x="3592" y="882"/>
                    <a:pt x="3455" y="777"/>
                    <a:pt x="3298" y="672"/>
                  </a:cubicBezTo>
                  <a:cubicBezTo>
                    <a:pt x="3151" y="578"/>
                    <a:pt x="2993" y="494"/>
                    <a:pt x="2815" y="410"/>
                  </a:cubicBezTo>
                  <a:cubicBezTo>
                    <a:pt x="2647" y="326"/>
                    <a:pt x="2468" y="252"/>
                    <a:pt x="2269" y="189"/>
                  </a:cubicBezTo>
                  <a:cubicBezTo>
                    <a:pt x="2101" y="137"/>
                    <a:pt x="1922" y="95"/>
                    <a:pt x="1733" y="63"/>
                  </a:cubicBezTo>
                  <a:cubicBezTo>
                    <a:pt x="1555" y="32"/>
                    <a:pt x="1376" y="11"/>
                    <a:pt x="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829;p52">
              <a:extLst>
                <a:ext uri="{FF2B5EF4-FFF2-40B4-BE49-F238E27FC236}">
                  <a16:creationId xmlns:a16="http://schemas.microsoft.com/office/drawing/2014/main" id="{C3BADC56-6E4A-4DF2-9DD2-6D89ADFB2A9B}"/>
                </a:ext>
              </a:extLst>
            </p:cNvPr>
            <p:cNvSpPr/>
            <p:nvPr/>
          </p:nvSpPr>
          <p:spPr>
            <a:xfrm>
              <a:off x="1830125" y="5082650"/>
              <a:ext cx="171725" cy="171975"/>
            </a:xfrm>
            <a:custGeom>
              <a:avLst/>
              <a:gdLst/>
              <a:ahLst/>
              <a:cxnLst/>
              <a:rect l="l" t="t" r="r" b="b"/>
              <a:pathLst>
                <a:path w="6869" h="6879" extrusionOk="0">
                  <a:moveTo>
                    <a:pt x="1104" y="0"/>
                  </a:moveTo>
                  <a:cubicBezTo>
                    <a:pt x="967" y="0"/>
                    <a:pt x="820" y="11"/>
                    <a:pt x="684" y="32"/>
                  </a:cubicBezTo>
                  <a:cubicBezTo>
                    <a:pt x="526" y="53"/>
                    <a:pt x="379" y="95"/>
                    <a:pt x="232" y="147"/>
                  </a:cubicBezTo>
                  <a:lnTo>
                    <a:pt x="201" y="179"/>
                  </a:lnTo>
                  <a:lnTo>
                    <a:pt x="169" y="200"/>
                  </a:lnTo>
                  <a:cubicBezTo>
                    <a:pt x="43" y="389"/>
                    <a:pt x="12" y="588"/>
                    <a:pt x="12" y="725"/>
                  </a:cubicBezTo>
                  <a:cubicBezTo>
                    <a:pt x="1" y="945"/>
                    <a:pt x="64" y="1145"/>
                    <a:pt x="180" y="1271"/>
                  </a:cubicBezTo>
                  <a:cubicBezTo>
                    <a:pt x="190" y="1281"/>
                    <a:pt x="201" y="1281"/>
                    <a:pt x="211" y="1292"/>
                  </a:cubicBezTo>
                  <a:lnTo>
                    <a:pt x="222" y="1292"/>
                  </a:lnTo>
                  <a:cubicBezTo>
                    <a:pt x="232" y="1302"/>
                    <a:pt x="243" y="1302"/>
                    <a:pt x="253" y="1302"/>
                  </a:cubicBezTo>
                  <a:cubicBezTo>
                    <a:pt x="348" y="1302"/>
                    <a:pt x="432" y="1292"/>
                    <a:pt x="526" y="1292"/>
                  </a:cubicBezTo>
                  <a:cubicBezTo>
                    <a:pt x="600" y="1281"/>
                    <a:pt x="673" y="1281"/>
                    <a:pt x="747" y="1281"/>
                  </a:cubicBezTo>
                  <a:cubicBezTo>
                    <a:pt x="1041" y="1281"/>
                    <a:pt x="1303" y="1313"/>
                    <a:pt x="1545" y="1365"/>
                  </a:cubicBezTo>
                  <a:cubicBezTo>
                    <a:pt x="1755" y="1407"/>
                    <a:pt x="1944" y="1481"/>
                    <a:pt x="2112" y="1575"/>
                  </a:cubicBezTo>
                  <a:lnTo>
                    <a:pt x="2332" y="1701"/>
                  </a:lnTo>
                  <a:cubicBezTo>
                    <a:pt x="2406" y="1754"/>
                    <a:pt x="2479" y="1817"/>
                    <a:pt x="2553" y="1880"/>
                  </a:cubicBezTo>
                  <a:cubicBezTo>
                    <a:pt x="2616" y="1953"/>
                    <a:pt x="2679" y="2016"/>
                    <a:pt x="2742" y="2090"/>
                  </a:cubicBezTo>
                  <a:cubicBezTo>
                    <a:pt x="2805" y="2163"/>
                    <a:pt x="2857" y="2247"/>
                    <a:pt x="2920" y="2342"/>
                  </a:cubicBezTo>
                  <a:lnTo>
                    <a:pt x="2920" y="2352"/>
                  </a:lnTo>
                  <a:lnTo>
                    <a:pt x="2926" y="2352"/>
                  </a:lnTo>
                  <a:cubicBezTo>
                    <a:pt x="2976" y="2442"/>
                    <a:pt x="3017" y="2513"/>
                    <a:pt x="3057" y="2583"/>
                  </a:cubicBezTo>
                  <a:cubicBezTo>
                    <a:pt x="3067" y="2625"/>
                    <a:pt x="3088" y="2657"/>
                    <a:pt x="3099" y="2688"/>
                  </a:cubicBezTo>
                  <a:lnTo>
                    <a:pt x="3120" y="2720"/>
                  </a:lnTo>
                  <a:lnTo>
                    <a:pt x="3193" y="2898"/>
                  </a:lnTo>
                  <a:cubicBezTo>
                    <a:pt x="3298" y="3119"/>
                    <a:pt x="3393" y="3318"/>
                    <a:pt x="3477" y="3486"/>
                  </a:cubicBezTo>
                  <a:cubicBezTo>
                    <a:pt x="3687" y="3896"/>
                    <a:pt x="3886" y="4243"/>
                    <a:pt x="4096" y="4558"/>
                  </a:cubicBezTo>
                  <a:cubicBezTo>
                    <a:pt x="4338" y="4904"/>
                    <a:pt x="4611" y="5230"/>
                    <a:pt x="4926" y="5524"/>
                  </a:cubicBezTo>
                  <a:cubicBezTo>
                    <a:pt x="5062" y="5661"/>
                    <a:pt x="5230" y="5797"/>
                    <a:pt x="5419" y="5955"/>
                  </a:cubicBezTo>
                  <a:cubicBezTo>
                    <a:pt x="5587" y="6081"/>
                    <a:pt x="5766" y="6217"/>
                    <a:pt x="5965" y="6354"/>
                  </a:cubicBezTo>
                  <a:cubicBezTo>
                    <a:pt x="6249" y="6532"/>
                    <a:pt x="6553" y="6711"/>
                    <a:pt x="6868" y="6879"/>
                  </a:cubicBezTo>
                  <a:cubicBezTo>
                    <a:pt x="6700" y="6774"/>
                    <a:pt x="6543" y="6669"/>
                    <a:pt x="6375" y="6553"/>
                  </a:cubicBezTo>
                  <a:cubicBezTo>
                    <a:pt x="6133" y="6385"/>
                    <a:pt x="5902" y="6207"/>
                    <a:pt x="5692" y="6007"/>
                  </a:cubicBezTo>
                  <a:cubicBezTo>
                    <a:pt x="5577" y="5902"/>
                    <a:pt x="5472" y="5808"/>
                    <a:pt x="5377" y="5692"/>
                  </a:cubicBezTo>
                  <a:cubicBezTo>
                    <a:pt x="5272" y="5587"/>
                    <a:pt x="5178" y="5482"/>
                    <a:pt x="5094" y="5367"/>
                  </a:cubicBezTo>
                  <a:cubicBezTo>
                    <a:pt x="4915" y="5146"/>
                    <a:pt x="4758" y="4915"/>
                    <a:pt x="4621" y="4673"/>
                  </a:cubicBezTo>
                  <a:cubicBezTo>
                    <a:pt x="4474" y="4421"/>
                    <a:pt x="4348" y="4169"/>
                    <a:pt x="4233" y="3906"/>
                  </a:cubicBezTo>
                  <a:cubicBezTo>
                    <a:pt x="4170" y="3780"/>
                    <a:pt x="4117" y="3654"/>
                    <a:pt x="4065" y="3518"/>
                  </a:cubicBezTo>
                  <a:cubicBezTo>
                    <a:pt x="4012" y="3392"/>
                    <a:pt x="3960" y="3255"/>
                    <a:pt x="3907" y="3129"/>
                  </a:cubicBezTo>
                  <a:cubicBezTo>
                    <a:pt x="3813" y="2856"/>
                    <a:pt x="3718" y="2594"/>
                    <a:pt x="3613" y="2331"/>
                  </a:cubicBezTo>
                  <a:lnTo>
                    <a:pt x="3613" y="2342"/>
                  </a:lnTo>
                  <a:cubicBezTo>
                    <a:pt x="3571" y="2226"/>
                    <a:pt x="3519" y="2111"/>
                    <a:pt x="3456" y="2006"/>
                  </a:cubicBezTo>
                  <a:cubicBezTo>
                    <a:pt x="3403" y="1901"/>
                    <a:pt x="3330" y="1796"/>
                    <a:pt x="3256" y="1701"/>
                  </a:cubicBezTo>
                  <a:cubicBezTo>
                    <a:pt x="3225" y="1659"/>
                    <a:pt x="3193" y="1628"/>
                    <a:pt x="3162" y="1586"/>
                  </a:cubicBezTo>
                  <a:cubicBezTo>
                    <a:pt x="3141" y="1554"/>
                    <a:pt x="3120" y="1533"/>
                    <a:pt x="3088" y="1502"/>
                  </a:cubicBezTo>
                  <a:cubicBezTo>
                    <a:pt x="3046" y="1439"/>
                    <a:pt x="3004" y="1386"/>
                    <a:pt x="2973" y="1323"/>
                  </a:cubicBezTo>
                  <a:cubicBezTo>
                    <a:pt x="2931" y="1260"/>
                    <a:pt x="2899" y="1197"/>
                    <a:pt x="2868" y="1134"/>
                  </a:cubicBezTo>
                  <a:cubicBezTo>
                    <a:pt x="2836" y="1082"/>
                    <a:pt x="2815" y="1019"/>
                    <a:pt x="2805" y="945"/>
                  </a:cubicBezTo>
                  <a:cubicBezTo>
                    <a:pt x="2794" y="893"/>
                    <a:pt x="2784" y="830"/>
                    <a:pt x="2794" y="767"/>
                  </a:cubicBezTo>
                  <a:cubicBezTo>
                    <a:pt x="2794" y="735"/>
                    <a:pt x="2805" y="704"/>
                    <a:pt x="2815" y="672"/>
                  </a:cubicBezTo>
                  <a:cubicBezTo>
                    <a:pt x="2815" y="641"/>
                    <a:pt x="2826" y="620"/>
                    <a:pt x="2836" y="588"/>
                  </a:cubicBezTo>
                  <a:cubicBezTo>
                    <a:pt x="2868" y="546"/>
                    <a:pt x="2899" y="494"/>
                    <a:pt x="2931" y="452"/>
                  </a:cubicBezTo>
                  <a:cubicBezTo>
                    <a:pt x="2899" y="441"/>
                    <a:pt x="2857" y="420"/>
                    <a:pt x="2826" y="410"/>
                  </a:cubicBezTo>
                  <a:cubicBezTo>
                    <a:pt x="2658" y="326"/>
                    <a:pt x="2469" y="252"/>
                    <a:pt x="2280" y="189"/>
                  </a:cubicBezTo>
                  <a:cubicBezTo>
                    <a:pt x="2122" y="137"/>
                    <a:pt x="1933" y="95"/>
                    <a:pt x="1744" y="53"/>
                  </a:cubicBezTo>
                  <a:cubicBezTo>
                    <a:pt x="1566" y="21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830;p52">
              <a:extLst>
                <a:ext uri="{FF2B5EF4-FFF2-40B4-BE49-F238E27FC236}">
                  <a16:creationId xmlns:a16="http://schemas.microsoft.com/office/drawing/2014/main" id="{332FFE7A-CAE3-4CC9-A6F4-6A4D8A530BEC}"/>
                </a:ext>
              </a:extLst>
            </p:cNvPr>
            <p:cNvSpPr/>
            <p:nvPr/>
          </p:nvSpPr>
          <p:spPr>
            <a:xfrm>
              <a:off x="1911525" y="5125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0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831;p52">
              <a:extLst>
                <a:ext uri="{FF2B5EF4-FFF2-40B4-BE49-F238E27FC236}">
                  <a16:creationId xmlns:a16="http://schemas.microsoft.com/office/drawing/2014/main" id="{95D45C94-6713-4DB2-924E-FD9633A4C9AE}"/>
                </a:ext>
              </a:extLst>
            </p:cNvPr>
            <p:cNvSpPr/>
            <p:nvPr/>
          </p:nvSpPr>
          <p:spPr>
            <a:xfrm>
              <a:off x="2029125" y="505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E34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832;p52">
              <a:extLst>
                <a:ext uri="{FF2B5EF4-FFF2-40B4-BE49-F238E27FC236}">
                  <a16:creationId xmlns:a16="http://schemas.microsoft.com/office/drawing/2014/main" id="{C0719751-4F33-4119-BD4C-E88C38D331CB}"/>
                </a:ext>
              </a:extLst>
            </p:cNvPr>
            <p:cNvSpPr/>
            <p:nvPr/>
          </p:nvSpPr>
          <p:spPr>
            <a:xfrm>
              <a:off x="2023875" y="505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E34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833;p52">
              <a:extLst>
                <a:ext uri="{FF2B5EF4-FFF2-40B4-BE49-F238E27FC236}">
                  <a16:creationId xmlns:a16="http://schemas.microsoft.com/office/drawing/2014/main" id="{B8362DBD-2A6D-420C-AE92-5A0E366156B0}"/>
                </a:ext>
              </a:extLst>
            </p:cNvPr>
            <p:cNvSpPr/>
            <p:nvPr/>
          </p:nvSpPr>
          <p:spPr>
            <a:xfrm>
              <a:off x="2023875" y="505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E34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834;p52">
              <a:extLst>
                <a:ext uri="{FF2B5EF4-FFF2-40B4-BE49-F238E27FC236}">
                  <a16:creationId xmlns:a16="http://schemas.microsoft.com/office/drawing/2014/main" id="{28783A07-1EDE-4C66-B639-2DA9D3B55B0A}"/>
                </a:ext>
              </a:extLst>
            </p:cNvPr>
            <p:cNvSpPr/>
            <p:nvPr/>
          </p:nvSpPr>
          <p:spPr>
            <a:xfrm>
              <a:off x="2111025" y="5041975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5E34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835;p52">
              <a:extLst>
                <a:ext uri="{FF2B5EF4-FFF2-40B4-BE49-F238E27FC236}">
                  <a16:creationId xmlns:a16="http://schemas.microsoft.com/office/drawing/2014/main" id="{0C04B9ED-AF12-4AC0-B1D4-A9209EB981A0}"/>
                </a:ext>
              </a:extLst>
            </p:cNvPr>
            <p:cNvSpPr/>
            <p:nvPr/>
          </p:nvSpPr>
          <p:spPr>
            <a:xfrm>
              <a:off x="2125725" y="5056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E34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836;p52">
              <a:extLst>
                <a:ext uri="{FF2B5EF4-FFF2-40B4-BE49-F238E27FC236}">
                  <a16:creationId xmlns:a16="http://schemas.microsoft.com/office/drawing/2014/main" id="{3A10F9BD-E93A-424A-9834-5C25064A03AA}"/>
                </a:ext>
              </a:extLst>
            </p:cNvPr>
            <p:cNvSpPr/>
            <p:nvPr/>
          </p:nvSpPr>
          <p:spPr>
            <a:xfrm>
              <a:off x="2123625" y="5090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E34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837;p52">
              <a:extLst>
                <a:ext uri="{FF2B5EF4-FFF2-40B4-BE49-F238E27FC236}">
                  <a16:creationId xmlns:a16="http://schemas.microsoft.com/office/drawing/2014/main" id="{DF9BF2E1-691D-48A3-B0C7-ABAE693AEFA9}"/>
                </a:ext>
              </a:extLst>
            </p:cNvPr>
            <p:cNvSpPr/>
            <p:nvPr/>
          </p:nvSpPr>
          <p:spPr>
            <a:xfrm>
              <a:off x="1941450" y="5012300"/>
              <a:ext cx="64350" cy="63025"/>
            </a:xfrm>
            <a:custGeom>
              <a:avLst/>
              <a:gdLst/>
              <a:ahLst/>
              <a:cxnLst/>
              <a:rect l="l" t="t" r="r" b="b"/>
              <a:pathLst>
                <a:path w="2574" h="2521" extrusionOk="0">
                  <a:moveTo>
                    <a:pt x="1407" y="0"/>
                  </a:moveTo>
                  <a:cubicBezTo>
                    <a:pt x="1355" y="0"/>
                    <a:pt x="1302" y="0"/>
                    <a:pt x="1250" y="11"/>
                  </a:cubicBezTo>
                  <a:cubicBezTo>
                    <a:pt x="1145" y="21"/>
                    <a:pt x="1040" y="53"/>
                    <a:pt x="945" y="95"/>
                  </a:cubicBezTo>
                  <a:cubicBezTo>
                    <a:pt x="840" y="147"/>
                    <a:pt x="746" y="210"/>
                    <a:pt x="662" y="305"/>
                  </a:cubicBezTo>
                  <a:cubicBezTo>
                    <a:pt x="630" y="336"/>
                    <a:pt x="588" y="389"/>
                    <a:pt x="557" y="452"/>
                  </a:cubicBezTo>
                  <a:cubicBezTo>
                    <a:pt x="525" y="504"/>
                    <a:pt x="483" y="567"/>
                    <a:pt x="441" y="641"/>
                  </a:cubicBezTo>
                  <a:cubicBezTo>
                    <a:pt x="368" y="798"/>
                    <a:pt x="294" y="956"/>
                    <a:pt x="221" y="1134"/>
                  </a:cubicBezTo>
                  <a:cubicBezTo>
                    <a:pt x="137" y="1344"/>
                    <a:pt x="84" y="1523"/>
                    <a:pt x="42" y="1701"/>
                  </a:cubicBezTo>
                  <a:cubicBezTo>
                    <a:pt x="32" y="1796"/>
                    <a:pt x="11" y="1880"/>
                    <a:pt x="11" y="1953"/>
                  </a:cubicBezTo>
                  <a:cubicBezTo>
                    <a:pt x="0" y="2048"/>
                    <a:pt x="11" y="2121"/>
                    <a:pt x="21" y="2184"/>
                  </a:cubicBezTo>
                  <a:cubicBezTo>
                    <a:pt x="32" y="2258"/>
                    <a:pt x="63" y="2321"/>
                    <a:pt x="95" y="2373"/>
                  </a:cubicBezTo>
                  <a:cubicBezTo>
                    <a:pt x="116" y="2394"/>
                    <a:pt x="137" y="2415"/>
                    <a:pt x="158" y="2447"/>
                  </a:cubicBezTo>
                  <a:cubicBezTo>
                    <a:pt x="179" y="2457"/>
                    <a:pt x="210" y="2468"/>
                    <a:pt x="231" y="2489"/>
                  </a:cubicBezTo>
                  <a:cubicBezTo>
                    <a:pt x="252" y="2499"/>
                    <a:pt x="284" y="2510"/>
                    <a:pt x="315" y="2510"/>
                  </a:cubicBezTo>
                  <a:cubicBezTo>
                    <a:pt x="336" y="2520"/>
                    <a:pt x="357" y="2520"/>
                    <a:pt x="378" y="2520"/>
                  </a:cubicBezTo>
                  <a:lnTo>
                    <a:pt x="452" y="2520"/>
                  </a:lnTo>
                  <a:cubicBezTo>
                    <a:pt x="494" y="2510"/>
                    <a:pt x="546" y="2489"/>
                    <a:pt x="599" y="2468"/>
                  </a:cubicBezTo>
                  <a:cubicBezTo>
                    <a:pt x="704" y="2415"/>
                    <a:pt x="788" y="2342"/>
                    <a:pt x="872" y="2279"/>
                  </a:cubicBezTo>
                  <a:cubicBezTo>
                    <a:pt x="903" y="2247"/>
                    <a:pt x="935" y="2216"/>
                    <a:pt x="966" y="2195"/>
                  </a:cubicBezTo>
                  <a:cubicBezTo>
                    <a:pt x="1008" y="2153"/>
                    <a:pt x="1050" y="2111"/>
                    <a:pt x="1092" y="2079"/>
                  </a:cubicBezTo>
                  <a:cubicBezTo>
                    <a:pt x="1124" y="2048"/>
                    <a:pt x="1166" y="2016"/>
                    <a:pt x="1197" y="1995"/>
                  </a:cubicBezTo>
                  <a:lnTo>
                    <a:pt x="1218" y="1974"/>
                  </a:lnTo>
                  <a:cubicBezTo>
                    <a:pt x="1271" y="1943"/>
                    <a:pt x="1323" y="1911"/>
                    <a:pt x="1365" y="1880"/>
                  </a:cubicBezTo>
                  <a:cubicBezTo>
                    <a:pt x="1428" y="1848"/>
                    <a:pt x="1491" y="1817"/>
                    <a:pt x="1544" y="1796"/>
                  </a:cubicBezTo>
                  <a:cubicBezTo>
                    <a:pt x="1596" y="1785"/>
                    <a:pt x="1638" y="1785"/>
                    <a:pt x="1691" y="1775"/>
                  </a:cubicBezTo>
                  <a:cubicBezTo>
                    <a:pt x="1764" y="1775"/>
                    <a:pt x="1838" y="1785"/>
                    <a:pt x="1922" y="1806"/>
                  </a:cubicBezTo>
                  <a:cubicBezTo>
                    <a:pt x="1953" y="1817"/>
                    <a:pt x="1985" y="1827"/>
                    <a:pt x="2027" y="1848"/>
                  </a:cubicBezTo>
                  <a:lnTo>
                    <a:pt x="2048" y="1848"/>
                  </a:lnTo>
                  <a:cubicBezTo>
                    <a:pt x="2090" y="1848"/>
                    <a:pt x="2111" y="1827"/>
                    <a:pt x="2121" y="1806"/>
                  </a:cubicBezTo>
                  <a:cubicBezTo>
                    <a:pt x="2132" y="1785"/>
                    <a:pt x="2132" y="1754"/>
                    <a:pt x="2121" y="1743"/>
                  </a:cubicBezTo>
                  <a:cubicBezTo>
                    <a:pt x="2111" y="1722"/>
                    <a:pt x="2100" y="1712"/>
                    <a:pt x="2079" y="1701"/>
                  </a:cubicBezTo>
                  <a:lnTo>
                    <a:pt x="2048" y="1691"/>
                  </a:lnTo>
                  <a:cubicBezTo>
                    <a:pt x="2090" y="1638"/>
                    <a:pt x="2142" y="1586"/>
                    <a:pt x="2184" y="1523"/>
                  </a:cubicBezTo>
                  <a:cubicBezTo>
                    <a:pt x="2247" y="1439"/>
                    <a:pt x="2310" y="1344"/>
                    <a:pt x="2352" y="1218"/>
                  </a:cubicBezTo>
                  <a:cubicBezTo>
                    <a:pt x="2394" y="1124"/>
                    <a:pt x="2436" y="1008"/>
                    <a:pt x="2457" y="882"/>
                  </a:cubicBezTo>
                  <a:cubicBezTo>
                    <a:pt x="2478" y="788"/>
                    <a:pt x="2489" y="683"/>
                    <a:pt x="2499" y="578"/>
                  </a:cubicBezTo>
                  <a:cubicBezTo>
                    <a:pt x="2520" y="567"/>
                    <a:pt x="2531" y="557"/>
                    <a:pt x="2541" y="546"/>
                  </a:cubicBezTo>
                  <a:cubicBezTo>
                    <a:pt x="2573" y="515"/>
                    <a:pt x="2562" y="462"/>
                    <a:pt x="2531" y="441"/>
                  </a:cubicBezTo>
                  <a:cubicBezTo>
                    <a:pt x="2352" y="294"/>
                    <a:pt x="2153" y="168"/>
                    <a:pt x="1932" y="95"/>
                  </a:cubicBezTo>
                  <a:cubicBezTo>
                    <a:pt x="1754" y="32"/>
                    <a:pt x="1575" y="0"/>
                    <a:pt x="1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838;p52">
              <a:extLst>
                <a:ext uri="{FF2B5EF4-FFF2-40B4-BE49-F238E27FC236}">
                  <a16:creationId xmlns:a16="http://schemas.microsoft.com/office/drawing/2014/main" id="{63332DE5-BB52-4824-BD41-2F546C0ED9FD}"/>
                </a:ext>
              </a:extLst>
            </p:cNvPr>
            <p:cNvSpPr/>
            <p:nvPr/>
          </p:nvSpPr>
          <p:spPr>
            <a:xfrm>
              <a:off x="2103675" y="4985775"/>
              <a:ext cx="71950" cy="50175"/>
            </a:xfrm>
            <a:custGeom>
              <a:avLst/>
              <a:gdLst/>
              <a:ahLst/>
              <a:cxnLst/>
              <a:rect l="l" t="t" r="r" b="b"/>
              <a:pathLst>
                <a:path w="2878" h="2007" extrusionOk="0">
                  <a:moveTo>
                    <a:pt x="1482" y="1"/>
                  </a:moveTo>
                  <a:cubicBezTo>
                    <a:pt x="1419" y="1"/>
                    <a:pt x="1345" y="11"/>
                    <a:pt x="1272" y="32"/>
                  </a:cubicBezTo>
                  <a:cubicBezTo>
                    <a:pt x="1177" y="53"/>
                    <a:pt x="1083" y="85"/>
                    <a:pt x="978" y="148"/>
                  </a:cubicBezTo>
                  <a:cubicBezTo>
                    <a:pt x="894" y="200"/>
                    <a:pt x="810" y="263"/>
                    <a:pt x="705" y="347"/>
                  </a:cubicBezTo>
                  <a:cubicBezTo>
                    <a:pt x="526" y="515"/>
                    <a:pt x="369" y="704"/>
                    <a:pt x="243" y="872"/>
                  </a:cubicBezTo>
                  <a:lnTo>
                    <a:pt x="148" y="998"/>
                  </a:lnTo>
                  <a:cubicBezTo>
                    <a:pt x="138" y="998"/>
                    <a:pt x="127" y="998"/>
                    <a:pt x="127" y="1009"/>
                  </a:cubicBezTo>
                  <a:cubicBezTo>
                    <a:pt x="96" y="1019"/>
                    <a:pt x="85" y="1051"/>
                    <a:pt x="85" y="1082"/>
                  </a:cubicBezTo>
                  <a:lnTo>
                    <a:pt x="22" y="1177"/>
                  </a:lnTo>
                  <a:cubicBezTo>
                    <a:pt x="12" y="1187"/>
                    <a:pt x="1" y="1208"/>
                    <a:pt x="1" y="1229"/>
                  </a:cubicBezTo>
                  <a:cubicBezTo>
                    <a:pt x="1" y="1250"/>
                    <a:pt x="12" y="1271"/>
                    <a:pt x="22" y="1282"/>
                  </a:cubicBezTo>
                  <a:cubicBezTo>
                    <a:pt x="43" y="1292"/>
                    <a:pt x="54" y="1303"/>
                    <a:pt x="75" y="1303"/>
                  </a:cubicBezTo>
                  <a:cubicBezTo>
                    <a:pt x="106" y="1303"/>
                    <a:pt x="117" y="1292"/>
                    <a:pt x="138" y="1271"/>
                  </a:cubicBezTo>
                  <a:lnTo>
                    <a:pt x="138" y="1261"/>
                  </a:lnTo>
                  <a:lnTo>
                    <a:pt x="180" y="1219"/>
                  </a:lnTo>
                  <a:lnTo>
                    <a:pt x="190" y="1240"/>
                  </a:lnTo>
                  <a:lnTo>
                    <a:pt x="211" y="1261"/>
                  </a:lnTo>
                  <a:lnTo>
                    <a:pt x="253" y="1324"/>
                  </a:lnTo>
                  <a:lnTo>
                    <a:pt x="306" y="1397"/>
                  </a:lnTo>
                  <a:cubicBezTo>
                    <a:pt x="358" y="1471"/>
                    <a:pt x="411" y="1555"/>
                    <a:pt x="474" y="1628"/>
                  </a:cubicBezTo>
                  <a:cubicBezTo>
                    <a:pt x="568" y="1744"/>
                    <a:pt x="663" y="1859"/>
                    <a:pt x="799" y="1943"/>
                  </a:cubicBezTo>
                  <a:cubicBezTo>
                    <a:pt x="852" y="1975"/>
                    <a:pt x="915" y="1996"/>
                    <a:pt x="978" y="1996"/>
                  </a:cubicBezTo>
                  <a:cubicBezTo>
                    <a:pt x="999" y="2006"/>
                    <a:pt x="1020" y="2006"/>
                    <a:pt x="1041" y="2006"/>
                  </a:cubicBezTo>
                  <a:cubicBezTo>
                    <a:pt x="1083" y="2006"/>
                    <a:pt x="1135" y="1996"/>
                    <a:pt x="1188" y="1985"/>
                  </a:cubicBezTo>
                  <a:cubicBezTo>
                    <a:pt x="1272" y="1975"/>
                    <a:pt x="1345" y="1933"/>
                    <a:pt x="1419" y="1901"/>
                  </a:cubicBezTo>
                  <a:cubicBezTo>
                    <a:pt x="1471" y="1880"/>
                    <a:pt x="1513" y="1849"/>
                    <a:pt x="1555" y="1828"/>
                  </a:cubicBezTo>
                  <a:cubicBezTo>
                    <a:pt x="1566" y="1817"/>
                    <a:pt x="1587" y="1807"/>
                    <a:pt x="1597" y="1807"/>
                  </a:cubicBezTo>
                  <a:cubicBezTo>
                    <a:pt x="1618" y="1786"/>
                    <a:pt x="1639" y="1775"/>
                    <a:pt x="1660" y="1765"/>
                  </a:cubicBezTo>
                  <a:cubicBezTo>
                    <a:pt x="1744" y="1723"/>
                    <a:pt x="1839" y="1702"/>
                    <a:pt x="1923" y="1691"/>
                  </a:cubicBezTo>
                  <a:cubicBezTo>
                    <a:pt x="1996" y="1670"/>
                    <a:pt x="2070" y="1660"/>
                    <a:pt x="2143" y="1649"/>
                  </a:cubicBezTo>
                  <a:cubicBezTo>
                    <a:pt x="2269" y="1628"/>
                    <a:pt x="2385" y="1618"/>
                    <a:pt x="2500" y="1586"/>
                  </a:cubicBezTo>
                  <a:cubicBezTo>
                    <a:pt x="2595" y="1565"/>
                    <a:pt x="2668" y="1534"/>
                    <a:pt x="2731" y="1492"/>
                  </a:cubicBezTo>
                  <a:cubicBezTo>
                    <a:pt x="2763" y="1471"/>
                    <a:pt x="2784" y="1450"/>
                    <a:pt x="2815" y="1429"/>
                  </a:cubicBezTo>
                  <a:cubicBezTo>
                    <a:pt x="2836" y="1397"/>
                    <a:pt x="2847" y="1366"/>
                    <a:pt x="2868" y="1324"/>
                  </a:cubicBezTo>
                  <a:cubicBezTo>
                    <a:pt x="2868" y="1292"/>
                    <a:pt x="2878" y="1261"/>
                    <a:pt x="2868" y="1208"/>
                  </a:cubicBezTo>
                  <a:cubicBezTo>
                    <a:pt x="2868" y="1166"/>
                    <a:pt x="2857" y="1114"/>
                    <a:pt x="2847" y="1082"/>
                  </a:cubicBezTo>
                  <a:cubicBezTo>
                    <a:pt x="2826" y="1009"/>
                    <a:pt x="2794" y="935"/>
                    <a:pt x="2731" y="851"/>
                  </a:cubicBezTo>
                  <a:cubicBezTo>
                    <a:pt x="2679" y="778"/>
                    <a:pt x="2626" y="704"/>
                    <a:pt x="2542" y="610"/>
                  </a:cubicBezTo>
                  <a:cubicBezTo>
                    <a:pt x="2469" y="536"/>
                    <a:pt x="2395" y="473"/>
                    <a:pt x="2311" y="400"/>
                  </a:cubicBezTo>
                  <a:cubicBezTo>
                    <a:pt x="2238" y="337"/>
                    <a:pt x="2154" y="274"/>
                    <a:pt x="2070" y="211"/>
                  </a:cubicBezTo>
                  <a:cubicBezTo>
                    <a:pt x="1996" y="169"/>
                    <a:pt x="1923" y="127"/>
                    <a:pt x="1860" y="95"/>
                  </a:cubicBezTo>
                  <a:cubicBezTo>
                    <a:pt x="1776" y="53"/>
                    <a:pt x="1692" y="22"/>
                    <a:pt x="1597" y="11"/>
                  </a:cubicBezTo>
                  <a:cubicBezTo>
                    <a:pt x="1566" y="11"/>
                    <a:pt x="1524" y="1"/>
                    <a:pt x="1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839;p52">
              <a:extLst>
                <a:ext uri="{FF2B5EF4-FFF2-40B4-BE49-F238E27FC236}">
                  <a16:creationId xmlns:a16="http://schemas.microsoft.com/office/drawing/2014/main" id="{F408510D-2A97-43B3-B855-6B0DFC09895C}"/>
                </a:ext>
              </a:extLst>
            </p:cNvPr>
            <p:cNvSpPr/>
            <p:nvPr/>
          </p:nvSpPr>
          <p:spPr>
            <a:xfrm>
              <a:off x="1970325" y="4999675"/>
              <a:ext cx="195075" cy="173050"/>
            </a:xfrm>
            <a:custGeom>
              <a:avLst/>
              <a:gdLst/>
              <a:ahLst/>
              <a:cxnLst/>
              <a:rect l="l" t="t" r="r" b="b"/>
              <a:pathLst>
                <a:path w="7803" h="6922" extrusionOk="0">
                  <a:moveTo>
                    <a:pt x="4022" y="1"/>
                  </a:moveTo>
                  <a:cubicBezTo>
                    <a:pt x="3833" y="1"/>
                    <a:pt x="3623" y="12"/>
                    <a:pt x="3403" y="43"/>
                  </a:cubicBezTo>
                  <a:cubicBezTo>
                    <a:pt x="3172" y="75"/>
                    <a:pt x="2919" y="117"/>
                    <a:pt x="2657" y="180"/>
                  </a:cubicBezTo>
                  <a:cubicBezTo>
                    <a:pt x="2426" y="243"/>
                    <a:pt x="2195" y="316"/>
                    <a:pt x="1985" y="411"/>
                  </a:cubicBezTo>
                  <a:cubicBezTo>
                    <a:pt x="1869" y="463"/>
                    <a:pt x="1764" y="526"/>
                    <a:pt x="1649" y="589"/>
                  </a:cubicBezTo>
                  <a:lnTo>
                    <a:pt x="1638" y="600"/>
                  </a:lnTo>
                  <a:lnTo>
                    <a:pt x="1607" y="621"/>
                  </a:lnTo>
                  <a:cubicBezTo>
                    <a:pt x="1502" y="673"/>
                    <a:pt x="1397" y="747"/>
                    <a:pt x="1292" y="820"/>
                  </a:cubicBezTo>
                  <a:cubicBezTo>
                    <a:pt x="1197" y="894"/>
                    <a:pt x="1113" y="978"/>
                    <a:pt x="1029" y="1072"/>
                  </a:cubicBezTo>
                  <a:cubicBezTo>
                    <a:pt x="956" y="1146"/>
                    <a:pt x="893" y="1240"/>
                    <a:pt x="809" y="1356"/>
                  </a:cubicBezTo>
                  <a:cubicBezTo>
                    <a:pt x="683" y="1534"/>
                    <a:pt x="578" y="1744"/>
                    <a:pt x="483" y="1986"/>
                  </a:cubicBezTo>
                  <a:cubicBezTo>
                    <a:pt x="399" y="2196"/>
                    <a:pt x="326" y="2427"/>
                    <a:pt x="263" y="2689"/>
                  </a:cubicBezTo>
                  <a:cubicBezTo>
                    <a:pt x="200" y="2941"/>
                    <a:pt x="147" y="3204"/>
                    <a:pt x="105" y="3466"/>
                  </a:cubicBezTo>
                  <a:cubicBezTo>
                    <a:pt x="0" y="4159"/>
                    <a:pt x="32" y="4695"/>
                    <a:pt x="189" y="5178"/>
                  </a:cubicBezTo>
                  <a:cubicBezTo>
                    <a:pt x="231" y="5293"/>
                    <a:pt x="284" y="5419"/>
                    <a:pt x="347" y="5535"/>
                  </a:cubicBezTo>
                  <a:cubicBezTo>
                    <a:pt x="389" y="5619"/>
                    <a:pt x="452" y="5703"/>
                    <a:pt x="525" y="5797"/>
                  </a:cubicBezTo>
                  <a:cubicBezTo>
                    <a:pt x="662" y="5955"/>
                    <a:pt x="819" y="6102"/>
                    <a:pt x="1019" y="6238"/>
                  </a:cubicBezTo>
                  <a:cubicBezTo>
                    <a:pt x="1197" y="6354"/>
                    <a:pt x="1397" y="6459"/>
                    <a:pt x="1617" y="6553"/>
                  </a:cubicBezTo>
                  <a:cubicBezTo>
                    <a:pt x="1827" y="6637"/>
                    <a:pt x="2048" y="6711"/>
                    <a:pt x="2279" y="6774"/>
                  </a:cubicBezTo>
                  <a:cubicBezTo>
                    <a:pt x="2678" y="6868"/>
                    <a:pt x="3088" y="6910"/>
                    <a:pt x="3508" y="6921"/>
                  </a:cubicBezTo>
                  <a:lnTo>
                    <a:pt x="3529" y="6921"/>
                  </a:lnTo>
                  <a:cubicBezTo>
                    <a:pt x="3896" y="6921"/>
                    <a:pt x="4296" y="6879"/>
                    <a:pt x="4695" y="6816"/>
                  </a:cubicBezTo>
                  <a:cubicBezTo>
                    <a:pt x="5167" y="6742"/>
                    <a:pt x="5587" y="6637"/>
                    <a:pt x="5965" y="6490"/>
                  </a:cubicBezTo>
                  <a:cubicBezTo>
                    <a:pt x="6175" y="6417"/>
                    <a:pt x="6375" y="6322"/>
                    <a:pt x="6553" y="6228"/>
                  </a:cubicBezTo>
                  <a:cubicBezTo>
                    <a:pt x="6732" y="6133"/>
                    <a:pt x="6900" y="6018"/>
                    <a:pt x="7047" y="5881"/>
                  </a:cubicBezTo>
                  <a:cubicBezTo>
                    <a:pt x="7204" y="5766"/>
                    <a:pt x="7330" y="5619"/>
                    <a:pt x="7435" y="5461"/>
                  </a:cubicBezTo>
                  <a:cubicBezTo>
                    <a:pt x="7561" y="5293"/>
                    <a:pt x="7656" y="5083"/>
                    <a:pt x="7719" y="4842"/>
                  </a:cubicBezTo>
                  <a:cubicBezTo>
                    <a:pt x="7782" y="4611"/>
                    <a:pt x="7803" y="4338"/>
                    <a:pt x="7782" y="4054"/>
                  </a:cubicBezTo>
                  <a:cubicBezTo>
                    <a:pt x="7771" y="3802"/>
                    <a:pt x="7719" y="3540"/>
                    <a:pt x="7635" y="3256"/>
                  </a:cubicBezTo>
                  <a:cubicBezTo>
                    <a:pt x="7561" y="3015"/>
                    <a:pt x="7456" y="2752"/>
                    <a:pt x="7330" y="2469"/>
                  </a:cubicBezTo>
                  <a:cubicBezTo>
                    <a:pt x="7215" y="2248"/>
                    <a:pt x="7089" y="2017"/>
                    <a:pt x="6942" y="1765"/>
                  </a:cubicBezTo>
                  <a:cubicBezTo>
                    <a:pt x="6868" y="1639"/>
                    <a:pt x="6805" y="1534"/>
                    <a:pt x="6742" y="1440"/>
                  </a:cubicBezTo>
                  <a:cubicBezTo>
                    <a:pt x="6669" y="1335"/>
                    <a:pt x="6595" y="1240"/>
                    <a:pt x="6501" y="1125"/>
                  </a:cubicBezTo>
                  <a:cubicBezTo>
                    <a:pt x="6354" y="946"/>
                    <a:pt x="6186" y="778"/>
                    <a:pt x="5997" y="631"/>
                  </a:cubicBezTo>
                  <a:cubicBezTo>
                    <a:pt x="5818" y="495"/>
                    <a:pt x="5629" y="379"/>
                    <a:pt x="5419" y="285"/>
                  </a:cubicBezTo>
                  <a:cubicBezTo>
                    <a:pt x="5230" y="201"/>
                    <a:pt x="5020" y="127"/>
                    <a:pt x="4789" y="75"/>
                  </a:cubicBezTo>
                  <a:cubicBezTo>
                    <a:pt x="4558" y="33"/>
                    <a:pt x="4296" y="1"/>
                    <a:pt x="4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840;p52">
              <a:extLst>
                <a:ext uri="{FF2B5EF4-FFF2-40B4-BE49-F238E27FC236}">
                  <a16:creationId xmlns:a16="http://schemas.microsoft.com/office/drawing/2014/main" id="{22697D13-1D81-423D-92E3-8798EFC354E5}"/>
                </a:ext>
              </a:extLst>
            </p:cNvPr>
            <p:cNvSpPr/>
            <p:nvPr/>
          </p:nvSpPr>
          <p:spPr>
            <a:xfrm>
              <a:off x="1970325" y="5002050"/>
              <a:ext cx="145200" cy="170675"/>
            </a:xfrm>
            <a:custGeom>
              <a:avLst/>
              <a:gdLst/>
              <a:ahLst/>
              <a:cxnLst/>
              <a:rect l="l" t="t" r="r" b="b"/>
              <a:pathLst>
                <a:path w="5808" h="6827" extrusionOk="0">
                  <a:moveTo>
                    <a:pt x="3014" y="1"/>
                  </a:moveTo>
                  <a:lnTo>
                    <a:pt x="3014" y="1"/>
                  </a:lnTo>
                  <a:cubicBezTo>
                    <a:pt x="2898" y="32"/>
                    <a:pt x="2783" y="53"/>
                    <a:pt x="2657" y="85"/>
                  </a:cubicBezTo>
                  <a:cubicBezTo>
                    <a:pt x="2426" y="148"/>
                    <a:pt x="2195" y="221"/>
                    <a:pt x="1985" y="316"/>
                  </a:cubicBezTo>
                  <a:cubicBezTo>
                    <a:pt x="1869" y="368"/>
                    <a:pt x="1754" y="431"/>
                    <a:pt x="1649" y="494"/>
                  </a:cubicBezTo>
                  <a:lnTo>
                    <a:pt x="1638" y="494"/>
                  </a:lnTo>
                  <a:lnTo>
                    <a:pt x="1596" y="515"/>
                  </a:lnTo>
                  <a:cubicBezTo>
                    <a:pt x="1502" y="578"/>
                    <a:pt x="1397" y="641"/>
                    <a:pt x="1292" y="725"/>
                  </a:cubicBezTo>
                  <a:cubicBezTo>
                    <a:pt x="1208" y="799"/>
                    <a:pt x="1113" y="883"/>
                    <a:pt x="1029" y="967"/>
                  </a:cubicBezTo>
                  <a:cubicBezTo>
                    <a:pt x="956" y="1051"/>
                    <a:pt x="882" y="1145"/>
                    <a:pt x="809" y="1261"/>
                  </a:cubicBezTo>
                  <a:cubicBezTo>
                    <a:pt x="683" y="1439"/>
                    <a:pt x="578" y="1649"/>
                    <a:pt x="483" y="1891"/>
                  </a:cubicBezTo>
                  <a:cubicBezTo>
                    <a:pt x="399" y="2101"/>
                    <a:pt x="326" y="2321"/>
                    <a:pt x="263" y="2594"/>
                  </a:cubicBezTo>
                  <a:cubicBezTo>
                    <a:pt x="200" y="2846"/>
                    <a:pt x="147" y="3098"/>
                    <a:pt x="105" y="3371"/>
                  </a:cubicBezTo>
                  <a:cubicBezTo>
                    <a:pt x="0" y="4064"/>
                    <a:pt x="21" y="4600"/>
                    <a:pt x="179" y="5083"/>
                  </a:cubicBezTo>
                  <a:cubicBezTo>
                    <a:pt x="221" y="5209"/>
                    <a:pt x="273" y="5324"/>
                    <a:pt x="336" y="5440"/>
                  </a:cubicBezTo>
                  <a:cubicBezTo>
                    <a:pt x="389" y="5524"/>
                    <a:pt x="452" y="5618"/>
                    <a:pt x="525" y="5713"/>
                  </a:cubicBezTo>
                  <a:cubicBezTo>
                    <a:pt x="662" y="5870"/>
                    <a:pt x="819" y="6007"/>
                    <a:pt x="1019" y="6143"/>
                  </a:cubicBezTo>
                  <a:cubicBezTo>
                    <a:pt x="1187" y="6269"/>
                    <a:pt x="1386" y="6374"/>
                    <a:pt x="1617" y="6469"/>
                  </a:cubicBezTo>
                  <a:cubicBezTo>
                    <a:pt x="1827" y="6553"/>
                    <a:pt x="2048" y="6626"/>
                    <a:pt x="2279" y="6679"/>
                  </a:cubicBezTo>
                  <a:cubicBezTo>
                    <a:pt x="2667" y="6773"/>
                    <a:pt x="3088" y="6826"/>
                    <a:pt x="3508" y="6826"/>
                  </a:cubicBezTo>
                  <a:lnTo>
                    <a:pt x="3529" y="6826"/>
                  </a:lnTo>
                  <a:cubicBezTo>
                    <a:pt x="3896" y="6826"/>
                    <a:pt x="4285" y="6794"/>
                    <a:pt x="4695" y="6731"/>
                  </a:cubicBezTo>
                  <a:cubicBezTo>
                    <a:pt x="5104" y="6658"/>
                    <a:pt x="5472" y="6574"/>
                    <a:pt x="5808" y="6458"/>
                  </a:cubicBezTo>
                  <a:cubicBezTo>
                    <a:pt x="5797" y="6458"/>
                    <a:pt x="5787" y="6458"/>
                    <a:pt x="5766" y="6469"/>
                  </a:cubicBezTo>
                  <a:cubicBezTo>
                    <a:pt x="5297" y="6557"/>
                    <a:pt x="4810" y="6617"/>
                    <a:pt x="4330" y="6617"/>
                  </a:cubicBezTo>
                  <a:cubicBezTo>
                    <a:pt x="4294" y="6617"/>
                    <a:pt x="4258" y="6617"/>
                    <a:pt x="4222" y="6616"/>
                  </a:cubicBezTo>
                  <a:cubicBezTo>
                    <a:pt x="3970" y="6616"/>
                    <a:pt x="3718" y="6605"/>
                    <a:pt x="3466" y="6574"/>
                  </a:cubicBezTo>
                  <a:cubicBezTo>
                    <a:pt x="3214" y="6532"/>
                    <a:pt x="2972" y="6490"/>
                    <a:pt x="2730" y="6416"/>
                  </a:cubicBezTo>
                  <a:cubicBezTo>
                    <a:pt x="2489" y="6343"/>
                    <a:pt x="2258" y="6248"/>
                    <a:pt x="2037" y="6133"/>
                  </a:cubicBezTo>
                  <a:cubicBezTo>
                    <a:pt x="1922" y="6080"/>
                    <a:pt x="1817" y="6017"/>
                    <a:pt x="1712" y="5944"/>
                  </a:cubicBezTo>
                  <a:cubicBezTo>
                    <a:pt x="1649" y="5912"/>
                    <a:pt x="1596" y="5870"/>
                    <a:pt x="1544" y="5828"/>
                  </a:cubicBezTo>
                  <a:cubicBezTo>
                    <a:pt x="1502" y="5797"/>
                    <a:pt x="1449" y="5765"/>
                    <a:pt x="1407" y="5723"/>
                  </a:cubicBezTo>
                  <a:cubicBezTo>
                    <a:pt x="1313" y="5639"/>
                    <a:pt x="1239" y="5555"/>
                    <a:pt x="1166" y="5461"/>
                  </a:cubicBezTo>
                  <a:cubicBezTo>
                    <a:pt x="1092" y="5366"/>
                    <a:pt x="1029" y="5272"/>
                    <a:pt x="966" y="5167"/>
                  </a:cubicBezTo>
                  <a:cubicBezTo>
                    <a:pt x="851" y="4946"/>
                    <a:pt x="767" y="4715"/>
                    <a:pt x="704" y="4484"/>
                  </a:cubicBezTo>
                  <a:cubicBezTo>
                    <a:pt x="641" y="4243"/>
                    <a:pt x="609" y="4001"/>
                    <a:pt x="588" y="3749"/>
                  </a:cubicBezTo>
                  <a:cubicBezTo>
                    <a:pt x="578" y="3518"/>
                    <a:pt x="588" y="3287"/>
                    <a:pt x="609" y="3046"/>
                  </a:cubicBezTo>
                  <a:cubicBezTo>
                    <a:pt x="662" y="2615"/>
                    <a:pt x="788" y="2174"/>
                    <a:pt x="987" y="1786"/>
                  </a:cubicBezTo>
                  <a:cubicBezTo>
                    <a:pt x="1082" y="1597"/>
                    <a:pt x="1197" y="1408"/>
                    <a:pt x="1323" y="1240"/>
                  </a:cubicBezTo>
                  <a:cubicBezTo>
                    <a:pt x="1449" y="1072"/>
                    <a:pt x="1596" y="914"/>
                    <a:pt x="1754" y="778"/>
                  </a:cubicBezTo>
                  <a:cubicBezTo>
                    <a:pt x="2069" y="484"/>
                    <a:pt x="2436" y="242"/>
                    <a:pt x="2835" y="74"/>
                  </a:cubicBezTo>
                  <a:cubicBezTo>
                    <a:pt x="2898" y="53"/>
                    <a:pt x="2951" y="32"/>
                    <a:pt x="3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841;p52">
              <a:extLst>
                <a:ext uri="{FF2B5EF4-FFF2-40B4-BE49-F238E27FC236}">
                  <a16:creationId xmlns:a16="http://schemas.microsoft.com/office/drawing/2014/main" id="{9DAA929E-564F-4E4F-AB12-7A8B3398E120}"/>
                </a:ext>
              </a:extLst>
            </p:cNvPr>
            <p:cNvSpPr/>
            <p:nvPr/>
          </p:nvSpPr>
          <p:spPr>
            <a:xfrm>
              <a:off x="1992900" y="5046025"/>
              <a:ext cx="64875" cy="75925"/>
            </a:xfrm>
            <a:custGeom>
              <a:avLst/>
              <a:gdLst/>
              <a:ahLst/>
              <a:cxnLst/>
              <a:rect l="l" t="t" r="r" b="b"/>
              <a:pathLst>
                <a:path w="2595" h="3037" extrusionOk="0">
                  <a:moveTo>
                    <a:pt x="1251" y="0"/>
                  </a:moveTo>
                  <a:cubicBezTo>
                    <a:pt x="1216" y="0"/>
                    <a:pt x="1181" y="2"/>
                    <a:pt x="1145" y="6"/>
                  </a:cubicBezTo>
                  <a:cubicBezTo>
                    <a:pt x="473" y="79"/>
                    <a:pt x="0" y="814"/>
                    <a:pt x="95" y="1644"/>
                  </a:cubicBezTo>
                  <a:cubicBezTo>
                    <a:pt x="175" y="2439"/>
                    <a:pt x="724" y="3036"/>
                    <a:pt x="1353" y="3036"/>
                  </a:cubicBezTo>
                  <a:cubicBezTo>
                    <a:pt x="1388" y="3036"/>
                    <a:pt x="1424" y="3034"/>
                    <a:pt x="1460" y="3030"/>
                  </a:cubicBezTo>
                  <a:cubicBezTo>
                    <a:pt x="2121" y="2967"/>
                    <a:pt x="2594" y="2232"/>
                    <a:pt x="2510" y="1392"/>
                  </a:cubicBezTo>
                  <a:cubicBezTo>
                    <a:pt x="2421" y="607"/>
                    <a:pt x="1870" y="0"/>
                    <a:pt x="1251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842;p52">
              <a:extLst>
                <a:ext uri="{FF2B5EF4-FFF2-40B4-BE49-F238E27FC236}">
                  <a16:creationId xmlns:a16="http://schemas.microsoft.com/office/drawing/2014/main" id="{8E32B3B7-F5DF-425A-B18F-E92D83E2DAFF}"/>
                </a:ext>
              </a:extLst>
            </p:cNvPr>
            <p:cNvSpPr/>
            <p:nvPr/>
          </p:nvSpPr>
          <p:spPr>
            <a:xfrm>
              <a:off x="2009450" y="5051150"/>
              <a:ext cx="47275" cy="62250"/>
            </a:xfrm>
            <a:custGeom>
              <a:avLst/>
              <a:gdLst/>
              <a:ahLst/>
              <a:cxnLst/>
              <a:rect l="l" t="t" r="r" b="b"/>
              <a:pathLst>
                <a:path w="1891" h="2490" extrusionOk="0">
                  <a:moveTo>
                    <a:pt x="871" y="0"/>
                  </a:moveTo>
                  <a:cubicBezTo>
                    <a:pt x="840" y="0"/>
                    <a:pt x="808" y="11"/>
                    <a:pt x="777" y="11"/>
                  </a:cubicBezTo>
                  <a:cubicBezTo>
                    <a:pt x="745" y="21"/>
                    <a:pt x="703" y="21"/>
                    <a:pt x="672" y="32"/>
                  </a:cubicBezTo>
                  <a:cubicBezTo>
                    <a:pt x="640" y="42"/>
                    <a:pt x="609" y="63"/>
                    <a:pt x="588" y="74"/>
                  </a:cubicBezTo>
                  <a:lnTo>
                    <a:pt x="577" y="74"/>
                  </a:lnTo>
                  <a:cubicBezTo>
                    <a:pt x="546" y="95"/>
                    <a:pt x="514" y="105"/>
                    <a:pt x="483" y="126"/>
                  </a:cubicBezTo>
                  <a:cubicBezTo>
                    <a:pt x="451" y="147"/>
                    <a:pt x="420" y="168"/>
                    <a:pt x="399" y="189"/>
                  </a:cubicBezTo>
                  <a:cubicBezTo>
                    <a:pt x="367" y="221"/>
                    <a:pt x="325" y="252"/>
                    <a:pt x="304" y="284"/>
                  </a:cubicBezTo>
                  <a:cubicBezTo>
                    <a:pt x="273" y="315"/>
                    <a:pt x="252" y="347"/>
                    <a:pt x="220" y="378"/>
                  </a:cubicBezTo>
                  <a:lnTo>
                    <a:pt x="231" y="378"/>
                  </a:lnTo>
                  <a:cubicBezTo>
                    <a:pt x="199" y="410"/>
                    <a:pt x="168" y="462"/>
                    <a:pt x="147" y="504"/>
                  </a:cubicBezTo>
                  <a:lnTo>
                    <a:pt x="84" y="630"/>
                  </a:lnTo>
                  <a:lnTo>
                    <a:pt x="94" y="630"/>
                  </a:lnTo>
                  <a:cubicBezTo>
                    <a:pt x="63" y="683"/>
                    <a:pt x="52" y="746"/>
                    <a:pt x="31" y="809"/>
                  </a:cubicBezTo>
                  <a:lnTo>
                    <a:pt x="0" y="998"/>
                  </a:lnTo>
                  <a:lnTo>
                    <a:pt x="0" y="1208"/>
                  </a:lnTo>
                  <a:cubicBezTo>
                    <a:pt x="0" y="1271"/>
                    <a:pt x="10" y="1334"/>
                    <a:pt x="21" y="1397"/>
                  </a:cubicBezTo>
                  <a:lnTo>
                    <a:pt x="21" y="1386"/>
                  </a:lnTo>
                  <a:cubicBezTo>
                    <a:pt x="31" y="1460"/>
                    <a:pt x="42" y="1523"/>
                    <a:pt x="63" y="1586"/>
                  </a:cubicBezTo>
                  <a:cubicBezTo>
                    <a:pt x="84" y="1659"/>
                    <a:pt x="105" y="1722"/>
                    <a:pt x="136" y="1785"/>
                  </a:cubicBezTo>
                  <a:cubicBezTo>
                    <a:pt x="157" y="1838"/>
                    <a:pt x="189" y="1890"/>
                    <a:pt x="220" y="1943"/>
                  </a:cubicBezTo>
                  <a:cubicBezTo>
                    <a:pt x="252" y="1995"/>
                    <a:pt x="283" y="2048"/>
                    <a:pt x="325" y="2090"/>
                  </a:cubicBezTo>
                  <a:cubicBezTo>
                    <a:pt x="357" y="2132"/>
                    <a:pt x="399" y="2174"/>
                    <a:pt x="430" y="2205"/>
                  </a:cubicBezTo>
                  <a:cubicBezTo>
                    <a:pt x="472" y="2247"/>
                    <a:pt x="514" y="2279"/>
                    <a:pt x="556" y="2310"/>
                  </a:cubicBezTo>
                  <a:cubicBezTo>
                    <a:pt x="598" y="2342"/>
                    <a:pt x="630" y="2363"/>
                    <a:pt x="672" y="2384"/>
                  </a:cubicBezTo>
                  <a:cubicBezTo>
                    <a:pt x="703" y="2394"/>
                    <a:pt x="745" y="2415"/>
                    <a:pt x="777" y="2436"/>
                  </a:cubicBezTo>
                  <a:lnTo>
                    <a:pt x="903" y="2468"/>
                  </a:lnTo>
                  <a:cubicBezTo>
                    <a:pt x="934" y="2478"/>
                    <a:pt x="966" y="2478"/>
                    <a:pt x="997" y="2489"/>
                  </a:cubicBezTo>
                  <a:lnTo>
                    <a:pt x="1113" y="2489"/>
                  </a:lnTo>
                  <a:cubicBezTo>
                    <a:pt x="1144" y="2489"/>
                    <a:pt x="1186" y="2489"/>
                    <a:pt x="1218" y="2478"/>
                  </a:cubicBezTo>
                  <a:cubicBezTo>
                    <a:pt x="1260" y="2468"/>
                    <a:pt x="1291" y="2468"/>
                    <a:pt x="1333" y="2457"/>
                  </a:cubicBezTo>
                  <a:cubicBezTo>
                    <a:pt x="1365" y="2436"/>
                    <a:pt x="1396" y="2426"/>
                    <a:pt x="1428" y="2415"/>
                  </a:cubicBezTo>
                  <a:cubicBezTo>
                    <a:pt x="1459" y="2405"/>
                    <a:pt x="1491" y="2384"/>
                    <a:pt x="1523" y="2363"/>
                  </a:cubicBezTo>
                  <a:cubicBezTo>
                    <a:pt x="1544" y="2352"/>
                    <a:pt x="1565" y="2331"/>
                    <a:pt x="1596" y="2310"/>
                  </a:cubicBezTo>
                  <a:cubicBezTo>
                    <a:pt x="1785" y="2016"/>
                    <a:pt x="1890" y="1617"/>
                    <a:pt x="1848" y="1187"/>
                  </a:cubicBezTo>
                  <a:cubicBezTo>
                    <a:pt x="1796" y="746"/>
                    <a:pt x="1596" y="357"/>
                    <a:pt x="1323" y="105"/>
                  </a:cubicBezTo>
                  <a:lnTo>
                    <a:pt x="1312" y="95"/>
                  </a:lnTo>
                  <a:lnTo>
                    <a:pt x="1302" y="95"/>
                  </a:lnTo>
                  <a:cubicBezTo>
                    <a:pt x="1281" y="84"/>
                    <a:pt x="1249" y="74"/>
                    <a:pt x="1228" y="53"/>
                  </a:cubicBezTo>
                  <a:cubicBezTo>
                    <a:pt x="1186" y="42"/>
                    <a:pt x="1144" y="32"/>
                    <a:pt x="1113" y="21"/>
                  </a:cubicBezTo>
                  <a:cubicBezTo>
                    <a:pt x="1071" y="11"/>
                    <a:pt x="1029" y="11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843;p52">
              <a:extLst>
                <a:ext uri="{FF2B5EF4-FFF2-40B4-BE49-F238E27FC236}">
                  <a16:creationId xmlns:a16="http://schemas.microsoft.com/office/drawing/2014/main" id="{1EF436EE-8A31-4FD8-A24A-E12A0A703B46}"/>
                </a:ext>
              </a:extLst>
            </p:cNvPr>
            <p:cNvSpPr/>
            <p:nvPr/>
          </p:nvSpPr>
          <p:spPr>
            <a:xfrm>
              <a:off x="1998950" y="5081175"/>
              <a:ext cx="22075" cy="9775"/>
            </a:xfrm>
            <a:custGeom>
              <a:avLst/>
              <a:gdLst/>
              <a:ahLst/>
              <a:cxnLst/>
              <a:rect l="l" t="t" r="r" b="b"/>
              <a:pathLst>
                <a:path w="883" h="391" extrusionOk="0">
                  <a:moveTo>
                    <a:pt x="582" y="1"/>
                  </a:moveTo>
                  <a:cubicBezTo>
                    <a:pt x="529" y="1"/>
                    <a:pt x="470" y="6"/>
                    <a:pt x="409" y="17"/>
                  </a:cubicBezTo>
                  <a:cubicBezTo>
                    <a:pt x="168" y="59"/>
                    <a:pt x="0" y="175"/>
                    <a:pt x="21" y="269"/>
                  </a:cubicBezTo>
                  <a:cubicBezTo>
                    <a:pt x="29" y="347"/>
                    <a:pt x="146" y="390"/>
                    <a:pt x="301" y="390"/>
                  </a:cubicBezTo>
                  <a:cubicBezTo>
                    <a:pt x="354" y="390"/>
                    <a:pt x="413" y="385"/>
                    <a:pt x="472" y="374"/>
                  </a:cubicBezTo>
                  <a:cubicBezTo>
                    <a:pt x="703" y="322"/>
                    <a:pt x="882" y="206"/>
                    <a:pt x="861" y="112"/>
                  </a:cubicBezTo>
                  <a:cubicBezTo>
                    <a:pt x="846" y="42"/>
                    <a:pt x="733" y="1"/>
                    <a:pt x="582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844;p52">
              <a:extLst>
                <a:ext uri="{FF2B5EF4-FFF2-40B4-BE49-F238E27FC236}">
                  <a16:creationId xmlns:a16="http://schemas.microsoft.com/office/drawing/2014/main" id="{3DC89C47-DCED-48FC-A0B2-AF8082BE0687}"/>
                </a:ext>
              </a:extLst>
            </p:cNvPr>
            <p:cNvSpPr/>
            <p:nvPr/>
          </p:nvSpPr>
          <p:spPr>
            <a:xfrm>
              <a:off x="2082425" y="5032900"/>
              <a:ext cx="62225" cy="69850"/>
            </a:xfrm>
            <a:custGeom>
              <a:avLst/>
              <a:gdLst/>
              <a:ahLst/>
              <a:cxnLst/>
              <a:rect l="l" t="t" r="r" b="b"/>
              <a:pathLst>
                <a:path w="2489" h="2794" extrusionOk="0">
                  <a:moveTo>
                    <a:pt x="1146" y="0"/>
                  </a:moveTo>
                  <a:cubicBezTo>
                    <a:pt x="1090" y="0"/>
                    <a:pt x="1033" y="5"/>
                    <a:pt x="977" y="16"/>
                  </a:cubicBezTo>
                  <a:cubicBezTo>
                    <a:pt x="368" y="132"/>
                    <a:pt x="1" y="846"/>
                    <a:pt x="137" y="1602"/>
                  </a:cubicBezTo>
                  <a:cubicBezTo>
                    <a:pt x="270" y="2297"/>
                    <a:pt x="784" y="2794"/>
                    <a:pt x="1333" y="2794"/>
                  </a:cubicBezTo>
                  <a:cubicBezTo>
                    <a:pt x="1389" y="2794"/>
                    <a:pt x="1445" y="2789"/>
                    <a:pt x="1502" y="2778"/>
                  </a:cubicBezTo>
                  <a:cubicBezTo>
                    <a:pt x="2111" y="2662"/>
                    <a:pt x="2489" y="1948"/>
                    <a:pt x="2342" y="1182"/>
                  </a:cubicBezTo>
                  <a:cubicBezTo>
                    <a:pt x="2208" y="496"/>
                    <a:pt x="1695" y="0"/>
                    <a:pt x="1146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845;p52">
              <a:extLst>
                <a:ext uri="{FF2B5EF4-FFF2-40B4-BE49-F238E27FC236}">
                  <a16:creationId xmlns:a16="http://schemas.microsoft.com/office/drawing/2014/main" id="{3E6BB4A4-4A5D-4E08-B60E-D97F4A1CC993}"/>
                </a:ext>
              </a:extLst>
            </p:cNvPr>
            <p:cNvSpPr/>
            <p:nvPr/>
          </p:nvSpPr>
          <p:spPr>
            <a:xfrm>
              <a:off x="2084000" y="5040650"/>
              <a:ext cx="45175" cy="57775"/>
            </a:xfrm>
            <a:custGeom>
              <a:avLst/>
              <a:gdLst/>
              <a:ahLst/>
              <a:cxnLst/>
              <a:rect l="l" t="t" r="r" b="b"/>
              <a:pathLst>
                <a:path w="1807" h="2311" extrusionOk="0">
                  <a:moveTo>
                    <a:pt x="673" y="0"/>
                  </a:moveTo>
                  <a:lnTo>
                    <a:pt x="578" y="32"/>
                  </a:lnTo>
                  <a:cubicBezTo>
                    <a:pt x="547" y="32"/>
                    <a:pt x="515" y="53"/>
                    <a:pt x="494" y="63"/>
                  </a:cubicBezTo>
                  <a:lnTo>
                    <a:pt x="484" y="63"/>
                  </a:lnTo>
                  <a:cubicBezTo>
                    <a:pt x="452" y="74"/>
                    <a:pt x="421" y="95"/>
                    <a:pt x="400" y="116"/>
                  </a:cubicBezTo>
                  <a:cubicBezTo>
                    <a:pt x="368" y="126"/>
                    <a:pt x="337" y="147"/>
                    <a:pt x="316" y="168"/>
                  </a:cubicBezTo>
                  <a:cubicBezTo>
                    <a:pt x="284" y="200"/>
                    <a:pt x="253" y="221"/>
                    <a:pt x="221" y="252"/>
                  </a:cubicBezTo>
                  <a:cubicBezTo>
                    <a:pt x="211" y="263"/>
                    <a:pt x="211" y="273"/>
                    <a:pt x="200" y="284"/>
                  </a:cubicBezTo>
                  <a:cubicBezTo>
                    <a:pt x="53" y="567"/>
                    <a:pt x="1" y="924"/>
                    <a:pt x="74" y="1292"/>
                  </a:cubicBezTo>
                  <a:cubicBezTo>
                    <a:pt x="148" y="1691"/>
                    <a:pt x="358" y="2027"/>
                    <a:pt x="620" y="2237"/>
                  </a:cubicBezTo>
                  <a:cubicBezTo>
                    <a:pt x="641" y="2247"/>
                    <a:pt x="662" y="2258"/>
                    <a:pt x="683" y="2258"/>
                  </a:cubicBezTo>
                  <a:lnTo>
                    <a:pt x="673" y="2258"/>
                  </a:lnTo>
                  <a:cubicBezTo>
                    <a:pt x="715" y="2268"/>
                    <a:pt x="746" y="2289"/>
                    <a:pt x="788" y="2289"/>
                  </a:cubicBezTo>
                  <a:cubicBezTo>
                    <a:pt x="820" y="2300"/>
                    <a:pt x="841" y="2300"/>
                    <a:pt x="872" y="2310"/>
                  </a:cubicBezTo>
                  <a:lnTo>
                    <a:pt x="977" y="2310"/>
                  </a:lnTo>
                  <a:cubicBezTo>
                    <a:pt x="1019" y="2310"/>
                    <a:pt x="1051" y="2310"/>
                    <a:pt x="1082" y="2300"/>
                  </a:cubicBezTo>
                  <a:cubicBezTo>
                    <a:pt x="1114" y="2289"/>
                    <a:pt x="1145" y="2289"/>
                    <a:pt x="1187" y="2279"/>
                  </a:cubicBezTo>
                  <a:cubicBezTo>
                    <a:pt x="1208" y="2268"/>
                    <a:pt x="1240" y="2258"/>
                    <a:pt x="1261" y="2247"/>
                  </a:cubicBezTo>
                  <a:cubicBezTo>
                    <a:pt x="1292" y="2226"/>
                    <a:pt x="1324" y="2216"/>
                    <a:pt x="1355" y="2195"/>
                  </a:cubicBezTo>
                  <a:cubicBezTo>
                    <a:pt x="1387" y="2174"/>
                    <a:pt x="1408" y="2153"/>
                    <a:pt x="1439" y="2132"/>
                  </a:cubicBezTo>
                  <a:lnTo>
                    <a:pt x="1429" y="2132"/>
                  </a:lnTo>
                  <a:cubicBezTo>
                    <a:pt x="1460" y="2111"/>
                    <a:pt x="1492" y="2079"/>
                    <a:pt x="1523" y="2048"/>
                  </a:cubicBezTo>
                  <a:cubicBezTo>
                    <a:pt x="1544" y="2027"/>
                    <a:pt x="1565" y="1995"/>
                    <a:pt x="1586" y="1974"/>
                  </a:cubicBezTo>
                  <a:lnTo>
                    <a:pt x="1586" y="1964"/>
                  </a:lnTo>
                  <a:cubicBezTo>
                    <a:pt x="1618" y="1932"/>
                    <a:pt x="1639" y="1890"/>
                    <a:pt x="1660" y="1848"/>
                  </a:cubicBezTo>
                  <a:cubicBezTo>
                    <a:pt x="1681" y="1817"/>
                    <a:pt x="1702" y="1764"/>
                    <a:pt x="1723" y="1722"/>
                  </a:cubicBezTo>
                  <a:lnTo>
                    <a:pt x="1723" y="1733"/>
                  </a:lnTo>
                  <a:cubicBezTo>
                    <a:pt x="1744" y="1680"/>
                    <a:pt x="1754" y="1617"/>
                    <a:pt x="1775" y="1565"/>
                  </a:cubicBezTo>
                  <a:cubicBezTo>
                    <a:pt x="1786" y="1502"/>
                    <a:pt x="1796" y="1439"/>
                    <a:pt x="1796" y="1386"/>
                  </a:cubicBezTo>
                  <a:cubicBezTo>
                    <a:pt x="1807" y="1323"/>
                    <a:pt x="1807" y="1260"/>
                    <a:pt x="1807" y="1197"/>
                  </a:cubicBezTo>
                  <a:cubicBezTo>
                    <a:pt x="1807" y="1134"/>
                    <a:pt x="1796" y="1071"/>
                    <a:pt x="1786" y="1008"/>
                  </a:cubicBezTo>
                  <a:cubicBezTo>
                    <a:pt x="1775" y="945"/>
                    <a:pt x="1765" y="893"/>
                    <a:pt x="1744" y="830"/>
                  </a:cubicBezTo>
                  <a:cubicBezTo>
                    <a:pt x="1723" y="767"/>
                    <a:pt x="1702" y="704"/>
                    <a:pt x="1670" y="651"/>
                  </a:cubicBezTo>
                  <a:lnTo>
                    <a:pt x="1670" y="641"/>
                  </a:lnTo>
                  <a:cubicBezTo>
                    <a:pt x="1649" y="588"/>
                    <a:pt x="1618" y="536"/>
                    <a:pt x="1586" y="483"/>
                  </a:cubicBezTo>
                  <a:cubicBezTo>
                    <a:pt x="1555" y="441"/>
                    <a:pt x="1534" y="399"/>
                    <a:pt x="1492" y="357"/>
                  </a:cubicBezTo>
                  <a:cubicBezTo>
                    <a:pt x="1460" y="326"/>
                    <a:pt x="1429" y="284"/>
                    <a:pt x="1397" y="252"/>
                  </a:cubicBezTo>
                  <a:cubicBezTo>
                    <a:pt x="1366" y="221"/>
                    <a:pt x="1334" y="200"/>
                    <a:pt x="1292" y="168"/>
                  </a:cubicBezTo>
                  <a:cubicBezTo>
                    <a:pt x="1261" y="147"/>
                    <a:pt x="1219" y="116"/>
                    <a:pt x="1187" y="95"/>
                  </a:cubicBezTo>
                  <a:cubicBezTo>
                    <a:pt x="1145" y="84"/>
                    <a:pt x="1114" y="63"/>
                    <a:pt x="1072" y="53"/>
                  </a:cubicBezTo>
                  <a:cubicBezTo>
                    <a:pt x="1040" y="32"/>
                    <a:pt x="1009" y="21"/>
                    <a:pt x="967" y="11"/>
                  </a:cubicBezTo>
                  <a:cubicBezTo>
                    <a:pt x="925" y="11"/>
                    <a:pt x="893" y="0"/>
                    <a:pt x="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846;p52">
              <a:extLst>
                <a:ext uri="{FF2B5EF4-FFF2-40B4-BE49-F238E27FC236}">
                  <a16:creationId xmlns:a16="http://schemas.microsoft.com/office/drawing/2014/main" id="{EE9A5E7C-D7D7-43D7-AF52-A2759810F077}"/>
                </a:ext>
              </a:extLst>
            </p:cNvPr>
            <p:cNvSpPr/>
            <p:nvPr/>
          </p:nvSpPr>
          <p:spPr>
            <a:xfrm>
              <a:off x="2117600" y="5058500"/>
              <a:ext cx="22075" cy="9775"/>
            </a:xfrm>
            <a:custGeom>
              <a:avLst/>
              <a:gdLst/>
              <a:ahLst/>
              <a:cxnLst/>
              <a:rect l="l" t="t" r="r" b="b"/>
              <a:pathLst>
                <a:path w="883" h="391" extrusionOk="0">
                  <a:moveTo>
                    <a:pt x="584" y="1"/>
                  </a:moveTo>
                  <a:cubicBezTo>
                    <a:pt x="528" y="1"/>
                    <a:pt x="465" y="7"/>
                    <a:pt x="400" y="21"/>
                  </a:cubicBezTo>
                  <a:cubicBezTo>
                    <a:pt x="169" y="63"/>
                    <a:pt x="1" y="179"/>
                    <a:pt x="11" y="273"/>
                  </a:cubicBezTo>
                  <a:cubicBezTo>
                    <a:pt x="26" y="348"/>
                    <a:pt x="136" y="390"/>
                    <a:pt x="281" y="390"/>
                  </a:cubicBezTo>
                  <a:cubicBezTo>
                    <a:pt x="340" y="390"/>
                    <a:pt x="406" y="383"/>
                    <a:pt x="473" y="368"/>
                  </a:cubicBezTo>
                  <a:cubicBezTo>
                    <a:pt x="704" y="326"/>
                    <a:pt x="883" y="210"/>
                    <a:pt x="862" y="116"/>
                  </a:cubicBezTo>
                  <a:cubicBezTo>
                    <a:pt x="846" y="47"/>
                    <a:pt x="736" y="1"/>
                    <a:pt x="584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847;p52">
              <a:extLst>
                <a:ext uri="{FF2B5EF4-FFF2-40B4-BE49-F238E27FC236}">
                  <a16:creationId xmlns:a16="http://schemas.microsoft.com/office/drawing/2014/main" id="{34208369-7439-4527-8048-254EB2C570CE}"/>
                </a:ext>
              </a:extLst>
            </p:cNvPr>
            <p:cNvSpPr/>
            <p:nvPr/>
          </p:nvSpPr>
          <p:spPr>
            <a:xfrm>
              <a:off x="2044625" y="5083450"/>
              <a:ext cx="62225" cy="42550"/>
            </a:xfrm>
            <a:custGeom>
              <a:avLst/>
              <a:gdLst/>
              <a:ahLst/>
              <a:cxnLst/>
              <a:rect l="l" t="t" r="r" b="b"/>
              <a:pathLst>
                <a:path w="2489" h="1702" extrusionOk="0">
                  <a:moveTo>
                    <a:pt x="1523" y="0"/>
                  </a:moveTo>
                  <a:cubicBezTo>
                    <a:pt x="1471" y="0"/>
                    <a:pt x="1429" y="0"/>
                    <a:pt x="1387" y="10"/>
                  </a:cubicBezTo>
                  <a:cubicBezTo>
                    <a:pt x="1345" y="31"/>
                    <a:pt x="1313" y="42"/>
                    <a:pt x="1271" y="73"/>
                  </a:cubicBezTo>
                  <a:cubicBezTo>
                    <a:pt x="1261" y="84"/>
                    <a:pt x="1240" y="94"/>
                    <a:pt x="1229" y="105"/>
                  </a:cubicBezTo>
                  <a:lnTo>
                    <a:pt x="1187" y="147"/>
                  </a:lnTo>
                  <a:cubicBezTo>
                    <a:pt x="1166" y="189"/>
                    <a:pt x="1145" y="220"/>
                    <a:pt x="1134" y="252"/>
                  </a:cubicBezTo>
                  <a:lnTo>
                    <a:pt x="1040" y="157"/>
                  </a:lnTo>
                  <a:cubicBezTo>
                    <a:pt x="987" y="126"/>
                    <a:pt x="924" y="94"/>
                    <a:pt x="861" y="94"/>
                  </a:cubicBezTo>
                  <a:cubicBezTo>
                    <a:pt x="809" y="94"/>
                    <a:pt x="756" y="105"/>
                    <a:pt x="704" y="126"/>
                  </a:cubicBezTo>
                  <a:cubicBezTo>
                    <a:pt x="693" y="126"/>
                    <a:pt x="683" y="136"/>
                    <a:pt x="672" y="136"/>
                  </a:cubicBezTo>
                  <a:cubicBezTo>
                    <a:pt x="557" y="199"/>
                    <a:pt x="452" y="283"/>
                    <a:pt x="357" y="367"/>
                  </a:cubicBezTo>
                  <a:cubicBezTo>
                    <a:pt x="305" y="420"/>
                    <a:pt x="263" y="462"/>
                    <a:pt x="231" y="514"/>
                  </a:cubicBezTo>
                  <a:cubicBezTo>
                    <a:pt x="189" y="556"/>
                    <a:pt x="158" y="619"/>
                    <a:pt x="116" y="682"/>
                  </a:cubicBezTo>
                  <a:cubicBezTo>
                    <a:pt x="52" y="798"/>
                    <a:pt x="21" y="924"/>
                    <a:pt x="10" y="1039"/>
                  </a:cubicBezTo>
                  <a:cubicBezTo>
                    <a:pt x="0" y="1144"/>
                    <a:pt x="10" y="1249"/>
                    <a:pt x="42" y="1354"/>
                  </a:cubicBezTo>
                  <a:cubicBezTo>
                    <a:pt x="73" y="1449"/>
                    <a:pt x="137" y="1533"/>
                    <a:pt x="210" y="1596"/>
                  </a:cubicBezTo>
                  <a:cubicBezTo>
                    <a:pt x="284" y="1669"/>
                    <a:pt x="389" y="1701"/>
                    <a:pt x="483" y="1701"/>
                  </a:cubicBezTo>
                  <a:cubicBezTo>
                    <a:pt x="546" y="1701"/>
                    <a:pt x="599" y="1701"/>
                    <a:pt x="651" y="1680"/>
                  </a:cubicBezTo>
                  <a:cubicBezTo>
                    <a:pt x="704" y="1659"/>
                    <a:pt x="767" y="1638"/>
                    <a:pt x="819" y="1596"/>
                  </a:cubicBezTo>
                  <a:cubicBezTo>
                    <a:pt x="872" y="1564"/>
                    <a:pt x="914" y="1522"/>
                    <a:pt x="945" y="1491"/>
                  </a:cubicBezTo>
                  <a:cubicBezTo>
                    <a:pt x="987" y="1449"/>
                    <a:pt x="1019" y="1396"/>
                    <a:pt x="1061" y="1344"/>
                  </a:cubicBezTo>
                  <a:cubicBezTo>
                    <a:pt x="1134" y="1207"/>
                    <a:pt x="1197" y="1060"/>
                    <a:pt x="1240" y="871"/>
                  </a:cubicBezTo>
                  <a:cubicBezTo>
                    <a:pt x="1240" y="861"/>
                    <a:pt x="1240" y="850"/>
                    <a:pt x="1250" y="840"/>
                  </a:cubicBezTo>
                  <a:cubicBezTo>
                    <a:pt x="1271" y="924"/>
                    <a:pt x="1313" y="997"/>
                    <a:pt x="1355" y="1071"/>
                  </a:cubicBezTo>
                  <a:cubicBezTo>
                    <a:pt x="1492" y="1281"/>
                    <a:pt x="1670" y="1428"/>
                    <a:pt x="1870" y="1480"/>
                  </a:cubicBezTo>
                  <a:cubicBezTo>
                    <a:pt x="1933" y="1491"/>
                    <a:pt x="1985" y="1501"/>
                    <a:pt x="2038" y="1501"/>
                  </a:cubicBezTo>
                  <a:cubicBezTo>
                    <a:pt x="2090" y="1501"/>
                    <a:pt x="2143" y="1491"/>
                    <a:pt x="2195" y="1480"/>
                  </a:cubicBezTo>
                  <a:cubicBezTo>
                    <a:pt x="2237" y="1470"/>
                    <a:pt x="2279" y="1449"/>
                    <a:pt x="2321" y="1417"/>
                  </a:cubicBezTo>
                  <a:cubicBezTo>
                    <a:pt x="2353" y="1386"/>
                    <a:pt x="2384" y="1365"/>
                    <a:pt x="2405" y="1323"/>
                  </a:cubicBezTo>
                  <a:cubicBezTo>
                    <a:pt x="2447" y="1260"/>
                    <a:pt x="2479" y="1176"/>
                    <a:pt x="2479" y="1071"/>
                  </a:cubicBezTo>
                  <a:cubicBezTo>
                    <a:pt x="2489" y="987"/>
                    <a:pt x="2479" y="903"/>
                    <a:pt x="2447" y="808"/>
                  </a:cubicBezTo>
                  <a:cubicBezTo>
                    <a:pt x="2405" y="661"/>
                    <a:pt x="2321" y="514"/>
                    <a:pt x="2174" y="357"/>
                  </a:cubicBezTo>
                  <a:cubicBezTo>
                    <a:pt x="2111" y="283"/>
                    <a:pt x="2027" y="210"/>
                    <a:pt x="1933" y="147"/>
                  </a:cubicBezTo>
                  <a:cubicBezTo>
                    <a:pt x="1849" y="84"/>
                    <a:pt x="1744" y="31"/>
                    <a:pt x="1649" y="10"/>
                  </a:cubicBezTo>
                  <a:cubicBezTo>
                    <a:pt x="1607" y="0"/>
                    <a:pt x="1565" y="0"/>
                    <a:pt x="1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848;p52">
              <a:extLst>
                <a:ext uri="{FF2B5EF4-FFF2-40B4-BE49-F238E27FC236}">
                  <a16:creationId xmlns:a16="http://schemas.microsoft.com/office/drawing/2014/main" id="{50EFA77A-0173-47A2-B324-119B51736517}"/>
                </a:ext>
              </a:extLst>
            </p:cNvPr>
            <p:cNvSpPr/>
            <p:nvPr/>
          </p:nvSpPr>
          <p:spPr>
            <a:xfrm>
              <a:off x="2057750" y="5074525"/>
              <a:ext cx="29425" cy="24700"/>
            </a:xfrm>
            <a:custGeom>
              <a:avLst/>
              <a:gdLst/>
              <a:ahLst/>
              <a:cxnLst/>
              <a:rect l="l" t="t" r="r" b="b"/>
              <a:pathLst>
                <a:path w="1177" h="988" extrusionOk="0">
                  <a:moveTo>
                    <a:pt x="620" y="0"/>
                  </a:moveTo>
                  <a:cubicBezTo>
                    <a:pt x="567" y="10"/>
                    <a:pt x="504" y="21"/>
                    <a:pt x="441" y="42"/>
                  </a:cubicBezTo>
                  <a:cubicBezTo>
                    <a:pt x="336" y="73"/>
                    <a:pt x="231" y="126"/>
                    <a:pt x="158" y="189"/>
                  </a:cubicBezTo>
                  <a:cubicBezTo>
                    <a:pt x="84" y="241"/>
                    <a:pt x="32" y="325"/>
                    <a:pt x="11" y="420"/>
                  </a:cubicBezTo>
                  <a:cubicBezTo>
                    <a:pt x="0" y="462"/>
                    <a:pt x="0" y="504"/>
                    <a:pt x="0" y="546"/>
                  </a:cubicBezTo>
                  <a:cubicBezTo>
                    <a:pt x="11" y="588"/>
                    <a:pt x="21" y="630"/>
                    <a:pt x="42" y="682"/>
                  </a:cubicBezTo>
                  <a:cubicBezTo>
                    <a:pt x="74" y="756"/>
                    <a:pt x="147" y="808"/>
                    <a:pt x="231" y="829"/>
                  </a:cubicBezTo>
                  <a:lnTo>
                    <a:pt x="336" y="829"/>
                  </a:lnTo>
                  <a:cubicBezTo>
                    <a:pt x="368" y="829"/>
                    <a:pt x="389" y="819"/>
                    <a:pt x="420" y="808"/>
                  </a:cubicBezTo>
                  <a:cubicBezTo>
                    <a:pt x="504" y="924"/>
                    <a:pt x="609" y="987"/>
                    <a:pt x="715" y="987"/>
                  </a:cubicBezTo>
                  <a:lnTo>
                    <a:pt x="725" y="987"/>
                  </a:lnTo>
                  <a:cubicBezTo>
                    <a:pt x="757" y="987"/>
                    <a:pt x="788" y="976"/>
                    <a:pt x="820" y="955"/>
                  </a:cubicBezTo>
                  <a:cubicBezTo>
                    <a:pt x="851" y="945"/>
                    <a:pt x="872" y="924"/>
                    <a:pt x="904" y="882"/>
                  </a:cubicBezTo>
                  <a:cubicBezTo>
                    <a:pt x="946" y="819"/>
                    <a:pt x="956" y="724"/>
                    <a:pt x="956" y="661"/>
                  </a:cubicBezTo>
                  <a:lnTo>
                    <a:pt x="967" y="661"/>
                  </a:lnTo>
                  <a:cubicBezTo>
                    <a:pt x="1009" y="640"/>
                    <a:pt x="1030" y="619"/>
                    <a:pt x="1051" y="609"/>
                  </a:cubicBezTo>
                  <a:cubicBezTo>
                    <a:pt x="1072" y="588"/>
                    <a:pt x="1093" y="567"/>
                    <a:pt x="1103" y="546"/>
                  </a:cubicBezTo>
                  <a:cubicBezTo>
                    <a:pt x="1124" y="514"/>
                    <a:pt x="1145" y="483"/>
                    <a:pt x="1156" y="462"/>
                  </a:cubicBezTo>
                  <a:cubicBezTo>
                    <a:pt x="1166" y="420"/>
                    <a:pt x="1177" y="367"/>
                    <a:pt x="1166" y="304"/>
                  </a:cubicBezTo>
                  <a:cubicBezTo>
                    <a:pt x="1156" y="273"/>
                    <a:pt x="1145" y="241"/>
                    <a:pt x="1135" y="220"/>
                  </a:cubicBezTo>
                  <a:cubicBezTo>
                    <a:pt x="1124" y="189"/>
                    <a:pt x="1093" y="157"/>
                    <a:pt x="1072" y="136"/>
                  </a:cubicBezTo>
                  <a:cubicBezTo>
                    <a:pt x="1040" y="94"/>
                    <a:pt x="998" y="73"/>
                    <a:pt x="946" y="42"/>
                  </a:cubicBezTo>
                  <a:cubicBezTo>
                    <a:pt x="904" y="21"/>
                    <a:pt x="851" y="10"/>
                    <a:pt x="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849;p52">
              <a:extLst>
                <a:ext uri="{FF2B5EF4-FFF2-40B4-BE49-F238E27FC236}">
                  <a16:creationId xmlns:a16="http://schemas.microsoft.com/office/drawing/2014/main" id="{74206BB0-DA0B-4AAC-906B-FED7F5BCF1D7}"/>
                </a:ext>
              </a:extLst>
            </p:cNvPr>
            <p:cNvSpPr/>
            <p:nvPr/>
          </p:nvSpPr>
          <p:spPr>
            <a:xfrm>
              <a:off x="2049075" y="5201575"/>
              <a:ext cx="46225" cy="68800"/>
            </a:xfrm>
            <a:custGeom>
              <a:avLst/>
              <a:gdLst/>
              <a:ahLst/>
              <a:cxnLst/>
              <a:rect l="l" t="t" r="r" b="b"/>
              <a:pathLst>
                <a:path w="1849" h="2752" extrusionOk="0">
                  <a:moveTo>
                    <a:pt x="620" y="0"/>
                  </a:moveTo>
                  <a:cubicBezTo>
                    <a:pt x="557" y="0"/>
                    <a:pt x="505" y="11"/>
                    <a:pt x="452" y="32"/>
                  </a:cubicBezTo>
                  <a:cubicBezTo>
                    <a:pt x="379" y="53"/>
                    <a:pt x="305" y="95"/>
                    <a:pt x="232" y="158"/>
                  </a:cubicBezTo>
                  <a:cubicBezTo>
                    <a:pt x="169" y="210"/>
                    <a:pt x="127" y="295"/>
                    <a:pt x="85" y="389"/>
                  </a:cubicBezTo>
                  <a:cubicBezTo>
                    <a:pt x="64" y="421"/>
                    <a:pt x="53" y="463"/>
                    <a:pt x="43" y="505"/>
                  </a:cubicBezTo>
                  <a:cubicBezTo>
                    <a:pt x="32" y="547"/>
                    <a:pt x="22" y="589"/>
                    <a:pt x="11" y="652"/>
                  </a:cubicBezTo>
                  <a:lnTo>
                    <a:pt x="11" y="736"/>
                  </a:lnTo>
                  <a:cubicBezTo>
                    <a:pt x="1" y="841"/>
                    <a:pt x="1" y="946"/>
                    <a:pt x="22" y="1082"/>
                  </a:cubicBezTo>
                  <a:cubicBezTo>
                    <a:pt x="32" y="1145"/>
                    <a:pt x="43" y="1219"/>
                    <a:pt x="64" y="1282"/>
                  </a:cubicBezTo>
                  <a:cubicBezTo>
                    <a:pt x="64" y="1313"/>
                    <a:pt x="74" y="1345"/>
                    <a:pt x="85" y="1376"/>
                  </a:cubicBezTo>
                  <a:cubicBezTo>
                    <a:pt x="95" y="1460"/>
                    <a:pt x="127" y="1555"/>
                    <a:pt x="158" y="1639"/>
                  </a:cubicBezTo>
                  <a:cubicBezTo>
                    <a:pt x="190" y="1754"/>
                    <a:pt x="232" y="1849"/>
                    <a:pt x="274" y="1943"/>
                  </a:cubicBezTo>
                  <a:cubicBezTo>
                    <a:pt x="337" y="2080"/>
                    <a:pt x="431" y="2216"/>
                    <a:pt x="557" y="2353"/>
                  </a:cubicBezTo>
                  <a:cubicBezTo>
                    <a:pt x="620" y="2426"/>
                    <a:pt x="694" y="2500"/>
                    <a:pt x="788" y="2563"/>
                  </a:cubicBezTo>
                  <a:cubicBezTo>
                    <a:pt x="862" y="2626"/>
                    <a:pt x="946" y="2668"/>
                    <a:pt x="1041" y="2710"/>
                  </a:cubicBezTo>
                  <a:cubicBezTo>
                    <a:pt x="1114" y="2741"/>
                    <a:pt x="1198" y="2752"/>
                    <a:pt x="1272" y="2752"/>
                  </a:cubicBezTo>
                  <a:lnTo>
                    <a:pt x="1293" y="2752"/>
                  </a:lnTo>
                  <a:cubicBezTo>
                    <a:pt x="1387" y="2752"/>
                    <a:pt x="1471" y="2720"/>
                    <a:pt x="1545" y="2668"/>
                  </a:cubicBezTo>
                  <a:cubicBezTo>
                    <a:pt x="1618" y="2605"/>
                    <a:pt x="1692" y="2521"/>
                    <a:pt x="1744" y="2405"/>
                  </a:cubicBezTo>
                  <a:cubicBezTo>
                    <a:pt x="1776" y="2321"/>
                    <a:pt x="1807" y="2237"/>
                    <a:pt x="1818" y="2143"/>
                  </a:cubicBezTo>
                  <a:cubicBezTo>
                    <a:pt x="1849" y="1954"/>
                    <a:pt x="1839" y="1744"/>
                    <a:pt x="1797" y="1513"/>
                  </a:cubicBezTo>
                  <a:cubicBezTo>
                    <a:pt x="1755" y="1292"/>
                    <a:pt x="1681" y="1072"/>
                    <a:pt x="1587" y="851"/>
                  </a:cubicBezTo>
                  <a:cubicBezTo>
                    <a:pt x="1492" y="652"/>
                    <a:pt x="1377" y="473"/>
                    <a:pt x="1240" y="326"/>
                  </a:cubicBezTo>
                  <a:cubicBezTo>
                    <a:pt x="1083" y="147"/>
                    <a:pt x="893" y="32"/>
                    <a:pt x="704" y="11"/>
                  </a:cubicBezTo>
                  <a:cubicBezTo>
                    <a:pt x="673" y="0"/>
                    <a:pt x="652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850;p52">
              <a:extLst>
                <a:ext uri="{FF2B5EF4-FFF2-40B4-BE49-F238E27FC236}">
                  <a16:creationId xmlns:a16="http://schemas.microsoft.com/office/drawing/2014/main" id="{1A847F53-8D1A-4903-A951-1DEE9800C671}"/>
                </a:ext>
              </a:extLst>
            </p:cNvPr>
            <p:cNvSpPr/>
            <p:nvPr/>
          </p:nvSpPr>
          <p:spPr>
            <a:xfrm>
              <a:off x="2056950" y="5237800"/>
              <a:ext cx="38350" cy="32575"/>
            </a:xfrm>
            <a:custGeom>
              <a:avLst/>
              <a:gdLst/>
              <a:ahLst/>
              <a:cxnLst/>
              <a:rect l="l" t="t" r="r" b="b"/>
              <a:pathLst>
                <a:path w="1534" h="1303" extrusionOk="0">
                  <a:moveTo>
                    <a:pt x="1072" y="1"/>
                  </a:moveTo>
                  <a:cubicBezTo>
                    <a:pt x="1041" y="1"/>
                    <a:pt x="999" y="11"/>
                    <a:pt x="957" y="11"/>
                  </a:cubicBezTo>
                  <a:cubicBezTo>
                    <a:pt x="841" y="32"/>
                    <a:pt x="726" y="64"/>
                    <a:pt x="610" y="106"/>
                  </a:cubicBezTo>
                  <a:lnTo>
                    <a:pt x="620" y="106"/>
                  </a:lnTo>
                  <a:cubicBezTo>
                    <a:pt x="484" y="169"/>
                    <a:pt x="358" y="232"/>
                    <a:pt x="253" y="326"/>
                  </a:cubicBezTo>
                  <a:cubicBezTo>
                    <a:pt x="158" y="400"/>
                    <a:pt x="74" y="473"/>
                    <a:pt x="1" y="568"/>
                  </a:cubicBezTo>
                  <a:lnTo>
                    <a:pt x="1" y="578"/>
                  </a:lnTo>
                  <a:cubicBezTo>
                    <a:pt x="53" y="683"/>
                    <a:pt x="137" y="788"/>
                    <a:pt x="242" y="904"/>
                  </a:cubicBezTo>
                  <a:cubicBezTo>
                    <a:pt x="305" y="977"/>
                    <a:pt x="379" y="1051"/>
                    <a:pt x="473" y="1114"/>
                  </a:cubicBezTo>
                  <a:cubicBezTo>
                    <a:pt x="547" y="1177"/>
                    <a:pt x="631" y="1219"/>
                    <a:pt x="726" y="1261"/>
                  </a:cubicBezTo>
                  <a:cubicBezTo>
                    <a:pt x="799" y="1292"/>
                    <a:pt x="883" y="1303"/>
                    <a:pt x="957" y="1303"/>
                  </a:cubicBezTo>
                  <a:lnTo>
                    <a:pt x="978" y="1303"/>
                  </a:lnTo>
                  <a:cubicBezTo>
                    <a:pt x="1072" y="1303"/>
                    <a:pt x="1156" y="1271"/>
                    <a:pt x="1230" y="1219"/>
                  </a:cubicBezTo>
                  <a:cubicBezTo>
                    <a:pt x="1303" y="1156"/>
                    <a:pt x="1377" y="1072"/>
                    <a:pt x="1429" y="956"/>
                  </a:cubicBezTo>
                  <a:cubicBezTo>
                    <a:pt x="1461" y="872"/>
                    <a:pt x="1492" y="788"/>
                    <a:pt x="1503" y="694"/>
                  </a:cubicBezTo>
                  <a:cubicBezTo>
                    <a:pt x="1534" y="526"/>
                    <a:pt x="1524" y="337"/>
                    <a:pt x="1492" y="127"/>
                  </a:cubicBezTo>
                  <a:cubicBezTo>
                    <a:pt x="1471" y="116"/>
                    <a:pt x="1461" y="95"/>
                    <a:pt x="1440" y="85"/>
                  </a:cubicBezTo>
                  <a:cubicBezTo>
                    <a:pt x="1419" y="74"/>
                    <a:pt x="1398" y="64"/>
                    <a:pt x="1366" y="53"/>
                  </a:cubicBezTo>
                  <a:lnTo>
                    <a:pt x="1377" y="53"/>
                  </a:lnTo>
                  <a:cubicBezTo>
                    <a:pt x="1345" y="43"/>
                    <a:pt x="1324" y="32"/>
                    <a:pt x="1293" y="22"/>
                  </a:cubicBezTo>
                  <a:cubicBezTo>
                    <a:pt x="1261" y="22"/>
                    <a:pt x="1230" y="11"/>
                    <a:pt x="1198" y="11"/>
                  </a:cubicBezTo>
                  <a:lnTo>
                    <a:pt x="1209" y="11"/>
                  </a:lnTo>
                  <a:cubicBezTo>
                    <a:pt x="1167" y="1"/>
                    <a:pt x="1135" y="1"/>
                    <a:pt x="1093" y="1"/>
                  </a:cubicBezTo>
                  <a:close/>
                </a:path>
              </a:pathLst>
            </a:custGeom>
            <a:solidFill>
              <a:srgbClr val="FB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851;p52">
              <a:extLst>
                <a:ext uri="{FF2B5EF4-FFF2-40B4-BE49-F238E27FC236}">
                  <a16:creationId xmlns:a16="http://schemas.microsoft.com/office/drawing/2014/main" id="{EB720EB9-0A34-4A94-AB79-89905C063E44}"/>
                </a:ext>
              </a:extLst>
            </p:cNvPr>
            <p:cNvSpPr/>
            <p:nvPr/>
          </p:nvSpPr>
          <p:spPr>
            <a:xfrm>
              <a:off x="2070600" y="5260375"/>
              <a:ext cx="6600" cy="7800"/>
            </a:xfrm>
            <a:custGeom>
              <a:avLst/>
              <a:gdLst/>
              <a:ahLst/>
              <a:cxnLst/>
              <a:rect l="l" t="t" r="r" b="b"/>
              <a:pathLst>
                <a:path w="264" h="312" extrusionOk="0">
                  <a:moveTo>
                    <a:pt x="64" y="1"/>
                  </a:moveTo>
                  <a:cubicBezTo>
                    <a:pt x="53" y="1"/>
                    <a:pt x="43" y="1"/>
                    <a:pt x="32" y="11"/>
                  </a:cubicBezTo>
                  <a:cubicBezTo>
                    <a:pt x="11" y="22"/>
                    <a:pt x="1" y="53"/>
                    <a:pt x="22" y="74"/>
                  </a:cubicBezTo>
                  <a:cubicBezTo>
                    <a:pt x="64" y="148"/>
                    <a:pt x="116" y="221"/>
                    <a:pt x="158" y="284"/>
                  </a:cubicBezTo>
                  <a:cubicBezTo>
                    <a:pt x="165" y="304"/>
                    <a:pt x="180" y="311"/>
                    <a:pt x="195" y="311"/>
                  </a:cubicBezTo>
                  <a:cubicBezTo>
                    <a:pt x="205" y="311"/>
                    <a:pt x="214" y="309"/>
                    <a:pt x="222" y="305"/>
                  </a:cubicBezTo>
                  <a:cubicBezTo>
                    <a:pt x="253" y="295"/>
                    <a:pt x="264" y="263"/>
                    <a:pt x="243" y="232"/>
                  </a:cubicBezTo>
                  <a:cubicBezTo>
                    <a:pt x="201" y="169"/>
                    <a:pt x="158" y="95"/>
                    <a:pt x="106" y="22"/>
                  </a:cubicBezTo>
                  <a:cubicBezTo>
                    <a:pt x="95" y="11"/>
                    <a:pt x="85" y="11"/>
                    <a:pt x="74" y="1"/>
                  </a:cubicBez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852;p52">
              <a:extLst>
                <a:ext uri="{FF2B5EF4-FFF2-40B4-BE49-F238E27FC236}">
                  <a16:creationId xmlns:a16="http://schemas.microsoft.com/office/drawing/2014/main" id="{6E302098-A983-4A80-9B93-26B2D8FEC0B7}"/>
                </a:ext>
              </a:extLst>
            </p:cNvPr>
            <p:cNvSpPr/>
            <p:nvPr/>
          </p:nvSpPr>
          <p:spPr>
            <a:xfrm>
              <a:off x="2078225" y="5257225"/>
              <a:ext cx="5525" cy="9475"/>
            </a:xfrm>
            <a:custGeom>
              <a:avLst/>
              <a:gdLst/>
              <a:ahLst/>
              <a:cxnLst/>
              <a:rect l="l" t="t" r="r" b="b"/>
              <a:pathLst>
                <a:path w="221" h="379" extrusionOk="0">
                  <a:moveTo>
                    <a:pt x="43" y="1"/>
                  </a:moveTo>
                  <a:cubicBezTo>
                    <a:pt x="22" y="11"/>
                    <a:pt x="1" y="43"/>
                    <a:pt x="11" y="64"/>
                  </a:cubicBezTo>
                  <a:cubicBezTo>
                    <a:pt x="43" y="158"/>
                    <a:pt x="85" y="253"/>
                    <a:pt x="116" y="337"/>
                  </a:cubicBezTo>
                  <a:cubicBezTo>
                    <a:pt x="127" y="358"/>
                    <a:pt x="127" y="368"/>
                    <a:pt x="137" y="368"/>
                  </a:cubicBezTo>
                  <a:cubicBezTo>
                    <a:pt x="148" y="379"/>
                    <a:pt x="169" y="379"/>
                    <a:pt x="179" y="379"/>
                  </a:cubicBezTo>
                  <a:cubicBezTo>
                    <a:pt x="190" y="368"/>
                    <a:pt x="200" y="368"/>
                    <a:pt x="211" y="358"/>
                  </a:cubicBezTo>
                  <a:cubicBezTo>
                    <a:pt x="221" y="347"/>
                    <a:pt x="221" y="326"/>
                    <a:pt x="211" y="316"/>
                  </a:cubicBezTo>
                  <a:cubicBezTo>
                    <a:pt x="179" y="221"/>
                    <a:pt x="148" y="127"/>
                    <a:pt x="106" y="43"/>
                  </a:cubicBezTo>
                  <a:cubicBezTo>
                    <a:pt x="106" y="32"/>
                    <a:pt x="95" y="22"/>
                    <a:pt x="85" y="11"/>
                  </a:cubicBezTo>
                  <a:cubicBezTo>
                    <a:pt x="74" y="1"/>
                    <a:pt x="74" y="1"/>
                    <a:pt x="64" y="1"/>
                  </a:cubicBez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853;p52">
              <a:extLst>
                <a:ext uri="{FF2B5EF4-FFF2-40B4-BE49-F238E27FC236}">
                  <a16:creationId xmlns:a16="http://schemas.microsoft.com/office/drawing/2014/main" id="{B001E03A-A272-43D3-92CD-321BDF58A8E0}"/>
                </a:ext>
              </a:extLst>
            </p:cNvPr>
            <p:cNvSpPr/>
            <p:nvPr/>
          </p:nvSpPr>
          <p:spPr>
            <a:xfrm>
              <a:off x="2085825" y="5254850"/>
              <a:ext cx="3700" cy="8425"/>
            </a:xfrm>
            <a:custGeom>
              <a:avLst/>
              <a:gdLst/>
              <a:ahLst/>
              <a:cxnLst/>
              <a:rect l="l" t="t" r="r" b="b"/>
              <a:pathLst>
                <a:path w="148" h="337" extrusionOk="0">
                  <a:moveTo>
                    <a:pt x="43" y="1"/>
                  </a:moveTo>
                  <a:cubicBezTo>
                    <a:pt x="12" y="12"/>
                    <a:pt x="1" y="43"/>
                    <a:pt x="1" y="64"/>
                  </a:cubicBezTo>
                  <a:cubicBezTo>
                    <a:pt x="22" y="106"/>
                    <a:pt x="33" y="138"/>
                    <a:pt x="33" y="180"/>
                  </a:cubicBezTo>
                  <a:cubicBezTo>
                    <a:pt x="43" y="222"/>
                    <a:pt x="43" y="253"/>
                    <a:pt x="43" y="285"/>
                  </a:cubicBezTo>
                  <a:cubicBezTo>
                    <a:pt x="43" y="316"/>
                    <a:pt x="64" y="337"/>
                    <a:pt x="96" y="337"/>
                  </a:cubicBezTo>
                  <a:cubicBezTo>
                    <a:pt x="117" y="337"/>
                    <a:pt x="138" y="316"/>
                    <a:pt x="138" y="285"/>
                  </a:cubicBezTo>
                  <a:cubicBezTo>
                    <a:pt x="148" y="201"/>
                    <a:pt x="127" y="117"/>
                    <a:pt x="106" y="33"/>
                  </a:cubicBezTo>
                  <a:cubicBezTo>
                    <a:pt x="96" y="12"/>
                    <a:pt x="75" y="1"/>
                    <a:pt x="54" y="1"/>
                  </a:cubicBez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854;p52">
              <a:extLst>
                <a:ext uri="{FF2B5EF4-FFF2-40B4-BE49-F238E27FC236}">
                  <a16:creationId xmlns:a16="http://schemas.microsoft.com/office/drawing/2014/main" id="{C568E312-4C6D-4DA9-AC14-D9BDFCF77A40}"/>
                </a:ext>
              </a:extLst>
            </p:cNvPr>
            <p:cNvSpPr/>
            <p:nvPr/>
          </p:nvSpPr>
          <p:spPr>
            <a:xfrm>
              <a:off x="2102100" y="5193850"/>
              <a:ext cx="40725" cy="71775"/>
            </a:xfrm>
            <a:custGeom>
              <a:avLst/>
              <a:gdLst/>
              <a:ahLst/>
              <a:cxnLst/>
              <a:rect l="l" t="t" r="r" b="b"/>
              <a:pathLst>
                <a:path w="1629" h="2871" extrusionOk="0">
                  <a:moveTo>
                    <a:pt x="824" y="1"/>
                  </a:moveTo>
                  <a:cubicBezTo>
                    <a:pt x="804" y="1"/>
                    <a:pt x="786" y="2"/>
                    <a:pt x="768" y="5"/>
                  </a:cubicBezTo>
                  <a:cubicBezTo>
                    <a:pt x="705" y="5"/>
                    <a:pt x="652" y="15"/>
                    <a:pt x="600" y="36"/>
                  </a:cubicBezTo>
                  <a:cubicBezTo>
                    <a:pt x="568" y="47"/>
                    <a:pt x="547" y="57"/>
                    <a:pt x="516" y="78"/>
                  </a:cubicBezTo>
                  <a:cubicBezTo>
                    <a:pt x="348" y="173"/>
                    <a:pt x="211" y="341"/>
                    <a:pt x="138" y="561"/>
                  </a:cubicBezTo>
                  <a:cubicBezTo>
                    <a:pt x="64" y="751"/>
                    <a:pt x="22" y="961"/>
                    <a:pt x="12" y="1181"/>
                  </a:cubicBezTo>
                  <a:cubicBezTo>
                    <a:pt x="1" y="1423"/>
                    <a:pt x="12" y="1654"/>
                    <a:pt x="54" y="1874"/>
                  </a:cubicBezTo>
                  <a:cubicBezTo>
                    <a:pt x="96" y="2105"/>
                    <a:pt x="169" y="2305"/>
                    <a:pt x="264" y="2462"/>
                  </a:cubicBezTo>
                  <a:cubicBezTo>
                    <a:pt x="306" y="2557"/>
                    <a:pt x="369" y="2620"/>
                    <a:pt x="432" y="2693"/>
                  </a:cubicBezTo>
                  <a:cubicBezTo>
                    <a:pt x="526" y="2777"/>
                    <a:pt x="610" y="2830"/>
                    <a:pt x="715" y="2851"/>
                  </a:cubicBezTo>
                  <a:cubicBezTo>
                    <a:pt x="753" y="2865"/>
                    <a:pt x="791" y="2870"/>
                    <a:pt x="830" y="2870"/>
                  </a:cubicBezTo>
                  <a:cubicBezTo>
                    <a:pt x="877" y="2870"/>
                    <a:pt x="926" y="2862"/>
                    <a:pt x="978" y="2851"/>
                  </a:cubicBezTo>
                  <a:cubicBezTo>
                    <a:pt x="978" y="2840"/>
                    <a:pt x="988" y="2840"/>
                    <a:pt x="999" y="2840"/>
                  </a:cubicBezTo>
                  <a:cubicBezTo>
                    <a:pt x="1062" y="2809"/>
                    <a:pt x="1135" y="2767"/>
                    <a:pt x="1198" y="2714"/>
                  </a:cubicBezTo>
                  <a:cubicBezTo>
                    <a:pt x="1261" y="2641"/>
                    <a:pt x="1324" y="2567"/>
                    <a:pt x="1377" y="2483"/>
                  </a:cubicBezTo>
                  <a:cubicBezTo>
                    <a:pt x="1429" y="2389"/>
                    <a:pt x="1482" y="2294"/>
                    <a:pt x="1513" y="2210"/>
                  </a:cubicBezTo>
                  <a:cubicBezTo>
                    <a:pt x="1587" y="2032"/>
                    <a:pt x="1618" y="1864"/>
                    <a:pt x="1629" y="1717"/>
                  </a:cubicBezTo>
                  <a:lnTo>
                    <a:pt x="1629" y="1402"/>
                  </a:lnTo>
                  <a:cubicBezTo>
                    <a:pt x="1618" y="1307"/>
                    <a:pt x="1618" y="1213"/>
                    <a:pt x="1597" y="1118"/>
                  </a:cubicBezTo>
                  <a:cubicBezTo>
                    <a:pt x="1597" y="1087"/>
                    <a:pt x="1587" y="1055"/>
                    <a:pt x="1587" y="1034"/>
                  </a:cubicBezTo>
                  <a:cubicBezTo>
                    <a:pt x="1576" y="961"/>
                    <a:pt x="1566" y="887"/>
                    <a:pt x="1545" y="824"/>
                  </a:cubicBezTo>
                  <a:cubicBezTo>
                    <a:pt x="1513" y="688"/>
                    <a:pt x="1482" y="583"/>
                    <a:pt x="1440" y="498"/>
                  </a:cubicBezTo>
                  <a:cubicBezTo>
                    <a:pt x="1419" y="467"/>
                    <a:pt x="1408" y="446"/>
                    <a:pt x="1398" y="414"/>
                  </a:cubicBezTo>
                  <a:cubicBezTo>
                    <a:pt x="1366" y="372"/>
                    <a:pt x="1345" y="330"/>
                    <a:pt x="1314" y="288"/>
                  </a:cubicBezTo>
                  <a:cubicBezTo>
                    <a:pt x="1293" y="257"/>
                    <a:pt x="1261" y="225"/>
                    <a:pt x="1240" y="204"/>
                  </a:cubicBezTo>
                  <a:cubicBezTo>
                    <a:pt x="1167" y="131"/>
                    <a:pt x="1093" y="68"/>
                    <a:pt x="1009" y="36"/>
                  </a:cubicBezTo>
                  <a:cubicBezTo>
                    <a:pt x="946" y="12"/>
                    <a:pt x="882" y="1"/>
                    <a:pt x="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855;p52">
              <a:extLst>
                <a:ext uri="{FF2B5EF4-FFF2-40B4-BE49-F238E27FC236}">
                  <a16:creationId xmlns:a16="http://schemas.microsoft.com/office/drawing/2014/main" id="{16E44F0F-89F9-4198-ADA7-6600E06327EA}"/>
                </a:ext>
              </a:extLst>
            </p:cNvPr>
            <p:cNvSpPr/>
            <p:nvPr/>
          </p:nvSpPr>
          <p:spPr>
            <a:xfrm>
              <a:off x="2103675" y="5233850"/>
              <a:ext cx="38875" cy="31775"/>
            </a:xfrm>
            <a:custGeom>
              <a:avLst/>
              <a:gdLst/>
              <a:ahLst/>
              <a:cxnLst/>
              <a:rect l="l" t="t" r="r" b="b"/>
              <a:pathLst>
                <a:path w="1555" h="1271" extrusionOk="0">
                  <a:moveTo>
                    <a:pt x="810" y="1"/>
                  </a:moveTo>
                  <a:cubicBezTo>
                    <a:pt x="811" y="1"/>
                    <a:pt x="813" y="1"/>
                    <a:pt x="814" y="1"/>
                  </a:cubicBezTo>
                  <a:lnTo>
                    <a:pt x="814" y="1"/>
                  </a:lnTo>
                  <a:cubicBezTo>
                    <a:pt x="816" y="1"/>
                    <a:pt x="818" y="1"/>
                    <a:pt x="820" y="1"/>
                  </a:cubicBezTo>
                  <a:close/>
                  <a:moveTo>
                    <a:pt x="814" y="1"/>
                  </a:moveTo>
                  <a:lnTo>
                    <a:pt x="814" y="1"/>
                  </a:lnTo>
                  <a:cubicBezTo>
                    <a:pt x="690" y="1"/>
                    <a:pt x="577" y="12"/>
                    <a:pt x="453" y="33"/>
                  </a:cubicBezTo>
                  <a:cubicBezTo>
                    <a:pt x="421" y="43"/>
                    <a:pt x="379" y="54"/>
                    <a:pt x="348" y="64"/>
                  </a:cubicBezTo>
                  <a:cubicBezTo>
                    <a:pt x="337" y="75"/>
                    <a:pt x="337" y="75"/>
                    <a:pt x="327" y="75"/>
                  </a:cubicBezTo>
                  <a:cubicBezTo>
                    <a:pt x="295" y="85"/>
                    <a:pt x="264" y="106"/>
                    <a:pt x="232" y="127"/>
                  </a:cubicBezTo>
                  <a:lnTo>
                    <a:pt x="232" y="117"/>
                  </a:lnTo>
                  <a:cubicBezTo>
                    <a:pt x="211" y="138"/>
                    <a:pt x="180" y="148"/>
                    <a:pt x="159" y="169"/>
                  </a:cubicBezTo>
                  <a:cubicBezTo>
                    <a:pt x="127" y="190"/>
                    <a:pt x="106" y="211"/>
                    <a:pt x="85" y="232"/>
                  </a:cubicBezTo>
                  <a:lnTo>
                    <a:pt x="85" y="222"/>
                  </a:lnTo>
                  <a:cubicBezTo>
                    <a:pt x="75" y="243"/>
                    <a:pt x="54" y="264"/>
                    <a:pt x="33" y="285"/>
                  </a:cubicBezTo>
                  <a:cubicBezTo>
                    <a:pt x="22" y="295"/>
                    <a:pt x="12" y="316"/>
                    <a:pt x="1" y="337"/>
                  </a:cubicBezTo>
                  <a:cubicBezTo>
                    <a:pt x="43" y="547"/>
                    <a:pt x="106" y="715"/>
                    <a:pt x="201" y="862"/>
                  </a:cubicBezTo>
                  <a:cubicBezTo>
                    <a:pt x="243" y="957"/>
                    <a:pt x="306" y="1020"/>
                    <a:pt x="369" y="1093"/>
                  </a:cubicBezTo>
                  <a:cubicBezTo>
                    <a:pt x="463" y="1177"/>
                    <a:pt x="547" y="1230"/>
                    <a:pt x="652" y="1251"/>
                  </a:cubicBezTo>
                  <a:cubicBezTo>
                    <a:pt x="690" y="1265"/>
                    <a:pt x="728" y="1270"/>
                    <a:pt x="767" y="1270"/>
                  </a:cubicBezTo>
                  <a:cubicBezTo>
                    <a:pt x="814" y="1270"/>
                    <a:pt x="863" y="1262"/>
                    <a:pt x="915" y="1251"/>
                  </a:cubicBezTo>
                  <a:cubicBezTo>
                    <a:pt x="915" y="1240"/>
                    <a:pt x="925" y="1240"/>
                    <a:pt x="936" y="1240"/>
                  </a:cubicBezTo>
                  <a:cubicBezTo>
                    <a:pt x="999" y="1209"/>
                    <a:pt x="1072" y="1167"/>
                    <a:pt x="1135" y="1114"/>
                  </a:cubicBezTo>
                  <a:cubicBezTo>
                    <a:pt x="1198" y="1041"/>
                    <a:pt x="1261" y="967"/>
                    <a:pt x="1314" y="883"/>
                  </a:cubicBezTo>
                  <a:cubicBezTo>
                    <a:pt x="1366" y="789"/>
                    <a:pt x="1419" y="694"/>
                    <a:pt x="1450" y="610"/>
                  </a:cubicBezTo>
                  <a:cubicBezTo>
                    <a:pt x="1503" y="463"/>
                    <a:pt x="1545" y="327"/>
                    <a:pt x="1555" y="211"/>
                  </a:cubicBezTo>
                  <a:cubicBezTo>
                    <a:pt x="1555" y="201"/>
                    <a:pt x="1555" y="201"/>
                    <a:pt x="1545" y="201"/>
                  </a:cubicBezTo>
                  <a:cubicBezTo>
                    <a:pt x="1450" y="138"/>
                    <a:pt x="1345" y="96"/>
                    <a:pt x="1230" y="64"/>
                  </a:cubicBezTo>
                  <a:cubicBezTo>
                    <a:pt x="1094" y="22"/>
                    <a:pt x="959" y="1"/>
                    <a:pt x="814" y="1"/>
                  </a:cubicBezTo>
                  <a:close/>
                </a:path>
              </a:pathLst>
            </a:custGeom>
            <a:solidFill>
              <a:srgbClr val="FB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856;p52">
              <a:extLst>
                <a:ext uri="{FF2B5EF4-FFF2-40B4-BE49-F238E27FC236}">
                  <a16:creationId xmlns:a16="http://schemas.microsoft.com/office/drawing/2014/main" id="{3BE51E3A-DEAD-46A2-B713-571936A86024}"/>
                </a:ext>
              </a:extLst>
            </p:cNvPr>
            <p:cNvSpPr/>
            <p:nvPr/>
          </p:nvSpPr>
          <p:spPr>
            <a:xfrm>
              <a:off x="2113125" y="5251700"/>
              <a:ext cx="3450" cy="8700"/>
            </a:xfrm>
            <a:custGeom>
              <a:avLst/>
              <a:gdLst/>
              <a:ahLst/>
              <a:cxnLst/>
              <a:rect l="l" t="t" r="r" b="b"/>
              <a:pathLst>
                <a:path w="138" h="348" extrusionOk="0">
                  <a:moveTo>
                    <a:pt x="54" y="1"/>
                  </a:moveTo>
                  <a:cubicBezTo>
                    <a:pt x="22" y="1"/>
                    <a:pt x="1" y="22"/>
                    <a:pt x="1" y="54"/>
                  </a:cubicBezTo>
                  <a:cubicBezTo>
                    <a:pt x="1" y="138"/>
                    <a:pt x="12" y="222"/>
                    <a:pt x="33" y="306"/>
                  </a:cubicBezTo>
                  <a:cubicBezTo>
                    <a:pt x="33" y="337"/>
                    <a:pt x="64" y="348"/>
                    <a:pt x="96" y="348"/>
                  </a:cubicBezTo>
                  <a:cubicBezTo>
                    <a:pt x="117" y="337"/>
                    <a:pt x="138" y="306"/>
                    <a:pt x="127" y="285"/>
                  </a:cubicBezTo>
                  <a:cubicBezTo>
                    <a:pt x="117" y="253"/>
                    <a:pt x="117" y="222"/>
                    <a:pt x="106" y="190"/>
                  </a:cubicBezTo>
                  <a:lnTo>
                    <a:pt x="106" y="54"/>
                  </a:lnTo>
                  <a:cubicBezTo>
                    <a:pt x="106" y="22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857;p52">
              <a:extLst>
                <a:ext uri="{FF2B5EF4-FFF2-40B4-BE49-F238E27FC236}">
                  <a16:creationId xmlns:a16="http://schemas.microsoft.com/office/drawing/2014/main" id="{AAE2CEBC-1472-4782-86A4-E50E7DDC5185}"/>
                </a:ext>
              </a:extLst>
            </p:cNvPr>
            <p:cNvSpPr/>
            <p:nvPr/>
          </p:nvSpPr>
          <p:spPr>
            <a:xfrm>
              <a:off x="2119425" y="5253025"/>
              <a:ext cx="2925" cy="8425"/>
            </a:xfrm>
            <a:custGeom>
              <a:avLst/>
              <a:gdLst/>
              <a:ahLst/>
              <a:cxnLst/>
              <a:rect l="l" t="t" r="r" b="b"/>
              <a:pathLst>
                <a:path w="117" h="337" extrusionOk="0">
                  <a:moveTo>
                    <a:pt x="54" y="1"/>
                  </a:moveTo>
                  <a:cubicBezTo>
                    <a:pt x="33" y="1"/>
                    <a:pt x="1" y="22"/>
                    <a:pt x="1" y="43"/>
                  </a:cubicBezTo>
                  <a:cubicBezTo>
                    <a:pt x="12" y="127"/>
                    <a:pt x="12" y="211"/>
                    <a:pt x="12" y="284"/>
                  </a:cubicBezTo>
                  <a:cubicBezTo>
                    <a:pt x="12" y="316"/>
                    <a:pt x="33" y="337"/>
                    <a:pt x="64" y="337"/>
                  </a:cubicBezTo>
                  <a:cubicBezTo>
                    <a:pt x="85" y="337"/>
                    <a:pt x="117" y="316"/>
                    <a:pt x="117" y="284"/>
                  </a:cubicBezTo>
                  <a:cubicBezTo>
                    <a:pt x="117" y="211"/>
                    <a:pt x="106" y="127"/>
                    <a:pt x="106" y="43"/>
                  </a:cubicBezTo>
                  <a:cubicBezTo>
                    <a:pt x="106" y="22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858;p52">
              <a:extLst>
                <a:ext uri="{FF2B5EF4-FFF2-40B4-BE49-F238E27FC236}">
                  <a16:creationId xmlns:a16="http://schemas.microsoft.com/office/drawing/2014/main" id="{92D07170-BE58-4848-B3D9-BA335895F85A}"/>
                </a:ext>
              </a:extLst>
            </p:cNvPr>
            <p:cNvSpPr/>
            <p:nvPr/>
          </p:nvSpPr>
          <p:spPr>
            <a:xfrm>
              <a:off x="2126525" y="5252750"/>
              <a:ext cx="2900" cy="8700"/>
            </a:xfrm>
            <a:custGeom>
              <a:avLst/>
              <a:gdLst/>
              <a:ahLst/>
              <a:cxnLst/>
              <a:rect l="l" t="t" r="r" b="b"/>
              <a:pathLst>
                <a:path w="116" h="348" extrusionOk="0">
                  <a:moveTo>
                    <a:pt x="64" y="1"/>
                  </a:moveTo>
                  <a:cubicBezTo>
                    <a:pt x="32" y="1"/>
                    <a:pt x="11" y="22"/>
                    <a:pt x="11" y="54"/>
                  </a:cubicBezTo>
                  <a:cubicBezTo>
                    <a:pt x="11" y="138"/>
                    <a:pt x="1" y="211"/>
                    <a:pt x="1" y="295"/>
                  </a:cubicBezTo>
                  <a:cubicBezTo>
                    <a:pt x="1" y="327"/>
                    <a:pt x="22" y="348"/>
                    <a:pt x="53" y="348"/>
                  </a:cubicBezTo>
                  <a:cubicBezTo>
                    <a:pt x="74" y="348"/>
                    <a:pt x="95" y="327"/>
                    <a:pt x="106" y="295"/>
                  </a:cubicBezTo>
                  <a:cubicBezTo>
                    <a:pt x="106" y="211"/>
                    <a:pt x="106" y="138"/>
                    <a:pt x="116" y="54"/>
                  </a:cubicBezTo>
                  <a:cubicBezTo>
                    <a:pt x="116" y="22"/>
                    <a:pt x="85" y="1"/>
                    <a:pt x="64" y="1"/>
                  </a:cubicBez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859;p52">
              <a:extLst>
                <a:ext uri="{FF2B5EF4-FFF2-40B4-BE49-F238E27FC236}">
                  <a16:creationId xmlns:a16="http://schemas.microsoft.com/office/drawing/2014/main" id="{637E454C-DD1D-4853-A94B-9E999AE8B8D6}"/>
                </a:ext>
              </a:extLst>
            </p:cNvPr>
            <p:cNvSpPr/>
            <p:nvPr/>
          </p:nvSpPr>
          <p:spPr>
            <a:xfrm>
              <a:off x="2001575" y="4982875"/>
              <a:ext cx="103975" cy="49925"/>
            </a:xfrm>
            <a:custGeom>
              <a:avLst/>
              <a:gdLst/>
              <a:ahLst/>
              <a:cxnLst/>
              <a:rect l="l" t="t" r="r" b="b"/>
              <a:pathLst>
                <a:path w="4159" h="1997" extrusionOk="0">
                  <a:moveTo>
                    <a:pt x="2625" y="1"/>
                  </a:moveTo>
                  <a:cubicBezTo>
                    <a:pt x="2373" y="1"/>
                    <a:pt x="2111" y="22"/>
                    <a:pt x="1869" y="43"/>
                  </a:cubicBezTo>
                  <a:cubicBezTo>
                    <a:pt x="1459" y="96"/>
                    <a:pt x="1092" y="201"/>
                    <a:pt x="787" y="369"/>
                  </a:cubicBezTo>
                  <a:cubicBezTo>
                    <a:pt x="598" y="463"/>
                    <a:pt x="441" y="589"/>
                    <a:pt x="304" y="736"/>
                  </a:cubicBezTo>
                  <a:cubicBezTo>
                    <a:pt x="220" y="841"/>
                    <a:pt x="147" y="946"/>
                    <a:pt x="84" y="1062"/>
                  </a:cubicBezTo>
                  <a:cubicBezTo>
                    <a:pt x="63" y="1072"/>
                    <a:pt x="63" y="1083"/>
                    <a:pt x="52" y="1093"/>
                  </a:cubicBezTo>
                  <a:cubicBezTo>
                    <a:pt x="31" y="1146"/>
                    <a:pt x="21" y="1188"/>
                    <a:pt x="21" y="1230"/>
                  </a:cubicBezTo>
                  <a:cubicBezTo>
                    <a:pt x="10" y="1251"/>
                    <a:pt x="10" y="1272"/>
                    <a:pt x="0" y="1282"/>
                  </a:cubicBezTo>
                  <a:cubicBezTo>
                    <a:pt x="0" y="1303"/>
                    <a:pt x="0" y="1324"/>
                    <a:pt x="21" y="1335"/>
                  </a:cubicBezTo>
                  <a:cubicBezTo>
                    <a:pt x="21" y="1366"/>
                    <a:pt x="31" y="1398"/>
                    <a:pt x="42" y="1419"/>
                  </a:cubicBezTo>
                  <a:cubicBezTo>
                    <a:pt x="63" y="1461"/>
                    <a:pt x="94" y="1492"/>
                    <a:pt x="136" y="1524"/>
                  </a:cubicBezTo>
                  <a:cubicBezTo>
                    <a:pt x="157" y="1534"/>
                    <a:pt x="189" y="1545"/>
                    <a:pt x="199" y="1555"/>
                  </a:cubicBezTo>
                  <a:cubicBezTo>
                    <a:pt x="220" y="1555"/>
                    <a:pt x="241" y="1566"/>
                    <a:pt x="273" y="1566"/>
                  </a:cubicBezTo>
                  <a:cubicBezTo>
                    <a:pt x="294" y="1566"/>
                    <a:pt x="315" y="1576"/>
                    <a:pt x="346" y="1576"/>
                  </a:cubicBezTo>
                  <a:cubicBezTo>
                    <a:pt x="367" y="1576"/>
                    <a:pt x="399" y="1566"/>
                    <a:pt x="430" y="1566"/>
                  </a:cubicBezTo>
                  <a:cubicBezTo>
                    <a:pt x="472" y="1555"/>
                    <a:pt x="525" y="1545"/>
                    <a:pt x="588" y="1513"/>
                  </a:cubicBezTo>
                  <a:cubicBezTo>
                    <a:pt x="651" y="1492"/>
                    <a:pt x="703" y="1450"/>
                    <a:pt x="756" y="1398"/>
                  </a:cubicBezTo>
                  <a:lnTo>
                    <a:pt x="787" y="1524"/>
                  </a:lnTo>
                  <a:cubicBezTo>
                    <a:pt x="808" y="1597"/>
                    <a:pt x="850" y="1660"/>
                    <a:pt x="892" y="1723"/>
                  </a:cubicBezTo>
                  <a:cubicBezTo>
                    <a:pt x="976" y="1828"/>
                    <a:pt x="1102" y="1912"/>
                    <a:pt x="1239" y="1965"/>
                  </a:cubicBezTo>
                  <a:cubicBezTo>
                    <a:pt x="1312" y="1986"/>
                    <a:pt x="1396" y="1996"/>
                    <a:pt x="1480" y="1996"/>
                  </a:cubicBezTo>
                  <a:cubicBezTo>
                    <a:pt x="1533" y="1996"/>
                    <a:pt x="1596" y="1986"/>
                    <a:pt x="1659" y="1975"/>
                  </a:cubicBezTo>
                  <a:cubicBezTo>
                    <a:pt x="1785" y="1944"/>
                    <a:pt x="1922" y="1881"/>
                    <a:pt x="2016" y="1776"/>
                  </a:cubicBezTo>
                  <a:cubicBezTo>
                    <a:pt x="2079" y="1702"/>
                    <a:pt x="2142" y="1618"/>
                    <a:pt x="2174" y="1513"/>
                  </a:cubicBezTo>
                  <a:cubicBezTo>
                    <a:pt x="2184" y="1461"/>
                    <a:pt x="2195" y="1398"/>
                    <a:pt x="2195" y="1335"/>
                  </a:cubicBezTo>
                  <a:cubicBezTo>
                    <a:pt x="2205" y="1314"/>
                    <a:pt x="2205" y="1282"/>
                    <a:pt x="2205" y="1261"/>
                  </a:cubicBezTo>
                  <a:cubicBezTo>
                    <a:pt x="2247" y="1293"/>
                    <a:pt x="2289" y="1324"/>
                    <a:pt x="2342" y="1335"/>
                  </a:cubicBezTo>
                  <a:cubicBezTo>
                    <a:pt x="2426" y="1377"/>
                    <a:pt x="2499" y="1387"/>
                    <a:pt x="2562" y="1387"/>
                  </a:cubicBezTo>
                  <a:lnTo>
                    <a:pt x="2604" y="1387"/>
                  </a:lnTo>
                  <a:cubicBezTo>
                    <a:pt x="2646" y="1387"/>
                    <a:pt x="2678" y="1377"/>
                    <a:pt x="2720" y="1356"/>
                  </a:cubicBezTo>
                  <a:cubicBezTo>
                    <a:pt x="2751" y="1335"/>
                    <a:pt x="2783" y="1314"/>
                    <a:pt x="2804" y="1272"/>
                  </a:cubicBezTo>
                  <a:cubicBezTo>
                    <a:pt x="2825" y="1240"/>
                    <a:pt x="2835" y="1198"/>
                    <a:pt x="2846" y="1146"/>
                  </a:cubicBezTo>
                  <a:lnTo>
                    <a:pt x="2846" y="1125"/>
                  </a:lnTo>
                  <a:cubicBezTo>
                    <a:pt x="2962" y="1240"/>
                    <a:pt x="3098" y="1324"/>
                    <a:pt x="3245" y="1366"/>
                  </a:cubicBezTo>
                  <a:cubicBezTo>
                    <a:pt x="3319" y="1398"/>
                    <a:pt x="3403" y="1408"/>
                    <a:pt x="3476" y="1408"/>
                  </a:cubicBezTo>
                  <a:lnTo>
                    <a:pt x="3518" y="1408"/>
                  </a:lnTo>
                  <a:cubicBezTo>
                    <a:pt x="3613" y="1398"/>
                    <a:pt x="3707" y="1377"/>
                    <a:pt x="3781" y="1324"/>
                  </a:cubicBezTo>
                  <a:cubicBezTo>
                    <a:pt x="3865" y="1282"/>
                    <a:pt x="3938" y="1198"/>
                    <a:pt x="4001" y="1104"/>
                  </a:cubicBezTo>
                  <a:cubicBezTo>
                    <a:pt x="4022" y="1072"/>
                    <a:pt x="4043" y="1030"/>
                    <a:pt x="4075" y="967"/>
                  </a:cubicBezTo>
                  <a:cubicBezTo>
                    <a:pt x="4085" y="936"/>
                    <a:pt x="4106" y="894"/>
                    <a:pt x="4117" y="862"/>
                  </a:cubicBezTo>
                  <a:cubicBezTo>
                    <a:pt x="4138" y="768"/>
                    <a:pt x="4159" y="631"/>
                    <a:pt x="4106" y="505"/>
                  </a:cubicBezTo>
                  <a:cubicBezTo>
                    <a:pt x="4033" y="316"/>
                    <a:pt x="3844" y="180"/>
                    <a:pt x="3539" y="96"/>
                  </a:cubicBezTo>
                  <a:cubicBezTo>
                    <a:pt x="3413" y="64"/>
                    <a:pt x="3266" y="43"/>
                    <a:pt x="3098" y="22"/>
                  </a:cubicBezTo>
                  <a:cubicBezTo>
                    <a:pt x="2951" y="12"/>
                    <a:pt x="2804" y="1"/>
                    <a:pt x="2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860;p52">
              <a:extLst>
                <a:ext uri="{FF2B5EF4-FFF2-40B4-BE49-F238E27FC236}">
                  <a16:creationId xmlns:a16="http://schemas.microsoft.com/office/drawing/2014/main" id="{36591624-F746-4C59-9D5D-16EF38EF6E62}"/>
                </a:ext>
              </a:extLst>
            </p:cNvPr>
            <p:cNvSpPr/>
            <p:nvPr/>
          </p:nvSpPr>
          <p:spPr>
            <a:xfrm>
              <a:off x="2077700" y="4984200"/>
              <a:ext cx="21550" cy="25150"/>
            </a:xfrm>
            <a:custGeom>
              <a:avLst/>
              <a:gdLst/>
              <a:ahLst/>
              <a:cxnLst/>
              <a:rect l="l" t="t" r="r" b="b"/>
              <a:pathLst>
                <a:path w="862" h="1006" extrusionOk="0">
                  <a:moveTo>
                    <a:pt x="610" y="1"/>
                  </a:moveTo>
                  <a:cubicBezTo>
                    <a:pt x="589" y="1"/>
                    <a:pt x="578" y="1"/>
                    <a:pt x="568" y="22"/>
                  </a:cubicBezTo>
                  <a:cubicBezTo>
                    <a:pt x="557" y="43"/>
                    <a:pt x="557" y="74"/>
                    <a:pt x="589" y="85"/>
                  </a:cubicBezTo>
                  <a:cubicBezTo>
                    <a:pt x="599" y="95"/>
                    <a:pt x="610" y="95"/>
                    <a:pt x="620" y="106"/>
                  </a:cubicBezTo>
                  <a:lnTo>
                    <a:pt x="683" y="169"/>
                  </a:lnTo>
                  <a:cubicBezTo>
                    <a:pt x="694" y="190"/>
                    <a:pt x="704" y="211"/>
                    <a:pt x="715" y="242"/>
                  </a:cubicBezTo>
                  <a:cubicBezTo>
                    <a:pt x="725" y="263"/>
                    <a:pt x="736" y="295"/>
                    <a:pt x="746" y="326"/>
                  </a:cubicBezTo>
                  <a:lnTo>
                    <a:pt x="746" y="431"/>
                  </a:lnTo>
                  <a:cubicBezTo>
                    <a:pt x="736" y="473"/>
                    <a:pt x="725" y="515"/>
                    <a:pt x="704" y="547"/>
                  </a:cubicBezTo>
                  <a:cubicBezTo>
                    <a:pt x="694" y="589"/>
                    <a:pt x="673" y="631"/>
                    <a:pt x="641" y="662"/>
                  </a:cubicBezTo>
                  <a:cubicBezTo>
                    <a:pt x="620" y="694"/>
                    <a:pt x="599" y="715"/>
                    <a:pt x="568" y="736"/>
                  </a:cubicBezTo>
                  <a:cubicBezTo>
                    <a:pt x="536" y="757"/>
                    <a:pt x="505" y="778"/>
                    <a:pt x="473" y="788"/>
                  </a:cubicBezTo>
                  <a:cubicBezTo>
                    <a:pt x="452" y="799"/>
                    <a:pt x="421" y="809"/>
                    <a:pt x="400" y="809"/>
                  </a:cubicBezTo>
                  <a:cubicBezTo>
                    <a:pt x="384" y="814"/>
                    <a:pt x="370" y="817"/>
                    <a:pt x="358" y="817"/>
                  </a:cubicBezTo>
                  <a:cubicBezTo>
                    <a:pt x="347" y="817"/>
                    <a:pt x="336" y="814"/>
                    <a:pt x="326" y="809"/>
                  </a:cubicBezTo>
                  <a:cubicBezTo>
                    <a:pt x="295" y="809"/>
                    <a:pt x="263" y="799"/>
                    <a:pt x="242" y="788"/>
                  </a:cubicBezTo>
                  <a:cubicBezTo>
                    <a:pt x="221" y="778"/>
                    <a:pt x="190" y="767"/>
                    <a:pt x="169" y="746"/>
                  </a:cubicBezTo>
                  <a:cubicBezTo>
                    <a:pt x="155" y="739"/>
                    <a:pt x="140" y="736"/>
                    <a:pt x="124" y="736"/>
                  </a:cubicBezTo>
                  <a:cubicBezTo>
                    <a:pt x="90" y="736"/>
                    <a:pt x="53" y="752"/>
                    <a:pt x="32" y="788"/>
                  </a:cubicBezTo>
                  <a:cubicBezTo>
                    <a:pt x="1" y="841"/>
                    <a:pt x="22" y="893"/>
                    <a:pt x="64" y="925"/>
                  </a:cubicBezTo>
                  <a:cubicBezTo>
                    <a:pt x="143" y="978"/>
                    <a:pt x="235" y="1006"/>
                    <a:pt x="329" y="1006"/>
                  </a:cubicBezTo>
                  <a:cubicBezTo>
                    <a:pt x="384" y="1006"/>
                    <a:pt x="440" y="996"/>
                    <a:pt x="494" y="977"/>
                  </a:cubicBezTo>
                  <a:cubicBezTo>
                    <a:pt x="620" y="925"/>
                    <a:pt x="725" y="820"/>
                    <a:pt x="788" y="704"/>
                  </a:cubicBezTo>
                  <a:cubicBezTo>
                    <a:pt x="820" y="641"/>
                    <a:pt x="841" y="578"/>
                    <a:pt x="851" y="515"/>
                  </a:cubicBezTo>
                  <a:cubicBezTo>
                    <a:pt x="862" y="452"/>
                    <a:pt x="862" y="389"/>
                    <a:pt x="851" y="326"/>
                  </a:cubicBezTo>
                  <a:cubicBezTo>
                    <a:pt x="841" y="263"/>
                    <a:pt x="820" y="200"/>
                    <a:pt x="788" y="148"/>
                  </a:cubicBezTo>
                  <a:cubicBezTo>
                    <a:pt x="746" y="85"/>
                    <a:pt x="694" y="43"/>
                    <a:pt x="63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861;p52">
              <a:extLst>
                <a:ext uri="{FF2B5EF4-FFF2-40B4-BE49-F238E27FC236}">
                  <a16:creationId xmlns:a16="http://schemas.microsoft.com/office/drawing/2014/main" id="{23D00477-F5F1-40B2-BE05-41E0E48129E9}"/>
                </a:ext>
              </a:extLst>
            </p:cNvPr>
            <p:cNvSpPr/>
            <p:nvPr/>
          </p:nvSpPr>
          <p:spPr>
            <a:xfrm>
              <a:off x="2069825" y="49936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05" y="1"/>
                  </a:moveTo>
                  <a:cubicBezTo>
                    <a:pt x="42" y="1"/>
                    <a:pt x="0" y="43"/>
                    <a:pt x="0" y="106"/>
                  </a:cubicBezTo>
                  <a:cubicBezTo>
                    <a:pt x="0" y="158"/>
                    <a:pt x="42" y="200"/>
                    <a:pt x="105" y="200"/>
                  </a:cubicBezTo>
                  <a:cubicBezTo>
                    <a:pt x="158" y="200"/>
                    <a:pt x="200" y="158"/>
                    <a:pt x="200" y="106"/>
                  </a:cubicBezTo>
                  <a:cubicBezTo>
                    <a:pt x="200" y="43"/>
                    <a:pt x="158" y="1"/>
                    <a:pt x="105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862;p52">
              <a:extLst>
                <a:ext uri="{FF2B5EF4-FFF2-40B4-BE49-F238E27FC236}">
                  <a16:creationId xmlns:a16="http://schemas.microsoft.com/office/drawing/2014/main" id="{306432FE-9154-45F3-A425-C18CE2D555CA}"/>
                </a:ext>
              </a:extLst>
            </p:cNvPr>
            <p:cNvSpPr/>
            <p:nvPr/>
          </p:nvSpPr>
          <p:spPr>
            <a:xfrm>
              <a:off x="2061150" y="5000475"/>
              <a:ext cx="5275" cy="5000"/>
            </a:xfrm>
            <a:custGeom>
              <a:avLst/>
              <a:gdLst/>
              <a:ahLst/>
              <a:cxnLst/>
              <a:rect l="l" t="t" r="r" b="b"/>
              <a:pathLst>
                <a:path w="211" h="200" extrusionOk="0">
                  <a:moveTo>
                    <a:pt x="106" y="1"/>
                  </a:moveTo>
                  <a:cubicBezTo>
                    <a:pt x="53" y="1"/>
                    <a:pt x="1" y="43"/>
                    <a:pt x="1" y="95"/>
                  </a:cubicBezTo>
                  <a:cubicBezTo>
                    <a:pt x="1" y="158"/>
                    <a:pt x="53" y="200"/>
                    <a:pt x="106" y="200"/>
                  </a:cubicBezTo>
                  <a:cubicBezTo>
                    <a:pt x="158" y="200"/>
                    <a:pt x="211" y="158"/>
                    <a:pt x="211" y="95"/>
                  </a:cubicBezTo>
                  <a:cubicBezTo>
                    <a:pt x="211" y="43"/>
                    <a:pt x="158" y="1"/>
                    <a:pt x="106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863;p52">
              <a:extLst>
                <a:ext uri="{FF2B5EF4-FFF2-40B4-BE49-F238E27FC236}">
                  <a16:creationId xmlns:a16="http://schemas.microsoft.com/office/drawing/2014/main" id="{2DAAD56D-7C48-4FDF-A8D8-2F9D53C32A73}"/>
                </a:ext>
              </a:extLst>
            </p:cNvPr>
            <p:cNvSpPr/>
            <p:nvPr/>
          </p:nvSpPr>
          <p:spPr>
            <a:xfrm>
              <a:off x="2399550" y="5130175"/>
              <a:ext cx="800" cy="2650"/>
            </a:xfrm>
            <a:custGeom>
              <a:avLst/>
              <a:gdLst/>
              <a:ahLst/>
              <a:cxnLst/>
              <a:rect l="l" t="t" r="r" b="b"/>
              <a:pathLst>
                <a:path w="32" h="106" extrusionOk="0">
                  <a:moveTo>
                    <a:pt x="0" y="0"/>
                  </a:moveTo>
                  <a:cubicBezTo>
                    <a:pt x="0" y="31"/>
                    <a:pt x="11" y="52"/>
                    <a:pt x="11" y="73"/>
                  </a:cubicBezTo>
                  <a:cubicBezTo>
                    <a:pt x="21" y="84"/>
                    <a:pt x="21" y="94"/>
                    <a:pt x="32" y="105"/>
                  </a:cubicBezTo>
                  <a:cubicBezTo>
                    <a:pt x="21" y="84"/>
                    <a:pt x="21" y="73"/>
                    <a:pt x="21" y="63"/>
                  </a:cubicBezTo>
                  <a:cubicBezTo>
                    <a:pt x="11" y="42"/>
                    <a:pt x="11" y="21"/>
                    <a:pt x="0" y="0"/>
                  </a:cubicBezTo>
                  <a:close/>
                </a:path>
              </a:pathLst>
            </a:custGeom>
            <a:solidFill>
              <a:srgbClr val="00D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864;p52">
              <a:extLst>
                <a:ext uri="{FF2B5EF4-FFF2-40B4-BE49-F238E27FC236}">
                  <a16:creationId xmlns:a16="http://schemas.microsoft.com/office/drawing/2014/main" id="{33356FC7-134F-4E3E-8456-33D50816DBF4}"/>
                </a:ext>
              </a:extLst>
            </p:cNvPr>
            <p:cNvSpPr/>
            <p:nvPr/>
          </p:nvSpPr>
          <p:spPr>
            <a:xfrm>
              <a:off x="2188475" y="5100500"/>
              <a:ext cx="317925" cy="149925"/>
            </a:xfrm>
            <a:custGeom>
              <a:avLst/>
              <a:gdLst/>
              <a:ahLst/>
              <a:cxnLst/>
              <a:rect l="l" t="t" r="r" b="b"/>
              <a:pathLst>
                <a:path w="12717" h="5997" extrusionOk="0">
                  <a:moveTo>
                    <a:pt x="946" y="0"/>
                  </a:moveTo>
                  <a:cubicBezTo>
                    <a:pt x="883" y="0"/>
                    <a:pt x="809" y="11"/>
                    <a:pt x="746" y="21"/>
                  </a:cubicBezTo>
                  <a:cubicBezTo>
                    <a:pt x="704" y="32"/>
                    <a:pt x="673" y="53"/>
                    <a:pt x="652" y="63"/>
                  </a:cubicBezTo>
                  <a:cubicBezTo>
                    <a:pt x="620" y="84"/>
                    <a:pt x="599" y="116"/>
                    <a:pt x="589" y="158"/>
                  </a:cubicBezTo>
                  <a:cubicBezTo>
                    <a:pt x="589" y="179"/>
                    <a:pt x="589" y="210"/>
                    <a:pt x="610" y="242"/>
                  </a:cubicBezTo>
                  <a:cubicBezTo>
                    <a:pt x="620" y="273"/>
                    <a:pt x="641" y="305"/>
                    <a:pt x="662" y="336"/>
                  </a:cubicBezTo>
                  <a:cubicBezTo>
                    <a:pt x="704" y="389"/>
                    <a:pt x="757" y="431"/>
                    <a:pt x="799" y="483"/>
                  </a:cubicBezTo>
                  <a:lnTo>
                    <a:pt x="841" y="515"/>
                  </a:lnTo>
                  <a:cubicBezTo>
                    <a:pt x="862" y="536"/>
                    <a:pt x="883" y="557"/>
                    <a:pt x="893" y="578"/>
                  </a:cubicBezTo>
                  <a:cubicBezTo>
                    <a:pt x="862" y="557"/>
                    <a:pt x="830" y="536"/>
                    <a:pt x="788" y="515"/>
                  </a:cubicBezTo>
                  <a:cubicBezTo>
                    <a:pt x="683" y="452"/>
                    <a:pt x="547" y="378"/>
                    <a:pt x="400" y="336"/>
                  </a:cubicBezTo>
                  <a:cubicBezTo>
                    <a:pt x="358" y="336"/>
                    <a:pt x="326" y="326"/>
                    <a:pt x="284" y="326"/>
                  </a:cubicBezTo>
                  <a:cubicBezTo>
                    <a:pt x="274" y="326"/>
                    <a:pt x="253" y="326"/>
                    <a:pt x="232" y="336"/>
                  </a:cubicBezTo>
                  <a:cubicBezTo>
                    <a:pt x="200" y="336"/>
                    <a:pt x="169" y="347"/>
                    <a:pt x="148" y="357"/>
                  </a:cubicBezTo>
                  <a:cubicBezTo>
                    <a:pt x="127" y="368"/>
                    <a:pt x="106" y="389"/>
                    <a:pt x="85" y="410"/>
                  </a:cubicBezTo>
                  <a:cubicBezTo>
                    <a:pt x="43" y="462"/>
                    <a:pt x="22" y="525"/>
                    <a:pt x="11" y="567"/>
                  </a:cubicBezTo>
                  <a:cubicBezTo>
                    <a:pt x="1" y="630"/>
                    <a:pt x="32" y="693"/>
                    <a:pt x="53" y="735"/>
                  </a:cubicBezTo>
                  <a:cubicBezTo>
                    <a:pt x="85" y="788"/>
                    <a:pt x="116" y="840"/>
                    <a:pt x="158" y="872"/>
                  </a:cubicBezTo>
                  <a:cubicBezTo>
                    <a:pt x="200" y="935"/>
                    <a:pt x="263" y="987"/>
                    <a:pt x="326" y="1050"/>
                  </a:cubicBezTo>
                  <a:cubicBezTo>
                    <a:pt x="368" y="1092"/>
                    <a:pt x="410" y="1124"/>
                    <a:pt x="463" y="1166"/>
                  </a:cubicBezTo>
                  <a:cubicBezTo>
                    <a:pt x="421" y="1155"/>
                    <a:pt x="379" y="1155"/>
                    <a:pt x="347" y="1155"/>
                  </a:cubicBezTo>
                  <a:cubicBezTo>
                    <a:pt x="263" y="1155"/>
                    <a:pt x="179" y="1176"/>
                    <a:pt x="127" y="1229"/>
                  </a:cubicBezTo>
                  <a:cubicBezTo>
                    <a:pt x="106" y="1250"/>
                    <a:pt x="95" y="1271"/>
                    <a:pt x="85" y="1302"/>
                  </a:cubicBezTo>
                  <a:cubicBezTo>
                    <a:pt x="74" y="1334"/>
                    <a:pt x="74" y="1365"/>
                    <a:pt x="85" y="1397"/>
                  </a:cubicBezTo>
                  <a:cubicBezTo>
                    <a:pt x="95" y="1428"/>
                    <a:pt x="106" y="1460"/>
                    <a:pt x="127" y="1481"/>
                  </a:cubicBezTo>
                  <a:cubicBezTo>
                    <a:pt x="137" y="1512"/>
                    <a:pt x="158" y="1533"/>
                    <a:pt x="179" y="1565"/>
                  </a:cubicBezTo>
                  <a:cubicBezTo>
                    <a:pt x="253" y="1649"/>
                    <a:pt x="347" y="1722"/>
                    <a:pt x="421" y="1775"/>
                  </a:cubicBezTo>
                  <a:cubicBezTo>
                    <a:pt x="505" y="1848"/>
                    <a:pt x="599" y="1911"/>
                    <a:pt x="683" y="1985"/>
                  </a:cubicBezTo>
                  <a:lnTo>
                    <a:pt x="725" y="2006"/>
                  </a:lnTo>
                  <a:cubicBezTo>
                    <a:pt x="778" y="2048"/>
                    <a:pt x="841" y="2090"/>
                    <a:pt x="893" y="2132"/>
                  </a:cubicBezTo>
                  <a:cubicBezTo>
                    <a:pt x="946" y="2174"/>
                    <a:pt x="998" y="2226"/>
                    <a:pt x="1040" y="2268"/>
                  </a:cubicBezTo>
                  <a:lnTo>
                    <a:pt x="1051" y="2279"/>
                  </a:lnTo>
                  <a:cubicBezTo>
                    <a:pt x="1114" y="2342"/>
                    <a:pt x="1177" y="2405"/>
                    <a:pt x="1250" y="2489"/>
                  </a:cubicBezTo>
                  <a:cubicBezTo>
                    <a:pt x="1345" y="2594"/>
                    <a:pt x="1450" y="2720"/>
                    <a:pt x="1565" y="2867"/>
                  </a:cubicBezTo>
                  <a:cubicBezTo>
                    <a:pt x="1565" y="2877"/>
                    <a:pt x="1565" y="2888"/>
                    <a:pt x="1576" y="2898"/>
                  </a:cubicBezTo>
                  <a:cubicBezTo>
                    <a:pt x="1880" y="3361"/>
                    <a:pt x="2237" y="3781"/>
                    <a:pt x="2636" y="4148"/>
                  </a:cubicBezTo>
                  <a:cubicBezTo>
                    <a:pt x="3035" y="4506"/>
                    <a:pt x="3476" y="4831"/>
                    <a:pt x="3949" y="5094"/>
                  </a:cubicBezTo>
                  <a:cubicBezTo>
                    <a:pt x="4883" y="5619"/>
                    <a:pt x="5944" y="5934"/>
                    <a:pt x="7015" y="5986"/>
                  </a:cubicBezTo>
                  <a:cubicBezTo>
                    <a:pt x="7120" y="5986"/>
                    <a:pt x="7235" y="5997"/>
                    <a:pt x="7351" y="5997"/>
                  </a:cubicBezTo>
                  <a:cubicBezTo>
                    <a:pt x="7771" y="5997"/>
                    <a:pt x="8212" y="5955"/>
                    <a:pt x="8632" y="5871"/>
                  </a:cubicBezTo>
                  <a:cubicBezTo>
                    <a:pt x="8884" y="5818"/>
                    <a:pt x="9147" y="5755"/>
                    <a:pt x="9430" y="5661"/>
                  </a:cubicBezTo>
                  <a:cubicBezTo>
                    <a:pt x="9693" y="5587"/>
                    <a:pt x="9966" y="5482"/>
                    <a:pt x="10229" y="5377"/>
                  </a:cubicBezTo>
                  <a:cubicBezTo>
                    <a:pt x="10733" y="5157"/>
                    <a:pt x="11195" y="4905"/>
                    <a:pt x="11594" y="4621"/>
                  </a:cubicBezTo>
                  <a:cubicBezTo>
                    <a:pt x="11804" y="4474"/>
                    <a:pt x="12003" y="4306"/>
                    <a:pt x="12192" y="4138"/>
                  </a:cubicBezTo>
                  <a:cubicBezTo>
                    <a:pt x="12371" y="3970"/>
                    <a:pt x="12549" y="3781"/>
                    <a:pt x="12707" y="3571"/>
                  </a:cubicBezTo>
                  <a:cubicBezTo>
                    <a:pt x="12717" y="3560"/>
                    <a:pt x="12717" y="3529"/>
                    <a:pt x="12707" y="3508"/>
                  </a:cubicBezTo>
                  <a:cubicBezTo>
                    <a:pt x="12707" y="3487"/>
                    <a:pt x="12696" y="3476"/>
                    <a:pt x="12675" y="3466"/>
                  </a:cubicBezTo>
                  <a:cubicBezTo>
                    <a:pt x="12665" y="3455"/>
                    <a:pt x="12654" y="3455"/>
                    <a:pt x="12633" y="3455"/>
                  </a:cubicBezTo>
                  <a:lnTo>
                    <a:pt x="12612" y="3455"/>
                  </a:lnTo>
                  <a:cubicBezTo>
                    <a:pt x="12591" y="3466"/>
                    <a:pt x="12581" y="3476"/>
                    <a:pt x="12570" y="3497"/>
                  </a:cubicBezTo>
                  <a:lnTo>
                    <a:pt x="12560" y="3497"/>
                  </a:lnTo>
                  <a:lnTo>
                    <a:pt x="12549" y="3518"/>
                  </a:lnTo>
                  <a:lnTo>
                    <a:pt x="12549" y="3518"/>
                  </a:lnTo>
                  <a:lnTo>
                    <a:pt x="12560" y="3508"/>
                  </a:lnTo>
                  <a:lnTo>
                    <a:pt x="12560" y="3508"/>
                  </a:lnTo>
                  <a:cubicBezTo>
                    <a:pt x="12497" y="3592"/>
                    <a:pt x="12413" y="3686"/>
                    <a:pt x="12339" y="3770"/>
                  </a:cubicBezTo>
                  <a:cubicBezTo>
                    <a:pt x="12339" y="3697"/>
                    <a:pt x="12339" y="3623"/>
                    <a:pt x="12329" y="3550"/>
                  </a:cubicBezTo>
                  <a:cubicBezTo>
                    <a:pt x="12318" y="3424"/>
                    <a:pt x="12287" y="3277"/>
                    <a:pt x="12234" y="3119"/>
                  </a:cubicBezTo>
                  <a:cubicBezTo>
                    <a:pt x="12192" y="2993"/>
                    <a:pt x="12140" y="2867"/>
                    <a:pt x="12056" y="2709"/>
                  </a:cubicBezTo>
                  <a:cubicBezTo>
                    <a:pt x="11993" y="2573"/>
                    <a:pt x="11930" y="2447"/>
                    <a:pt x="11867" y="2342"/>
                  </a:cubicBezTo>
                  <a:cubicBezTo>
                    <a:pt x="11741" y="2132"/>
                    <a:pt x="11583" y="1932"/>
                    <a:pt x="11405" y="1743"/>
                  </a:cubicBezTo>
                  <a:cubicBezTo>
                    <a:pt x="11226" y="1565"/>
                    <a:pt x="11037" y="1407"/>
                    <a:pt x="10817" y="1281"/>
                  </a:cubicBezTo>
                  <a:cubicBezTo>
                    <a:pt x="10680" y="1197"/>
                    <a:pt x="10523" y="1124"/>
                    <a:pt x="10355" y="1071"/>
                  </a:cubicBezTo>
                  <a:cubicBezTo>
                    <a:pt x="10197" y="1019"/>
                    <a:pt x="10029" y="987"/>
                    <a:pt x="9851" y="977"/>
                  </a:cubicBezTo>
                  <a:lnTo>
                    <a:pt x="9767" y="977"/>
                  </a:lnTo>
                  <a:cubicBezTo>
                    <a:pt x="9630" y="977"/>
                    <a:pt x="9483" y="998"/>
                    <a:pt x="9336" y="1029"/>
                  </a:cubicBezTo>
                  <a:cubicBezTo>
                    <a:pt x="9241" y="1050"/>
                    <a:pt x="9147" y="1082"/>
                    <a:pt x="9052" y="1124"/>
                  </a:cubicBezTo>
                  <a:cubicBezTo>
                    <a:pt x="9094" y="1050"/>
                    <a:pt x="9115" y="977"/>
                    <a:pt x="9147" y="903"/>
                  </a:cubicBezTo>
                  <a:cubicBezTo>
                    <a:pt x="9147" y="893"/>
                    <a:pt x="9147" y="872"/>
                    <a:pt x="9136" y="851"/>
                  </a:cubicBezTo>
                  <a:cubicBezTo>
                    <a:pt x="9126" y="830"/>
                    <a:pt x="9105" y="819"/>
                    <a:pt x="9084" y="809"/>
                  </a:cubicBezTo>
                  <a:lnTo>
                    <a:pt x="9073" y="809"/>
                  </a:lnTo>
                  <a:cubicBezTo>
                    <a:pt x="9031" y="809"/>
                    <a:pt x="9010" y="830"/>
                    <a:pt x="8989" y="861"/>
                  </a:cubicBezTo>
                  <a:cubicBezTo>
                    <a:pt x="8979" y="924"/>
                    <a:pt x="8958" y="977"/>
                    <a:pt x="8926" y="1029"/>
                  </a:cubicBezTo>
                  <a:cubicBezTo>
                    <a:pt x="8905" y="1103"/>
                    <a:pt x="8874" y="1166"/>
                    <a:pt x="8832" y="1239"/>
                  </a:cubicBezTo>
                  <a:cubicBezTo>
                    <a:pt x="8832" y="1239"/>
                    <a:pt x="8821" y="1239"/>
                    <a:pt x="8821" y="1250"/>
                  </a:cubicBezTo>
                  <a:cubicBezTo>
                    <a:pt x="8790" y="1260"/>
                    <a:pt x="8779" y="1292"/>
                    <a:pt x="8790" y="1323"/>
                  </a:cubicBezTo>
                  <a:cubicBezTo>
                    <a:pt x="8716" y="1449"/>
                    <a:pt x="8643" y="1565"/>
                    <a:pt x="8559" y="1670"/>
                  </a:cubicBezTo>
                  <a:cubicBezTo>
                    <a:pt x="8412" y="1848"/>
                    <a:pt x="8254" y="2006"/>
                    <a:pt x="8075" y="2153"/>
                  </a:cubicBezTo>
                  <a:cubicBezTo>
                    <a:pt x="7813" y="2342"/>
                    <a:pt x="7529" y="2510"/>
                    <a:pt x="7214" y="2646"/>
                  </a:cubicBezTo>
                  <a:lnTo>
                    <a:pt x="7235" y="2636"/>
                  </a:lnTo>
                  <a:lnTo>
                    <a:pt x="7235" y="2636"/>
                  </a:lnTo>
                  <a:cubicBezTo>
                    <a:pt x="6868" y="2793"/>
                    <a:pt x="6479" y="2898"/>
                    <a:pt x="6070" y="2951"/>
                  </a:cubicBezTo>
                  <a:cubicBezTo>
                    <a:pt x="5849" y="2982"/>
                    <a:pt x="5618" y="3003"/>
                    <a:pt x="5398" y="3003"/>
                  </a:cubicBezTo>
                  <a:cubicBezTo>
                    <a:pt x="5167" y="3003"/>
                    <a:pt x="4925" y="2982"/>
                    <a:pt x="4694" y="2951"/>
                  </a:cubicBezTo>
                  <a:cubicBezTo>
                    <a:pt x="4232" y="2888"/>
                    <a:pt x="3791" y="2772"/>
                    <a:pt x="3382" y="2594"/>
                  </a:cubicBezTo>
                  <a:lnTo>
                    <a:pt x="3382" y="2594"/>
                  </a:lnTo>
                  <a:lnTo>
                    <a:pt x="3392" y="2604"/>
                  </a:lnTo>
                  <a:cubicBezTo>
                    <a:pt x="3319" y="2573"/>
                    <a:pt x="3245" y="2541"/>
                    <a:pt x="3172" y="2499"/>
                  </a:cubicBezTo>
                  <a:lnTo>
                    <a:pt x="3140" y="2405"/>
                  </a:lnTo>
                  <a:cubicBezTo>
                    <a:pt x="3046" y="2174"/>
                    <a:pt x="2941" y="1943"/>
                    <a:pt x="2836" y="1712"/>
                  </a:cubicBezTo>
                  <a:cubicBezTo>
                    <a:pt x="2689" y="1428"/>
                    <a:pt x="2542" y="1176"/>
                    <a:pt x="2384" y="977"/>
                  </a:cubicBezTo>
                  <a:cubicBezTo>
                    <a:pt x="2248" y="788"/>
                    <a:pt x="2090" y="620"/>
                    <a:pt x="1912" y="473"/>
                  </a:cubicBezTo>
                  <a:cubicBezTo>
                    <a:pt x="1817" y="389"/>
                    <a:pt x="1723" y="305"/>
                    <a:pt x="1618" y="242"/>
                  </a:cubicBezTo>
                  <a:cubicBezTo>
                    <a:pt x="1513" y="168"/>
                    <a:pt x="1408" y="116"/>
                    <a:pt x="1303" y="74"/>
                  </a:cubicBezTo>
                  <a:cubicBezTo>
                    <a:pt x="1208" y="32"/>
                    <a:pt x="1124" y="11"/>
                    <a:pt x="1030" y="0"/>
                  </a:cubicBezTo>
                  <a:close/>
                </a:path>
              </a:pathLst>
            </a:custGeom>
            <a:solidFill>
              <a:srgbClr val="FFC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865;p52">
              <a:extLst>
                <a:ext uri="{FF2B5EF4-FFF2-40B4-BE49-F238E27FC236}">
                  <a16:creationId xmlns:a16="http://schemas.microsoft.com/office/drawing/2014/main" id="{58FEEDB2-36CA-4A16-B754-BB626194422E}"/>
                </a:ext>
              </a:extLst>
            </p:cNvPr>
            <p:cNvSpPr/>
            <p:nvPr/>
          </p:nvSpPr>
          <p:spPr>
            <a:xfrm>
              <a:off x="2400850" y="4935625"/>
              <a:ext cx="161475" cy="247325"/>
            </a:xfrm>
            <a:custGeom>
              <a:avLst/>
              <a:gdLst/>
              <a:ahLst/>
              <a:cxnLst/>
              <a:rect l="l" t="t" r="r" b="b"/>
              <a:pathLst>
                <a:path w="6459" h="9893" extrusionOk="0">
                  <a:moveTo>
                    <a:pt x="2500" y="1"/>
                  </a:moveTo>
                  <a:cubicBezTo>
                    <a:pt x="2479" y="1"/>
                    <a:pt x="2469" y="1"/>
                    <a:pt x="2458" y="12"/>
                  </a:cubicBezTo>
                  <a:cubicBezTo>
                    <a:pt x="2448" y="22"/>
                    <a:pt x="2437" y="22"/>
                    <a:pt x="2427" y="33"/>
                  </a:cubicBezTo>
                  <a:cubicBezTo>
                    <a:pt x="2427" y="43"/>
                    <a:pt x="2416" y="43"/>
                    <a:pt x="2416" y="54"/>
                  </a:cubicBezTo>
                  <a:cubicBezTo>
                    <a:pt x="2406" y="64"/>
                    <a:pt x="2406" y="85"/>
                    <a:pt x="2406" y="106"/>
                  </a:cubicBezTo>
                  <a:cubicBezTo>
                    <a:pt x="2416" y="169"/>
                    <a:pt x="2416" y="222"/>
                    <a:pt x="2427" y="285"/>
                  </a:cubicBezTo>
                  <a:cubicBezTo>
                    <a:pt x="2458" y="757"/>
                    <a:pt x="2427" y="1251"/>
                    <a:pt x="2322" y="1797"/>
                  </a:cubicBezTo>
                  <a:lnTo>
                    <a:pt x="2322" y="1786"/>
                  </a:lnTo>
                  <a:cubicBezTo>
                    <a:pt x="2227" y="2311"/>
                    <a:pt x="2059" y="2868"/>
                    <a:pt x="1828" y="3487"/>
                  </a:cubicBezTo>
                  <a:cubicBezTo>
                    <a:pt x="1639" y="3970"/>
                    <a:pt x="1419" y="4485"/>
                    <a:pt x="1125" y="5094"/>
                  </a:cubicBezTo>
                  <a:lnTo>
                    <a:pt x="1104" y="5136"/>
                  </a:lnTo>
                  <a:lnTo>
                    <a:pt x="1083" y="5188"/>
                  </a:lnTo>
                  <a:cubicBezTo>
                    <a:pt x="1030" y="5293"/>
                    <a:pt x="977" y="5398"/>
                    <a:pt x="925" y="5493"/>
                  </a:cubicBezTo>
                  <a:lnTo>
                    <a:pt x="862" y="5640"/>
                  </a:lnTo>
                  <a:lnTo>
                    <a:pt x="788" y="5776"/>
                  </a:lnTo>
                  <a:cubicBezTo>
                    <a:pt x="736" y="5892"/>
                    <a:pt x="673" y="6018"/>
                    <a:pt x="610" y="6144"/>
                  </a:cubicBezTo>
                  <a:cubicBezTo>
                    <a:pt x="452" y="6448"/>
                    <a:pt x="263" y="6805"/>
                    <a:pt x="22" y="7131"/>
                  </a:cubicBezTo>
                  <a:cubicBezTo>
                    <a:pt x="11" y="7141"/>
                    <a:pt x="1" y="7162"/>
                    <a:pt x="1" y="7183"/>
                  </a:cubicBezTo>
                  <a:cubicBezTo>
                    <a:pt x="11" y="7204"/>
                    <a:pt x="22" y="7225"/>
                    <a:pt x="43" y="7236"/>
                  </a:cubicBezTo>
                  <a:cubicBezTo>
                    <a:pt x="53" y="7246"/>
                    <a:pt x="64" y="7246"/>
                    <a:pt x="74" y="7246"/>
                  </a:cubicBezTo>
                  <a:cubicBezTo>
                    <a:pt x="85" y="7257"/>
                    <a:pt x="106" y="7267"/>
                    <a:pt x="127" y="7267"/>
                  </a:cubicBezTo>
                  <a:cubicBezTo>
                    <a:pt x="221" y="7257"/>
                    <a:pt x="305" y="7257"/>
                    <a:pt x="400" y="7257"/>
                  </a:cubicBezTo>
                  <a:cubicBezTo>
                    <a:pt x="515" y="7257"/>
                    <a:pt x="631" y="7267"/>
                    <a:pt x="746" y="7278"/>
                  </a:cubicBezTo>
                  <a:lnTo>
                    <a:pt x="725" y="7278"/>
                  </a:lnTo>
                  <a:cubicBezTo>
                    <a:pt x="1020" y="7320"/>
                    <a:pt x="1324" y="7404"/>
                    <a:pt x="1650" y="7530"/>
                  </a:cubicBezTo>
                  <a:cubicBezTo>
                    <a:pt x="2080" y="7708"/>
                    <a:pt x="2500" y="7960"/>
                    <a:pt x="2920" y="8286"/>
                  </a:cubicBezTo>
                  <a:cubicBezTo>
                    <a:pt x="3340" y="8611"/>
                    <a:pt x="3708" y="8979"/>
                    <a:pt x="4002" y="9367"/>
                  </a:cubicBezTo>
                  <a:lnTo>
                    <a:pt x="4012" y="9367"/>
                  </a:lnTo>
                  <a:cubicBezTo>
                    <a:pt x="4128" y="9535"/>
                    <a:pt x="4222" y="9682"/>
                    <a:pt x="4306" y="9830"/>
                  </a:cubicBezTo>
                  <a:cubicBezTo>
                    <a:pt x="4317" y="9851"/>
                    <a:pt x="4338" y="9872"/>
                    <a:pt x="4359" y="9872"/>
                  </a:cubicBezTo>
                  <a:cubicBezTo>
                    <a:pt x="4380" y="9882"/>
                    <a:pt x="4401" y="9893"/>
                    <a:pt x="4411" y="9893"/>
                  </a:cubicBezTo>
                  <a:cubicBezTo>
                    <a:pt x="4443" y="9893"/>
                    <a:pt x="4464" y="9882"/>
                    <a:pt x="4474" y="9861"/>
                  </a:cubicBezTo>
                  <a:cubicBezTo>
                    <a:pt x="4831" y="9525"/>
                    <a:pt x="5157" y="9115"/>
                    <a:pt x="5440" y="8664"/>
                  </a:cubicBezTo>
                  <a:cubicBezTo>
                    <a:pt x="5713" y="8233"/>
                    <a:pt x="5923" y="7750"/>
                    <a:pt x="6091" y="7236"/>
                  </a:cubicBezTo>
                  <a:cubicBezTo>
                    <a:pt x="6406" y="6207"/>
                    <a:pt x="6459" y="5157"/>
                    <a:pt x="6228" y="4180"/>
                  </a:cubicBezTo>
                  <a:cubicBezTo>
                    <a:pt x="6112" y="3718"/>
                    <a:pt x="5934" y="3256"/>
                    <a:pt x="5671" y="2784"/>
                  </a:cubicBezTo>
                  <a:cubicBezTo>
                    <a:pt x="5430" y="2332"/>
                    <a:pt x="5125" y="1902"/>
                    <a:pt x="4758" y="1503"/>
                  </a:cubicBezTo>
                  <a:cubicBezTo>
                    <a:pt x="4443" y="1156"/>
                    <a:pt x="4096" y="841"/>
                    <a:pt x="3729" y="589"/>
                  </a:cubicBezTo>
                  <a:cubicBezTo>
                    <a:pt x="3529" y="463"/>
                    <a:pt x="3330" y="348"/>
                    <a:pt x="3130" y="243"/>
                  </a:cubicBezTo>
                  <a:cubicBezTo>
                    <a:pt x="2941" y="148"/>
                    <a:pt x="2731" y="64"/>
                    <a:pt x="2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866;p52">
              <a:extLst>
                <a:ext uri="{FF2B5EF4-FFF2-40B4-BE49-F238E27FC236}">
                  <a16:creationId xmlns:a16="http://schemas.microsoft.com/office/drawing/2014/main" id="{1D040765-D0C6-40B5-A4C3-FCB8E20747F2}"/>
                </a:ext>
              </a:extLst>
            </p:cNvPr>
            <p:cNvSpPr/>
            <p:nvPr/>
          </p:nvSpPr>
          <p:spPr>
            <a:xfrm>
              <a:off x="2512675" y="5041975"/>
              <a:ext cx="48075" cy="140975"/>
            </a:xfrm>
            <a:custGeom>
              <a:avLst/>
              <a:gdLst/>
              <a:ahLst/>
              <a:cxnLst/>
              <a:rect l="l" t="t" r="r" b="b"/>
              <a:pathLst>
                <a:path w="1923" h="5639" extrusionOk="0">
                  <a:moveTo>
                    <a:pt x="1765" y="0"/>
                  </a:moveTo>
                  <a:cubicBezTo>
                    <a:pt x="1744" y="0"/>
                    <a:pt x="1734" y="21"/>
                    <a:pt x="1744" y="31"/>
                  </a:cubicBezTo>
                  <a:cubicBezTo>
                    <a:pt x="1797" y="283"/>
                    <a:pt x="1828" y="546"/>
                    <a:pt x="1839" y="808"/>
                  </a:cubicBezTo>
                  <a:lnTo>
                    <a:pt x="1839" y="819"/>
                  </a:lnTo>
                  <a:cubicBezTo>
                    <a:pt x="1849" y="1050"/>
                    <a:pt x="1839" y="1291"/>
                    <a:pt x="1818" y="1533"/>
                  </a:cubicBezTo>
                  <a:cubicBezTo>
                    <a:pt x="1797" y="1774"/>
                    <a:pt x="1765" y="2016"/>
                    <a:pt x="1713" y="2257"/>
                  </a:cubicBezTo>
                  <a:lnTo>
                    <a:pt x="1713" y="2247"/>
                  </a:lnTo>
                  <a:cubicBezTo>
                    <a:pt x="1650" y="2551"/>
                    <a:pt x="1555" y="2845"/>
                    <a:pt x="1450" y="3129"/>
                  </a:cubicBezTo>
                  <a:cubicBezTo>
                    <a:pt x="1345" y="3423"/>
                    <a:pt x="1209" y="3706"/>
                    <a:pt x="1072" y="3979"/>
                  </a:cubicBezTo>
                  <a:cubicBezTo>
                    <a:pt x="946" y="4221"/>
                    <a:pt x="799" y="4452"/>
                    <a:pt x="652" y="4683"/>
                  </a:cubicBezTo>
                  <a:cubicBezTo>
                    <a:pt x="495" y="4924"/>
                    <a:pt x="316" y="5166"/>
                    <a:pt x="117" y="5376"/>
                  </a:cubicBezTo>
                  <a:cubicBezTo>
                    <a:pt x="96" y="5407"/>
                    <a:pt x="64" y="5439"/>
                    <a:pt x="43" y="5460"/>
                  </a:cubicBezTo>
                  <a:cubicBezTo>
                    <a:pt x="22" y="5481"/>
                    <a:pt x="1" y="5502"/>
                    <a:pt x="1" y="5533"/>
                  </a:cubicBezTo>
                  <a:cubicBezTo>
                    <a:pt x="1" y="5554"/>
                    <a:pt x="12" y="5586"/>
                    <a:pt x="22" y="5607"/>
                  </a:cubicBezTo>
                  <a:cubicBezTo>
                    <a:pt x="43" y="5628"/>
                    <a:pt x="64" y="5639"/>
                    <a:pt x="96" y="5639"/>
                  </a:cubicBezTo>
                  <a:cubicBezTo>
                    <a:pt x="117" y="5639"/>
                    <a:pt x="148" y="5639"/>
                    <a:pt x="169" y="5618"/>
                  </a:cubicBezTo>
                  <a:cubicBezTo>
                    <a:pt x="274" y="5502"/>
                    <a:pt x="379" y="5376"/>
                    <a:pt x="474" y="5250"/>
                  </a:cubicBezTo>
                  <a:cubicBezTo>
                    <a:pt x="558" y="5134"/>
                    <a:pt x="652" y="5008"/>
                    <a:pt x="726" y="4893"/>
                  </a:cubicBezTo>
                  <a:cubicBezTo>
                    <a:pt x="894" y="4651"/>
                    <a:pt x="1041" y="4399"/>
                    <a:pt x="1167" y="4137"/>
                  </a:cubicBezTo>
                  <a:cubicBezTo>
                    <a:pt x="1303" y="3885"/>
                    <a:pt x="1419" y="3622"/>
                    <a:pt x="1524" y="3349"/>
                  </a:cubicBezTo>
                  <a:cubicBezTo>
                    <a:pt x="1566" y="3223"/>
                    <a:pt x="1618" y="3087"/>
                    <a:pt x="1650" y="2940"/>
                  </a:cubicBezTo>
                  <a:cubicBezTo>
                    <a:pt x="1692" y="2803"/>
                    <a:pt x="1734" y="2667"/>
                    <a:pt x="1765" y="2530"/>
                  </a:cubicBezTo>
                  <a:cubicBezTo>
                    <a:pt x="1807" y="2320"/>
                    <a:pt x="1849" y="2121"/>
                    <a:pt x="1870" y="1911"/>
                  </a:cubicBezTo>
                  <a:cubicBezTo>
                    <a:pt x="1891" y="1701"/>
                    <a:pt x="1912" y="1491"/>
                    <a:pt x="1912" y="1281"/>
                  </a:cubicBezTo>
                  <a:cubicBezTo>
                    <a:pt x="1923" y="861"/>
                    <a:pt x="1881" y="441"/>
                    <a:pt x="1786" y="21"/>
                  </a:cubicBezTo>
                  <a:cubicBezTo>
                    <a:pt x="1786" y="10"/>
                    <a:pt x="1776" y="0"/>
                    <a:pt x="1765" y="0"/>
                  </a:cubicBezTo>
                  <a:close/>
                </a:path>
              </a:pathLst>
            </a:custGeom>
            <a:solidFill>
              <a:srgbClr val="88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867;p52">
              <a:extLst>
                <a:ext uri="{FF2B5EF4-FFF2-40B4-BE49-F238E27FC236}">
                  <a16:creationId xmlns:a16="http://schemas.microsoft.com/office/drawing/2014/main" id="{ABDC469D-0E97-4835-8233-D8BD2AF5113F}"/>
                </a:ext>
              </a:extLst>
            </p:cNvPr>
            <p:cNvSpPr/>
            <p:nvPr/>
          </p:nvSpPr>
          <p:spPr>
            <a:xfrm>
              <a:off x="2404525" y="5018600"/>
              <a:ext cx="36250" cy="94275"/>
            </a:xfrm>
            <a:custGeom>
              <a:avLst/>
              <a:gdLst/>
              <a:ahLst/>
              <a:cxnLst/>
              <a:rect l="l" t="t" r="r" b="b"/>
              <a:pathLst>
                <a:path w="1450" h="3771" extrusionOk="0">
                  <a:moveTo>
                    <a:pt x="400" y="2951"/>
                  </a:moveTo>
                  <a:cubicBezTo>
                    <a:pt x="400" y="2951"/>
                    <a:pt x="392" y="2959"/>
                    <a:pt x="390" y="2968"/>
                  </a:cubicBezTo>
                  <a:lnTo>
                    <a:pt x="390" y="2968"/>
                  </a:lnTo>
                  <a:cubicBezTo>
                    <a:pt x="393" y="2962"/>
                    <a:pt x="396" y="2957"/>
                    <a:pt x="400" y="2951"/>
                  </a:cubicBezTo>
                  <a:close/>
                  <a:moveTo>
                    <a:pt x="1419" y="0"/>
                  </a:moveTo>
                  <a:cubicBezTo>
                    <a:pt x="1408" y="0"/>
                    <a:pt x="1398" y="0"/>
                    <a:pt x="1398" y="21"/>
                  </a:cubicBezTo>
                  <a:cubicBezTo>
                    <a:pt x="1377" y="315"/>
                    <a:pt x="1314" y="599"/>
                    <a:pt x="1240" y="893"/>
                  </a:cubicBezTo>
                  <a:lnTo>
                    <a:pt x="1240" y="903"/>
                  </a:lnTo>
                  <a:cubicBezTo>
                    <a:pt x="1146" y="1260"/>
                    <a:pt x="1020" y="1617"/>
                    <a:pt x="883" y="1964"/>
                  </a:cubicBezTo>
                  <a:cubicBezTo>
                    <a:pt x="809" y="2132"/>
                    <a:pt x="725" y="2300"/>
                    <a:pt x="652" y="2468"/>
                  </a:cubicBezTo>
                  <a:cubicBezTo>
                    <a:pt x="568" y="2636"/>
                    <a:pt x="484" y="2804"/>
                    <a:pt x="389" y="2972"/>
                  </a:cubicBezTo>
                  <a:cubicBezTo>
                    <a:pt x="389" y="2971"/>
                    <a:pt x="390" y="2969"/>
                    <a:pt x="390" y="2968"/>
                  </a:cubicBezTo>
                  <a:lnTo>
                    <a:pt x="390" y="2968"/>
                  </a:lnTo>
                  <a:cubicBezTo>
                    <a:pt x="278" y="3161"/>
                    <a:pt x="155" y="3356"/>
                    <a:pt x="32" y="3549"/>
                  </a:cubicBezTo>
                  <a:cubicBezTo>
                    <a:pt x="11" y="3581"/>
                    <a:pt x="1" y="3612"/>
                    <a:pt x="11" y="3654"/>
                  </a:cubicBezTo>
                  <a:cubicBezTo>
                    <a:pt x="11" y="3686"/>
                    <a:pt x="32" y="3717"/>
                    <a:pt x="64" y="3738"/>
                  </a:cubicBezTo>
                  <a:cubicBezTo>
                    <a:pt x="95" y="3770"/>
                    <a:pt x="127" y="3770"/>
                    <a:pt x="169" y="3770"/>
                  </a:cubicBezTo>
                  <a:cubicBezTo>
                    <a:pt x="200" y="3759"/>
                    <a:pt x="242" y="3749"/>
                    <a:pt x="253" y="3717"/>
                  </a:cubicBezTo>
                  <a:cubicBezTo>
                    <a:pt x="410" y="3476"/>
                    <a:pt x="536" y="3224"/>
                    <a:pt x="652" y="2972"/>
                  </a:cubicBezTo>
                  <a:cubicBezTo>
                    <a:pt x="715" y="2846"/>
                    <a:pt x="778" y="2709"/>
                    <a:pt x="830" y="2583"/>
                  </a:cubicBezTo>
                  <a:cubicBezTo>
                    <a:pt x="883" y="2447"/>
                    <a:pt x="936" y="2310"/>
                    <a:pt x="978" y="2174"/>
                  </a:cubicBezTo>
                  <a:cubicBezTo>
                    <a:pt x="1030" y="2027"/>
                    <a:pt x="1072" y="1890"/>
                    <a:pt x="1114" y="1754"/>
                  </a:cubicBezTo>
                  <a:cubicBezTo>
                    <a:pt x="1156" y="1607"/>
                    <a:pt x="1198" y="1470"/>
                    <a:pt x="1230" y="1334"/>
                  </a:cubicBezTo>
                  <a:cubicBezTo>
                    <a:pt x="1303" y="1050"/>
                    <a:pt x="1356" y="777"/>
                    <a:pt x="1398" y="494"/>
                  </a:cubicBezTo>
                  <a:cubicBezTo>
                    <a:pt x="1419" y="336"/>
                    <a:pt x="1440" y="179"/>
                    <a:pt x="1450" y="21"/>
                  </a:cubicBezTo>
                  <a:cubicBezTo>
                    <a:pt x="1450" y="11"/>
                    <a:pt x="1440" y="0"/>
                    <a:pt x="1419" y="0"/>
                  </a:cubicBezTo>
                  <a:close/>
                </a:path>
              </a:pathLst>
            </a:custGeom>
            <a:solidFill>
              <a:srgbClr val="88A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868;p52">
              <a:extLst>
                <a:ext uri="{FF2B5EF4-FFF2-40B4-BE49-F238E27FC236}">
                  <a16:creationId xmlns:a16="http://schemas.microsoft.com/office/drawing/2014/main" id="{0207EC84-9745-46F4-A6E7-2E9C7F245C97}"/>
                </a:ext>
              </a:extLst>
            </p:cNvPr>
            <p:cNvSpPr/>
            <p:nvPr/>
          </p:nvSpPr>
          <p:spPr>
            <a:xfrm>
              <a:off x="2400075" y="5102350"/>
              <a:ext cx="118925" cy="101600"/>
            </a:xfrm>
            <a:custGeom>
              <a:avLst/>
              <a:gdLst/>
              <a:ahLst/>
              <a:cxnLst/>
              <a:rect l="l" t="t" r="r" b="b"/>
              <a:pathLst>
                <a:path w="4757" h="4064" extrusionOk="0">
                  <a:moveTo>
                    <a:pt x="3896" y="3896"/>
                  </a:moveTo>
                  <a:cubicBezTo>
                    <a:pt x="3875" y="3896"/>
                    <a:pt x="3865" y="3906"/>
                    <a:pt x="3844" y="3906"/>
                  </a:cubicBezTo>
                  <a:lnTo>
                    <a:pt x="3833" y="3896"/>
                  </a:lnTo>
                  <a:close/>
                  <a:moveTo>
                    <a:pt x="1019" y="0"/>
                  </a:moveTo>
                  <a:cubicBezTo>
                    <a:pt x="914" y="0"/>
                    <a:pt x="819" y="0"/>
                    <a:pt x="725" y="10"/>
                  </a:cubicBezTo>
                  <a:cubicBezTo>
                    <a:pt x="536" y="42"/>
                    <a:pt x="347" y="84"/>
                    <a:pt x="168" y="168"/>
                  </a:cubicBezTo>
                  <a:cubicBezTo>
                    <a:pt x="147" y="210"/>
                    <a:pt x="116" y="262"/>
                    <a:pt x="95" y="315"/>
                  </a:cubicBezTo>
                  <a:cubicBezTo>
                    <a:pt x="74" y="367"/>
                    <a:pt x="53" y="430"/>
                    <a:pt x="42" y="483"/>
                  </a:cubicBezTo>
                  <a:cubicBezTo>
                    <a:pt x="21" y="535"/>
                    <a:pt x="11" y="598"/>
                    <a:pt x="11" y="651"/>
                  </a:cubicBezTo>
                  <a:cubicBezTo>
                    <a:pt x="0" y="703"/>
                    <a:pt x="0" y="756"/>
                    <a:pt x="0" y="808"/>
                  </a:cubicBezTo>
                  <a:cubicBezTo>
                    <a:pt x="0" y="871"/>
                    <a:pt x="0" y="924"/>
                    <a:pt x="11" y="987"/>
                  </a:cubicBezTo>
                  <a:cubicBezTo>
                    <a:pt x="21" y="1039"/>
                    <a:pt x="32" y="1102"/>
                    <a:pt x="42" y="1165"/>
                  </a:cubicBezTo>
                  <a:lnTo>
                    <a:pt x="42" y="1155"/>
                  </a:lnTo>
                  <a:cubicBezTo>
                    <a:pt x="63" y="1218"/>
                    <a:pt x="84" y="1270"/>
                    <a:pt x="105" y="1323"/>
                  </a:cubicBezTo>
                  <a:cubicBezTo>
                    <a:pt x="105" y="1344"/>
                    <a:pt x="116" y="1354"/>
                    <a:pt x="126" y="1365"/>
                  </a:cubicBezTo>
                  <a:cubicBezTo>
                    <a:pt x="137" y="1386"/>
                    <a:pt x="158" y="1386"/>
                    <a:pt x="179" y="1386"/>
                  </a:cubicBezTo>
                  <a:lnTo>
                    <a:pt x="273" y="1386"/>
                  </a:lnTo>
                  <a:cubicBezTo>
                    <a:pt x="294" y="1375"/>
                    <a:pt x="315" y="1375"/>
                    <a:pt x="336" y="1365"/>
                  </a:cubicBezTo>
                  <a:cubicBezTo>
                    <a:pt x="452" y="1333"/>
                    <a:pt x="567" y="1323"/>
                    <a:pt x="693" y="1323"/>
                  </a:cubicBezTo>
                  <a:lnTo>
                    <a:pt x="704" y="1323"/>
                  </a:lnTo>
                  <a:cubicBezTo>
                    <a:pt x="861" y="1333"/>
                    <a:pt x="1008" y="1354"/>
                    <a:pt x="1166" y="1396"/>
                  </a:cubicBezTo>
                  <a:cubicBezTo>
                    <a:pt x="1376" y="1459"/>
                    <a:pt x="1597" y="1554"/>
                    <a:pt x="1807" y="1680"/>
                  </a:cubicBezTo>
                  <a:cubicBezTo>
                    <a:pt x="2111" y="1858"/>
                    <a:pt x="2405" y="2089"/>
                    <a:pt x="2689" y="2383"/>
                  </a:cubicBezTo>
                  <a:cubicBezTo>
                    <a:pt x="3004" y="2709"/>
                    <a:pt x="3256" y="3055"/>
                    <a:pt x="3455" y="3413"/>
                  </a:cubicBezTo>
                  <a:lnTo>
                    <a:pt x="3455" y="3402"/>
                  </a:lnTo>
                  <a:cubicBezTo>
                    <a:pt x="3560" y="3602"/>
                    <a:pt x="3644" y="3780"/>
                    <a:pt x="3697" y="3959"/>
                  </a:cubicBezTo>
                  <a:cubicBezTo>
                    <a:pt x="3697" y="3959"/>
                    <a:pt x="3697" y="3969"/>
                    <a:pt x="3707" y="3969"/>
                  </a:cubicBezTo>
                  <a:cubicBezTo>
                    <a:pt x="3697" y="3980"/>
                    <a:pt x="3697" y="3980"/>
                    <a:pt x="3697" y="3990"/>
                  </a:cubicBezTo>
                  <a:cubicBezTo>
                    <a:pt x="3697" y="4032"/>
                    <a:pt x="3739" y="4064"/>
                    <a:pt x="3781" y="4064"/>
                  </a:cubicBezTo>
                  <a:cubicBezTo>
                    <a:pt x="3949" y="4053"/>
                    <a:pt x="4106" y="4001"/>
                    <a:pt x="4232" y="3927"/>
                  </a:cubicBezTo>
                  <a:cubicBezTo>
                    <a:pt x="4243" y="3917"/>
                    <a:pt x="4264" y="3896"/>
                    <a:pt x="4285" y="3885"/>
                  </a:cubicBezTo>
                  <a:cubicBezTo>
                    <a:pt x="4316" y="3854"/>
                    <a:pt x="4348" y="3833"/>
                    <a:pt x="4390" y="3791"/>
                  </a:cubicBezTo>
                  <a:cubicBezTo>
                    <a:pt x="4432" y="3749"/>
                    <a:pt x="4474" y="3707"/>
                    <a:pt x="4505" y="3654"/>
                  </a:cubicBezTo>
                  <a:cubicBezTo>
                    <a:pt x="4537" y="3612"/>
                    <a:pt x="4568" y="3560"/>
                    <a:pt x="4600" y="3507"/>
                  </a:cubicBezTo>
                  <a:cubicBezTo>
                    <a:pt x="4663" y="3402"/>
                    <a:pt x="4715" y="3297"/>
                    <a:pt x="4757" y="3192"/>
                  </a:cubicBezTo>
                  <a:cubicBezTo>
                    <a:pt x="4747" y="3066"/>
                    <a:pt x="4715" y="2929"/>
                    <a:pt x="4652" y="2772"/>
                  </a:cubicBezTo>
                  <a:cubicBezTo>
                    <a:pt x="4621" y="2677"/>
                    <a:pt x="4579" y="2572"/>
                    <a:pt x="4537" y="2478"/>
                  </a:cubicBezTo>
                  <a:cubicBezTo>
                    <a:pt x="4442" y="2289"/>
                    <a:pt x="4337" y="2110"/>
                    <a:pt x="4201" y="1921"/>
                  </a:cubicBezTo>
                  <a:cubicBezTo>
                    <a:pt x="4075" y="1743"/>
                    <a:pt x="3928" y="1564"/>
                    <a:pt x="3770" y="1396"/>
                  </a:cubicBezTo>
                  <a:cubicBezTo>
                    <a:pt x="3602" y="1218"/>
                    <a:pt x="3434" y="1050"/>
                    <a:pt x="3245" y="903"/>
                  </a:cubicBezTo>
                  <a:cubicBezTo>
                    <a:pt x="3056" y="756"/>
                    <a:pt x="2867" y="619"/>
                    <a:pt x="2657" y="493"/>
                  </a:cubicBezTo>
                  <a:cubicBezTo>
                    <a:pt x="2447" y="367"/>
                    <a:pt x="2237" y="273"/>
                    <a:pt x="2027" y="189"/>
                  </a:cubicBezTo>
                  <a:cubicBezTo>
                    <a:pt x="1681" y="63"/>
                    <a:pt x="1345" y="0"/>
                    <a:pt x="1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869;p52">
              <a:extLst>
                <a:ext uri="{FF2B5EF4-FFF2-40B4-BE49-F238E27FC236}">
                  <a16:creationId xmlns:a16="http://schemas.microsoft.com/office/drawing/2014/main" id="{F46092A0-9981-4037-A279-F39FD7867233}"/>
                </a:ext>
              </a:extLst>
            </p:cNvPr>
            <p:cNvSpPr/>
            <p:nvPr/>
          </p:nvSpPr>
          <p:spPr>
            <a:xfrm>
              <a:off x="2423175" y="5123350"/>
              <a:ext cx="76400" cy="64950"/>
            </a:xfrm>
            <a:custGeom>
              <a:avLst/>
              <a:gdLst/>
              <a:ahLst/>
              <a:cxnLst/>
              <a:rect l="l" t="t" r="r" b="b"/>
              <a:pathLst>
                <a:path w="3056" h="2598" extrusionOk="0">
                  <a:moveTo>
                    <a:pt x="116" y="0"/>
                  </a:moveTo>
                  <a:cubicBezTo>
                    <a:pt x="95" y="0"/>
                    <a:pt x="84" y="0"/>
                    <a:pt x="63" y="10"/>
                  </a:cubicBezTo>
                  <a:cubicBezTo>
                    <a:pt x="42" y="21"/>
                    <a:pt x="21" y="52"/>
                    <a:pt x="11" y="73"/>
                  </a:cubicBezTo>
                  <a:cubicBezTo>
                    <a:pt x="0" y="105"/>
                    <a:pt x="0" y="136"/>
                    <a:pt x="21" y="157"/>
                  </a:cubicBezTo>
                  <a:cubicBezTo>
                    <a:pt x="32" y="178"/>
                    <a:pt x="42" y="189"/>
                    <a:pt x="53" y="199"/>
                  </a:cubicBezTo>
                  <a:cubicBezTo>
                    <a:pt x="74" y="210"/>
                    <a:pt x="95" y="220"/>
                    <a:pt x="116" y="220"/>
                  </a:cubicBezTo>
                  <a:cubicBezTo>
                    <a:pt x="127" y="220"/>
                    <a:pt x="148" y="231"/>
                    <a:pt x="169" y="231"/>
                  </a:cubicBezTo>
                  <a:cubicBezTo>
                    <a:pt x="400" y="273"/>
                    <a:pt x="620" y="346"/>
                    <a:pt x="830" y="441"/>
                  </a:cubicBezTo>
                  <a:cubicBezTo>
                    <a:pt x="1114" y="567"/>
                    <a:pt x="1376" y="735"/>
                    <a:pt x="1628" y="934"/>
                  </a:cubicBezTo>
                  <a:cubicBezTo>
                    <a:pt x="1723" y="1018"/>
                    <a:pt x="1807" y="1092"/>
                    <a:pt x="1901" y="1176"/>
                  </a:cubicBezTo>
                  <a:cubicBezTo>
                    <a:pt x="1996" y="1260"/>
                    <a:pt x="2080" y="1354"/>
                    <a:pt x="2164" y="1449"/>
                  </a:cubicBezTo>
                  <a:cubicBezTo>
                    <a:pt x="2342" y="1638"/>
                    <a:pt x="2500" y="1837"/>
                    <a:pt x="2647" y="2047"/>
                  </a:cubicBezTo>
                  <a:cubicBezTo>
                    <a:pt x="2773" y="2215"/>
                    <a:pt x="2878" y="2394"/>
                    <a:pt x="2983" y="2573"/>
                  </a:cubicBezTo>
                  <a:cubicBezTo>
                    <a:pt x="2990" y="2588"/>
                    <a:pt x="3003" y="2598"/>
                    <a:pt x="3018" y="2598"/>
                  </a:cubicBezTo>
                  <a:cubicBezTo>
                    <a:pt x="3023" y="2598"/>
                    <a:pt x="3029" y="2596"/>
                    <a:pt x="3035" y="2594"/>
                  </a:cubicBezTo>
                  <a:cubicBezTo>
                    <a:pt x="3046" y="2583"/>
                    <a:pt x="3056" y="2562"/>
                    <a:pt x="3046" y="2541"/>
                  </a:cubicBezTo>
                  <a:cubicBezTo>
                    <a:pt x="2920" y="2321"/>
                    <a:pt x="2783" y="2110"/>
                    <a:pt x="2636" y="1900"/>
                  </a:cubicBezTo>
                  <a:cubicBezTo>
                    <a:pt x="2489" y="1680"/>
                    <a:pt x="2342" y="1480"/>
                    <a:pt x="2174" y="1281"/>
                  </a:cubicBezTo>
                  <a:cubicBezTo>
                    <a:pt x="2006" y="1081"/>
                    <a:pt x="1817" y="903"/>
                    <a:pt x="1628" y="735"/>
                  </a:cubicBezTo>
                  <a:cubicBezTo>
                    <a:pt x="1523" y="661"/>
                    <a:pt x="1418" y="577"/>
                    <a:pt x="1313" y="504"/>
                  </a:cubicBezTo>
                  <a:cubicBezTo>
                    <a:pt x="1208" y="430"/>
                    <a:pt x="1103" y="367"/>
                    <a:pt x="988" y="315"/>
                  </a:cubicBezTo>
                  <a:cubicBezTo>
                    <a:pt x="862" y="241"/>
                    <a:pt x="725" y="178"/>
                    <a:pt x="589" y="136"/>
                  </a:cubicBezTo>
                  <a:cubicBezTo>
                    <a:pt x="442" y="84"/>
                    <a:pt x="295" y="42"/>
                    <a:pt x="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870;p52">
              <a:extLst>
                <a:ext uri="{FF2B5EF4-FFF2-40B4-BE49-F238E27FC236}">
                  <a16:creationId xmlns:a16="http://schemas.microsoft.com/office/drawing/2014/main" id="{6B0C3E85-F407-4B2D-B40A-FE6C9E0A624C}"/>
                </a:ext>
              </a:extLst>
            </p:cNvPr>
            <p:cNvSpPr/>
            <p:nvPr/>
          </p:nvSpPr>
          <p:spPr>
            <a:xfrm>
              <a:off x="2415550" y="5112050"/>
              <a:ext cx="68025" cy="33825"/>
            </a:xfrm>
            <a:custGeom>
              <a:avLst/>
              <a:gdLst/>
              <a:ahLst/>
              <a:cxnLst/>
              <a:rect l="l" t="t" r="r" b="b"/>
              <a:pathLst>
                <a:path w="2721" h="1353" extrusionOk="0">
                  <a:moveTo>
                    <a:pt x="632" y="271"/>
                  </a:moveTo>
                  <a:cubicBezTo>
                    <a:pt x="635" y="272"/>
                    <a:pt x="638" y="273"/>
                    <a:pt x="642" y="273"/>
                  </a:cubicBezTo>
                  <a:cubicBezTo>
                    <a:pt x="638" y="273"/>
                    <a:pt x="635" y="272"/>
                    <a:pt x="632" y="271"/>
                  </a:cubicBezTo>
                  <a:close/>
                  <a:moveTo>
                    <a:pt x="106" y="0"/>
                  </a:moveTo>
                  <a:cubicBezTo>
                    <a:pt x="53" y="0"/>
                    <a:pt x="1" y="42"/>
                    <a:pt x="1" y="105"/>
                  </a:cubicBezTo>
                  <a:cubicBezTo>
                    <a:pt x="1" y="158"/>
                    <a:pt x="43" y="210"/>
                    <a:pt x="106" y="221"/>
                  </a:cubicBezTo>
                  <a:cubicBezTo>
                    <a:pt x="190" y="221"/>
                    <a:pt x="274" y="221"/>
                    <a:pt x="368" y="231"/>
                  </a:cubicBezTo>
                  <a:cubicBezTo>
                    <a:pt x="450" y="242"/>
                    <a:pt x="541" y="252"/>
                    <a:pt x="632" y="271"/>
                  </a:cubicBezTo>
                  <a:lnTo>
                    <a:pt x="632" y="271"/>
                  </a:lnTo>
                  <a:cubicBezTo>
                    <a:pt x="627" y="269"/>
                    <a:pt x="622" y="266"/>
                    <a:pt x="617" y="265"/>
                  </a:cubicBezTo>
                  <a:lnTo>
                    <a:pt x="617" y="265"/>
                  </a:lnTo>
                  <a:cubicBezTo>
                    <a:pt x="951" y="328"/>
                    <a:pt x="1274" y="421"/>
                    <a:pt x="1576" y="557"/>
                  </a:cubicBezTo>
                  <a:lnTo>
                    <a:pt x="1566" y="557"/>
                  </a:lnTo>
                  <a:cubicBezTo>
                    <a:pt x="1702" y="620"/>
                    <a:pt x="1828" y="693"/>
                    <a:pt x="1965" y="767"/>
                  </a:cubicBezTo>
                  <a:lnTo>
                    <a:pt x="2154" y="893"/>
                  </a:lnTo>
                  <a:cubicBezTo>
                    <a:pt x="2217" y="935"/>
                    <a:pt x="2290" y="987"/>
                    <a:pt x="2343" y="1040"/>
                  </a:cubicBezTo>
                  <a:cubicBezTo>
                    <a:pt x="2458" y="1134"/>
                    <a:pt x="2574" y="1229"/>
                    <a:pt x="2668" y="1344"/>
                  </a:cubicBezTo>
                  <a:cubicBezTo>
                    <a:pt x="2673" y="1350"/>
                    <a:pt x="2681" y="1353"/>
                    <a:pt x="2689" y="1353"/>
                  </a:cubicBezTo>
                  <a:cubicBezTo>
                    <a:pt x="2697" y="1353"/>
                    <a:pt x="2705" y="1350"/>
                    <a:pt x="2710" y="1344"/>
                  </a:cubicBezTo>
                  <a:cubicBezTo>
                    <a:pt x="2721" y="1334"/>
                    <a:pt x="2721" y="1323"/>
                    <a:pt x="2710" y="1313"/>
                  </a:cubicBezTo>
                  <a:cubicBezTo>
                    <a:pt x="2637" y="1218"/>
                    <a:pt x="2553" y="1124"/>
                    <a:pt x="2469" y="1040"/>
                  </a:cubicBezTo>
                  <a:cubicBezTo>
                    <a:pt x="2374" y="956"/>
                    <a:pt x="2290" y="882"/>
                    <a:pt x="2185" y="798"/>
                  </a:cubicBezTo>
                  <a:cubicBezTo>
                    <a:pt x="2091" y="725"/>
                    <a:pt x="1996" y="651"/>
                    <a:pt x="1891" y="578"/>
                  </a:cubicBezTo>
                  <a:cubicBezTo>
                    <a:pt x="1786" y="515"/>
                    <a:pt x="1671" y="452"/>
                    <a:pt x="1566" y="399"/>
                  </a:cubicBezTo>
                  <a:cubicBezTo>
                    <a:pt x="1335" y="284"/>
                    <a:pt x="1104" y="200"/>
                    <a:pt x="862" y="126"/>
                  </a:cubicBezTo>
                  <a:cubicBezTo>
                    <a:pt x="736" y="95"/>
                    <a:pt x="621" y="74"/>
                    <a:pt x="495" y="53"/>
                  </a:cubicBezTo>
                  <a:lnTo>
                    <a:pt x="305" y="21"/>
                  </a:lnTo>
                  <a:cubicBezTo>
                    <a:pt x="242" y="11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871;p52">
              <a:extLst>
                <a:ext uri="{FF2B5EF4-FFF2-40B4-BE49-F238E27FC236}">
                  <a16:creationId xmlns:a16="http://schemas.microsoft.com/office/drawing/2014/main" id="{D2596625-017C-4308-AC4F-0C1B48592181}"/>
                </a:ext>
              </a:extLst>
            </p:cNvPr>
            <p:cNvSpPr/>
            <p:nvPr/>
          </p:nvSpPr>
          <p:spPr>
            <a:xfrm>
              <a:off x="2200550" y="5129900"/>
              <a:ext cx="19975" cy="16850"/>
            </a:xfrm>
            <a:custGeom>
              <a:avLst/>
              <a:gdLst/>
              <a:ahLst/>
              <a:cxnLst/>
              <a:rect l="l" t="t" r="r" b="b"/>
              <a:pathLst>
                <a:path w="799" h="674" extrusionOk="0">
                  <a:moveTo>
                    <a:pt x="32" y="0"/>
                  </a:moveTo>
                  <a:cubicBezTo>
                    <a:pt x="22" y="0"/>
                    <a:pt x="11" y="0"/>
                    <a:pt x="1" y="11"/>
                  </a:cubicBezTo>
                  <a:cubicBezTo>
                    <a:pt x="1" y="21"/>
                    <a:pt x="1" y="42"/>
                    <a:pt x="22" y="42"/>
                  </a:cubicBezTo>
                  <a:cubicBezTo>
                    <a:pt x="53" y="63"/>
                    <a:pt x="95" y="84"/>
                    <a:pt x="137" y="105"/>
                  </a:cubicBezTo>
                  <a:cubicBezTo>
                    <a:pt x="169" y="116"/>
                    <a:pt x="211" y="147"/>
                    <a:pt x="242" y="168"/>
                  </a:cubicBezTo>
                  <a:cubicBezTo>
                    <a:pt x="347" y="242"/>
                    <a:pt x="442" y="326"/>
                    <a:pt x="526" y="420"/>
                  </a:cubicBezTo>
                  <a:cubicBezTo>
                    <a:pt x="589" y="494"/>
                    <a:pt x="641" y="567"/>
                    <a:pt x="683" y="651"/>
                  </a:cubicBezTo>
                  <a:cubicBezTo>
                    <a:pt x="696" y="664"/>
                    <a:pt x="713" y="674"/>
                    <a:pt x="732" y="674"/>
                  </a:cubicBezTo>
                  <a:cubicBezTo>
                    <a:pt x="743" y="674"/>
                    <a:pt x="755" y="670"/>
                    <a:pt x="767" y="662"/>
                  </a:cubicBezTo>
                  <a:cubicBezTo>
                    <a:pt x="788" y="651"/>
                    <a:pt x="799" y="620"/>
                    <a:pt x="778" y="588"/>
                  </a:cubicBezTo>
                  <a:cubicBezTo>
                    <a:pt x="736" y="525"/>
                    <a:pt x="694" y="473"/>
                    <a:pt x="641" y="410"/>
                  </a:cubicBezTo>
                  <a:cubicBezTo>
                    <a:pt x="578" y="347"/>
                    <a:pt x="515" y="294"/>
                    <a:pt x="452" y="242"/>
                  </a:cubicBezTo>
                  <a:cubicBezTo>
                    <a:pt x="326" y="147"/>
                    <a:pt x="190" y="63"/>
                    <a:pt x="43" y="0"/>
                  </a:cubicBezTo>
                  <a:close/>
                </a:path>
              </a:pathLst>
            </a:custGeom>
            <a:solidFill>
              <a:srgbClr val="FFA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872;p52">
              <a:extLst>
                <a:ext uri="{FF2B5EF4-FFF2-40B4-BE49-F238E27FC236}">
                  <a16:creationId xmlns:a16="http://schemas.microsoft.com/office/drawing/2014/main" id="{CE05BD2F-1C8E-49B7-B272-AA6A91122D7A}"/>
                </a:ext>
              </a:extLst>
            </p:cNvPr>
            <p:cNvSpPr/>
            <p:nvPr/>
          </p:nvSpPr>
          <p:spPr>
            <a:xfrm>
              <a:off x="2210775" y="5114150"/>
              <a:ext cx="20525" cy="18675"/>
            </a:xfrm>
            <a:custGeom>
              <a:avLst/>
              <a:gdLst/>
              <a:ahLst/>
              <a:cxnLst/>
              <a:rect l="l" t="t" r="r" b="b"/>
              <a:pathLst>
                <a:path w="821" h="747" extrusionOk="0">
                  <a:moveTo>
                    <a:pt x="33" y="0"/>
                  </a:moveTo>
                  <a:cubicBezTo>
                    <a:pt x="22" y="0"/>
                    <a:pt x="12" y="0"/>
                    <a:pt x="12" y="11"/>
                  </a:cubicBezTo>
                  <a:cubicBezTo>
                    <a:pt x="1" y="21"/>
                    <a:pt x="12" y="42"/>
                    <a:pt x="22" y="42"/>
                  </a:cubicBezTo>
                  <a:cubicBezTo>
                    <a:pt x="64" y="74"/>
                    <a:pt x="106" y="95"/>
                    <a:pt x="148" y="126"/>
                  </a:cubicBezTo>
                  <a:cubicBezTo>
                    <a:pt x="222" y="168"/>
                    <a:pt x="285" y="221"/>
                    <a:pt x="358" y="284"/>
                  </a:cubicBezTo>
                  <a:cubicBezTo>
                    <a:pt x="421" y="336"/>
                    <a:pt x="474" y="399"/>
                    <a:pt x="537" y="462"/>
                  </a:cubicBezTo>
                  <a:cubicBezTo>
                    <a:pt x="600" y="546"/>
                    <a:pt x="663" y="630"/>
                    <a:pt x="705" y="725"/>
                  </a:cubicBezTo>
                  <a:cubicBezTo>
                    <a:pt x="715" y="735"/>
                    <a:pt x="736" y="746"/>
                    <a:pt x="747" y="746"/>
                  </a:cubicBezTo>
                  <a:cubicBezTo>
                    <a:pt x="768" y="746"/>
                    <a:pt x="778" y="746"/>
                    <a:pt x="789" y="735"/>
                  </a:cubicBezTo>
                  <a:cubicBezTo>
                    <a:pt x="810" y="735"/>
                    <a:pt x="820" y="714"/>
                    <a:pt x="820" y="704"/>
                  </a:cubicBezTo>
                  <a:cubicBezTo>
                    <a:pt x="820" y="683"/>
                    <a:pt x="820" y="672"/>
                    <a:pt x="810" y="651"/>
                  </a:cubicBezTo>
                  <a:lnTo>
                    <a:pt x="652" y="462"/>
                  </a:lnTo>
                  <a:cubicBezTo>
                    <a:pt x="589" y="399"/>
                    <a:pt x="526" y="347"/>
                    <a:pt x="463" y="284"/>
                  </a:cubicBezTo>
                  <a:cubicBezTo>
                    <a:pt x="327" y="179"/>
                    <a:pt x="190" y="84"/>
                    <a:pt x="43" y="0"/>
                  </a:cubicBezTo>
                  <a:close/>
                </a:path>
              </a:pathLst>
            </a:custGeom>
            <a:solidFill>
              <a:srgbClr val="FFA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873;p52">
              <a:extLst>
                <a:ext uri="{FF2B5EF4-FFF2-40B4-BE49-F238E27FC236}">
                  <a16:creationId xmlns:a16="http://schemas.microsoft.com/office/drawing/2014/main" id="{66C28E56-0775-4C30-8F53-21E081EA0FF9}"/>
                </a:ext>
              </a:extLst>
            </p:cNvPr>
            <p:cNvSpPr/>
            <p:nvPr/>
          </p:nvSpPr>
          <p:spPr>
            <a:xfrm>
              <a:off x="2341800" y="4933800"/>
              <a:ext cx="122075" cy="92175"/>
            </a:xfrm>
            <a:custGeom>
              <a:avLst/>
              <a:gdLst/>
              <a:ahLst/>
              <a:cxnLst/>
              <a:rect l="l" t="t" r="r" b="b"/>
              <a:pathLst>
                <a:path w="4883" h="3687" extrusionOk="0">
                  <a:moveTo>
                    <a:pt x="4799" y="1"/>
                  </a:moveTo>
                  <a:cubicBezTo>
                    <a:pt x="4768" y="1"/>
                    <a:pt x="4747" y="22"/>
                    <a:pt x="4736" y="43"/>
                  </a:cubicBezTo>
                  <a:cubicBezTo>
                    <a:pt x="4558" y="431"/>
                    <a:pt x="4337" y="788"/>
                    <a:pt x="4096" y="1124"/>
                  </a:cubicBezTo>
                  <a:lnTo>
                    <a:pt x="4106" y="1114"/>
                  </a:lnTo>
                  <a:lnTo>
                    <a:pt x="4106" y="1114"/>
                  </a:lnTo>
                  <a:cubicBezTo>
                    <a:pt x="3854" y="1460"/>
                    <a:pt x="3571" y="1796"/>
                    <a:pt x="3276" y="2122"/>
                  </a:cubicBezTo>
                  <a:cubicBezTo>
                    <a:pt x="3003" y="2405"/>
                    <a:pt x="2730" y="2689"/>
                    <a:pt x="2426" y="2941"/>
                  </a:cubicBezTo>
                  <a:lnTo>
                    <a:pt x="2436" y="2930"/>
                  </a:lnTo>
                  <a:lnTo>
                    <a:pt x="2436" y="2930"/>
                  </a:lnTo>
                  <a:cubicBezTo>
                    <a:pt x="2226" y="3098"/>
                    <a:pt x="1995" y="3256"/>
                    <a:pt x="1743" y="3371"/>
                  </a:cubicBezTo>
                  <a:cubicBezTo>
                    <a:pt x="1596" y="3434"/>
                    <a:pt x="1449" y="3487"/>
                    <a:pt x="1291" y="3518"/>
                  </a:cubicBezTo>
                  <a:cubicBezTo>
                    <a:pt x="1210" y="3526"/>
                    <a:pt x="1133" y="3533"/>
                    <a:pt x="1054" y="3533"/>
                  </a:cubicBezTo>
                  <a:cubicBezTo>
                    <a:pt x="1022" y="3533"/>
                    <a:pt x="989" y="3532"/>
                    <a:pt x="955" y="3529"/>
                  </a:cubicBezTo>
                  <a:cubicBezTo>
                    <a:pt x="850" y="3518"/>
                    <a:pt x="756" y="3508"/>
                    <a:pt x="672" y="3466"/>
                  </a:cubicBezTo>
                  <a:cubicBezTo>
                    <a:pt x="609" y="3445"/>
                    <a:pt x="546" y="3413"/>
                    <a:pt x="493" y="3382"/>
                  </a:cubicBezTo>
                  <a:cubicBezTo>
                    <a:pt x="441" y="3340"/>
                    <a:pt x="399" y="3298"/>
                    <a:pt x="357" y="3245"/>
                  </a:cubicBezTo>
                  <a:cubicBezTo>
                    <a:pt x="315" y="3203"/>
                    <a:pt x="283" y="3140"/>
                    <a:pt x="262" y="3088"/>
                  </a:cubicBezTo>
                  <a:cubicBezTo>
                    <a:pt x="252" y="3077"/>
                    <a:pt x="252" y="3077"/>
                    <a:pt x="252" y="3067"/>
                  </a:cubicBezTo>
                  <a:lnTo>
                    <a:pt x="252" y="3077"/>
                  </a:lnTo>
                  <a:cubicBezTo>
                    <a:pt x="220" y="2993"/>
                    <a:pt x="189" y="2899"/>
                    <a:pt x="178" y="2815"/>
                  </a:cubicBezTo>
                  <a:cubicBezTo>
                    <a:pt x="147" y="2636"/>
                    <a:pt x="147" y="2468"/>
                    <a:pt x="168" y="2290"/>
                  </a:cubicBezTo>
                  <a:lnTo>
                    <a:pt x="168" y="2290"/>
                  </a:lnTo>
                  <a:lnTo>
                    <a:pt x="168" y="2311"/>
                  </a:lnTo>
                  <a:cubicBezTo>
                    <a:pt x="199" y="1954"/>
                    <a:pt x="294" y="1607"/>
                    <a:pt x="420" y="1271"/>
                  </a:cubicBezTo>
                  <a:cubicBezTo>
                    <a:pt x="472" y="1135"/>
                    <a:pt x="535" y="988"/>
                    <a:pt x="598" y="851"/>
                  </a:cubicBezTo>
                  <a:cubicBezTo>
                    <a:pt x="619" y="820"/>
                    <a:pt x="609" y="767"/>
                    <a:pt x="567" y="746"/>
                  </a:cubicBezTo>
                  <a:cubicBezTo>
                    <a:pt x="558" y="740"/>
                    <a:pt x="548" y="737"/>
                    <a:pt x="537" y="737"/>
                  </a:cubicBezTo>
                  <a:cubicBezTo>
                    <a:pt x="509" y="737"/>
                    <a:pt x="477" y="755"/>
                    <a:pt x="462" y="778"/>
                  </a:cubicBezTo>
                  <a:cubicBezTo>
                    <a:pt x="399" y="904"/>
                    <a:pt x="346" y="1040"/>
                    <a:pt x="294" y="1166"/>
                  </a:cubicBezTo>
                  <a:cubicBezTo>
                    <a:pt x="231" y="1334"/>
                    <a:pt x="178" y="1492"/>
                    <a:pt x="136" y="1660"/>
                  </a:cubicBezTo>
                  <a:cubicBezTo>
                    <a:pt x="84" y="1838"/>
                    <a:pt x="52" y="2006"/>
                    <a:pt x="31" y="2185"/>
                  </a:cubicBezTo>
                  <a:cubicBezTo>
                    <a:pt x="0" y="2353"/>
                    <a:pt x="0" y="2531"/>
                    <a:pt x="10" y="2699"/>
                  </a:cubicBezTo>
                  <a:cubicBezTo>
                    <a:pt x="21" y="2783"/>
                    <a:pt x="31" y="2867"/>
                    <a:pt x="52" y="2941"/>
                  </a:cubicBezTo>
                  <a:cubicBezTo>
                    <a:pt x="73" y="3025"/>
                    <a:pt x="94" y="3098"/>
                    <a:pt x="126" y="3161"/>
                  </a:cubicBezTo>
                  <a:cubicBezTo>
                    <a:pt x="157" y="3235"/>
                    <a:pt x="199" y="3298"/>
                    <a:pt x="252" y="3361"/>
                  </a:cubicBezTo>
                  <a:cubicBezTo>
                    <a:pt x="294" y="3413"/>
                    <a:pt x="357" y="3466"/>
                    <a:pt x="420" y="3508"/>
                  </a:cubicBezTo>
                  <a:cubicBezTo>
                    <a:pt x="556" y="3613"/>
                    <a:pt x="724" y="3655"/>
                    <a:pt x="892" y="3676"/>
                  </a:cubicBezTo>
                  <a:cubicBezTo>
                    <a:pt x="950" y="3683"/>
                    <a:pt x="1008" y="3686"/>
                    <a:pt x="1065" y="3686"/>
                  </a:cubicBezTo>
                  <a:cubicBezTo>
                    <a:pt x="1270" y="3686"/>
                    <a:pt x="1473" y="3644"/>
                    <a:pt x="1669" y="3571"/>
                  </a:cubicBezTo>
                  <a:cubicBezTo>
                    <a:pt x="1921" y="3476"/>
                    <a:pt x="2152" y="3329"/>
                    <a:pt x="2373" y="3172"/>
                  </a:cubicBezTo>
                  <a:cubicBezTo>
                    <a:pt x="2594" y="3014"/>
                    <a:pt x="2793" y="2836"/>
                    <a:pt x="2982" y="2647"/>
                  </a:cubicBezTo>
                  <a:cubicBezTo>
                    <a:pt x="3182" y="2447"/>
                    <a:pt x="3382" y="2237"/>
                    <a:pt x="3560" y="2027"/>
                  </a:cubicBezTo>
                  <a:cubicBezTo>
                    <a:pt x="3770" y="1796"/>
                    <a:pt x="3959" y="1565"/>
                    <a:pt x="4138" y="1313"/>
                  </a:cubicBezTo>
                  <a:cubicBezTo>
                    <a:pt x="4421" y="946"/>
                    <a:pt x="4673" y="547"/>
                    <a:pt x="4862" y="116"/>
                  </a:cubicBezTo>
                  <a:cubicBezTo>
                    <a:pt x="4883" y="74"/>
                    <a:pt x="4873" y="32"/>
                    <a:pt x="4831" y="11"/>
                  </a:cubicBezTo>
                  <a:cubicBezTo>
                    <a:pt x="4820" y="1"/>
                    <a:pt x="4810" y="1"/>
                    <a:pt x="4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874;p52">
              <a:extLst>
                <a:ext uri="{FF2B5EF4-FFF2-40B4-BE49-F238E27FC236}">
                  <a16:creationId xmlns:a16="http://schemas.microsoft.com/office/drawing/2014/main" id="{07F5055E-E09A-41A6-A95F-AD51D7AC0C88}"/>
                </a:ext>
              </a:extLst>
            </p:cNvPr>
            <p:cNvSpPr/>
            <p:nvPr/>
          </p:nvSpPr>
          <p:spPr>
            <a:xfrm>
              <a:off x="1865825" y="4997800"/>
              <a:ext cx="55450" cy="48700"/>
            </a:xfrm>
            <a:custGeom>
              <a:avLst/>
              <a:gdLst/>
              <a:ahLst/>
              <a:cxnLst/>
              <a:rect l="l" t="t" r="r" b="b"/>
              <a:pathLst>
                <a:path w="2218" h="1948" extrusionOk="0">
                  <a:moveTo>
                    <a:pt x="1108" y="0"/>
                  </a:moveTo>
                  <a:cubicBezTo>
                    <a:pt x="984" y="0"/>
                    <a:pt x="857" y="24"/>
                    <a:pt x="736" y="76"/>
                  </a:cubicBezTo>
                  <a:cubicBezTo>
                    <a:pt x="243" y="276"/>
                    <a:pt x="1" y="853"/>
                    <a:pt x="211" y="1347"/>
                  </a:cubicBezTo>
                  <a:cubicBezTo>
                    <a:pt x="362" y="1719"/>
                    <a:pt x="727" y="1948"/>
                    <a:pt x="1110" y="1948"/>
                  </a:cubicBezTo>
                  <a:cubicBezTo>
                    <a:pt x="1234" y="1948"/>
                    <a:pt x="1361" y="1924"/>
                    <a:pt x="1482" y="1872"/>
                  </a:cubicBezTo>
                  <a:cubicBezTo>
                    <a:pt x="1975" y="1672"/>
                    <a:pt x="2217" y="1095"/>
                    <a:pt x="2007" y="601"/>
                  </a:cubicBezTo>
                  <a:cubicBezTo>
                    <a:pt x="1856" y="229"/>
                    <a:pt x="1491" y="0"/>
                    <a:pt x="1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875;p52">
              <a:extLst>
                <a:ext uri="{FF2B5EF4-FFF2-40B4-BE49-F238E27FC236}">
                  <a16:creationId xmlns:a16="http://schemas.microsoft.com/office/drawing/2014/main" id="{F45B5876-4E25-4E1A-A71A-B947A1FC208D}"/>
                </a:ext>
              </a:extLst>
            </p:cNvPr>
            <p:cNvSpPr/>
            <p:nvPr/>
          </p:nvSpPr>
          <p:spPr>
            <a:xfrm>
              <a:off x="1886850" y="5001225"/>
              <a:ext cx="23400" cy="16075"/>
            </a:xfrm>
            <a:custGeom>
              <a:avLst/>
              <a:gdLst/>
              <a:ahLst/>
              <a:cxnLst/>
              <a:rect l="l" t="t" r="r" b="b"/>
              <a:pathLst>
                <a:path w="936" h="643" extrusionOk="0">
                  <a:moveTo>
                    <a:pt x="287" y="1"/>
                  </a:moveTo>
                  <a:cubicBezTo>
                    <a:pt x="190" y="1"/>
                    <a:pt x="111" y="32"/>
                    <a:pt x="74" y="97"/>
                  </a:cubicBezTo>
                  <a:cubicBezTo>
                    <a:pt x="0" y="223"/>
                    <a:pt x="116" y="422"/>
                    <a:pt x="336" y="548"/>
                  </a:cubicBezTo>
                  <a:cubicBezTo>
                    <a:pt x="447" y="611"/>
                    <a:pt x="562" y="643"/>
                    <a:pt x="659" y="643"/>
                  </a:cubicBezTo>
                  <a:cubicBezTo>
                    <a:pt x="756" y="643"/>
                    <a:pt x="835" y="611"/>
                    <a:pt x="872" y="548"/>
                  </a:cubicBezTo>
                  <a:cubicBezTo>
                    <a:pt x="935" y="422"/>
                    <a:pt x="819" y="212"/>
                    <a:pt x="599" y="86"/>
                  </a:cubicBezTo>
                  <a:cubicBezTo>
                    <a:pt x="491" y="30"/>
                    <a:pt x="381" y="1"/>
                    <a:pt x="287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876;p52">
              <a:extLst>
                <a:ext uri="{FF2B5EF4-FFF2-40B4-BE49-F238E27FC236}">
                  <a16:creationId xmlns:a16="http://schemas.microsoft.com/office/drawing/2014/main" id="{0187B8B8-39FF-492C-89D5-A313ABECEB97}"/>
                </a:ext>
              </a:extLst>
            </p:cNvPr>
            <p:cNvSpPr/>
            <p:nvPr/>
          </p:nvSpPr>
          <p:spPr>
            <a:xfrm>
              <a:off x="1907600" y="5016775"/>
              <a:ext cx="6850" cy="6275"/>
            </a:xfrm>
            <a:custGeom>
              <a:avLst/>
              <a:gdLst/>
              <a:ahLst/>
              <a:cxnLst/>
              <a:rect l="l" t="t" r="r" b="b"/>
              <a:pathLst>
                <a:path w="274" h="251" extrusionOk="0">
                  <a:moveTo>
                    <a:pt x="121" y="1"/>
                  </a:moveTo>
                  <a:cubicBezTo>
                    <a:pt x="91" y="1"/>
                    <a:pt x="62" y="11"/>
                    <a:pt x="42" y="31"/>
                  </a:cubicBezTo>
                  <a:cubicBezTo>
                    <a:pt x="0" y="84"/>
                    <a:pt x="0" y="157"/>
                    <a:pt x="52" y="210"/>
                  </a:cubicBezTo>
                  <a:cubicBezTo>
                    <a:pt x="80" y="237"/>
                    <a:pt x="113" y="250"/>
                    <a:pt x="145" y="250"/>
                  </a:cubicBezTo>
                  <a:cubicBezTo>
                    <a:pt x="173" y="250"/>
                    <a:pt x="200" y="240"/>
                    <a:pt x="220" y="220"/>
                  </a:cubicBezTo>
                  <a:cubicBezTo>
                    <a:pt x="273" y="168"/>
                    <a:pt x="262" y="94"/>
                    <a:pt x="210" y="42"/>
                  </a:cubicBezTo>
                  <a:cubicBezTo>
                    <a:pt x="188" y="14"/>
                    <a:pt x="154" y="1"/>
                    <a:pt x="12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877;p52">
              <a:extLst>
                <a:ext uri="{FF2B5EF4-FFF2-40B4-BE49-F238E27FC236}">
                  <a16:creationId xmlns:a16="http://schemas.microsoft.com/office/drawing/2014/main" id="{5F8F53F4-F743-446F-B81A-4263D65A3881}"/>
                </a:ext>
              </a:extLst>
            </p:cNvPr>
            <p:cNvSpPr/>
            <p:nvPr/>
          </p:nvSpPr>
          <p:spPr>
            <a:xfrm>
              <a:off x="1895550" y="4808820"/>
              <a:ext cx="54375" cy="69600"/>
            </a:xfrm>
            <a:custGeom>
              <a:avLst/>
              <a:gdLst/>
              <a:ahLst/>
              <a:cxnLst/>
              <a:rect l="l" t="t" r="r" b="b"/>
              <a:pathLst>
                <a:path w="2175" h="2784" extrusionOk="0">
                  <a:moveTo>
                    <a:pt x="252" y="0"/>
                  </a:moveTo>
                  <a:cubicBezTo>
                    <a:pt x="242" y="0"/>
                    <a:pt x="242" y="0"/>
                    <a:pt x="231" y="11"/>
                  </a:cubicBezTo>
                  <a:cubicBezTo>
                    <a:pt x="200" y="11"/>
                    <a:pt x="158" y="21"/>
                    <a:pt x="126" y="53"/>
                  </a:cubicBezTo>
                  <a:cubicBezTo>
                    <a:pt x="95" y="74"/>
                    <a:pt x="74" y="116"/>
                    <a:pt x="53" y="158"/>
                  </a:cubicBezTo>
                  <a:cubicBezTo>
                    <a:pt x="21" y="210"/>
                    <a:pt x="11" y="273"/>
                    <a:pt x="11" y="347"/>
                  </a:cubicBezTo>
                  <a:cubicBezTo>
                    <a:pt x="0" y="473"/>
                    <a:pt x="21" y="609"/>
                    <a:pt x="84" y="767"/>
                  </a:cubicBezTo>
                  <a:cubicBezTo>
                    <a:pt x="147" y="914"/>
                    <a:pt x="231" y="1050"/>
                    <a:pt x="357" y="1219"/>
                  </a:cubicBezTo>
                  <a:cubicBezTo>
                    <a:pt x="473" y="1366"/>
                    <a:pt x="599" y="1502"/>
                    <a:pt x="756" y="1670"/>
                  </a:cubicBezTo>
                  <a:cubicBezTo>
                    <a:pt x="987" y="1891"/>
                    <a:pt x="1250" y="2122"/>
                    <a:pt x="1554" y="2353"/>
                  </a:cubicBezTo>
                  <a:cubicBezTo>
                    <a:pt x="1670" y="2437"/>
                    <a:pt x="1796" y="2532"/>
                    <a:pt x="1911" y="2616"/>
                  </a:cubicBezTo>
                  <a:cubicBezTo>
                    <a:pt x="2016" y="2679"/>
                    <a:pt x="2100" y="2742"/>
                    <a:pt x="2174" y="2784"/>
                  </a:cubicBezTo>
                  <a:cubicBezTo>
                    <a:pt x="1953" y="2216"/>
                    <a:pt x="1680" y="1681"/>
                    <a:pt x="1376" y="1198"/>
                  </a:cubicBezTo>
                  <a:lnTo>
                    <a:pt x="1292" y="1061"/>
                  </a:lnTo>
                  <a:lnTo>
                    <a:pt x="1271" y="1029"/>
                  </a:lnTo>
                  <a:lnTo>
                    <a:pt x="1208" y="935"/>
                  </a:lnTo>
                  <a:cubicBezTo>
                    <a:pt x="1113" y="798"/>
                    <a:pt x="1019" y="662"/>
                    <a:pt x="924" y="546"/>
                  </a:cubicBezTo>
                  <a:cubicBezTo>
                    <a:pt x="840" y="441"/>
                    <a:pt x="735" y="326"/>
                    <a:pt x="620" y="210"/>
                  </a:cubicBezTo>
                  <a:cubicBezTo>
                    <a:pt x="578" y="168"/>
                    <a:pt x="536" y="137"/>
                    <a:pt x="494" y="105"/>
                  </a:cubicBezTo>
                  <a:cubicBezTo>
                    <a:pt x="441" y="74"/>
                    <a:pt x="399" y="42"/>
                    <a:pt x="357" y="32"/>
                  </a:cubicBezTo>
                  <a:cubicBezTo>
                    <a:pt x="315" y="11"/>
                    <a:pt x="284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878;p52">
              <a:extLst>
                <a:ext uri="{FF2B5EF4-FFF2-40B4-BE49-F238E27FC236}">
                  <a16:creationId xmlns:a16="http://schemas.microsoft.com/office/drawing/2014/main" id="{7A721738-11AD-4D12-A210-67CB1BE0D1E5}"/>
                </a:ext>
              </a:extLst>
            </p:cNvPr>
            <p:cNvSpPr/>
            <p:nvPr/>
          </p:nvSpPr>
          <p:spPr>
            <a:xfrm>
              <a:off x="1960125" y="4813295"/>
              <a:ext cx="19725" cy="64600"/>
            </a:xfrm>
            <a:custGeom>
              <a:avLst/>
              <a:gdLst/>
              <a:ahLst/>
              <a:cxnLst/>
              <a:rect l="l" t="t" r="r" b="b"/>
              <a:pathLst>
                <a:path w="789" h="2584" extrusionOk="0">
                  <a:moveTo>
                    <a:pt x="231" y="0"/>
                  </a:moveTo>
                  <a:lnTo>
                    <a:pt x="221" y="10"/>
                  </a:lnTo>
                  <a:cubicBezTo>
                    <a:pt x="200" y="10"/>
                    <a:pt x="189" y="10"/>
                    <a:pt x="168" y="21"/>
                  </a:cubicBezTo>
                  <a:cubicBezTo>
                    <a:pt x="105" y="52"/>
                    <a:pt x="63" y="105"/>
                    <a:pt x="32" y="199"/>
                  </a:cubicBezTo>
                  <a:cubicBezTo>
                    <a:pt x="21" y="220"/>
                    <a:pt x="21" y="241"/>
                    <a:pt x="11" y="262"/>
                  </a:cubicBezTo>
                  <a:cubicBezTo>
                    <a:pt x="11" y="294"/>
                    <a:pt x="11" y="325"/>
                    <a:pt x="0" y="357"/>
                  </a:cubicBezTo>
                  <a:lnTo>
                    <a:pt x="0" y="378"/>
                  </a:lnTo>
                  <a:cubicBezTo>
                    <a:pt x="11" y="430"/>
                    <a:pt x="11" y="493"/>
                    <a:pt x="21" y="535"/>
                  </a:cubicBezTo>
                  <a:cubicBezTo>
                    <a:pt x="32" y="619"/>
                    <a:pt x="42" y="703"/>
                    <a:pt x="63" y="787"/>
                  </a:cubicBezTo>
                  <a:cubicBezTo>
                    <a:pt x="95" y="913"/>
                    <a:pt x="137" y="1061"/>
                    <a:pt x="200" y="1239"/>
                  </a:cubicBezTo>
                  <a:cubicBezTo>
                    <a:pt x="242" y="1397"/>
                    <a:pt x="305" y="1544"/>
                    <a:pt x="357" y="1691"/>
                  </a:cubicBezTo>
                  <a:cubicBezTo>
                    <a:pt x="473" y="1985"/>
                    <a:pt x="599" y="2269"/>
                    <a:pt x="746" y="2531"/>
                  </a:cubicBezTo>
                  <a:lnTo>
                    <a:pt x="756" y="2563"/>
                  </a:lnTo>
                  <a:lnTo>
                    <a:pt x="767" y="2584"/>
                  </a:lnTo>
                  <a:cubicBezTo>
                    <a:pt x="767" y="2531"/>
                    <a:pt x="777" y="2489"/>
                    <a:pt x="777" y="2447"/>
                  </a:cubicBezTo>
                  <a:lnTo>
                    <a:pt x="777" y="2416"/>
                  </a:lnTo>
                  <a:lnTo>
                    <a:pt x="777" y="2353"/>
                  </a:lnTo>
                  <a:lnTo>
                    <a:pt x="777" y="2227"/>
                  </a:lnTo>
                  <a:lnTo>
                    <a:pt x="777" y="2090"/>
                  </a:lnTo>
                  <a:cubicBezTo>
                    <a:pt x="788" y="1838"/>
                    <a:pt x="788" y="1638"/>
                    <a:pt x="777" y="1449"/>
                  </a:cubicBezTo>
                  <a:cubicBezTo>
                    <a:pt x="767" y="1197"/>
                    <a:pt x="756" y="997"/>
                    <a:pt x="725" y="798"/>
                  </a:cubicBezTo>
                  <a:cubicBezTo>
                    <a:pt x="683" y="567"/>
                    <a:pt x="630" y="409"/>
                    <a:pt x="557" y="273"/>
                  </a:cubicBezTo>
                  <a:cubicBezTo>
                    <a:pt x="546" y="252"/>
                    <a:pt x="525" y="220"/>
                    <a:pt x="504" y="189"/>
                  </a:cubicBezTo>
                  <a:cubicBezTo>
                    <a:pt x="473" y="136"/>
                    <a:pt x="431" y="94"/>
                    <a:pt x="378" y="63"/>
                  </a:cubicBezTo>
                  <a:cubicBezTo>
                    <a:pt x="347" y="31"/>
                    <a:pt x="305" y="21"/>
                    <a:pt x="273" y="10"/>
                  </a:cubicBezTo>
                  <a:cubicBezTo>
                    <a:pt x="263" y="10"/>
                    <a:pt x="252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879;p52">
              <a:extLst>
                <a:ext uri="{FF2B5EF4-FFF2-40B4-BE49-F238E27FC236}">
                  <a16:creationId xmlns:a16="http://schemas.microsoft.com/office/drawing/2014/main" id="{8F8945DE-218B-48C3-9F6D-3E06979A5533}"/>
                </a:ext>
              </a:extLst>
            </p:cNvPr>
            <p:cNvSpPr/>
            <p:nvPr/>
          </p:nvSpPr>
          <p:spPr>
            <a:xfrm>
              <a:off x="1879525" y="4875770"/>
              <a:ext cx="79050" cy="63550"/>
            </a:xfrm>
            <a:custGeom>
              <a:avLst/>
              <a:gdLst/>
              <a:ahLst/>
              <a:cxnLst/>
              <a:rect l="l" t="t" r="r" b="b"/>
              <a:pathLst>
                <a:path w="3162" h="2542" extrusionOk="0">
                  <a:moveTo>
                    <a:pt x="358" y="1"/>
                  </a:moveTo>
                  <a:cubicBezTo>
                    <a:pt x="295" y="1"/>
                    <a:pt x="232" y="22"/>
                    <a:pt x="179" y="53"/>
                  </a:cubicBezTo>
                  <a:cubicBezTo>
                    <a:pt x="137" y="85"/>
                    <a:pt x="106" y="137"/>
                    <a:pt x="85" y="169"/>
                  </a:cubicBezTo>
                  <a:cubicBezTo>
                    <a:pt x="64" y="211"/>
                    <a:pt x="43" y="253"/>
                    <a:pt x="32" y="305"/>
                  </a:cubicBezTo>
                  <a:cubicBezTo>
                    <a:pt x="1" y="410"/>
                    <a:pt x="32" y="515"/>
                    <a:pt x="53" y="578"/>
                  </a:cubicBezTo>
                  <a:cubicBezTo>
                    <a:pt x="106" y="704"/>
                    <a:pt x="179" y="799"/>
                    <a:pt x="242" y="862"/>
                  </a:cubicBezTo>
                  <a:cubicBezTo>
                    <a:pt x="316" y="956"/>
                    <a:pt x="410" y="1051"/>
                    <a:pt x="536" y="1156"/>
                  </a:cubicBezTo>
                  <a:cubicBezTo>
                    <a:pt x="641" y="1240"/>
                    <a:pt x="767" y="1334"/>
                    <a:pt x="925" y="1429"/>
                  </a:cubicBezTo>
                  <a:cubicBezTo>
                    <a:pt x="1051" y="1513"/>
                    <a:pt x="1198" y="1607"/>
                    <a:pt x="1366" y="1702"/>
                  </a:cubicBezTo>
                  <a:cubicBezTo>
                    <a:pt x="1639" y="1859"/>
                    <a:pt x="1943" y="2006"/>
                    <a:pt x="2290" y="2164"/>
                  </a:cubicBezTo>
                  <a:cubicBezTo>
                    <a:pt x="2489" y="2269"/>
                    <a:pt x="2689" y="2353"/>
                    <a:pt x="2867" y="2426"/>
                  </a:cubicBezTo>
                  <a:cubicBezTo>
                    <a:pt x="2983" y="2468"/>
                    <a:pt x="3067" y="2510"/>
                    <a:pt x="3161" y="2542"/>
                  </a:cubicBezTo>
                  <a:cubicBezTo>
                    <a:pt x="2794" y="2059"/>
                    <a:pt x="2363" y="1586"/>
                    <a:pt x="1891" y="1124"/>
                  </a:cubicBezTo>
                  <a:cubicBezTo>
                    <a:pt x="1691" y="925"/>
                    <a:pt x="1492" y="746"/>
                    <a:pt x="1303" y="578"/>
                  </a:cubicBezTo>
                  <a:cubicBezTo>
                    <a:pt x="1250" y="536"/>
                    <a:pt x="1198" y="484"/>
                    <a:pt x="1145" y="442"/>
                  </a:cubicBezTo>
                  <a:lnTo>
                    <a:pt x="1124" y="421"/>
                  </a:lnTo>
                  <a:lnTo>
                    <a:pt x="998" y="326"/>
                  </a:lnTo>
                  <a:cubicBezTo>
                    <a:pt x="893" y="242"/>
                    <a:pt x="788" y="169"/>
                    <a:pt x="694" y="116"/>
                  </a:cubicBezTo>
                  <a:lnTo>
                    <a:pt x="547" y="43"/>
                  </a:lnTo>
                  <a:cubicBezTo>
                    <a:pt x="526" y="32"/>
                    <a:pt x="505" y="32"/>
                    <a:pt x="484" y="22"/>
                  </a:cubicBezTo>
                  <a:lnTo>
                    <a:pt x="463" y="22"/>
                  </a:lnTo>
                  <a:cubicBezTo>
                    <a:pt x="421" y="11"/>
                    <a:pt x="389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4385;p72">
            <a:extLst>
              <a:ext uri="{FF2B5EF4-FFF2-40B4-BE49-F238E27FC236}">
                <a16:creationId xmlns:a16="http://schemas.microsoft.com/office/drawing/2014/main" id="{42C3CB63-B253-4A0A-8283-EAD962B51170}"/>
              </a:ext>
            </a:extLst>
          </p:cNvPr>
          <p:cNvGrpSpPr/>
          <p:nvPr/>
        </p:nvGrpSpPr>
        <p:grpSpPr>
          <a:xfrm>
            <a:off x="3563728" y="1736198"/>
            <a:ext cx="1685251" cy="1247546"/>
            <a:chOff x="7535600" y="1367325"/>
            <a:chExt cx="518675" cy="389000"/>
          </a:xfrm>
        </p:grpSpPr>
        <p:sp>
          <p:nvSpPr>
            <p:cNvPr id="630" name="Google Shape;4386;p72">
              <a:extLst>
                <a:ext uri="{FF2B5EF4-FFF2-40B4-BE49-F238E27FC236}">
                  <a16:creationId xmlns:a16="http://schemas.microsoft.com/office/drawing/2014/main" id="{FABE8899-5D67-4AA4-8775-3412F70091A7}"/>
                </a:ext>
              </a:extLst>
            </p:cNvPr>
            <p:cNvSpPr/>
            <p:nvPr/>
          </p:nvSpPr>
          <p:spPr>
            <a:xfrm>
              <a:off x="7535600" y="1367325"/>
              <a:ext cx="518675" cy="389000"/>
            </a:xfrm>
            <a:custGeom>
              <a:avLst/>
              <a:gdLst/>
              <a:ahLst/>
              <a:cxnLst/>
              <a:rect l="l" t="t" r="r" b="b"/>
              <a:pathLst>
                <a:path w="20747" h="15560" extrusionOk="0">
                  <a:moveTo>
                    <a:pt x="10362" y="0"/>
                  </a:moveTo>
                  <a:lnTo>
                    <a:pt x="10319" y="54"/>
                  </a:lnTo>
                  <a:lnTo>
                    <a:pt x="464" y="6912"/>
                  </a:lnTo>
                  <a:cubicBezTo>
                    <a:pt x="97" y="7170"/>
                    <a:pt x="0" y="7688"/>
                    <a:pt x="259" y="8054"/>
                  </a:cubicBezTo>
                  <a:cubicBezTo>
                    <a:pt x="418" y="8286"/>
                    <a:pt x="674" y="8408"/>
                    <a:pt x="935" y="8408"/>
                  </a:cubicBezTo>
                  <a:cubicBezTo>
                    <a:pt x="1100" y="8408"/>
                    <a:pt x="1267" y="8360"/>
                    <a:pt x="1413" y="8260"/>
                  </a:cubicBezTo>
                  <a:lnTo>
                    <a:pt x="3828" y="6578"/>
                  </a:lnTo>
                  <a:lnTo>
                    <a:pt x="3828" y="15559"/>
                  </a:lnTo>
                  <a:lnTo>
                    <a:pt x="16929" y="15559"/>
                  </a:lnTo>
                  <a:lnTo>
                    <a:pt x="16929" y="6578"/>
                  </a:lnTo>
                  <a:lnTo>
                    <a:pt x="19344" y="8260"/>
                  </a:lnTo>
                  <a:cubicBezTo>
                    <a:pt x="19490" y="8360"/>
                    <a:pt x="19655" y="8408"/>
                    <a:pt x="19818" y="8408"/>
                  </a:cubicBezTo>
                  <a:cubicBezTo>
                    <a:pt x="20076" y="8408"/>
                    <a:pt x="20329" y="8286"/>
                    <a:pt x="20487" y="8054"/>
                  </a:cubicBezTo>
                  <a:cubicBezTo>
                    <a:pt x="20746" y="7688"/>
                    <a:pt x="20660" y="7170"/>
                    <a:pt x="20282" y="6912"/>
                  </a:cubicBezTo>
                  <a:lnTo>
                    <a:pt x="10438" y="54"/>
                  </a:lnTo>
                  <a:lnTo>
                    <a:pt x="10395" y="0"/>
                  </a:lnTo>
                  <a:lnTo>
                    <a:pt x="10373" y="11"/>
                  </a:lnTo>
                  <a:lnTo>
                    <a:pt x="10362" y="0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4387;p72">
              <a:extLst>
                <a:ext uri="{FF2B5EF4-FFF2-40B4-BE49-F238E27FC236}">
                  <a16:creationId xmlns:a16="http://schemas.microsoft.com/office/drawing/2014/main" id="{319CC9D8-EDB8-43CD-B1E2-B233D23CC649}"/>
                </a:ext>
              </a:extLst>
            </p:cNvPr>
            <p:cNvGrpSpPr/>
            <p:nvPr/>
          </p:nvGrpSpPr>
          <p:grpSpPr>
            <a:xfrm>
              <a:off x="7535600" y="1367325"/>
              <a:ext cx="518675" cy="389000"/>
              <a:chOff x="5420050" y="1367325"/>
              <a:chExt cx="518675" cy="389000"/>
            </a:xfrm>
          </p:grpSpPr>
          <p:sp>
            <p:nvSpPr>
              <p:cNvPr id="632" name="Google Shape;4388;p72">
                <a:extLst>
                  <a:ext uri="{FF2B5EF4-FFF2-40B4-BE49-F238E27FC236}">
                    <a16:creationId xmlns:a16="http://schemas.microsoft.com/office/drawing/2014/main" id="{B00CC4BC-A2D3-4B07-B6E2-0EDA2B340341}"/>
                  </a:ext>
                </a:extLst>
              </p:cNvPr>
              <p:cNvSpPr/>
              <p:nvPr/>
            </p:nvSpPr>
            <p:spPr>
              <a:xfrm>
                <a:off x="5515725" y="1398325"/>
                <a:ext cx="327575" cy="358000"/>
              </a:xfrm>
              <a:custGeom>
                <a:avLst/>
                <a:gdLst/>
                <a:ahLst/>
                <a:cxnLst/>
                <a:rect l="l" t="t" r="r" b="b"/>
                <a:pathLst>
                  <a:path w="13103" h="14320" extrusionOk="0">
                    <a:moveTo>
                      <a:pt x="6654" y="0"/>
                    </a:moveTo>
                    <a:lnTo>
                      <a:pt x="1" y="3893"/>
                    </a:lnTo>
                    <a:lnTo>
                      <a:pt x="1" y="14320"/>
                    </a:lnTo>
                    <a:lnTo>
                      <a:pt x="13102" y="14320"/>
                    </a:lnTo>
                    <a:lnTo>
                      <a:pt x="13102" y="3893"/>
                    </a:lnTo>
                    <a:lnTo>
                      <a:pt x="66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4389;p72">
                <a:extLst>
                  <a:ext uri="{FF2B5EF4-FFF2-40B4-BE49-F238E27FC236}">
                    <a16:creationId xmlns:a16="http://schemas.microsoft.com/office/drawing/2014/main" id="{073384EE-2971-4F7B-972F-85EA8043E661}"/>
                  </a:ext>
                </a:extLst>
              </p:cNvPr>
              <p:cNvSpPr/>
              <p:nvPr/>
            </p:nvSpPr>
            <p:spPr>
              <a:xfrm>
                <a:off x="5420050" y="1367325"/>
                <a:ext cx="518675" cy="21042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8417" extrusionOk="0">
                    <a:moveTo>
                      <a:pt x="10362" y="1"/>
                    </a:moveTo>
                    <a:lnTo>
                      <a:pt x="10319" y="54"/>
                    </a:lnTo>
                    <a:lnTo>
                      <a:pt x="464" y="6923"/>
                    </a:lnTo>
                    <a:cubicBezTo>
                      <a:pt x="97" y="7182"/>
                      <a:pt x="0" y="7688"/>
                      <a:pt x="259" y="8066"/>
                    </a:cubicBezTo>
                    <a:cubicBezTo>
                      <a:pt x="419" y="8293"/>
                      <a:pt x="678" y="8416"/>
                      <a:pt x="942" y="8416"/>
                    </a:cubicBezTo>
                    <a:cubicBezTo>
                      <a:pt x="1104" y="8416"/>
                      <a:pt x="1269" y="8369"/>
                      <a:pt x="1413" y="8271"/>
                    </a:cubicBezTo>
                    <a:lnTo>
                      <a:pt x="10373" y="2017"/>
                    </a:lnTo>
                    <a:lnTo>
                      <a:pt x="19344" y="8271"/>
                    </a:lnTo>
                    <a:cubicBezTo>
                      <a:pt x="19488" y="8369"/>
                      <a:pt x="19651" y="8416"/>
                      <a:pt x="19812" y="8416"/>
                    </a:cubicBezTo>
                    <a:cubicBezTo>
                      <a:pt x="20072" y="8416"/>
                      <a:pt x="20327" y="8293"/>
                      <a:pt x="20487" y="8066"/>
                    </a:cubicBezTo>
                    <a:cubicBezTo>
                      <a:pt x="20746" y="7688"/>
                      <a:pt x="20660" y="7182"/>
                      <a:pt x="20282" y="6923"/>
                    </a:cubicBezTo>
                    <a:lnTo>
                      <a:pt x="10438" y="54"/>
                    </a:lnTo>
                    <a:lnTo>
                      <a:pt x="10395" y="1"/>
                    </a:lnTo>
                    <a:lnTo>
                      <a:pt x="10373" y="11"/>
                    </a:lnTo>
                    <a:lnTo>
                      <a:pt x="103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4390;p72">
                <a:extLst>
                  <a:ext uri="{FF2B5EF4-FFF2-40B4-BE49-F238E27FC236}">
                    <a16:creationId xmlns:a16="http://schemas.microsoft.com/office/drawing/2014/main" id="{4FF12EA3-3DBA-455B-A956-040351727E4D}"/>
                  </a:ext>
                </a:extLst>
              </p:cNvPr>
              <p:cNvSpPr/>
              <p:nvPr/>
            </p:nvSpPr>
            <p:spPr>
              <a:xfrm>
                <a:off x="5602000" y="1523675"/>
                <a:ext cx="153400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9306" extrusionOk="0">
                    <a:moveTo>
                      <a:pt x="3074" y="1"/>
                    </a:moveTo>
                    <a:cubicBezTo>
                      <a:pt x="1370" y="1"/>
                      <a:pt x="0" y="1370"/>
                      <a:pt x="0" y="3063"/>
                    </a:cubicBezTo>
                    <a:lnTo>
                      <a:pt x="0" y="9306"/>
                    </a:lnTo>
                    <a:lnTo>
                      <a:pt x="6136" y="9306"/>
                    </a:lnTo>
                    <a:lnTo>
                      <a:pt x="6136" y="3063"/>
                    </a:lnTo>
                    <a:cubicBezTo>
                      <a:pt x="6136" y="1370"/>
                      <a:pt x="4766" y="1"/>
                      <a:pt x="30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4391;p72">
                <a:extLst>
                  <a:ext uri="{FF2B5EF4-FFF2-40B4-BE49-F238E27FC236}">
                    <a16:creationId xmlns:a16="http://schemas.microsoft.com/office/drawing/2014/main" id="{57D633B7-3753-4220-80A4-5DAF0D26C41F}"/>
                  </a:ext>
                </a:extLst>
              </p:cNvPr>
              <p:cNvSpPr/>
              <p:nvPr/>
            </p:nvSpPr>
            <p:spPr>
              <a:xfrm>
                <a:off x="5602000" y="1571125"/>
                <a:ext cx="153400" cy="185200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7408" extrusionOk="0">
                    <a:moveTo>
                      <a:pt x="3074" y="0"/>
                    </a:moveTo>
                    <a:cubicBezTo>
                      <a:pt x="1370" y="0"/>
                      <a:pt x="0" y="1369"/>
                      <a:pt x="0" y="3063"/>
                    </a:cubicBezTo>
                    <a:lnTo>
                      <a:pt x="0" y="7408"/>
                    </a:lnTo>
                    <a:lnTo>
                      <a:pt x="6136" y="7408"/>
                    </a:lnTo>
                    <a:lnTo>
                      <a:pt x="6136" y="3063"/>
                    </a:lnTo>
                    <a:cubicBezTo>
                      <a:pt x="6136" y="1369"/>
                      <a:pt x="4766" y="0"/>
                      <a:pt x="30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3" name="Google Shape;1760;p52">
            <a:extLst>
              <a:ext uri="{FF2B5EF4-FFF2-40B4-BE49-F238E27FC236}">
                <a16:creationId xmlns:a16="http://schemas.microsoft.com/office/drawing/2014/main" id="{46FA9D05-0575-4CBD-986C-F67886523A7A}"/>
              </a:ext>
            </a:extLst>
          </p:cNvPr>
          <p:cNvGrpSpPr/>
          <p:nvPr/>
        </p:nvGrpSpPr>
        <p:grpSpPr>
          <a:xfrm flipH="1">
            <a:off x="6157760" y="1564433"/>
            <a:ext cx="2126859" cy="1724582"/>
            <a:chOff x="1230025" y="1063275"/>
            <a:chExt cx="217675" cy="176500"/>
          </a:xfrm>
        </p:grpSpPr>
        <p:sp>
          <p:nvSpPr>
            <p:cNvPr id="764" name="Google Shape;1761;p52">
              <a:extLst>
                <a:ext uri="{FF2B5EF4-FFF2-40B4-BE49-F238E27FC236}">
                  <a16:creationId xmlns:a16="http://schemas.microsoft.com/office/drawing/2014/main" id="{B0BC82D8-80AB-4DE1-82E6-7F0D26532C7B}"/>
                </a:ext>
              </a:extLst>
            </p:cNvPr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762;p52">
              <a:extLst>
                <a:ext uri="{FF2B5EF4-FFF2-40B4-BE49-F238E27FC236}">
                  <a16:creationId xmlns:a16="http://schemas.microsoft.com/office/drawing/2014/main" id="{531B58FF-108A-4ACC-8A43-9933DB6DAA79}"/>
                </a:ext>
              </a:extLst>
            </p:cNvPr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763;p52">
              <a:extLst>
                <a:ext uri="{FF2B5EF4-FFF2-40B4-BE49-F238E27FC236}">
                  <a16:creationId xmlns:a16="http://schemas.microsoft.com/office/drawing/2014/main" id="{28951A25-F7A1-41C6-816F-2D196C426930}"/>
                </a:ext>
              </a:extLst>
            </p:cNvPr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1768;p52">
            <a:extLst>
              <a:ext uri="{FF2B5EF4-FFF2-40B4-BE49-F238E27FC236}">
                <a16:creationId xmlns:a16="http://schemas.microsoft.com/office/drawing/2014/main" id="{980411A7-8FBA-4ECB-AA09-F1B2AF7E241F}"/>
              </a:ext>
            </a:extLst>
          </p:cNvPr>
          <p:cNvSpPr txBox="1">
            <a:spLocks/>
          </p:cNvSpPr>
          <p:nvPr/>
        </p:nvSpPr>
        <p:spPr>
          <a:xfrm>
            <a:off x="5873156" y="3407590"/>
            <a:ext cx="26961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2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Medical Care</a:t>
            </a:r>
          </a:p>
        </p:txBody>
      </p:sp>
      <p:grpSp>
        <p:nvGrpSpPr>
          <p:cNvPr id="775" name="Google Shape;2676;p55">
            <a:extLst>
              <a:ext uri="{FF2B5EF4-FFF2-40B4-BE49-F238E27FC236}">
                <a16:creationId xmlns:a16="http://schemas.microsoft.com/office/drawing/2014/main" id="{E1A299FE-5505-42F5-B67C-708D07DBECAE}"/>
              </a:ext>
            </a:extLst>
          </p:cNvPr>
          <p:cNvGrpSpPr/>
          <p:nvPr/>
        </p:nvGrpSpPr>
        <p:grpSpPr>
          <a:xfrm>
            <a:off x="6668677" y="1622104"/>
            <a:ext cx="1171709" cy="1504327"/>
            <a:chOff x="6598525" y="1453675"/>
            <a:chExt cx="300353" cy="407175"/>
          </a:xfrm>
        </p:grpSpPr>
        <p:sp>
          <p:nvSpPr>
            <p:cNvPr id="776" name="Google Shape;2677;p55">
              <a:extLst>
                <a:ext uri="{FF2B5EF4-FFF2-40B4-BE49-F238E27FC236}">
                  <a16:creationId xmlns:a16="http://schemas.microsoft.com/office/drawing/2014/main" id="{D901B49C-1A46-4A9E-BF6B-3F978196A3A7}"/>
                </a:ext>
              </a:extLst>
            </p:cNvPr>
            <p:cNvSpPr/>
            <p:nvPr/>
          </p:nvSpPr>
          <p:spPr>
            <a:xfrm>
              <a:off x="6598525" y="1453900"/>
              <a:ext cx="300353" cy="406713"/>
            </a:xfrm>
            <a:custGeom>
              <a:avLst/>
              <a:gdLst/>
              <a:ahLst/>
              <a:cxnLst/>
              <a:rect l="l" t="t" r="r" b="b"/>
              <a:pathLst>
                <a:path w="5902" h="7992" extrusionOk="0">
                  <a:moveTo>
                    <a:pt x="2394" y="1"/>
                  </a:moveTo>
                  <a:lnTo>
                    <a:pt x="2394" y="421"/>
                  </a:lnTo>
                  <a:lnTo>
                    <a:pt x="2090" y="421"/>
                  </a:lnTo>
                  <a:cubicBezTo>
                    <a:pt x="1859" y="421"/>
                    <a:pt x="1659" y="610"/>
                    <a:pt x="1659" y="851"/>
                  </a:cubicBezTo>
                  <a:lnTo>
                    <a:pt x="1659" y="977"/>
                  </a:lnTo>
                  <a:lnTo>
                    <a:pt x="0" y="977"/>
                  </a:lnTo>
                  <a:lnTo>
                    <a:pt x="0" y="7991"/>
                  </a:lnTo>
                  <a:lnTo>
                    <a:pt x="5902" y="7991"/>
                  </a:lnTo>
                  <a:lnTo>
                    <a:pt x="5902" y="977"/>
                  </a:lnTo>
                  <a:lnTo>
                    <a:pt x="4243" y="977"/>
                  </a:lnTo>
                  <a:lnTo>
                    <a:pt x="4243" y="851"/>
                  </a:lnTo>
                  <a:cubicBezTo>
                    <a:pt x="4243" y="610"/>
                    <a:pt x="4054" y="421"/>
                    <a:pt x="3812" y="421"/>
                  </a:cubicBezTo>
                  <a:lnTo>
                    <a:pt x="3507" y="421"/>
                  </a:lnTo>
                  <a:lnTo>
                    <a:pt x="3507" y="1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7" name="Google Shape;2678;p55">
              <a:extLst>
                <a:ext uri="{FF2B5EF4-FFF2-40B4-BE49-F238E27FC236}">
                  <a16:creationId xmlns:a16="http://schemas.microsoft.com/office/drawing/2014/main" id="{40790D2D-4631-423C-9C75-C448F631F540}"/>
                </a:ext>
              </a:extLst>
            </p:cNvPr>
            <p:cNvGrpSpPr/>
            <p:nvPr/>
          </p:nvGrpSpPr>
          <p:grpSpPr>
            <a:xfrm>
              <a:off x="6598525" y="1453675"/>
              <a:ext cx="300350" cy="407175"/>
              <a:chOff x="5351025" y="1425500"/>
              <a:chExt cx="300350" cy="407175"/>
            </a:xfrm>
          </p:grpSpPr>
          <p:sp>
            <p:nvSpPr>
              <p:cNvPr id="778" name="Google Shape;2679;p55">
                <a:extLst>
                  <a:ext uri="{FF2B5EF4-FFF2-40B4-BE49-F238E27FC236}">
                    <a16:creationId xmlns:a16="http://schemas.microsoft.com/office/drawing/2014/main" id="{B138F0F0-F19C-4DBC-BD54-2255EF864043}"/>
                  </a:ext>
                </a:extLst>
              </p:cNvPr>
              <p:cNvSpPr/>
              <p:nvPr/>
            </p:nvSpPr>
            <p:spPr>
              <a:xfrm>
                <a:off x="5351025" y="1475625"/>
                <a:ext cx="300350" cy="357050"/>
              </a:xfrm>
              <a:custGeom>
                <a:avLst/>
                <a:gdLst/>
                <a:ahLst/>
                <a:cxnLst/>
                <a:rect l="l" t="t" r="r" b="b"/>
                <a:pathLst>
                  <a:path w="12014" h="14282" extrusionOk="0">
                    <a:moveTo>
                      <a:pt x="1" y="1"/>
                    </a:moveTo>
                    <a:lnTo>
                      <a:pt x="1" y="14282"/>
                    </a:lnTo>
                    <a:lnTo>
                      <a:pt x="12014" y="14282"/>
                    </a:lnTo>
                    <a:lnTo>
                      <a:pt x="120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2680;p55">
                <a:extLst>
                  <a:ext uri="{FF2B5EF4-FFF2-40B4-BE49-F238E27FC236}">
                    <a16:creationId xmlns:a16="http://schemas.microsoft.com/office/drawing/2014/main" id="{F985C402-9033-496F-B747-A2CA9B57536F}"/>
                  </a:ext>
                </a:extLst>
              </p:cNvPr>
              <p:cNvSpPr/>
              <p:nvPr/>
            </p:nvSpPr>
            <p:spPr>
              <a:xfrm>
                <a:off x="5389625" y="1491375"/>
                <a:ext cx="222900" cy="317150"/>
              </a:xfrm>
              <a:custGeom>
                <a:avLst/>
                <a:gdLst/>
                <a:ahLst/>
                <a:cxnLst/>
                <a:rect l="l" t="t" r="r" b="b"/>
                <a:pathLst>
                  <a:path w="8916" h="12686" extrusionOk="0">
                    <a:moveTo>
                      <a:pt x="1" y="1"/>
                    </a:moveTo>
                    <a:lnTo>
                      <a:pt x="1" y="12686"/>
                    </a:lnTo>
                    <a:lnTo>
                      <a:pt x="8916" y="12686"/>
                    </a:lnTo>
                    <a:lnTo>
                      <a:pt x="8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2681;p55">
                <a:extLst>
                  <a:ext uri="{FF2B5EF4-FFF2-40B4-BE49-F238E27FC236}">
                    <a16:creationId xmlns:a16="http://schemas.microsoft.com/office/drawing/2014/main" id="{683A0149-FC00-4BC7-942F-D8BFD6310635}"/>
                  </a:ext>
                </a:extLst>
              </p:cNvPr>
              <p:cNvSpPr/>
              <p:nvPr/>
            </p:nvSpPr>
            <p:spPr>
              <a:xfrm>
                <a:off x="5435325" y="1425500"/>
                <a:ext cx="131525" cy="76150"/>
              </a:xfrm>
              <a:custGeom>
                <a:avLst/>
                <a:gdLst/>
                <a:ahLst/>
                <a:cxnLst/>
                <a:rect l="l" t="t" r="r" b="b"/>
                <a:pathLst>
                  <a:path w="5261" h="3046" extrusionOk="0">
                    <a:moveTo>
                      <a:pt x="1512" y="0"/>
                    </a:moveTo>
                    <a:lnTo>
                      <a:pt x="1512" y="861"/>
                    </a:lnTo>
                    <a:lnTo>
                      <a:pt x="882" y="861"/>
                    </a:lnTo>
                    <a:cubicBezTo>
                      <a:pt x="399" y="861"/>
                      <a:pt x="0" y="1260"/>
                      <a:pt x="0" y="1744"/>
                    </a:cubicBezTo>
                    <a:lnTo>
                      <a:pt x="0" y="2174"/>
                    </a:lnTo>
                    <a:cubicBezTo>
                      <a:pt x="0" y="2657"/>
                      <a:pt x="399" y="3046"/>
                      <a:pt x="882" y="3046"/>
                    </a:cubicBezTo>
                    <a:lnTo>
                      <a:pt x="4389" y="3046"/>
                    </a:lnTo>
                    <a:cubicBezTo>
                      <a:pt x="4872" y="3046"/>
                      <a:pt x="5261" y="2657"/>
                      <a:pt x="5261" y="2174"/>
                    </a:cubicBezTo>
                    <a:lnTo>
                      <a:pt x="5261" y="1744"/>
                    </a:lnTo>
                    <a:cubicBezTo>
                      <a:pt x="5261" y="1260"/>
                      <a:pt x="4872" y="861"/>
                      <a:pt x="4389" y="861"/>
                    </a:cubicBezTo>
                    <a:lnTo>
                      <a:pt x="3759" y="861"/>
                    </a:lnTo>
                    <a:lnTo>
                      <a:pt x="37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2682;p55">
                <a:extLst>
                  <a:ext uri="{FF2B5EF4-FFF2-40B4-BE49-F238E27FC236}">
                    <a16:creationId xmlns:a16="http://schemas.microsoft.com/office/drawing/2014/main" id="{00E57BCE-BBAD-410A-93B8-516700A9894F}"/>
                  </a:ext>
                </a:extLst>
              </p:cNvPr>
              <p:cNvSpPr/>
              <p:nvPr/>
            </p:nvSpPr>
            <p:spPr>
              <a:xfrm>
                <a:off x="5480475" y="1520250"/>
                <a:ext cx="412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1660" extrusionOk="0">
                    <a:moveTo>
                      <a:pt x="430" y="1"/>
                    </a:moveTo>
                    <a:lnTo>
                      <a:pt x="430" y="432"/>
                    </a:lnTo>
                    <a:lnTo>
                      <a:pt x="0" y="432"/>
                    </a:lnTo>
                    <a:lnTo>
                      <a:pt x="0" y="1230"/>
                    </a:lnTo>
                    <a:lnTo>
                      <a:pt x="430" y="1230"/>
                    </a:lnTo>
                    <a:lnTo>
                      <a:pt x="430" y="1660"/>
                    </a:lnTo>
                    <a:lnTo>
                      <a:pt x="1228" y="1660"/>
                    </a:lnTo>
                    <a:lnTo>
                      <a:pt x="1228" y="1230"/>
                    </a:lnTo>
                    <a:lnTo>
                      <a:pt x="1648" y="1230"/>
                    </a:lnTo>
                    <a:lnTo>
                      <a:pt x="1648" y="432"/>
                    </a:lnTo>
                    <a:lnTo>
                      <a:pt x="1228" y="432"/>
                    </a:lnTo>
                    <a:lnTo>
                      <a:pt x="12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2683;p55">
                <a:extLst>
                  <a:ext uri="{FF2B5EF4-FFF2-40B4-BE49-F238E27FC236}">
                    <a16:creationId xmlns:a16="http://schemas.microsoft.com/office/drawing/2014/main" id="{167861E8-00EF-448A-BDF5-342B455EC438}"/>
                  </a:ext>
                </a:extLst>
              </p:cNvPr>
              <p:cNvSpPr/>
              <p:nvPr/>
            </p:nvSpPr>
            <p:spPr>
              <a:xfrm>
                <a:off x="5394100" y="1604600"/>
                <a:ext cx="2034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3950" extrusionOk="0">
                    <a:moveTo>
                      <a:pt x="5602" y="0"/>
                    </a:moveTo>
                    <a:cubicBezTo>
                      <a:pt x="5539" y="0"/>
                      <a:pt x="5472" y="38"/>
                      <a:pt x="5450" y="103"/>
                    </a:cubicBezTo>
                    <a:cubicBezTo>
                      <a:pt x="5271" y="649"/>
                      <a:pt x="5082" y="1195"/>
                      <a:pt x="4893" y="1741"/>
                    </a:cubicBezTo>
                    <a:lnTo>
                      <a:pt x="4767" y="2119"/>
                    </a:lnTo>
                    <a:cubicBezTo>
                      <a:pt x="4757" y="2140"/>
                      <a:pt x="4757" y="2150"/>
                      <a:pt x="4746" y="2171"/>
                    </a:cubicBezTo>
                    <a:lnTo>
                      <a:pt x="3728" y="2171"/>
                    </a:lnTo>
                    <a:cubicBezTo>
                      <a:pt x="3707" y="2171"/>
                      <a:pt x="3686" y="2171"/>
                      <a:pt x="3665" y="2182"/>
                    </a:cubicBezTo>
                    <a:cubicBezTo>
                      <a:pt x="3665" y="2161"/>
                      <a:pt x="3654" y="2140"/>
                      <a:pt x="3654" y="2108"/>
                    </a:cubicBezTo>
                    <a:cubicBezTo>
                      <a:pt x="3539" y="1783"/>
                      <a:pt x="3423" y="1510"/>
                      <a:pt x="3308" y="1184"/>
                    </a:cubicBezTo>
                    <a:cubicBezTo>
                      <a:pt x="3286" y="1119"/>
                      <a:pt x="3225" y="1082"/>
                      <a:pt x="3165" y="1082"/>
                    </a:cubicBezTo>
                    <a:cubicBezTo>
                      <a:pt x="3110" y="1082"/>
                      <a:pt x="3055" y="1113"/>
                      <a:pt x="3035" y="1184"/>
                    </a:cubicBezTo>
                    <a:lnTo>
                      <a:pt x="2499" y="3169"/>
                    </a:lnTo>
                    <a:lnTo>
                      <a:pt x="1964" y="113"/>
                    </a:lnTo>
                    <a:cubicBezTo>
                      <a:pt x="1954" y="42"/>
                      <a:pt x="1900" y="10"/>
                      <a:pt x="1842" y="10"/>
                    </a:cubicBezTo>
                    <a:cubicBezTo>
                      <a:pt x="1780" y="10"/>
                      <a:pt x="1713" y="48"/>
                      <a:pt x="1691" y="113"/>
                    </a:cubicBezTo>
                    <a:cubicBezTo>
                      <a:pt x="1512" y="659"/>
                      <a:pt x="1323" y="1205"/>
                      <a:pt x="1134" y="1751"/>
                    </a:cubicBezTo>
                    <a:lnTo>
                      <a:pt x="1008" y="2129"/>
                    </a:lnTo>
                    <a:cubicBezTo>
                      <a:pt x="998" y="2150"/>
                      <a:pt x="998" y="2161"/>
                      <a:pt x="987" y="2182"/>
                    </a:cubicBezTo>
                    <a:lnTo>
                      <a:pt x="189" y="2182"/>
                    </a:lnTo>
                    <a:cubicBezTo>
                      <a:pt x="0" y="2182"/>
                      <a:pt x="0" y="2455"/>
                      <a:pt x="189" y="2455"/>
                    </a:cubicBezTo>
                    <a:lnTo>
                      <a:pt x="1092" y="2455"/>
                    </a:lnTo>
                    <a:cubicBezTo>
                      <a:pt x="1155" y="2455"/>
                      <a:pt x="1208" y="2413"/>
                      <a:pt x="1229" y="2360"/>
                    </a:cubicBezTo>
                    <a:cubicBezTo>
                      <a:pt x="1407" y="1804"/>
                      <a:pt x="1596" y="1258"/>
                      <a:pt x="1785" y="712"/>
                    </a:cubicBezTo>
                    <a:cubicBezTo>
                      <a:pt x="1974" y="1762"/>
                      <a:pt x="2153" y="2801"/>
                      <a:pt x="2331" y="3851"/>
                    </a:cubicBezTo>
                    <a:cubicBezTo>
                      <a:pt x="2347" y="3918"/>
                      <a:pt x="2405" y="3950"/>
                      <a:pt x="2464" y="3950"/>
                    </a:cubicBezTo>
                    <a:cubicBezTo>
                      <a:pt x="2526" y="3950"/>
                      <a:pt x="2588" y="3916"/>
                      <a:pt x="2604" y="3851"/>
                    </a:cubicBezTo>
                    <a:cubicBezTo>
                      <a:pt x="2804" y="3137"/>
                      <a:pt x="2993" y="2413"/>
                      <a:pt x="3192" y="1699"/>
                    </a:cubicBezTo>
                    <a:cubicBezTo>
                      <a:pt x="3276" y="1940"/>
                      <a:pt x="3350" y="2108"/>
                      <a:pt x="3434" y="2350"/>
                    </a:cubicBezTo>
                    <a:cubicBezTo>
                      <a:pt x="3455" y="2413"/>
                      <a:pt x="3507" y="2455"/>
                      <a:pt x="3570" y="2455"/>
                    </a:cubicBezTo>
                    <a:lnTo>
                      <a:pt x="4200" y="2455"/>
                    </a:lnTo>
                    <a:cubicBezTo>
                      <a:pt x="4211" y="2455"/>
                      <a:pt x="4221" y="2455"/>
                      <a:pt x="4232" y="2444"/>
                    </a:cubicBezTo>
                    <a:lnTo>
                      <a:pt x="4851" y="2444"/>
                    </a:lnTo>
                    <a:cubicBezTo>
                      <a:pt x="4914" y="2444"/>
                      <a:pt x="4967" y="2402"/>
                      <a:pt x="4988" y="2350"/>
                    </a:cubicBezTo>
                    <a:cubicBezTo>
                      <a:pt x="5166" y="1793"/>
                      <a:pt x="5355" y="1247"/>
                      <a:pt x="5544" y="701"/>
                    </a:cubicBezTo>
                    <a:cubicBezTo>
                      <a:pt x="5733" y="1751"/>
                      <a:pt x="5912" y="2791"/>
                      <a:pt x="6090" y="3841"/>
                    </a:cubicBezTo>
                    <a:cubicBezTo>
                      <a:pt x="6106" y="3908"/>
                      <a:pt x="6165" y="3940"/>
                      <a:pt x="6224" y="3940"/>
                    </a:cubicBezTo>
                    <a:cubicBezTo>
                      <a:pt x="6285" y="3940"/>
                      <a:pt x="6348" y="3905"/>
                      <a:pt x="6363" y="3841"/>
                    </a:cubicBezTo>
                    <a:cubicBezTo>
                      <a:pt x="6563" y="3127"/>
                      <a:pt x="6752" y="2402"/>
                      <a:pt x="6952" y="1688"/>
                    </a:cubicBezTo>
                    <a:cubicBezTo>
                      <a:pt x="7025" y="1930"/>
                      <a:pt x="7109" y="2098"/>
                      <a:pt x="7193" y="2339"/>
                    </a:cubicBezTo>
                    <a:cubicBezTo>
                      <a:pt x="7214" y="2402"/>
                      <a:pt x="7267" y="2444"/>
                      <a:pt x="7330" y="2444"/>
                    </a:cubicBezTo>
                    <a:lnTo>
                      <a:pt x="7960" y="2444"/>
                    </a:lnTo>
                    <a:cubicBezTo>
                      <a:pt x="8139" y="2444"/>
                      <a:pt x="8139" y="2161"/>
                      <a:pt x="7960" y="2161"/>
                    </a:cubicBezTo>
                    <a:lnTo>
                      <a:pt x="7487" y="2161"/>
                    </a:lnTo>
                    <a:cubicBezTo>
                      <a:pt x="7466" y="2161"/>
                      <a:pt x="7445" y="2161"/>
                      <a:pt x="7424" y="2171"/>
                    </a:cubicBezTo>
                    <a:cubicBezTo>
                      <a:pt x="7424" y="2150"/>
                      <a:pt x="7414" y="2129"/>
                      <a:pt x="7414" y="2098"/>
                    </a:cubicBezTo>
                    <a:cubicBezTo>
                      <a:pt x="7298" y="1772"/>
                      <a:pt x="7183" y="1499"/>
                      <a:pt x="7067" y="1174"/>
                    </a:cubicBezTo>
                    <a:cubicBezTo>
                      <a:pt x="7046" y="1109"/>
                      <a:pt x="6984" y="1071"/>
                      <a:pt x="6924" y="1071"/>
                    </a:cubicBezTo>
                    <a:cubicBezTo>
                      <a:pt x="6869" y="1071"/>
                      <a:pt x="6815" y="1103"/>
                      <a:pt x="6794" y="1174"/>
                    </a:cubicBezTo>
                    <a:lnTo>
                      <a:pt x="6258" y="3158"/>
                    </a:lnTo>
                    <a:lnTo>
                      <a:pt x="5723" y="103"/>
                    </a:lnTo>
                    <a:cubicBezTo>
                      <a:pt x="5713" y="32"/>
                      <a:pt x="5659" y="0"/>
                      <a:pt x="56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543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9"/>
          <p:cNvSpPr/>
          <p:nvPr/>
        </p:nvSpPr>
        <p:spPr>
          <a:xfrm>
            <a:off x="401527" y="576255"/>
            <a:ext cx="1997650" cy="1182794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9"/>
          <p:cNvSpPr txBox="1">
            <a:spLocks noGrp="1"/>
          </p:cNvSpPr>
          <p:nvPr>
            <p:ph type="title"/>
          </p:nvPr>
        </p:nvSpPr>
        <p:spPr>
          <a:xfrm>
            <a:off x="713099" y="1707850"/>
            <a:ext cx="4170789" cy="21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&amp; Technologies</a:t>
            </a:r>
            <a:endParaRPr dirty="0"/>
          </a:p>
        </p:txBody>
      </p:sp>
      <p:sp>
        <p:nvSpPr>
          <p:cNvPr id="1132" name="Google Shape;1132;p49"/>
          <p:cNvSpPr txBox="1">
            <a:spLocks noGrp="1"/>
          </p:cNvSpPr>
          <p:nvPr>
            <p:ph type="title" idx="2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grpSp>
        <p:nvGrpSpPr>
          <p:cNvPr id="1379" name="Google Shape;1379;p49"/>
          <p:cNvGrpSpPr/>
          <p:nvPr/>
        </p:nvGrpSpPr>
        <p:grpSpPr>
          <a:xfrm rot="-2394364">
            <a:off x="5941188" y="1064681"/>
            <a:ext cx="269136" cy="205931"/>
            <a:chOff x="-1165325" y="1368300"/>
            <a:chExt cx="157550" cy="120525"/>
          </a:xfrm>
        </p:grpSpPr>
        <p:sp>
          <p:nvSpPr>
            <p:cNvPr id="1380" name="Google Shape;1380;p4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49"/>
          <p:cNvGrpSpPr/>
          <p:nvPr/>
        </p:nvGrpSpPr>
        <p:grpSpPr>
          <a:xfrm rot="2699715">
            <a:off x="8265922" y="845715"/>
            <a:ext cx="269131" cy="205935"/>
            <a:chOff x="-1165325" y="1368300"/>
            <a:chExt cx="157550" cy="120525"/>
          </a:xfrm>
        </p:grpSpPr>
        <p:sp>
          <p:nvSpPr>
            <p:cNvPr id="1386" name="Google Shape;1386;p4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133;p49">
            <a:extLst>
              <a:ext uri="{FF2B5EF4-FFF2-40B4-BE49-F238E27FC236}">
                <a16:creationId xmlns:a16="http://schemas.microsoft.com/office/drawing/2014/main" id="{25081D0B-D8BB-47B9-9D33-CC11DD576081}"/>
              </a:ext>
            </a:extLst>
          </p:cNvPr>
          <p:cNvSpPr txBox="1">
            <a:spLocks/>
          </p:cNvSpPr>
          <p:nvPr/>
        </p:nvSpPr>
        <p:spPr>
          <a:xfrm>
            <a:off x="713099" y="3933192"/>
            <a:ext cx="3858901" cy="42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7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pPr marL="0" indent="0"/>
            <a:r>
              <a:rPr lang="en-US" dirty="0"/>
              <a:t>Technologies used to build application</a:t>
            </a:r>
          </a:p>
        </p:txBody>
      </p:sp>
    </p:spTree>
    <p:extLst>
      <p:ext uri="{BB962C8B-B14F-4D97-AF65-F5344CB8AC3E}">
        <p14:creationId xmlns:p14="http://schemas.microsoft.com/office/powerpoint/2010/main" val="379078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p55"/>
          <p:cNvSpPr/>
          <p:nvPr/>
        </p:nvSpPr>
        <p:spPr>
          <a:xfrm rot="6300016" flipH="1">
            <a:off x="5031017" y="1196454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55"/>
          <p:cNvSpPr/>
          <p:nvPr/>
        </p:nvSpPr>
        <p:spPr>
          <a:xfrm rot="6300016" flipH="1">
            <a:off x="3043603" y="1196454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7" name="Google Shape;2627;p55"/>
          <p:cNvSpPr/>
          <p:nvPr/>
        </p:nvSpPr>
        <p:spPr>
          <a:xfrm rot="6300016" flipH="1">
            <a:off x="1005392" y="1196454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55"/>
          <p:cNvSpPr txBox="1">
            <a:spLocks noGrp="1"/>
          </p:cNvSpPr>
          <p:nvPr>
            <p:ph type="title" idx="9"/>
          </p:nvPr>
        </p:nvSpPr>
        <p:spPr>
          <a:xfrm>
            <a:off x="4726395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Firebase</a:t>
            </a:r>
            <a:endParaRPr dirty="0"/>
          </a:p>
        </p:txBody>
      </p:sp>
      <p:sp>
        <p:nvSpPr>
          <p:cNvPr id="2633" name="Google Shape;2633;p55"/>
          <p:cNvSpPr txBox="1">
            <a:spLocks noGrp="1"/>
          </p:cNvSpPr>
          <p:nvPr>
            <p:ph type="title" idx="2"/>
          </p:nvPr>
        </p:nvSpPr>
        <p:spPr>
          <a:xfrm>
            <a:off x="683976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Angular</a:t>
            </a:r>
            <a:endParaRPr dirty="0"/>
          </a:p>
        </p:txBody>
      </p:sp>
      <p:sp>
        <p:nvSpPr>
          <p:cNvPr id="2635" name="Google Shape;2635;p55"/>
          <p:cNvSpPr txBox="1">
            <a:spLocks noGrp="1"/>
          </p:cNvSpPr>
          <p:nvPr>
            <p:ph type="title" idx="3"/>
          </p:nvPr>
        </p:nvSpPr>
        <p:spPr>
          <a:xfrm>
            <a:off x="2548435" y="17590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TypeScript</a:t>
            </a:r>
            <a:endParaRPr dirty="0"/>
          </a:p>
        </p:txBody>
      </p:sp>
      <p:sp>
        <p:nvSpPr>
          <p:cNvPr id="150" name="Google Shape;2624;p55">
            <a:extLst>
              <a:ext uri="{FF2B5EF4-FFF2-40B4-BE49-F238E27FC236}">
                <a16:creationId xmlns:a16="http://schemas.microsoft.com/office/drawing/2014/main" id="{8D586740-F2CD-44D3-9722-5294E4B0F3C7}"/>
              </a:ext>
            </a:extLst>
          </p:cNvPr>
          <p:cNvSpPr/>
          <p:nvPr/>
        </p:nvSpPr>
        <p:spPr>
          <a:xfrm rot="6300016" flipH="1">
            <a:off x="6954154" y="1196457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2630;p55">
            <a:extLst>
              <a:ext uri="{FF2B5EF4-FFF2-40B4-BE49-F238E27FC236}">
                <a16:creationId xmlns:a16="http://schemas.microsoft.com/office/drawing/2014/main" id="{2B2A80AC-F345-44A8-B0BC-4BA349BF75FF}"/>
              </a:ext>
            </a:extLst>
          </p:cNvPr>
          <p:cNvSpPr txBox="1">
            <a:spLocks/>
          </p:cNvSpPr>
          <p:nvPr/>
        </p:nvSpPr>
        <p:spPr>
          <a:xfrm>
            <a:off x="6596789" y="1754056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 err="1"/>
              <a:t>PrimeNG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892AE5-EFA9-4B27-8B97-9894F4667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6" y="1146458"/>
            <a:ext cx="616494" cy="61649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1802B76D-3446-43D4-9BAC-13D78E8594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4331" y="1276784"/>
            <a:ext cx="408494" cy="40849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4903A70-4E8C-46C0-9683-07291EA9C4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333" b="28923"/>
          <a:stretch/>
        </p:blipFill>
        <p:spPr>
          <a:xfrm>
            <a:off x="4694095" y="1231335"/>
            <a:ext cx="1295145" cy="5277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D98D2E24-71E9-4272-A3D3-D8E0FCCEEE3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019295" y="1266523"/>
            <a:ext cx="484274" cy="484274"/>
          </a:xfrm>
          <a:prstGeom prst="rect">
            <a:avLst/>
          </a:prstGeom>
        </p:spPr>
      </p:pic>
      <p:sp>
        <p:nvSpPr>
          <p:cNvPr id="116" name="Google Shape;2624;p55">
            <a:extLst>
              <a:ext uri="{FF2B5EF4-FFF2-40B4-BE49-F238E27FC236}">
                <a16:creationId xmlns:a16="http://schemas.microsoft.com/office/drawing/2014/main" id="{861D2897-2DDB-4ADC-BD6D-012E13B4421E}"/>
              </a:ext>
            </a:extLst>
          </p:cNvPr>
          <p:cNvSpPr/>
          <p:nvPr/>
        </p:nvSpPr>
        <p:spPr>
          <a:xfrm rot="6300016" flipH="1">
            <a:off x="5031020" y="2872851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2625;p55">
            <a:extLst>
              <a:ext uri="{FF2B5EF4-FFF2-40B4-BE49-F238E27FC236}">
                <a16:creationId xmlns:a16="http://schemas.microsoft.com/office/drawing/2014/main" id="{ED87494A-72F3-438C-9114-6AC90627E5F8}"/>
              </a:ext>
            </a:extLst>
          </p:cNvPr>
          <p:cNvSpPr/>
          <p:nvPr/>
        </p:nvSpPr>
        <p:spPr>
          <a:xfrm rot="6300016" flipH="1">
            <a:off x="3043606" y="2872851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2627;p55">
            <a:extLst>
              <a:ext uri="{FF2B5EF4-FFF2-40B4-BE49-F238E27FC236}">
                <a16:creationId xmlns:a16="http://schemas.microsoft.com/office/drawing/2014/main" id="{65BD0B06-ABD3-4674-A467-48FF79FC803B}"/>
              </a:ext>
            </a:extLst>
          </p:cNvPr>
          <p:cNvSpPr/>
          <p:nvPr/>
        </p:nvSpPr>
        <p:spPr>
          <a:xfrm rot="6300016" flipH="1">
            <a:off x="1005395" y="2872851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2630;p55">
            <a:extLst>
              <a:ext uri="{FF2B5EF4-FFF2-40B4-BE49-F238E27FC236}">
                <a16:creationId xmlns:a16="http://schemas.microsoft.com/office/drawing/2014/main" id="{611FA51B-46C3-4CE4-BA2B-6E367BE9A28A}"/>
              </a:ext>
            </a:extLst>
          </p:cNvPr>
          <p:cNvSpPr txBox="1">
            <a:spLocks/>
          </p:cNvSpPr>
          <p:nvPr/>
        </p:nvSpPr>
        <p:spPr>
          <a:xfrm>
            <a:off x="4907575" y="3435432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SASS</a:t>
            </a:r>
          </a:p>
        </p:txBody>
      </p:sp>
      <p:sp>
        <p:nvSpPr>
          <p:cNvPr id="130" name="Google Shape;2633;p55">
            <a:extLst>
              <a:ext uri="{FF2B5EF4-FFF2-40B4-BE49-F238E27FC236}">
                <a16:creationId xmlns:a16="http://schemas.microsoft.com/office/drawing/2014/main" id="{7FB4A86D-A5D9-4596-A03D-386D0F8F350E}"/>
              </a:ext>
            </a:extLst>
          </p:cNvPr>
          <p:cNvSpPr txBox="1">
            <a:spLocks/>
          </p:cNvSpPr>
          <p:nvPr/>
        </p:nvSpPr>
        <p:spPr>
          <a:xfrm>
            <a:off x="488040" y="3435435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BootStrap5</a:t>
            </a:r>
          </a:p>
        </p:txBody>
      </p:sp>
      <p:sp>
        <p:nvSpPr>
          <p:cNvPr id="131" name="Google Shape;2635;p55">
            <a:extLst>
              <a:ext uri="{FF2B5EF4-FFF2-40B4-BE49-F238E27FC236}">
                <a16:creationId xmlns:a16="http://schemas.microsoft.com/office/drawing/2014/main" id="{D82769BB-0B37-4080-861C-321B0F9DE566}"/>
              </a:ext>
            </a:extLst>
          </p:cNvPr>
          <p:cNvSpPr txBox="1">
            <a:spLocks/>
          </p:cNvSpPr>
          <p:nvPr/>
        </p:nvSpPr>
        <p:spPr>
          <a:xfrm>
            <a:off x="2791196" y="3435432"/>
            <a:ext cx="123168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HTML5</a:t>
            </a:r>
          </a:p>
        </p:txBody>
      </p:sp>
      <p:sp>
        <p:nvSpPr>
          <p:cNvPr id="132" name="Google Shape;2624;p55">
            <a:extLst>
              <a:ext uri="{FF2B5EF4-FFF2-40B4-BE49-F238E27FC236}">
                <a16:creationId xmlns:a16="http://schemas.microsoft.com/office/drawing/2014/main" id="{392F5E32-F5A3-4389-BAF4-C99A4C31F8BF}"/>
              </a:ext>
            </a:extLst>
          </p:cNvPr>
          <p:cNvSpPr/>
          <p:nvPr/>
        </p:nvSpPr>
        <p:spPr>
          <a:xfrm rot="6300016" flipH="1">
            <a:off x="6954157" y="2872854"/>
            <a:ext cx="614557" cy="624413"/>
          </a:xfrm>
          <a:custGeom>
            <a:avLst/>
            <a:gdLst/>
            <a:ahLst/>
            <a:cxnLst/>
            <a:rect l="l" t="t" r="r" b="b"/>
            <a:pathLst>
              <a:path w="3245" h="3297" extrusionOk="0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2630;p55">
            <a:extLst>
              <a:ext uri="{FF2B5EF4-FFF2-40B4-BE49-F238E27FC236}">
                <a16:creationId xmlns:a16="http://schemas.microsoft.com/office/drawing/2014/main" id="{A55B4885-9C07-4504-998F-4191B810BE3D}"/>
              </a:ext>
            </a:extLst>
          </p:cNvPr>
          <p:cNvSpPr txBox="1">
            <a:spLocks/>
          </p:cNvSpPr>
          <p:nvPr/>
        </p:nvSpPr>
        <p:spPr>
          <a:xfrm>
            <a:off x="6865305" y="3430453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PWA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EC5CC428-D2A5-465E-9F98-35956EDD6A0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075816" y="2944406"/>
            <a:ext cx="417269" cy="41726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BCB7992F-52E0-4183-A4E7-BA2D94D4978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124334" y="2953181"/>
            <a:ext cx="408494" cy="408494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58D76EB-4D7E-43A6-AE46-F73A02460C1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019298" y="2942920"/>
            <a:ext cx="484274" cy="484274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013A3DE0-2ED0-43DB-933D-DDE7EDC4C9B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112786" y="2967698"/>
            <a:ext cx="408494" cy="4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3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9"/>
          <p:cNvSpPr/>
          <p:nvPr/>
        </p:nvSpPr>
        <p:spPr>
          <a:xfrm>
            <a:off x="401527" y="576255"/>
            <a:ext cx="1997650" cy="1182794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9"/>
          <p:cNvSpPr txBox="1">
            <a:spLocks noGrp="1"/>
          </p:cNvSpPr>
          <p:nvPr>
            <p:ph type="title"/>
          </p:nvPr>
        </p:nvSpPr>
        <p:spPr>
          <a:xfrm>
            <a:off x="713099" y="1707850"/>
            <a:ext cx="4879627" cy="21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-US" dirty="0"/>
              <a:t>Demonstration</a:t>
            </a:r>
            <a:endParaRPr dirty="0"/>
          </a:p>
        </p:txBody>
      </p:sp>
      <p:sp>
        <p:nvSpPr>
          <p:cNvPr id="1132" name="Google Shape;1132;p49"/>
          <p:cNvSpPr txBox="1">
            <a:spLocks noGrp="1"/>
          </p:cNvSpPr>
          <p:nvPr>
            <p:ph type="title" idx="2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grpSp>
        <p:nvGrpSpPr>
          <p:cNvPr id="1379" name="Google Shape;1379;p49"/>
          <p:cNvGrpSpPr/>
          <p:nvPr/>
        </p:nvGrpSpPr>
        <p:grpSpPr>
          <a:xfrm rot="-2394364">
            <a:off x="5941188" y="1064681"/>
            <a:ext cx="269136" cy="205931"/>
            <a:chOff x="-1165325" y="1368300"/>
            <a:chExt cx="157550" cy="120525"/>
          </a:xfrm>
        </p:grpSpPr>
        <p:sp>
          <p:nvSpPr>
            <p:cNvPr id="1380" name="Google Shape;1380;p4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49"/>
          <p:cNvGrpSpPr/>
          <p:nvPr/>
        </p:nvGrpSpPr>
        <p:grpSpPr>
          <a:xfrm rot="2699715">
            <a:off x="8265922" y="845715"/>
            <a:ext cx="269131" cy="205935"/>
            <a:chOff x="-1165325" y="1368300"/>
            <a:chExt cx="157550" cy="120525"/>
          </a:xfrm>
        </p:grpSpPr>
        <p:sp>
          <p:nvSpPr>
            <p:cNvPr id="1386" name="Google Shape;1386;p4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133;p49">
            <a:extLst>
              <a:ext uri="{FF2B5EF4-FFF2-40B4-BE49-F238E27FC236}">
                <a16:creationId xmlns:a16="http://schemas.microsoft.com/office/drawing/2014/main" id="{25081D0B-D8BB-47B9-9D33-CC11DD576081}"/>
              </a:ext>
            </a:extLst>
          </p:cNvPr>
          <p:cNvSpPr txBox="1">
            <a:spLocks/>
          </p:cNvSpPr>
          <p:nvPr/>
        </p:nvSpPr>
        <p:spPr>
          <a:xfrm>
            <a:off x="713099" y="3933192"/>
            <a:ext cx="3858901" cy="42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7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pPr marL="0" indent="0"/>
            <a:r>
              <a:rPr lang="en-US" dirty="0"/>
              <a:t>Live presentation for project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BE36D-7A36-45DA-AB8C-55787F2F3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7" y="1442345"/>
            <a:ext cx="2392633" cy="23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7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5" name="Google Shape;4655;p79"/>
          <p:cNvGrpSpPr/>
          <p:nvPr/>
        </p:nvGrpSpPr>
        <p:grpSpPr>
          <a:xfrm>
            <a:off x="713105" y="1152007"/>
            <a:ext cx="3501847" cy="2839497"/>
            <a:chOff x="1230025" y="1063275"/>
            <a:chExt cx="217675" cy="176500"/>
          </a:xfrm>
        </p:grpSpPr>
        <p:sp>
          <p:nvSpPr>
            <p:cNvPr id="4656" name="Google Shape;4656;p79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57" name="Google Shape;4657;p79"/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58" name="Google Shape;4658;p79"/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659" name="Google Shape;4659;p79"/>
          <p:cNvSpPr txBox="1">
            <a:spLocks noGrp="1"/>
          </p:cNvSpPr>
          <p:nvPr>
            <p:ph type="title"/>
          </p:nvPr>
        </p:nvSpPr>
        <p:spPr>
          <a:xfrm>
            <a:off x="4136100" y="2063252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4662" name="Google Shape;4662;p79"/>
          <p:cNvGrpSpPr/>
          <p:nvPr/>
        </p:nvGrpSpPr>
        <p:grpSpPr>
          <a:xfrm>
            <a:off x="1170424" y="1249915"/>
            <a:ext cx="2114198" cy="2852241"/>
            <a:chOff x="1170425" y="2769946"/>
            <a:chExt cx="1959587" cy="2643656"/>
          </a:xfrm>
        </p:grpSpPr>
        <p:sp>
          <p:nvSpPr>
            <p:cNvPr id="4663" name="Google Shape;4663;p79"/>
            <p:cNvSpPr/>
            <p:nvPr/>
          </p:nvSpPr>
          <p:spPr>
            <a:xfrm>
              <a:off x="1170425" y="2771144"/>
              <a:ext cx="1959587" cy="2641260"/>
            </a:xfrm>
            <a:custGeom>
              <a:avLst/>
              <a:gdLst/>
              <a:ahLst/>
              <a:cxnLst/>
              <a:rect l="l" t="t" r="r" b="b"/>
              <a:pathLst>
                <a:path w="19680" h="26526" extrusionOk="0">
                  <a:moveTo>
                    <a:pt x="5966" y="26367"/>
                  </a:moveTo>
                  <a:cubicBezTo>
                    <a:pt x="5976" y="26367"/>
                    <a:pt x="5987" y="26367"/>
                    <a:pt x="6007" y="26378"/>
                  </a:cubicBezTo>
                  <a:lnTo>
                    <a:pt x="5996" y="26378"/>
                  </a:lnTo>
                  <a:cubicBezTo>
                    <a:pt x="5986" y="26367"/>
                    <a:pt x="5976" y="26367"/>
                    <a:pt x="5966" y="26367"/>
                  </a:cubicBezTo>
                  <a:close/>
                  <a:moveTo>
                    <a:pt x="7078" y="0"/>
                  </a:moveTo>
                  <a:cubicBezTo>
                    <a:pt x="7068" y="0"/>
                    <a:pt x="7047" y="0"/>
                    <a:pt x="7026" y="10"/>
                  </a:cubicBezTo>
                  <a:cubicBezTo>
                    <a:pt x="7005" y="21"/>
                    <a:pt x="6994" y="31"/>
                    <a:pt x="6983" y="42"/>
                  </a:cubicBezTo>
                  <a:cubicBezTo>
                    <a:pt x="6952" y="73"/>
                    <a:pt x="6931" y="115"/>
                    <a:pt x="6920" y="168"/>
                  </a:cubicBezTo>
                  <a:cubicBezTo>
                    <a:pt x="6910" y="189"/>
                    <a:pt x="6910" y="210"/>
                    <a:pt x="6899" y="231"/>
                  </a:cubicBezTo>
                  <a:cubicBezTo>
                    <a:pt x="6899" y="220"/>
                    <a:pt x="6889" y="210"/>
                    <a:pt x="6889" y="210"/>
                  </a:cubicBezTo>
                  <a:cubicBezTo>
                    <a:pt x="6847" y="168"/>
                    <a:pt x="6815" y="136"/>
                    <a:pt x="6773" y="115"/>
                  </a:cubicBezTo>
                  <a:cubicBezTo>
                    <a:pt x="6742" y="94"/>
                    <a:pt x="6700" y="73"/>
                    <a:pt x="6668" y="63"/>
                  </a:cubicBezTo>
                  <a:cubicBezTo>
                    <a:pt x="6658" y="63"/>
                    <a:pt x="6637" y="63"/>
                    <a:pt x="6616" y="52"/>
                  </a:cubicBezTo>
                  <a:cubicBezTo>
                    <a:pt x="6595" y="52"/>
                    <a:pt x="6574" y="52"/>
                    <a:pt x="6563" y="63"/>
                  </a:cubicBezTo>
                  <a:cubicBezTo>
                    <a:pt x="6521" y="73"/>
                    <a:pt x="6490" y="94"/>
                    <a:pt x="6469" y="115"/>
                  </a:cubicBezTo>
                  <a:cubicBezTo>
                    <a:pt x="6458" y="147"/>
                    <a:pt x="6448" y="178"/>
                    <a:pt x="6448" y="220"/>
                  </a:cubicBezTo>
                  <a:cubicBezTo>
                    <a:pt x="6448" y="252"/>
                    <a:pt x="6458" y="283"/>
                    <a:pt x="6469" y="315"/>
                  </a:cubicBezTo>
                  <a:cubicBezTo>
                    <a:pt x="6448" y="315"/>
                    <a:pt x="6416" y="315"/>
                    <a:pt x="6395" y="325"/>
                  </a:cubicBezTo>
                  <a:cubicBezTo>
                    <a:pt x="6364" y="346"/>
                    <a:pt x="6332" y="388"/>
                    <a:pt x="6332" y="430"/>
                  </a:cubicBezTo>
                  <a:cubicBezTo>
                    <a:pt x="6332" y="472"/>
                    <a:pt x="6343" y="525"/>
                    <a:pt x="6374" y="577"/>
                  </a:cubicBezTo>
                  <a:lnTo>
                    <a:pt x="6374" y="588"/>
                  </a:lnTo>
                  <a:cubicBezTo>
                    <a:pt x="6290" y="640"/>
                    <a:pt x="6217" y="703"/>
                    <a:pt x="6143" y="777"/>
                  </a:cubicBezTo>
                  <a:cubicBezTo>
                    <a:pt x="6070" y="851"/>
                    <a:pt x="5996" y="935"/>
                    <a:pt x="5944" y="1040"/>
                  </a:cubicBezTo>
                  <a:cubicBezTo>
                    <a:pt x="5828" y="1218"/>
                    <a:pt x="5744" y="1418"/>
                    <a:pt x="5650" y="1659"/>
                  </a:cubicBezTo>
                  <a:lnTo>
                    <a:pt x="5618" y="1733"/>
                  </a:lnTo>
                  <a:cubicBezTo>
                    <a:pt x="5597" y="1722"/>
                    <a:pt x="5566" y="1712"/>
                    <a:pt x="5534" y="1701"/>
                  </a:cubicBezTo>
                  <a:lnTo>
                    <a:pt x="5534" y="1701"/>
                  </a:lnTo>
                  <a:lnTo>
                    <a:pt x="5545" y="1712"/>
                  </a:lnTo>
                  <a:cubicBezTo>
                    <a:pt x="5314" y="1628"/>
                    <a:pt x="5093" y="1491"/>
                    <a:pt x="4936" y="1386"/>
                  </a:cubicBezTo>
                  <a:cubicBezTo>
                    <a:pt x="4862" y="1334"/>
                    <a:pt x="4799" y="1292"/>
                    <a:pt x="4726" y="1239"/>
                  </a:cubicBezTo>
                  <a:lnTo>
                    <a:pt x="4673" y="1197"/>
                  </a:lnTo>
                  <a:cubicBezTo>
                    <a:pt x="4526" y="1103"/>
                    <a:pt x="4379" y="998"/>
                    <a:pt x="4222" y="903"/>
                  </a:cubicBezTo>
                  <a:cubicBezTo>
                    <a:pt x="4033" y="788"/>
                    <a:pt x="3833" y="703"/>
                    <a:pt x="3613" y="630"/>
                  </a:cubicBezTo>
                  <a:cubicBezTo>
                    <a:pt x="3445" y="577"/>
                    <a:pt x="3277" y="546"/>
                    <a:pt x="3109" y="525"/>
                  </a:cubicBezTo>
                  <a:cubicBezTo>
                    <a:pt x="3046" y="514"/>
                    <a:pt x="2983" y="514"/>
                    <a:pt x="2920" y="514"/>
                  </a:cubicBezTo>
                  <a:cubicBezTo>
                    <a:pt x="2794" y="514"/>
                    <a:pt x="2647" y="525"/>
                    <a:pt x="2510" y="546"/>
                  </a:cubicBezTo>
                  <a:cubicBezTo>
                    <a:pt x="2426" y="556"/>
                    <a:pt x="2353" y="567"/>
                    <a:pt x="2290" y="588"/>
                  </a:cubicBezTo>
                  <a:cubicBezTo>
                    <a:pt x="2216" y="609"/>
                    <a:pt x="2153" y="640"/>
                    <a:pt x="2101" y="672"/>
                  </a:cubicBezTo>
                  <a:cubicBezTo>
                    <a:pt x="2038" y="703"/>
                    <a:pt x="1985" y="746"/>
                    <a:pt x="1964" y="798"/>
                  </a:cubicBezTo>
                  <a:cubicBezTo>
                    <a:pt x="1933" y="851"/>
                    <a:pt x="1922" y="914"/>
                    <a:pt x="1943" y="977"/>
                  </a:cubicBezTo>
                  <a:cubicBezTo>
                    <a:pt x="1964" y="1040"/>
                    <a:pt x="2017" y="1082"/>
                    <a:pt x="2059" y="1092"/>
                  </a:cubicBezTo>
                  <a:cubicBezTo>
                    <a:pt x="2111" y="1124"/>
                    <a:pt x="2174" y="1145"/>
                    <a:pt x="2248" y="1155"/>
                  </a:cubicBezTo>
                  <a:lnTo>
                    <a:pt x="2279" y="1155"/>
                  </a:lnTo>
                  <a:cubicBezTo>
                    <a:pt x="2237" y="1176"/>
                    <a:pt x="2206" y="1187"/>
                    <a:pt x="2174" y="1208"/>
                  </a:cubicBezTo>
                  <a:cubicBezTo>
                    <a:pt x="2111" y="1229"/>
                    <a:pt x="2038" y="1271"/>
                    <a:pt x="1985" y="1334"/>
                  </a:cubicBezTo>
                  <a:cubicBezTo>
                    <a:pt x="1954" y="1355"/>
                    <a:pt x="1933" y="1386"/>
                    <a:pt x="1922" y="1418"/>
                  </a:cubicBezTo>
                  <a:cubicBezTo>
                    <a:pt x="1901" y="1449"/>
                    <a:pt x="1891" y="1470"/>
                    <a:pt x="1891" y="1502"/>
                  </a:cubicBezTo>
                  <a:cubicBezTo>
                    <a:pt x="1880" y="1544"/>
                    <a:pt x="1891" y="1617"/>
                    <a:pt x="1933" y="1670"/>
                  </a:cubicBezTo>
                  <a:cubicBezTo>
                    <a:pt x="1964" y="1712"/>
                    <a:pt x="2006" y="1743"/>
                    <a:pt x="2069" y="1764"/>
                  </a:cubicBezTo>
                  <a:cubicBezTo>
                    <a:pt x="2122" y="1775"/>
                    <a:pt x="2174" y="1796"/>
                    <a:pt x="2237" y="1796"/>
                  </a:cubicBezTo>
                  <a:lnTo>
                    <a:pt x="2258" y="1796"/>
                  </a:lnTo>
                  <a:cubicBezTo>
                    <a:pt x="2321" y="1806"/>
                    <a:pt x="2395" y="1806"/>
                    <a:pt x="2468" y="1806"/>
                  </a:cubicBezTo>
                  <a:lnTo>
                    <a:pt x="2500" y="1806"/>
                  </a:lnTo>
                  <a:cubicBezTo>
                    <a:pt x="2479" y="1817"/>
                    <a:pt x="2447" y="1838"/>
                    <a:pt x="2426" y="1849"/>
                  </a:cubicBezTo>
                  <a:cubicBezTo>
                    <a:pt x="2374" y="1891"/>
                    <a:pt x="2321" y="1943"/>
                    <a:pt x="2279" y="2006"/>
                  </a:cubicBezTo>
                  <a:cubicBezTo>
                    <a:pt x="2248" y="2069"/>
                    <a:pt x="2237" y="2143"/>
                    <a:pt x="2258" y="2206"/>
                  </a:cubicBezTo>
                  <a:cubicBezTo>
                    <a:pt x="2279" y="2248"/>
                    <a:pt x="2290" y="2269"/>
                    <a:pt x="2321" y="2290"/>
                  </a:cubicBezTo>
                  <a:cubicBezTo>
                    <a:pt x="2342" y="2311"/>
                    <a:pt x="2363" y="2332"/>
                    <a:pt x="2384" y="2342"/>
                  </a:cubicBezTo>
                  <a:cubicBezTo>
                    <a:pt x="2437" y="2363"/>
                    <a:pt x="2489" y="2374"/>
                    <a:pt x="2552" y="2384"/>
                  </a:cubicBezTo>
                  <a:lnTo>
                    <a:pt x="2584" y="2384"/>
                  </a:lnTo>
                  <a:cubicBezTo>
                    <a:pt x="2657" y="2384"/>
                    <a:pt x="2731" y="2384"/>
                    <a:pt x="2825" y="2374"/>
                  </a:cubicBezTo>
                  <a:lnTo>
                    <a:pt x="2825" y="2374"/>
                  </a:lnTo>
                  <a:cubicBezTo>
                    <a:pt x="2815" y="2384"/>
                    <a:pt x="2804" y="2395"/>
                    <a:pt x="2794" y="2395"/>
                  </a:cubicBezTo>
                  <a:cubicBezTo>
                    <a:pt x="2741" y="2458"/>
                    <a:pt x="2699" y="2521"/>
                    <a:pt x="2699" y="2584"/>
                  </a:cubicBezTo>
                  <a:cubicBezTo>
                    <a:pt x="2699" y="2615"/>
                    <a:pt x="2710" y="2647"/>
                    <a:pt x="2720" y="2678"/>
                  </a:cubicBezTo>
                  <a:cubicBezTo>
                    <a:pt x="2741" y="2720"/>
                    <a:pt x="2762" y="2741"/>
                    <a:pt x="2783" y="2762"/>
                  </a:cubicBezTo>
                  <a:cubicBezTo>
                    <a:pt x="2804" y="2783"/>
                    <a:pt x="2836" y="2794"/>
                    <a:pt x="2878" y="2804"/>
                  </a:cubicBezTo>
                  <a:cubicBezTo>
                    <a:pt x="2899" y="2815"/>
                    <a:pt x="2920" y="2815"/>
                    <a:pt x="2951" y="2825"/>
                  </a:cubicBezTo>
                  <a:lnTo>
                    <a:pt x="2962" y="2825"/>
                  </a:lnTo>
                  <a:cubicBezTo>
                    <a:pt x="3035" y="2825"/>
                    <a:pt x="3109" y="2825"/>
                    <a:pt x="3193" y="2804"/>
                  </a:cubicBezTo>
                  <a:cubicBezTo>
                    <a:pt x="3277" y="2794"/>
                    <a:pt x="3350" y="2773"/>
                    <a:pt x="3424" y="2752"/>
                  </a:cubicBezTo>
                  <a:lnTo>
                    <a:pt x="3424" y="2752"/>
                  </a:lnTo>
                  <a:cubicBezTo>
                    <a:pt x="3413" y="2783"/>
                    <a:pt x="3413" y="2815"/>
                    <a:pt x="3424" y="2846"/>
                  </a:cubicBezTo>
                  <a:cubicBezTo>
                    <a:pt x="3445" y="2930"/>
                    <a:pt x="3518" y="2962"/>
                    <a:pt x="3571" y="2972"/>
                  </a:cubicBezTo>
                  <a:cubicBezTo>
                    <a:pt x="3592" y="2983"/>
                    <a:pt x="3613" y="2983"/>
                    <a:pt x="3634" y="2983"/>
                  </a:cubicBezTo>
                  <a:cubicBezTo>
                    <a:pt x="3644" y="2993"/>
                    <a:pt x="3665" y="2993"/>
                    <a:pt x="3676" y="2993"/>
                  </a:cubicBezTo>
                  <a:cubicBezTo>
                    <a:pt x="3718" y="2993"/>
                    <a:pt x="3760" y="2993"/>
                    <a:pt x="3791" y="2983"/>
                  </a:cubicBezTo>
                  <a:cubicBezTo>
                    <a:pt x="3833" y="2972"/>
                    <a:pt x="3865" y="2962"/>
                    <a:pt x="3896" y="2951"/>
                  </a:cubicBezTo>
                  <a:lnTo>
                    <a:pt x="3896" y="2962"/>
                  </a:lnTo>
                  <a:cubicBezTo>
                    <a:pt x="3896" y="3004"/>
                    <a:pt x="3907" y="3035"/>
                    <a:pt x="3928" y="3077"/>
                  </a:cubicBezTo>
                  <a:cubicBezTo>
                    <a:pt x="3959" y="3130"/>
                    <a:pt x="4012" y="3172"/>
                    <a:pt x="4085" y="3193"/>
                  </a:cubicBezTo>
                  <a:lnTo>
                    <a:pt x="4127" y="3193"/>
                  </a:lnTo>
                  <a:cubicBezTo>
                    <a:pt x="4141" y="3195"/>
                    <a:pt x="4156" y="3197"/>
                    <a:pt x="4172" y="3197"/>
                  </a:cubicBezTo>
                  <a:cubicBezTo>
                    <a:pt x="4214" y="3197"/>
                    <a:pt x="4260" y="3187"/>
                    <a:pt x="4306" y="3172"/>
                  </a:cubicBezTo>
                  <a:cubicBezTo>
                    <a:pt x="4337" y="3161"/>
                    <a:pt x="4369" y="3151"/>
                    <a:pt x="4400" y="3130"/>
                  </a:cubicBezTo>
                  <a:cubicBezTo>
                    <a:pt x="4400" y="3161"/>
                    <a:pt x="4411" y="3182"/>
                    <a:pt x="4421" y="3203"/>
                  </a:cubicBezTo>
                  <a:cubicBezTo>
                    <a:pt x="4463" y="3256"/>
                    <a:pt x="4516" y="3298"/>
                    <a:pt x="4579" y="3308"/>
                  </a:cubicBezTo>
                  <a:lnTo>
                    <a:pt x="4600" y="3308"/>
                  </a:lnTo>
                  <a:cubicBezTo>
                    <a:pt x="4616" y="3310"/>
                    <a:pt x="4631" y="3312"/>
                    <a:pt x="4646" y="3312"/>
                  </a:cubicBezTo>
                  <a:cubicBezTo>
                    <a:pt x="4690" y="3312"/>
                    <a:pt x="4729" y="3300"/>
                    <a:pt x="4768" y="3277"/>
                  </a:cubicBezTo>
                  <a:cubicBezTo>
                    <a:pt x="4789" y="3266"/>
                    <a:pt x="4820" y="3256"/>
                    <a:pt x="4831" y="3235"/>
                  </a:cubicBezTo>
                  <a:cubicBezTo>
                    <a:pt x="4841" y="3245"/>
                    <a:pt x="4841" y="3256"/>
                    <a:pt x="4852" y="3266"/>
                  </a:cubicBezTo>
                  <a:cubicBezTo>
                    <a:pt x="4883" y="3308"/>
                    <a:pt x="4925" y="3340"/>
                    <a:pt x="4978" y="3350"/>
                  </a:cubicBezTo>
                  <a:cubicBezTo>
                    <a:pt x="4988" y="3361"/>
                    <a:pt x="5009" y="3361"/>
                    <a:pt x="5020" y="3361"/>
                  </a:cubicBezTo>
                  <a:lnTo>
                    <a:pt x="5072" y="3361"/>
                  </a:lnTo>
                  <a:cubicBezTo>
                    <a:pt x="5062" y="3403"/>
                    <a:pt x="5062" y="3434"/>
                    <a:pt x="5062" y="3466"/>
                  </a:cubicBezTo>
                  <a:cubicBezTo>
                    <a:pt x="5062" y="3571"/>
                    <a:pt x="5072" y="3665"/>
                    <a:pt x="5083" y="3760"/>
                  </a:cubicBezTo>
                  <a:cubicBezTo>
                    <a:pt x="5062" y="3770"/>
                    <a:pt x="5051" y="3770"/>
                    <a:pt x="5030" y="3781"/>
                  </a:cubicBezTo>
                  <a:cubicBezTo>
                    <a:pt x="4810" y="3875"/>
                    <a:pt x="4547" y="3938"/>
                    <a:pt x="4232" y="3980"/>
                  </a:cubicBezTo>
                  <a:cubicBezTo>
                    <a:pt x="4138" y="3991"/>
                    <a:pt x="4033" y="4001"/>
                    <a:pt x="3938" y="4001"/>
                  </a:cubicBezTo>
                  <a:lnTo>
                    <a:pt x="3896" y="4012"/>
                  </a:lnTo>
                  <a:cubicBezTo>
                    <a:pt x="3844" y="4012"/>
                    <a:pt x="3791" y="4022"/>
                    <a:pt x="3749" y="4022"/>
                  </a:cubicBezTo>
                  <a:lnTo>
                    <a:pt x="3623" y="4022"/>
                  </a:lnTo>
                  <a:cubicBezTo>
                    <a:pt x="3560" y="4022"/>
                    <a:pt x="3497" y="4022"/>
                    <a:pt x="3434" y="4033"/>
                  </a:cubicBezTo>
                  <a:cubicBezTo>
                    <a:pt x="3361" y="4033"/>
                    <a:pt x="3298" y="4043"/>
                    <a:pt x="3245" y="4043"/>
                  </a:cubicBezTo>
                  <a:cubicBezTo>
                    <a:pt x="3214" y="4054"/>
                    <a:pt x="3151" y="4064"/>
                    <a:pt x="3098" y="4075"/>
                  </a:cubicBezTo>
                  <a:cubicBezTo>
                    <a:pt x="3056" y="4096"/>
                    <a:pt x="3014" y="4106"/>
                    <a:pt x="2983" y="4138"/>
                  </a:cubicBezTo>
                  <a:cubicBezTo>
                    <a:pt x="2951" y="4169"/>
                    <a:pt x="2930" y="4211"/>
                    <a:pt x="2941" y="4264"/>
                  </a:cubicBezTo>
                  <a:cubicBezTo>
                    <a:pt x="2951" y="4295"/>
                    <a:pt x="2983" y="4337"/>
                    <a:pt x="3025" y="4379"/>
                  </a:cubicBezTo>
                  <a:cubicBezTo>
                    <a:pt x="3056" y="4400"/>
                    <a:pt x="3088" y="4432"/>
                    <a:pt x="3119" y="4442"/>
                  </a:cubicBezTo>
                  <a:cubicBezTo>
                    <a:pt x="3161" y="4463"/>
                    <a:pt x="3203" y="4474"/>
                    <a:pt x="3235" y="4484"/>
                  </a:cubicBezTo>
                  <a:cubicBezTo>
                    <a:pt x="3172" y="4505"/>
                    <a:pt x="3109" y="4526"/>
                    <a:pt x="3056" y="4547"/>
                  </a:cubicBezTo>
                  <a:cubicBezTo>
                    <a:pt x="2993" y="4568"/>
                    <a:pt x="2951" y="4600"/>
                    <a:pt x="2909" y="4631"/>
                  </a:cubicBezTo>
                  <a:cubicBezTo>
                    <a:pt x="2867" y="4673"/>
                    <a:pt x="2836" y="4715"/>
                    <a:pt x="2825" y="4757"/>
                  </a:cubicBezTo>
                  <a:cubicBezTo>
                    <a:pt x="2815" y="4789"/>
                    <a:pt x="2815" y="4820"/>
                    <a:pt x="2825" y="4841"/>
                  </a:cubicBezTo>
                  <a:cubicBezTo>
                    <a:pt x="2825" y="4862"/>
                    <a:pt x="2846" y="4894"/>
                    <a:pt x="2857" y="4915"/>
                  </a:cubicBezTo>
                  <a:cubicBezTo>
                    <a:pt x="2899" y="4967"/>
                    <a:pt x="2962" y="4988"/>
                    <a:pt x="3004" y="4988"/>
                  </a:cubicBezTo>
                  <a:cubicBezTo>
                    <a:pt x="3014" y="4999"/>
                    <a:pt x="3035" y="4999"/>
                    <a:pt x="3056" y="4999"/>
                  </a:cubicBezTo>
                  <a:cubicBezTo>
                    <a:pt x="3077" y="5004"/>
                    <a:pt x="3098" y="5006"/>
                    <a:pt x="3121" y="5006"/>
                  </a:cubicBezTo>
                  <a:cubicBezTo>
                    <a:pt x="3143" y="5006"/>
                    <a:pt x="3167" y="5004"/>
                    <a:pt x="3193" y="4999"/>
                  </a:cubicBezTo>
                  <a:cubicBezTo>
                    <a:pt x="3266" y="4999"/>
                    <a:pt x="3329" y="4988"/>
                    <a:pt x="3403" y="4967"/>
                  </a:cubicBezTo>
                  <a:lnTo>
                    <a:pt x="3403" y="4967"/>
                  </a:lnTo>
                  <a:cubicBezTo>
                    <a:pt x="3382" y="4999"/>
                    <a:pt x="3361" y="5020"/>
                    <a:pt x="3350" y="5041"/>
                  </a:cubicBezTo>
                  <a:cubicBezTo>
                    <a:pt x="3329" y="5072"/>
                    <a:pt x="3329" y="5093"/>
                    <a:pt x="3329" y="5125"/>
                  </a:cubicBezTo>
                  <a:cubicBezTo>
                    <a:pt x="3329" y="5156"/>
                    <a:pt x="3340" y="5188"/>
                    <a:pt x="3371" y="5198"/>
                  </a:cubicBezTo>
                  <a:cubicBezTo>
                    <a:pt x="3392" y="5219"/>
                    <a:pt x="3424" y="5240"/>
                    <a:pt x="3466" y="5240"/>
                  </a:cubicBezTo>
                  <a:cubicBezTo>
                    <a:pt x="3476" y="5251"/>
                    <a:pt x="3487" y="5251"/>
                    <a:pt x="3508" y="5251"/>
                  </a:cubicBezTo>
                  <a:cubicBezTo>
                    <a:pt x="3533" y="5253"/>
                    <a:pt x="3558" y="5255"/>
                    <a:pt x="3583" y="5255"/>
                  </a:cubicBezTo>
                  <a:cubicBezTo>
                    <a:pt x="3653" y="5255"/>
                    <a:pt x="3722" y="5245"/>
                    <a:pt x="3791" y="5230"/>
                  </a:cubicBezTo>
                  <a:cubicBezTo>
                    <a:pt x="3865" y="5219"/>
                    <a:pt x="3938" y="5209"/>
                    <a:pt x="4033" y="5188"/>
                  </a:cubicBezTo>
                  <a:lnTo>
                    <a:pt x="4033" y="5188"/>
                  </a:lnTo>
                  <a:cubicBezTo>
                    <a:pt x="3970" y="5251"/>
                    <a:pt x="3917" y="5324"/>
                    <a:pt x="3865" y="5398"/>
                  </a:cubicBezTo>
                  <a:cubicBezTo>
                    <a:pt x="3802" y="5503"/>
                    <a:pt x="3739" y="5618"/>
                    <a:pt x="3697" y="5734"/>
                  </a:cubicBezTo>
                  <a:cubicBezTo>
                    <a:pt x="3382" y="5776"/>
                    <a:pt x="3088" y="5891"/>
                    <a:pt x="2857" y="6070"/>
                  </a:cubicBezTo>
                  <a:cubicBezTo>
                    <a:pt x="2626" y="6269"/>
                    <a:pt x="2437" y="6532"/>
                    <a:pt x="2342" y="6815"/>
                  </a:cubicBezTo>
                  <a:cubicBezTo>
                    <a:pt x="2269" y="7036"/>
                    <a:pt x="2237" y="7288"/>
                    <a:pt x="2248" y="7550"/>
                  </a:cubicBezTo>
                  <a:cubicBezTo>
                    <a:pt x="2258" y="7771"/>
                    <a:pt x="2290" y="8012"/>
                    <a:pt x="2363" y="8306"/>
                  </a:cubicBezTo>
                  <a:cubicBezTo>
                    <a:pt x="2384" y="8422"/>
                    <a:pt x="2416" y="8527"/>
                    <a:pt x="2447" y="8642"/>
                  </a:cubicBezTo>
                  <a:cubicBezTo>
                    <a:pt x="2542" y="9020"/>
                    <a:pt x="2647" y="9409"/>
                    <a:pt x="2647" y="9808"/>
                  </a:cubicBezTo>
                  <a:cubicBezTo>
                    <a:pt x="2647" y="9902"/>
                    <a:pt x="2647" y="9976"/>
                    <a:pt x="2636" y="10060"/>
                  </a:cubicBezTo>
                  <a:cubicBezTo>
                    <a:pt x="2626" y="10133"/>
                    <a:pt x="2605" y="10207"/>
                    <a:pt x="2594" y="10280"/>
                  </a:cubicBezTo>
                  <a:cubicBezTo>
                    <a:pt x="2542" y="10448"/>
                    <a:pt x="2468" y="10616"/>
                    <a:pt x="2374" y="10805"/>
                  </a:cubicBezTo>
                  <a:cubicBezTo>
                    <a:pt x="2290" y="10942"/>
                    <a:pt x="2195" y="11089"/>
                    <a:pt x="2101" y="11225"/>
                  </a:cubicBezTo>
                  <a:cubicBezTo>
                    <a:pt x="2048" y="11299"/>
                    <a:pt x="2006" y="11372"/>
                    <a:pt x="1954" y="11446"/>
                  </a:cubicBezTo>
                  <a:cubicBezTo>
                    <a:pt x="1870" y="11582"/>
                    <a:pt x="1807" y="11687"/>
                    <a:pt x="1754" y="11782"/>
                  </a:cubicBezTo>
                  <a:cubicBezTo>
                    <a:pt x="1681" y="11918"/>
                    <a:pt x="1628" y="12055"/>
                    <a:pt x="1576" y="12191"/>
                  </a:cubicBezTo>
                  <a:cubicBezTo>
                    <a:pt x="1471" y="12454"/>
                    <a:pt x="1397" y="12727"/>
                    <a:pt x="1355" y="12979"/>
                  </a:cubicBezTo>
                  <a:cubicBezTo>
                    <a:pt x="1313" y="13262"/>
                    <a:pt x="1303" y="13535"/>
                    <a:pt x="1334" y="13787"/>
                  </a:cubicBezTo>
                  <a:cubicBezTo>
                    <a:pt x="1366" y="14060"/>
                    <a:pt x="1450" y="14333"/>
                    <a:pt x="1555" y="14575"/>
                  </a:cubicBezTo>
                  <a:cubicBezTo>
                    <a:pt x="1576" y="14607"/>
                    <a:pt x="1586" y="14649"/>
                    <a:pt x="1607" y="14680"/>
                  </a:cubicBezTo>
                  <a:lnTo>
                    <a:pt x="1481" y="14869"/>
                  </a:lnTo>
                  <a:cubicBezTo>
                    <a:pt x="1324" y="15100"/>
                    <a:pt x="1166" y="15352"/>
                    <a:pt x="1040" y="15594"/>
                  </a:cubicBezTo>
                  <a:cubicBezTo>
                    <a:pt x="778" y="16088"/>
                    <a:pt x="547" y="16613"/>
                    <a:pt x="358" y="17159"/>
                  </a:cubicBezTo>
                  <a:cubicBezTo>
                    <a:pt x="295" y="17358"/>
                    <a:pt x="242" y="17537"/>
                    <a:pt x="200" y="17715"/>
                  </a:cubicBezTo>
                  <a:cubicBezTo>
                    <a:pt x="148" y="17894"/>
                    <a:pt x="116" y="18083"/>
                    <a:pt x="85" y="18272"/>
                  </a:cubicBezTo>
                  <a:cubicBezTo>
                    <a:pt x="32" y="18660"/>
                    <a:pt x="0" y="19049"/>
                    <a:pt x="22" y="19416"/>
                  </a:cubicBezTo>
                  <a:cubicBezTo>
                    <a:pt x="32" y="19815"/>
                    <a:pt x="95" y="20193"/>
                    <a:pt x="200" y="20519"/>
                  </a:cubicBezTo>
                  <a:cubicBezTo>
                    <a:pt x="305" y="20886"/>
                    <a:pt x="473" y="21212"/>
                    <a:pt x="673" y="21485"/>
                  </a:cubicBezTo>
                  <a:cubicBezTo>
                    <a:pt x="694" y="21506"/>
                    <a:pt x="704" y="21527"/>
                    <a:pt x="725" y="21548"/>
                  </a:cubicBezTo>
                  <a:cubicBezTo>
                    <a:pt x="725" y="21558"/>
                    <a:pt x="736" y="21558"/>
                    <a:pt x="736" y="21569"/>
                  </a:cubicBezTo>
                  <a:lnTo>
                    <a:pt x="862" y="21726"/>
                  </a:lnTo>
                  <a:lnTo>
                    <a:pt x="988" y="21852"/>
                  </a:lnTo>
                  <a:lnTo>
                    <a:pt x="998" y="21863"/>
                  </a:lnTo>
                  <a:cubicBezTo>
                    <a:pt x="1135" y="21968"/>
                    <a:pt x="1282" y="22073"/>
                    <a:pt x="1418" y="22157"/>
                  </a:cubicBezTo>
                  <a:cubicBezTo>
                    <a:pt x="1576" y="22241"/>
                    <a:pt x="1733" y="22314"/>
                    <a:pt x="1891" y="22367"/>
                  </a:cubicBezTo>
                  <a:cubicBezTo>
                    <a:pt x="2038" y="22419"/>
                    <a:pt x="2206" y="22461"/>
                    <a:pt x="2405" y="22503"/>
                  </a:cubicBezTo>
                  <a:cubicBezTo>
                    <a:pt x="2531" y="22524"/>
                    <a:pt x="2657" y="22545"/>
                    <a:pt x="2783" y="22556"/>
                  </a:cubicBezTo>
                  <a:cubicBezTo>
                    <a:pt x="2773" y="22566"/>
                    <a:pt x="2773" y="22587"/>
                    <a:pt x="2773" y="22598"/>
                  </a:cubicBezTo>
                  <a:cubicBezTo>
                    <a:pt x="2731" y="22892"/>
                    <a:pt x="2678" y="23133"/>
                    <a:pt x="2615" y="23364"/>
                  </a:cubicBezTo>
                  <a:cubicBezTo>
                    <a:pt x="2542" y="23627"/>
                    <a:pt x="2437" y="23868"/>
                    <a:pt x="2363" y="24057"/>
                  </a:cubicBezTo>
                  <a:cubicBezTo>
                    <a:pt x="2321" y="24141"/>
                    <a:pt x="2279" y="24236"/>
                    <a:pt x="2248" y="24320"/>
                  </a:cubicBezTo>
                  <a:lnTo>
                    <a:pt x="2216" y="24393"/>
                  </a:lnTo>
                  <a:lnTo>
                    <a:pt x="2164" y="24498"/>
                  </a:lnTo>
                  <a:cubicBezTo>
                    <a:pt x="2164" y="24519"/>
                    <a:pt x="2153" y="24530"/>
                    <a:pt x="2164" y="24551"/>
                  </a:cubicBezTo>
                  <a:lnTo>
                    <a:pt x="2164" y="24561"/>
                  </a:lnTo>
                  <a:cubicBezTo>
                    <a:pt x="2164" y="24572"/>
                    <a:pt x="2174" y="24582"/>
                    <a:pt x="2174" y="24593"/>
                  </a:cubicBezTo>
                  <a:cubicBezTo>
                    <a:pt x="2353" y="24845"/>
                    <a:pt x="2584" y="25076"/>
                    <a:pt x="2899" y="25328"/>
                  </a:cubicBezTo>
                  <a:cubicBezTo>
                    <a:pt x="3077" y="25464"/>
                    <a:pt x="3277" y="25601"/>
                    <a:pt x="3476" y="25716"/>
                  </a:cubicBezTo>
                  <a:cubicBezTo>
                    <a:pt x="3781" y="25895"/>
                    <a:pt x="4127" y="26052"/>
                    <a:pt x="4495" y="26178"/>
                  </a:cubicBezTo>
                  <a:cubicBezTo>
                    <a:pt x="4694" y="26241"/>
                    <a:pt x="4915" y="26304"/>
                    <a:pt x="5125" y="26346"/>
                  </a:cubicBezTo>
                  <a:cubicBezTo>
                    <a:pt x="5282" y="26388"/>
                    <a:pt x="5450" y="26420"/>
                    <a:pt x="5608" y="26441"/>
                  </a:cubicBezTo>
                  <a:cubicBezTo>
                    <a:pt x="5986" y="26493"/>
                    <a:pt x="6364" y="26525"/>
                    <a:pt x="6742" y="26525"/>
                  </a:cubicBezTo>
                  <a:cubicBezTo>
                    <a:pt x="7152" y="26525"/>
                    <a:pt x="7572" y="26493"/>
                    <a:pt x="7971" y="26420"/>
                  </a:cubicBezTo>
                  <a:cubicBezTo>
                    <a:pt x="8780" y="26283"/>
                    <a:pt x="9515" y="26031"/>
                    <a:pt x="10155" y="25653"/>
                  </a:cubicBezTo>
                  <a:cubicBezTo>
                    <a:pt x="10491" y="25464"/>
                    <a:pt x="10796" y="25233"/>
                    <a:pt x="11058" y="24992"/>
                  </a:cubicBezTo>
                  <a:cubicBezTo>
                    <a:pt x="11342" y="24729"/>
                    <a:pt x="11573" y="24446"/>
                    <a:pt x="11772" y="24131"/>
                  </a:cubicBezTo>
                  <a:cubicBezTo>
                    <a:pt x="11783" y="24120"/>
                    <a:pt x="11783" y="24110"/>
                    <a:pt x="11783" y="24110"/>
                  </a:cubicBezTo>
                  <a:cubicBezTo>
                    <a:pt x="11793" y="24099"/>
                    <a:pt x="11804" y="24089"/>
                    <a:pt x="11804" y="24068"/>
                  </a:cubicBezTo>
                  <a:cubicBezTo>
                    <a:pt x="11814" y="24057"/>
                    <a:pt x="11814" y="24036"/>
                    <a:pt x="11804" y="24026"/>
                  </a:cubicBezTo>
                  <a:cubicBezTo>
                    <a:pt x="11793" y="24005"/>
                    <a:pt x="11772" y="23984"/>
                    <a:pt x="11762" y="23952"/>
                  </a:cubicBezTo>
                  <a:lnTo>
                    <a:pt x="11741" y="23921"/>
                  </a:lnTo>
                  <a:lnTo>
                    <a:pt x="11688" y="23826"/>
                  </a:lnTo>
                  <a:lnTo>
                    <a:pt x="11667" y="23774"/>
                  </a:lnTo>
                  <a:lnTo>
                    <a:pt x="11583" y="23637"/>
                  </a:lnTo>
                  <a:cubicBezTo>
                    <a:pt x="11510" y="23501"/>
                    <a:pt x="11436" y="23375"/>
                    <a:pt x="11363" y="23238"/>
                  </a:cubicBezTo>
                  <a:cubicBezTo>
                    <a:pt x="10943" y="22503"/>
                    <a:pt x="10460" y="21663"/>
                    <a:pt x="10092" y="20792"/>
                  </a:cubicBezTo>
                  <a:lnTo>
                    <a:pt x="10092" y="20781"/>
                  </a:lnTo>
                  <a:cubicBezTo>
                    <a:pt x="10019" y="20613"/>
                    <a:pt x="9956" y="20445"/>
                    <a:pt x="9893" y="20288"/>
                  </a:cubicBezTo>
                  <a:cubicBezTo>
                    <a:pt x="9914" y="20277"/>
                    <a:pt x="9935" y="20277"/>
                    <a:pt x="9966" y="20277"/>
                  </a:cubicBezTo>
                  <a:cubicBezTo>
                    <a:pt x="10071" y="20277"/>
                    <a:pt x="10187" y="20267"/>
                    <a:pt x="10313" y="20235"/>
                  </a:cubicBezTo>
                  <a:cubicBezTo>
                    <a:pt x="10344" y="20235"/>
                    <a:pt x="10397" y="20225"/>
                    <a:pt x="10439" y="20204"/>
                  </a:cubicBezTo>
                  <a:cubicBezTo>
                    <a:pt x="10460" y="20193"/>
                    <a:pt x="10491" y="20183"/>
                    <a:pt x="10523" y="20162"/>
                  </a:cubicBezTo>
                  <a:cubicBezTo>
                    <a:pt x="10575" y="20130"/>
                    <a:pt x="10617" y="20099"/>
                    <a:pt x="10628" y="20057"/>
                  </a:cubicBezTo>
                  <a:cubicBezTo>
                    <a:pt x="10649" y="19941"/>
                    <a:pt x="10523" y="19857"/>
                    <a:pt x="10460" y="19836"/>
                  </a:cubicBezTo>
                  <a:cubicBezTo>
                    <a:pt x="10523" y="19784"/>
                    <a:pt x="10575" y="19721"/>
                    <a:pt x="10628" y="19658"/>
                  </a:cubicBezTo>
                  <a:cubicBezTo>
                    <a:pt x="10691" y="19584"/>
                    <a:pt x="10743" y="19511"/>
                    <a:pt x="10785" y="19437"/>
                  </a:cubicBezTo>
                  <a:cubicBezTo>
                    <a:pt x="10806" y="19395"/>
                    <a:pt x="10838" y="19353"/>
                    <a:pt x="10859" y="19311"/>
                  </a:cubicBezTo>
                  <a:lnTo>
                    <a:pt x="10869" y="19311"/>
                  </a:lnTo>
                  <a:cubicBezTo>
                    <a:pt x="10901" y="19301"/>
                    <a:pt x="10922" y="19280"/>
                    <a:pt x="10953" y="19248"/>
                  </a:cubicBezTo>
                  <a:cubicBezTo>
                    <a:pt x="10995" y="19217"/>
                    <a:pt x="11027" y="19185"/>
                    <a:pt x="11048" y="19143"/>
                  </a:cubicBezTo>
                  <a:cubicBezTo>
                    <a:pt x="11090" y="19080"/>
                    <a:pt x="11121" y="18996"/>
                    <a:pt x="11142" y="18902"/>
                  </a:cubicBezTo>
                  <a:cubicBezTo>
                    <a:pt x="11163" y="18849"/>
                    <a:pt x="11174" y="18786"/>
                    <a:pt x="11174" y="18734"/>
                  </a:cubicBezTo>
                  <a:cubicBezTo>
                    <a:pt x="11268" y="18786"/>
                    <a:pt x="11352" y="18828"/>
                    <a:pt x="11436" y="18870"/>
                  </a:cubicBezTo>
                  <a:cubicBezTo>
                    <a:pt x="11772" y="19038"/>
                    <a:pt x="12098" y="19154"/>
                    <a:pt x="12402" y="19217"/>
                  </a:cubicBezTo>
                  <a:cubicBezTo>
                    <a:pt x="12602" y="19259"/>
                    <a:pt x="12791" y="19280"/>
                    <a:pt x="12969" y="19280"/>
                  </a:cubicBezTo>
                  <a:cubicBezTo>
                    <a:pt x="13106" y="19280"/>
                    <a:pt x="13242" y="19269"/>
                    <a:pt x="13368" y="19248"/>
                  </a:cubicBezTo>
                  <a:cubicBezTo>
                    <a:pt x="13536" y="19217"/>
                    <a:pt x="13683" y="19164"/>
                    <a:pt x="13820" y="19101"/>
                  </a:cubicBezTo>
                  <a:cubicBezTo>
                    <a:pt x="13977" y="19038"/>
                    <a:pt x="14124" y="18954"/>
                    <a:pt x="14250" y="18860"/>
                  </a:cubicBezTo>
                  <a:cubicBezTo>
                    <a:pt x="14513" y="18650"/>
                    <a:pt x="14754" y="18408"/>
                    <a:pt x="14985" y="18114"/>
                  </a:cubicBezTo>
                  <a:cubicBezTo>
                    <a:pt x="15206" y="17841"/>
                    <a:pt x="15405" y="17526"/>
                    <a:pt x="15584" y="17180"/>
                  </a:cubicBezTo>
                  <a:cubicBezTo>
                    <a:pt x="15678" y="17012"/>
                    <a:pt x="15762" y="16823"/>
                    <a:pt x="15846" y="16634"/>
                  </a:cubicBezTo>
                  <a:lnTo>
                    <a:pt x="15846" y="16644"/>
                  </a:lnTo>
                  <a:cubicBezTo>
                    <a:pt x="16067" y="16161"/>
                    <a:pt x="16256" y="15626"/>
                    <a:pt x="16424" y="15027"/>
                  </a:cubicBezTo>
                  <a:cubicBezTo>
                    <a:pt x="16571" y="14481"/>
                    <a:pt x="16707" y="13892"/>
                    <a:pt x="16802" y="13294"/>
                  </a:cubicBezTo>
                  <a:cubicBezTo>
                    <a:pt x="16833" y="13304"/>
                    <a:pt x="16865" y="13315"/>
                    <a:pt x="16896" y="13315"/>
                  </a:cubicBezTo>
                  <a:lnTo>
                    <a:pt x="16907" y="13315"/>
                  </a:lnTo>
                  <a:cubicBezTo>
                    <a:pt x="16912" y="13320"/>
                    <a:pt x="16915" y="13323"/>
                    <a:pt x="16916" y="13323"/>
                  </a:cubicBezTo>
                  <a:cubicBezTo>
                    <a:pt x="16917" y="13323"/>
                    <a:pt x="16917" y="13320"/>
                    <a:pt x="16917" y="13315"/>
                  </a:cubicBezTo>
                  <a:cubicBezTo>
                    <a:pt x="16949" y="13325"/>
                    <a:pt x="16970" y="13325"/>
                    <a:pt x="16991" y="13325"/>
                  </a:cubicBezTo>
                  <a:cubicBezTo>
                    <a:pt x="17012" y="13325"/>
                    <a:pt x="17043" y="13325"/>
                    <a:pt x="17064" y="13315"/>
                  </a:cubicBezTo>
                  <a:cubicBezTo>
                    <a:pt x="17117" y="13304"/>
                    <a:pt x="17169" y="13294"/>
                    <a:pt x="17201" y="13262"/>
                  </a:cubicBezTo>
                  <a:cubicBezTo>
                    <a:pt x="17253" y="13231"/>
                    <a:pt x="17285" y="13189"/>
                    <a:pt x="17316" y="13136"/>
                  </a:cubicBezTo>
                  <a:lnTo>
                    <a:pt x="17348" y="13042"/>
                  </a:lnTo>
                  <a:cubicBezTo>
                    <a:pt x="17348" y="13010"/>
                    <a:pt x="17358" y="12979"/>
                    <a:pt x="17358" y="12958"/>
                  </a:cubicBezTo>
                  <a:cubicBezTo>
                    <a:pt x="17421" y="12916"/>
                    <a:pt x="17463" y="12874"/>
                    <a:pt x="17484" y="12832"/>
                  </a:cubicBezTo>
                  <a:cubicBezTo>
                    <a:pt x="17516" y="12779"/>
                    <a:pt x="17537" y="12716"/>
                    <a:pt x="17526" y="12664"/>
                  </a:cubicBezTo>
                  <a:cubicBezTo>
                    <a:pt x="17526" y="12653"/>
                    <a:pt x="17526" y="12632"/>
                    <a:pt x="17516" y="12611"/>
                  </a:cubicBezTo>
                  <a:cubicBezTo>
                    <a:pt x="17516" y="12590"/>
                    <a:pt x="17505" y="12580"/>
                    <a:pt x="17505" y="12559"/>
                  </a:cubicBezTo>
                  <a:cubicBezTo>
                    <a:pt x="17495" y="12538"/>
                    <a:pt x="17484" y="12517"/>
                    <a:pt x="17463" y="12506"/>
                  </a:cubicBezTo>
                  <a:cubicBezTo>
                    <a:pt x="17474" y="12506"/>
                    <a:pt x="17484" y="12496"/>
                    <a:pt x="17495" y="12496"/>
                  </a:cubicBezTo>
                  <a:cubicBezTo>
                    <a:pt x="17568" y="12464"/>
                    <a:pt x="17631" y="12422"/>
                    <a:pt x="17694" y="12359"/>
                  </a:cubicBezTo>
                  <a:cubicBezTo>
                    <a:pt x="17747" y="12307"/>
                    <a:pt x="17789" y="12244"/>
                    <a:pt x="17820" y="12181"/>
                  </a:cubicBezTo>
                  <a:cubicBezTo>
                    <a:pt x="17831" y="12139"/>
                    <a:pt x="17841" y="12107"/>
                    <a:pt x="17841" y="12076"/>
                  </a:cubicBezTo>
                  <a:cubicBezTo>
                    <a:pt x="17841" y="12034"/>
                    <a:pt x="17841" y="12002"/>
                    <a:pt x="17831" y="11971"/>
                  </a:cubicBezTo>
                  <a:cubicBezTo>
                    <a:pt x="17820" y="11929"/>
                    <a:pt x="17799" y="11897"/>
                    <a:pt x="17778" y="11866"/>
                  </a:cubicBezTo>
                  <a:cubicBezTo>
                    <a:pt x="17757" y="11845"/>
                    <a:pt x="17747" y="11845"/>
                    <a:pt x="17736" y="11845"/>
                  </a:cubicBezTo>
                  <a:cubicBezTo>
                    <a:pt x="17820" y="11834"/>
                    <a:pt x="17915" y="11834"/>
                    <a:pt x="17999" y="11824"/>
                  </a:cubicBezTo>
                  <a:cubicBezTo>
                    <a:pt x="18009" y="11834"/>
                    <a:pt x="18020" y="11845"/>
                    <a:pt x="18020" y="11866"/>
                  </a:cubicBezTo>
                  <a:lnTo>
                    <a:pt x="18146" y="12086"/>
                  </a:lnTo>
                  <a:cubicBezTo>
                    <a:pt x="18240" y="12275"/>
                    <a:pt x="18324" y="12464"/>
                    <a:pt x="18419" y="12653"/>
                  </a:cubicBezTo>
                  <a:lnTo>
                    <a:pt x="18419" y="12664"/>
                  </a:lnTo>
                  <a:cubicBezTo>
                    <a:pt x="18429" y="12674"/>
                    <a:pt x="18440" y="12695"/>
                    <a:pt x="18440" y="12716"/>
                  </a:cubicBezTo>
                  <a:cubicBezTo>
                    <a:pt x="18471" y="12769"/>
                    <a:pt x="18492" y="12832"/>
                    <a:pt x="18524" y="12895"/>
                  </a:cubicBezTo>
                  <a:cubicBezTo>
                    <a:pt x="18555" y="12958"/>
                    <a:pt x="18587" y="13010"/>
                    <a:pt x="18639" y="13063"/>
                  </a:cubicBezTo>
                  <a:lnTo>
                    <a:pt x="18702" y="13126"/>
                  </a:lnTo>
                  <a:cubicBezTo>
                    <a:pt x="18723" y="13136"/>
                    <a:pt x="18755" y="13147"/>
                    <a:pt x="18786" y="13147"/>
                  </a:cubicBezTo>
                  <a:lnTo>
                    <a:pt x="18797" y="13147"/>
                  </a:lnTo>
                  <a:cubicBezTo>
                    <a:pt x="18828" y="13147"/>
                    <a:pt x="18849" y="13147"/>
                    <a:pt x="18870" y="13136"/>
                  </a:cubicBezTo>
                  <a:cubicBezTo>
                    <a:pt x="18902" y="13115"/>
                    <a:pt x="18923" y="13105"/>
                    <a:pt x="18944" y="13073"/>
                  </a:cubicBezTo>
                  <a:cubicBezTo>
                    <a:pt x="18954" y="13052"/>
                    <a:pt x="18965" y="13021"/>
                    <a:pt x="18975" y="12989"/>
                  </a:cubicBezTo>
                  <a:lnTo>
                    <a:pt x="19007" y="13052"/>
                  </a:lnTo>
                  <a:cubicBezTo>
                    <a:pt x="19038" y="13115"/>
                    <a:pt x="19070" y="13168"/>
                    <a:pt x="19101" y="13210"/>
                  </a:cubicBezTo>
                  <a:cubicBezTo>
                    <a:pt x="19122" y="13252"/>
                    <a:pt x="19154" y="13294"/>
                    <a:pt x="19185" y="13336"/>
                  </a:cubicBezTo>
                  <a:cubicBezTo>
                    <a:pt x="19238" y="13388"/>
                    <a:pt x="19311" y="13462"/>
                    <a:pt x="19395" y="13462"/>
                  </a:cubicBezTo>
                  <a:lnTo>
                    <a:pt x="19406" y="13462"/>
                  </a:lnTo>
                  <a:cubicBezTo>
                    <a:pt x="19458" y="13451"/>
                    <a:pt x="19500" y="13430"/>
                    <a:pt x="19542" y="13388"/>
                  </a:cubicBezTo>
                  <a:cubicBezTo>
                    <a:pt x="19574" y="13346"/>
                    <a:pt x="19605" y="13294"/>
                    <a:pt x="19616" y="13231"/>
                  </a:cubicBezTo>
                  <a:cubicBezTo>
                    <a:pt x="19626" y="13168"/>
                    <a:pt x="19637" y="13105"/>
                    <a:pt x="19626" y="13031"/>
                  </a:cubicBezTo>
                  <a:cubicBezTo>
                    <a:pt x="19616" y="12958"/>
                    <a:pt x="19595" y="12884"/>
                    <a:pt x="19563" y="12811"/>
                  </a:cubicBezTo>
                  <a:cubicBezTo>
                    <a:pt x="19532" y="12695"/>
                    <a:pt x="19479" y="12569"/>
                    <a:pt x="19406" y="12443"/>
                  </a:cubicBezTo>
                  <a:lnTo>
                    <a:pt x="19406" y="12443"/>
                  </a:lnTo>
                  <a:cubicBezTo>
                    <a:pt x="19427" y="12454"/>
                    <a:pt x="19448" y="12464"/>
                    <a:pt x="19469" y="12464"/>
                  </a:cubicBezTo>
                  <a:lnTo>
                    <a:pt x="19563" y="12464"/>
                  </a:lnTo>
                  <a:cubicBezTo>
                    <a:pt x="19595" y="12443"/>
                    <a:pt x="19626" y="12422"/>
                    <a:pt x="19637" y="12401"/>
                  </a:cubicBezTo>
                  <a:cubicBezTo>
                    <a:pt x="19658" y="12380"/>
                    <a:pt x="19658" y="12349"/>
                    <a:pt x="19668" y="12328"/>
                  </a:cubicBezTo>
                  <a:cubicBezTo>
                    <a:pt x="19679" y="12265"/>
                    <a:pt x="19658" y="12191"/>
                    <a:pt x="19637" y="12139"/>
                  </a:cubicBezTo>
                  <a:cubicBezTo>
                    <a:pt x="19626" y="12086"/>
                    <a:pt x="19595" y="12023"/>
                    <a:pt x="19563" y="11939"/>
                  </a:cubicBezTo>
                  <a:cubicBezTo>
                    <a:pt x="19521" y="11855"/>
                    <a:pt x="19469" y="11771"/>
                    <a:pt x="19416" y="11687"/>
                  </a:cubicBezTo>
                  <a:lnTo>
                    <a:pt x="19395" y="11645"/>
                  </a:lnTo>
                  <a:cubicBezTo>
                    <a:pt x="19269" y="11435"/>
                    <a:pt x="19143" y="11236"/>
                    <a:pt x="18996" y="11036"/>
                  </a:cubicBezTo>
                  <a:cubicBezTo>
                    <a:pt x="18891" y="10900"/>
                    <a:pt x="18786" y="10774"/>
                    <a:pt x="18671" y="10637"/>
                  </a:cubicBezTo>
                  <a:cubicBezTo>
                    <a:pt x="18681" y="10606"/>
                    <a:pt x="18692" y="10564"/>
                    <a:pt x="18702" y="10532"/>
                  </a:cubicBezTo>
                  <a:cubicBezTo>
                    <a:pt x="18723" y="10543"/>
                    <a:pt x="18744" y="10543"/>
                    <a:pt x="18765" y="10553"/>
                  </a:cubicBezTo>
                  <a:cubicBezTo>
                    <a:pt x="18828" y="10564"/>
                    <a:pt x="18881" y="10574"/>
                    <a:pt x="18933" y="10574"/>
                  </a:cubicBezTo>
                  <a:cubicBezTo>
                    <a:pt x="18954" y="10574"/>
                    <a:pt x="18975" y="10564"/>
                    <a:pt x="18996" y="10564"/>
                  </a:cubicBezTo>
                  <a:cubicBezTo>
                    <a:pt x="19091" y="10553"/>
                    <a:pt x="19154" y="10522"/>
                    <a:pt x="19206" y="10469"/>
                  </a:cubicBezTo>
                  <a:cubicBezTo>
                    <a:pt x="19238" y="10438"/>
                    <a:pt x="19259" y="10396"/>
                    <a:pt x="19259" y="10364"/>
                  </a:cubicBezTo>
                  <a:cubicBezTo>
                    <a:pt x="19269" y="10333"/>
                    <a:pt x="19259" y="10291"/>
                    <a:pt x="19248" y="10259"/>
                  </a:cubicBezTo>
                  <a:cubicBezTo>
                    <a:pt x="19227" y="10217"/>
                    <a:pt x="19196" y="10165"/>
                    <a:pt x="19143" y="10123"/>
                  </a:cubicBezTo>
                  <a:lnTo>
                    <a:pt x="19206" y="10123"/>
                  </a:lnTo>
                  <a:cubicBezTo>
                    <a:pt x="19248" y="10123"/>
                    <a:pt x="19311" y="10123"/>
                    <a:pt x="19353" y="10081"/>
                  </a:cubicBezTo>
                  <a:cubicBezTo>
                    <a:pt x="19374" y="10060"/>
                    <a:pt x="19385" y="10039"/>
                    <a:pt x="19395" y="10007"/>
                  </a:cubicBezTo>
                  <a:lnTo>
                    <a:pt x="19395" y="9934"/>
                  </a:lnTo>
                  <a:cubicBezTo>
                    <a:pt x="19374" y="9860"/>
                    <a:pt x="19343" y="9787"/>
                    <a:pt x="19290" y="9734"/>
                  </a:cubicBezTo>
                  <a:cubicBezTo>
                    <a:pt x="19238" y="9671"/>
                    <a:pt x="19185" y="9619"/>
                    <a:pt x="19112" y="9566"/>
                  </a:cubicBezTo>
                  <a:cubicBezTo>
                    <a:pt x="19049" y="9514"/>
                    <a:pt x="18986" y="9472"/>
                    <a:pt x="18923" y="9430"/>
                  </a:cubicBezTo>
                  <a:lnTo>
                    <a:pt x="18891" y="9409"/>
                  </a:lnTo>
                  <a:cubicBezTo>
                    <a:pt x="18839" y="9367"/>
                    <a:pt x="18776" y="9314"/>
                    <a:pt x="18713" y="9262"/>
                  </a:cubicBezTo>
                  <a:cubicBezTo>
                    <a:pt x="18671" y="9220"/>
                    <a:pt x="18618" y="9167"/>
                    <a:pt x="18576" y="9115"/>
                  </a:cubicBezTo>
                  <a:lnTo>
                    <a:pt x="18545" y="9094"/>
                  </a:lnTo>
                  <a:cubicBezTo>
                    <a:pt x="18482" y="9020"/>
                    <a:pt x="18419" y="8947"/>
                    <a:pt x="18345" y="8873"/>
                  </a:cubicBezTo>
                  <a:cubicBezTo>
                    <a:pt x="18261" y="8789"/>
                    <a:pt x="18188" y="8716"/>
                    <a:pt x="18114" y="8663"/>
                  </a:cubicBezTo>
                  <a:cubicBezTo>
                    <a:pt x="18062" y="8621"/>
                    <a:pt x="18020" y="8590"/>
                    <a:pt x="17978" y="8558"/>
                  </a:cubicBezTo>
                  <a:cubicBezTo>
                    <a:pt x="17936" y="8453"/>
                    <a:pt x="17904" y="8338"/>
                    <a:pt x="17862" y="8212"/>
                  </a:cubicBezTo>
                  <a:lnTo>
                    <a:pt x="17841" y="8117"/>
                  </a:lnTo>
                  <a:lnTo>
                    <a:pt x="17747" y="7802"/>
                  </a:lnTo>
                  <a:cubicBezTo>
                    <a:pt x="17684" y="7634"/>
                    <a:pt x="17631" y="7519"/>
                    <a:pt x="17558" y="7424"/>
                  </a:cubicBezTo>
                  <a:cubicBezTo>
                    <a:pt x="17505" y="7361"/>
                    <a:pt x="17463" y="7309"/>
                    <a:pt x="17411" y="7267"/>
                  </a:cubicBezTo>
                  <a:cubicBezTo>
                    <a:pt x="17369" y="7225"/>
                    <a:pt x="17316" y="7193"/>
                    <a:pt x="17274" y="7162"/>
                  </a:cubicBezTo>
                  <a:cubicBezTo>
                    <a:pt x="17285" y="7078"/>
                    <a:pt x="17285" y="6994"/>
                    <a:pt x="17264" y="6920"/>
                  </a:cubicBezTo>
                  <a:cubicBezTo>
                    <a:pt x="17253" y="6878"/>
                    <a:pt x="17243" y="6847"/>
                    <a:pt x="17232" y="6815"/>
                  </a:cubicBezTo>
                  <a:cubicBezTo>
                    <a:pt x="17211" y="6784"/>
                    <a:pt x="17190" y="6763"/>
                    <a:pt x="17159" y="6742"/>
                  </a:cubicBezTo>
                  <a:cubicBezTo>
                    <a:pt x="17138" y="6731"/>
                    <a:pt x="17117" y="6731"/>
                    <a:pt x="17096" y="6731"/>
                  </a:cubicBezTo>
                  <a:lnTo>
                    <a:pt x="17064" y="6731"/>
                  </a:lnTo>
                  <a:cubicBezTo>
                    <a:pt x="17054" y="6742"/>
                    <a:pt x="17033" y="6742"/>
                    <a:pt x="17022" y="6763"/>
                  </a:cubicBezTo>
                  <a:cubicBezTo>
                    <a:pt x="17001" y="6773"/>
                    <a:pt x="16991" y="6784"/>
                    <a:pt x="16991" y="6794"/>
                  </a:cubicBezTo>
                  <a:cubicBezTo>
                    <a:pt x="16970" y="6826"/>
                    <a:pt x="16949" y="6868"/>
                    <a:pt x="16938" y="6910"/>
                  </a:cubicBezTo>
                  <a:cubicBezTo>
                    <a:pt x="16938" y="6899"/>
                    <a:pt x="16928" y="6899"/>
                    <a:pt x="16928" y="6889"/>
                  </a:cubicBezTo>
                  <a:cubicBezTo>
                    <a:pt x="16886" y="6836"/>
                    <a:pt x="16833" y="6794"/>
                    <a:pt x="16791" y="6752"/>
                  </a:cubicBezTo>
                  <a:cubicBezTo>
                    <a:pt x="16739" y="6710"/>
                    <a:pt x="16686" y="6689"/>
                    <a:pt x="16634" y="6668"/>
                  </a:cubicBezTo>
                  <a:cubicBezTo>
                    <a:pt x="16613" y="6658"/>
                    <a:pt x="16592" y="6658"/>
                    <a:pt x="16571" y="6647"/>
                  </a:cubicBezTo>
                  <a:lnTo>
                    <a:pt x="16508" y="6647"/>
                  </a:lnTo>
                  <a:cubicBezTo>
                    <a:pt x="16487" y="6647"/>
                    <a:pt x="16455" y="6658"/>
                    <a:pt x="16434" y="6658"/>
                  </a:cubicBezTo>
                  <a:cubicBezTo>
                    <a:pt x="16424" y="6668"/>
                    <a:pt x="16403" y="6679"/>
                    <a:pt x="16392" y="6689"/>
                  </a:cubicBezTo>
                  <a:cubicBezTo>
                    <a:pt x="16382" y="6700"/>
                    <a:pt x="16371" y="6721"/>
                    <a:pt x="16371" y="6742"/>
                  </a:cubicBezTo>
                  <a:cubicBezTo>
                    <a:pt x="16361" y="6763"/>
                    <a:pt x="16361" y="6784"/>
                    <a:pt x="16361" y="6805"/>
                  </a:cubicBezTo>
                  <a:cubicBezTo>
                    <a:pt x="16371" y="6836"/>
                    <a:pt x="16382" y="6857"/>
                    <a:pt x="16392" y="6878"/>
                  </a:cubicBezTo>
                  <a:cubicBezTo>
                    <a:pt x="16403" y="6899"/>
                    <a:pt x="16413" y="6920"/>
                    <a:pt x="16434" y="6941"/>
                  </a:cubicBezTo>
                  <a:cubicBezTo>
                    <a:pt x="16455" y="6973"/>
                    <a:pt x="16476" y="6994"/>
                    <a:pt x="16508" y="7025"/>
                  </a:cubicBezTo>
                  <a:lnTo>
                    <a:pt x="16298" y="7025"/>
                  </a:lnTo>
                  <a:cubicBezTo>
                    <a:pt x="16256" y="7036"/>
                    <a:pt x="16214" y="7036"/>
                    <a:pt x="16182" y="7046"/>
                  </a:cubicBezTo>
                  <a:lnTo>
                    <a:pt x="16088" y="7078"/>
                  </a:lnTo>
                  <a:cubicBezTo>
                    <a:pt x="16025" y="7109"/>
                    <a:pt x="15972" y="7130"/>
                    <a:pt x="15930" y="7172"/>
                  </a:cubicBezTo>
                  <a:cubicBezTo>
                    <a:pt x="15846" y="7235"/>
                    <a:pt x="15773" y="7330"/>
                    <a:pt x="15720" y="7445"/>
                  </a:cubicBezTo>
                  <a:cubicBezTo>
                    <a:pt x="15689" y="7508"/>
                    <a:pt x="15668" y="7571"/>
                    <a:pt x="15647" y="7634"/>
                  </a:cubicBezTo>
                  <a:cubicBezTo>
                    <a:pt x="15626" y="7624"/>
                    <a:pt x="15615" y="7624"/>
                    <a:pt x="15594" y="7613"/>
                  </a:cubicBezTo>
                  <a:lnTo>
                    <a:pt x="15573" y="7613"/>
                  </a:lnTo>
                  <a:cubicBezTo>
                    <a:pt x="15552" y="7613"/>
                    <a:pt x="15531" y="7634"/>
                    <a:pt x="15521" y="7655"/>
                  </a:cubicBezTo>
                  <a:lnTo>
                    <a:pt x="15510" y="7655"/>
                  </a:lnTo>
                  <a:cubicBezTo>
                    <a:pt x="15437" y="7655"/>
                    <a:pt x="15353" y="7687"/>
                    <a:pt x="15290" y="7750"/>
                  </a:cubicBezTo>
                  <a:cubicBezTo>
                    <a:pt x="15227" y="7802"/>
                    <a:pt x="15185" y="7876"/>
                    <a:pt x="15143" y="7960"/>
                  </a:cubicBezTo>
                  <a:cubicBezTo>
                    <a:pt x="15122" y="8023"/>
                    <a:pt x="15111" y="8086"/>
                    <a:pt x="15101" y="8159"/>
                  </a:cubicBezTo>
                  <a:lnTo>
                    <a:pt x="15101" y="8275"/>
                  </a:lnTo>
                  <a:cubicBezTo>
                    <a:pt x="15111" y="8306"/>
                    <a:pt x="15111" y="8338"/>
                    <a:pt x="15132" y="8380"/>
                  </a:cubicBezTo>
                  <a:cubicBezTo>
                    <a:pt x="15143" y="8411"/>
                    <a:pt x="15174" y="8443"/>
                    <a:pt x="15206" y="8464"/>
                  </a:cubicBezTo>
                  <a:cubicBezTo>
                    <a:pt x="15216" y="8474"/>
                    <a:pt x="15237" y="8485"/>
                    <a:pt x="15248" y="8485"/>
                  </a:cubicBezTo>
                  <a:cubicBezTo>
                    <a:pt x="15206" y="8548"/>
                    <a:pt x="15164" y="8621"/>
                    <a:pt x="15122" y="8684"/>
                  </a:cubicBezTo>
                  <a:cubicBezTo>
                    <a:pt x="15101" y="8726"/>
                    <a:pt x="15069" y="8779"/>
                    <a:pt x="15059" y="8831"/>
                  </a:cubicBezTo>
                  <a:cubicBezTo>
                    <a:pt x="15048" y="8852"/>
                    <a:pt x="15048" y="8873"/>
                    <a:pt x="15048" y="8894"/>
                  </a:cubicBezTo>
                  <a:cubicBezTo>
                    <a:pt x="15048" y="8915"/>
                    <a:pt x="15048" y="8936"/>
                    <a:pt x="15059" y="8957"/>
                  </a:cubicBezTo>
                  <a:cubicBezTo>
                    <a:pt x="15080" y="8999"/>
                    <a:pt x="15132" y="9020"/>
                    <a:pt x="15174" y="9020"/>
                  </a:cubicBezTo>
                  <a:lnTo>
                    <a:pt x="15185" y="9020"/>
                  </a:lnTo>
                  <a:cubicBezTo>
                    <a:pt x="15164" y="9041"/>
                    <a:pt x="15153" y="9073"/>
                    <a:pt x="15132" y="9104"/>
                  </a:cubicBezTo>
                  <a:cubicBezTo>
                    <a:pt x="15080" y="9220"/>
                    <a:pt x="15048" y="9314"/>
                    <a:pt x="15027" y="9409"/>
                  </a:cubicBezTo>
                  <a:cubicBezTo>
                    <a:pt x="15027" y="9451"/>
                    <a:pt x="15017" y="9503"/>
                    <a:pt x="15027" y="9556"/>
                  </a:cubicBezTo>
                  <a:cubicBezTo>
                    <a:pt x="15027" y="9577"/>
                    <a:pt x="15038" y="9598"/>
                    <a:pt x="15048" y="9608"/>
                  </a:cubicBezTo>
                  <a:cubicBezTo>
                    <a:pt x="15059" y="9629"/>
                    <a:pt x="15069" y="9640"/>
                    <a:pt x="15080" y="9650"/>
                  </a:cubicBezTo>
                  <a:cubicBezTo>
                    <a:pt x="15090" y="9661"/>
                    <a:pt x="15111" y="9682"/>
                    <a:pt x="15143" y="9682"/>
                  </a:cubicBezTo>
                  <a:lnTo>
                    <a:pt x="15216" y="9682"/>
                  </a:lnTo>
                  <a:cubicBezTo>
                    <a:pt x="15227" y="9682"/>
                    <a:pt x="15237" y="9682"/>
                    <a:pt x="15248" y="9671"/>
                  </a:cubicBezTo>
                  <a:lnTo>
                    <a:pt x="15248" y="9671"/>
                  </a:lnTo>
                  <a:cubicBezTo>
                    <a:pt x="15237" y="9755"/>
                    <a:pt x="15237" y="9839"/>
                    <a:pt x="15248" y="9913"/>
                  </a:cubicBezTo>
                  <a:cubicBezTo>
                    <a:pt x="15258" y="10049"/>
                    <a:pt x="15290" y="10165"/>
                    <a:pt x="15321" y="10259"/>
                  </a:cubicBezTo>
                  <a:cubicBezTo>
                    <a:pt x="15395" y="10427"/>
                    <a:pt x="15489" y="10585"/>
                    <a:pt x="15605" y="10711"/>
                  </a:cubicBezTo>
                  <a:cubicBezTo>
                    <a:pt x="15710" y="10837"/>
                    <a:pt x="15846" y="10952"/>
                    <a:pt x="15993" y="11047"/>
                  </a:cubicBezTo>
                  <a:cubicBezTo>
                    <a:pt x="16046" y="11078"/>
                    <a:pt x="16088" y="11099"/>
                    <a:pt x="16151" y="11131"/>
                  </a:cubicBezTo>
                  <a:cubicBezTo>
                    <a:pt x="16077" y="11131"/>
                    <a:pt x="16014" y="11141"/>
                    <a:pt x="15951" y="11141"/>
                  </a:cubicBezTo>
                  <a:cubicBezTo>
                    <a:pt x="15878" y="11152"/>
                    <a:pt x="15794" y="11152"/>
                    <a:pt x="15710" y="11173"/>
                  </a:cubicBezTo>
                  <a:cubicBezTo>
                    <a:pt x="15668" y="11173"/>
                    <a:pt x="15636" y="11183"/>
                    <a:pt x="15594" y="11194"/>
                  </a:cubicBezTo>
                  <a:cubicBezTo>
                    <a:pt x="15563" y="11204"/>
                    <a:pt x="15531" y="11225"/>
                    <a:pt x="15500" y="11246"/>
                  </a:cubicBezTo>
                  <a:cubicBezTo>
                    <a:pt x="15489" y="11246"/>
                    <a:pt x="15489" y="11257"/>
                    <a:pt x="15479" y="11257"/>
                  </a:cubicBezTo>
                  <a:lnTo>
                    <a:pt x="15468" y="11257"/>
                  </a:lnTo>
                  <a:cubicBezTo>
                    <a:pt x="15458" y="11278"/>
                    <a:pt x="15437" y="11288"/>
                    <a:pt x="15426" y="11299"/>
                  </a:cubicBezTo>
                  <a:cubicBezTo>
                    <a:pt x="15416" y="11320"/>
                    <a:pt x="15395" y="11330"/>
                    <a:pt x="15384" y="11351"/>
                  </a:cubicBezTo>
                  <a:cubicBezTo>
                    <a:pt x="15342" y="11425"/>
                    <a:pt x="15321" y="11509"/>
                    <a:pt x="15321" y="11614"/>
                  </a:cubicBezTo>
                  <a:cubicBezTo>
                    <a:pt x="15311" y="11719"/>
                    <a:pt x="15321" y="11824"/>
                    <a:pt x="15342" y="11918"/>
                  </a:cubicBezTo>
                  <a:cubicBezTo>
                    <a:pt x="15363" y="11981"/>
                    <a:pt x="15384" y="12034"/>
                    <a:pt x="15405" y="12086"/>
                  </a:cubicBezTo>
                  <a:cubicBezTo>
                    <a:pt x="15426" y="12128"/>
                    <a:pt x="15458" y="12181"/>
                    <a:pt x="15500" y="12223"/>
                  </a:cubicBezTo>
                  <a:cubicBezTo>
                    <a:pt x="15521" y="12244"/>
                    <a:pt x="15531" y="12265"/>
                    <a:pt x="15552" y="12275"/>
                  </a:cubicBezTo>
                  <a:lnTo>
                    <a:pt x="15552" y="12286"/>
                  </a:lnTo>
                  <a:cubicBezTo>
                    <a:pt x="15563" y="12296"/>
                    <a:pt x="15573" y="12307"/>
                    <a:pt x="15573" y="12317"/>
                  </a:cubicBezTo>
                  <a:cubicBezTo>
                    <a:pt x="15447" y="12538"/>
                    <a:pt x="15300" y="12779"/>
                    <a:pt x="15143" y="13042"/>
                  </a:cubicBezTo>
                  <a:lnTo>
                    <a:pt x="15143" y="13021"/>
                  </a:lnTo>
                  <a:cubicBezTo>
                    <a:pt x="15027" y="13220"/>
                    <a:pt x="14891" y="13409"/>
                    <a:pt x="14765" y="13588"/>
                  </a:cubicBezTo>
                  <a:cubicBezTo>
                    <a:pt x="14439" y="14050"/>
                    <a:pt x="14103" y="14481"/>
                    <a:pt x="13746" y="14880"/>
                  </a:cubicBezTo>
                  <a:cubicBezTo>
                    <a:pt x="13515" y="15132"/>
                    <a:pt x="13274" y="15384"/>
                    <a:pt x="13022" y="15605"/>
                  </a:cubicBezTo>
                  <a:cubicBezTo>
                    <a:pt x="12927" y="15699"/>
                    <a:pt x="12822" y="15794"/>
                    <a:pt x="12717" y="15878"/>
                  </a:cubicBezTo>
                  <a:lnTo>
                    <a:pt x="12633" y="15794"/>
                  </a:lnTo>
                  <a:lnTo>
                    <a:pt x="12591" y="15752"/>
                  </a:lnTo>
                  <a:lnTo>
                    <a:pt x="12486" y="15647"/>
                  </a:lnTo>
                  <a:lnTo>
                    <a:pt x="12423" y="15584"/>
                  </a:lnTo>
                  <a:cubicBezTo>
                    <a:pt x="12308" y="15479"/>
                    <a:pt x="12192" y="15363"/>
                    <a:pt x="12077" y="15247"/>
                  </a:cubicBezTo>
                  <a:lnTo>
                    <a:pt x="11930" y="15100"/>
                  </a:lnTo>
                  <a:lnTo>
                    <a:pt x="11447" y="14617"/>
                  </a:lnTo>
                  <a:cubicBezTo>
                    <a:pt x="11478" y="14533"/>
                    <a:pt x="11520" y="14460"/>
                    <a:pt x="11541" y="14375"/>
                  </a:cubicBezTo>
                  <a:cubicBezTo>
                    <a:pt x="11625" y="14134"/>
                    <a:pt x="11667" y="13871"/>
                    <a:pt x="11667" y="13619"/>
                  </a:cubicBezTo>
                  <a:cubicBezTo>
                    <a:pt x="11657" y="13336"/>
                    <a:pt x="11604" y="13094"/>
                    <a:pt x="11510" y="12884"/>
                  </a:cubicBezTo>
                  <a:cubicBezTo>
                    <a:pt x="11468" y="12790"/>
                    <a:pt x="11405" y="12685"/>
                    <a:pt x="11352" y="12590"/>
                  </a:cubicBezTo>
                  <a:cubicBezTo>
                    <a:pt x="11279" y="12454"/>
                    <a:pt x="11195" y="12307"/>
                    <a:pt x="11142" y="12160"/>
                  </a:cubicBezTo>
                  <a:cubicBezTo>
                    <a:pt x="11121" y="12086"/>
                    <a:pt x="11100" y="12013"/>
                    <a:pt x="11100" y="11950"/>
                  </a:cubicBezTo>
                  <a:cubicBezTo>
                    <a:pt x="11100" y="11887"/>
                    <a:pt x="11100" y="11824"/>
                    <a:pt x="11111" y="11771"/>
                  </a:cubicBezTo>
                  <a:cubicBezTo>
                    <a:pt x="11121" y="11719"/>
                    <a:pt x="11142" y="11666"/>
                    <a:pt x="11174" y="11614"/>
                  </a:cubicBezTo>
                  <a:cubicBezTo>
                    <a:pt x="11205" y="11551"/>
                    <a:pt x="11237" y="11498"/>
                    <a:pt x="11289" y="11446"/>
                  </a:cubicBezTo>
                  <a:cubicBezTo>
                    <a:pt x="11352" y="11372"/>
                    <a:pt x="11426" y="11320"/>
                    <a:pt x="11489" y="11257"/>
                  </a:cubicBezTo>
                  <a:cubicBezTo>
                    <a:pt x="11541" y="11215"/>
                    <a:pt x="11594" y="11173"/>
                    <a:pt x="11646" y="11120"/>
                  </a:cubicBezTo>
                  <a:cubicBezTo>
                    <a:pt x="11772" y="10994"/>
                    <a:pt x="11888" y="10847"/>
                    <a:pt x="11972" y="10690"/>
                  </a:cubicBezTo>
                  <a:cubicBezTo>
                    <a:pt x="12056" y="10543"/>
                    <a:pt x="12108" y="10406"/>
                    <a:pt x="12150" y="10280"/>
                  </a:cubicBezTo>
                  <a:cubicBezTo>
                    <a:pt x="12192" y="10112"/>
                    <a:pt x="12213" y="9976"/>
                    <a:pt x="12213" y="9839"/>
                  </a:cubicBezTo>
                  <a:cubicBezTo>
                    <a:pt x="12213" y="9692"/>
                    <a:pt x="12203" y="9535"/>
                    <a:pt x="12161" y="9388"/>
                  </a:cubicBezTo>
                  <a:cubicBezTo>
                    <a:pt x="12129" y="9241"/>
                    <a:pt x="12077" y="9104"/>
                    <a:pt x="12014" y="8978"/>
                  </a:cubicBezTo>
                  <a:cubicBezTo>
                    <a:pt x="11909" y="8737"/>
                    <a:pt x="11751" y="8506"/>
                    <a:pt x="11531" y="8243"/>
                  </a:cubicBezTo>
                  <a:cubicBezTo>
                    <a:pt x="11489" y="8180"/>
                    <a:pt x="11436" y="8128"/>
                    <a:pt x="11384" y="8065"/>
                  </a:cubicBezTo>
                  <a:lnTo>
                    <a:pt x="11342" y="8012"/>
                  </a:lnTo>
                  <a:lnTo>
                    <a:pt x="11247" y="7918"/>
                  </a:lnTo>
                  <a:cubicBezTo>
                    <a:pt x="11174" y="7823"/>
                    <a:pt x="11100" y="7729"/>
                    <a:pt x="11037" y="7624"/>
                  </a:cubicBezTo>
                  <a:lnTo>
                    <a:pt x="11037" y="7634"/>
                  </a:lnTo>
                  <a:cubicBezTo>
                    <a:pt x="10932" y="7456"/>
                    <a:pt x="10827" y="7267"/>
                    <a:pt x="10733" y="7036"/>
                  </a:cubicBezTo>
                  <a:cubicBezTo>
                    <a:pt x="10649" y="6836"/>
                    <a:pt x="10565" y="6626"/>
                    <a:pt x="10502" y="6437"/>
                  </a:cubicBezTo>
                  <a:cubicBezTo>
                    <a:pt x="10355" y="6038"/>
                    <a:pt x="10208" y="5629"/>
                    <a:pt x="9977" y="5272"/>
                  </a:cubicBezTo>
                  <a:cubicBezTo>
                    <a:pt x="9851" y="5072"/>
                    <a:pt x="9693" y="4904"/>
                    <a:pt x="9525" y="4757"/>
                  </a:cubicBezTo>
                  <a:cubicBezTo>
                    <a:pt x="9336" y="4600"/>
                    <a:pt x="9116" y="4474"/>
                    <a:pt x="8874" y="4369"/>
                  </a:cubicBezTo>
                  <a:cubicBezTo>
                    <a:pt x="8727" y="4306"/>
                    <a:pt x="8570" y="4264"/>
                    <a:pt x="8391" y="4222"/>
                  </a:cubicBezTo>
                  <a:cubicBezTo>
                    <a:pt x="8328" y="4201"/>
                    <a:pt x="8265" y="4190"/>
                    <a:pt x="8202" y="4180"/>
                  </a:cubicBezTo>
                  <a:cubicBezTo>
                    <a:pt x="8276" y="4064"/>
                    <a:pt x="8339" y="3938"/>
                    <a:pt x="8381" y="3812"/>
                  </a:cubicBezTo>
                  <a:cubicBezTo>
                    <a:pt x="8423" y="3686"/>
                    <a:pt x="8454" y="3560"/>
                    <a:pt x="8465" y="3403"/>
                  </a:cubicBezTo>
                  <a:cubicBezTo>
                    <a:pt x="8496" y="3424"/>
                    <a:pt x="8517" y="3434"/>
                    <a:pt x="8549" y="3434"/>
                  </a:cubicBezTo>
                  <a:lnTo>
                    <a:pt x="8570" y="3434"/>
                  </a:lnTo>
                  <a:cubicBezTo>
                    <a:pt x="8612" y="3434"/>
                    <a:pt x="8664" y="3413"/>
                    <a:pt x="8696" y="3371"/>
                  </a:cubicBezTo>
                  <a:cubicBezTo>
                    <a:pt x="8717" y="3350"/>
                    <a:pt x="8727" y="3329"/>
                    <a:pt x="8727" y="3298"/>
                  </a:cubicBezTo>
                  <a:cubicBezTo>
                    <a:pt x="8748" y="3319"/>
                    <a:pt x="8759" y="3340"/>
                    <a:pt x="8790" y="3361"/>
                  </a:cubicBezTo>
                  <a:cubicBezTo>
                    <a:pt x="8822" y="3392"/>
                    <a:pt x="8864" y="3413"/>
                    <a:pt x="8916" y="3413"/>
                  </a:cubicBezTo>
                  <a:lnTo>
                    <a:pt x="8937" y="3413"/>
                  </a:lnTo>
                  <a:cubicBezTo>
                    <a:pt x="9000" y="3413"/>
                    <a:pt x="9053" y="3382"/>
                    <a:pt x="9084" y="3329"/>
                  </a:cubicBezTo>
                  <a:cubicBezTo>
                    <a:pt x="9095" y="3298"/>
                    <a:pt x="9116" y="3266"/>
                    <a:pt x="9116" y="3224"/>
                  </a:cubicBezTo>
                  <a:lnTo>
                    <a:pt x="9116" y="3214"/>
                  </a:lnTo>
                  <a:cubicBezTo>
                    <a:pt x="9137" y="3235"/>
                    <a:pt x="9158" y="3245"/>
                    <a:pt x="9189" y="3266"/>
                  </a:cubicBezTo>
                  <a:cubicBezTo>
                    <a:pt x="9221" y="3277"/>
                    <a:pt x="9242" y="3287"/>
                    <a:pt x="9273" y="3298"/>
                  </a:cubicBezTo>
                  <a:lnTo>
                    <a:pt x="9357" y="3298"/>
                  </a:lnTo>
                  <a:cubicBezTo>
                    <a:pt x="9389" y="3298"/>
                    <a:pt x="9452" y="3277"/>
                    <a:pt x="9483" y="3203"/>
                  </a:cubicBezTo>
                  <a:cubicBezTo>
                    <a:pt x="9494" y="3172"/>
                    <a:pt x="9504" y="3140"/>
                    <a:pt x="9504" y="3109"/>
                  </a:cubicBezTo>
                  <a:cubicBezTo>
                    <a:pt x="9546" y="3140"/>
                    <a:pt x="9599" y="3172"/>
                    <a:pt x="9651" y="3203"/>
                  </a:cubicBezTo>
                  <a:cubicBezTo>
                    <a:pt x="9714" y="3235"/>
                    <a:pt x="9767" y="3256"/>
                    <a:pt x="9819" y="3266"/>
                  </a:cubicBezTo>
                  <a:lnTo>
                    <a:pt x="9882" y="3266"/>
                  </a:lnTo>
                  <a:cubicBezTo>
                    <a:pt x="9914" y="3256"/>
                    <a:pt x="9935" y="3245"/>
                    <a:pt x="9956" y="3235"/>
                  </a:cubicBezTo>
                  <a:cubicBezTo>
                    <a:pt x="9977" y="3224"/>
                    <a:pt x="9998" y="3193"/>
                    <a:pt x="10019" y="3161"/>
                  </a:cubicBezTo>
                  <a:cubicBezTo>
                    <a:pt x="10040" y="3140"/>
                    <a:pt x="10050" y="3109"/>
                    <a:pt x="10050" y="3077"/>
                  </a:cubicBezTo>
                  <a:cubicBezTo>
                    <a:pt x="10061" y="3014"/>
                    <a:pt x="10050" y="2941"/>
                    <a:pt x="10019" y="2878"/>
                  </a:cubicBezTo>
                  <a:cubicBezTo>
                    <a:pt x="10008" y="2867"/>
                    <a:pt x="10008" y="2857"/>
                    <a:pt x="9998" y="2846"/>
                  </a:cubicBezTo>
                  <a:lnTo>
                    <a:pt x="9998" y="2846"/>
                  </a:lnTo>
                  <a:cubicBezTo>
                    <a:pt x="10061" y="2878"/>
                    <a:pt x="10113" y="2888"/>
                    <a:pt x="10166" y="2899"/>
                  </a:cubicBezTo>
                  <a:cubicBezTo>
                    <a:pt x="10176" y="2899"/>
                    <a:pt x="10187" y="2909"/>
                    <a:pt x="10197" y="2909"/>
                  </a:cubicBezTo>
                  <a:cubicBezTo>
                    <a:pt x="10239" y="2909"/>
                    <a:pt x="10281" y="2909"/>
                    <a:pt x="10323" y="2899"/>
                  </a:cubicBezTo>
                  <a:cubicBezTo>
                    <a:pt x="10344" y="2888"/>
                    <a:pt x="10365" y="2878"/>
                    <a:pt x="10376" y="2857"/>
                  </a:cubicBezTo>
                  <a:cubicBezTo>
                    <a:pt x="10397" y="2846"/>
                    <a:pt x="10418" y="2825"/>
                    <a:pt x="10439" y="2783"/>
                  </a:cubicBezTo>
                  <a:cubicBezTo>
                    <a:pt x="10460" y="2731"/>
                    <a:pt x="10470" y="2657"/>
                    <a:pt x="10460" y="2584"/>
                  </a:cubicBezTo>
                  <a:cubicBezTo>
                    <a:pt x="10449" y="2510"/>
                    <a:pt x="10407" y="2447"/>
                    <a:pt x="10386" y="2405"/>
                  </a:cubicBezTo>
                  <a:cubicBezTo>
                    <a:pt x="10365" y="2384"/>
                    <a:pt x="10355" y="2363"/>
                    <a:pt x="10334" y="2353"/>
                  </a:cubicBezTo>
                  <a:lnTo>
                    <a:pt x="10365" y="2353"/>
                  </a:lnTo>
                  <a:cubicBezTo>
                    <a:pt x="10407" y="2374"/>
                    <a:pt x="10460" y="2384"/>
                    <a:pt x="10512" y="2395"/>
                  </a:cubicBezTo>
                  <a:lnTo>
                    <a:pt x="10533" y="2395"/>
                  </a:lnTo>
                  <a:cubicBezTo>
                    <a:pt x="10575" y="2395"/>
                    <a:pt x="10617" y="2395"/>
                    <a:pt x="10659" y="2384"/>
                  </a:cubicBezTo>
                  <a:cubicBezTo>
                    <a:pt x="10701" y="2374"/>
                    <a:pt x="10743" y="2353"/>
                    <a:pt x="10775" y="2321"/>
                  </a:cubicBezTo>
                  <a:cubicBezTo>
                    <a:pt x="10817" y="2279"/>
                    <a:pt x="10827" y="2206"/>
                    <a:pt x="10838" y="2164"/>
                  </a:cubicBezTo>
                  <a:cubicBezTo>
                    <a:pt x="10838" y="2132"/>
                    <a:pt x="10838" y="2111"/>
                    <a:pt x="10827" y="2069"/>
                  </a:cubicBezTo>
                  <a:cubicBezTo>
                    <a:pt x="10827" y="2048"/>
                    <a:pt x="10817" y="2017"/>
                    <a:pt x="10796" y="1985"/>
                  </a:cubicBezTo>
                  <a:cubicBezTo>
                    <a:pt x="10764" y="1912"/>
                    <a:pt x="10722" y="1859"/>
                    <a:pt x="10691" y="1817"/>
                  </a:cubicBezTo>
                  <a:cubicBezTo>
                    <a:pt x="10659" y="1796"/>
                    <a:pt x="10638" y="1775"/>
                    <a:pt x="10617" y="1754"/>
                  </a:cubicBezTo>
                  <a:lnTo>
                    <a:pt x="10638" y="1754"/>
                  </a:lnTo>
                  <a:cubicBezTo>
                    <a:pt x="10652" y="1757"/>
                    <a:pt x="10666" y="1758"/>
                    <a:pt x="10680" y="1758"/>
                  </a:cubicBezTo>
                  <a:cubicBezTo>
                    <a:pt x="10718" y="1758"/>
                    <a:pt x="10754" y="1748"/>
                    <a:pt x="10785" y="1733"/>
                  </a:cubicBezTo>
                  <a:cubicBezTo>
                    <a:pt x="10817" y="1722"/>
                    <a:pt x="10859" y="1701"/>
                    <a:pt x="10890" y="1638"/>
                  </a:cubicBezTo>
                  <a:cubicBezTo>
                    <a:pt x="10922" y="1586"/>
                    <a:pt x="10922" y="1523"/>
                    <a:pt x="10911" y="1460"/>
                  </a:cubicBezTo>
                  <a:cubicBezTo>
                    <a:pt x="10901" y="1407"/>
                    <a:pt x="10880" y="1355"/>
                    <a:pt x="10838" y="1313"/>
                  </a:cubicBezTo>
                  <a:cubicBezTo>
                    <a:pt x="10806" y="1271"/>
                    <a:pt x="10764" y="1229"/>
                    <a:pt x="10712" y="1197"/>
                  </a:cubicBezTo>
                  <a:cubicBezTo>
                    <a:pt x="10670" y="1166"/>
                    <a:pt x="10628" y="1134"/>
                    <a:pt x="10565" y="1103"/>
                  </a:cubicBezTo>
                  <a:cubicBezTo>
                    <a:pt x="10470" y="1061"/>
                    <a:pt x="10365" y="1029"/>
                    <a:pt x="10271" y="1008"/>
                  </a:cubicBezTo>
                  <a:cubicBezTo>
                    <a:pt x="10229" y="998"/>
                    <a:pt x="10176" y="987"/>
                    <a:pt x="10134" y="977"/>
                  </a:cubicBezTo>
                  <a:cubicBezTo>
                    <a:pt x="10103" y="974"/>
                    <a:pt x="10071" y="973"/>
                    <a:pt x="10038" y="973"/>
                  </a:cubicBezTo>
                  <a:cubicBezTo>
                    <a:pt x="9946" y="973"/>
                    <a:pt x="9848" y="982"/>
                    <a:pt x="9756" y="998"/>
                  </a:cubicBezTo>
                  <a:cubicBezTo>
                    <a:pt x="9588" y="1019"/>
                    <a:pt x="9420" y="1071"/>
                    <a:pt x="9263" y="1145"/>
                  </a:cubicBezTo>
                  <a:cubicBezTo>
                    <a:pt x="9137" y="1208"/>
                    <a:pt x="9011" y="1281"/>
                    <a:pt x="8895" y="1344"/>
                  </a:cubicBezTo>
                  <a:lnTo>
                    <a:pt x="8885" y="1355"/>
                  </a:lnTo>
                  <a:lnTo>
                    <a:pt x="8843" y="1386"/>
                  </a:lnTo>
                  <a:cubicBezTo>
                    <a:pt x="8780" y="1418"/>
                    <a:pt x="8727" y="1449"/>
                    <a:pt x="8664" y="1481"/>
                  </a:cubicBezTo>
                  <a:cubicBezTo>
                    <a:pt x="8559" y="1544"/>
                    <a:pt x="8433" y="1607"/>
                    <a:pt x="8297" y="1659"/>
                  </a:cubicBezTo>
                  <a:cubicBezTo>
                    <a:pt x="8265" y="1586"/>
                    <a:pt x="8244" y="1512"/>
                    <a:pt x="8213" y="1439"/>
                  </a:cubicBezTo>
                  <a:cubicBezTo>
                    <a:pt x="8097" y="1155"/>
                    <a:pt x="7960" y="945"/>
                    <a:pt x="7792" y="788"/>
                  </a:cubicBezTo>
                  <a:cubicBezTo>
                    <a:pt x="7708" y="693"/>
                    <a:pt x="7603" y="630"/>
                    <a:pt x="7498" y="588"/>
                  </a:cubicBezTo>
                  <a:cubicBezTo>
                    <a:pt x="7414" y="546"/>
                    <a:pt x="7320" y="514"/>
                    <a:pt x="7204" y="504"/>
                  </a:cubicBezTo>
                  <a:cubicBezTo>
                    <a:pt x="7225" y="430"/>
                    <a:pt x="7236" y="346"/>
                    <a:pt x="7236" y="262"/>
                  </a:cubicBezTo>
                  <a:cubicBezTo>
                    <a:pt x="7236" y="210"/>
                    <a:pt x="7225" y="168"/>
                    <a:pt x="7215" y="126"/>
                  </a:cubicBezTo>
                  <a:cubicBezTo>
                    <a:pt x="7215" y="115"/>
                    <a:pt x="7204" y="94"/>
                    <a:pt x="7194" y="84"/>
                  </a:cubicBezTo>
                  <a:cubicBezTo>
                    <a:pt x="7183" y="63"/>
                    <a:pt x="7173" y="52"/>
                    <a:pt x="7162" y="42"/>
                  </a:cubicBezTo>
                  <a:cubicBezTo>
                    <a:pt x="7141" y="10"/>
                    <a:pt x="7120" y="0"/>
                    <a:pt x="7089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664" name="Google Shape;4664;p79"/>
            <p:cNvGrpSpPr/>
            <p:nvPr/>
          </p:nvGrpSpPr>
          <p:grpSpPr>
            <a:xfrm>
              <a:off x="1170431" y="2769946"/>
              <a:ext cx="1959575" cy="2643656"/>
              <a:chOff x="1170425" y="2776895"/>
              <a:chExt cx="1959575" cy="2643656"/>
            </a:xfrm>
          </p:grpSpPr>
          <p:sp>
            <p:nvSpPr>
              <p:cNvPr id="4665" name="Google Shape;4665;p79"/>
              <p:cNvSpPr/>
              <p:nvPr/>
            </p:nvSpPr>
            <p:spPr>
              <a:xfrm>
                <a:off x="1450826" y="3128374"/>
                <a:ext cx="290706" cy="172543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2294" extrusionOk="0">
                    <a:moveTo>
                      <a:pt x="3550" y="1"/>
                    </a:moveTo>
                    <a:cubicBezTo>
                      <a:pt x="3529" y="1"/>
                      <a:pt x="3518" y="11"/>
                      <a:pt x="3497" y="22"/>
                    </a:cubicBezTo>
                    <a:lnTo>
                      <a:pt x="3476" y="32"/>
                    </a:lnTo>
                    <a:cubicBezTo>
                      <a:pt x="3319" y="158"/>
                      <a:pt x="3140" y="263"/>
                      <a:pt x="2930" y="347"/>
                    </a:cubicBezTo>
                    <a:cubicBezTo>
                      <a:pt x="2636" y="463"/>
                      <a:pt x="2300" y="547"/>
                      <a:pt x="1880" y="599"/>
                    </a:cubicBezTo>
                    <a:cubicBezTo>
                      <a:pt x="1743" y="620"/>
                      <a:pt x="1617" y="631"/>
                      <a:pt x="1481" y="641"/>
                    </a:cubicBezTo>
                    <a:lnTo>
                      <a:pt x="1428" y="652"/>
                    </a:lnTo>
                    <a:cubicBezTo>
                      <a:pt x="1365" y="652"/>
                      <a:pt x="1292" y="662"/>
                      <a:pt x="1229" y="662"/>
                    </a:cubicBezTo>
                    <a:lnTo>
                      <a:pt x="1071" y="662"/>
                    </a:lnTo>
                    <a:cubicBezTo>
                      <a:pt x="987" y="662"/>
                      <a:pt x="903" y="673"/>
                      <a:pt x="809" y="673"/>
                    </a:cubicBezTo>
                    <a:cubicBezTo>
                      <a:pt x="714" y="683"/>
                      <a:pt x="641" y="694"/>
                      <a:pt x="567" y="694"/>
                    </a:cubicBezTo>
                    <a:cubicBezTo>
                      <a:pt x="515" y="704"/>
                      <a:pt x="441" y="715"/>
                      <a:pt x="368" y="736"/>
                    </a:cubicBezTo>
                    <a:cubicBezTo>
                      <a:pt x="315" y="757"/>
                      <a:pt x="263" y="778"/>
                      <a:pt x="221" y="820"/>
                    </a:cubicBezTo>
                    <a:cubicBezTo>
                      <a:pt x="168" y="862"/>
                      <a:pt x="158" y="925"/>
                      <a:pt x="168" y="977"/>
                    </a:cubicBezTo>
                    <a:cubicBezTo>
                      <a:pt x="179" y="1030"/>
                      <a:pt x="210" y="1082"/>
                      <a:pt x="273" y="1135"/>
                    </a:cubicBezTo>
                    <a:cubicBezTo>
                      <a:pt x="315" y="1166"/>
                      <a:pt x="347" y="1198"/>
                      <a:pt x="399" y="1219"/>
                    </a:cubicBezTo>
                    <a:cubicBezTo>
                      <a:pt x="452" y="1250"/>
                      <a:pt x="504" y="1261"/>
                      <a:pt x="557" y="1271"/>
                    </a:cubicBezTo>
                    <a:cubicBezTo>
                      <a:pt x="462" y="1303"/>
                      <a:pt x="389" y="1324"/>
                      <a:pt x="315" y="1355"/>
                    </a:cubicBezTo>
                    <a:cubicBezTo>
                      <a:pt x="231" y="1397"/>
                      <a:pt x="168" y="1429"/>
                      <a:pt x="116" y="1471"/>
                    </a:cubicBezTo>
                    <a:cubicBezTo>
                      <a:pt x="63" y="1523"/>
                      <a:pt x="21" y="1586"/>
                      <a:pt x="11" y="1639"/>
                    </a:cubicBezTo>
                    <a:cubicBezTo>
                      <a:pt x="0" y="1681"/>
                      <a:pt x="0" y="1712"/>
                      <a:pt x="11" y="1744"/>
                    </a:cubicBezTo>
                    <a:cubicBezTo>
                      <a:pt x="11" y="1786"/>
                      <a:pt x="32" y="1817"/>
                      <a:pt x="53" y="1849"/>
                    </a:cubicBezTo>
                    <a:cubicBezTo>
                      <a:pt x="105" y="1912"/>
                      <a:pt x="189" y="1933"/>
                      <a:pt x="242" y="1943"/>
                    </a:cubicBezTo>
                    <a:cubicBezTo>
                      <a:pt x="263" y="1954"/>
                      <a:pt x="294" y="1954"/>
                      <a:pt x="315" y="1964"/>
                    </a:cubicBezTo>
                    <a:lnTo>
                      <a:pt x="494" y="1964"/>
                    </a:lnTo>
                    <a:cubicBezTo>
                      <a:pt x="588" y="1954"/>
                      <a:pt x="683" y="1943"/>
                      <a:pt x="777" y="1922"/>
                    </a:cubicBezTo>
                    <a:lnTo>
                      <a:pt x="777" y="1922"/>
                    </a:lnTo>
                    <a:cubicBezTo>
                      <a:pt x="746" y="1954"/>
                      <a:pt x="725" y="1985"/>
                      <a:pt x="704" y="2006"/>
                    </a:cubicBezTo>
                    <a:cubicBezTo>
                      <a:pt x="683" y="2048"/>
                      <a:pt x="672" y="2090"/>
                      <a:pt x="672" y="2122"/>
                    </a:cubicBezTo>
                    <a:cubicBezTo>
                      <a:pt x="672" y="2164"/>
                      <a:pt x="693" y="2206"/>
                      <a:pt x="725" y="2227"/>
                    </a:cubicBezTo>
                    <a:cubicBezTo>
                      <a:pt x="756" y="2258"/>
                      <a:pt x="809" y="2279"/>
                      <a:pt x="851" y="2279"/>
                    </a:cubicBezTo>
                    <a:cubicBezTo>
                      <a:pt x="872" y="2290"/>
                      <a:pt x="893" y="2290"/>
                      <a:pt x="914" y="2290"/>
                    </a:cubicBezTo>
                    <a:cubicBezTo>
                      <a:pt x="948" y="2293"/>
                      <a:pt x="981" y="2294"/>
                      <a:pt x="1015" y="2294"/>
                    </a:cubicBezTo>
                    <a:cubicBezTo>
                      <a:pt x="1107" y="2294"/>
                      <a:pt x="1200" y="2284"/>
                      <a:pt x="1292" y="2269"/>
                    </a:cubicBezTo>
                    <a:cubicBezTo>
                      <a:pt x="1407" y="2248"/>
                      <a:pt x="1523" y="2227"/>
                      <a:pt x="1680" y="2185"/>
                    </a:cubicBezTo>
                    <a:cubicBezTo>
                      <a:pt x="1848" y="2143"/>
                      <a:pt x="2016" y="2090"/>
                      <a:pt x="2174" y="2027"/>
                    </a:cubicBezTo>
                    <a:cubicBezTo>
                      <a:pt x="2384" y="1954"/>
                      <a:pt x="2573" y="1880"/>
                      <a:pt x="2730" y="1807"/>
                    </a:cubicBezTo>
                    <a:cubicBezTo>
                      <a:pt x="2930" y="1712"/>
                      <a:pt x="3098" y="1618"/>
                      <a:pt x="3245" y="1523"/>
                    </a:cubicBezTo>
                    <a:cubicBezTo>
                      <a:pt x="3361" y="1450"/>
                      <a:pt x="3529" y="1334"/>
                      <a:pt x="3655" y="1187"/>
                    </a:cubicBezTo>
                    <a:cubicBezTo>
                      <a:pt x="3707" y="1114"/>
                      <a:pt x="3760" y="1051"/>
                      <a:pt x="3781" y="988"/>
                    </a:cubicBezTo>
                    <a:cubicBezTo>
                      <a:pt x="3823" y="914"/>
                      <a:pt x="3844" y="851"/>
                      <a:pt x="3854" y="778"/>
                    </a:cubicBezTo>
                    <a:cubicBezTo>
                      <a:pt x="3865" y="694"/>
                      <a:pt x="3865" y="620"/>
                      <a:pt x="3854" y="547"/>
                    </a:cubicBezTo>
                    <a:cubicBezTo>
                      <a:pt x="3823" y="431"/>
                      <a:pt x="3760" y="337"/>
                      <a:pt x="3676" y="284"/>
                    </a:cubicBezTo>
                    <a:cubicBezTo>
                      <a:pt x="3623" y="253"/>
                      <a:pt x="3571" y="232"/>
                      <a:pt x="3508" y="221"/>
                    </a:cubicBezTo>
                    <a:lnTo>
                      <a:pt x="3497" y="221"/>
                    </a:lnTo>
                    <a:cubicBezTo>
                      <a:pt x="3529" y="190"/>
                      <a:pt x="3571" y="169"/>
                      <a:pt x="3613" y="137"/>
                    </a:cubicBezTo>
                    <a:cubicBezTo>
                      <a:pt x="3623" y="127"/>
                      <a:pt x="3634" y="95"/>
                      <a:pt x="3634" y="74"/>
                    </a:cubicBezTo>
                    <a:cubicBezTo>
                      <a:pt x="3634" y="53"/>
                      <a:pt x="3623" y="32"/>
                      <a:pt x="3613" y="22"/>
                    </a:cubicBezTo>
                    <a:cubicBezTo>
                      <a:pt x="3602" y="11"/>
                      <a:pt x="3581" y="1"/>
                      <a:pt x="3560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66" name="Google Shape;4666;p79"/>
              <p:cNvSpPr/>
              <p:nvPr/>
            </p:nvSpPr>
            <p:spPr>
              <a:xfrm>
                <a:off x="1521152" y="3180498"/>
                <a:ext cx="123277" cy="10312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371" extrusionOk="0">
                    <a:moveTo>
                      <a:pt x="1606" y="1"/>
                    </a:moveTo>
                    <a:lnTo>
                      <a:pt x="1606" y="11"/>
                    </a:lnTo>
                    <a:cubicBezTo>
                      <a:pt x="1501" y="43"/>
                      <a:pt x="1396" y="53"/>
                      <a:pt x="1302" y="64"/>
                    </a:cubicBezTo>
                    <a:cubicBezTo>
                      <a:pt x="1102" y="85"/>
                      <a:pt x="903" y="85"/>
                      <a:pt x="693" y="95"/>
                    </a:cubicBezTo>
                    <a:cubicBezTo>
                      <a:pt x="609" y="106"/>
                      <a:pt x="514" y="116"/>
                      <a:pt x="420" y="137"/>
                    </a:cubicBezTo>
                    <a:cubicBezTo>
                      <a:pt x="346" y="158"/>
                      <a:pt x="262" y="179"/>
                      <a:pt x="189" y="221"/>
                    </a:cubicBezTo>
                    <a:cubicBezTo>
                      <a:pt x="168" y="242"/>
                      <a:pt x="136" y="253"/>
                      <a:pt x="115" y="274"/>
                    </a:cubicBezTo>
                    <a:cubicBezTo>
                      <a:pt x="105" y="284"/>
                      <a:pt x="84" y="295"/>
                      <a:pt x="63" y="305"/>
                    </a:cubicBezTo>
                    <a:cubicBezTo>
                      <a:pt x="42" y="326"/>
                      <a:pt x="21" y="358"/>
                      <a:pt x="10" y="389"/>
                    </a:cubicBezTo>
                    <a:cubicBezTo>
                      <a:pt x="0" y="400"/>
                      <a:pt x="0" y="410"/>
                      <a:pt x="0" y="421"/>
                    </a:cubicBezTo>
                    <a:lnTo>
                      <a:pt x="0" y="463"/>
                    </a:lnTo>
                    <a:cubicBezTo>
                      <a:pt x="0" y="473"/>
                      <a:pt x="10" y="484"/>
                      <a:pt x="10" y="494"/>
                    </a:cubicBezTo>
                    <a:cubicBezTo>
                      <a:pt x="21" y="505"/>
                      <a:pt x="31" y="515"/>
                      <a:pt x="42" y="515"/>
                    </a:cubicBezTo>
                    <a:cubicBezTo>
                      <a:pt x="63" y="536"/>
                      <a:pt x="94" y="557"/>
                      <a:pt x="126" y="568"/>
                    </a:cubicBezTo>
                    <a:cubicBezTo>
                      <a:pt x="157" y="578"/>
                      <a:pt x="189" y="599"/>
                      <a:pt x="231" y="610"/>
                    </a:cubicBezTo>
                    <a:cubicBezTo>
                      <a:pt x="262" y="610"/>
                      <a:pt x="294" y="620"/>
                      <a:pt x="315" y="620"/>
                    </a:cubicBezTo>
                    <a:cubicBezTo>
                      <a:pt x="273" y="641"/>
                      <a:pt x="231" y="662"/>
                      <a:pt x="199" y="683"/>
                    </a:cubicBezTo>
                    <a:cubicBezTo>
                      <a:pt x="157" y="715"/>
                      <a:pt x="115" y="736"/>
                      <a:pt x="84" y="767"/>
                    </a:cubicBezTo>
                    <a:cubicBezTo>
                      <a:pt x="73" y="778"/>
                      <a:pt x="63" y="788"/>
                      <a:pt x="52" y="809"/>
                    </a:cubicBezTo>
                    <a:lnTo>
                      <a:pt x="21" y="841"/>
                    </a:lnTo>
                    <a:cubicBezTo>
                      <a:pt x="10" y="862"/>
                      <a:pt x="10" y="883"/>
                      <a:pt x="10" y="893"/>
                    </a:cubicBezTo>
                    <a:lnTo>
                      <a:pt x="10" y="925"/>
                    </a:lnTo>
                    <a:lnTo>
                      <a:pt x="10" y="935"/>
                    </a:lnTo>
                    <a:cubicBezTo>
                      <a:pt x="10" y="946"/>
                      <a:pt x="21" y="967"/>
                      <a:pt x="31" y="977"/>
                    </a:cubicBezTo>
                    <a:cubicBezTo>
                      <a:pt x="42" y="988"/>
                      <a:pt x="52" y="998"/>
                      <a:pt x="73" y="998"/>
                    </a:cubicBezTo>
                    <a:cubicBezTo>
                      <a:pt x="84" y="1009"/>
                      <a:pt x="105" y="1019"/>
                      <a:pt x="126" y="1019"/>
                    </a:cubicBezTo>
                    <a:cubicBezTo>
                      <a:pt x="147" y="1030"/>
                      <a:pt x="157" y="1030"/>
                      <a:pt x="178" y="1030"/>
                    </a:cubicBezTo>
                    <a:cubicBezTo>
                      <a:pt x="147" y="1051"/>
                      <a:pt x="126" y="1072"/>
                      <a:pt x="105" y="1093"/>
                    </a:cubicBezTo>
                    <a:cubicBezTo>
                      <a:pt x="94" y="1114"/>
                      <a:pt x="73" y="1145"/>
                      <a:pt x="84" y="1177"/>
                    </a:cubicBezTo>
                    <a:cubicBezTo>
                      <a:pt x="84" y="1240"/>
                      <a:pt x="147" y="1282"/>
                      <a:pt x="199" y="1313"/>
                    </a:cubicBezTo>
                    <a:cubicBezTo>
                      <a:pt x="241" y="1324"/>
                      <a:pt x="273" y="1334"/>
                      <a:pt x="315" y="1345"/>
                    </a:cubicBezTo>
                    <a:cubicBezTo>
                      <a:pt x="367" y="1355"/>
                      <a:pt x="409" y="1366"/>
                      <a:pt x="462" y="1366"/>
                    </a:cubicBezTo>
                    <a:cubicBezTo>
                      <a:pt x="493" y="1369"/>
                      <a:pt x="523" y="1370"/>
                      <a:pt x="554" y="1370"/>
                    </a:cubicBezTo>
                    <a:cubicBezTo>
                      <a:pt x="627" y="1370"/>
                      <a:pt x="700" y="1363"/>
                      <a:pt x="766" y="1355"/>
                    </a:cubicBezTo>
                    <a:cubicBezTo>
                      <a:pt x="798" y="1345"/>
                      <a:pt x="808" y="1313"/>
                      <a:pt x="808" y="1292"/>
                    </a:cubicBezTo>
                    <a:cubicBezTo>
                      <a:pt x="798" y="1282"/>
                      <a:pt x="798" y="1271"/>
                      <a:pt x="787" y="1261"/>
                    </a:cubicBezTo>
                    <a:cubicBezTo>
                      <a:pt x="777" y="1256"/>
                      <a:pt x="769" y="1253"/>
                      <a:pt x="763" y="1253"/>
                    </a:cubicBezTo>
                    <a:cubicBezTo>
                      <a:pt x="756" y="1253"/>
                      <a:pt x="751" y="1256"/>
                      <a:pt x="745" y="1261"/>
                    </a:cubicBezTo>
                    <a:lnTo>
                      <a:pt x="693" y="1261"/>
                    </a:lnTo>
                    <a:cubicBezTo>
                      <a:pt x="646" y="1265"/>
                      <a:pt x="597" y="1268"/>
                      <a:pt x="547" y="1268"/>
                    </a:cubicBezTo>
                    <a:cubicBezTo>
                      <a:pt x="476" y="1268"/>
                      <a:pt x="404" y="1263"/>
                      <a:pt x="336" y="1250"/>
                    </a:cubicBezTo>
                    <a:lnTo>
                      <a:pt x="210" y="1219"/>
                    </a:lnTo>
                    <a:cubicBezTo>
                      <a:pt x="199" y="1208"/>
                      <a:pt x="189" y="1208"/>
                      <a:pt x="189" y="1198"/>
                    </a:cubicBezTo>
                    <a:cubicBezTo>
                      <a:pt x="178" y="1198"/>
                      <a:pt x="178" y="1187"/>
                      <a:pt x="178" y="1187"/>
                    </a:cubicBezTo>
                    <a:cubicBezTo>
                      <a:pt x="168" y="1187"/>
                      <a:pt x="168" y="1177"/>
                      <a:pt x="168" y="1177"/>
                    </a:cubicBezTo>
                    <a:lnTo>
                      <a:pt x="168" y="1166"/>
                    </a:lnTo>
                    <a:lnTo>
                      <a:pt x="168" y="1156"/>
                    </a:lnTo>
                    <a:cubicBezTo>
                      <a:pt x="178" y="1156"/>
                      <a:pt x="178" y="1145"/>
                      <a:pt x="178" y="1145"/>
                    </a:cubicBezTo>
                    <a:cubicBezTo>
                      <a:pt x="199" y="1135"/>
                      <a:pt x="210" y="1124"/>
                      <a:pt x="220" y="1114"/>
                    </a:cubicBezTo>
                    <a:cubicBezTo>
                      <a:pt x="241" y="1093"/>
                      <a:pt x="273" y="1072"/>
                      <a:pt x="304" y="1061"/>
                    </a:cubicBezTo>
                    <a:cubicBezTo>
                      <a:pt x="336" y="1040"/>
                      <a:pt x="378" y="1030"/>
                      <a:pt x="409" y="1009"/>
                    </a:cubicBezTo>
                    <a:cubicBezTo>
                      <a:pt x="420" y="1009"/>
                      <a:pt x="430" y="998"/>
                      <a:pt x="430" y="977"/>
                    </a:cubicBezTo>
                    <a:cubicBezTo>
                      <a:pt x="441" y="967"/>
                      <a:pt x="441" y="956"/>
                      <a:pt x="430" y="946"/>
                    </a:cubicBezTo>
                    <a:cubicBezTo>
                      <a:pt x="430" y="935"/>
                      <a:pt x="409" y="925"/>
                      <a:pt x="399" y="914"/>
                    </a:cubicBezTo>
                    <a:lnTo>
                      <a:pt x="378" y="914"/>
                    </a:lnTo>
                    <a:cubicBezTo>
                      <a:pt x="357" y="914"/>
                      <a:pt x="346" y="925"/>
                      <a:pt x="336" y="925"/>
                    </a:cubicBezTo>
                    <a:cubicBezTo>
                      <a:pt x="294" y="925"/>
                      <a:pt x="252" y="929"/>
                      <a:pt x="210" y="929"/>
                    </a:cubicBezTo>
                    <a:cubicBezTo>
                      <a:pt x="189" y="929"/>
                      <a:pt x="168" y="928"/>
                      <a:pt x="147" y="925"/>
                    </a:cubicBezTo>
                    <a:cubicBezTo>
                      <a:pt x="136" y="925"/>
                      <a:pt x="126" y="914"/>
                      <a:pt x="115" y="914"/>
                    </a:cubicBezTo>
                    <a:lnTo>
                      <a:pt x="105" y="904"/>
                    </a:lnTo>
                    <a:lnTo>
                      <a:pt x="105" y="893"/>
                    </a:lnTo>
                    <a:cubicBezTo>
                      <a:pt x="115" y="883"/>
                      <a:pt x="126" y="872"/>
                      <a:pt x="126" y="862"/>
                    </a:cubicBezTo>
                    <a:cubicBezTo>
                      <a:pt x="147" y="841"/>
                      <a:pt x="178" y="820"/>
                      <a:pt x="210" y="799"/>
                    </a:cubicBezTo>
                    <a:lnTo>
                      <a:pt x="199" y="799"/>
                    </a:lnTo>
                    <a:cubicBezTo>
                      <a:pt x="231" y="778"/>
                      <a:pt x="273" y="757"/>
                      <a:pt x="315" y="736"/>
                    </a:cubicBezTo>
                    <a:lnTo>
                      <a:pt x="441" y="673"/>
                    </a:lnTo>
                    <a:cubicBezTo>
                      <a:pt x="462" y="662"/>
                      <a:pt x="483" y="662"/>
                      <a:pt x="514" y="652"/>
                    </a:cubicBezTo>
                    <a:cubicBezTo>
                      <a:pt x="535" y="641"/>
                      <a:pt x="546" y="620"/>
                      <a:pt x="546" y="599"/>
                    </a:cubicBezTo>
                    <a:cubicBezTo>
                      <a:pt x="535" y="578"/>
                      <a:pt x="525" y="568"/>
                      <a:pt x="504" y="568"/>
                    </a:cubicBezTo>
                    <a:cubicBezTo>
                      <a:pt x="451" y="557"/>
                      <a:pt x="388" y="557"/>
                      <a:pt x="336" y="547"/>
                    </a:cubicBezTo>
                    <a:lnTo>
                      <a:pt x="346" y="547"/>
                    </a:lnTo>
                    <a:cubicBezTo>
                      <a:pt x="273" y="536"/>
                      <a:pt x="199" y="515"/>
                      <a:pt x="136" y="494"/>
                    </a:cubicBezTo>
                    <a:cubicBezTo>
                      <a:pt x="115" y="484"/>
                      <a:pt x="105" y="473"/>
                      <a:pt x="94" y="463"/>
                    </a:cubicBezTo>
                    <a:cubicBezTo>
                      <a:pt x="84" y="463"/>
                      <a:pt x="84" y="452"/>
                      <a:pt x="73" y="452"/>
                    </a:cubicBezTo>
                    <a:lnTo>
                      <a:pt x="73" y="442"/>
                    </a:lnTo>
                    <a:lnTo>
                      <a:pt x="63" y="431"/>
                    </a:lnTo>
                    <a:lnTo>
                      <a:pt x="63" y="421"/>
                    </a:lnTo>
                    <a:cubicBezTo>
                      <a:pt x="73" y="421"/>
                      <a:pt x="73" y="410"/>
                      <a:pt x="73" y="410"/>
                    </a:cubicBezTo>
                    <a:cubicBezTo>
                      <a:pt x="73" y="400"/>
                      <a:pt x="84" y="389"/>
                      <a:pt x="84" y="379"/>
                    </a:cubicBezTo>
                    <a:cubicBezTo>
                      <a:pt x="105" y="358"/>
                      <a:pt x="126" y="347"/>
                      <a:pt x="147" y="326"/>
                    </a:cubicBezTo>
                    <a:cubicBezTo>
                      <a:pt x="178" y="305"/>
                      <a:pt x="210" y="284"/>
                      <a:pt x="241" y="274"/>
                    </a:cubicBezTo>
                    <a:cubicBezTo>
                      <a:pt x="262" y="253"/>
                      <a:pt x="283" y="242"/>
                      <a:pt x="315" y="232"/>
                    </a:cubicBezTo>
                    <a:lnTo>
                      <a:pt x="315" y="242"/>
                    </a:lnTo>
                    <a:cubicBezTo>
                      <a:pt x="430" y="190"/>
                      <a:pt x="556" y="169"/>
                      <a:pt x="693" y="158"/>
                    </a:cubicBezTo>
                    <a:lnTo>
                      <a:pt x="682" y="158"/>
                    </a:lnTo>
                    <a:cubicBezTo>
                      <a:pt x="840" y="148"/>
                      <a:pt x="1008" y="137"/>
                      <a:pt x="1176" y="127"/>
                    </a:cubicBezTo>
                    <a:cubicBezTo>
                      <a:pt x="1323" y="116"/>
                      <a:pt x="1470" y="106"/>
                      <a:pt x="1617" y="53"/>
                    </a:cubicBezTo>
                    <a:cubicBezTo>
                      <a:pt x="1627" y="53"/>
                      <a:pt x="1638" y="43"/>
                      <a:pt x="1627" y="22"/>
                    </a:cubicBezTo>
                    <a:cubicBezTo>
                      <a:pt x="1627" y="11"/>
                      <a:pt x="1617" y="11"/>
                      <a:pt x="16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67" name="Google Shape;4667;p79"/>
              <p:cNvSpPr/>
              <p:nvPr/>
            </p:nvSpPr>
            <p:spPr>
              <a:xfrm>
                <a:off x="1357635" y="2828718"/>
                <a:ext cx="405258" cy="284237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3779" extrusionOk="0">
                    <a:moveTo>
                      <a:pt x="1243" y="1"/>
                    </a:moveTo>
                    <a:cubicBezTo>
                      <a:pt x="1108" y="1"/>
                      <a:pt x="972" y="13"/>
                      <a:pt x="830" y="37"/>
                    </a:cubicBezTo>
                    <a:cubicBezTo>
                      <a:pt x="714" y="58"/>
                      <a:pt x="620" y="79"/>
                      <a:pt x="546" y="100"/>
                    </a:cubicBezTo>
                    <a:cubicBezTo>
                      <a:pt x="441" y="131"/>
                      <a:pt x="357" y="163"/>
                      <a:pt x="284" y="205"/>
                    </a:cubicBezTo>
                    <a:cubicBezTo>
                      <a:pt x="200" y="257"/>
                      <a:pt x="137" y="310"/>
                      <a:pt x="105" y="373"/>
                    </a:cubicBezTo>
                    <a:cubicBezTo>
                      <a:pt x="63" y="446"/>
                      <a:pt x="53" y="541"/>
                      <a:pt x="84" y="614"/>
                    </a:cubicBezTo>
                    <a:cubicBezTo>
                      <a:pt x="116" y="698"/>
                      <a:pt x="179" y="751"/>
                      <a:pt x="231" y="772"/>
                    </a:cubicBezTo>
                    <a:cubicBezTo>
                      <a:pt x="305" y="814"/>
                      <a:pt x="378" y="835"/>
                      <a:pt x="483" y="845"/>
                    </a:cubicBezTo>
                    <a:lnTo>
                      <a:pt x="504" y="845"/>
                    </a:lnTo>
                    <a:cubicBezTo>
                      <a:pt x="515" y="856"/>
                      <a:pt x="525" y="856"/>
                      <a:pt x="525" y="856"/>
                    </a:cubicBezTo>
                    <a:cubicBezTo>
                      <a:pt x="473" y="877"/>
                      <a:pt x="420" y="898"/>
                      <a:pt x="378" y="919"/>
                    </a:cubicBezTo>
                    <a:cubicBezTo>
                      <a:pt x="305" y="961"/>
                      <a:pt x="210" y="1013"/>
                      <a:pt x="126" y="1087"/>
                    </a:cubicBezTo>
                    <a:cubicBezTo>
                      <a:pt x="95" y="1118"/>
                      <a:pt x="63" y="1160"/>
                      <a:pt x="42" y="1192"/>
                    </a:cubicBezTo>
                    <a:cubicBezTo>
                      <a:pt x="21" y="1234"/>
                      <a:pt x="11" y="1276"/>
                      <a:pt x="11" y="1307"/>
                    </a:cubicBezTo>
                    <a:cubicBezTo>
                      <a:pt x="0" y="1370"/>
                      <a:pt x="0" y="1454"/>
                      <a:pt x="63" y="1528"/>
                    </a:cubicBezTo>
                    <a:cubicBezTo>
                      <a:pt x="105" y="1580"/>
                      <a:pt x="168" y="1622"/>
                      <a:pt x="242" y="1654"/>
                    </a:cubicBezTo>
                    <a:cubicBezTo>
                      <a:pt x="315" y="1675"/>
                      <a:pt x="389" y="1696"/>
                      <a:pt x="462" y="1706"/>
                    </a:cubicBezTo>
                    <a:lnTo>
                      <a:pt x="494" y="1706"/>
                    </a:lnTo>
                    <a:cubicBezTo>
                      <a:pt x="578" y="1717"/>
                      <a:pt x="672" y="1717"/>
                      <a:pt x="777" y="1717"/>
                    </a:cubicBezTo>
                    <a:cubicBezTo>
                      <a:pt x="788" y="1706"/>
                      <a:pt x="798" y="1706"/>
                      <a:pt x="819" y="1706"/>
                    </a:cubicBezTo>
                    <a:lnTo>
                      <a:pt x="725" y="1769"/>
                    </a:lnTo>
                    <a:cubicBezTo>
                      <a:pt x="651" y="1822"/>
                      <a:pt x="578" y="1885"/>
                      <a:pt x="525" y="1979"/>
                    </a:cubicBezTo>
                    <a:cubicBezTo>
                      <a:pt x="483" y="2063"/>
                      <a:pt x="473" y="2158"/>
                      <a:pt x="504" y="2242"/>
                    </a:cubicBezTo>
                    <a:cubicBezTo>
                      <a:pt x="525" y="2294"/>
                      <a:pt x="546" y="2326"/>
                      <a:pt x="578" y="2357"/>
                    </a:cubicBezTo>
                    <a:cubicBezTo>
                      <a:pt x="599" y="2378"/>
                      <a:pt x="630" y="2399"/>
                      <a:pt x="672" y="2420"/>
                    </a:cubicBezTo>
                    <a:cubicBezTo>
                      <a:pt x="725" y="2441"/>
                      <a:pt x="798" y="2462"/>
                      <a:pt x="882" y="2473"/>
                    </a:cubicBezTo>
                    <a:lnTo>
                      <a:pt x="924" y="2473"/>
                    </a:lnTo>
                    <a:cubicBezTo>
                      <a:pt x="977" y="2478"/>
                      <a:pt x="1027" y="2480"/>
                      <a:pt x="1078" y="2480"/>
                    </a:cubicBezTo>
                    <a:cubicBezTo>
                      <a:pt x="1128" y="2480"/>
                      <a:pt x="1180" y="2478"/>
                      <a:pt x="1237" y="2473"/>
                    </a:cubicBezTo>
                    <a:lnTo>
                      <a:pt x="1237" y="2473"/>
                    </a:lnTo>
                    <a:cubicBezTo>
                      <a:pt x="1227" y="2475"/>
                      <a:pt x="1217" y="2484"/>
                      <a:pt x="1208" y="2494"/>
                    </a:cubicBezTo>
                    <a:cubicBezTo>
                      <a:pt x="1134" y="2567"/>
                      <a:pt x="1092" y="2651"/>
                      <a:pt x="1082" y="2746"/>
                    </a:cubicBezTo>
                    <a:cubicBezTo>
                      <a:pt x="1082" y="2788"/>
                      <a:pt x="1092" y="2830"/>
                      <a:pt x="1113" y="2872"/>
                    </a:cubicBezTo>
                    <a:cubicBezTo>
                      <a:pt x="1134" y="2914"/>
                      <a:pt x="1155" y="2956"/>
                      <a:pt x="1187" y="2977"/>
                    </a:cubicBezTo>
                    <a:lnTo>
                      <a:pt x="1313" y="3040"/>
                    </a:lnTo>
                    <a:cubicBezTo>
                      <a:pt x="1344" y="3050"/>
                      <a:pt x="1376" y="3050"/>
                      <a:pt x="1407" y="3061"/>
                    </a:cubicBezTo>
                    <a:lnTo>
                      <a:pt x="1439" y="3061"/>
                    </a:lnTo>
                    <a:cubicBezTo>
                      <a:pt x="1462" y="3064"/>
                      <a:pt x="1485" y="3065"/>
                      <a:pt x="1510" y="3065"/>
                    </a:cubicBezTo>
                    <a:cubicBezTo>
                      <a:pt x="1579" y="3065"/>
                      <a:pt x="1656" y="3055"/>
                      <a:pt x="1733" y="3040"/>
                    </a:cubicBezTo>
                    <a:cubicBezTo>
                      <a:pt x="1838" y="3019"/>
                      <a:pt x="1943" y="2998"/>
                      <a:pt x="2037" y="2956"/>
                    </a:cubicBezTo>
                    <a:lnTo>
                      <a:pt x="2037" y="2956"/>
                    </a:lnTo>
                    <a:cubicBezTo>
                      <a:pt x="2027" y="3008"/>
                      <a:pt x="2027" y="3050"/>
                      <a:pt x="2037" y="3092"/>
                    </a:cubicBezTo>
                    <a:cubicBezTo>
                      <a:pt x="2069" y="3197"/>
                      <a:pt x="2174" y="3239"/>
                      <a:pt x="2226" y="3260"/>
                    </a:cubicBezTo>
                    <a:cubicBezTo>
                      <a:pt x="2258" y="3271"/>
                      <a:pt x="2289" y="3271"/>
                      <a:pt x="2321" y="3281"/>
                    </a:cubicBezTo>
                    <a:lnTo>
                      <a:pt x="2373" y="3281"/>
                    </a:lnTo>
                    <a:cubicBezTo>
                      <a:pt x="2426" y="3281"/>
                      <a:pt x="2478" y="3281"/>
                      <a:pt x="2531" y="3271"/>
                    </a:cubicBezTo>
                    <a:cubicBezTo>
                      <a:pt x="2583" y="3260"/>
                      <a:pt x="2625" y="3250"/>
                      <a:pt x="2667" y="3229"/>
                    </a:cubicBezTo>
                    <a:lnTo>
                      <a:pt x="2667" y="3250"/>
                    </a:lnTo>
                    <a:cubicBezTo>
                      <a:pt x="2667" y="3292"/>
                      <a:pt x="2678" y="3344"/>
                      <a:pt x="2709" y="3397"/>
                    </a:cubicBezTo>
                    <a:cubicBezTo>
                      <a:pt x="2741" y="3470"/>
                      <a:pt x="2825" y="3523"/>
                      <a:pt x="2919" y="3544"/>
                    </a:cubicBezTo>
                    <a:cubicBezTo>
                      <a:pt x="2940" y="3554"/>
                      <a:pt x="2951" y="3554"/>
                      <a:pt x="2972" y="3554"/>
                    </a:cubicBezTo>
                    <a:cubicBezTo>
                      <a:pt x="2991" y="3557"/>
                      <a:pt x="3010" y="3558"/>
                      <a:pt x="3030" y="3558"/>
                    </a:cubicBezTo>
                    <a:cubicBezTo>
                      <a:pt x="3088" y="3558"/>
                      <a:pt x="3151" y="3546"/>
                      <a:pt x="3213" y="3523"/>
                    </a:cubicBezTo>
                    <a:cubicBezTo>
                      <a:pt x="3255" y="3512"/>
                      <a:pt x="3297" y="3491"/>
                      <a:pt x="3329" y="3470"/>
                    </a:cubicBezTo>
                    <a:cubicBezTo>
                      <a:pt x="3339" y="3502"/>
                      <a:pt x="3350" y="3533"/>
                      <a:pt x="3371" y="3565"/>
                    </a:cubicBezTo>
                    <a:cubicBezTo>
                      <a:pt x="3413" y="3638"/>
                      <a:pt x="3486" y="3680"/>
                      <a:pt x="3570" y="3701"/>
                    </a:cubicBezTo>
                    <a:lnTo>
                      <a:pt x="3602" y="3701"/>
                    </a:lnTo>
                    <a:cubicBezTo>
                      <a:pt x="3621" y="3704"/>
                      <a:pt x="3639" y="3705"/>
                      <a:pt x="3658" y="3705"/>
                    </a:cubicBezTo>
                    <a:cubicBezTo>
                      <a:pt x="3713" y="3705"/>
                      <a:pt x="3768" y="3693"/>
                      <a:pt x="3822" y="3670"/>
                    </a:cubicBezTo>
                    <a:cubicBezTo>
                      <a:pt x="3854" y="3649"/>
                      <a:pt x="3885" y="3628"/>
                      <a:pt x="3906" y="3607"/>
                    </a:cubicBezTo>
                    <a:cubicBezTo>
                      <a:pt x="3917" y="3617"/>
                      <a:pt x="3927" y="3638"/>
                      <a:pt x="3938" y="3649"/>
                    </a:cubicBezTo>
                    <a:cubicBezTo>
                      <a:pt x="3969" y="3712"/>
                      <a:pt x="4032" y="3743"/>
                      <a:pt x="4095" y="3764"/>
                    </a:cubicBezTo>
                    <a:cubicBezTo>
                      <a:pt x="4116" y="3764"/>
                      <a:pt x="4137" y="3775"/>
                      <a:pt x="4158" y="3775"/>
                    </a:cubicBezTo>
                    <a:cubicBezTo>
                      <a:pt x="4173" y="3778"/>
                      <a:pt x="4187" y="3779"/>
                      <a:pt x="4203" y="3779"/>
                    </a:cubicBezTo>
                    <a:cubicBezTo>
                      <a:pt x="4246" y="3779"/>
                      <a:pt x="4294" y="3769"/>
                      <a:pt x="4347" y="3754"/>
                    </a:cubicBezTo>
                    <a:cubicBezTo>
                      <a:pt x="4431" y="3733"/>
                      <a:pt x="4516" y="3701"/>
                      <a:pt x="4589" y="3649"/>
                    </a:cubicBezTo>
                    <a:cubicBezTo>
                      <a:pt x="4663" y="3607"/>
                      <a:pt x="4726" y="3544"/>
                      <a:pt x="4778" y="3470"/>
                    </a:cubicBezTo>
                    <a:cubicBezTo>
                      <a:pt x="4841" y="3386"/>
                      <a:pt x="4904" y="3292"/>
                      <a:pt x="4957" y="3187"/>
                    </a:cubicBezTo>
                    <a:cubicBezTo>
                      <a:pt x="5062" y="2987"/>
                      <a:pt x="5135" y="2777"/>
                      <a:pt x="5219" y="2483"/>
                    </a:cubicBezTo>
                    <a:cubicBezTo>
                      <a:pt x="5272" y="2294"/>
                      <a:pt x="5314" y="2105"/>
                      <a:pt x="5356" y="1927"/>
                    </a:cubicBezTo>
                    <a:lnTo>
                      <a:pt x="5387" y="1811"/>
                    </a:lnTo>
                    <a:cubicBezTo>
                      <a:pt x="5387" y="1790"/>
                      <a:pt x="5387" y="1769"/>
                      <a:pt x="5377" y="1759"/>
                    </a:cubicBezTo>
                    <a:cubicBezTo>
                      <a:pt x="5377" y="1738"/>
                      <a:pt x="5377" y="1717"/>
                      <a:pt x="5366" y="1706"/>
                    </a:cubicBezTo>
                    <a:cubicBezTo>
                      <a:pt x="5356" y="1696"/>
                      <a:pt x="5335" y="1675"/>
                      <a:pt x="5314" y="1675"/>
                    </a:cubicBezTo>
                    <a:cubicBezTo>
                      <a:pt x="5293" y="1675"/>
                      <a:pt x="5272" y="1675"/>
                      <a:pt x="5251" y="1664"/>
                    </a:cubicBezTo>
                    <a:cubicBezTo>
                      <a:pt x="5114" y="1654"/>
                      <a:pt x="4978" y="1622"/>
                      <a:pt x="4841" y="1580"/>
                    </a:cubicBezTo>
                    <a:lnTo>
                      <a:pt x="4852" y="1580"/>
                    </a:lnTo>
                    <a:cubicBezTo>
                      <a:pt x="4537" y="1475"/>
                      <a:pt x="4253" y="1297"/>
                      <a:pt x="4043" y="1150"/>
                    </a:cubicBezTo>
                    <a:cubicBezTo>
                      <a:pt x="3948" y="1087"/>
                      <a:pt x="3854" y="1024"/>
                      <a:pt x="3770" y="961"/>
                    </a:cubicBezTo>
                    <a:lnTo>
                      <a:pt x="3696" y="908"/>
                    </a:lnTo>
                    <a:cubicBezTo>
                      <a:pt x="3497" y="772"/>
                      <a:pt x="3308" y="635"/>
                      <a:pt x="3098" y="520"/>
                    </a:cubicBezTo>
                    <a:cubicBezTo>
                      <a:pt x="2846" y="373"/>
                      <a:pt x="2573" y="247"/>
                      <a:pt x="2289" y="163"/>
                    </a:cubicBezTo>
                    <a:cubicBezTo>
                      <a:pt x="2069" y="89"/>
                      <a:pt x="1838" y="37"/>
                      <a:pt x="1628" y="16"/>
                    </a:cubicBezTo>
                    <a:cubicBezTo>
                      <a:pt x="1544" y="5"/>
                      <a:pt x="1460" y="5"/>
                      <a:pt x="1376" y="5"/>
                    </a:cubicBezTo>
                    <a:cubicBezTo>
                      <a:pt x="1332" y="2"/>
                      <a:pt x="1288" y="1"/>
                      <a:pt x="1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68" name="Google Shape;4668;p79"/>
              <p:cNvSpPr/>
              <p:nvPr/>
            </p:nvSpPr>
            <p:spPr>
              <a:xfrm>
                <a:off x="1950780" y="2874824"/>
                <a:ext cx="307328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3258" extrusionOk="0">
                    <a:moveTo>
                      <a:pt x="2856" y="0"/>
                    </a:moveTo>
                    <a:cubicBezTo>
                      <a:pt x="2752" y="0"/>
                      <a:pt x="2645" y="9"/>
                      <a:pt x="2542" y="22"/>
                    </a:cubicBezTo>
                    <a:cubicBezTo>
                      <a:pt x="2311" y="64"/>
                      <a:pt x="2101" y="127"/>
                      <a:pt x="1891" y="222"/>
                    </a:cubicBezTo>
                    <a:cubicBezTo>
                      <a:pt x="1723" y="306"/>
                      <a:pt x="1555" y="400"/>
                      <a:pt x="1397" y="495"/>
                    </a:cubicBezTo>
                    <a:lnTo>
                      <a:pt x="1387" y="505"/>
                    </a:lnTo>
                    <a:lnTo>
                      <a:pt x="1324" y="537"/>
                    </a:lnTo>
                    <a:cubicBezTo>
                      <a:pt x="1250" y="589"/>
                      <a:pt x="1177" y="631"/>
                      <a:pt x="1103" y="673"/>
                    </a:cubicBezTo>
                    <a:cubicBezTo>
                      <a:pt x="925" y="768"/>
                      <a:pt x="683" y="894"/>
                      <a:pt x="442" y="946"/>
                    </a:cubicBezTo>
                    <a:cubicBezTo>
                      <a:pt x="380" y="958"/>
                      <a:pt x="318" y="963"/>
                      <a:pt x="258" y="963"/>
                    </a:cubicBezTo>
                    <a:cubicBezTo>
                      <a:pt x="216" y="963"/>
                      <a:pt x="176" y="961"/>
                      <a:pt x="137" y="957"/>
                    </a:cubicBezTo>
                    <a:cubicBezTo>
                      <a:pt x="127" y="957"/>
                      <a:pt x="106" y="957"/>
                      <a:pt x="85" y="946"/>
                    </a:cubicBezTo>
                    <a:cubicBezTo>
                      <a:pt x="74" y="946"/>
                      <a:pt x="53" y="957"/>
                      <a:pt x="43" y="978"/>
                    </a:cubicBezTo>
                    <a:cubicBezTo>
                      <a:pt x="32" y="988"/>
                      <a:pt x="32" y="999"/>
                      <a:pt x="32" y="1020"/>
                    </a:cubicBezTo>
                    <a:cubicBezTo>
                      <a:pt x="11" y="1030"/>
                      <a:pt x="11" y="1051"/>
                      <a:pt x="11" y="1072"/>
                    </a:cubicBezTo>
                    <a:lnTo>
                      <a:pt x="11" y="1188"/>
                    </a:lnTo>
                    <a:lnTo>
                      <a:pt x="11" y="1209"/>
                    </a:lnTo>
                    <a:lnTo>
                      <a:pt x="11" y="1230"/>
                    </a:lnTo>
                    <a:cubicBezTo>
                      <a:pt x="1" y="1408"/>
                      <a:pt x="1" y="1587"/>
                      <a:pt x="1" y="1755"/>
                    </a:cubicBezTo>
                    <a:cubicBezTo>
                      <a:pt x="11" y="2059"/>
                      <a:pt x="22" y="2290"/>
                      <a:pt x="64" y="2500"/>
                    </a:cubicBezTo>
                    <a:cubicBezTo>
                      <a:pt x="74" y="2616"/>
                      <a:pt x="106" y="2721"/>
                      <a:pt x="137" y="2815"/>
                    </a:cubicBezTo>
                    <a:cubicBezTo>
                      <a:pt x="158" y="2889"/>
                      <a:pt x="200" y="2962"/>
                      <a:pt x="242" y="3025"/>
                    </a:cubicBezTo>
                    <a:cubicBezTo>
                      <a:pt x="284" y="3088"/>
                      <a:pt x="337" y="3141"/>
                      <a:pt x="400" y="3172"/>
                    </a:cubicBezTo>
                    <a:cubicBezTo>
                      <a:pt x="442" y="3204"/>
                      <a:pt x="494" y="3225"/>
                      <a:pt x="536" y="3225"/>
                    </a:cubicBezTo>
                    <a:lnTo>
                      <a:pt x="578" y="3225"/>
                    </a:lnTo>
                    <a:cubicBezTo>
                      <a:pt x="631" y="3225"/>
                      <a:pt x="673" y="3193"/>
                      <a:pt x="715" y="3141"/>
                    </a:cubicBezTo>
                    <a:cubicBezTo>
                      <a:pt x="725" y="3130"/>
                      <a:pt x="736" y="3120"/>
                      <a:pt x="736" y="3109"/>
                    </a:cubicBezTo>
                    <a:cubicBezTo>
                      <a:pt x="746" y="3130"/>
                      <a:pt x="767" y="3151"/>
                      <a:pt x="788" y="3183"/>
                    </a:cubicBezTo>
                    <a:cubicBezTo>
                      <a:pt x="830" y="3225"/>
                      <a:pt x="883" y="3256"/>
                      <a:pt x="946" y="3256"/>
                    </a:cubicBezTo>
                    <a:lnTo>
                      <a:pt x="967" y="3256"/>
                    </a:lnTo>
                    <a:cubicBezTo>
                      <a:pt x="973" y="3257"/>
                      <a:pt x="980" y="3258"/>
                      <a:pt x="987" y="3258"/>
                    </a:cubicBezTo>
                    <a:cubicBezTo>
                      <a:pt x="1043" y="3258"/>
                      <a:pt x="1097" y="3218"/>
                      <a:pt x="1135" y="3162"/>
                    </a:cubicBezTo>
                    <a:cubicBezTo>
                      <a:pt x="1156" y="3141"/>
                      <a:pt x="1177" y="3109"/>
                      <a:pt x="1177" y="3078"/>
                    </a:cubicBezTo>
                    <a:cubicBezTo>
                      <a:pt x="1198" y="3109"/>
                      <a:pt x="1229" y="3130"/>
                      <a:pt x="1261" y="3162"/>
                    </a:cubicBezTo>
                    <a:cubicBezTo>
                      <a:pt x="1313" y="3193"/>
                      <a:pt x="1366" y="3225"/>
                      <a:pt x="1418" y="3225"/>
                    </a:cubicBezTo>
                    <a:cubicBezTo>
                      <a:pt x="1439" y="3235"/>
                      <a:pt x="1450" y="3235"/>
                      <a:pt x="1460" y="3235"/>
                    </a:cubicBezTo>
                    <a:cubicBezTo>
                      <a:pt x="1534" y="3225"/>
                      <a:pt x="1607" y="3183"/>
                      <a:pt x="1649" y="3120"/>
                    </a:cubicBezTo>
                    <a:cubicBezTo>
                      <a:pt x="1670" y="3078"/>
                      <a:pt x="1691" y="3025"/>
                      <a:pt x="1702" y="2983"/>
                    </a:cubicBezTo>
                    <a:lnTo>
                      <a:pt x="1702" y="2973"/>
                    </a:lnTo>
                    <a:cubicBezTo>
                      <a:pt x="1723" y="2994"/>
                      <a:pt x="1754" y="3015"/>
                      <a:pt x="1796" y="3036"/>
                    </a:cubicBezTo>
                    <a:cubicBezTo>
                      <a:pt x="1828" y="3046"/>
                      <a:pt x="1859" y="3067"/>
                      <a:pt x="1901" y="3067"/>
                    </a:cubicBezTo>
                    <a:cubicBezTo>
                      <a:pt x="1912" y="3078"/>
                      <a:pt x="1933" y="3078"/>
                      <a:pt x="1943" y="3078"/>
                    </a:cubicBezTo>
                    <a:lnTo>
                      <a:pt x="2006" y="3078"/>
                    </a:lnTo>
                    <a:cubicBezTo>
                      <a:pt x="2059" y="3067"/>
                      <a:pt x="2143" y="3046"/>
                      <a:pt x="2185" y="2941"/>
                    </a:cubicBezTo>
                    <a:cubicBezTo>
                      <a:pt x="2195" y="2910"/>
                      <a:pt x="2206" y="2868"/>
                      <a:pt x="2206" y="2815"/>
                    </a:cubicBezTo>
                    <a:cubicBezTo>
                      <a:pt x="2258" y="2868"/>
                      <a:pt x="2332" y="2910"/>
                      <a:pt x="2405" y="2952"/>
                    </a:cubicBezTo>
                    <a:cubicBezTo>
                      <a:pt x="2479" y="2994"/>
                      <a:pt x="2552" y="3015"/>
                      <a:pt x="2615" y="3025"/>
                    </a:cubicBezTo>
                    <a:lnTo>
                      <a:pt x="2636" y="3036"/>
                    </a:lnTo>
                    <a:cubicBezTo>
                      <a:pt x="2657" y="3036"/>
                      <a:pt x="2689" y="3036"/>
                      <a:pt x="2710" y="3025"/>
                    </a:cubicBezTo>
                    <a:cubicBezTo>
                      <a:pt x="2741" y="3025"/>
                      <a:pt x="2783" y="3015"/>
                      <a:pt x="2815" y="2994"/>
                    </a:cubicBezTo>
                    <a:cubicBezTo>
                      <a:pt x="2836" y="2973"/>
                      <a:pt x="2867" y="2941"/>
                      <a:pt x="2888" y="2899"/>
                    </a:cubicBezTo>
                    <a:cubicBezTo>
                      <a:pt x="2909" y="2868"/>
                      <a:pt x="2920" y="2826"/>
                      <a:pt x="2930" y="2784"/>
                    </a:cubicBezTo>
                    <a:cubicBezTo>
                      <a:pt x="2941" y="2689"/>
                      <a:pt x="2930" y="2605"/>
                      <a:pt x="2888" y="2511"/>
                    </a:cubicBezTo>
                    <a:cubicBezTo>
                      <a:pt x="2878" y="2500"/>
                      <a:pt x="2878" y="2490"/>
                      <a:pt x="2867" y="2479"/>
                    </a:cubicBezTo>
                    <a:lnTo>
                      <a:pt x="2867" y="2479"/>
                    </a:lnTo>
                    <a:cubicBezTo>
                      <a:pt x="2941" y="2521"/>
                      <a:pt x="3014" y="2542"/>
                      <a:pt x="3088" y="2553"/>
                    </a:cubicBezTo>
                    <a:lnTo>
                      <a:pt x="3130" y="2553"/>
                    </a:lnTo>
                    <a:cubicBezTo>
                      <a:pt x="3145" y="2556"/>
                      <a:pt x="3160" y="2557"/>
                      <a:pt x="3175" y="2557"/>
                    </a:cubicBezTo>
                    <a:cubicBezTo>
                      <a:pt x="3213" y="2557"/>
                      <a:pt x="3250" y="2550"/>
                      <a:pt x="3287" y="2542"/>
                    </a:cubicBezTo>
                    <a:cubicBezTo>
                      <a:pt x="3319" y="2532"/>
                      <a:pt x="3340" y="2521"/>
                      <a:pt x="3371" y="2500"/>
                    </a:cubicBezTo>
                    <a:cubicBezTo>
                      <a:pt x="3392" y="2479"/>
                      <a:pt x="3424" y="2448"/>
                      <a:pt x="3445" y="2395"/>
                    </a:cubicBezTo>
                    <a:cubicBezTo>
                      <a:pt x="3476" y="2322"/>
                      <a:pt x="3487" y="2227"/>
                      <a:pt x="3476" y="2133"/>
                    </a:cubicBezTo>
                    <a:cubicBezTo>
                      <a:pt x="3455" y="2038"/>
                      <a:pt x="3413" y="1954"/>
                      <a:pt x="3371" y="1891"/>
                    </a:cubicBezTo>
                    <a:cubicBezTo>
                      <a:pt x="3350" y="1860"/>
                      <a:pt x="3329" y="1839"/>
                      <a:pt x="3308" y="1818"/>
                    </a:cubicBezTo>
                    <a:cubicBezTo>
                      <a:pt x="3319" y="1818"/>
                      <a:pt x="3329" y="1828"/>
                      <a:pt x="3340" y="1828"/>
                    </a:cubicBezTo>
                    <a:cubicBezTo>
                      <a:pt x="3413" y="1849"/>
                      <a:pt x="3476" y="1860"/>
                      <a:pt x="3550" y="1870"/>
                    </a:cubicBezTo>
                    <a:lnTo>
                      <a:pt x="3571" y="1881"/>
                    </a:lnTo>
                    <a:cubicBezTo>
                      <a:pt x="3623" y="1881"/>
                      <a:pt x="3686" y="1881"/>
                      <a:pt x="3739" y="1870"/>
                    </a:cubicBezTo>
                    <a:cubicBezTo>
                      <a:pt x="3791" y="1860"/>
                      <a:pt x="3844" y="1828"/>
                      <a:pt x="3896" y="1776"/>
                    </a:cubicBezTo>
                    <a:cubicBezTo>
                      <a:pt x="3949" y="1723"/>
                      <a:pt x="3959" y="1639"/>
                      <a:pt x="3970" y="1576"/>
                    </a:cubicBezTo>
                    <a:cubicBezTo>
                      <a:pt x="3970" y="1534"/>
                      <a:pt x="3970" y="1503"/>
                      <a:pt x="3959" y="1450"/>
                    </a:cubicBezTo>
                    <a:cubicBezTo>
                      <a:pt x="3959" y="1419"/>
                      <a:pt x="3938" y="1377"/>
                      <a:pt x="3928" y="1335"/>
                    </a:cubicBezTo>
                    <a:cubicBezTo>
                      <a:pt x="3875" y="1240"/>
                      <a:pt x="3812" y="1167"/>
                      <a:pt x="3770" y="1125"/>
                    </a:cubicBezTo>
                    <a:cubicBezTo>
                      <a:pt x="3739" y="1083"/>
                      <a:pt x="3707" y="1062"/>
                      <a:pt x="3676" y="1030"/>
                    </a:cubicBezTo>
                    <a:lnTo>
                      <a:pt x="3697" y="1030"/>
                    </a:lnTo>
                    <a:lnTo>
                      <a:pt x="3718" y="1041"/>
                    </a:lnTo>
                    <a:cubicBezTo>
                      <a:pt x="3781" y="1041"/>
                      <a:pt x="3844" y="1030"/>
                      <a:pt x="3907" y="1009"/>
                    </a:cubicBezTo>
                    <a:cubicBezTo>
                      <a:pt x="3949" y="999"/>
                      <a:pt x="4012" y="957"/>
                      <a:pt x="4043" y="873"/>
                    </a:cubicBezTo>
                    <a:cubicBezTo>
                      <a:pt x="4075" y="810"/>
                      <a:pt x="4085" y="715"/>
                      <a:pt x="4075" y="642"/>
                    </a:cubicBezTo>
                    <a:cubicBezTo>
                      <a:pt x="4054" y="568"/>
                      <a:pt x="4022" y="505"/>
                      <a:pt x="3980" y="442"/>
                    </a:cubicBezTo>
                    <a:cubicBezTo>
                      <a:pt x="3928" y="390"/>
                      <a:pt x="3875" y="337"/>
                      <a:pt x="3812" y="285"/>
                    </a:cubicBezTo>
                    <a:cubicBezTo>
                      <a:pt x="3749" y="253"/>
                      <a:pt x="3697" y="211"/>
                      <a:pt x="3613" y="180"/>
                    </a:cubicBezTo>
                    <a:cubicBezTo>
                      <a:pt x="3487" y="117"/>
                      <a:pt x="3350" y="64"/>
                      <a:pt x="3224" y="33"/>
                    </a:cubicBezTo>
                    <a:cubicBezTo>
                      <a:pt x="3161" y="22"/>
                      <a:pt x="3098" y="12"/>
                      <a:pt x="3046" y="12"/>
                    </a:cubicBezTo>
                    <a:cubicBezTo>
                      <a:pt x="2985" y="4"/>
                      <a:pt x="2921" y="0"/>
                      <a:pt x="2856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69" name="Google Shape;4669;p79"/>
              <p:cNvSpPr/>
              <p:nvPr/>
            </p:nvSpPr>
            <p:spPr>
              <a:xfrm>
                <a:off x="1414498" y="2863768"/>
                <a:ext cx="307328" cy="214137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2847" extrusionOk="0">
                    <a:moveTo>
                      <a:pt x="966" y="1"/>
                    </a:moveTo>
                    <a:cubicBezTo>
                      <a:pt x="872" y="1"/>
                      <a:pt x="777" y="1"/>
                      <a:pt x="683" y="12"/>
                    </a:cubicBezTo>
                    <a:cubicBezTo>
                      <a:pt x="567" y="12"/>
                      <a:pt x="452" y="22"/>
                      <a:pt x="336" y="54"/>
                    </a:cubicBezTo>
                    <a:cubicBezTo>
                      <a:pt x="210" y="75"/>
                      <a:pt x="32" y="138"/>
                      <a:pt x="11" y="285"/>
                    </a:cubicBezTo>
                    <a:cubicBezTo>
                      <a:pt x="0" y="316"/>
                      <a:pt x="0" y="358"/>
                      <a:pt x="11" y="390"/>
                    </a:cubicBezTo>
                    <a:cubicBezTo>
                      <a:pt x="21" y="411"/>
                      <a:pt x="32" y="442"/>
                      <a:pt x="53" y="463"/>
                    </a:cubicBezTo>
                    <a:cubicBezTo>
                      <a:pt x="84" y="516"/>
                      <a:pt x="137" y="547"/>
                      <a:pt x="200" y="579"/>
                    </a:cubicBezTo>
                    <a:cubicBezTo>
                      <a:pt x="347" y="642"/>
                      <a:pt x="515" y="673"/>
                      <a:pt x="683" y="684"/>
                    </a:cubicBezTo>
                    <a:cubicBezTo>
                      <a:pt x="704" y="694"/>
                      <a:pt x="725" y="694"/>
                      <a:pt x="746" y="694"/>
                    </a:cubicBezTo>
                    <a:lnTo>
                      <a:pt x="809" y="694"/>
                    </a:lnTo>
                    <a:cubicBezTo>
                      <a:pt x="777" y="705"/>
                      <a:pt x="746" y="715"/>
                      <a:pt x="714" y="736"/>
                    </a:cubicBezTo>
                    <a:cubicBezTo>
                      <a:pt x="630" y="768"/>
                      <a:pt x="536" y="799"/>
                      <a:pt x="462" y="852"/>
                    </a:cubicBezTo>
                    <a:cubicBezTo>
                      <a:pt x="399" y="894"/>
                      <a:pt x="336" y="936"/>
                      <a:pt x="315" y="1009"/>
                    </a:cubicBezTo>
                    <a:cubicBezTo>
                      <a:pt x="305" y="1041"/>
                      <a:pt x="294" y="1083"/>
                      <a:pt x="305" y="1114"/>
                    </a:cubicBezTo>
                    <a:cubicBezTo>
                      <a:pt x="315" y="1146"/>
                      <a:pt x="326" y="1188"/>
                      <a:pt x="347" y="1209"/>
                    </a:cubicBezTo>
                    <a:cubicBezTo>
                      <a:pt x="389" y="1272"/>
                      <a:pt x="452" y="1303"/>
                      <a:pt x="525" y="1314"/>
                    </a:cubicBezTo>
                    <a:cubicBezTo>
                      <a:pt x="609" y="1335"/>
                      <a:pt x="693" y="1335"/>
                      <a:pt x="777" y="1335"/>
                    </a:cubicBezTo>
                    <a:cubicBezTo>
                      <a:pt x="882" y="1324"/>
                      <a:pt x="977" y="1314"/>
                      <a:pt x="1082" y="1303"/>
                    </a:cubicBezTo>
                    <a:cubicBezTo>
                      <a:pt x="1145" y="1282"/>
                      <a:pt x="1218" y="1272"/>
                      <a:pt x="1281" y="1261"/>
                    </a:cubicBezTo>
                    <a:lnTo>
                      <a:pt x="1281" y="1261"/>
                    </a:lnTo>
                    <a:cubicBezTo>
                      <a:pt x="1250" y="1282"/>
                      <a:pt x="1229" y="1293"/>
                      <a:pt x="1197" y="1314"/>
                    </a:cubicBezTo>
                    <a:cubicBezTo>
                      <a:pt x="1155" y="1335"/>
                      <a:pt x="1113" y="1366"/>
                      <a:pt x="1071" y="1398"/>
                    </a:cubicBezTo>
                    <a:cubicBezTo>
                      <a:pt x="1029" y="1419"/>
                      <a:pt x="998" y="1450"/>
                      <a:pt x="966" y="1482"/>
                    </a:cubicBezTo>
                    <a:cubicBezTo>
                      <a:pt x="914" y="1534"/>
                      <a:pt x="861" y="1597"/>
                      <a:pt x="851" y="1681"/>
                    </a:cubicBezTo>
                    <a:cubicBezTo>
                      <a:pt x="840" y="1765"/>
                      <a:pt x="882" y="1839"/>
                      <a:pt x="935" y="1891"/>
                    </a:cubicBezTo>
                    <a:cubicBezTo>
                      <a:pt x="956" y="1912"/>
                      <a:pt x="977" y="1933"/>
                      <a:pt x="998" y="1944"/>
                    </a:cubicBezTo>
                    <a:lnTo>
                      <a:pt x="1061" y="1975"/>
                    </a:lnTo>
                    <a:lnTo>
                      <a:pt x="1187" y="2007"/>
                    </a:lnTo>
                    <a:cubicBezTo>
                      <a:pt x="1239" y="2007"/>
                      <a:pt x="1292" y="2007"/>
                      <a:pt x="1344" y="1996"/>
                    </a:cubicBezTo>
                    <a:cubicBezTo>
                      <a:pt x="1397" y="1996"/>
                      <a:pt x="1449" y="1986"/>
                      <a:pt x="1502" y="1975"/>
                    </a:cubicBezTo>
                    <a:cubicBezTo>
                      <a:pt x="1607" y="1954"/>
                      <a:pt x="1712" y="1912"/>
                      <a:pt x="1817" y="1881"/>
                    </a:cubicBezTo>
                    <a:cubicBezTo>
                      <a:pt x="1827" y="1881"/>
                      <a:pt x="1838" y="1870"/>
                      <a:pt x="1838" y="1870"/>
                    </a:cubicBezTo>
                    <a:lnTo>
                      <a:pt x="1838" y="1870"/>
                    </a:lnTo>
                    <a:cubicBezTo>
                      <a:pt x="1827" y="1891"/>
                      <a:pt x="1806" y="1912"/>
                      <a:pt x="1796" y="1923"/>
                    </a:cubicBezTo>
                    <a:cubicBezTo>
                      <a:pt x="1754" y="1975"/>
                      <a:pt x="1712" y="2038"/>
                      <a:pt x="1701" y="2101"/>
                    </a:cubicBezTo>
                    <a:cubicBezTo>
                      <a:pt x="1691" y="2143"/>
                      <a:pt x="1712" y="2196"/>
                      <a:pt x="1743" y="2227"/>
                    </a:cubicBezTo>
                    <a:cubicBezTo>
                      <a:pt x="1775" y="2269"/>
                      <a:pt x="1827" y="2290"/>
                      <a:pt x="1869" y="2301"/>
                    </a:cubicBezTo>
                    <a:cubicBezTo>
                      <a:pt x="1932" y="2322"/>
                      <a:pt x="2006" y="2332"/>
                      <a:pt x="2069" y="2332"/>
                    </a:cubicBezTo>
                    <a:cubicBezTo>
                      <a:pt x="2142" y="2332"/>
                      <a:pt x="2226" y="2332"/>
                      <a:pt x="2300" y="2322"/>
                    </a:cubicBezTo>
                    <a:cubicBezTo>
                      <a:pt x="2415" y="2322"/>
                      <a:pt x="2531" y="2301"/>
                      <a:pt x="2646" y="2269"/>
                    </a:cubicBezTo>
                    <a:lnTo>
                      <a:pt x="2646" y="2269"/>
                    </a:lnTo>
                    <a:cubicBezTo>
                      <a:pt x="2594" y="2311"/>
                      <a:pt x="2552" y="2364"/>
                      <a:pt x="2520" y="2406"/>
                    </a:cubicBezTo>
                    <a:lnTo>
                      <a:pt x="2457" y="2500"/>
                    </a:lnTo>
                    <a:cubicBezTo>
                      <a:pt x="2447" y="2521"/>
                      <a:pt x="2447" y="2542"/>
                      <a:pt x="2436" y="2574"/>
                    </a:cubicBezTo>
                    <a:cubicBezTo>
                      <a:pt x="2436" y="2605"/>
                      <a:pt x="2447" y="2647"/>
                      <a:pt x="2489" y="2668"/>
                    </a:cubicBezTo>
                    <a:cubicBezTo>
                      <a:pt x="2520" y="2700"/>
                      <a:pt x="2573" y="2710"/>
                      <a:pt x="2615" y="2710"/>
                    </a:cubicBezTo>
                    <a:cubicBezTo>
                      <a:pt x="2678" y="2710"/>
                      <a:pt x="2741" y="2710"/>
                      <a:pt x="2804" y="2700"/>
                    </a:cubicBezTo>
                    <a:cubicBezTo>
                      <a:pt x="2877" y="2689"/>
                      <a:pt x="2961" y="2679"/>
                      <a:pt x="3035" y="2658"/>
                    </a:cubicBezTo>
                    <a:lnTo>
                      <a:pt x="3350" y="2563"/>
                    </a:lnTo>
                    <a:lnTo>
                      <a:pt x="3350" y="2563"/>
                    </a:lnTo>
                    <a:cubicBezTo>
                      <a:pt x="3329" y="2584"/>
                      <a:pt x="3318" y="2605"/>
                      <a:pt x="3297" y="2626"/>
                    </a:cubicBezTo>
                    <a:cubicBezTo>
                      <a:pt x="3287" y="2658"/>
                      <a:pt x="3266" y="2700"/>
                      <a:pt x="3276" y="2742"/>
                    </a:cubicBezTo>
                    <a:cubicBezTo>
                      <a:pt x="3287" y="2815"/>
                      <a:pt x="3371" y="2836"/>
                      <a:pt x="3434" y="2847"/>
                    </a:cubicBezTo>
                    <a:cubicBezTo>
                      <a:pt x="3486" y="2847"/>
                      <a:pt x="3539" y="2847"/>
                      <a:pt x="3591" y="2836"/>
                    </a:cubicBezTo>
                    <a:cubicBezTo>
                      <a:pt x="3644" y="2826"/>
                      <a:pt x="3707" y="2805"/>
                      <a:pt x="3760" y="2784"/>
                    </a:cubicBezTo>
                    <a:cubicBezTo>
                      <a:pt x="3875" y="2742"/>
                      <a:pt x="3980" y="2679"/>
                      <a:pt x="4064" y="2595"/>
                    </a:cubicBezTo>
                    <a:cubicBezTo>
                      <a:pt x="4075" y="2584"/>
                      <a:pt x="4085" y="2563"/>
                      <a:pt x="4064" y="2542"/>
                    </a:cubicBezTo>
                    <a:cubicBezTo>
                      <a:pt x="4059" y="2537"/>
                      <a:pt x="4051" y="2534"/>
                      <a:pt x="4043" y="2534"/>
                    </a:cubicBezTo>
                    <a:cubicBezTo>
                      <a:pt x="4035" y="2534"/>
                      <a:pt x="4027" y="2537"/>
                      <a:pt x="4022" y="2542"/>
                    </a:cubicBezTo>
                    <a:cubicBezTo>
                      <a:pt x="4001" y="2574"/>
                      <a:pt x="3970" y="2595"/>
                      <a:pt x="3938" y="2626"/>
                    </a:cubicBezTo>
                    <a:cubicBezTo>
                      <a:pt x="3865" y="2668"/>
                      <a:pt x="3791" y="2710"/>
                      <a:pt x="3717" y="2731"/>
                    </a:cubicBezTo>
                    <a:lnTo>
                      <a:pt x="3728" y="2731"/>
                    </a:lnTo>
                    <a:cubicBezTo>
                      <a:pt x="3654" y="2752"/>
                      <a:pt x="3591" y="2773"/>
                      <a:pt x="3507" y="2784"/>
                    </a:cubicBezTo>
                    <a:lnTo>
                      <a:pt x="3413" y="2784"/>
                    </a:lnTo>
                    <a:cubicBezTo>
                      <a:pt x="3402" y="2773"/>
                      <a:pt x="3381" y="2773"/>
                      <a:pt x="3371" y="2773"/>
                    </a:cubicBezTo>
                    <a:lnTo>
                      <a:pt x="3350" y="2752"/>
                    </a:lnTo>
                    <a:lnTo>
                      <a:pt x="3339" y="2752"/>
                    </a:lnTo>
                    <a:lnTo>
                      <a:pt x="3339" y="2742"/>
                    </a:lnTo>
                    <a:lnTo>
                      <a:pt x="3339" y="2731"/>
                    </a:lnTo>
                    <a:lnTo>
                      <a:pt x="3339" y="2710"/>
                    </a:lnTo>
                    <a:cubicBezTo>
                      <a:pt x="3339" y="2700"/>
                      <a:pt x="3339" y="2689"/>
                      <a:pt x="3350" y="2679"/>
                    </a:cubicBezTo>
                    <a:cubicBezTo>
                      <a:pt x="3360" y="2647"/>
                      <a:pt x="3381" y="2626"/>
                      <a:pt x="3392" y="2595"/>
                    </a:cubicBezTo>
                    <a:lnTo>
                      <a:pt x="3402" y="2595"/>
                    </a:lnTo>
                    <a:cubicBezTo>
                      <a:pt x="3423" y="2563"/>
                      <a:pt x="3455" y="2532"/>
                      <a:pt x="3486" y="2511"/>
                    </a:cubicBezTo>
                    <a:cubicBezTo>
                      <a:pt x="3497" y="2500"/>
                      <a:pt x="3497" y="2479"/>
                      <a:pt x="3486" y="2469"/>
                    </a:cubicBezTo>
                    <a:cubicBezTo>
                      <a:pt x="3476" y="2458"/>
                      <a:pt x="3455" y="2458"/>
                      <a:pt x="3444" y="2458"/>
                    </a:cubicBezTo>
                    <a:cubicBezTo>
                      <a:pt x="3423" y="2469"/>
                      <a:pt x="3402" y="2479"/>
                      <a:pt x="3381" y="2479"/>
                    </a:cubicBezTo>
                    <a:cubicBezTo>
                      <a:pt x="3276" y="2521"/>
                      <a:pt x="3171" y="2553"/>
                      <a:pt x="3056" y="2584"/>
                    </a:cubicBezTo>
                    <a:cubicBezTo>
                      <a:pt x="2951" y="2616"/>
                      <a:pt x="2846" y="2637"/>
                      <a:pt x="2741" y="2647"/>
                    </a:cubicBezTo>
                    <a:lnTo>
                      <a:pt x="2594" y="2647"/>
                    </a:lnTo>
                    <a:cubicBezTo>
                      <a:pt x="2573" y="2637"/>
                      <a:pt x="2552" y="2637"/>
                      <a:pt x="2541" y="2626"/>
                    </a:cubicBezTo>
                    <a:cubicBezTo>
                      <a:pt x="2531" y="2626"/>
                      <a:pt x="2520" y="2626"/>
                      <a:pt x="2520" y="2616"/>
                    </a:cubicBezTo>
                    <a:cubicBezTo>
                      <a:pt x="2520" y="2616"/>
                      <a:pt x="2510" y="2616"/>
                      <a:pt x="2510" y="2605"/>
                    </a:cubicBezTo>
                    <a:lnTo>
                      <a:pt x="2510" y="2595"/>
                    </a:lnTo>
                    <a:cubicBezTo>
                      <a:pt x="2510" y="2595"/>
                      <a:pt x="2499" y="2595"/>
                      <a:pt x="2499" y="2584"/>
                    </a:cubicBezTo>
                    <a:lnTo>
                      <a:pt x="2499" y="2574"/>
                    </a:lnTo>
                    <a:cubicBezTo>
                      <a:pt x="2510" y="2563"/>
                      <a:pt x="2510" y="2553"/>
                      <a:pt x="2510" y="2542"/>
                    </a:cubicBezTo>
                    <a:cubicBezTo>
                      <a:pt x="2531" y="2500"/>
                      <a:pt x="2552" y="2469"/>
                      <a:pt x="2573" y="2448"/>
                    </a:cubicBezTo>
                    <a:cubicBezTo>
                      <a:pt x="2646" y="2364"/>
                      <a:pt x="2720" y="2290"/>
                      <a:pt x="2793" y="2227"/>
                    </a:cubicBezTo>
                    <a:cubicBezTo>
                      <a:pt x="2823" y="2208"/>
                      <a:pt x="2798" y="2163"/>
                      <a:pt x="2770" y="2163"/>
                    </a:cubicBezTo>
                    <a:cubicBezTo>
                      <a:pt x="2768" y="2163"/>
                      <a:pt x="2765" y="2163"/>
                      <a:pt x="2762" y="2164"/>
                    </a:cubicBezTo>
                    <a:cubicBezTo>
                      <a:pt x="2625" y="2206"/>
                      <a:pt x="2489" y="2227"/>
                      <a:pt x="2342" y="2248"/>
                    </a:cubicBezTo>
                    <a:cubicBezTo>
                      <a:pt x="2290" y="2252"/>
                      <a:pt x="2237" y="2255"/>
                      <a:pt x="2184" y="2255"/>
                    </a:cubicBezTo>
                    <a:cubicBezTo>
                      <a:pt x="2111" y="2255"/>
                      <a:pt x="2038" y="2250"/>
                      <a:pt x="1964" y="2238"/>
                    </a:cubicBezTo>
                    <a:cubicBezTo>
                      <a:pt x="1932" y="2227"/>
                      <a:pt x="1901" y="2227"/>
                      <a:pt x="1859" y="2206"/>
                    </a:cubicBezTo>
                    <a:cubicBezTo>
                      <a:pt x="1848" y="2206"/>
                      <a:pt x="1838" y="2196"/>
                      <a:pt x="1817" y="2185"/>
                    </a:cubicBezTo>
                    <a:cubicBezTo>
                      <a:pt x="1817" y="2175"/>
                      <a:pt x="1806" y="2175"/>
                      <a:pt x="1806" y="2164"/>
                    </a:cubicBezTo>
                    <a:lnTo>
                      <a:pt x="1796" y="2154"/>
                    </a:lnTo>
                    <a:lnTo>
                      <a:pt x="1796" y="2133"/>
                    </a:lnTo>
                    <a:lnTo>
                      <a:pt x="1796" y="2112"/>
                    </a:lnTo>
                    <a:cubicBezTo>
                      <a:pt x="1796" y="2101"/>
                      <a:pt x="1796" y="2091"/>
                      <a:pt x="1806" y="2080"/>
                    </a:cubicBezTo>
                    <a:cubicBezTo>
                      <a:pt x="1817" y="2049"/>
                      <a:pt x="1838" y="2028"/>
                      <a:pt x="1859" y="2007"/>
                    </a:cubicBezTo>
                    <a:cubicBezTo>
                      <a:pt x="1922" y="1923"/>
                      <a:pt x="2016" y="1849"/>
                      <a:pt x="2100" y="1776"/>
                    </a:cubicBezTo>
                    <a:cubicBezTo>
                      <a:pt x="2111" y="1776"/>
                      <a:pt x="2121" y="1755"/>
                      <a:pt x="2121" y="1744"/>
                    </a:cubicBezTo>
                    <a:cubicBezTo>
                      <a:pt x="2121" y="1734"/>
                      <a:pt x="2121" y="1723"/>
                      <a:pt x="2111" y="1713"/>
                    </a:cubicBezTo>
                    <a:cubicBezTo>
                      <a:pt x="2103" y="1704"/>
                      <a:pt x="2087" y="1689"/>
                      <a:pt x="2071" y="1689"/>
                    </a:cubicBezTo>
                    <a:cubicBezTo>
                      <a:pt x="2067" y="1689"/>
                      <a:pt x="2063" y="1690"/>
                      <a:pt x="2058" y="1692"/>
                    </a:cubicBezTo>
                    <a:cubicBezTo>
                      <a:pt x="2006" y="1702"/>
                      <a:pt x="1953" y="1723"/>
                      <a:pt x="1901" y="1744"/>
                    </a:cubicBezTo>
                    <a:lnTo>
                      <a:pt x="1712" y="1807"/>
                    </a:lnTo>
                    <a:cubicBezTo>
                      <a:pt x="1575" y="1839"/>
                      <a:pt x="1449" y="1881"/>
                      <a:pt x="1313" y="1891"/>
                    </a:cubicBezTo>
                    <a:cubicBezTo>
                      <a:pt x="1287" y="1896"/>
                      <a:pt x="1261" y="1899"/>
                      <a:pt x="1236" y="1899"/>
                    </a:cubicBezTo>
                    <a:cubicBezTo>
                      <a:pt x="1211" y="1899"/>
                      <a:pt x="1187" y="1896"/>
                      <a:pt x="1166" y="1891"/>
                    </a:cubicBezTo>
                    <a:cubicBezTo>
                      <a:pt x="1134" y="1881"/>
                      <a:pt x="1113" y="1881"/>
                      <a:pt x="1082" y="1870"/>
                    </a:cubicBezTo>
                    <a:cubicBezTo>
                      <a:pt x="1061" y="1860"/>
                      <a:pt x="1050" y="1849"/>
                      <a:pt x="1029" y="1839"/>
                    </a:cubicBezTo>
                    <a:cubicBezTo>
                      <a:pt x="1008" y="1818"/>
                      <a:pt x="998" y="1797"/>
                      <a:pt x="977" y="1786"/>
                    </a:cubicBezTo>
                    <a:cubicBezTo>
                      <a:pt x="966" y="1765"/>
                      <a:pt x="966" y="1755"/>
                      <a:pt x="956" y="1744"/>
                    </a:cubicBezTo>
                    <a:lnTo>
                      <a:pt x="956" y="1713"/>
                    </a:lnTo>
                    <a:lnTo>
                      <a:pt x="956" y="1692"/>
                    </a:lnTo>
                    <a:cubicBezTo>
                      <a:pt x="956" y="1671"/>
                      <a:pt x="956" y="1660"/>
                      <a:pt x="966" y="1650"/>
                    </a:cubicBezTo>
                    <a:lnTo>
                      <a:pt x="998" y="1587"/>
                    </a:lnTo>
                    <a:cubicBezTo>
                      <a:pt x="1040" y="1545"/>
                      <a:pt x="1092" y="1503"/>
                      <a:pt x="1145" y="1471"/>
                    </a:cubicBezTo>
                    <a:cubicBezTo>
                      <a:pt x="1218" y="1419"/>
                      <a:pt x="1292" y="1366"/>
                      <a:pt x="1376" y="1324"/>
                    </a:cubicBezTo>
                    <a:cubicBezTo>
                      <a:pt x="1439" y="1282"/>
                      <a:pt x="1512" y="1240"/>
                      <a:pt x="1575" y="1198"/>
                    </a:cubicBezTo>
                    <a:cubicBezTo>
                      <a:pt x="1586" y="1188"/>
                      <a:pt x="1596" y="1167"/>
                      <a:pt x="1596" y="1156"/>
                    </a:cubicBezTo>
                    <a:cubicBezTo>
                      <a:pt x="1596" y="1146"/>
                      <a:pt x="1596" y="1146"/>
                      <a:pt x="1586" y="1135"/>
                    </a:cubicBezTo>
                    <a:cubicBezTo>
                      <a:pt x="1578" y="1119"/>
                      <a:pt x="1565" y="1110"/>
                      <a:pt x="1550" y="1110"/>
                    </a:cubicBezTo>
                    <a:cubicBezTo>
                      <a:pt x="1545" y="1110"/>
                      <a:pt x="1539" y="1111"/>
                      <a:pt x="1533" y="1114"/>
                    </a:cubicBezTo>
                    <a:cubicBezTo>
                      <a:pt x="1491" y="1114"/>
                      <a:pt x="1449" y="1125"/>
                      <a:pt x="1407" y="1135"/>
                    </a:cubicBezTo>
                    <a:cubicBezTo>
                      <a:pt x="1355" y="1146"/>
                      <a:pt x="1302" y="1156"/>
                      <a:pt x="1239" y="1167"/>
                    </a:cubicBezTo>
                    <a:cubicBezTo>
                      <a:pt x="1176" y="1188"/>
                      <a:pt x="1113" y="1198"/>
                      <a:pt x="1050" y="1209"/>
                    </a:cubicBezTo>
                    <a:cubicBezTo>
                      <a:pt x="987" y="1219"/>
                      <a:pt x="914" y="1230"/>
                      <a:pt x="851" y="1240"/>
                    </a:cubicBezTo>
                    <a:cubicBezTo>
                      <a:pt x="803" y="1240"/>
                      <a:pt x="755" y="1243"/>
                      <a:pt x="708" y="1243"/>
                    </a:cubicBezTo>
                    <a:cubicBezTo>
                      <a:pt x="663" y="1243"/>
                      <a:pt x="619" y="1240"/>
                      <a:pt x="578" y="1230"/>
                    </a:cubicBezTo>
                    <a:cubicBezTo>
                      <a:pt x="546" y="1230"/>
                      <a:pt x="515" y="1219"/>
                      <a:pt x="483" y="1209"/>
                    </a:cubicBezTo>
                    <a:cubicBezTo>
                      <a:pt x="473" y="1198"/>
                      <a:pt x="452" y="1188"/>
                      <a:pt x="441" y="1188"/>
                    </a:cubicBezTo>
                    <a:cubicBezTo>
                      <a:pt x="431" y="1177"/>
                      <a:pt x="420" y="1167"/>
                      <a:pt x="420" y="1156"/>
                    </a:cubicBezTo>
                    <a:cubicBezTo>
                      <a:pt x="410" y="1146"/>
                      <a:pt x="399" y="1135"/>
                      <a:pt x="399" y="1125"/>
                    </a:cubicBezTo>
                    <a:cubicBezTo>
                      <a:pt x="399" y="1114"/>
                      <a:pt x="389" y="1104"/>
                      <a:pt x="389" y="1083"/>
                    </a:cubicBezTo>
                    <a:lnTo>
                      <a:pt x="389" y="1062"/>
                    </a:lnTo>
                    <a:cubicBezTo>
                      <a:pt x="389" y="1051"/>
                      <a:pt x="399" y="1041"/>
                      <a:pt x="399" y="1030"/>
                    </a:cubicBezTo>
                    <a:cubicBezTo>
                      <a:pt x="410" y="1020"/>
                      <a:pt x="410" y="1009"/>
                      <a:pt x="420" y="999"/>
                    </a:cubicBezTo>
                    <a:lnTo>
                      <a:pt x="483" y="936"/>
                    </a:lnTo>
                    <a:cubicBezTo>
                      <a:pt x="557" y="883"/>
                      <a:pt x="641" y="852"/>
                      <a:pt x="735" y="820"/>
                    </a:cubicBezTo>
                    <a:lnTo>
                      <a:pt x="725" y="820"/>
                    </a:lnTo>
                    <a:cubicBezTo>
                      <a:pt x="788" y="799"/>
                      <a:pt x="861" y="778"/>
                      <a:pt x="924" y="757"/>
                    </a:cubicBezTo>
                    <a:cubicBezTo>
                      <a:pt x="977" y="736"/>
                      <a:pt x="1029" y="726"/>
                      <a:pt x="1082" y="705"/>
                    </a:cubicBezTo>
                    <a:cubicBezTo>
                      <a:pt x="1092" y="694"/>
                      <a:pt x="1103" y="694"/>
                      <a:pt x="1113" y="684"/>
                    </a:cubicBezTo>
                    <a:cubicBezTo>
                      <a:pt x="1124" y="673"/>
                      <a:pt x="1124" y="663"/>
                      <a:pt x="1124" y="652"/>
                    </a:cubicBezTo>
                    <a:cubicBezTo>
                      <a:pt x="1113" y="631"/>
                      <a:pt x="1092" y="610"/>
                      <a:pt x="1082" y="610"/>
                    </a:cubicBezTo>
                    <a:lnTo>
                      <a:pt x="809" y="610"/>
                    </a:lnTo>
                    <a:cubicBezTo>
                      <a:pt x="756" y="610"/>
                      <a:pt x="693" y="610"/>
                      <a:pt x="630" y="600"/>
                    </a:cubicBezTo>
                    <a:cubicBezTo>
                      <a:pt x="567" y="600"/>
                      <a:pt x="515" y="589"/>
                      <a:pt x="452" y="579"/>
                    </a:cubicBezTo>
                    <a:lnTo>
                      <a:pt x="462" y="579"/>
                    </a:lnTo>
                    <a:cubicBezTo>
                      <a:pt x="378" y="568"/>
                      <a:pt x="294" y="547"/>
                      <a:pt x="221" y="516"/>
                    </a:cubicBezTo>
                    <a:cubicBezTo>
                      <a:pt x="189" y="505"/>
                      <a:pt x="158" y="484"/>
                      <a:pt x="137" y="463"/>
                    </a:cubicBezTo>
                    <a:cubicBezTo>
                      <a:pt x="116" y="453"/>
                      <a:pt x="105" y="432"/>
                      <a:pt x="95" y="421"/>
                    </a:cubicBezTo>
                    <a:cubicBezTo>
                      <a:pt x="84" y="411"/>
                      <a:pt x="84" y="400"/>
                      <a:pt x="74" y="379"/>
                    </a:cubicBezTo>
                    <a:cubicBezTo>
                      <a:pt x="74" y="369"/>
                      <a:pt x="63" y="358"/>
                      <a:pt x="63" y="337"/>
                    </a:cubicBezTo>
                    <a:lnTo>
                      <a:pt x="63" y="285"/>
                    </a:lnTo>
                    <a:cubicBezTo>
                      <a:pt x="74" y="274"/>
                      <a:pt x="74" y="264"/>
                      <a:pt x="74" y="253"/>
                    </a:cubicBezTo>
                    <a:cubicBezTo>
                      <a:pt x="84" y="232"/>
                      <a:pt x="95" y="222"/>
                      <a:pt x="95" y="211"/>
                    </a:cubicBezTo>
                    <a:lnTo>
                      <a:pt x="95" y="222"/>
                    </a:lnTo>
                    <a:lnTo>
                      <a:pt x="137" y="180"/>
                    </a:lnTo>
                    <a:cubicBezTo>
                      <a:pt x="168" y="159"/>
                      <a:pt x="200" y="148"/>
                      <a:pt x="242" y="127"/>
                    </a:cubicBezTo>
                    <a:cubicBezTo>
                      <a:pt x="347" y="96"/>
                      <a:pt x="452" y="75"/>
                      <a:pt x="567" y="64"/>
                    </a:cubicBezTo>
                    <a:lnTo>
                      <a:pt x="557" y="64"/>
                    </a:lnTo>
                    <a:cubicBezTo>
                      <a:pt x="693" y="54"/>
                      <a:pt x="830" y="54"/>
                      <a:pt x="966" y="54"/>
                    </a:cubicBezTo>
                    <a:cubicBezTo>
                      <a:pt x="977" y="54"/>
                      <a:pt x="998" y="43"/>
                      <a:pt x="998" y="33"/>
                    </a:cubicBezTo>
                    <a:cubicBezTo>
                      <a:pt x="998" y="22"/>
                      <a:pt x="987" y="12"/>
                      <a:pt x="977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70" name="Google Shape;4670;p79"/>
              <p:cNvSpPr/>
              <p:nvPr/>
            </p:nvSpPr>
            <p:spPr>
              <a:xfrm>
                <a:off x="1999745" y="2909574"/>
                <a:ext cx="209323" cy="171641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282" extrusionOk="0">
                    <a:moveTo>
                      <a:pt x="2437" y="54"/>
                    </a:moveTo>
                    <a:cubicBezTo>
                      <a:pt x="2437" y="64"/>
                      <a:pt x="2447" y="64"/>
                      <a:pt x="2447" y="64"/>
                    </a:cubicBezTo>
                    <a:lnTo>
                      <a:pt x="2437" y="54"/>
                    </a:lnTo>
                    <a:close/>
                    <a:moveTo>
                      <a:pt x="2426" y="1"/>
                    </a:moveTo>
                    <a:cubicBezTo>
                      <a:pt x="2416" y="1"/>
                      <a:pt x="2405" y="12"/>
                      <a:pt x="2405" y="33"/>
                    </a:cubicBezTo>
                    <a:cubicBezTo>
                      <a:pt x="2405" y="43"/>
                      <a:pt x="2416" y="54"/>
                      <a:pt x="2426" y="54"/>
                    </a:cubicBezTo>
                    <a:lnTo>
                      <a:pt x="2437" y="54"/>
                    </a:lnTo>
                    <a:cubicBezTo>
                      <a:pt x="2479" y="64"/>
                      <a:pt x="2510" y="85"/>
                      <a:pt x="2552" y="96"/>
                    </a:cubicBezTo>
                    <a:cubicBezTo>
                      <a:pt x="2584" y="117"/>
                      <a:pt x="2626" y="138"/>
                      <a:pt x="2647" y="169"/>
                    </a:cubicBezTo>
                    <a:cubicBezTo>
                      <a:pt x="2668" y="180"/>
                      <a:pt x="2678" y="190"/>
                      <a:pt x="2689" y="211"/>
                    </a:cubicBezTo>
                    <a:cubicBezTo>
                      <a:pt x="2699" y="222"/>
                      <a:pt x="2710" y="232"/>
                      <a:pt x="2710" y="243"/>
                    </a:cubicBezTo>
                    <a:cubicBezTo>
                      <a:pt x="2720" y="253"/>
                      <a:pt x="2720" y="264"/>
                      <a:pt x="2720" y="285"/>
                    </a:cubicBezTo>
                    <a:lnTo>
                      <a:pt x="2720" y="306"/>
                    </a:lnTo>
                    <a:cubicBezTo>
                      <a:pt x="2720" y="316"/>
                      <a:pt x="2710" y="327"/>
                      <a:pt x="2710" y="327"/>
                    </a:cubicBezTo>
                    <a:cubicBezTo>
                      <a:pt x="2710" y="337"/>
                      <a:pt x="2699" y="348"/>
                      <a:pt x="2699" y="348"/>
                    </a:cubicBezTo>
                    <a:lnTo>
                      <a:pt x="2678" y="369"/>
                    </a:lnTo>
                    <a:cubicBezTo>
                      <a:pt x="2668" y="379"/>
                      <a:pt x="2657" y="379"/>
                      <a:pt x="2636" y="390"/>
                    </a:cubicBezTo>
                    <a:cubicBezTo>
                      <a:pt x="2594" y="400"/>
                      <a:pt x="2563" y="411"/>
                      <a:pt x="2521" y="411"/>
                    </a:cubicBezTo>
                    <a:lnTo>
                      <a:pt x="2531" y="411"/>
                    </a:lnTo>
                    <a:cubicBezTo>
                      <a:pt x="2511" y="413"/>
                      <a:pt x="2490" y="413"/>
                      <a:pt x="2470" y="413"/>
                    </a:cubicBezTo>
                    <a:cubicBezTo>
                      <a:pt x="2385" y="413"/>
                      <a:pt x="2301" y="400"/>
                      <a:pt x="2216" y="400"/>
                    </a:cubicBezTo>
                    <a:cubicBezTo>
                      <a:pt x="2185" y="400"/>
                      <a:pt x="2174" y="432"/>
                      <a:pt x="2195" y="453"/>
                    </a:cubicBezTo>
                    <a:lnTo>
                      <a:pt x="2258" y="516"/>
                    </a:lnTo>
                    <a:cubicBezTo>
                      <a:pt x="2279" y="537"/>
                      <a:pt x="2311" y="558"/>
                      <a:pt x="2332" y="579"/>
                    </a:cubicBezTo>
                    <a:cubicBezTo>
                      <a:pt x="2416" y="652"/>
                      <a:pt x="2500" y="726"/>
                      <a:pt x="2573" y="820"/>
                    </a:cubicBezTo>
                    <a:cubicBezTo>
                      <a:pt x="2594" y="852"/>
                      <a:pt x="2615" y="883"/>
                      <a:pt x="2626" y="925"/>
                    </a:cubicBezTo>
                    <a:cubicBezTo>
                      <a:pt x="2626" y="946"/>
                      <a:pt x="2636" y="957"/>
                      <a:pt x="2636" y="978"/>
                    </a:cubicBezTo>
                    <a:lnTo>
                      <a:pt x="2636" y="1020"/>
                    </a:lnTo>
                    <a:cubicBezTo>
                      <a:pt x="2636" y="1030"/>
                      <a:pt x="2626" y="1041"/>
                      <a:pt x="2626" y="1062"/>
                    </a:cubicBezTo>
                    <a:cubicBezTo>
                      <a:pt x="2615" y="1072"/>
                      <a:pt x="2605" y="1083"/>
                      <a:pt x="2594" y="1104"/>
                    </a:cubicBezTo>
                    <a:lnTo>
                      <a:pt x="2563" y="1135"/>
                    </a:lnTo>
                    <a:cubicBezTo>
                      <a:pt x="2542" y="1146"/>
                      <a:pt x="2531" y="1146"/>
                      <a:pt x="2510" y="1156"/>
                    </a:cubicBezTo>
                    <a:cubicBezTo>
                      <a:pt x="2500" y="1156"/>
                      <a:pt x="2479" y="1167"/>
                      <a:pt x="2458" y="1167"/>
                    </a:cubicBezTo>
                    <a:cubicBezTo>
                      <a:pt x="2416" y="1167"/>
                      <a:pt x="2374" y="1167"/>
                      <a:pt x="2332" y="1156"/>
                    </a:cubicBezTo>
                    <a:cubicBezTo>
                      <a:pt x="2206" y="1135"/>
                      <a:pt x="2090" y="1083"/>
                      <a:pt x="1975" y="1030"/>
                    </a:cubicBezTo>
                    <a:lnTo>
                      <a:pt x="1985" y="1030"/>
                    </a:lnTo>
                    <a:cubicBezTo>
                      <a:pt x="1922" y="1009"/>
                      <a:pt x="1870" y="978"/>
                      <a:pt x="1817" y="946"/>
                    </a:cubicBezTo>
                    <a:cubicBezTo>
                      <a:pt x="1786" y="925"/>
                      <a:pt x="1744" y="904"/>
                      <a:pt x="1712" y="894"/>
                    </a:cubicBezTo>
                    <a:cubicBezTo>
                      <a:pt x="1707" y="888"/>
                      <a:pt x="1699" y="886"/>
                      <a:pt x="1691" y="886"/>
                    </a:cubicBezTo>
                    <a:cubicBezTo>
                      <a:pt x="1683" y="886"/>
                      <a:pt x="1675" y="888"/>
                      <a:pt x="1670" y="894"/>
                    </a:cubicBezTo>
                    <a:cubicBezTo>
                      <a:pt x="1660" y="894"/>
                      <a:pt x="1660" y="904"/>
                      <a:pt x="1649" y="904"/>
                    </a:cubicBezTo>
                    <a:cubicBezTo>
                      <a:pt x="1649" y="915"/>
                      <a:pt x="1639" y="936"/>
                      <a:pt x="1649" y="946"/>
                    </a:cubicBezTo>
                    <a:cubicBezTo>
                      <a:pt x="1649" y="957"/>
                      <a:pt x="1649" y="957"/>
                      <a:pt x="1660" y="967"/>
                    </a:cubicBezTo>
                    <a:cubicBezTo>
                      <a:pt x="1700" y="1017"/>
                      <a:pt x="1730" y="1066"/>
                      <a:pt x="1768" y="1125"/>
                    </a:cubicBezTo>
                    <a:lnTo>
                      <a:pt x="1768" y="1125"/>
                    </a:lnTo>
                    <a:cubicBezTo>
                      <a:pt x="1767" y="1125"/>
                      <a:pt x="1766" y="1125"/>
                      <a:pt x="1765" y="1125"/>
                    </a:cubicBezTo>
                    <a:cubicBezTo>
                      <a:pt x="1848" y="1238"/>
                      <a:pt x="1930" y="1362"/>
                      <a:pt x="1982" y="1506"/>
                    </a:cubicBezTo>
                    <a:lnTo>
                      <a:pt x="1982" y="1506"/>
                    </a:lnTo>
                    <a:cubicBezTo>
                      <a:pt x="1979" y="1503"/>
                      <a:pt x="1975" y="1503"/>
                      <a:pt x="1975" y="1503"/>
                    </a:cubicBezTo>
                    <a:lnTo>
                      <a:pt x="1975" y="1503"/>
                    </a:lnTo>
                    <a:cubicBezTo>
                      <a:pt x="1996" y="1545"/>
                      <a:pt x="2006" y="1597"/>
                      <a:pt x="2017" y="1639"/>
                    </a:cubicBezTo>
                    <a:cubicBezTo>
                      <a:pt x="2017" y="1660"/>
                      <a:pt x="2017" y="1692"/>
                      <a:pt x="2006" y="1713"/>
                    </a:cubicBezTo>
                    <a:cubicBezTo>
                      <a:pt x="2006" y="1723"/>
                      <a:pt x="1996" y="1744"/>
                      <a:pt x="1996" y="1755"/>
                    </a:cubicBezTo>
                    <a:cubicBezTo>
                      <a:pt x="1985" y="1776"/>
                      <a:pt x="1975" y="1786"/>
                      <a:pt x="1964" y="1797"/>
                    </a:cubicBezTo>
                    <a:cubicBezTo>
                      <a:pt x="1954" y="1807"/>
                      <a:pt x="1943" y="1828"/>
                      <a:pt x="1922" y="1839"/>
                    </a:cubicBezTo>
                    <a:cubicBezTo>
                      <a:pt x="1912" y="1839"/>
                      <a:pt x="1901" y="1849"/>
                      <a:pt x="1891" y="1849"/>
                    </a:cubicBezTo>
                    <a:cubicBezTo>
                      <a:pt x="1880" y="1860"/>
                      <a:pt x="1859" y="1860"/>
                      <a:pt x="1849" y="1860"/>
                    </a:cubicBezTo>
                    <a:lnTo>
                      <a:pt x="1807" y="1860"/>
                    </a:lnTo>
                    <a:cubicBezTo>
                      <a:pt x="1765" y="1849"/>
                      <a:pt x="1733" y="1839"/>
                      <a:pt x="1712" y="1828"/>
                    </a:cubicBezTo>
                    <a:cubicBezTo>
                      <a:pt x="1639" y="1786"/>
                      <a:pt x="1576" y="1744"/>
                      <a:pt x="1513" y="1692"/>
                    </a:cubicBezTo>
                    <a:lnTo>
                      <a:pt x="1523" y="1692"/>
                    </a:lnTo>
                    <a:cubicBezTo>
                      <a:pt x="1460" y="1639"/>
                      <a:pt x="1408" y="1587"/>
                      <a:pt x="1355" y="1534"/>
                    </a:cubicBezTo>
                    <a:cubicBezTo>
                      <a:pt x="1313" y="1492"/>
                      <a:pt x="1271" y="1450"/>
                      <a:pt x="1229" y="1419"/>
                    </a:cubicBezTo>
                    <a:cubicBezTo>
                      <a:pt x="1218" y="1413"/>
                      <a:pt x="1208" y="1411"/>
                      <a:pt x="1199" y="1411"/>
                    </a:cubicBezTo>
                    <a:cubicBezTo>
                      <a:pt x="1190" y="1411"/>
                      <a:pt x="1182" y="1413"/>
                      <a:pt x="1177" y="1419"/>
                    </a:cubicBezTo>
                    <a:cubicBezTo>
                      <a:pt x="1166" y="1429"/>
                      <a:pt x="1166" y="1440"/>
                      <a:pt x="1166" y="1461"/>
                    </a:cubicBezTo>
                    <a:cubicBezTo>
                      <a:pt x="1166" y="1513"/>
                      <a:pt x="1187" y="1576"/>
                      <a:pt x="1198" y="1629"/>
                    </a:cubicBezTo>
                    <a:cubicBezTo>
                      <a:pt x="1208" y="1692"/>
                      <a:pt x="1219" y="1755"/>
                      <a:pt x="1219" y="1818"/>
                    </a:cubicBezTo>
                    <a:cubicBezTo>
                      <a:pt x="1229" y="1870"/>
                      <a:pt x="1229" y="1912"/>
                      <a:pt x="1219" y="1965"/>
                    </a:cubicBezTo>
                    <a:cubicBezTo>
                      <a:pt x="1208" y="1986"/>
                      <a:pt x="1208" y="2007"/>
                      <a:pt x="1198" y="2028"/>
                    </a:cubicBezTo>
                    <a:cubicBezTo>
                      <a:pt x="1187" y="2038"/>
                      <a:pt x="1187" y="2049"/>
                      <a:pt x="1177" y="2059"/>
                    </a:cubicBezTo>
                    <a:lnTo>
                      <a:pt x="1145" y="2091"/>
                    </a:lnTo>
                    <a:cubicBezTo>
                      <a:pt x="1135" y="2101"/>
                      <a:pt x="1114" y="2101"/>
                      <a:pt x="1103" y="2112"/>
                    </a:cubicBezTo>
                    <a:cubicBezTo>
                      <a:pt x="1093" y="2112"/>
                      <a:pt x="1072" y="2122"/>
                      <a:pt x="1061" y="2122"/>
                    </a:cubicBezTo>
                    <a:lnTo>
                      <a:pt x="1030" y="2122"/>
                    </a:lnTo>
                    <a:cubicBezTo>
                      <a:pt x="1009" y="2112"/>
                      <a:pt x="998" y="2112"/>
                      <a:pt x="988" y="2101"/>
                    </a:cubicBezTo>
                    <a:cubicBezTo>
                      <a:pt x="977" y="2101"/>
                      <a:pt x="967" y="2091"/>
                      <a:pt x="946" y="2080"/>
                    </a:cubicBezTo>
                    <a:cubicBezTo>
                      <a:pt x="925" y="2059"/>
                      <a:pt x="914" y="2038"/>
                      <a:pt x="893" y="2017"/>
                    </a:cubicBezTo>
                    <a:cubicBezTo>
                      <a:pt x="851" y="1954"/>
                      <a:pt x="830" y="1902"/>
                      <a:pt x="809" y="1839"/>
                    </a:cubicBezTo>
                    <a:cubicBezTo>
                      <a:pt x="799" y="1818"/>
                      <a:pt x="799" y="1807"/>
                      <a:pt x="788" y="1786"/>
                    </a:cubicBezTo>
                    <a:cubicBezTo>
                      <a:pt x="788" y="1776"/>
                      <a:pt x="778" y="1776"/>
                      <a:pt x="767" y="1765"/>
                    </a:cubicBezTo>
                    <a:cubicBezTo>
                      <a:pt x="767" y="1755"/>
                      <a:pt x="746" y="1755"/>
                      <a:pt x="736" y="1755"/>
                    </a:cubicBezTo>
                    <a:cubicBezTo>
                      <a:pt x="725" y="1765"/>
                      <a:pt x="704" y="1776"/>
                      <a:pt x="704" y="1797"/>
                    </a:cubicBezTo>
                    <a:cubicBezTo>
                      <a:pt x="704" y="1870"/>
                      <a:pt x="704" y="1944"/>
                      <a:pt x="694" y="2017"/>
                    </a:cubicBezTo>
                    <a:lnTo>
                      <a:pt x="662" y="2112"/>
                    </a:lnTo>
                    <a:cubicBezTo>
                      <a:pt x="652" y="2133"/>
                      <a:pt x="641" y="2143"/>
                      <a:pt x="631" y="2164"/>
                    </a:cubicBezTo>
                    <a:cubicBezTo>
                      <a:pt x="620" y="2164"/>
                      <a:pt x="620" y="2175"/>
                      <a:pt x="610" y="2175"/>
                    </a:cubicBezTo>
                    <a:cubicBezTo>
                      <a:pt x="610" y="2185"/>
                      <a:pt x="599" y="2185"/>
                      <a:pt x="599" y="2185"/>
                    </a:cubicBezTo>
                    <a:cubicBezTo>
                      <a:pt x="589" y="2185"/>
                      <a:pt x="589" y="2196"/>
                      <a:pt x="578" y="2196"/>
                    </a:cubicBezTo>
                    <a:lnTo>
                      <a:pt x="557" y="2196"/>
                    </a:lnTo>
                    <a:cubicBezTo>
                      <a:pt x="557" y="2185"/>
                      <a:pt x="547" y="2185"/>
                      <a:pt x="536" y="2185"/>
                    </a:cubicBezTo>
                    <a:cubicBezTo>
                      <a:pt x="526" y="2175"/>
                      <a:pt x="515" y="2164"/>
                      <a:pt x="505" y="2164"/>
                    </a:cubicBezTo>
                    <a:cubicBezTo>
                      <a:pt x="484" y="2143"/>
                      <a:pt x="463" y="2122"/>
                      <a:pt x="442" y="2091"/>
                    </a:cubicBezTo>
                    <a:cubicBezTo>
                      <a:pt x="421" y="2049"/>
                      <a:pt x="389" y="1996"/>
                      <a:pt x="379" y="1944"/>
                    </a:cubicBezTo>
                    <a:cubicBezTo>
                      <a:pt x="358" y="1912"/>
                      <a:pt x="347" y="1881"/>
                      <a:pt x="337" y="1839"/>
                    </a:cubicBezTo>
                    <a:cubicBezTo>
                      <a:pt x="337" y="1828"/>
                      <a:pt x="326" y="1807"/>
                      <a:pt x="305" y="1807"/>
                    </a:cubicBezTo>
                    <a:cubicBezTo>
                      <a:pt x="284" y="1807"/>
                      <a:pt x="263" y="1818"/>
                      <a:pt x="253" y="1839"/>
                    </a:cubicBezTo>
                    <a:cubicBezTo>
                      <a:pt x="242" y="1891"/>
                      <a:pt x="221" y="1933"/>
                      <a:pt x="200" y="1986"/>
                    </a:cubicBezTo>
                    <a:cubicBezTo>
                      <a:pt x="179" y="2028"/>
                      <a:pt x="158" y="2070"/>
                      <a:pt x="127" y="2112"/>
                    </a:cubicBezTo>
                    <a:cubicBezTo>
                      <a:pt x="95" y="2133"/>
                      <a:pt x="74" y="2164"/>
                      <a:pt x="43" y="2185"/>
                    </a:cubicBezTo>
                    <a:lnTo>
                      <a:pt x="32" y="2185"/>
                    </a:lnTo>
                    <a:lnTo>
                      <a:pt x="11" y="2206"/>
                    </a:lnTo>
                    <a:lnTo>
                      <a:pt x="11" y="2227"/>
                    </a:lnTo>
                    <a:cubicBezTo>
                      <a:pt x="1" y="2238"/>
                      <a:pt x="11" y="2248"/>
                      <a:pt x="22" y="2259"/>
                    </a:cubicBezTo>
                    <a:cubicBezTo>
                      <a:pt x="32" y="2269"/>
                      <a:pt x="43" y="2280"/>
                      <a:pt x="53" y="2280"/>
                    </a:cubicBezTo>
                    <a:cubicBezTo>
                      <a:pt x="64" y="2280"/>
                      <a:pt x="74" y="2269"/>
                      <a:pt x="85" y="2269"/>
                    </a:cubicBezTo>
                    <a:cubicBezTo>
                      <a:pt x="158" y="2217"/>
                      <a:pt x="211" y="2154"/>
                      <a:pt x="253" y="2080"/>
                    </a:cubicBezTo>
                    <a:cubicBezTo>
                      <a:pt x="274" y="2059"/>
                      <a:pt x="284" y="2028"/>
                      <a:pt x="295" y="1996"/>
                    </a:cubicBezTo>
                    <a:lnTo>
                      <a:pt x="326" y="2059"/>
                    </a:lnTo>
                    <a:cubicBezTo>
                      <a:pt x="347" y="2101"/>
                      <a:pt x="368" y="2143"/>
                      <a:pt x="400" y="2185"/>
                    </a:cubicBezTo>
                    <a:cubicBezTo>
                      <a:pt x="447" y="2233"/>
                      <a:pt x="504" y="2281"/>
                      <a:pt x="570" y="2281"/>
                    </a:cubicBezTo>
                    <a:cubicBezTo>
                      <a:pt x="576" y="2281"/>
                      <a:pt x="582" y="2281"/>
                      <a:pt x="589" y="2280"/>
                    </a:cubicBezTo>
                    <a:cubicBezTo>
                      <a:pt x="662" y="2269"/>
                      <a:pt x="715" y="2206"/>
                      <a:pt x="746" y="2143"/>
                    </a:cubicBezTo>
                    <a:cubicBezTo>
                      <a:pt x="767" y="2101"/>
                      <a:pt x="778" y="2049"/>
                      <a:pt x="778" y="2007"/>
                    </a:cubicBezTo>
                    <a:lnTo>
                      <a:pt x="778" y="1996"/>
                    </a:lnTo>
                    <a:cubicBezTo>
                      <a:pt x="809" y="2049"/>
                      <a:pt x="851" y="2101"/>
                      <a:pt x="904" y="2143"/>
                    </a:cubicBezTo>
                    <a:cubicBezTo>
                      <a:pt x="925" y="2164"/>
                      <a:pt x="946" y="2185"/>
                      <a:pt x="977" y="2196"/>
                    </a:cubicBezTo>
                    <a:cubicBezTo>
                      <a:pt x="1009" y="2196"/>
                      <a:pt x="1030" y="2206"/>
                      <a:pt x="1061" y="2206"/>
                    </a:cubicBezTo>
                    <a:cubicBezTo>
                      <a:pt x="1093" y="2196"/>
                      <a:pt x="1135" y="2196"/>
                      <a:pt x="1156" y="2175"/>
                    </a:cubicBezTo>
                    <a:cubicBezTo>
                      <a:pt x="1187" y="2164"/>
                      <a:pt x="1208" y="2143"/>
                      <a:pt x="1229" y="2122"/>
                    </a:cubicBezTo>
                    <a:cubicBezTo>
                      <a:pt x="1240" y="2112"/>
                      <a:pt x="1250" y="2101"/>
                      <a:pt x="1250" y="2091"/>
                    </a:cubicBezTo>
                    <a:cubicBezTo>
                      <a:pt x="1261" y="2080"/>
                      <a:pt x="1271" y="2070"/>
                      <a:pt x="1271" y="2059"/>
                    </a:cubicBezTo>
                    <a:cubicBezTo>
                      <a:pt x="1282" y="2038"/>
                      <a:pt x="1292" y="2007"/>
                      <a:pt x="1303" y="1975"/>
                    </a:cubicBezTo>
                    <a:cubicBezTo>
                      <a:pt x="1313" y="1912"/>
                      <a:pt x="1313" y="1860"/>
                      <a:pt x="1303" y="1797"/>
                    </a:cubicBezTo>
                    <a:cubicBezTo>
                      <a:pt x="1292" y="1723"/>
                      <a:pt x="1282" y="1660"/>
                      <a:pt x="1271" y="1597"/>
                    </a:cubicBezTo>
                    <a:cubicBezTo>
                      <a:pt x="1271" y="1587"/>
                      <a:pt x="1271" y="1576"/>
                      <a:pt x="1261" y="1566"/>
                    </a:cubicBezTo>
                    <a:lnTo>
                      <a:pt x="1261" y="1566"/>
                    </a:lnTo>
                    <a:cubicBezTo>
                      <a:pt x="1303" y="1597"/>
                      <a:pt x="1334" y="1629"/>
                      <a:pt x="1366" y="1660"/>
                    </a:cubicBezTo>
                    <a:cubicBezTo>
                      <a:pt x="1408" y="1702"/>
                      <a:pt x="1439" y="1734"/>
                      <a:pt x="1481" y="1765"/>
                    </a:cubicBezTo>
                    <a:cubicBezTo>
                      <a:pt x="1513" y="1797"/>
                      <a:pt x="1555" y="1828"/>
                      <a:pt x="1586" y="1860"/>
                    </a:cubicBezTo>
                    <a:lnTo>
                      <a:pt x="1712" y="1923"/>
                    </a:lnTo>
                    <a:cubicBezTo>
                      <a:pt x="1733" y="1933"/>
                      <a:pt x="1754" y="1933"/>
                      <a:pt x="1765" y="1944"/>
                    </a:cubicBezTo>
                    <a:lnTo>
                      <a:pt x="1828" y="1944"/>
                    </a:lnTo>
                    <a:cubicBezTo>
                      <a:pt x="1840" y="1947"/>
                      <a:pt x="1851" y="1948"/>
                      <a:pt x="1862" y="1948"/>
                    </a:cubicBezTo>
                    <a:cubicBezTo>
                      <a:pt x="1888" y="1948"/>
                      <a:pt x="1910" y="1941"/>
                      <a:pt x="1933" y="1933"/>
                    </a:cubicBezTo>
                    <a:cubicBezTo>
                      <a:pt x="1975" y="1912"/>
                      <a:pt x="2006" y="1881"/>
                      <a:pt x="2038" y="1849"/>
                    </a:cubicBezTo>
                    <a:cubicBezTo>
                      <a:pt x="2059" y="1818"/>
                      <a:pt x="2090" y="1786"/>
                      <a:pt x="2090" y="1744"/>
                    </a:cubicBezTo>
                    <a:cubicBezTo>
                      <a:pt x="2101" y="1723"/>
                      <a:pt x="2101" y="1702"/>
                      <a:pt x="2101" y="1681"/>
                    </a:cubicBezTo>
                    <a:lnTo>
                      <a:pt x="2101" y="1618"/>
                    </a:lnTo>
                    <a:cubicBezTo>
                      <a:pt x="2101" y="1576"/>
                      <a:pt x="2090" y="1534"/>
                      <a:pt x="2069" y="1492"/>
                    </a:cubicBezTo>
                    <a:cubicBezTo>
                      <a:pt x="2059" y="1440"/>
                      <a:pt x="2038" y="1398"/>
                      <a:pt x="2017" y="1356"/>
                    </a:cubicBezTo>
                    <a:cubicBezTo>
                      <a:pt x="1964" y="1251"/>
                      <a:pt x="1901" y="1156"/>
                      <a:pt x="1838" y="1062"/>
                    </a:cubicBezTo>
                    <a:lnTo>
                      <a:pt x="1838" y="1062"/>
                    </a:lnTo>
                    <a:lnTo>
                      <a:pt x="1901" y="1093"/>
                    </a:lnTo>
                    <a:cubicBezTo>
                      <a:pt x="1985" y="1135"/>
                      <a:pt x="2059" y="1167"/>
                      <a:pt x="2143" y="1198"/>
                    </a:cubicBezTo>
                    <a:cubicBezTo>
                      <a:pt x="2185" y="1209"/>
                      <a:pt x="2227" y="1230"/>
                      <a:pt x="2269" y="1240"/>
                    </a:cubicBezTo>
                    <a:cubicBezTo>
                      <a:pt x="2311" y="1240"/>
                      <a:pt x="2353" y="1251"/>
                      <a:pt x="2395" y="1251"/>
                    </a:cubicBezTo>
                    <a:cubicBezTo>
                      <a:pt x="2468" y="1251"/>
                      <a:pt x="2542" y="1251"/>
                      <a:pt x="2605" y="1209"/>
                    </a:cubicBezTo>
                    <a:cubicBezTo>
                      <a:pt x="2626" y="1188"/>
                      <a:pt x="2657" y="1156"/>
                      <a:pt x="2678" y="1125"/>
                    </a:cubicBezTo>
                    <a:cubicBezTo>
                      <a:pt x="2699" y="1093"/>
                      <a:pt x="2710" y="1051"/>
                      <a:pt x="2720" y="1020"/>
                    </a:cubicBezTo>
                    <a:cubicBezTo>
                      <a:pt x="2720" y="978"/>
                      <a:pt x="2710" y="936"/>
                      <a:pt x="2699" y="904"/>
                    </a:cubicBezTo>
                    <a:cubicBezTo>
                      <a:pt x="2689" y="862"/>
                      <a:pt x="2668" y="831"/>
                      <a:pt x="2647" y="799"/>
                    </a:cubicBezTo>
                    <a:cubicBezTo>
                      <a:pt x="2552" y="663"/>
                      <a:pt x="2426" y="568"/>
                      <a:pt x="2311" y="463"/>
                    </a:cubicBezTo>
                    <a:cubicBezTo>
                      <a:pt x="2321" y="463"/>
                      <a:pt x="2332" y="474"/>
                      <a:pt x="2342" y="474"/>
                    </a:cubicBezTo>
                    <a:lnTo>
                      <a:pt x="2500" y="474"/>
                    </a:lnTo>
                    <a:cubicBezTo>
                      <a:pt x="2552" y="463"/>
                      <a:pt x="2605" y="463"/>
                      <a:pt x="2657" y="442"/>
                    </a:cubicBezTo>
                    <a:cubicBezTo>
                      <a:pt x="2689" y="432"/>
                      <a:pt x="2731" y="411"/>
                      <a:pt x="2752" y="379"/>
                    </a:cubicBezTo>
                    <a:cubicBezTo>
                      <a:pt x="2762" y="358"/>
                      <a:pt x="2773" y="337"/>
                      <a:pt x="2773" y="316"/>
                    </a:cubicBezTo>
                    <a:cubicBezTo>
                      <a:pt x="2773" y="295"/>
                      <a:pt x="2783" y="274"/>
                      <a:pt x="2773" y="253"/>
                    </a:cubicBezTo>
                    <a:cubicBezTo>
                      <a:pt x="2762" y="232"/>
                      <a:pt x="2762" y="211"/>
                      <a:pt x="2741" y="190"/>
                    </a:cubicBezTo>
                    <a:cubicBezTo>
                      <a:pt x="2731" y="169"/>
                      <a:pt x="2720" y="148"/>
                      <a:pt x="2699" y="138"/>
                    </a:cubicBezTo>
                    <a:cubicBezTo>
                      <a:pt x="2657" y="96"/>
                      <a:pt x="2615" y="64"/>
                      <a:pt x="2563" y="43"/>
                    </a:cubicBezTo>
                    <a:cubicBezTo>
                      <a:pt x="2521" y="22"/>
                      <a:pt x="2479" y="12"/>
                      <a:pt x="24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71" name="Google Shape;4671;p79"/>
              <p:cNvSpPr/>
              <p:nvPr/>
            </p:nvSpPr>
            <p:spPr>
              <a:xfrm>
                <a:off x="1674365" y="2776895"/>
                <a:ext cx="342003" cy="486942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6474" extrusionOk="0">
                    <a:moveTo>
                      <a:pt x="2668" y="1"/>
                    </a:moveTo>
                    <a:cubicBezTo>
                      <a:pt x="2647" y="1"/>
                      <a:pt x="2626" y="12"/>
                      <a:pt x="2594" y="22"/>
                    </a:cubicBezTo>
                    <a:cubicBezTo>
                      <a:pt x="2573" y="33"/>
                      <a:pt x="2563" y="54"/>
                      <a:pt x="2542" y="75"/>
                    </a:cubicBezTo>
                    <a:cubicBezTo>
                      <a:pt x="2510" y="106"/>
                      <a:pt x="2479" y="159"/>
                      <a:pt x="2458" y="232"/>
                    </a:cubicBezTo>
                    <a:cubicBezTo>
                      <a:pt x="2447" y="253"/>
                      <a:pt x="2437" y="285"/>
                      <a:pt x="2437" y="306"/>
                    </a:cubicBezTo>
                    <a:cubicBezTo>
                      <a:pt x="2426" y="306"/>
                      <a:pt x="2426" y="295"/>
                      <a:pt x="2416" y="285"/>
                    </a:cubicBezTo>
                    <a:cubicBezTo>
                      <a:pt x="2363" y="232"/>
                      <a:pt x="2321" y="190"/>
                      <a:pt x="2269" y="159"/>
                    </a:cubicBezTo>
                    <a:cubicBezTo>
                      <a:pt x="2216" y="127"/>
                      <a:pt x="2174" y="106"/>
                      <a:pt x="2132" y="96"/>
                    </a:cubicBezTo>
                    <a:cubicBezTo>
                      <a:pt x="2111" y="96"/>
                      <a:pt x="2090" y="85"/>
                      <a:pt x="2069" y="85"/>
                    </a:cubicBezTo>
                    <a:lnTo>
                      <a:pt x="1985" y="85"/>
                    </a:lnTo>
                    <a:cubicBezTo>
                      <a:pt x="1933" y="106"/>
                      <a:pt x="1891" y="127"/>
                      <a:pt x="1870" y="169"/>
                    </a:cubicBezTo>
                    <a:cubicBezTo>
                      <a:pt x="1838" y="201"/>
                      <a:pt x="1828" y="253"/>
                      <a:pt x="1838" y="306"/>
                    </a:cubicBezTo>
                    <a:cubicBezTo>
                      <a:pt x="1838" y="337"/>
                      <a:pt x="1849" y="379"/>
                      <a:pt x="1870" y="421"/>
                    </a:cubicBezTo>
                    <a:cubicBezTo>
                      <a:pt x="1828" y="421"/>
                      <a:pt x="1796" y="432"/>
                      <a:pt x="1775" y="442"/>
                    </a:cubicBezTo>
                    <a:cubicBezTo>
                      <a:pt x="1723" y="474"/>
                      <a:pt x="1691" y="526"/>
                      <a:pt x="1681" y="579"/>
                    </a:cubicBezTo>
                    <a:cubicBezTo>
                      <a:pt x="1681" y="642"/>
                      <a:pt x="1702" y="705"/>
                      <a:pt x="1733" y="778"/>
                    </a:cubicBezTo>
                    <a:cubicBezTo>
                      <a:pt x="1744" y="778"/>
                      <a:pt x="1744" y="789"/>
                      <a:pt x="1744" y="789"/>
                    </a:cubicBezTo>
                    <a:cubicBezTo>
                      <a:pt x="1628" y="862"/>
                      <a:pt x="1523" y="936"/>
                      <a:pt x="1429" y="1041"/>
                    </a:cubicBezTo>
                    <a:cubicBezTo>
                      <a:pt x="1334" y="1135"/>
                      <a:pt x="1239" y="1251"/>
                      <a:pt x="1166" y="1377"/>
                    </a:cubicBezTo>
                    <a:cubicBezTo>
                      <a:pt x="1008" y="1629"/>
                      <a:pt x="903" y="1891"/>
                      <a:pt x="777" y="2217"/>
                    </a:cubicBezTo>
                    <a:lnTo>
                      <a:pt x="714" y="2374"/>
                    </a:lnTo>
                    <a:cubicBezTo>
                      <a:pt x="651" y="2532"/>
                      <a:pt x="588" y="2700"/>
                      <a:pt x="515" y="2857"/>
                    </a:cubicBezTo>
                    <a:cubicBezTo>
                      <a:pt x="494" y="2910"/>
                      <a:pt x="473" y="2962"/>
                      <a:pt x="441" y="3015"/>
                    </a:cubicBezTo>
                    <a:cubicBezTo>
                      <a:pt x="431" y="3046"/>
                      <a:pt x="420" y="3067"/>
                      <a:pt x="410" y="3088"/>
                    </a:cubicBezTo>
                    <a:lnTo>
                      <a:pt x="378" y="3141"/>
                    </a:lnTo>
                    <a:cubicBezTo>
                      <a:pt x="336" y="3235"/>
                      <a:pt x="294" y="3319"/>
                      <a:pt x="262" y="3403"/>
                    </a:cubicBezTo>
                    <a:cubicBezTo>
                      <a:pt x="178" y="3603"/>
                      <a:pt x="115" y="3802"/>
                      <a:pt x="73" y="3991"/>
                    </a:cubicBezTo>
                    <a:cubicBezTo>
                      <a:pt x="31" y="4212"/>
                      <a:pt x="0" y="4411"/>
                      <a:pt x="0" y="4600"/>
                    </a:cubicBezTo>
                    <a:cubicBezTo>
                      <a:pt x="0" y="4831"/>
                      <a:pt x="21" y="5020"/>
                      <a:pt x="73" y="5199"/>
                    </a:cubicBezTo>
                    <a:cubicBezTo>
                      <a:pt x="126" y="5398"/>
                      <a:pt x="220" y="5577"/>
                      <a:pt x="326" y="5724"/>
                    </a:cubicBezTo>
                    <a:cubicBezTo>
                      <a:pt x="452" y="5881"/>
                      <a:pt x="620" y="6018"/>
                      <a:pt x="809" y="6123"/>
                    </a:cubicBezTo>
                    <a:cubicBezTo>
                      <a:pt x="987" y="6217"/>
                      <a:pt x="1176" y="6301"/>
                      <a:pt x="1376" y="6354"/>
                    </a:cubicBezTo>
                    <a:cubicBezTo>
                      <a:pt x="1555" y="6406"/>
                      <a:pt x="1744" y="6438"/>
                      <a:pt x="1922" y="6459"/>
                    </a:cubicBezTo>
                    <a:cubicBezTo>
                      <a:pt x="2025" y="6468"/>
                      <a:pt x="2127" y="6474"/>
                      <a:pt x="2228" y="6474"/>
                    </a:cubicBezTo>
                    <a:cubicBezTo>
                      <a:pt x="2353" y="6474"/>
                      <a:pt x="2477" y="6466"/>
                      <a:pt x="2605" y="6448"/>
                    </a:cubicBezTo>
                    <a:cubicBezTo>
                      <a:pt x="3014" y="6396"/>
                      <a:pt x="3392" y="6249"/>
                      <a:pt x="3686" y="6028"/>
                    </a:cubicBezTo>
                    <a:cubicBezTo>
                      <a:pt x="3854" y="5913"/>
                      <a:pt x="3991" y="5766"/>
                      <a:pt x="4106" y="5608"/>
                    </a:cubicBezTo>
                    <a:cubicBezTo>
                      <a:pt x="4232" y="5440"/>
                      <a:pt x="4327" y="5251"/>
                      <a:pt x="4390" y="5052"/>
                    </a:cubicBezTo>
                    <a:cubicBezTo>
                      <a:pt x="4484" y="4789"/>
                      <a:pt x="4526" y="4485"/>
                      <a:pt x="4537" y="4107"/>
                    </a:cubicBezTo>
                    <a:cubicBezTo>
                      <a:pt x="4547" y="3750"/>
                      <a:pt x="4526" y="3382"/>
                      <a:pt x="4463" y="3015"/>
                    </a:cubicBezTo>
                    <a:cubicBezTo>
                      <a:pt x="4400" y="2605"/>
                      <a:pt x="4306" y="2238"/>
                      <a:pt x="4169" y="1912"/>
                    </a:cubicBezTo>
                    <a:cubicBezTo>
                      <a:pt x="4022" y="1545"/>
                      <a:pt x="3844" y="1261"/>
                      <a:pt x="3613" y="1051"/>
                    </a:cubicBezTo>
                    <a:cubicBezTo>
                      <a:pt x="3497" y="936"/>
                      <a:pt x="3371" y="841"/>
                      <a:pt x="3235" y="778"/>
                    </a:cubicBezTo>
                    <a:cubicBezTo>
                      <a:pt x="3109" y="726"/>
                      <a:pt x="2983" y="694"/>
                      <a:pt x="2846" y="684"/>
                    </a:cubicBezTo>
                    <a:lnTo>
                      <a:pt x="2836" y="673"/>
                    </a:lnTo>
                    <a:cubicBezTo>
                      <a:pt x="2867" y="579"/>
                      <a:pt x="2888" y="463"/>
                      <a:pt x="2878" y="358"/>
                    </a:cubicBezTo>
                    <a:cubicBezTo>
                      <a:pt x="2878" y="295"/>
                      <a:pt x="2867" y="232"/>
                      <a:pt x="2846" y="180"/>
                    </a:cubicBezTo>
                    <a:cubicBezTo>
                      <a:pt x="2846" y="159"/>
                      <a:pt x="2836" y="138"/>
                      <a:pt x="2825" y="117"/>
                    </a:cubicBezTo>
                    <a:cubicBezTo>
                      <a:pt x="2815" y="96"/>
                      <a:pt x="2804" y="85"/>
                      <a:pt x="2783" y="64"/>
                    </a:cubicBezTo>
                    <a:cubicBezTo>
                      <a:pt x="2752" y="33"/>
                      <a:pt x="2720" y="12"/>
                      <a:pt x="2689" y="12"/>
                    </a:cubicBezTo>
                    <a:cubicBezTo>
                      <a:pt x="2678" y="1"/>
                      <a:pt x="2678" y="1"/>
                      <a:pt x="26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72" name="Google Shape;4672;p79"/>
              <p:cNvSpPr/>
              <p:nvPr/>
            </p:nvSpPr>
            <p:spPr>
              <a:xfrm>
                <a:off x="1839387" y="3020140"/>
                <a:ext cx="99585" cy="120118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597" extrusionOk="0">
                    <a:moveTo>
                      <a:pt x="1125" y="1"/>
                    </a:moveTo>
                    <a:cubicBezTo>
                      <a:pt x="1114" y="1"/>
                      <a:pt x="1104" y="1"/>
                      <a:pt x="1104" y="12"/>
                    </a:cubicBezTo>
                    <a:cubicBezTo>
                      <a:pt x="1093" y="22"/>
                      <a:pt x="1093" y="33"/>
                      <a:pt x="1104" y="43"/>
                    </a:cubicBezTo>
                    <a:lnTo>
                      <a:pt x="1125" y="64"/>
                    </a:lnTo>
                    <a:cubicBezTo>
                      <a:pt x="1156" y="85"/>
                      <a:pt x="1177" y="127"/>
                      <a:pt x="1209" y="159"/>
                    </a:cubicBezTo>
                    <a:cubicBezTo>
                      <a:pt x="1230" y="201"/>
                      <a:pt x="1240" y="232"/>
                      <a:pt x="1251" y="264"/>
                    </a:cubicBezTo>
                    <a:cubicBezTo>
                      <a:pt x="1261" y="295"/>
                      <a:pt x="1272" y="337"/>
                      <a:pt x="1272" y="379"/>
                    </a:cubicBezTo>
                    <a:cubicBezTo>
                      <a:pt x="1272" y="400"/>
                      <a:pt x="1272" y="432"/>
                      <a:pt x="1261" y="453"/>
                    </a:cubicBezTo>
                    <a:cubicBezTo>
                      <a:pt x="1261" y="474"/>
                      <a:pt x="1251" y="484"/>
                      <a:pt x="1240" y="505"/>
                    </a:cubicBezTo>
                    <a:cubicBezTo>
                      <a:pt x="1240" y="516"/>
                      <a:pt x="1230" y="516"/>
                      <a:pt x="1219" y="526"/>
                    </a:cubicBezTo>
                    <a:cubicBezTo>
                      <a:pt x="1219" y="537"/>
                      <a:pt x="1209" y="537"/>
                      <a:pt x="1209" y="547"/>
                    </a:cubicBezTo>
                    <a:lnTo>
                      <a:pt x="1188" y="547"/>
                    </a:lnTo>
                    <a:cubicBezTo>
                      <a:pt x="1177" y="558"/>
                      <a:pt x="1167" y="558"/>
                      <a:pt x="1167" y="558"/>
                    </a:cubicBezTo>
                    <a:lnTo>
                      <a:pt x="1125" y="558"/>
                    </a:lnTo>
                    <a:cubicBezTo>
                      <a:pt x="1114" y="547"/>
                      <a:pt x="1093" y="537"/>
                      <a:pt x="1072" y="526"/>
                    </a:cubicBezTo>
                    <a:cubicBezTo>
                      <a:pt x="1051" y="516"/>
                      <a:pt x="1020" y="495"/>
                      <a:pt x="999" y="474"/>
                    </a:cubicBezTo>
                    <a:lnTo>
                      <a:pt x="946" y="421"/>
                    </a:lnTo>
                    <a:cubicBezTo>
                      <a:pt x="941" y="416"/>
                      <a:pt x="935" y="413"/>
                      <a:pt x="930" y="413"/>
                    </a:cubicBezTo>
                    <a:cubicBezTo>
                      <a:pt x="925" y="413"/>
                      <a:pt x="920" y="416"/>
                      <a:pt x="915" y="421"/>
                    </a:cubicBezTo>
                    <a:cubicBezTo>
                      <a:pt x="904" y="421"/>
                      <a:pt x="904" y="442"/>
                      <a:pt x="904" y="453"/>
                    </a:cubicBezTo>
                    <a:cubicBezTo>
                      <a:pt x="925" y="474"/>
                      <a:pt x="946" y="505"/>
                      <a:pt x="967" y="537"/>
                    </a:cubicBezTo>
                    <a:cubicBezTo>
                      <a:pt x="1009" y="621"/>
                      <a:pt x="1062" y="705"/>
                      <a:pt x="1083" y="799"/>
                    </a:cubicBezTo>
                    <a:lnTo>
                      <a:pt x="1083" y="789"/>
                    </a:lnTo>
                    <a:cubicBezTo>
                      <a:pt x="1093" y="831"/>
                      <a:pt x="1104" y="873"/>
                      <a:pt x="1104" y="915"/>
                    </a:cubicBezTo>
                    <a:lnTo>
                      <a:pt x="1104" y="967"/>
                    </a:lnTo>
                    <a:cubicBezTo>
                      <a:pt x="1093" y="988"/>
                      <a:pt x="1093" y="999"/>
                      <a:pt x="1083" y="1020"/>
                    </a:cubicBezTo>
                    <a:lnTo>
                      <a:pt x="1051" y="1051"/>
                    </a:lnTo>
                    <a:cubicBezTo>
                      <a:pt x="1041" y="1072"/>
                      <a:pt x="1030" y="1083"/>
                      <a:pt x="1020" y="1083"/>
                    </a:cubicBezTo>
                    <a:cubicBezTo>
                      <a:pt x="1009" y="1093"/>
                      <a:pt x="988" y="1104"/>
                      <a:pt x="978" y="1104"/>
                    </a:cubicBezTo>
                    <a:cubicBezTo>
                      <a:pt x="967" y="1104"/>
                      <a:pt x="946" y="1114"/>
                      <a:pt x="936" y="1114"/>
                    </a:cubicBezTo>
                    <a:cubicBezTo>
                      <a:pt x="925" y="1114"/>
                      <a:pt x="904" y="1114"/>
                      <a:pt x="894" y="1104"/>
                    </a:cubicBezTo>
                    <a:cubicBezTo>
                      <a:pt x="862" y="1104"/>
                      <a:pt x="841" y="1093"/>
                      <a:pt x="820" y="1083"/>
                    </a:cubicBezTo>
                    <a:cubicBezTo>
                      <a:pt x="789" y="1062"/>
                      <a:pt x="757" y="1041"/>
                      <a:pt x="726" y="1009"/>
                    </a:cubicBezTo>
                    <a:cubicBezTo>
                      <a:pt x="694" y="978"/>
                      <a:pt x="673" y="946"/>
                      <a:pt x="652" y="915"/>
                    </a:cubicBezTo>
                    <a:lnTo>
                      <a:pt x="652" y="904"/>
                    </a:lnTo>
                    <a:cubicBezTo>
                      <a:pt x="642" y="904"/>
                      <a:pt x="642" y="894"/>
                      <a:pt x="631" y="883"/>
                    </a:cubicBezTo>
                    <a:cubicBezTo>
                      <a:pt x="631" y="873"/>
                      <a:pt x="610" y="873"/>
                      <a:pt x="600" y="873"/>
                    </a:cubicBezTo>
                    <a:cubicBezTo>
                      <a:pt x="589" y="883"/>
                      <a:pt x="579" y="894"/>
                      <a:pt x="589" y="904"/>
                    </a:cubicBezTo>
                    <a:cubicBezTo>
                      <a:pt x="589" y="915"/>
                      <a:pt x="589" y="915"/>
                      <a:pt x="600" y="925"/>
                    </a:cubicBezTo>
                    <a:cubicBezTo>
                      <a:pt x="600" y="936"/>
                      <a:pt x="600" y="936"/>
                      <a:pt x="610" y="946"/>
                    </a:cubicBezTo>
                    <a:cubicBezTo>
                      <a:pt x="610" y="967"/>
                      <a:pt x="621" y="988"/>
                      <a:pt x="621" y="1009"/>
                    </a:cubicBezTo>
                    <a:cubicBezTo>
                      <a:pt x="621" y="1030"/>
                      <a:pt x="631" y="1051"/>
                      <a:pt x="631" y="1072"/>
                    </a:cubicBezTo>
                    <a:cubicBezTo>
                      <a:pt x="631" y="1104"/>
                      <a:pt x="621" y="1146"/>
                      <a:pt x="610" y="1188"/>
                    </a:cubicBezTo>
                    <a:lnTo>
                      <a:pt x="621" y="1177"/>
                    </a:lnTo>
                    <a:lnTo>
                      <a:pt x="621" y="1177"/>
                    </a:lnTo>
                    <a:cubicBezTo>
                      <a:pt x="610" y="1219"/>
                      <a:pt x="589" y="1261"/>
                      <a:pt x="568" y="1293"/>
                    </a:cubicBezTo>
                    <a:cubicBezTo>
                      <a:pt x="547" y="1335"/>
                      <a:pt x="526" y="1366"/>
                      <a:pt x="495" y="1398"/>
                    </a:cubicBezTo>
                    <a:cubicBezTo>
                      <a:pt x="474" y="1419"/>
                      <a:pt x="453" y="1440"/>
                      <a:pt x="421" y="1461"/>
                    </a:cubicBezTo>
                    <a:cubicBezTo>
                      <a:pt x="400" y="1471"/>
                      <a:pt x="379" y="1482"/>
                      <a:pt x="348" y="1492"/>
                    </a:cubicBezTo>
                    <a:lnTo>
                      <a:pt x="253" y="1492"/>
                    </a:lnTo>
                    <a:cubicBezTo>
                      <a:pt x="232" y="1492"/>
                      <a:pt x="211" y="1482"/>
                      <a:pt x="190" y="1471"/>
                    </a:cubicBezTo>
                    <a:cubicBezTo>
                      <a:pt x="180" y="1461"/>
                      <a:pt x="159" y="1450"/>
                      <a:pt x="148" y="1429"/>
                    </a:cubicBezTo>
                    <a:cubicBezTo>
                      <a:pt x="127" y="1419"/>
                      <a:pt x="117" y="1408"/>
                      <a:pt x="106" y="1387"/>
                    </a:cubicBezTo>
                    <a:cubicBezTo>
                      <a:pt x="95" y="1376"/>
                      <a:pt x="82" y="1371"/>
                      <a:pt x="68" y="1371"/>
                    </a:cubicBezTo>
                    <a:cubicBezTo>
                      <a:pt x="53" y="1371"/>
                      <a:pt x="38" y="1376"/>
                      <a:pt x="22" y="1387"/>
                    </a:cubicBezTo>
                    <a:cubicBezTo>
                      <a:pt x="12" y="1387"/>
                      <a:pt x="1" y="1408"/>
                      <a:pt x="1" y="1419"/>
                    </a:cubicBezTo>
                    <a:cubicBezTo>
                      <a:pt x="1" y="1440"/>
                      <a:pt x="1" y="1450"/>
                      <a:pt x="12" y="1471"/>
                    </a:cubicBezTo>
                    <a:cubicBezTo>
                      <a:pt x="43" y="1492"/>
                      <a:pt x="64" y="1513"/>
                      <a:pt x="85" y="1534"/>
                    </a:cubicBezTo>
                    <a:cubicBezTo>
                      <a:pt x="117" y="1545"/>
                      <a:pt x="138" y="1566"/>
                      <a:pt x="159" y="1576"/>
                    </a:cubicBezTo>
                    <a:cubicBezTo>
                      <a:pt x="201" y="1587"/>
                      <a:pt x="253" y="1597"/>
                      <a:pt x="295" y="1597"/>
                    </a:cubicBezTo>
                    <a:cubicBezTo>
                      <a:pt x="400" y="1587"/>
                      <a:pt x="484" y="1534"/>
                      <a:pt x="547" y="1461"/>
                    </a:cubicBezTo>
                    <a:cubicBezTo>
                      <a:pt x="621" y="1387"/>
                      <a:pt x="673" y="1282"/>
                      <a:pt x="684" y="1188"/>
                    </a:cubicBezTo>
                    <a:cubicBezTo>
                      <a:pt x="694" y="1135"/>
                      <a:pt x="694" y="1093"/>
                      <a:pt x="694" y="1051"/>
                    </a:cubicBezTo>
                    <a:cubicBezTo>
                      <a:pt x="715" y="1072"/>
                      <a:pt x="747" y="1093"/>
                      <a:pt x="778" y="1114"/>
                    </a:cubicBezTo>
                    <a:cubicBezTo>
                      <a:pt x="799" y="1125"/>
                      <a:pt x="820" y="1146"/>
                      <a:pt x="852" y="1146"/>
                    </a:cubicBezTo>
                    <a:cubicBezTo>
                      <a:pt x="878" y="1156"/>
                      <a:pt x="904" y="1162"/>
                      <a:pt x="930" y="1162"/>
                    </a:cubicBezTo>
                    <a:cubicBezTo>
                      <a:pt x="956" y="1162"/>
                      <a:pt x="983" y="1156"/>
                      <a:pt x="1009" y="1146"/>
                    </a:cubicBezTo>
                    <a:cubicBezTo>
                      <a:pt x="1062" y="1125"/>
                      <a:pt x="1104" y="1093"/>
                      <a:pt x="1125" y="1041"/>
                    </a:cubicBezTo>
                    <a:cubicBezTo>
                      <a:pt x="1156" y="999"/>
                      <a:pt x="1156" y="946"/>
                      <a:pt x="1156" y="894"/>
                    </a:cubicBezTo>
                    <a:cubicBezTo>
                      <a:pt x="1156" y="831"/>
                      <a:pt x="1135" y="778"/>
                      <a:pt x="1114" y="715"/>
                    </a:cubicBezTo>
                    <a:cubicBezTo>
                      <a:pt x="1093" y="663"/>
                      <a:pt x="1072" y="621"/>
                      <a:pt x="1041" y="568"/>
                    </a:cubicBezTo>
                    <a:lnTo>
                      <a:pt x="1041" y="568"/>
                    </a:lnTo>
                    <a:cubicBezTo>
                      <a:pt x="1072" y="589"/>
                      <a:pt x="1114" y="610"/>
                      <a:pt x="1146" y="610"/>
                    </a:cubicBezTo>
                    <a:cubicBezTo>
                      <a:pt x="1177" y="610"/>
                      <a:pt x="1209" y="600"/>
                      <a:pt x="1240" y="579"/>
                    </a:cubicBezTo>
                    <a:cubicBezTo>
                      <a:pt x="1261" y="568"/>
                      <a:pt x="1282" y="537"/>
                      <a:pt x="1293" y="505"/>
                    </a:cubicBezTo>
                    <a:cubicBezTo>
                      <a:pt x="1314" y="474"/>
                      <a:pt x="1324" y="432"/>
                      <a:pt x="1324" y="400"/>
                    </a:cubicBezTo>
                    <a:cubicBezTo>
                      <a:pt x="1324" y="348"/>
                      <a:pt x="1314" y="306"/>
                      <a:pt x="1303" y="264"/>
                    </a:cubicBezTo>
                    <a:cubicBezTo>
                      <a:pt x="1293" y="222"/>
                      <a:pt x="1272" y="169"/>
                      <a:pt x="1251" y="127"/>
                    </a:cubicBezTo>
                    <a:cubicBezTo>
                      <a:pt x="1219" y="85"/>
                      <a:pt x="1177" y="43"/>
                      <a:pt x="1135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73" name="Google Shape;4673;p79"/>
              <p:cNvSpPr/>
              <p:nvPr/>
            </p:nvSpPr>
            <p:spPr>
              <a:xfrm>
                <a:off x="1844953" y="2896938"/>
                <a:ext cx="75065" cy="67994"/>
              </a:xfrm>
              <a:custGeom>
                <a:avLst/>
                <a:gdLst/>
                <a:ahLst/>
                <a:cxnLst/>
                <a:rect l="l" t="t" r="r" b="b"/>
                <a:pathLst>
                  <a:path w="998" h="904" extrusionOk="0">
                    <a:moveTo>
                      <a:pt x="158" y="274"/>
                    </a:moveTo>
                    <a:lnTo>
                      <a:pt x="148" y="285"/>
                    </a:lnTo>
                    <a:cubicBezTo>
                      <a:pt x="158" y="285"/>
                      <a:pt x="158" y="274"/>
                      <a:pt x="158" y="274"/>
                    </a:cubicBezTo>
                    <a:close/>
                    <a:moveTo>
                      <a:pt x="515" y="1"/>
                    </a:moveTo>
                    <a:cubicBezTo>
                      <a:pt x="452" y="1"/>
                      <a:pt x="400" y="1"/>
                      <a:pt x="337" y="22"/>
                    </a:cubicBezTo>
                    <a:cubicBezTo>
                      <a:pt x="295" y="33"/>
                      <a:pt x="253" y="54"/>
                      <a:pt x="211" y="75"/>
                    </a:cubicBezTo>
                    <a:cubicBezTo>
                      <a:pt x="137" y="127"/>
                      <a:pt x="74" y="201"/>
                      <a:pt x="32" y="285"/>
                    </a:cubicBezTo>
                    <a:cubicBezTo>
                      <a:pt x="22" y="337"/>
                      <a:pt x="11" y="379"/>
                      <a:pt x="1" y="432"/>
                    </a:cubicBezTo>
                    <a:cubicBezTo>
                      <a:pt x="1" y="474"/>
                      <a:pt x="1" y="516"/>
                      <a:pt x="11" y="568"/>
                    </a:cubicBezTo>
                    <a:cubicBezTo>
                      <a:pt x="11" y="610"/>
                      <a:pt x="32" y="663"/>
                      <a:pt x="53" y="705"/>
                    </a:cubicBezTo>
                    <a:cubicBezTo>
                      <a:pt x="74" y="747"/>
                      <a:pt x="106" y="789"/>
                      <a:pt x="137" y="820"/>
                    </a:cubicBezTo>
                    <a:cubicBezTo>
                      <a:pt x="148" y="831"/>
                      <a:pt x="158" y="841"/>
                      <a:pt x="169" y="841"/>
                    </a:cubicBezTo>
                    <a:cubicBezTo>
                      <a:pt x="190" y="841"/>
                      <a:pt x="200" y="841"/>
                      <a:pt x="211" y="831"/>
                    </a:cubicBezTo>
                    <a:cubicBezTo>
                      <a:pt x="232" y="810"/>
                      <a:pt x="232" y="778"/>
                      <a:pt x="221" y="757"/>
                    </a:cubicBezTo>
                    <a:cubicBezTo>
                      <a:pt x="200" y="736"/>
                      <a:pt x="179" y="715"/>
                      <a:pt x="158" y="684"/>
                    </a:cubicBezTo>
                    <a:cubicBezTo>
                      <a:pt x="137" y="652"/>
                      <a:pt x="127" y="631"/>
                      <a:pt x="116" y="600"/>
                    </a:cubicBezTo>
                    <a:cubicBezTo>
                      <a:pt x="106" y="558"/>
                      <a:pt x="106" y="526"/>
                      <a:pt x="106" y="495"/>
                    </a:cubicBezTo>
                    <a:cubicBezTo>
                      <a:pt x="106" y="453"/>
                      <a:pt x="106" y="421"/>
                      <a:pt x="116" y="390"/>
                    </a:cubicBezTo>
                    <a:cubicBezTo>
                      <a:pt x="127" y="348"/>
                      <a:pt x="137" y="316"/>
                      <a:pt x="148" y="285"/>
                    </a:cubicBezTo>
                    <a:cubicBezTo>
                      <a:pt x="169" y="253"/>
                      <a:pt x="190" y="232"/>
                      <a:pt x="211" y="211"/>
                    </a:cubicBezTo>
                    <a:cubicBezTo>
                      <a:pt x="232" y="190"/>
                      <a:pt x="253" y="169"/>
                      <a:pt x="274" y="159"/>
                    </a:cubicBezTo>
                    <a:cubicBezTo>
                      <a:pt x="305" y="138"/>
                      <a:pt x="326" y="127"/>
                      <a:pt x="358" y="117"/>
                    </a:cubicBezTo>
                    <a:cubicBezTo>
                      <a:pt x="400" y="106"/>
                      <a:pt x="431" y="106"/>
                      <a:pt x="473" y="96"/>
                    </a:cubicBezTo>
                    <a:cubicBezTo>
                      <a:pt x="526" y="96"/>
                      <a:pt x="568" y="106"/>
                      <a:pt x="610" y="117"/>
                    </a:cubicBezTo>
                    <a:lnTo>
                      <a:pt x="704" y="148"/>
                    </a:lnTo>
                    <a:cubicBezTo>
                      <a:pt x="725" y="159"/>
                      <a:pt x="757" y="180"/>
                      <a:pt x="778" y="201"/>
                    </a:cubicBezTo>
                    <a:cubicBezTo>
                      <a:pt x="799" y="222"/>
                      <a:pt x="820" y="253"/>
                      <a:pt x="830" y="274"/>
                    </a:cubicBezTo>
                    <a:cubicBezTo>
                      <a:pt x="851" y="306"/>
                      <a:pt x="862" y="337"/>
                      <a:pt x="872" y="369"/>
                    </a:cubicBezTo>
                    <a:cubicBezTo>
                      <a:pt x="893" y="421"/>
                      <a:pt x="893" y="463"/>
                      <a:pt x="893" y="505"/>
                    </a:cubicBezTo>
                    <a:cubicBezTo>
                      <a:pt x="904" y="568"/>
                      <a:pt x="893" y="621"/>
                      <a:pt x="883" y="684"/>
                    </a:cubicBezTo>
                    <a:lnTo>
                      <a:pt x="820" y="841"/>
                    </a:lnTo>
                    <a:cubicBezTo>
                      <a:pt x="809" y="852"/>
                      <a:pt x="809" y="862"/>
                      <a:pt x="820" y="873"/>
                    </a:cubicBezTo>
                    <a:cubicBezTo>
                      <a:pt x="820" y="883"/>
                      <a:pt x="830" y="894"/>
                      <a:pt x="841" y="904"/>
                    </a:cubicBezTo>
                    <a:lnTo>
                      <a:pt x="883" y="904"/>
                    </a:lnTo>
                    <a:lnTo>
                      <a:pt x="914" y="873"/>
                    </a:lnTo>
                    <a:cubicBezTo>
                      <a:pt x="914" y="862"/>
                      <a:pt x="914" y="862"/>
                      <a:pt x="925" y="852"/>
                    </a:cubicBezTo>
                    <a:cubicBezTo>
                      <a:pt x="967" y="768"/>
                      <a:pt x="998" y="663"/>
                      <a:pt x="998" y="568"/>
                    </a:cubicBezTo>
                    <a:cubicBezTo>
                      <a:pt x="998" y="474"/>
                      <a:pt x="988" y="379"/>
                      <a:pt x="956" y="295"/>
                    </a:cubicBezTo>
                    <a:cubicBezTo>
                      <a:pt x="925" y="211"/>
                      <a:pt x="862" y="138"/>
                      <a:pt x="788" y="85"/>
                    </a:cubicBezTo>
                    <a:cubicBezTo>
                      <a:pt x="725" y="43"/>
                      <a:pt x="641" y="12"/>
                      <a:pt x="5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74" name="Google Shape;4674;p79"/>
              <p:cNvSpPr/>
              <p:nvPr/>
            </p:nvSpPr>
            <p:spPr>
              <a:xfrm>
                <a:off x="1850443" y="2901676"/>
                <a:ext cx="64083" cy="2564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41" extrusionOk="0">
                    <a:moveTo>
                      <a:pt x="400" y="1"/>
                    </a:moveTo>
                    <a:cubicBezTo>
                      <a:pt x="327" y="1"/>
                      <a:pt x="243" y="22"/>
                      <a:pt x="180" y="75"/>
                    </a:cubicBezTo>
                    <a:cubicBezTo>
                      <a:pt x="148" y="96"/>
                      <a:pt x="117" y="127"/>
                      <a:pt x="85" y="159"/>
                    </a:cubicBezTo>
                    <a:cubicBezTo>
                      <a:pt x="54" y="190"/>
                      <a:pt x="33" y="232"/>
                      <a:pt x="12" y="274"/>
                    </a:cubicBezTo>
                    <a:cubicBezTo>
                      <a:pt x="1" y="295"/>
                      <a:pt x="22" y="327"/>
                      <a:pt x="43" y="337"/>
                    </a:cubicBezTo>
                    <a:cubicBezTo>
                      <a:pt x="51" y="340"/>
                      <a:pt x="58" y="341"/>
                      <a:pt x="65" y="341"/>
                    </a:cubicBezTo>
                    <a:cubicBezTo>
                      <a:pt x="84" y="341"/>
                      <a:pt x="98" y="329"/>
                      <a:pt x="106" y="306"/>
                    </a:cubicBezTo>
                    <a:cubicBezTo>
                      <a:pt x="117" y="295"/>
                      <a:pt x="117" y="285"/>
                      <a:pt x="127" y="274"/>
                    </a:cubicBezTo>
                    <a:cubicBezTo>
                      <a:pt x="138" y="264"/>
                      <a:pt x="138" y="253"/>
                      <a:pt x="148" y="243"/>
                    </a:cubicBezTo>
                    <a:cubicBezTo>
                      <a:pt x="169" y="232"/>
                      <a:pt x="169" y="232"/>
                      <a:pt x="180" y="222"/>
                    </a:cubicBezTo>
                    <a:lnTo>
                      <a:pt x="190" y="211"/>
                    </a:lnTo>
                    <a:cubicBezTo>
                      <a:pt x="211" y="190"/>
                      <a:pt x="232" y="180"/>
                      <a:pt x="253" y="169"/>
                    </a:cubicBezTo>
                    <a:cubicBezTo>
                      <a:pt x="264" y="159"/>
                      <a:pt x="285" y="148"/>
                      <a:pt x="295" y="138"/>
                    </a:cubicBezTo>
                    <a:cubicBezTo>
                      <a:pt x="316" y="138"/>
                      <a:pt x="337" y="138"/>
                      <a:pt x="358" y="127"/>
                    </a:cubicBezTo>
                    <a:cubicBezTo>
                      <a:pt x="390" y="127"/>
                      <a:pt x="411" y="138"/>
                      <a:pt x="442" y="138"/>
                    </a:cubicBezTo>
                    <a:cubicBezTo>
                      <a:pt x="495" y="159"/>
                      <a:pt x="547" y="180"/>
                      <a:pt x="589" y="201"/>
                    </a:cubicBezTo>
                    <a:cubicBezTo>
                      <a:pt x="652" y="232"/>
                      <a:pt x="705" y="274"/>
                      <a:pt x="768" y="316"/>
                    </a:cubicBezTo>
                    <a:cubicBezTo>
                      <a:pt x="776" y="320"/>
                      <a:pt x="787" y="323"/>
                      <a:pt x="797" y="323"/>
                    </a:cubicBezTo>
                    <a:cubicBezTo>
                      <a:pt x="811" y="323"/>
                      <a:pt x="824" y="318"/>
                      <a:pt x="831" y="306"/>
                    </a:cubicBezTo>
                    <a:cubicBezTo>
                      <a:pt x="852" y="285"/>
                      <a:pt x="852" y="264"/>
                      <a:pt x="831" y="243"/>
                    </a:cubicBezTo>
                    <a:cubicBezTo>
                      <a:pt x="747" y="117"/>
                      <a:pt x="610" y="22"/>
                      <a:pt x="453" y="1"/>
                    </a:cubicBezTo>
                    <a:close/>
                  </a:path>
                </a:pathLst>
              </a:custGeom>
              <a:solidFill>
                <a:srgbClr val="FBD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75" name="Google Shape;4675;p79"/>
              <p:cNvSpPr/>
              <p:nvPr/>
            </p:nvSpPr>
            <p:spPr>
              <a:xfrm>
                <a:off x="1848112" y="2908521"/>
                <a:ext cx="71906" cy="87249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160" extrusionOk="0">
                    <a:moveTo>
                      <a:pt x="435" y="1"/>
                    </a:moveTo>
                    <a:cubicBezTo>
                      <a:pt x="368" y="1"/>
                      <a:pt x="307" y="13"/>
                      <a:pt x="253" y="36"/>
                    </a:cubicBezTo>
                    <a:cubicBezTo>
                      <a:pt x="221" y="47"/>
                      <a:pt x="200" y="57"/>
                      <a:pt x="179" y="78"/>
                    </a:cubicBezTo>
                    <a:cubicBezTo>
                      <a:pt x="158" y="89"/>
                      <a:pt x="137" y="99"/>
                      <a:pt x="127" y="120"/>
                    </a:cubicBezTo>
                    <a:cubicBezTo>
                      <a:pt x="85" y="152"/>
                      <a:pt x="53" y="194"/>
                      <a:pt x="43" y="236"/>
                    </a:cubicBezTo>
                    <a:cubicBezTo>
                      <a:pt x="11" y="288"/>
                      <a:pt x="1" y="341"/>
                      <a:pt x="1" y="393"/>
                    </a:cubicBezTo>
                    <a:cubicBezTo>
                      <a:pt x="1" y="446"/>
                      <a:pt x="1" y="488"/>
                      <a:pt x="11" y="540"/>
                    </a:cubicBezTo>
                    <a:cubicBezTo>
                      <a:pt x="43" y="635"/>
                      <a:pt x="95" y="729"/>
                      <a:pt x="158" y="813"/>
                    </a:cubicBezTo>
                    <a:cubicBezTo>
                      <a:pt x="221" y="897"/>
                      <a:pt x="295" y="971"/>
                      <a:pt x="389" y="1055"/>
                    </a:cubicBezTo>
                    <a:lnTo>
                      <a:pt x="400" y="1065"/>
                    </a:lnTo>
                    <a:cubicBezTo>
                      <a:pt x="421" y="1076"/>
                      <a:pt x="431" y="1097"/>
                      <a:pt x="442" y="1107"/>
                    </a:cubicBezTo>
                    <a:lnTo>
                      <a:pt x="473" y="1128"/>
                    </a:lnTo>
                    <a:cubicBezTo>
                      <a:pt x="473" y="1139"/>
                      <a:pt x="484" y="1149"/>
                      <a:pt x="494" y="1160"/>
                    </a:cubicBezTo>
                    <a:lnTo>
                      <a:pt x="526" y="1160"/>
                    </a:lnTo>
                    <a:lnTo>
                      <a:pt x="557" y="1128"/>
                    </a:lnTo>
                    <a:lnTo>
                      <a:pt x="568" y="1128"/>
                    </a:lnTo>
                    <a:lnTo>
                      <a:pt x="568" y="1118"/>
                    </a:lnTo>
                    <a:lnTo>
                      <a:pt x="725" y="960"/>
                    </a:lnTo>
                    <a:cubicBezTo>
                      <a:pt x="778" y="897"/>
                      <a:pt x="830" y="824"/>
                      <a:pt x="872" y="750"/>
                    </a:cubicBezTo>
                    <a:cubicBezTo>
                      <a:pt x="893" y="708"/>
                      <a:pt x="914" y="677"/>
                      <a:pt x="925" y="656"/>
                    </a:cubicBezTo>
                    <a:cubicBezTo>
                      <a:pt x="935" y="624"/>
                      <a:pt x="935" y="593"/>
                      <a:pt x="946" y="561"/>
                    </a:cubicBezTo>
                    <a:cubicBezTo>
                      <a:pt x="956" y="509"/>
                      <a:pt x="956" y="446"/>
                      <a:pt x="956" y="383"/>
                    </a:cubicBezTo>
                    <a:cubicBezTo>
                      <a:pt x="946" y="320"/>
                      <a:pt x="925" y="267"/>
                      <a:pt x="893" y="225"/>
                    </a:cubicBezTo>
                    <a:cubicBezTo>
                      <a:pt x="883" y="204"/>
                      <a:pt x="872" y="194"/>
                      <a:pt x="851" y="173"/>
                    </a:cubicBezTo>
                    <a:cubicBezTo>
                      <a:pt x="841" y="152"/>
                      <a:pt x="820" y="141"/>
                      <a:pt x="799" y="120"/>
                    </a:cubicBezTo>
                    <a:cubicBezTo>
                      <a:pt x="736" y="68"/>
                      <a:pt x="641" y="26"/>
                      <a:pt x="536" y="5"/>
                    </a:cubicBezTo>
                    <a:lnTo>
                      <a:pt x="505" y="5"/>
                    </a:lnTo>
                    <a:cubicBezTo>
                      <a:pt x="481" y="2"/>
                      <a:pt x="457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76" name="Google Shape;4676;p79"/>
              <p:cNvSpPr/>
              <p:nvPr/>
            </p:nvSpPr>
            <p:spPr>
              <a:xfrm>
                <a:off x="1776206" y="2885129"/>
                <a:ext cx="65663" cy="5062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673" extrusionOk="0">
                    <a:moveTo>
                      <a:pt x="390" y="1"/>
                    </a:moveTo>
                    <a:cubicBezTo>
                      <a:pt x="369" y="11"/>
                      <a:pt x="348" y="11"/>
                      <a:pt x="337" y="22"/>
                    </a:cubicBezTo>
                    <a:cubicBezTo>
                      <a:pt x="306" y="32"/>
                      <a:pt x="274" y="43"/>
                      <a:pt x="243" y="64"/>
                    </a:cubicBezTo>
                    <a:cubicBezTo>
                      <a:pt x="190" y="106"/>
                      <a:pt x="138" y="158"/>
                      <a:pt x="106" y="221"/>
                    </a:cubicBezTo>
                    <a:cubicBezTo>
                      <a:pt x="75" y="284"/>
                      <a:pt x="53" y="358"/>
                      <a:pt x="32" y="421"/>
                    </a:cubicBezTo>
                    <a:cubicBezTo>
                      <a:pt x="22" y="494"/>
                      <a:pt x="11" y="557"/>
                      <a:pt x="1" y="620"/>
                    </a:cubicBezTo>
                    <a:cubicBezTo>
                      <a:pt x="1" y="652"/>
                      <a:pt x="22" y="673"/>
                      <a:pt x="43" y="673"/>
                    </a:cubicBezTo>
                    <a:cubicBezTo>
                      <a:pt x="75" y="673"/>
                      <a:pt x="96" y="652"/>
                      <a:pt x="106" y="631"/>
                    </a:cubicBezTo>
                    <a:cubicBezTo>
                      <a:pt x="106" y="578"/>
                      <a:pt x="117" y="536"/>
                      <a:pt x="117" y="494"/>
                    </a:cubicBezTo>
                    <a:lnTo>
                      <a:pt x="117" y="505"/>
                    </a:lnTo>
                    <a:cubicBezTo>
                      <a:pt x="138" y="431"/>
                      <a:pt x="159" y="358"/>
                      <a:pt x="190" y="295"/>
                    </a:cubicBezTo>
                    <a:cubicBezTo>
                      <a:pt x="201" y="263"/>
                      <a:pt x="222" y="232"/>
                      <a:pt x="243" y="200"/>
                    </a:cubicBezTo>
                    <a:cubicBezTo>
                      <a:pt x="264" y="179"/>
                      <a:pt x="285" y="158"/>
                      <a:pt x="306" y="148"/>
                    </a:cubicBezTo>
                    <a:lnTo>
                      <a:pt x="369" y="116"/>
                    </a:lnTo>
                    <a:cubicBezTo>
                      <a:pt x="390" y="106"/>
                      <a:pt x="411" y="106"/>
                      <a:pt x="442" y="95"/>
                    </a:cubicBezTo>
                    <a:cubicBezTo>
                      <a:pt x="453" y="95"/>
                      <a:pt x="474" y="95"/>
                      <a:pt x="495" y="106"/>
                    </a:cubicBezTo>
                    <a:cubicBezTo>
                      <a:pt x="516" y="106"/>
                      <a:pt x="526" y="116"/>
                      <a:pt x="547" y="116"/>
                    </a:cubicBezTo>
                    <a:cubicBezTo>
                      <a:pt x="568" y="127"/>
                      <a:pt x="589" y="137"/>
                      <a:pt x="600" y="158"/>
                    </a:cubicBezTo>
                    <a:cubicBezTo>
                      <a:pt x="631" y="179"/>
                      <a:pt x="652" y="211"/>
                      <a:pt x="673" y="232"/>
                    </a:cubicBezTo>
                    <a:lnTo>
                      <a:pt x="736" y="358"/>
                    </a:lnTo>
                    <a:cubicBezTo>
                      <a:pt x="747" y="410"/>
                      <a:pt x="768" y="463"/>
                      <a:pt x="768" y="526"/>
                    </a:cubicBezTo>
                    <a:lnTo>
                      <a:pt x="768" y="599"/>
                    </a:lnTo>
                    <a:cubicBezTo>
                      <a:pt x="757" y="631"/>
                      <a:pt x="789" y="652"/>
                      <a:pt x="810" y="652"/>
                    </a:cubicBezTo>
                    <a:cubicBezTo>
                      <a:pt x="841" y="652"/>
                      <a:pt x="862" y="631"/>
                      <a:pt x="862" y="610"/>
                    </a:cubicBezTo>
                    <a:cubicBezTo>
                      <a:pt x="873" y="536"/>
                      <a:pt x="873" y="473"/>
                      <a:pt x="852" y="400"/>
                    </a:cubicBezTo>
                    <a:cubicBezTo>
                      <a:pt x="841" y="337"/>
                      <a:pt x="810" y="263"/>
                      <a:pt x="778" y="200"/>
                    </a:cubicBezTo>
                    <a:cubicBezTo>
                      <a:pt x="736" y="148"/>
                      <a:pt x="694" y="95"/>
                      <a:pt x="642" y="53"/>
                    </a:cubicBezTo>
                    <a:cubicBezTo>
                      <a:pt x="610" y="32"/>
                      <a:pt x="579" y="22"/>
                      <a:pt x="547" y="11"/>
                    </a:cubicBezTo>
                    <a:cubicBezTo>
                      <a:pt x="526" y="1"/>
                      <a:pt x="505" y="1"/>
                      <a:pt x="4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77" name="Google Shape;4677;p79"/>
              <p:cNvSpPr/>
              <p:nvPr/>
            </p:nvSpPr>
            <p:spPr>
              <a:xfrm>
                <a:off x="1927087" y="2893779"/>
                <a:ext cx="48213" cy="51447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84" extrusionOk="0">
                    <a:moveTo>
                      <a:pt x="263" y="1"/>
                    </a:moveTo>
                    <a:cubicBezTo>
                      <a:pt x="200" y="12"/>
                      <a:pt x="148" y="43"/>
                      <a:pt x="116" y="85"/>
                    </a:cubicBezTo>
                    <a:cubicBezTo>
                      <a:pt x="74" y="138"/>
                      <a:pt x="53" y="201"/>
                      <a:pt x="43" y="264"/>
                    </a:cubicBezTo>
                    <a:cubicBezTo>
                      <a:pt x="22" y="327"/>
                      <a:pt x="11" y="400"/>
                      <a:pt x="11" y="463"/>
                    </a:cubicBezTo>
                    <a:cubicBezTo>
                      <a:pt x="11" y="516"/>
                      <a:pt x="11" y="568"/>
                      <a:pt x="1" y="621"/>
                    </a:cubicBezTo>
                    <a:cubicBezTo>
                      <a:pt x="1" y="642"/>
                      <a:pt x="22" y="673"/>
                      <a:pt x="53" y="673"/>
                    </a:cubicBezTo>
                    <a:cubicBezTo>
                      <a:pt x="85" y="673"/>
                      <a:pt x="106" y="652"/>
                      <a:pt x="106" y="621"/>
                    </a:cubicBezTo>
                    <a:cubicBezTo>
                      <a:pt x="116" y="516"/>
                      <a:pt x="116" y="411"/>
                      <a:pt x="127" y="316"/>
                    </a:cubicBezTo>
                    <a:cubicBezTo>
                      <a:pt x="137" y="274"/>
                      <a:pt x="148" y="232"/>
                      <a:pt x="169" y="190"/>
                    </a:cubicBezTo>
                    <a:cubicBezTo>
                      <a:pt x="179" y="180"/>
                      <a:pt x="190" y="159"/>
                      <a:pt x="200" y="138"/>
                    </a:cubicBezTo>
                    <a:cubicBezTo>
                      <a:pt x="211" y="138"/>
                      <a:pt x="211" y="127"/>
                      <a:pt x="221" y="127"/>
                    </a:cubicBezTo>
                    <a:cubicBezTo>
                      <a:pt x="232" y="117"/>
                      <a:pt x="242" y="117"/>
                      <a:pt x="242" y="106"/>
                    </a:cubicBezTo>
                    <a:lnTo>
                      <a:pt x="305" y="106"/>
                    </a:lnTo>
                    <a:cubicBezTo>
                      <a:pt x="316" y="106"/>
                      <a:pt x="326" y="117"/>
                      <a:pt x="337" y="117"/>
                    </a:cubicBezTo>
                    <a:cubicBezTo>
                      <a:pt x="347" y="127"/>
                      <a:pt x="358" y="127"/>
                      <a:pt x="368" y="138"/>
                    </a:cubicBezTo>
                    <a:cubicBezTo>
                      <a:pt x="389" y="159"/>
                      <a:pt x="400" y="169"/>
                      <a:pt x="410" y="190"/>
                    </a:cubicBezTo>
                    <a:cubicBezTo>
                      <a:pt x="442" y="232"/>
                      <a:pt x="463" y="274"/>
                      <a:pt x="473" y="316"/>
                    </a:cubicBezTo>
                    <a:cubicBezTo>
                      <a:pt x="505" y="411"/>
                      <a:pt x="526" y="516"/>
                      <a:pt x="536" y="610"/>
                    </a:cubicBezTo>
                    <a:lnTo>
                      <a:pt x="536" y="631"/>
                    </a:lnTo>
                    <a:cubicBezTo>
                      <a:pt x="536" y="642"/>
                      <a:pt x="536" y="652"/>
                      <a:pt x="547" y="663"/>
                    </a:cubicBezTo>
                    <a:cubicBezTo>
                      <a:pt x="557" y="673"/>
                      <a:pt x="568" y="684"/>
                      <a:pt x="589" y="684"/>
                    </a:cubicBezTo>
                    <a:cubicBezTo>
                      <a:pt x="599" y="684"/>
                      <a:pt x="610" y="684"/>
                      <a:pt x="620" y="673"/>
                    </a:cubicBezTo>
                    <a:cubicBezTo>
                      <a:pt x="631" y="663"/>
                      <a:pt x="641" y="652"/>
                      <a:pt x="641" y="631"/>
                    </a:cubicBezTo>
                    <a:cubicBezTo>
                      <a:pt x="641" y="579"/>
                      <a:pt x="631" y="516"/>
                      <a:pt x="620" y="453"/>
                    </a:cubicBezTo>
                    <a:lnTo>
                      <a:pt x="557" y="232"/>
                    </a:lnTo>
                    <a:cubicBezTo>
                      <a:pt x="526" y="180"/>
                      <a:pt x="494" y="117"/>
                      <a:pt x="442" y="64"/>
                    </a:cubicBezTo>
                    <a:cubicBezTo>
                      <a:pt x="410" y="43"/>
                      <a:pt x="389" y="22"/>
                      <a:pt x="358" y="12"/>
                    </a:cubicBezTo>
                    <a:cubicBezTo>
                      <a:pt x="337" y="12"/>
                      <a:pt x="326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78" name="Google Shape;4678;p79"/>
              <p:cNvSpPr/>
              <p:nvPr/>
            </p:nvSpPr>
            <p:spPr>
              <a:xfrm>
                <a:off x="1965748" y="2949889"/>
                <a:ext cx="25347" cy="39563"/>
              </a:xfrm>
              <a:custGeom>
                <a:avLst/>
                <a:gdLst/>
                <a:ahLst/>
                <a:cxnLst/>
                <a:rect l="l" t="t" r="r" b="b"/>
                <a:pathLst>
                  <a:path w="337" h="526" extrusionOk="0">
                    <a:moveTo>
                      <a:pt x="201" y="1"/>
                    </a:moveTo>
                    <a:cubicBezTo>
                      <a:pt x="180" y="1"/>
                      <a:pt x="169" y="1"/>
                      <a:pt x="148" y="11"/>
                    </a:cubicBezTo>
                    <a:lnTo>
                      <a:pt x="85" y="43"/>
                    </a:lnTo>
                    <a:cubicBezTo>
                      <a:pt x="75" y="64"/>
                      <a:pt x="64" y="74"/>
                      <a:pt x="54" y="85"/>
                    </a:cubicBezTo>
                    <a:cubicBezTo>
                      <a:pt x="43" y="106"/>
                      <a:pt x="33" y="116"/>
                      <a:pt x="33" y="137"/>
                    </a:cubicBezTo>
                    <a:cubicBezTo>
                      <a:pt x="22" y="158"/>
                      <a:pt x="12" y="169"/>
                      <a:pt x="12" y="190"/>
                    </a:cubicBezTo>
                    <a:cubicBezTo>
                      <a:pt x="1" y="242"/>
                      <a:pt x="1" y="284"/>
                      <a:pt x="12" y="326"/>
                    </a:cubicBezTo>
                    <a:cubicBezTo>
                      <a:pt x="12" y="347"/>
                      <a:pt x="12" y="368"/>
                      <a:pt x="22" y="389"/>
                    </a:cubicBezTo>
                    <a:cubicBezTo>
                      <a:pt x="22" y="400"/>
                      <a:pt x="33" y="421"/>
                      <a:pt x="43" y="442"/>
                    </a:cubicBezTo>
                    <a:cubicBezTo>
                      <a:pt x="54" y="463"/>
                      <a:pt x="64" y="473"/>
                      <a:pt x="85" y="494"/>
                    </a:cubicBezTo>
                    <a:cubicBezTo>
                      <a:pt x="96" y="505"/>
                      <a:pt x="106" y="515"/>
                      <a:pt x="127" y="515"/>
                    </a:cubicBezTo>
                    <a:cubicBezTo>
                      <a:pt x="148" y="515"/>
                      <a:pt x="159" y="526"/>
                      <a:pt x="180" y="526"/>
                    </a:cubicBezTo>
                    <a:cubicBezTo>
                      <a:pt x="201" y="515"/>
                      <a:pt x="222" y="515"/>
                      <a:pt x="243" y="505"/>
                    </a:cubicBezTo>
                    <a:cubicBezTo>
                      <a:pt x="264" y="494"/>
                      <a:pt x="274" y="484"/>
                      <a:pt x="295" y="463"/>
                    </a:cubicBezTo>
                    <a:cubicBezTo>
                      <a:pt x="306" y="442"/>
                      <a:pt x="316" y="431"/>
                      <a:pt x="316" y="410"/>
                    </a:cubicBezTo>
                    <a:cubicBezTo>
                      <a:pt x="337" y="368"/>
                      <a:pt x="337" y="326"/>
                      <a:pt x="337" y="284"/>
                    </a:cubicBezTo>
                    <a:lnTo>
                      <a:pt x="337" y="253"/>
                    </a:lnTo>
                    <a:lnTo>
                      <a:pt x="337" y="242"/>
                    </a:lnTo>
                    <a:cubicBezTo>
                      <a:pt x="337" y="200"/>
                      <a:pt x="327" y="158"/>
                      <a:pt x="316" y="116"/>
                    </a:cubicBezTo>
                    <a:cubicBezTo>
                      <a:pt x="306" y="95"/>
                      <a:pt x="295" y="74"/>
                      <a:pt x="285" y="64"/>
                    </a:cubicBezTo>
                    <a:cubicBezTo>
                      <a:pt x="274" y="43"/>
                      <a:pt x="264" y="32"/>
                      <a:pt x="253" y="22"/>
                    </a:cubicBezTo>
                    <a:cubicBezTo>
                      <a:pt x="232" y="11"/>
                      <a:pt x="222" y="11"/>
                      <a:pt x="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79" name="Google Shape;4679;p79"/>
              <p:cNvSpPr/>
              <p:nvPr/>
            </p:nvSpPr>
            <p:spPr>
              <a:xfrm>
                <a:off x="1750182" y="2937479"/>
                <a:ext cx="29259" cy="4324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575" extrusionOk="0">
                    <a:moveTo>
                      <a:pt x="216" y="0"/>
                    </a:moveTo>
                    <a:cubicBezTo>
                      <a:pt x="210" y="0"/>
                      <a:pt x="205" y="3"/>
                      <a:pt x="200" y="8"/>
                    </a:cubicBezTo>
                    <a:cubicBezTo>
                      <a:pt x="179" y="8"/>
                      <a:pt x="158" y="8"/>
                      <a:pt x="137" y="19"/>
                    </a:cubicBezTo>
                    <a:cubicBezTo>
                      <a:pt x="126" y="29"/>
                      <a:pt x="105" y="40"/>
                      <a:pt x="84" y="61"/>
                    </a:cubicBezTo>
                    <a:cubicBezTo>
                      <a:pt x="74" y="71"/>
                      <a:pt x="63" y="92"/>
                      <a:pt x="53" y="103"/>
                    </a:cubicBezTo>
                    <a:cubicBezTo>
                      <a:pt x="42" y="124"/>
                      <a:pt x="32" y="134"/>
                      <a:pt x="21" y="155"/>
                    </a:cubicBezTo>
                    <a:cubicBezTo>
                      <a:pt x="11" y="197"/>
                      <a:pt x="0" y="239"/>
                      <a:pt x="0" y="281"/>
                    </a:cubicBezTo>
                    <a:cubicBezTo>
                      <a:pt x="0" y="323"/>
                      <a:pt x="0" y="365"/>
                      <a:pt x="11" y="407"/>
                    </a:cubicBezTo>
                    <a:cubicBezTo>
                      <a:pt x="21" y="428"/>
                      <a:pt x="21" y="449"/>
                      <a:pt x="32" y="470"/>
                    </a:cubicBezTo>
                    <a:cubicBezTo>
                      <a:pt x="42" y="481"/>
                      <a:pt x="53" y="502"/>
                      <a:pt x="63" y="512"/>
                    </a:cubicBezTo>
                    <a:cubicBezTo>
                      <a:pt x="84" y="544"/>
                      <a:pt x="126" y="565"/>
                      <a:pt x="158" y="575"/>
                    </a:cubicBezTo>
                    <a:cubicBezTo>
                      <a:pt x="200" y="575"/>
                      <a:pt x="242" y="565"/>
                      <a:pt x="273" y="544"/>
                    </a:cubicBezTo>
                    <a:cubicBezTo>
                      <a:pt x="357" y="502"/>
                      <a:pt x="378" y="407"/>
                      <a:pt x="389" y="323"/>
                    </a:cubicBezTo>
                    <a:lnTo>
                      <a:pt x="389" y="313"/>
                    </a:lnTo>
                    <a:lnTo>
                      <a:pt x="389" y="302"/>
                    </a:lnTo>
                    <a:lnTo>
                      <a:pt x="389" y="239"/>
                    </a:lnTo>
                    <a:cubicBezTo>
                      <a:pt x="389" y="197"/>
                      <a:pt x="378" y="155"/>
                      <a:pt x="357" y="124"/>
                    </a:cubicBezTo>
                    <a:cubicBezTo>
                      <a:pt x="347" y="82"/>
                      <a:pt x="326" y="50"/>
                      <a:pt x="305" y="29"/>
                    </a:cubicBezTo>
                    <a:cubicBezTo>
                      <a:pt x="284" y="19"/>
                      <a:pt x="252" y="8"/>
                      <a:pt x="231" y="8"/>
                    </a:cubicBezTo>
                    <a:cubicBezTo>
                      <a:pt x="226" y="3"/>
                      <a:pt x="221" y="0"/>
                      <a:pt x="2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80" name="Google Shape;4680;p79"/>
              <p:cNvSpPr/>
              <p:nvPr/>
            </p:nvSpPr>
            <p:spPr>
              <a:xfrm>
                <a:off x="2175823" y="3093625"/>
                <a:ext cx="85444" cy="84617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25" extrusionOk="0">
                    <a:moveTo>
                      <a:pt x="1093" y="1"/>
                    </a:moveTo>
                    <a:cubicBezTo>
                      <a:pt x="1083" y="1"/>
                      <a:pt x="1062" y="11"/>
                      <a:pt x="1062" y="32"/>
                    </a:cubicBezTo>
                    <a:cubicBezTo>
                      <a:pt x="1051" y="53"/>
                      <a:pt x="1041" y="64"/>
                      <a:pt x="1030" y="85"/>
                    </a:cubicBezTo>
                    <a:cubicBezTo>
                      <a:pt x="988" y="200"/>
                      <a:pt x="925" y="295"/>
                      <a:pt x="862" y="389"/>
                    </a:cubicBezTo>
                    <a:cubicBezTo>
                      <a:pt x="799" y="473"/>
                      <a:pt x="715" y="557"/>
                      <a:pt x="621" y="631"/>
                    </a:cubicBezTo>
                    <a:cubicBezTo>
                      <a:pt x="537" y="694"/>
                      <a:pt x="442" y="746"/>
                      <a:pt x="327" y="788"/>
                    </a:cubicBezTo>
                    <a:cubicBezTo>
                      <a:pt x="253" y="820"/>
                      <a:pt x="180" y="851"/>
                      <a:pt x="106" y="862"/>
                    </a:cubicBezTo>
                    <a:cubicBezTo>
                      <a:pt x="75" y="872"/>
                      <a:pt x="43" y="893"/>
                      <a:pt x="33" y="925"/>
                    </a:cubicBezTo>
                    <a:cubicBezTo>
                      <a:pt x="12" y="956"/>
                      <a:pt x="1" y="998"/>
                      <a:pt x="12" y="1030"/>
                    </a:cubicBezTo>
                    <a:cubicBezTo>
                      <a:pt x="22" y="1061"/>
                      <a:pt x="43" y="1093"/>
                      <a:pt x="75" y="1103"/>
                    </a:cubicBezTo>
                    <a:cubicBezTo>
                      <a:pt x="96" y="1124"/>
                      <a:pt x="117" y="1124"/>
                      <a:pt x="148" y="1124"/>
                    </a:cubicBezTo>
                    <a:lnTo>
                      <a:pt x="180" y="1124"/>
                    </a:lnTo>
                    <a:cubicBezTo>
                      <a:pt x="316" y="1072"/>
                      <a:pt x="432" y="1019"/>
                      <a:pt x="526" y="946"/>
                    </a:cubicBezTo>
                    <a:cubicBezTo>
                      <a:pt x="621" y="872"/>
                      <a:pt x="705" y="778"/>
                      <a:pt x="789" y="694"/>
                    </a:cubicBezTo>
                    <a:cubicBezTo>
                      <a:pt x="820" y="641"/>
                      <a:pt x="862" y="589"/>
                      <a:pt x="894" y="536"/>
                    </a:cubicBezTo>
                    <a:cubicBezTo>
                      <a:pt x="925" y="494"/>
                      <a:pt x="957" y="442"/>
                      <a:pt x="988" y="389"/>
                    </a:cubicBezTo>
                    <a:cubicBezTo>
                      <a:pt x="1041" y="295"/>
                      <a:pt x="1083" y="179"/>
                      <a:pt x="1135" y="53"/>
                    </a:cubicBezTo>
                    <a:lnTo>
                      <a:pt x="1135" y="22"/>
                    </a:lnTo>
                    <a:cubicBezTo>
                      <a:pt x="1125" y="11"/>
                      <a:pt x="1114" y="11"/>
                      <a:pt x="11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81" name="Google Shape;4681;p79"/>
              <p:cNvSpPr/>
              <p:nvPr/>
            </p:nvSpPr>
            <p:spPr>
              <a:xfrm>
                <a:off x="2211400" y="3036762"/>
                <a:ext cx="49868" cy="79803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061" extrusionOk="0">
                    <a:moveTo>
                      <a:pt x="631" y="1"/>
                    </a:moveTo>
                    <a:cubicBezTo>
                      <a:pt x="620" y="1"/>
                      <a:pt x="610" y="1"/>
                      <a:pt x="610" y="22"/>
                    </a:cubicBezTo>
                    <a:cubicBezTo>
                      <a:pt x="599" y="74"/>
                      <a:pt x="589" y="127"/>
                      <a:pt x="568" y="169"/>
                    </a:cubicBezTo>
                    <a:cubicBezTo>
                      <a:pt x="557" y="211"/>
                      <a:pt x="536" y="263"/>
                      <a:pt x="526" y="295"/>
                    </a:cubicBezTo>
                    <a:cubicBezTo>
                      <a:pt x="473" y="421"/>
                      <a:pt x="400" y="536"/>
                      <a:pt x="326" y="641"/>
                    </a:cubicBezTo>
                    <a:cubicBezTo>
                      <a:pt x="253" y="725"/>
                      <a:pt x="169" y="809"/>
                      <a:pt x="74" y="883"/>
                    </a:cubicBezTo>
                    <a:lnTo>
                      <a:pt x="53" y="904"/>
                    </a:lnTo>
                    <a:lnTo>
                      <a:pt x="43" y="914"/>
                    </a:lnTo>
                    <a:cubicBezTo>
                      <a:pt x="32" y="914"/>
                      <a:pt x="22" y="925"/>
                      <a:pt x="11" y="935"/>
                    </a:cubicBezTo>
                    <a:cubicBezTo>
                      <a:pt x="1" y="946"/>
                      <a:pt x="1" y="967"/>
                      <a:pt x="1" y="977"/>
                    </a:cubicBezTo>
                    <a:cubicBezTo>
                      <a:pt x="1" y="998"/>
                      <a:pt x="11" y="1019"/>
                      <a:pt x="22" y="1030"/>
                    </a:cubicBezTo>
                    <a:cubicBezTo>
                      <a:pt x="43" y="1051"/>
                      <a:pt x="64" y="1061"/>
                      <a:pt x="85" y="1061"/>
                    </a:cubicBezTo>
                    <a:cubicBezTo>
                      <a:pt x="106" y="1061"/>
                      <a:pt x="127" y="1051"/>
                      <a:pt x="137" y="1030"/>
                    </a:cubicBezTo>
                    <a:cubicBezTo>
                      <a:pt x="421" y="715"/>
                      <a:pt x="599" y="379"/>
                      <a:pt x="662" y="32"/>
                    </a:cubicBezTo>
                    <a:cubicBezTo>
                      <a:pt x="662" y="22"/>
                      <a:pt x="662" y="1"/>
                      <a:pt x="6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82" name="Google Shape;4682;p79"/>
              <p:cNvSpPr/>
              <p:nvPr/>
            </p:nvSpPr>
            <p:spPr>
              <a:xfrm>
                <a:off x="1282646" y="2927776"/>
                <a:ext cx="88528" cy="111393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1481" extrusionOk="0">
                    <a:moveTo>
                      <a:pt x="42" y="1"/>
                    </a:moveTo>
                    <a:cubicBezTo>
                      <a:pt x="31" y="1"/>
                      <a:pt x="31" y="11"/>
                      <a:pt x="21" y="11"/>
                    </a:cubicBezTo>
                    <a:cubicBezTo>
                      <a:pt x="10" y="11"/>
                      <a:pt x="0" y="32"/>
                      <a:pt x="10" y="43"/>
                    </a:cubicBezTo>
                    <a:cubicBezTo>
                      <a:pt x="94" y="274"/>
                      <a:pt x="210" y="568"/>
                      <a:pt x="388" y="841"/>
                    </a:cubicBezTo>
                    <a:cubicBezTo>
                      <a:pt x="483" y="988"/>
                      <a:pt x="577" y="1103"/>
                      <a:pt x="672" y="1198"/>
                    </a:cubicBezTo>
                    <a:cubicBezTo>
                      <a:pt x="787" y="1313"/>
                      <a:pt x="903" y="1408"/>
                      <a:pt x="1018" y="1471"/>
                    </a:cubicBezTo>
                    <a:cubicBezTo>
                      <a:pt x="1039" y="1481"/>
                      <a:pt x="1050" y="1481"/>
                      <a:pt x="1071" y="1481"/>
                    </a:cubicBezTo>
                    <a:cubicBezTo>
                      <a:pt x="1102" y="1481"/>
                      <a:pt x="1134" y="1460"/>
                      <a:pt x="1155" y="1429"/>
                    </a:cubicBezTo>
                    <a:cubicBezTo>
                      <a:pt x="1176" y="1408"/>
                      <a:pt x="1176" y="1376"/>
                      <a:pt x="1165" y="1355"/>
                    </a:cubicBezTo>
                    <a:cubicBezTo>
                      <a:pt x="1155" y="1324"/>
                      <a:pt x="1144" y="1303"/>
                      <a:pt x="1123" y="1292"/>
                    </a:cubicBezTo>
                    <a:cubicBezTo>
                      <a:pt x="1018" y="1240"/>
                      <a:pt x="934" y="1187"/>
                      <a:pt x="850" y="1124"/>
                    </a:cubicBezTo>
                    <a:cubicBezTo>
                      <a:pt x="693" y="988"/>
                      <a:pt x="535" y="830"/>
                      <a:pt x="399" y="641"/>
                    </a:cubicBezTo>
                    <a:cubicBezTo>
                      <a:pt x="252" y="431"/>
                      <a:pt x="147" y="232"/>
                      <a:pt x="63" y="22"/>
                    </a:cubicBezTo>
                    <a:cubicBezTo>
                      <a:pt x="63" y="11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83" name="Google Shape;4683;p79"/>
              <p:cNvSpPr/>
              <p:nvPr/>
            </p:nvSpPr>
            <p:spPr>
              <a:xfrm>
                <a:off x="1299193" y="2863016"/>
                <a:ext cx="56186" cy="110641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471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32"/>
                    </a:cubicBezTo>
                    <a:cubicBezTo>
                      <a:pt x="11" y="95"/>
                      <a:pt x="11" y="169"/>
                      <a:pt x="21" y="221"/>
                    </a:cubicBezTo>
                    <a:lnTo>
                      <a:pt x="21" y="242"/>
                    </a:lnTo>
                    <a:cubicBezTo>
                      <a:pt x="32" y="305"/>
                      <a:pt x="42" y="358"/>
                      <a:pt x="53" y="421"/>
                    </a:cubicBezTo>
                    <a:lnTo>
                      <a:pt x="84" y="610"/>
                    </a:lnTo>
                    <a:cubicBezTo>
                      <a:pt x="105" y="662"/>
                      <a:pt x="116" y="715"/>
                      <a:pt x="147" y="788"/>
                    </a:cubicBezTo>
                    <a:cubicBezTo>
                      <a:pt x="189" y="925"/>
                      <a:pt x="242" y="1040"/>
                      <a:pt x="305" y="1135"/>
                    </a:cubicBezTo>
                    <a:cubicBezTo>
                      <a:pt x="389" y="1250"/>
                      <a:pt x="462" y="1355"/>
                      <a:pt x="546" y="1439"/>
                    </a:cubicBezTo>
                    <a:cubicBezTo>
                      <a:pt x="567" y="1460"/>
                      <a:pt x="599" y="1471"/>
                      <a:pt x="630" y="1471"/>
                    </a:cubicBezTo>
                    <a:cubicBezTo>
                      <a:pt x="662" y="1471"/>
                      <a:pt x="683" y="1460"/>
                      <a:pt x="704" y="1439"/>
                    </a:cubicBezTo>
                    <a:cubicBezTo>
                      <a:pt x="725" y="1418"/>
                      <a:pt x="746" y="1387"/>
                      <a:pt x="746" y="1355"/>
                    </a:cubicBezTo>
                    <a:cubicBezTo>
                      <a:pt x="746" y="1334"/>
                      <a:pt x="735" y="1303"/>
                      <a:pt x="714" y="1282"/>
                    </a:cubicBezTo>
                    <a:cubicBezTo>
                      <a:pt x="662" y="1240"/>
                      <a:pt x="620" y="1187"/>
                      <a:pt x="567" y="1124"/>
                    </a:cubicBezTo>
                    <a:cubicBezTo>
                      <a:pt x="536" y="1093"/>
                      <a:pt x="504" y="1051"/>
                      <a:pt x="473" y="1009"/>
                    </a:cubicBezTo>
                    <a:lnTo>
                      <a:pt x="462" y="998"/>
                    </a:lnTo>
                    <a:lnTo>
                      <a:pt x="462" y="998"/>
                    </a:lnTo>
                    <a:lnTo>
                      <a:pt x="452" y="977"/>
                    </a:lnTo>
                    <a:cubicBezTo>
                      <a:pt x="336" y="820"/>
                      <a:pt x="252" y="652"/>
                      <a:pt x="189" y="484"/>
                    </a:cubicBezTo>
                    <a:cubicBezTo>
                      <a:pt x="158" y="400"/>
                      <a:pt x="126" y="326"/>
                      <a:pt x="116" y="253"/>
                    </a:cubicBezTo>
                    <a:cubicBezTo>
                      <a:pt x="95" y="179"/>
                      <a:pt x="84" y="106"/>
                      <a:pt x="74" y="32"/>
                    </a:cubicBezTo>
                    <a:cubicBezTo>
                      <a:pt x="74" y="11"/>
                      <a:pt x="53" y="1"/>
                      <a:pt x="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84" name="Google Shape;4684;p79"/>
              <p:cNvSpPr/>
              <p:nvPr/>
            </p:nvSpPr>
            <p:spPr>
              <a:xfrm>
                <a:off x="2860656" y="3876312"/>
                <a:ext cx="67167" cy="51447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84" extrusionOk="0">
                    <a:moveTo>
                      <a:pt x="841" y="1"/>
                    </a:moveTo>
                    <a:cubicBezTo>
                      <a:pt x="830" y="1"/>
                      <a:pt x="820" y="12"/>
                      <a:pt x="809" y="12"/>
                    </a:cubicBezTo>
                    <a:cubicBezTo>
                      <a:pt x="757" y="33"/>
                      <a:pt x="704" y="64"/>
                      <a:pt x="652" y="96"/>
                    </a:cubicBezTo>
                    <a:cubicBezTo>
                      <a:pt x="599" y="127"/>
                      <a:pt x="547" y="159"/>
                      <a:pt x="505" y="201"/>
                    </a:cubicBezTo>
                    <a:lnTo>
                      <a:pt x="484" y="222"/>
                    </a:lnTo>
                    <a:cubicBezTo>
                      <a:pt x="484" y="211"/>
                      <a:pt x="494" y="201"/>
                      <a:pt x="505" y="201"/>
                    </a:cubicBezTo>
                    <a:cubicBezTo>
                      <a:pt x="526" y="169"/>
                      <a:pt x="536" y="127"/>
                      <a:pt x="505" y="96"/>
                    </a:cubicBezTo>
                    <a:cubicBezTo>
                      <a:pt x="484" y="85"/>
                      <a:pt x="473" y="75"/>
                      <a:pt x="452" y="75"/>
                    </a:cubicBezTo>
                    <a:cubicBezTo>
                      <a:pt x="431" y="75"/>
                      <a:pt x="410" y="85"/>
                      <a:pt x="400" y="96"/>
                    </a:cubicBezTo>
                    <a:cubicBezTo>
                      <a:pt x="379" y="117"/>
                      <a:pt x="358" y="138"/>
                      <a:pt x="347" y="159"/>
                    </a:cubicBezTo>
                    <a:cubicBezTo>
                      <a:pt x="337" y="138"/>
                      <a:pt x="326" y="117"/>
                      <a:pt x="305" y="106"/>
                    </a:cubicBezTo>
                    <a:cubicBezTo>
                      <a:pt x="295" y="96"/>
                      <a:pt x="284" y="96"/>
                      <a:pt x="263" y="96"/>
                    </a:cubicBezTo>
                    <a:lnTo>
                      <a:pt x="242" y="96"/>
                    </a:lnTo>
                    <a:cubicBezTo>
                      <a:pt x="221" y="106"/>
                      <a:pt x="211" y="117"/>
                      <a:pt x="200" y="138"/>
                    </a:cubicBezTo>
                    <a:lnTo>
                      <a:pt x="158" y="180"/>
                    </a:lnTo>
                    <a:cubicBezTo>
                      <a:pt x="116" y="232"/>
                      <a:pt x="74" y="285"/>
                      <a:pt x="43" y="348"/>
                    </a:cubicBezTo>
                    <a:cubicBezTo>
                      <a:pt x="22" y="379"/>
                      <a:pt x="1" y="421"/>
                      <a:pt x="1" y="474"/>
                    </a:cubicBezTo>
                    <a:cubicBezTo>
                      <a:pt x="1" y="495"/>
                      <a:pt x="1" y="516"/>
                      <a:pt x="11" y="537"/>
                    </a:cubicBezTo>
                    <a:cubicBezTo>
                      <a:pt x="11" y="547"/>
                      <a:pt x="22" y="558"/>
                      <a:pt x="32" y="579"/>
                    </a:cubicBezTo>
                    <a:cubicBezTo>
                      <a:pt x="43" y="610"/>
                      <a:pt x="85" y="631"/>
                      <a:pt x="127" y="631"/>
                    </a:cubicBezTo>
                    <a:cubicBezTo>
                      <a:pt x="148" y="631"/>
                      <a:pt x="169" y="621"/>
                      <a:pt x="190" y="610"/>
                    </a:cubicBezTo>
                    <a:cubicBezTo>
                      <a:pt x="211" y="631"/>
                      <a:pt x="232" y="642"/>
                      <a:pt x="263" y="642"/>
                    </a:cubicBezTo>
                    <a:cubicBezTo>
                      <a:pt x="284" y="642"/>
                      <a:pt x="316" y="631"/>
                      <a:pt x="337" y="610"/>
                    </a:cubicBezTo>
                    <a:cubicBezTo>
                      <a:pt x="358" y="652"/>
                      <a:pt x="410" y="684"/>
                      <a:pt x="463" y="684"/>
                    </a:cubicBezTo>
                    <a:cubicBezTo>
                      <a:pt x="505" y="684"/>
                      <a:pt x="547" y="673"/>
                      <a:pt x="578" y="642"/>
                    </a:cubicBezTo>
                    <a:cubicBezTo>
                      <a:pt x="599" y="631"/>
                      <a:pt x="610" y="600"/>
                      <a:pt x="620" y="579"/>
                    </a:cubicBezTo>
                    <a:cubicBezTo>
                      <a:pt x="641" y="526"/>
                      <a:pt x="641" y="474"/>
                      <a:pt x="652" y="421"/>
                    </a:cubicBezTo>
                    <a:cubicBezTo>
                      <a:pt x="662" y="369"/>
                      <a:pt x="673" y="327"/>
                      <a:pt x="694" y="285"/>
                    </a:cubicBezTo>
                    <a:cubicBezTo>
                      <a:pt x="715" y="243"/>
                      <a:pt x="736" y="211"/>
                      <a:pt x="757" y="180"/>
                    </a:cubicBezTo>
                    <a:cubicBezTo>
                      <a:pt x="767" y="159"/>
                      <a:pt x="788" y="148"/>
                      <a:pt x="799" y="138"/>
                    </a:cubicBezTo>
                    <a:cubicBezTo>
                      <a:pt x="820" y="127"/>
                      <a:pt x="841" y="106"/>
                      <a:pt x="862" y="96"/>
                    </a:cubicBezTo>
                    <a:cubicBezTo>
                      <a:pt x="893" y="85"/>
                      <a:pt x="893" y="54"/>
                      <a:pt x="883" y="33"/>
                    </a:cubicBezTo>
                    <a:cubicBezTo>
                      <a:pt x="872" y="12"/>
                      <a:pt x="851" y="1"/>
                      <a:pt x="841" y="1"/>
                    </a:cubicBez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85" name="Google Shape;4685;p79"/>
              <p:cNvSpPr/>
              <p:nvPr/>
            </p:nvSpPr>
            <p:spPr>
              <a:xfrm>
                <a:off x="2805373" y="3879471"/>
                <a:ext cx="43474" cy="411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547" extrusionOk="0">
                    <a:moveTo>
                      <a:pt x="200" y="1"/>
                    </a:moveTo>
                    <a:cubicBezTo>
                      <a:pt x="179" y="1"/>
                      <a:pt x="158" y="1"/>
                      <a:pt x="147" y="22"/>
                    </a:cubicBezTo>
                    <a:cubicBezTo>
                      <a:pt x="116" y="85"/>
                      <a:pt x="74" y="148"/>
                      <a:pt x="42" y="211"/>
                    </a:cubicBezTo>
                    <a:cubicBezTo>
                      <a:pt x="32" y="243"/>
                      <a:pt x="11" y="285"/>
                      <a:pt x="11" y="316"/>
                    </a:cubicBezTo>
                    <a:cubicBezTo>
                      <a:pt x="11" y="327"/>
                      <a:pt x="0" y="348"/>
                      <a:pt x="0" y="358"/>
                    </a:cubicBezTo>
                    <a:lnTo>
                      <a:pt x="0" y="379"/>
                    </a:lnTo>
                    <a:cubicBezTo>
                      <a:pt x="0" y="400"/>
                      <a:pt x="0" y="421"/>
                      <a:pt x="11" y="442"/>
                    </a:cubicBezTo>
                    <a:cubicBezTo>
                      <a:pt x="21" y="474"/>
                      <a:pt x="63" y="505"/>
                      <a:pt x="105" y="505"/>
                    </a:cubicBezTo>
                    <a:cubicBezTo>
                      <a:pt x="116" y="505"/>
                      <a:pt x="137" y="495"/>
                      <a:pt x="158" y="484"/>
                    </a:cubicBezTo>
                    <a:cubicBezTo>
                      <a:pt x="179" y="505"/>
                      <a:pt x="200" y="516"/>
                      <a:pt x="231" y="516"/>
                    </a:cubicBezTo>
                    <a:cubicBezTo>
                      <a:pt x="242" y="516"/>
                      <a:pt x="263" y="505"/>
                      <a:pt x="273" y="505"/>
                    </a:cubicBezTo>
                    <a:lnTo>
                      <a:pt x="284" y="505"/>
                    </a:lnTo>
                    <a:cubicBezTo>
                      <a:pt x="305" y="537"/>
                      <a:pt x="336" y="547"/>
                      <a:pt x="368" y="547"/>
                    </a:cubicBezTo>
                    <a:cubicBezTo>
                      <a:pt x="410" y="547"/>
                      <a:pt x="442" y="537"/>
                      <a:pt x="463" y="505"/>
                    </a:cubicBezTo>
                    <a:cubicBezTo>
                      <a:pt x="484" y="484"/>
                      <a:pt x="505" y="453"/>
                      <a:pt x="505" y="421"/>
                    </a:cubicBezTo>
                    <a:cubicBezTo>
                      <a:pt x="505" y="390"/>
                      <a:pt x="494" y="369"/>
                      <a:pt x="494" y="337"/>
                    </a:cubicBezTo>
                    <a:cubicBezTo>
                      <a:pt x="484" y="306"/>
                      <a:pt x="484" y="274"/>
                      <a:pt x="494" y="243"/>
                    </a:cubicBezTo>
                    <a:cubicBezTo>
                      <a:pt x="494" y="222"/>
                      <a:pt x="505" y="190"/>
                      <a:pt x="515" y="169"/>
                    </a:cubicBezTo>
                    <a:cubicBezTo>
                      <a:pt x="526" y="148"/>
                      <a:pt x="536" y="127"/>
                      <a:pt x="557" y="106"/>
                    </a:cubicBezTo>
                    <a:cubicBezTo>
                      <a:pt x="578" y="85"/>
                      <a:pt x="557" y="43"/>
                      <a:pt x="526" y="22"/>
                    </a:cubicBezTo>
                    <a:cubicBezTo>
                      <a:pt x="515" y="22"/>
                      <a:pt x="505" y="12"/>
                      <a:pt x="494" y="12"/>
                    </a:cubicBezTo>
                    <a:cubicBezTo>
                      <a:pt x="494" y="12"/>
                      <a:pt x="484" y="12"/>
                      <a:pt x="473" y="22"/>
                    </a:cubicBezTo>
                    <a:cubicBezTo>
                      <a:pt x="463" y="22"/>
                      <a:pt x="452" y="33"/>
                      <a:pt x="442" y="43"/>
                    </a:cubicBezTo>
                    <a:cubicBezTo>
                      <a:pt x="431" y="54"/>
                      <a:pt x="421" y="75"/>
                      <a:pt x="410" y="85"/>
                    </a:cubicBezTo>
                    <a:cubicBezTo>
                      <a:pt x="410" y="64"/>
                      <a:pt x="399" y="43"/>
                      <a:pt x="378" y="43"/>
                    </a:cubicBezTo>
                    <a:cubicBezTo>
                      <a:pt x="368" y="33"/>
                      <a:pt x="357" y="33"/>
                      <a:pt x="336" y="33"/>
                    </a:cubicBezTo>
                    <a:cubicBezTo>
                      <a:pt x="315" y="33"/>
                      <a:pt x="294" y="43"/>
                      <a:pt x="273" y="64"/>
                    </a:cubicBezTo>
                    <a:cubicBezTo>
                      <a:pt x="252" y="85"/>
                      <a:pt x="242" y="117"/>
                      <a:pt x="221" y="148"/>
                    </a:cubicBezTo>
                    <a:cubicBezTo>
                      <a:pt x="221" y="138"/>
                      <a:pt x="221" y="127"/>
                      <a:pt x="231" y="117"/>
                    </a:cubicBezTo>
                    <a:cubicBezTo>
                      <a:pt x="231" y="106"/>
                      <a:pt x="242" y="96"/>
                      <a:pt x="252" y="75"/>
                    </a:cubicBezTo>
                    <a:cubicBezTo>
                      <a:pt x="263" y="54"/>
                      <a:pt x="252" y="22"/>
                      <a:pt x="231" y="1"/>
                    </a:cubicBez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86" name="Google Shape;4686;p79"/>
              <p:cNvSpPr/>
              <p:nvPr/>
            </p:nvSpPr>
            <p:spPr>
              <a:xfrm>
                <a:off x="2666375" y="3439614"/>
                <a:ext cx="376000" cy="469191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6238" extrusionOk="0">
                    <a:moveTo>
                      <a:pt x="1974" y="0"/>
                    </a:moveTo>
                    <a:cubicBezTo>
                      <a:pt x="1932" y="0"/>
                      <a:pt x="1911" y="10"/>
                      <a:pt x="1880" y="21"/>
                    </a:cubicBezTo>
                    <a:cubicBezTo>
                      <a:pt x="1859" y="31"/>
                      <a:pt x="1838" y="42"/>
                      <a:pt x="1827" y="63"/>
                    </a:cubicBezTo>
                    <a:cubicBezTo>
                      <a:pt x="1806" y="73"/>
                      <a:pt x="1785" y="105"/>
                      <a:pt x="1785" y="126"/>
                    </a:cubicBezTo>
                    <a:cubicBezTo>
                      <a:pt x="1775" y="157"/>
                      <a:pt x="1775" y="178"/>
                      <a:pt x="1785" y="220"/>
                    </a:cubicBezTo>
                    <a:cubicBezTo>
                      <a:pt x="1785" y="252"/>
                      <a:pt x="1796" y="273"/>
                      <a:pt x="1817" y="304"/>
                    </a:cubicBezTo>
                    <a:cubicBezTo>
                      <a:pt x="1827" y="336"/>
                      <a:pt x="1848" y="357"/>
                      <a:pt x="1869" y="388"/>
                    </a:cubicBezTo>
                    <a:cubicBezTo>
                      <a:pt x="1901" y="430"/>
                      <a:pt x="1932" y="472"/>
                      <a:pt x="1974" y="504"/>
                    </a:cubicBezTo>
                    <a:lnTo>
                      <a:pt x="1848" y="504"/>
                    </a:lnTo>
                    <a:cubicBezTo>
                      <a:pt x="1785" y="504"/>
                      <a:pt x="1733" y="504"/>
                      <a:pt x="1691" y="514"/>
                    </a:cubicBezTo>
                    <a:cubicBezTo>
                      <a:pt x="1638" y="514"/>
                      <a:pt x="1586" y="525"/>
                      <a:pt x="1533" y="535"/>
                    </a:cubicBezTo>
                    <a:cubicBezTo>
                      <a:pt x="1491" y="546"/>
                      <a:pt x="1449" y="556"/>
                      <a:pt x="1407" y="577"/>
                    </a:cubicBezTo>
                    <a:cubicBezTo>
                      <a:pt x="1334" y="609"/>
                      <a:pt x="1260" y="651"/>
                      <a:pt x="1197" y="703"/>
                    </a:cubicBezTo>
                    <a:cubicBezTo>
                      <a:pt x="1092" y="787"/>
                      <a:pt x="997" y="913"/>
                      <a:pt x="924" y="1060"/>
                    </a:cubicBezTo>
                    <a:cubicBezTo>
                      <a:pt x="850" y="1218"/>
                      <a:pt x="798" y="1396"/>
                      <a:pt x="745" y="1554"/>
                    </a:cubicBezTo>
                    <a:cubicBezTo>
                      <a:pt x="693" y="1701"/>
                      <a:pt x="640" y="1858"/>
                      <a:pt x="577" y="2005"/>
                    </a:cubicBezTo>
                    <a:cubicBezTo>
                      <a:pt x="535" y="2089"/>
                      <a:pt x="504" y="2163"/>
                      <a:pt x="462" y="2226"/>
                    </a:cubicBezTo>
                    <a:cubicBezTo>
                      <a:pt x="441" y="2257"/>
                      <a:pt x="409" y="2289"/>
                      <a:pt x="388" y="2331"/>
                    </a:cubicBezTo>
                    <a:lnTo>
                      <a:pt x="357" y="2362"/>
                    </a:lnTo>
                    <a:cubicBezTo>
                      <a:pt x="283" y="2457"/>
                      <a:pt x="199" y="2583"/>
                      <a:pt x="136" y="2698"/>
                    </a:cubicBezTo>
                    <a:cubicBezTo>
                      <a:pt x="105" y="2761"/>
                      <a:pt x="73" y="2824"/>
                      <a:pt x="52" y="2887"/>
                    </a:cubicBezTo>
                    <a:cubicBezTo>
                      <a:pt x="42" y="2919"/>
                      <a:pt x="31" y="2950"/>
                      <a:pt x="31" y="2971"/>
                    </a:cubicBezTo>
                    <a:cubicBezTo>
                      <a:pt x="31" y="3003"/>
                      <a:pt x="42" y="3034"/>
                      <a:pt x="52" y="3066"/>
                    </a:cubicBezTo>
                    <a:cubicBezTo>
                      <a:pt x="84" y="3119"/>
                      <a:pt x="147" y="3140"/>
                      <a:pt x="210" y="3140"/>
                    </a:cubicBezTo>
                    <a:cubicBezTo>
                      <a:pt x="189" y="3182"/>
                      <a:pt x="168" y="3213"/>
                      <a:pt x="147" y="3255"/>
                    </a:cubicBezTo>
                    <a:cubicBezTo>
                      <a:pt x="73" y="3413"/>
                      <a:pt x="31" y="3539"/>
                      <a:pt x="10" y="3665"/>
                    </a:cubicBezTo>
                    <a:cubicBezTo>
                      <a:pt x="0" y="3717"/>
                      <a:pt x="0" y="3780"/>
                      <a:pt x="10" y="3854"/>
                    </a:cubicBezTo>
                    <a:cubicBezTo>
                      <a:pt x="10" y="3875"/>
                      <a:pt x="21" y="3906"/>
                      <a:pt x="31" y="3927"/>
                    </a:cubicBezTo>
                    <a:cubicBezTo>
                      <a:pt x="52" y="3948"/>
                      <a:pt x="63" y="3969"/>
                      <a:pt x="73" y="3980"/>
                    </a:cubicBezTo>
                    <a:cubicBezTo>
                      <a:pt x="94" y="4001"/>
                      <a:pt x="126" y="4022"/>
                      <a:pt x="157" y="4022"/>
                    </a:cubicBezTo>
                    <a:cubicBezTo>
                      <a:pt x="178" y="4022"/>
                      <a:pt x="189" y="4032"/>
                      <a:pt x="210" y="4032"/>
                    </a:cubicBezTo>
                    <a:cubicBezTo>
                      <a:pt x="220" y="4032"/>
                      <a:pt x="241" y="4022"/>
                      <a:pt x="252" y="4022"/>
                    </a:cubicBezTo>
                    <a:cubicBezTo>
                      <a:pt x="273" y="4022"/>
                      <a:pt x="283" y="4022"/>
                      <a:pt x="304" y="4011"/>
                    </a:cubicBezTo>
                    <a:lnTo>
                      <a:pt x="304" y="4011"/>
                    </a:lnTo>
                    <a:cubicBezTo>
                      <a:pt x="294" y="4127"/>
                      <a:pt x="294" y="4232"/>
                      <a:pt x="304" y="4327"/>
                    </a:cubicBezTo>
                    <a:cubicBezTo>
                      <a:pt x="315" y="4505"/>
                      <a:pt x="346" y="4652"/>
                      <a:pt x="399" y="4789"/>
                    </a:cubicBezTo>
                    <a:cubicBezTo>
                      <a:pt x="493" y="5009"/>
                      <a:pt x="619" y="5209"/>
                      <a:pt x="766" y="5387"/>
                    </a:cubicBezTo>
                    <a:cubicBezTo>
                      <a:pt x="913" y="5555"/>
                      <a:pt x="1092" y="5702"/>
                      <a:pt x="1292" y="5828"/>
                    </a:cubicBezTo>
                    <a:cubicBezTo>
                      <a:pt x="1670" y="6059"/>
                      <a:pt x="2121" y="6206"/>
                      <a:pt x="2615" y="6238"/>
                    </a:cubicBezTo>
                    <a:lnTo>
                      <a:pt x="2836" y="6238"/>
                    </a:lnTo>
                    <a:cubicBezTo>
                      <a:pt x="3004" y="6238"/>
                      <a:pt x="3172" y="6227"/>
                      <a:pt x="3340" y="6206"/>
                    </a:cubicBezTo>
                    <a:cubicBezTo>
                      <a:pt x="3602" y="6164"/>
                      <a:pt x="3844" y="6101"/>
                      <a:pt x="4054" y="6007"/>
                    </a:cubicBezTo>
                    <a:cubicBezTo>
                      <a:pt x="4285" y="5912"/>
                      <a:pt x="4474" y="5786"/>
                      <a:pt x="4610" y="5639"/>
                    </a:cubicBezTo>
                    <a:cubicBezTo>
                      <a:pt x="4684" y="5555"/>
                      <a:pt x="4736" y="5482"/>
                      <a:pt x="4778" y="5398"/>
                    </a:cubicBezTo>
                    <a:cubicBezTo>
                      <a:pt x="4831" y="5314"/>
                      <a:pt x="4862" y="5219"/>
                      <a:pt x="4883" y="5135"/>
                    </a:cubicBezTo>
                    <a:cubicBezTo>
                      <a:pt x="4999" y="4705"/>
                      <a:pt x="4873" y="4274"/>
                      <a:pt x="4747" y="3990"/>
                    </a:cubicBezTo>
                    <a:cubicBezTo>
                      <a:pt x="4694" y="3885"/>
                      <a:pt x="4642" y="3791"/>
                      <a:pt x="4600" y="3696"/>
                    </a:cubicBezTo>
                    <a:cubicBezTo>
                      <a:pt x="4547" y="3612"/>
                      <a:pt x="4484" y="3518"/>
                      <a:pt x="4411" y="3413"/>
                    </a:cubicBezTo>
                    <a:cubicBezTo>
                      <a:pt x="4232" y="3161"/>
                      <a:pt x="4096" y="2919"/>
                      <a:pt x="3980" y="2688"/>
                    </a:cubicBezTo>
                    <a:cubicBezTo>
                      <a:pt x="3907" y="2499"/>
                      <a:pt x="3833" y="2299"/>
                      <a:pt x="3770" y="2068"/>
                    </a:cubicBezTo>
                    <a:lnTo>
                      <a:pt x="3728" y="1953"/>
                    </a:lnTo>
                    <a:cubicBezTo>
                      <a:pt x="3697" y="1816"/>
                      <a:pt x="3655" y="1669"/>
                      <a:pt x="3613" y="1533"/>
                    </a:cubicBezTo>
                    <a:cubicBezTo>
                      <a:pt x="3529" y="1312"/>
                      <a:pt x="3455" y="1165"/>
                      <a:pt x="3361" y="1029"/>
                    </a:cubicBezTo>
                    <a:cubicBezTo>
                      <a:pt x="3287" y="945"/>
                      <a:pt x="3224" y="871"/>
                      <a:pt x="3161" y="819"/>
                    </a:cubicBezTo>
                    <a:cubicBezTo>
                      <a:pt x="3109" y="766"/>
                      <a:pt x="3046" y="724"/>
                      <a:pt x="2983" y="693"/>
                    </a:cubicBezTo>
                    <a:cubicBezTo>
                      <a:pt x="2993" y="577"/>
                      <a:pt x="2993" y="462"/>
                      <a:pt x="2972" y="367"/>
                    </a:cubicBezTo>
                    <a:cubicBezTo>
                      <a:pt x="2962" y="315"/>
                      <a:pt x="2941" y="262"/>
                      <a:pt x="2920" y="220"/>
                    </a:cubicBezTo>
                    <a:cubicBezTo>
                      <a:pt x="2899" y="178"/>
                      <a:pt x="2867" y="147"/>
                      <a:pt x="2836" y="126"/>
                    </a:cubicBezTo>
                    <a:cubicBezTo>
                      <a:pt x="2815" y="115"/>
                      <a:pt x="2783" y="105"/>
                      <a:pt x="2752" y="105"/>
                    </a:cubicBezTo>
                    <a:cubicBezTo>
                      <a:pt x="2741" y="105"/>
                      <a:pt x="2720" y="105"/>
                      <a:pt x="2710" y="115"/>
                    </a:cubicBezTo>
                    <a:lnTo>
                      <a:pt x="2647" y="147"/>
                    </a:lnTo>
                    <a:cubicBezTo>
                      <a:pt x="2626" y="168"/>
                      <a:pt x="2615" y="178"/>
                      <a:pt x="2605" y="199"/>
                    </a:cubicBezTo>
                    <a:cubicBezTo>
                      <a:pt x="2584" y="241"/>
                      <a:pt x="2563" y="294"/>
                      <a:pt x="2542" y="346"/>
                    </a:cubicBezTo>
                    <a:cubicBezTo>
                      <a:pt x="2542" y="336"/>
                      <a:pt x="2531" y="336"/>
                      <a:pt x="2531" y="325"/>
                    </a:cubicBezTo>
                    <a:cubicBezTo>
                      <a:pt x="2468" y="252"/>
                      <a:pt x="2405" y="189"/>
                      <a:pt x="2342" y="147"/>
                    </a:cubicBezTo>
                    <a:cubicBezTo>
                      <a:pt x="2279" y="94"/>
                      <a:pt x="2205" y="52"/>
                      <a:pt x="2142" y="31"/>
                    </a:cubicBezTo>
                    <a:cubicBezTo>
                      <a:pt x="2111" y="21"/>
                      <a:pt x="2079" y="10"/>
                      <a:pt x="2058" y="10"/>
                    </a:cubicBezTo>
                    <a:cubicBezTo>
                      <a:pt x="2037" y="10"/>
                      <a:pt x="2006" y="0"/>
                      <a:pt x="19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87" name="Google Shape;4687;p79"/>
              <p:cNvSpPr/>
              <p:nvPr/>
            </p:nvSpPr>
            <p:spPr>
              <a:xfrm>
                <a:off x="2714513" y="3536716"/>
                <a:ext cx="37231" cy="67017"/>
              </a:xfrm>
              <a:custGeom>
                <a:avLst/>
                <a:gdLst/>
                <a:ahLst/>
                <a:cxnLst/>
                <a:rect l="l" t="t" r="r" b="b"/>
                <a:pathLst>
                  <a:path w="495" h="891" extrusionOk="0">
                    <a:moveTo>
                      <a:pt x="95" y="0"/>
                    </a:moveTo>
                    <a:cubicBezTo>
                      <a:pt x="63" y="0"/>
                      <a:pt x="32" y="11"/>
                      <a:pt x="21" y="53"/>
                    </a:cubicBezTo>
                    <a:cubicBezTo>
                      <a:pt x="0" y="84"/>
                      <a:pt x="32" y="137"/>
                      <a:pt x="74" y="147"/>
                    </a:cubicBezTo>
                    <a:cubicBezTo>
                      <a:pt x="95" y="147"/>
                      <a:pt x="116" y="158"/>
                      <a:pt x="137" y="158"/>
                    </a:cubicBezTo>
                    <a:lnTo>
                      <a:pt x="200" y="189"/>
                    </a:lnTo>
                    <a:lnTo>
                      <a:pt x="252" y="242"/>
                    </a:lnTo>
                    <a:lnTo>
                      <a:pt x="284" y="305"/>
                    </a:lnTo>
                    <a:cubicBezTo>
                      <a:pt x="305" y="336"/>
                      <a:pt x="315" y="368"/>
                      <a:pt x="315" y="410"/>
                    </a:cubicBezTo>
                    <a:cubicBezTo>
                      <a:pt x="326" y="462"/>
                      <a:pt x="326" y="504"/>
                      <a:pt x="315" y="557"/>
                    </a:cubicBezTo>
                    <a:cubicBezTo>
                      <a:pt x="305" y="609"/>
                      <a:pt x="294" y="662"/>
                      <a:pt x="273" y="714"/>
                    </a:cubicBezTo>
                    <a:cubicBezTo>
                      <a:pt x="263" y="735"/>
                      <a:pt x="252" y="756"/>
                      <a:pt x="231" y="777"/>
                    </a:cubicBezTo>
                    <a:cubicBezTo>
                      <a:pt x="210" y="809"/>
                      <a:pt x="231" y="861"/>
                      <a:pt x="263" y="882"/>
                    </a:cubicBezTo>
                    <a:cubicBezTo>
                      <a:pt x="275" y="888"/>
                      <a:pt x="288" y="891"/>
                      <a:pt x="300" y="891"/>
                    </a:cubicBezTo>
                    <a:cubicBezTo>
                      <a:pt x="332" y="891"/>
                      <a:pt x="363" y="874"/>
                      <a:pt x="378" y="851"/>
                    </a:cubicBezTo>
                    <a:cubicBezTo>
                      <a:pt x="431" y="777"/>
                      <a:pt x="462" y="693"/>
                      <a:pt x="473" y="609"/>
                    </a:cubicBezTo>
                    <a:cubicBezTo>
                      <a:pt x="494" y="525"/>
                      <a:pt x="494" y="431"/>
                      <a:pt x="473" y="347"/>
                    </a:cubicBezTo>
                    <a:cubicBezTo>
                      <a:pt x="452" y="263"/>
                      <a:pt x="420" y="189"/>
                      <a:pt x="357" y="126"/>
                    </a:cubicBezTo>
                    <a:cubicBezTo>
                      <a:pt x="294" y="53"/>
                      <a:pt x="210" y="11"/>
                      <a:pt x="116" y="0"/>
                    </a:cubicBezTo>
                    <a:close/>
                  </a:path>
                </a:pathLst>
              </a:custGeom>
              <a:solidFill>
                <a:srgbClr val="FBD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88" name="Google Shape;4688;p79"/>
              <p:cNvSpPr/>
              <p:nvPr/>
            </p:nvSpPr>
            <p:spPr>
              <a:xfrm>
                <a:off x="2674273" y="3539875"/>
                <a:ext cx="69574" cy="8379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114" extrusionOk="0">
                    <a:moveTo>
                      <a:pt x="546" y="0"/>
                    </a:moveTo>
                    <a:cubicBezTo>
                      <a:pt x="441" y="0"/>
                      <a:pt x="336" y="42"/>
                      <a:pt x="252" y="126"/>
                    </a:cubicBezTo>
                    <a:cubicBezTo>
                      <a:pt x="178" y="200"/>
                      <a:pt x="105" y="294"/>
                      <a:pt x="63" y="410"/>
                    </a:cubicBezTo>
                    <a:cubicBezTo>
                      <a:pt x="31" y="483"/>
                      <a:pt x="10" y="578"/>
                      <a:pt x="0" y="672"/>
                    </a:cubicBezTo>
                    <a:lnTo>
                      <a:pt x="0" y="819"/>
                    </a:lnTo>
                    <a:cubicBezTo>
                      <a:pt x="10" y="861"/>
                      <a:pt x="21" y="914"/>
                      <a:pt x="42" y="956"/>
                    </a:cubicBezTo>
                    <a:cubicBezTo>
                      <a:pt x="63" y="1008"/>
                      <a:pt x="94" y="1050"/>
                      <a:pt x="136" y="1082"/>
                    </a:cubicBezTo>
                    <a:cubicBezTo>
                      <a:pt x="178" y="1103"/>
                      <a:pt x="220" y="1113"/>
                      <a:pt x="252" y="1113"/>
                    </a:cubicBezTo>
                    <a:lnTo>
                      <a:pt x="273" y="1113"/>
                    </a:lnTo>
                    <a:cubicBezTo>
                      <a:pt x="294" y="1113"/>
                      <a:pt x="325" y="1113"/>
                      <a:pt x="346" y="1103"/>
                    </a:cubicBezTo>
                    <a:cubicBezTo>
                      <a:pt x="378" y="1092"/>
                      <a:pt x="399" y="1082"/>
                      <a:pt x="420" y="1071"/>
                    </a:cubicBezTo>
                    <a:cubicBezTo>
                      <a:pt x="462" y="1050"/>
                      <a:pt x="504" y="1029"/>
                      <a:pt x="556" y="998"/>
                    </a:cubicBezTo>
                    <a:cubicBezTo>
                      <a:pt x="609" y="966"/>
                      <a:pt x="651" y="935"/>
                      <a:pt x="703" y="903"/>
                    </a:cubicBezTo>
                    <a:lnTo>
                      <a:pt x="714" y="893"/>
                    </a:lnTo>
                    <a:cubicBezTo>
                      <a:pt x="745" y="872"/>
                      <a:pt x="766" y="861"/>
                      <a:pt x="798" y="840"/>
                    </a:cubicBezTo>
                    <a:cubicBezTo>
                      <a:pt x="819" y="830"/>
                      <a:pt x="829" y="809"/>
                      <a:pt x="829" y="788"/>
                    </a:cubicBezTo>
                    <a:cubicBezTo>
                      <a:pt x="840" y="788"/>
                      <a:pt x="850" y="767"/>
                      <a:pt x="850" y="756"/>
                    </a:cubicBezTo>
                    <a:cubicBezTo>
                      <a:pt x="871" y="714"/>
                      <a:pt x="892" y="662"/>
                      <a:pt x="892" y="609"/>
                    </a:cubicBezTo>
                    <a:cubicBezTo>
                      <a:pt x="913" y="546"/>
                      <a:pt x="913" y="494"/>
                      <a:pt x="913" y="441"/>
                    </a:cubicBezTo>
                    <a:cubicBezTo>
                      <a:pt x="924" y="305"/>
                      <a:pt x="892" y="210"/>
                      <a:pt x="829" y="137"/>
                    </a:cubicBezTo>
                    <a:cubicBezTo>
                      <a:pt x="798" y="95"/>
                      <a:pt x="756" y="53"/>
                      <a:pt x="724" y="42"/>
                    </a:cubicBezTo>
                    <a:cubicBezTo>
                      <a:pt x="672" y="11"/>
                      <a:pt x="619" y="0"/>
                      <a:pt x="5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89" name="Google Shape;4689;p79"/>
              <p:cNvSpPr/>
              <p:nvPr/>
            </p:nvSpPr>
            <p:spPr>
              <a:xfrm>
                <a:off x="2775362" y="3526412"/>
                <a:ext cx="78224" cy="86272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147" extrusionOk="0">
                    <a:moveTo>
                      <a:pt x="525" y="0"/>
                    </a:moveTo>
                    <a:cubicBezTo>
                      <a:pt x="265" y="0"/>
                      <a:pt x="42" y="245"/>
                      <a:pt x="21" y="547"/>
                    </a:cubicBezTo>
                    <a:cubicBezTo>
                      <a:pt x="0" y="862"/>
                      <a:pt x="210" y="1135"/>
                      <a:pt x="483" y="1145"/>
                    </a:cubicBezTo>
                    <a:cubicBezTo>
                      <a:pt x="494" y="1146"/>
                      <a:pt x="505" y="1147"/>
                      <a:pt x="515" y="1147"/>
                    </a:cubicBezTo>
                    <a:cubicBezTo>
                      <a:pt x="775" y="1147"/>
                      <a:pt x="998" y="902"/>
                      <a:pt x="1019" y="599"/>
                    </a:cubicBezTo>
                    <a:cubicBezTo>
                      <a:pt x="1040" y="284"/>
                      <a:pt x="830" y="11"/>
                      <a:pt x="557" y="1"/>
                    </a:cubicBezTo>
                    <a:cubicBezTo>
                      <a:pt x="546" y="0"/>
                      <a:pt x="535" y="0"/>
                      <a:pt x="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90" name="Google Shape;4690;p79"/>
              <p:cNvSpPr/>
              <p:nvPr/>
            </p:nvSpPr>
            <p:spPr>
              <a:xfrm>
                <a:off x="2776941" y="3534384"/>
                <a:ext cx="56110" cy="67167"/>
              </a:xfrm>
              <a:custGeom>
                <a:avLst/>
                <a:gdLst/>
                <a:ahLst/>
                <a:cxnLst/>
                <a:rect l="l" t="t" r="r" b="b"/>
                <a:pathLst>
                  <a:path w="746" h="893" extrusionOk="0">
                    <a:moveTo>
                      <a:pt x="347" y="0"/>
                    </a:moveTo>
                    <a:cubicBezTo>
                      <a:pt x="326" y="0"/>
                      <a:pt x="315" y="10"/>
                      <a:pt x="305" y="10"/>
                    </a:cubicBezTo>
                    <a:cubicBezTo>
                      <a:pt x="294" y="10"/>
                      <a:pt x="284" y="21"/>
                      <a:pt x="273" y="21"/>
                    </a:cubicBezTo>
                    <a:cubicBezTo>
                      <a:pt x="252" y="21"/>
                      <a:pt x="242" y="31"/>
                      <a:pt x="231" y="42"/>
                    </a:cubicBezTo>
                    <a:cubicBezTo>
                      <a:pt x="210" y="42"/>
                      <a:pt x="200" y="52"/>
                      <a:pt x="179" y="63"/>
                    </a:cubicBezTo>
                    <a:lnTo>
                      <a:pt x="147" y="94"/>
                    </a:lnTo>
                    <a:cubicBezTo>
                      <a:pt x="126" y="105"/>
                      <a:pt x="116" y="126"/>
                      <a:pt x="105" y="136"/>
                    </a:cubicBezTo>
                    <a:cubicBezTo>
                      <a:pt x="95" y="147"/>
                      <a:pt x="84" y="157"/>
                      <a:pt x="74" y="178"/>
                    </a:cubicBezTo>
                    <a:cubicBezTo>
                      <a:pt x="32" y="252"/>
                      <a:pt x="0" y="346"/>
                      <a:pt x="0" y="441"/>
                    </a:cubicBezTo>
                    <a:cubicBezTo>
                      <a:pt x="0" y="504"/>
                      <a:pt x="0" y="556"/>
                      <a:pt x="11" y="619"/>
                    </a:cubicBezTo>
                    <a:cubicBezTo>
                      <a:pt x="11" y="630"/>
                      <a:pt x="21" y="640"/>
                      <a:pt x="21" y="651"/>
                    </a:cubicBezTo>
                    <a:cubicBezTo>
                      <a:pt x="30" y="669"/>
                      <a:pt x="39" y="694"/>
                      <a:pt x="55" y="714"/>
                    </a:cubicBezTo>
                    <a:lnTo>
                      <a:pt x="55" y="714"/>
                    </a:lnTo>
                    <a:cubicBezTo>
                      <a:pt x="54" y="714"/>
                      <a:pt x="53" y="714"/>
                      <a:pt x="53" y="714"/>
                    </a:cubicBezTo>
                    <a:cubicBezTo>
                      <a:pt x="63" y="735"/>
                      <a:pt x="74" y="745"/>
                      <a:pt x="95" y="766"/>
                    </a:cubicBezTo>
                    <a:lnTo>
                      <a:pt x="126" y="798"/>
                    </a:lnTo>
                    <a:lnTo>
                      <a:pt x="158" y="829"/>
                    </a:lnTo>
                    <a:cubicBezTo>
                      <a:pt x="168" y="840"/>
                      <a:pt x="189" y="850"/>
                      <a:pt x="200" y="850"/>
                    </a:cubicBezTo>
                    <a:lnTo>
                      <a:pt x="200" y="861"/>
                    </a:lnTo>
                    <a:cubicBezTo>
                      <a:pt x="210" y="861"/>
                      <a:pt x="221" y="861"/>
                      <a:pt x="221" y="871"/>
                    </a:cubicBezTo>
                    <a:cubicBezTo>
                      <a:pt x="242" y="871"/>
                      <a:pt x="263" y="882"/>
                      <a:pt x="273" y="882"/>
                    </a:cubicBezTo>
                    <a:cubicBezTo>
                      <a:pt x="294" y="892"/>
                      <a:pt x="305" y="892"/>
                      <a:pt x="326" y="892"/>
                    </a:cubicBezTo>
                    <a:lnTo>
                      <a:pt x="399" y="892"/>
                    </a:lnTo>
                    <a:cubicBezTo>
                      <a:pt x="410" y="892"/>
                      <a:pt x="420" y="892"/>
                      <a:pt x="431" y="882"/>
                    </a:cubicBezTo>
                    <a:cubicBezTo>
                      <a:pt x="441" y="882"/>
                      <a:pt x="452" y="882"/>
                      <a:pt x="473" y="871"/>
                    </a:cubicBezTo>
                    <a:cubicBezTo>
                      <a:pt x="483" y="871"/>
                      <a:pt x="494" y="861"/>
                      <a:pt x="504" y="861"/>
                    </a:cubicBezTo>
                    <a:cubicBezTo>
                      <a:pt x="525" y="850"/>
                      <a:pt x="536" y="840"/>
                      <a:pt x="557" y="829"/>
                    </a:cubicBezTo>
                    <a:cubicBezTo>
                      <a:pt x="567" y="819"/>
                      <a:pt x="578" y="808"/>
                      <a:pt x="599" y="798"/>
                    </a:cubicBezTo>
                    <a:cubicBezTo>
                      <a:pt x="609" y="787"/>
                      <a:pt x="620" y="766"/>
                      <a:pt x="641" y="756"/>
                    </a:cubicBezTo>
                    <a:cubicBezTo>
                      <a:pt x="651" y="735"/>
                      <a:pt x="662" y="724"/>
                      <a:pt x="672" y="703"/>
                    </a:cubicBezTo>
                    <a:lnTo>
                      <a:pt x="704" y="640"/>
                    </a:lnTo>
                    <a:cubicBezTo>
                      <a:pt x="714" y="630"/>
                      <a:pt x="725" y="598"/>
                      <a:pt x="725" y="577"/>
                    </a:cubicBezTo>
                    <a:cubicBezTo>
                      <a:pt x="735" y="556"/>
                      <a:pt x="735" y="535"/>
                      <a:pt x="746" y="514"/>
                    </a:cubicBezTo>
                    <a:lnTo>
                      <a:pt x="746" y="483"/>
                    </a:lnTo>
                    <a:lnTo>
                      <a:pt x="746" y="451"/>
                    </a:lnTo>
                    <a:lnTo>
                      <a:pt x="746" y="441"/>
                    </a:lnTo>
                    <a:lnTo>
                      <a:pt x="746" y="367"/>
                    </a:lnTo>
                    <a:cubicBezTo>
                      <a:pt x="746" y="346"/>
                      <a:pt x="735" y="325"/>
                      <a:pt x="735" y="304"/>
                    </a:cubicBezTo>
                    <a:cubicBezTo>
                      <a:pt x="725" y="283"/>
                      <a:pt x="714" y="262"/>
                      <a:pt x="704" y="231"/>
                    </a:cubicBezTo>
                    <a:cubicBezTo>
                      <a:pt x="693" y="210"/>
                      <a:pt x="683" y="189"/>
                      <a:pt x="672" y="178"/>
                    </a:cubicBezTo>
                    <a:cubicBezTo>
                      <a:pt x="672" y="168"/>
                      <a:pt x="662" y="157"/>
                      <a:pt x="662" y="147"/>
                    </a:cubicBezTo>
                    <a:cubicBezTo>
                      <a:pt x="651" y="147"/>
                      <a:pt x="651" y="136"/>
                      <a:pt x="641" y="136"/>
                    </a:cubicBezTo>
                    <a:cubicBezTo>
                      <a:pt x="630" y="126"/>
                      <a:pt x="620" y="105"/>
                      <a:pt x="609" y="94"/>
                    </a:cubicBezTo>
                    <a:lnTo>
                      <a:pt x="588" y="73"/>
                    </a:lnTo>
                    <a:lnTo>
                      <a:pt x="578" y="73"/>
                    </a:lnTo>
                    <a:lnTo>
                      <a:pt x="546" y="42"/>
                    </a:lnTo>
                    <a:lnTo>
                      <a:pt x="536" y="42"/>
                    </a:lnTo>
                    <a:cubicBezTo>
                      <a:pt x="525" y="31"/>
                      <a:pt x="515" y="31"/>
                      <a:pt x="515" y="31"/>
                    </a:cubicBezTo>
                    <a:cubicBezTo>
                      <a:pt x="504" y="31"/>
                      <a:pt x="504" y="21"/>
                      <a:pt x="494" y="21"/>
                    </a:cubicBezTo>
                    <a:lnTo>
                      <a:pt x="473" y="21"/>
                    </a:lnTo>
                    <a:cubicBezTo>
                      <a:pt x="473" y="10"/>
                      <a:pt x="462" y="10"/>
                      <a:pt x="462" y="10"/>
                    </a:cubicBezTo>
                    <a:lnTo>
                      <a:pt x="441" y="10"/>
                    </a:lnTo>
                    <a:cubicBezTo>
                      <a:pt x="431" y="10"/>
                      <a:pt x="420" y="0"/>
                      <a:pt x="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91" name="Google Shape;4691;p79"/>
              <p:cNvSpPr/>
              <p:nvPr/>
            </p:nvSpPr>
            <p:spPr>
              <a:xfrm>
                <a:off x="2786418" y="3594406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92" name="Google Shape;4692;p79"/>
              <p:cNvSpPr/>
              <p:nvPr/>
            </p:nvSpPr>
            <p:spPr>
              <a:xfrm>
                <a:off x="2816429" y="3566125"/>
                <a:ext cx="28506" cy="12034"/>
              </a:xfrm>
              <a:custGeom>
                <a:avLst/>
                <a:gdLst/>
                <a:ahLst/>
                <a:cxnLst/>
                <a:rect l="l" t="t" r="r" b="b"/>
                <a:pathLst>
                  <a:path w="379" h="160" extrusionOk="0">
                    <a:moveTo>
                      <a:pt x="126" y="0"/>
                    </a:moveTo>
                    <a:cubicBezTo>
                      <a:pt x="61" y="0"/>
                      <a:pt x="11" y="20"/>
                      <a:pt x="11" y="50"/>
                    </a:cubicBezTo>
                    <a:cubicBezTo>
                      <a:pt x="0" y="92"/>
                      <a:pt x="74" y="134"/>
                      <a:pt x="179" y="155"/>
                    </a:cubicBezTo>
                    <a:cubicBezTo>
                      <a:pt x="201" y="158"/>
                      <a:pt x="224" y="159"/>
                      <a:pt x="245" y="159"/>
                    </a:cubicBezTo>
                    <a:cubicBezTo>
                      <a:pt x="313" y="159"/>
                      <a:pt x="368" y="145"/>
                      <a:pt x="368" y="113"/>
                    </a:cubicBezTo>
                    <a:cubicBezTo>
                      <a:pt x="379" y="71"/>
                      <a:pt x="305" y="29"/>
                      <a:pt x="200" y="8"/>
                    </a:cubicBezTo>
                    <a:cubicBezTo>
                      <a:pt x="174" y="3"/>
                      <a:pt x="149" y="0"/>
                      <a:pt x="126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93" name="Google Shape;4693;p79"/>
              <p:cNvSpPr/>
              <p:nvPr/>
            </p:nvSpPr>
            <p:spPr>
              <a:xfrm>
                <a:off x="2860656" y="3646530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5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94" name="Google Shape;4694;p79"/>
              <p:cNvSpPr/>
              <p:nvPr/>
            </p:nvSpPr>
            <p:spPr>
              <a:xfrm>
                <a:off x="2859828" y="3646530"/>
                <a:ext cx="903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1" extrusionOk="0">
                    <a:moveTo>
                      <a:pt x="12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5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95" name="Google Shape;4695;p79"/>
              <p:cNvSpPr/>
              <p:nvPr/>
            </p:nvSpPr>
            <p:spPr>
              <a:xfrm>
                <a:off x="2859828" y="3646530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5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96" name="Google Shape;4696;p79"/>
              <p:cNvSpPr/>
              <p:nvPr/>
            </p:nvSpPr>
            <p:spPr>
              <a:xfrm>
                <a:off x="2860656" y="3646530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5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97" name="Google Shape;4697;p79"/>
              <p:cNvSpPr/>
              <p:nvPr/>
            </p:nvSpPr>
            <p:spPr>
              <a:xfrm>
                <a:off x="2860656" y="3646530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5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98" name="Google Shape;4698;p79"/>
              <p:cNvSpPr/>
              <p:nvPr/>
            </p:nvSpPr>
            <p:spPr>
              <a:xfrm>
                <a:off x="2859828" y="3646530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5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99" name="Google Shape;4699;p79"/>
              <p:cNvSpPr/>
              <p:nvPr/>
            </p:nvSpPr>
            <p:spPr>
              <a:xfrm>
                <a:off x="2854338" y="3612533"/>
                <a:ext cx="248059" cy="226924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017" extrusionOk="0">
                    <a:moveTo>
                      <a:pt x="767" y="0"/>
                    </a:moveTo>
                    <a:cubicBezTo>
                      <a:pt x="746" y="0"/>
                      <a:pt x="715" y="0"/>
                      <a:pt x="683" y="11"/>
                    </a:cubicBezTo>
                    <a:cubicBezTo>
                      <a:pt x="578" y="21"/>
                      <a:pt x="484" y="53"/>
                      <a:pt x="389" y="105"/>
                    </a:cubicBezTo>
                    <a:cubicBezTo>
                      <a:pt x="326" y="147"/>
                      <a:pt x="263" y="189"/>
                      <a:pt x="221" y="231"/>
                    </a:cubicBezTo>
                    <a:cubicBezTo>
                      <a:pt x="200" y="263"/>
                      <a:pt x="179" y="284"/>
                      <a:pt x="158" y="315"/>
                    </a:cubicBezTo>
                    <a:lnTo>
                      <a:pt x="148" y="326"/>
                    </a:lnTo>
                    <a:lnTo>
                      <a:pt x="137" y="336"/>
                    </a:lnTo>
                    <a:lnTo>
                      <a:pt x="137" y="347"/>
                    </a:lnTo>
                    <a:cubicBezTo>
                      <a:pt x="116" y="378"/>
                      <a:pt x="95" y="410"/>
                      <a:pt x="85" y="452"/>
                    </a:cubicBezTo>
                    <a:lnTo>
                      <a:pt x="74" y="452"/>
                    </a:lnTo>
                    <a:cubicBezTo>
                      <a:pt x="74" y="462"/>
                      <a:pt x="64" y="483"/>
                      <a:pt x="64" y="494"/>
                    </a:cubicBezTo>
                    <a:cubicBezTo>
                      <a:pt x="53" y="515"/>
                      <a:pt x="53" y="536"/>
                      <a:pt x="43" y="546"/>
                    </a:cubicBezTo>
                    <a:lnTo>
                      <a:pt x="43" y="557"/>
                    </a:lnTo>
                    <a:cubicBezTo>
                      <a:pt x="32" y="599"/>
                      <a:pt x="22" y="651"/>
                      <a:pt x="22" y="693"/>
                    </a:cubicBezTo>
                    <a:cubicBezTo>
                      <a:pt x="11" y="693"/>
                      <a:pt x="11" y="704"/>
                      <a:pt x="11" y="704"/>
                    </a:cubicBezTo>
                    <a:lnTo>
                      <a:pt x="11" y="714"/>
                    </a:lnTo>
                    <a:cubicBezTo>
                      <a:pt x="11" y="735"/>
                      <a:pt x="1" y="767"/>
                      <a:pt x="1" y="798"/>
                    </a:cubicBezTo>
                    <a:lnTo>
                      <a:pt x="1" y="956"/>
                    </a:lnTo>
                    <a:cubicBezTo>
                      <a:pt x="11" y="1145"/>
                      <a:pt x="53" y="1324"/>
                      <a:pt x="116" y="1492"/>
                    </a:cubicBezTo>
                    <a:cubicBezTo>
                      <a:pt x="211" y="1754"/>
                      <a:pt x="347" y="2007"/>
                      <a:pt x="515" y="2227"/>
                    </a:cubicBezTo>
                    <a:cubicBezTo>
                      <a:pt x="662" y="2437"/>
                      <a:pt x="851" y="2616"/>
                      <a:pt x="1061" y="2773"/>
                    </a:cubicBezTo>
                    <a:cubicBezTo>
                      <a:pt x="1166" y="2847"/>
                      <a:pt x="1271" y="2910"/>
                      <a:pt x="1397" y="2962"/>
                    </a:cubicBezTo>
                    <a:cubicBezTo>
                      <a:pt x="1450" y="2983"/>
                      <a:pt x="1523" y="3004"/>
                      <a:pt x="1586" y="3015"/>
                    </a:cubicBezTo>
                    <a:cubicBezTo>
                      <a:pt x="1612" y="3015"/>
                      <a:pt x="1640" y="3017"/>
                      <a:pt x="1668" y="3017"/>
                    </a:cubicBezTo>
                    <a:cubicBezTo>
                      <a:pt x="1698" y="3017"/>
                      <a:pt x="1727" y="3014"/>
                      <a:pt x="1754" y="3004"/>
                    </a:cubicBezTo>
                    <a:cubicBezTo>
                      <a:pt x="1786" y="3004"/>
                      <a:pt x="1828" y="2994"/>
                      <a:pt x="1859" y="2973"/>
                    </a:cubicBezTo>
                    <a:cubicBezTo>
                      <a:pt x="1880" y="2962"/>
                      <a:pt x="1912" y="2941"/>
                      <a:pt x="1933" y="2931"/>
                    </a:cubicBezTo>
                    <a:lnTo>
                      <a:pt x="1996" y="2868"/>
                    </a:lnTo>
                    <a:cubicBezTo>
                      <a:pt x="2006" y="2847"/>
                      <a:pt x="2027" y="2815"/>
                      <a:pt x="2027" y="2794"/>
                    </a:cubicBezTo>
                    <a:cubicBezTo>
                      <a:pt x="2038" y="2773"/>
                      <a:pt x="2038" y="2763"/>
                      <a:pt x="2038" y="2742"/>
                    </a:cubicBezTo>
                    <a:cubicBezTo>
                      <a:pt x="2048" y="2742"/>
                      <a:pt x="2038" y="2731"/>
                      <a:pt x="2048" y="2731"/>
                    </a:cubicBezTo>
                    <a:cubicBezTo>
                      <a:pt x="2069" y="2742"/>
                      <a:pt x="2090" y="2752"/>
                      <a:pt x="2122" y="2763"/>
                    </a:cubicBezTo>
                    <a:cubicBezTo>
                      <a:pt x="2237" y="2815"/>
                      <a:pt x="2353" y="2847"/>
                      <a:pt x="2458" y="2878"/>
                    </a:cubicBezTo>
                    <a:cubicBezTo>
                      <a:pt x="2542" y="2889"/>
                      <a:pt x="2615" y="2899"/>
                      <a:pt x="2678" y="2899"/>
                    </a:cubicBezTo>
                    <a:lnTo>
                      <a:pt x="2773" y="2899"/>
                    </a:lnTo>
                    <a:cubicBezTo>
                      <a:pt x="2888" y="2878"/>
                      <a:pt x="2983" y="2836"/>
                      <a:pt x="3046" y="2763"/>
                    </a:cubicBezTo>
                    <a:cubicBezTo>
                      <a:pt x="3088" y="2721"/>
                      <a:pt x="3119" y="2668"/>
                      <a:pt x="3119" y="2626"/>
                    </a:cubicBezTo>
                    <a:cubicBezTo>
                      <a:pt x="3130" y="2584"/>
                      <a:pt x="3119" y="2532"/>
                      <a:pt x="3098" y="2490"/>
                    </a:cubicBezTo>
                    <a:cubicBezTo>
                      <a:pt x="3077" y="2427"/>
                      <a:pt x="3035" y="2374"/>
                      <a:pt x="2962" y="2301"/>
                    </a:cubicBezTo>
                    <a:lnTo>
                      <a:pt x="2962" y="2301"/>
                    </a:lnTo>
                    <a:cubicBezTo>
                      <a:pt x="2983" y="2311"/>
                      <a:pt x="3014" y="2311"/>
                      <a:pt x="3046" y="2311"/>
                    </a:cubicBezTo>
                    <a:cubicBezTo>
                      <a:pt x="3109" y="2311"/>
                      <a:pt x="3182" y="2301"/>
                      <a:pt x="3235" y="2259"/>
                    </a:cubicBezTo>
                    <a:cubicBezTo>
                      <a:pt x="3266" y="2227"/>
                      <a:pt x="3287" y="2196"/>
                      <a:pt x="3298" y="2164"/>
                    </a:cubicBezTo>
                    <a:cubicBezTo>
                      <a:pt x="3298" y="2133"/>
                      <a:pt x="3298" y="2091"/>
                      <a:pt x="3287" y="2059"/>
                    </a:cubicBezTo>
                    <a:cubicBezTo>
                      <a:pt x="3266" y="1965"/>
                      <a:pt x="3224" y="1870"/>
                      <a:pt x="3151" y="1786"/>
                    </a:cubicBezTo>
                    <a:cubicBezTo>
                      <a:pt x="3088" y="1712"/>
                      <a:pt x="3014" y="1639"/>
                      <a:pt x="2909" y="1565"/>
                    </a:cubicBezTo>
                    <a:cubicBezTo>
                      <a:pt x="2836" y="1502"/>
                      <a:pt x="2752" y="1439"/>
                      <a:pt x="2668" y="1387"/>
                    </a:cubicBezTo>
                    <a:lnTo>
                      <a:pt x="2636" y="1355"/>
                    </a:lnTo>
                    <a:cubicBezTo>
                      <a:pt x="2563" y="1303"/>
                      <a:pt x="2479" y="1240"/>
                      <a:pt x="2395" y="1177"/>
                    </a:cubicBezTo>
                    <a:cubicBezTo>
                      <a:pt x="2332" y="1114"/>
                      <a:pt x="2269" y="1040"/>
                      <a:pt x="2206" y="977"/>
                    </a:cubicBezTo>
                    <a:lnTo>
                      <a:pt x="2174" y="935"/>
                    </a:lnTo>
                    <a:cubicBezTo>
                      <a:pt x="2080" y="841"/>
                      <a:pt x="1996" y="746"/>
                      <a:pt x="1901" y="651"/>
                    </a:cubicBezTo>
                    <a:cubicBezTo>
                      <a:pt x="1786" y="536"/>
                      <a:pt x="1691" y="452"/>
                      <a:pt x="1597" y="368"/>
                    </a:cubicBezTo>
                    <a:cubicBezTo>
                      <a:pt x="1471" y="263"/>
                      <a:pt x="1366" y="189"/>
                      <a:pt x="1261" y="137"/>
                    </a:cubicBezTo>
                    <a:cubicBezTo>
                      <a:pt x="1156" y="84"/>
                      <a:pt x="1072" y="53"/>
                      <a:pt x="977" y="21"/>
                    </a:cubicBezTo>
                    <a:cubicBezTo>
                      <a:pt x="904" y="11"/>
                      <a:pt x="841" y="0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00" name="Google Shape;4700;p79"/>
              <p:cNvSpPr/>
              <p:nvPr/>
            </p:nvSpPr>
            <p:spPr>
              <a:xfrm>
                <a:off x="2885100" y="3689177"/>
                <a:ext cx="175401" cy="107482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429" extrusionOk="0">
                    <a:moveTo>
                      <a:pt x="1555" y="0"/>
                    </a:moveTo>
                    <a:cubicBezTo>
                      <a:pt x="1545" y="11"/>
                      <a:pt x="1534" y="32"/>
                      <a:pt x="1545" y="42"/>
                    </a:cubicBezTo>
                    <a:cubicBezTo>
                      <a:pt x="1713" y="210"/>
                      <a:pt x="1912" y="326"/>
                      <a:pt x="2080" y="494"/>
                    </a:cubicBezTo>
                    <a:lnTo>
                      <a:pt x="2080" y="483"/>
                    </a:lnTo>
                    <a:cubicBezTo>
                      <a:pt x="2122" y="536"/>
                      <a:pt x="2175" y="588"/>
                      <a:pt x="2206" y="651"/>
                    </a:cubicBezTo>
                    <a:lnTo>
                      <a:pt x="2238" y="714"/>
                    </a:lnTo>
                    <a:lnTo>
                      <a:pt x="2238" y="746"/>
                    </a:lnTo>
                    <a:lnTo>
                      <a:pt x="2238" y="756"/>
                    </a:lnTo>
                    <a:lnTo>
                      <a:pt x="2227" y="767"/>
                    </a:lnTo>
                    <a:cubicBezTo>
                      <a:pt x="2217" y="767"/>
                      <a:pt x="2217" y="767"/>
                      <a:pt x="2206" y="777"/>
                    </a:cubicBezTo>
                    <a:lnTo>
                      <a:pt x="2175" y="777"/>
                    </a:lnTo>
                    <a:cubicBezTo>
                      <a:pt x="2143" y="767"/>
                      <a:pt x="2112" y="767"/>
                      <a:pt x="2080" y="756"/>
                    </a:cubicBezTo>
                    <a:cubicBezTo>
                      <a:pt x="2028" y="746"/>
                      <a:pt x="1975" y="714"/>
                      <a:pt x="1923" y="693"/>
                    </a:cubicBezTo>
                    <a:cubicBezTo>
                      <a:pt x="1912" y="683"/>
                      <a:pt x="1902" y="683"/>
                      <a:pt x="1891" y="683"/>
                    </a:cubicBezTo>
                    <a:cubicBezTo>
                      <a:pt x="1870" y="693"/>
                      <a:pt x="1860" y="704"/>
                      <a:pt x="1860" y="714"/>
                    </a:cubicBezTo>
                    <a:cubicBezTo>
                      <a:pt x="1849" y="725"/>
                      <a:pt x="1849" y="735"/>
                      <a:pt x="1860" y="746"/>
                    </a:cubicBezTo>
                    <a:cubicBezTo>
                      <a:pt x="1860" y="756"/>
                      <a:pt x="1870" y="767"/>
                      <a:pt x="1870" y="767"/>
                    </a:cubicBezTo>
                    <a:lnTo>
                      <a:pt x="1902" y="798"/>
                    </a:lnTo>
                    <a:cubicBezTo>
                      <a:pt x="1986" y="883"/>
                      <a:pt x="2059" y="967"/>
                      <a:pt x="2122" y="1061"/>
                    </a:cubicBezTo>
                    <a:lnTo>
                      <a:pt x="2154" y="1156"/>
                    </a:lnTo>
                    <a:lnTo>
                      <a:pt x="2154" y="1198"/>
                    </a:lnTo>
                    <a:lnTo>
                      <a:pt x="2154" y="1229"/>
                    </a:lnTo>
                    <a:cubicBezTo>
                      <a:pt x="2143" y="1240"/>
                      <a:pt x="2143" y="1240"/>
                      <a:pt x="2143" y="1250"/>
                    </a:cubicBezTo>
                    <a:lnTo>
                      <a:pt x="2122" y="1271"/>
                    </a:lnTo>
                    <a:cubicBezTo>
                      <a:pt x="2112" y="1282"/>
                      <a:pt x="2101" y="1292"/>
                      <a:pt x="2091" y="1292"/>
                    </a:cubicBezTo>
                    <a:cubicBezTo>
                      <a:pt x="2080" y="1303"/>
                      <a:pt x="2070" y="1303"/>
                      <a:pt x="2049" y="1303"/>
                    </a:cubicBezTo>
                    <a:cubicBezTo>
                      <a:pt x="2038" y="1313"/>
                      <a:pt x="2028" y="1313"/>
                      <a:pt x="2007" y="1313"/>
                    </a:cubicBezTo>
                    <a:cubicBezTo>
                      <a:pt x="1996" y="1303"/>
                      <a:pt x="1975" y="1303"/>
                      <a:pt x="1954" y="1303"/>
                    </a:cubicBezTo>
                    <a:cubicBezTo>
                      <a:pt x="1912" y="1282"/>
                      <a:pt x="1881" y="1271"/>
                      <a:pt x="1839" y="1250"/>
                    </a:cubicBezTo>
                    <a:cubicBezTo>
                      <a:pt x="1713" y="1177"/>
                      <a:pt x="1609" y="1073"/>
                      <a:pt x="1514" y="978"/>
                    </a:cubicBezTo>
                    <a:lnTo>
                      <a:pt x="1514" y="978"/>
                    </a:lnTo>
                    <a:lnTo>
                      <a:pt x="1398" y="861"/>
                    </a:lnTo>
                    <a:cubicBezTo>
                      <a:pt x="1398" y="851"/>
                      <a:pt x="1387" y="840"/>
                      <a:pt x="1377" y="840"/>
                    </a:cubicBezTo>
                    <a:lnTo>
                      <a:pt x="1356" y="840"/>
                    </a:lnTo>
                    <a:cubicBezTo>
                      <a:pt x="1352" y="837"/>
                      <a:pt x="1347" y="836"/>
                      <a:pt x="1342" y="836"/>
                    </a:cubicBezTo>
                    <a:cubicBezTo>
                      <a:pt x="1332" y="836"/>
                      <a:pt x="1320" y="840"/>
                      <a:pt x="1314" y="840"/>
                    </a:cubicBezTo>
                    <a:cubicBezTo>
                      <a:pt x="1303" y="851"/>
                      <a:pt x="1293" y="872"/>
                      <a:pt x="1293" y="883"/>
                    </a:cubicBezTo>
                    <a:lnTo>
                      <a:pt x="1293" y="914"/>
                    </a:lnTo>
                    <a:cubicBezTo>
                      <a:pt x="1324" y="956"/>
                      <a:pt x="1345" y="1009"/>
                      <a:pt x="1356" y="1061"/>
                    </a:cubicBezTo>
                    <a:cubicBezTo>
                      <a:pt x="1366" y="1093"/>
                      <a:pt x="1366" y="1124"/>
                      <a:pt x="1366" y="1156"/>
                    </a:cubicBezTo>
                    <a:cubicBezTo>
                      <a:pt x="1366" y="1177"/>
                      <a:pt x="1356" y="1198"/>
                      <a:pt x="1356" y="1219"/>
                    </a:cubicBezTo>
                    <a:cubicBezTo>
                      <a:pt x="1345" y="1229"/>
                      <a:pt x="1345" y="1240"/>
                      <a:pt x="1335" y="1250"/>
                    </a:cubicBezTo>
                    <a:cubicBezTo>
                      <a:pt x="1324" y="1261"/>
                      <a:pt x="1324" y="1271"/>
                      <a:pt x="1314" y="1282"/>
                    </a:cubicBezTo>
                    <a:cubicBezTo>
                      <a:pt x="1303" y="1292"/>
                      <a:pt x="1293" y="1292"/>
                      <a:pt x="1282" y="1303"/>
                    </a:cubicBezTo>
                    <a:cubicBezTo>
                      <a:pt x="1261" y="1303"/>
                      <a:pt x="1251" y="1313"/>
                      <a:pt x="1230" y="1313"/>
                    </a:cubicBezTo>
                    <a:cubicBezTo>
                      <a:pt x="1219" y="1324"/>
                      <a:pt x="1198" y="1324"/>
                      <a:pt x="1177" y="1324"/>
                    </a:cubicBezTo>
                    <a:cubicBezTo>
                      <a:pt x="1135" y="1324"/>
                      <a:pt x="1104" y="1313"/>
                      <a:pt x="1072" y="1303"/>
                    </a:cubicBezTo>
                    <a:cubicBezTo>
                      <a:pt x="1020" y="1282"/>
                      <a:pt x="967" y="1261"/>
                      <a:pt x="915" y="1229"/>
                    </a:cubicBezTo>
                    <a:cubicBezTo>
                      <a:pt x="810" y="1166"/>
                      <a:pt x="705" y="1093"/>
                      <a:pt x="621" y="998"/>
                    </a:cubicBezTo>
                    <a:cubicBezTo>
                      <a:pt x="547" y="925"/>
                      <a:pt x="484" y="861"/>
                      <a:pt x="432" y="777"/>
                    </a:cubicBezTo>
                    <a:cubicBezTo>
                      <a:pt x="379" y="704"/>
                      <a:pt x="327" y="620"/>
                      <a:pt x="274" y="536"/>
                    </a:cubicBezTo>
                    <a:cubicBezTo>
                      <a:pt x="190" y="389"/>
                      <a:pt x="127" y="242"/>
                      <a:pt x="85" y="84"/>
                    </a:cubicBezTo>
                    <a:cubicBezTo>
                      <a:pt x="77" y="69"/>
                      <a:pt x="64" y="59"/>
                      <a:pt x="49" y="59"/>
                    </a:cubicBezTo>
                    <a:cubicBezTo>
                      <a:pt x="44" y="59"/>
                      <a:pt x="38" y="60"/>
                      <a:pt x="33" y="63"/>
                    </a:cubicBezTo>
                    <a:cubicBezTo>
                      <a:pt x="12" y="74"/>
                      <a:pt x="1" y="84"/>
                      <a:pt x="12" y="105"/>
                    </a:cubicBezTo>
                    <a:cubicBezTo>
                      <a:pt x="96" y="336"/>
                      <a:pt x="190" y="567"/>
                      <a:pt x="327" y="767"/>
                    </a:cubicBezTo>
                    <a:cubicBezTo>
                      <a:pt x="400" y="872"/>
                      <a:pt x="474" y="977"/>
                      <a:pt x="558" y="1072"/>
                    </a:cubicBezTo>
                    <a:lnTo>
                      <a:pt x="694" y="1208"/>
                    </a:lnTo>
                    <a:cubicBezTo>
                      <a:pt x="747" y="1240"/>
                      <a:pt x="789" y="1282"/>
                      <a:pt x="841" y="1313"/>
                    </a:cubicBezTo>
                    <a:cubicBezTo>
                      <a:pt x="894" y="1345"/>
                      <a:pt x="946" y="1376"/>
                      <a:pt x="1009" y="1397"/>
                    </a:cubicBezTo>
                    <a:cubicBezTo>
                      <a:pt x="1051" y="1418"/>
                      <a:pt x="1104" y="1429"/>
                      <a:pt x="1156" y="1429"/>
                    </a:cubicBezTo>
                    <a:cubicBezTo>
                      <a:pt x="1198" y="1429"/>
                      <a:pt x="1240" y="1429"/>
                      <a:pt x="1293" y="1418"/>
                    </a:cubicBezTo>
                    <a:cubicBezTo>
                      <a:pt x="1324" y="1408"/>
                      <a:pt x="1356" y="1397"/>
                      <a:pt x="1387" y="1366"/>
                    </a:cubicBezTo>
                    <a:cubicBezTo>
                      <a:pt x="1408" y="1355"/>
                      <a:pt x="1419" y="1345"/>
                      <a:pt x="1429" y="1324"/>
                    </a:cubicBezTo>
                    <a:cubicBezTo>
                      <a:pt x="1440" y="1313"/>
                      <a:pt x="1450" y="1292"/>
                      <a:pt x="1461" y="1271"/>
                    </a:cubicBezTo>
                    <a:cubicBezTo>
                      <a:pt x="1482" y="1240"/>
                      <a:pt x="1492" y="1198"/>
                      <a:pt x="1492" y="1156"/>
                    </a:cubicBezTo>
                    <a:lnTo>
                      <a:pt x="1492" y="1103"/>
                    </a:lnTo>
                    <a:cubicBezTo>
                      <a:pt x="1555" y="1166"/>
                      <a:pt x="1618" y="1229"/>
                      <a:pt x="1692" y="1282"/>
                    </a:cubicBezTo>
                    <a:cubicBezTo>
                      <a:pt x="1734" y="1303"/>
                      <a:pt x="1765" y="1324"/>
                      <a:pt x="1807" y="1345"/>
                    </a:cubicBezTo>
                    <a:cubicBezTo>
                      <a:pt x="1839" y="1366"/>
                      <a:pt x="1870" y="1387"/>
                      <a:pt x="1912" y="1397"/>
                    </a:cubicBezTo>
                    <a:cubicBezTo>
                      <a:pt x="1923" y="1397"/>
                      <a:pt x="1944" y="1408"/>
                      <a:pt x="1965" y="1408"/>
                    </a:cubicBezTo>
                    <a:lnTo>
                      <a:pt x="2017" y="1408"/>
                    </a:lnTo>
                    <a:cubicBezTo>
                      <a:pt x="2026" y="1410"/>
                      <a:pt x="2035" y="1412"/>
                      <a:pt x="2044" y="1412"/>
                    </a:cubicBezTo>
                    <a:cubicBezTo>
                      <a:pt x="2067" y="1412"/>
                      <a:pt x="2089" y="1404"/>
                      <a:pt x="2112" y="1397"/>
                    </a:cubicBezTo>
                    <a:cubicBezTo>
                      <a:pt x="2185" y="1376"/>
                      <a:pt x="2248" y="1324"/>
                      <a:pt x="2269" y="1250"/>
                    </a:cubicBezTo>
                    <a:cubicBezTo>
                      <a:pt x="2280" y="1177"/>
                      <a:pt x="2269" y="1103"/>
                      <a:pt x="2238" y="1040"/>
                    </a:cubicBezTo>
                    <a:cubicBezTo>
                      <a:pt x="2196" y="977"/>
                      <a:pt x="2154" y="914"/>
                      <a:pt x="2101" y="851"/>
                    </a:cubicBezTo>
                    <a:lnTo>
                      <a:pt x="2101" y="851"/>
                    </a:lnTo>
                    <a:cubicBezTo>
                      <a:pt x="2122" y="856"/>
                      <a:pt x="2143" y="859"/>
                      <a:pt x="2164" y="859"/>
                    </a:cubicBezTo>
                    <a:cubicBezTo>
                      <a:pt x="2185" y="859"/>
                      <a:pt x="2206" y="856"/>
                      <a:pt x="2227" y="851"/>
                    </a:cubicBezTo>
                    <a:cubicBezTo>
                      <a:pt x="2269" y="851"/>
                      <a:pt x="2301" y="819"/>
                      <a:pt x="2311" y="788"/>
                    </a:cubicBezTo>
                    <a:cubicBezTo>
                      <a:pt x="2332" y="746"/>
                      <a:pt x="2322" y="693"/>
                      <a:pt x="2301" y="662"/>
                    </a:cubicBezTo>
                    <a:cubicBezTo>
                      <a:pt x="2227" y="525"/>
                      <a:pt x="2112" y="420"/>
                      <a:pt x="1986" y="326"/>
                    </a:cubicBezTo>
                    <a:cubicBezTo>
                      <a:pt x="1849" y="221"/>
                      <a:pt x="1713" y="126"/>
                      <a:pt x="1597" y="21"/>
                    </a:cubicBezTo>
                    <a:cubicBezTo>
                      <a:pt x="1597" y="21"/>
                      <a:pt x="1597" y="11"/>
                      <a:pt x="1587" y="11"/>
                    </a:cubicBezTo>
                    <a:cubicBezTo>
                      <a:pt x="1587" y="0"/>
                      <a:pt x="1576" y="0"/>
                      <a:pt x="1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01" name="Google Shape;4701;p79"/>
              <p:cNvSpPr/>
              <p:nvPr/>
            </p:nvSpPr>
            <p:spPr>
              <a:xfrm>
                <a:off x="2899316" y="3658339"/>
                <a:ext cx="93267" cy="70401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36" extrusionOk="0">
                    <a:moveTo>
                      <a:pt x="33" y="0"/>
                    </a:moveTo>
                    <a:cubicBezTo>
                      <a:pt x="12" y="0"/>
                      <a:pt x="1" y="21"/>
                      <a:pt x="12" y="42"/>
                    </a:cubicBezTo>
                    <a:cubicBezTo>
                      <a:pt x="33" y="105"/>
                      <a:pt x="54" y="168"/>
                      <a:pt x="85" y="232"/>
                    </a:cubicBezTo>
                    <a:cubicBezTo>
                      <a:pt x="106" y="305"/>
                      <a:pt x="138" y="379"/>
                      <a:pt x="169" y="452"/>
                    </a:cubicBezTo>
                    <a:cubicBezTo>
                      <a:pt x="211" y="526"/>
                      <a:pt x="243" y="599"/>
                      <a:pt x="295" y="673"/>
                    </a:cubicBezTo>
                    <a:cubicBezTo>
                      <a:pt x="316" y="704"/>
                      <a:pt x="337" y="736"/>
                      <a:pt x="369" y="767"/>
                    </a:cubicBezTo>
                    <a:lnTo>
                      <a:pt x="442" y="841"/>
                    </a:lnTo>
                    <a:cubicBezTo>
                      <a:pt x="463" y="851"/>
                      <a:pt x="474" y="862"/>
                      <a:pt x="495" y="872"/>
                    </a:cubicBezTo>
                    <a:cubicBezTo>
                      <a:pt x="505" y="883"/>
                      <a:pt x="526" y="893"/>
                      <a:pt x="547" y="893"/>
                    </a:cubicBezTo>
                    <a:cubicBezTo>
                      <a:pt x="568" y="904"/>
                      <a:pt x="589" y="914"/>
                      <a:pt x="610" y="914"/>
                    </a:cubicBezTo>
                    <a:cubicBezTo>
                      <a:pt x="631" y="925"/>
                      <a:pt x="642" y="925"/>
                      <a:pt x="663" y="925"/>
                    </a:cubicBezTo>
                    <a:cubicBezTo>
                      <a:pt x="684" y="935"/>
                      <a:pt x="705" y="935"/>
                      <a:pt x="726" y="935"/>
                    </a:cubicBezTo>
                    <a:cubicBezTo>
                      <a:pt x="747" y="925"/>
                      <a:pt x="757" y="925"/>
                      <a:pt x="768" y="925"/>
                    </a:cubicBezTo>
                    <a:cubicBezTo>
                      <a:pt x="789" y="914"/>
                      <a:pt x="810" y="904"/>
                      <a:pt x="820" y="904"/>
                    </a:cubicBezTo>
                    <a:lnTo>
                      <a:pt x="852" y="872"/>
                    </a:lnTo>
                    <a:cubicBezTo>
                      <a:pt x="873" y="851"/>
                      <a:pt x="883" y="820"/>
                      <a:pt x="894" y="788"/>
                    </a:cubicBezTo>
                    <a:cubicBezTo>
                      <a:pt x="894" y="757"/>
                      <a:pt x="904" y="725"/>
                      <a:pt x="894" y="694"/>
                    </a:cubicBezTo>
                    <a:lnTo>
                      <a:pt x="894" y="652"/>
                    </a:lnTo>
                    <a:cubicBezTo>
                      <a:pt x="925" y="673"/>
                      <a:pt x="946" y="694"/>
                      <a:pt x="978" y="704"/>
                    </a:cubicBezTo>
                    <a:cubicBezTo>
                      <a:pt x="999" y="715"/>
                      <a:pt x="1030" y="725"/>
                      <a:pt x="1051" y="736"/>
                    </a:cubicBezTo>
                    <a:cubicBezTo>
                      <a:pt x="1072" y="736"/>
                      <a:pt x="1088" y="740"/>
                      <a:pt x="1103" y="740"/>
                    </a:cubicBezTo>
                    <a:cubicBezTo>
                      <a:pt x="1111" y="740"/>
                      <a:pt x="1118" y="739"/>
                      <a:pt x="1125" y="736"/>
                    </a:cubicBezTo>
                    <a:cubicBezTo>
                      <a:pt x="1146" y="736"/>
                      <a:pt x="1156" y="725"/>
                      <a:pt x="1167" y="725"/>
                    </a:cubicBezTo>
                    <a:cubicBezTo>
                      <a:pt x="1177" y="715"/>
                      <a:pt x="1188" y="715"/>
                      <a:pt x="1188" y="704"/>
                    </a:cubicBezTo>
                    <a:cubicBezTo>
                      <a:pt x="1209" y="694"/>
                      <a:pt x="1219" y="683"/>
                      <a:pt x="1230" y="673"/>
                    </a:cubicBezTo>
                    <a:cubicBezTo>
                      <a:pt x="1230" y="652"/>
                      <a:pt x="1240" y="641"/>
                      <a:pt x="1240" y="631"/>
                    </a:cubicBezTo>
                    <a:cubicBezTo>
                      <a:pt x="1240" y="589"/>
                      <a:pt x="1230" y="547"/>
                      <a:pt x="1209" y="515"/>
                    </a:cubicBezTo>
                    <a:cubicBezTo>
                      <a:pt x="1188" y="473"/>
                      <a:pt x="1167" y="442"/>
                      <a:pt x="1135" y="410"/>
                    </a:cubicBezTo>
                    <a:cubicBezTo>
                      <a:pt x="1104" y="368"/>
                      <a:pt x="1072" y="326"/>
                      <a:pt x="1030" y="295"/>
                    </a:cubicBezTo>
                    <a:cubicBezTo>
                      <a:pt x="1009" y="274"/>
                      <a:pt x="988" y="242"/>
                      <a:pt x="957" y="221"/>
                    </a:cubicBezTo>
                    <a:cubicBezTo>
                      <a:pt x="957" y="211"/>
                      <a:pt x="936" y="211"/>
                      <a:pt x="925" y="211"/>
                    </a:cubicBezTo>
                    <a:cubicBezTo>
                      <a:pt x="915" y="221"/>
                      <a:pt x="904" y="242"/>
                      <a:pt x="915" y="253"/>
                    </a:cubicBezTo>
                    <a:lnTo>
                      <a:pt x="1030" y="368"/>
                    </a:lnTo>
                    <a:cubicBezTo>
                      <a:pt x="1072" y="421"/>
                      <a:pt x="1114" y="473"/>
                      <a:pt x="1146" y="526"/>
                    </a:cubicBezTo>
                    <a:lnTo>
                      <a:pt x="1177" y="589"/>
                    </a:lnTo>
                    <a:lnTo>
                      <a:pt x="1177" y="620"/>
                    </a:lnTo>
                    <a:lnTo>
                      <a:pt x="1177" y="631"/>
                    </a:lnTo>
                    <a:cubicBezTo>
                      <a:pt x="1177" y="631"/>
                      <a:pt x="1177" y="641"/>
                      <a:pt x="1167" y="641"/>
                    </a:cubicBezTo>
                    <a:lnTo>
                      <a:pt x="1167" y="652"/>
                    </a:lnTo>
                    <a:cubicBezTo>
                      <a:pt x="1156" y="652"/>
                      <a:pt x="1146" y="662"/>
                      <a:pt x="1146" y="662"/>
                    </a:cubicBezTo>
                    <a:cubicBezTo>
                      <a:pt x="1135" y="673"/>
                      <a:pt x="1125" y="673"/>
                      <a:pt x="1114" y="673"/>
                    </a:cubicBezTo>
                    <a:lnTo>
                      <a:pt x="1072" y="673"/>
                    </a:lnTo>
                    <a:cubicBezTo>
                      <a:pt x="1051" y="662"/>
                      <a:pt x="1041" y="652"/>
                      <a:pt x="1020" y="641"/>
                    </a:cubicBezTo>
                    <a:cubicBezTo>
                      <a:pt x="978" y="620"/>
                      <a:pt x="946" y="589"/>
                      <a:pt x="904" y="557"/>
                    </a:cubicBezTo>
                    <a:cubicBezTo>
                      <a:pt x="883" y="536"/>
                      <a:pt x="852" y="505"/>
                      <a:pt x="820" y="484"/>
                    </a:cubicBezTo>
                    <a:cubicBezTo>
                      <a:pt x="820" y="473"/>
                      <a:pt x="799" y="473"/>
                      <a:pt x="789" y="473"/>
                    </a:cubicBezTo>
                    <a:cubicBezTo>
                      <a:pt x="778" y="473"/>
                      <a:pt x="768" y="473"/>
                      <a:pt x="768" y="484"/>
                    </a:cubicBezTo>
                    <a:cubicBezTo>
                      <a:pt x="747" y="494"/>
                      <a:pt x="747" y="515"/>
                      <a:pt x="747" y="526"/>
                    </a:cubicBezTo>
                    <a:cubicBezTo>
                      <a:pt x="747" y="547"/>
                      <a:pt x="757" y="557"/>
                      <a:pt x="768" y="578"/>
                    </a:cubicBezTo>
                    <a:cubicBezTo>
                      <a:pt x="768" y="589"/>
                      <a:pt x="768" y="610"/>
                      <a:pt x="778" y="620"/>
                    </a:cubicBezTo>
                    <a:cubicBezTo>
                      <a:pt x="778" y="652"/>
                      <a:pt x="789" y="683"/>
                      <a:pt x="789" y="715"/>
                    </a:cubicBezTo>
                    <a:cubicBezTo>
                      <a:pt x="789" y="736"/>
                      <a:pt x="778" y="746"/>
                      <a:pt x="778" y="767"/>
                    </a:cubicBezTo>
                    <a:cubicBezTo>
                      <a:pt x="778" y="778"/>
                      <a:pt x="768" y="778"/>
                      <a:pt x="768" y="788"/>
                    </a:cubicBezTo>
                    <a:cubicBezTo>
                      <a:pt x="768" y="799"/>
                      <a:pt x="757" y="799"/>
                      <a:pt x="757" y="799"/>
                    </a:cubicBezTo>
                    <a:lnTo>
                      <a:pt x="747" y="809"/>
                    </a:lnTo>
                    <a:cubicBezTo>
                      <a:pt x="736" y="809"/>
                      <a:pt x="736" y="809"/>
                      <a:pt x="726" y="820"/>
                    </a:cubicBezTo>
                    <a:lnTo>
                      <a:pt x="705" y="820"/>
                    </a:lnTo>
                    <a:cubicBezTo>
                      <a:pt x="673" y="820"/>
                      <a:pt x="652" y="809"/>
                      <a:pt x="631" y="809"/>
                    </a:cubicBezTo>
                    <a:cubicBezTo>
                      <a:pt x="610" y="799"/>
                      <a:pt x="579" y="788"/>
                      <a:pt x="558" y="778"/>
                    </a:cubicBezTo>
                    <a:cubicBezTo>
                      <a:pt x="537" y="767"/>
                      <a:pt x="526" y="746"/>
                      <a:pt x="505" y="736"/>
                    </a:cubicBezTo>
                    <a:cubicBezTo>
                      <a:pt x="484" y="725"/>
                      <a:pt x="474" y="715"/>
                      <a:pt x="463" y="694"/>
                    </a:cubicBezTo>
                    <a:cubicBezTo>
                      <a:pt x="379" y="620"/>
                      <a:pt x="316" y="526"/>
                      <a:pt x="264" y="431"/>
                    </a:cubicBezTo>
                    <a:lnTo>
                      <a:pt x="264" y="421"/>
                    </a:lnTo>
                    <a:cubicBezTo>
                      <a:pt x="222" y="358"/>
                      <a:pt x="190" y="284"/>
                      <a:pt x="159" y="211"/>
                    </a:cubicBezTo>
                    <a:cubicBezTo>
                      <a:pt x="127" y="147"/>
                      <a:pt x="96" y="84"/>
                      <a:pt x="75" y="21"/>
                    </a:cubicBezTo>
                    <a:cubicBezTo>
                      <a:pt x="75" y="0"/>
                      <a:pt x="64" y="0"/>
                      <a:pt x="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02" name="Google Shape;4702;p79"/>
              <p:cNvSpPr/>
              <p:nvPr/>
            </p:nvSpPr>
            <p:spPr>
              <a:xfrm>
                <a:off x="1300020" y="3183657"/>
                <a:ext cx="1087609" cy="1167487"/>
              </a:xfrm>
              <a:custGeom>
                <a:avLst/>
                <a:gdLst/>
                <a:ahLst/>
                <a:cxnLst/>
                <a:rect l="l" t="t" r="r" b="b"/>
                <a:pathLst>
                  <a:path w="14460" h="15522" extrusionOk="0">
                    <a:moveTo>
                      <a:pt x="10938" y="14997"/>
                    </a:moveTo>
                    <a:cubicBezTo>
                      <a:pt x="10916" y="15003"/>
                      <a:pt x="10895" y="15006"/>
                      <a:pt x="10874" y="15010"/>
                    </a:cubicBezTo>
                    <a:lnTo>
                      <a:pt x="10874" y="15010"/>
                    </a:lnTo>
                    <a:cubicBezTo>
                      <a:pt x="10896" y="15004"/>
                      <a:pt x="10916" y="14999"/>
                      <a:pt x="10938" y="14997"/>
                    </a:cubicBezTo>
                    <a:close/>
                    <a:moveTo>
                      <a:pt x="7750" y="1"/>
                    </a:moveTo>
                    <a:cubicBezTo>
                      <a:pt x="7477" y="11"/>
                      <a:pt x="7204" y="22"/>
                      <a:pt x="6931" y="43"/>
                    </a:cubicBezTo>
                    <a:cubicBezTo>
                      <a:pt x="6332" y="106"/>
                      <a:pt x="5765" y="232"/>
                      <a:pt x="5260" y="410"/>
                    </a:cubicBezTo>
                    <a:cubicBezTo>
                      <a:pt x="4987" y="515"/>
                      <a:pt x="4746" y="620"/>
                      <a:pt x="4515" y="746"/>
                    </a:cubicBezTo>
                    <a:cubicBezTo>
                      <a:pt x="4273" y="883"/>
                      <a:pt x="4063" y="1030"/>
                      <a:pt x="3885" y="1187"/>
                    </a:cubicBezTo>
                    <a:cubicBezTo>
                      <a:pt x="3685" y="1366"/>
                      <a:pt x="3528" y="1555"/>
                      <a:pt x="3402" y="1744"/>
                    </a:cubicBezTo>
                    <a:cubicBezTo>
                      <a:pt x="3307" y="1891"/>
                      <a:pt x="3223" y="2038"/>
                      <a:pt x="3171" y="2195"/>
                    </a:cubicBezTo>
                    <a:cubicBezTo>
                      <a:pt x="2751" y="2248"/>
                      <a:pt x="2362" y="2405"/>
                      <a:pt x="2058" y="2647"/>
                    </a:cubicBezTo>
                    <a:cubicBezTo>
                      <a:pt x="1743" y="2899"/>
                      <a:pt x="1501" y="3245"/>
                      <a:pt x="1375" y="3634"/>
                    </a:cubicBezTo>
                    <a:cubicBezTo>
                      <a:pt x="1281" y="3928"/>
                      <a:pt x="1239" y="4243"/>
                      <a:pt x="1249" y="4600"/>
                    </a:cubicBezTo>
                    <a:cubicBezTo>
                      <a:pt x="1260" y="4894"/>
                      <a:pt x="1312" y="5209"/>
                      <a:pt x="1396" y="5597"/>
                    </a:cubicBezTo>
                    <a:cubicBezTo>
                      <a:pt x="1438" y="5755"/>
                      <a:pt x="1470" y="5902"/>
                      <a:pt x="1512" y="6049"/>
                    </a:cubicBezTo>
                    <a:cubicBezTo>
                      <a:pt x="1638" y="6543"/>
                      <a:pt x="1774" y="7057"/>
                      <a:pt x="1785" y="7593"/>
                    </a:cubicBezTo>
                    <a:cubicBezTo>
                      <a:pt x="1785" y="7709"/>
                      <a:pt x="1774" y="7814"/>
                      <a:pt x="1764" y="7919"/>
                    </a:cubicBezTo>
                    <a:cubicBezTo>
                      <a:pt x="1743" y="8024"/>
                      <a:pt x="1732" y="8129"/>
                      <a:pt x="1701" y="8223"/>
                    </a:cubicBezTo>
                    <a:cubicBezTo>
                      <a:pt x="1638" y="8444"/>
                      <a:pt x="1543" y="8664"/>
                      <a:pt x="1407" y="8906"/>
                    </a:cubicBezTo>
                    <a:cubicBezTo>
                      <a:pt x="1302" y="9095"/>
                      <a:pt x="1176" y="9284"/>
                      <a:pt x="1060" y="9462"/>
                    </a:cubicBezTo>
                    <a:cubicBezTo>
                      <a:pt x="987" y="9567"/>
                      <a:pt x="924" y="9662"/>
                      <a:pt x="861" y="9767"/>
                    </a:cubicBezTo>
                    <a:cubicBezTo>
                      <a:pt x="745" y="9935"/>
                      <a:pt x="661" y="10082"/>
                      <a:pt x="598" y="10218"/>
                    </a:cubicBezTo>
                    <a:cubicBezTo>
                      <a:pt x="504" y="10397"/>
                      <a:pt x="420" y="10575"/>
                      <a:pt x="357" y="10743"/>
                    </a:cubicBezTo>
                    <a:cubicBezTo>
                      <a:pt x="220" y="11100"/>
                      <a:pt x="126" y="11457"/>
                      <a:pt x="73" y="11793"/>
                    </a:cubicBezTo>
                    <a:cubicBezTo>
                      <a:pt x="10" y="12161"/>
                      <a:pt x="0" y="12528"/>
                      <a:pt x="42" y="12864"/>
                    </a:cubicBezTo>
                    <a:cubicBezTo>
                      <a:pt x="84" y="13232"/>
                      <a:pt x="189" y="13578"/>
                      <a:pt x="336" y="13904"/>
                    </a:cubicBezTo>
                    <a:cubicBezTo>
                      <a:pt x="493" y="14240"/>
                      <a:pt x="682" y="14534"/>
                      <a:pt x="924" y="14807"/>
                    </a:cubicBezTo>
                    <a:cubicBezTo>
                      <a:pt x="945" y="14817"/>
                      <a:pt x="966" y="14828"/>
                      <a:pt x="987" y="14828"/>
                    </a:cubicBezTo>
                    <a:cubicBezTo>
                      <a:pt x="1008" y="14828"/>
                      <a:pt x="1018" y="14828"/>
                      <a:pt x="1029" y="14817"/>
                    </a:cubicBezTo>
                    <a:cubicBezTo>
                      <a:pt x="1449" y="14996"/>
                      <a:pt x="1911" y="15132"/>
                      <a:pt x="2509" y="15248"/>
                    </a:cubicBezTo>
                    <a:cubicBezTo>
                      <a:pt x="3055" y="15353"/>
                      <a:pt x="3643" y="15426"/>
                      <a:pt x="4242" y="15468"/>
                    </a:cubicBezTo>
                    <a:cubicBezTo>
                      <a:pt x="4704" y="15500"/>
                      <a:pt x="5176" y="15521"/>
                      <a:pt x="5702" y="15521"/>
                    </a:cubicBezTo>
                    <a:cubicBezTo>
                      <a:pt x="5954" y="15521"/>
                      <a:pt x="6237" y="15510"/>
                      <a:pt x="6521" y="15510"/>
                    </a:cubicBezTo>
                    <a:cubicBezTo>
                      <a:pt x="7288" y="15489"/>
                      <a:pt x="8065" y="15437"/>
                      <a:pt x="8716" y="15395"/>
                    </a:cubicBezTo>
                    <a:cubicBezTo>
                      <a:pt x="9377" y="15353"/>
                      <a:pt x="10091" y="15290"/>
                      <a:pt x="10805" y="15174"/>
                    </a:cubicBezTo>
                    <a:cubicBezTo>
                      <a:pt x="11540" y="15059"/>
                      <a:pt x="12160" y="14901"/>
                      <a:pt x="12706" y="14691"/>
                    </a:cubicBezTo>
                    <a:cubicBezTo>
                      <a:pt x="12716" y="14702"/>
                      <a:pt x="12737" y="14712"/>
                      <a:pt x="12758" y="14712"/>
                    </a:cubicBezTo>
                    <a:cubicBezTo>
                      <a:pt x="12779" y="14712"/>
                      <a:pt x="12790" y="14702"/>
                      <a:pt x="12811" y="14691"/>
                    </a:cubicBezTo>
                    <a:cubicBezTo>
                      <a:pt x="12895" y="14628"/>
                      <a:pt x="12979" y="14565"/>
                      <a:pt x="13052" y="14492"/>
                    </a:cubicBezTo>
                    <a:cubicBezTo>
                      <a:pt x="13168" y="14366"/>
                      <a:pt x="13273" y="14240"/>
                      <a:pt x="13346" y="14103"/>
                    </a:cubicBezTo>
                    <a:cubicBezTo>
                      <a:pt x="13441" y="13946"/>
                      <a:pt x="13514" y="13799"/>
                      <a:pt x="13567" y="13641"/>
                    </a:cubicBezTo>
                    <a:cubicBezTo>
                      <a:pt x="13672" y="13316"/>
                      <a:pt x="13724" y="12969"/>
                      <a:pt x="13724" y="12633"/>
                    </a:cubicBezTo>
                    <a:cubicBezTo>
                      <a:pt x="13714" y="12266"/>
                      <a:pt x="13640" y="11940"/>
                      <a:pt x="13525" y="11667"/>
                    </a:cubicBezTo>
                    <a:cubicBezTo>
                      <a:pt x="13462" y="11531"/>
                      <a:pt x="13388" y="11405"/>
                      <a:pt x="13315" y="11279"/>
                    </a:cubicBezTo>
                    <a:cubicBezTo>
                      <a:pt x="13199" y="11090"/>
                      <a:pt x="13094" y="10901"/>
                      <a:pt x="13021" y="10701"/>
                    </a:cubicBezTo>
                    <a:cubicBezTo>
                      <a:pt x="13000" y="10607"/>
                      <a:pt x="12979" y="10512"/>
                      <a:pt x="12968" y="10428"/>
                    </a:cubicBezTo>
                    <a:cubicBezTo>
                      <a:pt x="12968" y="10344"/>
                      <a:pt x="12968" y="10271"/>
                      <a:pt x="12989" y="10187"/>
                    </a:cubicBezTo>
                    <a:cubicBezTo>
                      <a:pt x="13010" y="10113"/>
                      <a:pt x="13031" y="10050"/>
                      <a:pt x="13063" y="9977"/>
                    </a:cubicBezTo>
                    <a:cubicBezTo>
                      <a:pt x="13105" y="9903"/>
                      <a:pt x="13157" y="9830"/>
                      <a:pt x="13220" y="9756"/>
                    </a:cubicBezTo>
                    <a:cubicBezTo>
                      <a:pt x="13304" y="9672"/>
                      <a:pt x="13399" y="9588"/>
                      <a:pt x="13493" y="9515"/>
                    </a:cubicBezTo>
                    <a:cubicBezTo>
                      <a:pt x="13556" y="9452"/>
                      <a:pt x="13630" y="9389"/>
                      <a:pt x="13693" y="9326"/>
                    </a:cubicBezTo>
                    <a:cubicBezTo>
                      <a:pt x="13871" y="9158"/>
                      <a:pt x="14018" y="8969"/>
                      <a:pt x="14134" y="8759"/>
                    </a:cubicBezTo>
                    <a:cubicBezTo>
                      <a:pt x="14239" y="8570"/>
                      <a:pt x="14312" y="8391"/>
                      <a:pt x="14365" y="8213"/>
                    </a:cubicBezTo>
                    <a:cubicBezTo>
                      <a:pt x="14417" y="8003"/>
                      <a:pt x="14449" y="7814"/>
                      <a:pt x="14449" y="7635"/>
                    </a:cubicBezTo>
                    <a:cubicBezTo>
                      <a:pt x="14459" y="7435"/>
                      <a:pt x="14428" y="7236"/>
                      <a:pt x="14386" y="7036"/>
                    </a:cubicBezTo>
                    <a:cubicBezTo>
                      <a:pt x="14333" y="6847"/>
                      <a:pt x="14270" y="6658"/>
                      <a:pt x="14186" y="6490"/>
                    </a:cubicBezTo>
                    <a:cubicBezTo>
                      <a:pt x="14039" y="6175"/>
                      <a:pt x="13840" y="5870"/>
                      <a:pt x="13546" y="5524"/>
                    </a:cubicBezTo>
                    <a:cubicBezTo>
                      <a:pt x="13483" y="5440"/>
                      <a:pt x="13420" y="5366"/>
                      <a:pt x="13346" y="5282"/>
                    </a:cubicBezTo>
                    <a:lnTo>
                      <a:pt x="13294" y="5219"/>
                    </a:lnTo>
                    <a:cubicBezTo>
                      <a:pt x="13252" y="5177"/>
                      <a:pt x="13210" y="5125"/>
                      <a:pt x="13168" y="5083"/>
                    </a:cubicBezTo>
                    <a:cubicBezTo>
                      <a:pt x="13073" y="4967"/>
                      <a:pt x="12979" y="4831"/>
                      <a:pt x="12884" y="4694"/>
                    </a:cubicBezTo>
                    <a:lnTo>
                      <a:pt x="12884" y="4694"/>
                    </a:lnTo>
                    <a:lnTo>
                      <a:pt x="12895" y="4705"/>
                    </a:lnTo>
                    <a:cubicBezTo>
                      <a:pt x="12748" y="4474"/>
                      <a:pt x="12611" y="4222"/>
                      <a:pt x="12485" y="3928"/>
                    </a:cubicBezTo>
                    <a:cubicBezTo>
                      <a:pt x="12370" y="3655"/>
                      <a:pt x="12275" y="3371"/>
                      <a:pt x="12181" y="3130"/>
                    </a:cubicBezTo>
                    <a:cubicBezTo>
                      <a:pt x="11992" y="2605"/>
                      <a:pt x="11803" y="2059"/>
                      <a:pt x="11488" y="1586"/>
                    </a:cubicBezTo>
                    <a:cubicBezTo>
                      <a:pt x="11309" y="1324"/>
                      <a:pt x="11110" y="1093"/>
                      <a:pt x="10879" y="904"/>
                    </a:cubicBezTo>
                    <a:cubicBezTo>
                      <a:pt x="10637" y="694"/>
                      <a:pt x="10343" y="526"/>
                      <a:pt x="10028" y="389"/>
                    </a:cubicBezTo>
                    <a:cubicBezTo>
                      <a:pt x="9829" y="316"/>
                      <a:pt x="9619" y="242"/>
                      <a:pt x="9377" y="190"/>
                    </a:cubicBezTo>
                    <a:cubicBezTo>
                      <a:pt x="9136" y="127"/>
                      <a:pt x="8884" y="85"/>
                      <a:pt x="8621" y="53"/>
                    </a:cubicBezTo>
                    <a:cubicBezTo>
                      <a:pt x="8338" y="22"/>
                      <a:pt x="8044" y="1"/>
                      <a:pt x="7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03" name="Google Shape;4703;p79"/>
              <p:cNvSpPr/>
              <p:nvPr/>
            </p:nvSpPr>
            <p:spPr>
              <a:xfrm>
                <a:off x="1403441" y="3270606"/>
                <a:ext cx="884679" cy="1080539"/>
              </a:xfrm>
              <a:custGeom>
                <a:avLst/>
                <a:gdLst/>
                <a:ahLst/>
                <a:cxnLst/>
                <a:rect l="l" t="t" r="r" b="b"/>
                <a:pathLst>
                  <a:path w="11762" h="14366" extrusionOk="0">
                    <a:moveTo>
                      <a:pt x="8034" y="0"/>
                    </a:moveTo>
                    <a:cubicBezTo>
                      <a:pt x="8034" y="10"/>
                      <a:pt x="8023" y="10"/>
                      <a:pt x="8013" y="21"/>
                    </a:cubicBezTo>
                    <a:cubicBezTo>
                      <a:pt x="7981" y="21"/>
                      <a:pt x="7939" y="31"/>
                      <a:pt x="7897" y="42"/>
                    </a:cubicBezTo>
                    <a:cubicBezTo>
                      <a:pt x="7866" y="52"/>
                      <a:pt x="7824" y="73"/>
                      <a:pt x="7792" y="84"/>
                    </a:cubicBezTo>
                    <a:cubicBezTo>
                      <a:pt x="7708" y="115"/>
                      <a:pt x="7624" y="147"/>
                      <a:pt x="7551" y="189"/>
                    </a:cubicBezTo>
                    <a:cubicBezTo>
                      <a:pt x="7509" y="210"/>
                      <a:pt x="7467" y="241"/>
                      <a:pt x="7414" y="262"/>
                    </a:cubicBezTo>
                    <a:lnTo>
                      <a:pt x="7288" y="357"/>
                    </a:lnTo>
                    <a:cubicBezTo>
                      <a:pt x="7204" y="420"/>
                      <a:pt x="7120" y="483"/>
                      <a:pt x="7036" y="556"/>
                    </a:cubicBezTo>
                    <a:cubicBezTo>
                      <a:pt x="6973" y="619"/>
                      <a:pt x="6910" y="682"/>
                      <a:pt x="6847" y="756"/>
                    </a:cubicBezTo>
                    <a:cubicBezTo>
                      <a:pt x="6774" y="829"/>
                      <a:pt x="6711" y="903"/>
                      <a:pt x="6637" y="987"/>
                    </a:cubicBezTo>
                    <a:cubicBezTo>
                      <a:pt x="6511" y="1134"/>
                      <a:pt x="6396" y="1291"/>
                      <a:pt x="6280" y="1449"/>
                    </a:cubicBezTo>
                    <a:lnTo>
                      <a:pt x="5902" y="1953"/>
                    </a:lnTo>
                    <a:cubicBezTo>
                      <a:pt x="5776" y="2121"/>
                      <a:pt x="5650" y="2278"/>
                      <a:pt x="5524" y="2446"/>
                    </a:cubicBezTo>
                    <a:cubicBezTo>
                      <a:pt x="5398" y="2604"/>
                      <a:pt x="5272" y="2761"/>
                      <a:pt x="5136" y="2908"/>
                    </a:cubicBezTo>
                    <a:cubicBezTo>
                      <a:pt x="5009" y="3055"/>
                      <a:pt x="4873" y="3202"/>
                      <a:pt x="4726" y="3339"/>
                    </a:cubicBezTo>
                    <a:cubicBezTo>
                      <a:pt x="4579" y="3475"/>
                      <a:pt x="4432" y="3601"/>
                      <a:pt x="4274" y="3717"/>
                    </a:cubicBezTo>
                    <a:cubicBezTo>
                      <a:pt x="4096" y="3843"/>
                      <a:pt x="3917" y="3948"/>
                      <a:pt x="3738" y="4053"/>
                    </a:cubicBezTo>
                    <a:cubicBezTo>
                      <a:pt x="3686" y="4074"/>
                      <a:pt x="3623" y="4105"/>
                      <a:pt x="3570" y="4126"/>
                    </a:cubicBezTo>
                    <a:cubicBezTo>
                      <a:pt x="3507" y="4168"/>
                      <a:pt x="3444" y="4200"/>
                      <a:pt x="3381" y="4242"/>
                    </a:cubicBezTo>
                    <a:cubicBezTo>
                      <a:pt x="3308" y="4284"/>
                      <a:pt x="3234" y="4326"/>
                      <a:pt x="3171" y="4378"/>
                    </a:cubicBezTo>
                    <a:cubicBezTo>
                      <a:pt x="3056" y="4462"/>
                      <a:pt x="2940" y="4546"/>
                      <a:pt x="2835" y="4651"/>
                    </a:cubicBezTo>
                    <a:cubicBezTo>
                      <a:pt x="2741" y="4735"/>
                      <a:pt x="2667" y="4819"/>
                      <a:pt x="2583" y="4914"/>
                    </a:cubicBezTo>
                    <a:cubicBezTo>
                      <a:pt x="2510" y="5008"/>
                      <a:pt x="2436" y="5113"/>
                      <a:pt x="2373" y="5218"/>
                    </a:cubicBezTo>
                    <a:lnTo>
                      <a:pt x="2373" y="5208"/>
                    </a:lnTo>
                    <a:cubicBezTo>
                      <a:pt x="2300" y="5323"/>
                      <a:pt x="2247" y="5439"/>
                      <a:pt x="2184" y="5555"/>
                    </a:cubicBezTo>
                    <a:cubicBezTo>
                      <a:pt x="2132" y="5681"/>
                      <a:pt x="2090" y="5807"/>
                      <a:pt x="2048" y="5943"/>
                    </a:cubicBezTo>
                    <a:lnTo>
                      <a:pt x="2048" y="5933"/>
                    </a:lnTo>
                    <a:cubicBezTo>
                      <a:pt x="2016" y="6027"/>
                      <a:pt x="1995" y="6111"/>
                      <a:pt x="1974" y="6206"/>
                    </a:cubicBezTo>
                    <a:cubicBezTo>
                      <a:pt x="1953" y="6300"/>
                      <a:pt x="1932" y="6395"/>
                      <a:pt x="1922" y="6490"/>
                    </a:cubicBezTo>
                    <a:cubicBezTo>
                      <a:pt x="1890" y="6689"/>
                      <a:pt x="1869" y="6899"/>
                      <a:pt x="1859" y="7099"/>
                    </a:cubicBezTo>
                    <a:lnTo>
                      <a:pt x="1859" y="7298"/>
                    </a:lnTo>
                    <a:lnTo>
                      <a:pt x="1859" y="7424"/>
                    </a:lnTo>
                    <a:cubicBezTo>
                      <a:pt x="1859" y="7477"/>
                      <a:pt x="1859" y="7519"/>
                      <a:pt x="1848" y="7561"/>
                    </a:cubicBezTo>
                    <a:cubicBezTo>
                      <a:pt x="1848" y="7750"/>
                      <a:pt x="1827" y="7928"/>
                      <a:pt x="1806" y="8107"/>
                    </a:cubicBezTo>
                    <a:cubicBezTo>
                      <a:pt x="1764" y="8474"/>
                      <a:pt x="1680" y="8831"/>
                      <a:pt x="1544" y="9178"/>
                    </a:cubicBezTo>
                    <a:cubicBezTo>
                      <a:pt x="1481" y="9356"/>
                      <a:pt x="1407" y="9524"/>
                      <a:pt x="1323" y="9682"/>
                    </a:cubicBezTo>
                    <a:cubicBezTo>
                      <a:pt x="1239" y="9829"/>
                      <a:pt x="1145" y="9976"/>
                      <a:pt x="1050" y="10112"/>
                    </a:cubicBezTo>
                    <a:cubicBezTo>
                      <a:pt x="945" y="10259"/>
                      <a:pt x="840" y="10396"/>
                      <a:pt x="735" y="10532"/>
                    </a:cubicBezTo>
                    <a:cubicBezTo>
                      <a:pt x="630" y="10679"/>
                      <a:pt x="525" y="10816"/>
                      <a:pt x="441" y="10963"/>
                    </a:cubicBezTo>
                    <a:lnTo>
                      <a:pt x="431" y="10963"/>
                    </a:lnTo>
                    <a:cubicBezTo>
                      <a:pt x="410" y="11005"/>
                      <a:pt x="378" y="11057"/>
                      <a:pt x="357" y="11099"/>
                    </a:cubicBezTo>
                    <a:cubicBezTo>
                      <a:pt x="326" y="11152"/>
                      <a:pt x="294" y="11204"/>
                      <a:pt x="273" y="11267"/>
                    </a:cubicBezTo>
                    <a:cubicBezTo>
                      <a:pt x="210" y="11393"/>
                      <a:pt x="158" y="11519"/>
                      <a:pt x="116" y="11656"/>
                    </a:cubicBezTo>
                    <a:lnTo>
                      <a:pt x="116" y="11645"/>
                    </a:lnTo>
                    <a:cubicBezTo>
                      <a:pt x="105" y="11698"/>
                      <a:pt x="84" y="11761"/>
                      <a:pt x="74" y="11813"/>
                    </a:cubicBezTo>
                    <a:cubicBezTo>
                      <a:pt x="63" y="11866"/>
                      <a:pt x="53" y="11918"/>
                      <a:pt x="42" y="11981"/>
                    </a:cubicBezTo>
                    <a:cubicBezTo>
                      <a:pt x="21" y="12097"/>
                      <a:pt x="11" y="12212"/>
                      <a:pt x="0" y="12328"/>
                    </a:cubicBezTo>
                    <a:lnTo>
                      <a:pt x="0" y="12517"/>
                    </a:lnTo>
                    <a:cubicBezTo>
                      <a:pt x="11" y="12580"/>
                      <a:pt x="11" y="12643"/>
                      <a:pt x="21" y="12706"/>
                    </a:cubicBezTo>
                    <a:cubicBezTo>
                      <a:pt x="32" y="12842"/>
                      <a:pt x="53" y="12979"/>
                      <a:pt x="84" y="13115"/>
                    </a:cubicBezTo>
                    <a:cubicBezTo>
                      <a:pt x="95" y="13189"/>
                      <a:pt x="116" y="13273"/>
                      <a:pt x="147" y="13357"/>
                    </a:cubicBezTo>
                    <a:cubicBezTo>
                      <a:pt x="168" y="13441"/>
                      <a:pt x="189" y="13525"/>
                      <a:pt x="221" y="13609"/>
                    </a:cubicBezTo>
                    <a:cubicBezTo>
                      <a:pt x="252" y="13703"/>
                      <a:pt x="284" y="13808"/>
                      <a:pt x="326" y="13903"/>
                    </a:cubicBezTo>
                    <a:cubicBezTo>
                      <a:pt x="567" y="13976"/>
                      <a:pt x="840" y="14039"/>
                      <a:pt x="1134" y="14092"/>
                    </a:cubicBezTo>
                    <a:cubicBezTo>
                      <a:pt x="1680" y="14197"/>
                      <a:pt x="2258" y="14270"/>
                      <a:pt x="2867" y="14312"/>
                    </a:cubicBezTo>
                    <a:cubicBezTo>
                      <a:pt x="3329" y="14354"/>
                      <a:pt x="3801" y="14365"/>
                      <a:pt x="4327" y="14365"/>
                    </a:cubicBezTo>
                    <a:cubicBezTo>
                      <a:pt x="4579" y="14365"/>
                      <a:pt x="4852" y="14365"/>
                      <a:pt x="5146" y="14354"/>
                    </a:cubicBezTo>
                    <a:cubicBezTo>
                      <a:pt x="5902" y="14333"/>
                      <a:pt x="6648" y="14281"/>
                      <a:pt x="7341" y="14239"/>
                    </a:cubicBezTo>
                    <a:cubicBezTo>
                      <a:pt x="8002" y="14197"/>
                      <a:pt x="8716" y="14134"/>
                      <a:pt x="9430" y="14018"/>
                    </a:cubicBezTo>
                    <a:cubicBezTo>
                      <a:pt x="9903" y="13945"/>
                      <a:pt x="10344" y="13850"/>
                      <a:pt x="10732" y="13735"/>
                    </a:cubicBezTo>
                    <a:cubicBezTo>
                      <a:pt x="10774" y="13651"/>
                      <a:pt x="10806" y="13577"/>
                      <a:pt x="10837" y="13493"/>
                    </a:cubicBezTo>
                    <a:cubicBezTo>
                      <a:pt x="10995" y="13126"/>
                      <a:pt x="11110" y="12748"/>
                      <a:pt x="11163" y="12349"/>
                    </a:cubicBezTo>
                    <a:cubicBezTo>
                      <a:pt x="11184" y="12233"/>
                      <a:pt x="11194" y="12107"/>
                      <a:pt x="11194" y="11992"/>
                    </a:cubicBezTo>
                    <a:cubicBezTo>
                      <a:pt x="11194" y="11876"/>
                      <a:pt x="11194" y="11761"/>
                      <a:pt x="11173" y="11645"/>
                    </a:cubicBezTo>
                    <a:lnTo>
                      <a:pt x="11173" y="11656"/>
                    </a:lnTo>
                    <a:cubicBezTo>
                      <a:pt x="11142" y="11383"/>
                      <a:pt x="11058" y="11131"/>
                      <a:pt x="10953" y="10889"/>
                    </a:cubicBezTo>
                    <a:lnTo>
                      <a:pt x="10953" y="10900"/>
                    </a:lnTo>
                    <a:cubicBezTo>
                      <a:pt x="10816" y="10564"/>
                      <a:pt x="10648" y="10249"/>
                      <a:pt x="10522" y="9913"/>
                    </a:cubicBezTo>
                    <a:cubicBezTo>
                      <a:pt x="10491" y="9829"/>
                      <a:pt x="10470" y="9745"/>
                      <a:pt x="10438" y="9661"/>
                    </a:cubicBezTo>
                    <a:cubicBezTo>
                      <a:pt x="10417" y="9566"/>
                      <a:pt x="10396" y="9482"/>
                      <a:pt x="10386" y="9388"/>
                    </a:cubicBezTo>
                    <a:cubicBezTo>
                      <a:pt x="10354" y="9209"/>
                      <a:pt x="10354" y="9031"/>
                      <a:pt x="10375" y="8852"/>
                    </a:cubicBezTo>
                    <a:cubicBezTo>
                      <a:pt x="10386" y="8768"/>
                      <a:pt x="10396" y="8695"/>
                      <a:pt x="10417" y="8621"/>
                    </a:cubicBezTo>
                    <a:cubicBezTo>
                      <a:pt x="10438" y="8558"/>
                      <a:pt x="10459" y="8495"/>
                      <a:pt x="10491" y="8432"/>
                    </a:cubicBezTo>
                    <a:cubicBezTo>
                      <a:pt x="10543" y="8317"/>
                      <a:pt x="10617" y="8201"/>
                      <a:pt x="10701" y="8107"/>
                    </a:cubicBezTo>
                    <a:cubicBezTo>
                      <a:pt x="10743" y="8054"/>
                      <a:pt x="10795" y="8002"/>
                      <a:pt x="10848" y="7949"/>
                    </a:cubicBezTo>
                    <a:cubicBezTo>
                      <a:pt x="10900" y="7897"/>
                      <a:pt x="10953" y="7844"/>
                      <a:pt x="11016" y="7792"/>
                    </a:cubicBezTo>
                    <a:cubicBezTo>
                      <a:pt x="11079" y="7729"/>
                      <a:pt x="11142" y="7676"/>
                      <a:pt x="11194" y="7613"/>
                    </a:cubicBezTo>
                    <a:lnTo>
                      <a:pt x="11320" y="7487"/>
                    </a:lnTo>
                    <a:cubicBezTo>
                      <a:pt x="11352" y="7445"/>
                      <a:pt x="11394" y="7403"/>
                      <a:pt x="11425" y="7361"/>
                    </a:cubicBezTo>
                    <a:cubicBezTo>
                      <a:pt x="11446" y="7330"/>
                      <a:pt x="11467" y="7309"/>
                      <a:pt x="11488" y="7277"/>
                    </a:cubicBezTo>
                    <a:cubicBezTo>
                      <a:pt x="11509" y="7246"/>
                      <a:pt x="11530" y="7214"/>
                      <a:pt x="11551" y="7172"/>
                    </a:cubicBezTo>
                    <a:cubicBezTo>
                      <a:pt x="11593" y="7109"/>
                      <a:pt x="11625" y="7046"/>
                      <a:pt x="11646" y="6983"/>
                    </a:cubicBezTo>
                    <a:lnTo>
                      <a:pt x="11646" y="6994"/>
                    </a:lnTo>
                    <a:cubicBezTo>
                      <a:pt x="11656" y="6962"/>
                      <a:pt x="11667" y="6931"/>
                      <a:pt x="11677" y="6910"/>
                    </a:cubicBezTo>
                    <a:cubicBezTo>
                      <a:pt x="11688" y="6878"/>
                      <a:pt x="11698" y="6847"/>
                      <a:pt x="11709" y="6826"/>
                    </a:cubicBezTo>
                    <a:cubicBezTo>
                      <a:pt x="11730" y="6763"/>
                      <a:pt x="11740" y="6700"/>
                      <a:pt x="11751" y="6637"/>
                    </a:cubicBezTo>
                    <a:cubicBezTo>
                      <a:pt x="11751" y="6574"/>
                      <a:pt x="11761" y="6521"/>
                      <a:pt x="11761" y="6458"/>
                    </a:cubicBezTo>
                    <a:cubicBezTo>
                      <a:pt x="11761" y="6384"/>
                      <a:pt x="11751" y="6321"/>
                      <a:pt x="11751" y="6248"/>
                    </a:cubicBezTo>
                    <a:lnTo>
                      <a:pt x="11751" y="6258"/>
                    </a:lnTo>
                    <a:cubicBezTo>
                      <a:pt x="11740" y="6206"/>
                      <a:pt x="11730" y="6153"/>
                      <a:pt x="11719" y="6111"/>
                    </a:cubicBezTo>
                    <a:cubicBezTo>
                      <a:pt x="11709" y="6059"/>
                      <a:pt x="11698" y="6017"/>
                      <a:pt x="11688" y="5964"/>
                    </a:cubicBezTo>
                    <a:cubicBezTo>
                      <a:pt x="11656" y="5870"/>
                      <a:pt x="11614" y="5775"/>
                      <a:pt x="11583" y="5681"/>
                    </a:cubicBezTo>
                    <a:cubicBezTo>
                      <a:pt x="11446" y="5376"/>
                      <a:pt x="11278" y="5082"/>
                      <a:pt x="11100" y="4798"/>
                    </a:cubicBezTo>
                    <a:cubicBezTo>
                      <a:pt x="10921" y="4504"/>
                      <a:pt x="10732" y="4210"/>
                      <a:pt x="10585" y="3885"/>
                    </a:cubicBezTo>
                    <a:cubicBezTo>
                      <a:pt x="10512" y="3727"/>
                      <a:pt x="10449" y="3570"/>
                      <a:pt x="10386" y="3402"/>
                    </a:cubicBezTo>
                    <a:cubicBezTo>
                      <a:pt x="10323" y="3202"/>
                      <a:pt x="10260" y="3013"/>
                      <a:pt x="10207" y="2814"/>
                    </a:cubicBezTo>
                    <a:cubicBezTo>
                      <a:pt x="10155" y="2614"/>
                      <a:pt x="10092" y="2425"/>
                      <a:pt x="10039" y="2226"/>
                    </a:cubicBezTo>
                    <a:cubicBezTo>
                      <a:pt x="9976" y="2037"/>
                      <a:pt x="9903" y="1837"/>
                      <a:pt x="9829" y="1648"/>
                    </a:cubicBezTo>
                    <a:lnTo>
                      <a:pt x="9829" y="1659"/>
                    </a:lnTo>
                    <a:cubicBezTo>
                      <a:pt x="9798" y="1596"/>
                      <a:pt x="9777" y="1522"/>
                      <a:pt x="9735" y="1459"/>
                    </a:cubicBezTo>
                    <a:cubicBezTo>
                      <a:pt x="9703" y="1386"/>
                      <a:pt x="9661" y="1302"/>
                      <a:pt x="9619" y="1239"/>
                    </a:cubicBezTo>
                    <a:cubicBezTo>
                      <a:pt x="9546" y="1113"/>
                      <a:pt x="9472" y="997"/>
                      <a:pt x="9388" y="882"/>
                    </a:cubicBezTo>
                    <a:cubicBezTo>
                      <a:pt x="9357" y="840"/>
                      <a:pt x="9315" y="798"/>
                      <a:pt x="9283" y="756"/>
                    </a:cubicBezTo>
                    <a:cubicBezTo>
                      <a:pt x="9252" y="714"/>
                      <a:pt x="9210" y="672"/>
                      <a:pt x="9168" y="630"/>
                    </a:cubicBezTo>
                    <a:cubicBezTo>
                      <a:pt x="9094" y="556"/>
                      <a:pt x="9021" y="493"/>
                      <a:pt x="8937" y="420"/>
                    </a:cubicBezTo>
                    <a:cubicBezTo>
                      <a:pt x="8895" y="399"/>
                      <a:pt x="8863" y="367"/>
                      <a:pt x="8832" y="346"/>
                    </a:cubicBezTo>
                    <a:cubicBezTo>
                      <a:pt x="8779" y="315"/>
                      <a:pt x="8737" y="283"/>
                      <a:pt x="8695" y="262"/>
                    </a:cubicBezTo>
                    <a:cubicBezTo>
                      <a:pt x="8611" y="210"/>
                      <a:pt x="8517" y="168"/>
                      <a:pt x="8433" y="126"/>
                    </a:cubicBezTo>
                    <a:cubicBezTo>
                      <a:pt x="8370" y="105"/>
                      <a:pt x="8317" y="84"/>
                      <a:pt x="8254" y="63"/>
                    </a:cubicBezTo>
                    <a:cubicBezTo>
                      <a:pt x="8181" y="42"/>
                      <a:pt x="8107" y="21"/>
                      <a:pt x="8044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04" name="Google Shape;4704;p79"/>
              <p:cNvSpPr/>
              <p:nvPr/>
            </p:nvSpPr>
            <p:spPr>
              <a:xfrm>
                <a:off x="1616675" y="3620430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512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05" name="Google Shape;4705;p79"/>
              <p:cNvSpPr/>
              <p:nvPr/>
            </p:nvSpPr>
            <p:spPr>
              <a:xfrm>
                <a:off x="2262772" y="3824188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12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06" name="Google Shape;4706;p79"/>
              <p:cNvSpPr/>
              <p:nvPr/>
            </p:nvSpPr>
            <p:spPr>
              <a:xfrm>
                <a:off x="2262772" y="3824188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12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07" name="Google Shape;4707;p79"/>
              <p:cNvSpPr/>
              <p:nvPr/>
            </p:nvSpPr>
            <p:spPr>
              <a:xfrm>
                <a:off x="2262772" y="3824188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12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08" name="Google Shape;4708;p79"/>
              <p:cNvSpPr/>
              <p:nvPr/>
            </p:nvSpPr>
            <p:spPr>
              <a:xfrm>
                <a:off x="2262772" y="3824188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512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09" name="Google Shape;4709;p79"/>
              <p:cNvSpPr/>
              <p:nvPr/>
            </p:nvSpPr>
            <p:spPr>
              <a:xfrm>
                <a:off x="2262772" y="3824188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512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0" name="Google Shape;4710;p79"/>
              <p:cNvSpPr/>
              <p:nvPr/>
            </p:nvSpPr>
            <p:spPr>
              <a:xfrm>
                <a:off x="1495880" y="3829754"/>
                <a:ext cx="620825" cy="403679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5367" extrusionOk="0">
                    <a:moveTo>
                      <a:pt x="5258" y="5128"/>
                    </a:moveTo>
                    <a:cubicBezTo>
                      <a:pt x="5248" y="5135"/>
                      <a:pt x="5239" y="5135"/>
                      <a:pt x="5230" y="5135"/>
                    </a:cubicBezTo>
                    <a:cubicBezTo>
                      <a:pt x="5236" y="5135"/>
                      <a:pt x="5248" y="5131"/>
                      <a:pt x="5258" y="5128"/>
                    </a:cubicBezTo>
                    <a:close/>
                    <a:moveTo>
                      <a:pt x="3087" y="1"/>
                    </a:moveTo>
                    <a:cubicBezTo>
                      <a:pt x="2961" y="22"/>
                      <a:pt x="2867" y="53"/>
                      <a:pt x="2783" y="95"/>
                    </a:cubicBezTo>
                    <a:cubicBezTo>
                      <a:pt x="2699" y="148"/>
                      <a:pt x="2625" y="232"/>
                      <a:pt x="2593" y="326"/>
                    </a:cubicBezTo>
                    <a:cubicBezTo>
                      <a:pt x="2583" y="358"/>
                      <a:pt x="2572" y="379"/>
                      <a:pt x="2572" y="410"/>
                    </a:cubicBezTo>
                    <a:cubicBezTo>
                      <a:pt x="2541" y="316"/>
                      <a:pt x="2520" y="232"/>
                      <a:pt x="2488" y="137"/>
                    </a:cubicBezTo>
                    <a:cubicBezTo>
                      <a:pt x="2488" y="106"/>
                      <a:pt x="2457" y="85"/>
                      <a:pt x="2415" y="85"/>
                    </a:cubicBezTo>
                    <a:cubicBezTo>
                      <a:pt x="2415" y="85"/>
                      <a:pt x="2404" y="95"/>
                      <a:pt x="2394" y="95"/>
                    </a:cubicBezTo>
                    <a:cubicBezTo>
                      <a:pt x="2352" y="106"/>
                      <a:pt x="2331" y="148"/>
                      <a:pt x="2341" y="190"/>
                    </a:cubicBezTo>
                    <a:cubicBezTo>
                      <a:pt x="2404" y="389"/>
                      <a:pt x="2478" y="652"/>
                      <a:pt x="2530" y="925"/>
                    </a:cubicBezTo>
                    <a:cubicBezTo>
                      <a:pt x="2593" y="1240"/>
                      <a:pt x="2614" y="1492"/>
                      <a:pt x="2593" y="1723"/>
                    </a:cubicBezTo>
                    <a:lnTo>
                      <a:pt x="2593" y="1733"/>
                    </a:lnTo>
                    <a:lnTo>
                      <a:pt x="2593" y="1744"/>
                    </a:lnTo>
                    <a:cubicBezTo>
                      <a:pt x="2583" y="1880"/>
                      <a:pt x="2551" y="2017"/>
                      <a:pt x="2509" y="2132"/>
                    </a:cubicBezTo>
                    <a:cubicBezTo>
                      <a:pt x="2478" y="2237"/>
                      <a:pt x="2425" y="2332"/>
                      <a:pt x="2373" y="2416"/>
                    </a:cubicBezTo>
                    <a:cubicBezTo>
                      <a:pt x="2310" y="2500"/>
                      <a:pt x="2247" y="2573"/>
                      <a:pt x="2173" y="2636"/>
                    </a:cubicBezTo>
                    <a:cubicBezTo>
                      <a:pt x="2068" y="2731"/>
                      <a:pt x="1953" y="2804"/>
                      <a:pt x="1827" y="2878"/>
                    </a:cubicBezTo>
                    <a:lnTo>
                      <a:pt x="1816" y="2878"/>
                    </a:lnTo>
                    <a:cubicBezTo>
                      <a:pt x="1564" y="2993"/>
                      <a:pt x="1302" y="3067"/>
                      <a:pt x="1039" y="3130"/>
                    </a:cubicBezTo>
                    <a:lnTo>
                      <a:pt x="945" y="3161"/>
                    </a:lnTo>
                    <a:cubicBezTo>
                      <a:pt x="787" y="3203"/>
                      <a:pt x="630" y="3245"/>
                      <a:pt x="472" y="3308"/>
                    </a:cubicBezTo>
                    <a:cubicBezTo>
                      <a:pt x="315" y="3361"/>
                      <a:pt x="178" y="3434"/>
                      <a:pt x="52" y="3508"/>
                    </a:cubicBezTo>
                    <a:cubicBezTo>
                      <a:pt x="31" y="3518"/>
                      <a:pt x="21" y="3550"/>
                      <a:pt x="21" y="3571"/>
                    </a:cubicBezTo>
                    <a:cubicBezTo>
                      <a:pt x="10" y="3581"/>
                      <a:pt x="10" y="3592"/>
                      <a:pt x="10" y="3592"/>
                    </a:cubicBezTo>
                    <a:cubicBezTo>
                      <a:pt x="0" y="3613"/>
                      <a:pt x="0" y="3634"/>
                      <a:pt x="21" y="3655"/>
                    </a:cubicBezTo>
                    <a:cubicBezTo>
                      <a:pt x="136" y="3812"/>
                      <a:pt x="273" y="3949"/>
                      <a:pt x="462" y="4117"/>
                    </a:cubicBezTo>
                    <a:cubicBezTo>
                      <a:pt x="619" y="4243"/>
                      <a:pt x="777" y="4358"/>
                      <a:pt x="945" y="4463"/>
                    </a:cubicBezTo>
                    <a:cubicBezTo>
                      <a:pt x="1386" y="4736"/>
                      <a:pt x="1911" y="4967"/>
                      <a:pt x="2488" y="5125"/>
                    </a:cubicBezTo>
                    <a:cubicBezTo>
                      <a:pt x="2751" y="5188"/>
                      <a:pt x="3024" y="5251"/>
                      <a:pt x="3308" y="5293"/>
                    </a:cubicBezTo>
                    <a:cubicBezTo>
                      <a:pt x="3518" y="5324"/>
                      <a:pt x="3717" y="5345"/>
                      <a:pt x="3907" y="5356"/>
                    </a:cubicBezTo>
                    <a:cubicBezTo>
                      <a:pt x="4022" y="5366"/>
                      <a:pt x="4127" y="5366"/>
                      <a:pt x="4243" y="5366"/>
                    </a:cubicBezTo>
                    <a:cubicBezTo>
                      <a:pt x="4547" y="5366"/>
                      <a:pt x="4852" y="5345"/>
                      <a:pt x="5146" y="5303"/>
                    </a:cubicBezTo>
                    <a:cubicBezTo>
                      <a:pt x="5608" y="5240"/>
                      <a:pt x="6038" y="5135"/>
                      <a:pt x="6416" y="4988"/>
                    </a:cubicBezTo>
                    <a:cubicBezTo>
                      <a:pt x="6847" y="4831"/>
                      <a:pt x="7214" y="4621"/>
                      <a:pt x="7508" y="4379"/>
                    </a:cubicBezTo>
                    <a:cubicBezTo>
                      <a:pt x="7676" y="4243"/>
                      <a:pt x="7813" y="4096"/>
                      <a:pt x="7928" y="3938"/>
                    </a:cubicBezTo>
                    <a:cubicBezTo>
                      <a:pt x="8065" y="3781"/>
                      <a:pt x="8170" y="3602"/>
                      <a:pt x="8243" y="3413"/>
                    </a:cubicBezTo>
                    <a:cubicBezTo>
                      <a:pt x="8254" y="3403"/>
                      <a:pt x="8254" y="3382"/>
                      <a:pt x="8254" y="3361"/>
                    </a:cubicBezTo>
                    <a:cubicBezTo>
                      <a:pt x="8243" y="3350"/>
                      <a:pt x="8243" y="3340"/>
                      <a:pt x="8233" y="3329"/>
                    </a:cubicBezTo>
                    <a:cubicBezTo>
                      <a:pt x="8222" y="3308"/>
                      <a:pt x="8222" y="3298"/>
                      <a:pt x="8212" y="3287"/>
                    </a:cubicBezTo>
                    <a:cubicBezTo>
                      <a:pt x="8128" y="3224"/>
                      <a:pt x="8044" y="3161"/>
                      <a:pt x="7970" y="3109"/>
                    </a:cubicBezTo>
                    <a:cubicBezTo>
                      <a:pt x="7876" y="3056"/>
                      <a:pt x="7802" y="3014"/>
                      <a:pt x="7729" y="2983"/>
                    </a:cubicBezTo>
                    <a:cubicBezTo>
                      <a:pt x="7582" y="2920"/>
                      <a:pt x="7414" y="2867"/>
                      <a:pt x="7214" y="2846"/>
                    </a:cubicBezTo>
                    <a:cubicBezTo>
                      <a:pt x="7109" y="2825"/>
                      <a:pt x="6994" y="2825"/>
                      <a:pt x="6889" y="2815"/>
                    </a:cubicBezTo>
                    <a:cubicBezTo>
                      <a:pt x="6658" y="2794"/>
                      <a:pt x="6406" y="2773"/>
                      <a:pt x="6175" y="2689"/>
                    </a:cubicBezTo>
                    <a:cubicBezTo>
                      <a:pt x="6091" y="2668"/>
                      <a:pt x="6028" y="2636"/>
                      <a:pt x="5975" y="2594"/>
                    </a:cubicBezTo>
                    <a:cubicBezTo>
                      <a:pt x="5933" y="2563"/>
                      <a:pt x="5881" y="2521"/>
                      <a:pt x="5839" y="2479"/>
                    </a:cubicBezTo>
                    <a:cubicBezTo>
                      <a:pt x="5786" y="2405"/>
                      <a:pt x="5734" y="2332"/>
                      <a:pt x="5692" y="2248"/>
                    </a:cubicBezTo>
                    <a:cubicBezTo>
                      <a:pt x="5660" y="2174"/>
                      <a:pt x="5618" y="2080"/>
                      <a:pt x="5597" y="1985"/>
                    </a:cubicBezTo>
                    <a:cubicBezTo>
                      <a:pt x="5576" y="1943"/>
                      <a:pt x="5566" y="1912"/>
                      <a:pt x="5555" y="1870"/>
                    </a:cubicBezTo>
                    <a:cubicBezTo>
                      <a:pt x="5545" y="1796"/>
                      <a:pt x="5534" y="1712"/>
                      <a:pt x="5524" y="1639"/>
                    </a:cubicBezTo>
                    <a:lnTo>
                      <a:pt x="5524" y="1628"/>
                    </a:lnTo>
                    <a:cubicBezTo>
                      <a:pt x="5513" y="1534"/>
                      <a:pt x="5513" y="1439"/>
                      <a:pt x="5513" y="1355"/>
                    </a:cubicBezTo>
                    <a:cubicBezTo>
                      <a:pt x="5513" y="1313"/>
                      <a:pt x="5471" y="1282"/>
                      <a:pt x="5429" y="1282"/>
                    </a:cubicBezTo>
                    <a:cubicBezTo>
                      <a:pt x="5387" y="1282"/>
                      <a:pt x="5356" y="1313"/>
                      <a:pt x="5356" y="1366"/>
                    </a:cubicBezTo>
                    <a:lnTo>
                      <a:pt x="5356" y="1418"/>
                    </a:lnTo>
                    <a:cubicBezTo>
                      <a:pt x="5303" y="1334"/>
                      <a:pt x="5230" y="1250"/>
                      <a:pt x="5156" y="1156"/>
                    </a:cubicBezTo>
                    <a:cubicBezTo>
                      <a:pt x="4957" y="925"/>
                      <a:pt x="4757" y="736"/>
                      <a:pt x="4547" y="568"/>
                    </a:cubicBezTo>
                    <a:cubicBezTo>
                      <a:pt x="4348" y="410"/>
                      <a:pt x="4159" y="284"/>
                      <a:pt x="3970" y="200"/>
                    </a:cubicBezTo>
                    <a:cubicBezTo>
                      <a:pt x="3759" y="85"/>
                      <a:pt x="3560" y="32"/>
                      <a:pt x="3381" y="11"/>
                    </a:cubicBezTo>
                    <a:cubicBezTo>
                      <a:pt x="3318" y="1"/>
                      <a:pt x="3266" y="1"/>
                      <a:pt x="3224" y="1"/>
                    </a:cubicBezTo>
                    <a:close/>
                  </a:path>
                </a:pathLst>
              </a:custGeom>
              <a:solidFill>
                <a:srgbClr val="FF8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1" name="Google Shape;4711;p79"/>
              <p:cNvSpPr/>
              <p:nvPr/>
            </p:nvSpPr>
            <p:spPr>
              <a:xfrm>
                <a:off x="1676697" y="3828926"/>
                <a:ext cx="248886" cy="172092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2288" extrusionOk="0">
                    <a:moveTo>
                      <a:pt x="820" y="1"/>
                    </a:moveTo>
                    <a:cubicBezTo>
                      <a:pt x="767" y="1"/>
                      <a:pt x="725" y="12"/>
                      <a:pt x="683" y="12"/>
                    </a:cubicBezTo>
                    <a:cubicBezTo>
                      <a:pt x="557" y="33"/>
                      <a:pt x="463" y="64"/>
                      <a:pt x="379" y="106"/>
                    </a:cubicBezTo>
                    <a:cubicBezTo>
                      <a:pt x="295" y="159"/>
                      <a:pt x="221" y="243"/>
                      <a:pt x="189" y="337"/>
                    </a:cubicBezTo>
                    <a:cubicBezTo>
                      <a:pt x="168" y="369"/>
                      <a:pt x="168" y="390"/>
                      <a:pt x="168" y="421"/>
                    </a:cubicBezTo>
                    <a:cubicBezTo>
                      <a:pt x="137" y="327"/>
                      <a:pt x="116" y="243"/>
                      <a:pt x="95" y="148"/>
                    </a:cubicBezTo>
                    <a:cubicBezTo>
                      <a:pt x="84" y="117"/>
                      <a:pt x="53" y="96"/>
                      <a:pt x="11" y="96"/>
                    </a:cubicBezTo>
                    <a:lnTo>
                      <a:pt x="0" y="96"/>
                    </a:lnTo>
                    <a:cubicBezTo>
                      <a:pt x="0" y="106"/>
                      <a:pt x="0" y="117"/>
                      <a:pt x="11" y="117"/>
                    </a:cubicBezTo>
                    <a:cubicBezTo>
                      <a:pt x="21" y="201"/>
                      <a:pt x="53" y="285"/>
                      <a:pt x="74" y="369"/>
                    </a:cubicBezTo>
                    <a:cubicBezTo>
                      <a:pt x="105" y="453"/>
                      <a:pt x="147" y="537"/>
                      <a:pt x="189" y="621"/>
                    </a:cubicBezTo>
                    <a:cubicBezTo>
                      <a:pt x="231" y="705"/>
                      <a:pt x="284" y="789"/>
                      <a:pt x="347" y="873"/>
                    </a:cubicBezTo>
                    <a:cubicBezTo>
                      <a:pt x="410" y="967"/>
                      <a:pt x="473" y="1051"/>
                      <a:pt x="547" y="1125"/>
                    </a:cubicBezTo>
                    <a:cubicBezTo>
                      <a:pt x="736" y="1335"/>
                      <a:pt x="956" y="1513"/>
                      <a:pt x="1187" y="1671"/>
                    </a:cubicBezTo>
                    <a:cubicBezTo>
                      <a:pt x="1471" y="1849"/>
                      <a:pt x="1776" y="1996"/>
                      <a:pt x="2091" y="2101"/>
                    </a:cubicBezTo>
                    <a:cubicBezTo>
                      <a:pt x="2385" y="2206"/>
                      <a:pt x="2689" y="2269"/>
                      <a:pt x="2994" y="2280"/>
                    </a:cubicBezTo>
                    <a:cubicBezTo>
                      <a:pt x="3046" y="2285"/>
                      <a:pt x="3099" y="2287"/>
                      <a:pt x="3151" y="2287"/>
                    </a:cubicBezTo>
                    <a:cubicBezTo>
                      <a:pt x="3204" y="2287"/>
                      <a:pt x="3256" y="2285"/>
                      <a:pt x="3309" y="2280"/>
                    </a:cubicBezTo>
                    <a:cubicBezTo>
                      <a:pt x="3298" y="2280"/>
                      <a:pt x="3298" y="2269"/>
                      <a:pt x="3288" y="2259"/>
                    </a:cubicBezTo>
                    <a:cubicBezTo>
                      <a:pt x="3256" y="2185"/>
                      <a:pt x="3225" y="2101"/>
                      <a:pt x="3204" y="2017"/>
                    </a:cubicBezTo>
                    <a:cubicBezTo>
                      <a:pt x="3193" y="2007"/>
                      <a:pt x="3193" y="2007"/>
                      <a:pt x="3193" y="1996"/>
                    </a:cubicBezTo>
                    <a:cubicBezTo>
                      <a:pt x="3172" y="1965"/>
                      <a:pt x="3162" y="1923"/>
                      <a:pt x="3151" y="1881"/>
                    </a:cubicBezTo>
                    <a:cubicBezTo>
                      <a:pt x="3130" y="1807"/>
                      <a:pt x="3120" y="1723"/>
                      <a:pt x="3120" y="1650"/>
                    </a:cubicBezTo>
                    <a:lnTo>
                      <a:pt x="3120" y="1629"/>
                    </a:lnTo>
                    <a:cubicBezTo>
                      <a:pt x="3120" y="1545"/>
                      <a:pt x="3109" y="1461"/>
                      <a:pt x="3109" y="1366"/>
                    </a:cubicBezTo>
                    <a:cubicBezTo>
                      <a:pt x="3109" y="1324"/>
                      <a:pt x="3067" y="1293"/>
                      <a:pt x="3025" y="1293"/>
                    </a:cubicBezTo>
                    <a:cubicBezTo>
                      <a:pt x="2983" y="1293"/>
                      <a:pt x="2952" y="1324"/>
                      <a:pt x="2952" y="1377"/>
                    </a:cubicBezTo>
                    <a:lnTo>
                      <a:pt x="2952" y="1429"/>
                    </a:lnTo>
                    <a:cubicBezTo>
                      <a:pt x="2899" y="1345"/>
                      <a:pt x="2836" y="1261"/>
                      <a:pt x="2752" y="1167"/>
                    </a:cubicBezTo>
                    <a:cubicBezTo>
                      <a:pt x="2553" y="936"/>
                      <a:pt x="2353" y="736"/>
                      <a:pt x="2143" y="579"/>
                    </a:cubicBezTo>
                    <a:cubicBezTo>
                      <a:pt x="1944" y="421"/>
                      <a:pt x="1755" y="295"/>
                      <a:pt x="1566" y="201"/>
                    </a:cubicBezTo>
                    <a:cubicBezTo>
                      <a:pt x="1355" y="96"/>
                      <a:pt x="1156" y="33"/>
                      <a:pt x="977" y="12"/>
                    </a:cubicBezTo>
                    <a:cubicBezTo>
                      <a:pt x="914" y="12"/>
                      <a:pt x="862" y="1"/>
                      <a:pt x="820" y="1"/>
                    </a:cubicBez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2" name="Google Shape;4712;p79"/>
              <p:cNvSpPr/>
              <p:nvPr/>
            </p:nvSpPr>
            <p:spPr>
              <a:xfrm>
                <a:off x="1677524" y="3837651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3" name="Google Shape;4713;p79"/>
              <p:cNvSpPr/>
              <p:nvPr/>
            </p:nvSpPr>
            <p:spPr>
              <a:xfrm>
                <a:off x="1717764" y="3913468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4" name="Google Shape;4714;p79"/>
              <p:cNvSpPr/>
              <p:nvPr/>
            </p:nvSpPr>
            <p:spPr>
              <a:xfrm>
                <a:off x="1901815" y="4000341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5" name="Google Shape;4715;p79"/>
              <p:cNvSpPr/>
              <p:nvPr/>
            </p:nvSpPr>
            <p:spPr>
              <a:xfrm>
                <a:off x="1491142" y="3274517"/>
                <a:ext cx="665803" cy="689571"/>
              </a:xfrm>
              <a:custGeom>
                <a:avLst/>
                <a:gdLst/>
                <a:ahLst/>
                <a:cxnLst/>
                <a:rect l="l" t="t" r="r" b="b"/>
                <a:pathLst>
                  <a:path w="8852" h="9168" extrusionOk="0">
                    <a:moveTo>
                      <a:pt x="6584" y="0"/>
                    </a:moveTo>
                    <a:cubicBezTo>
                      <a:pt x="6563" y="11"/>
                      <a:pt x="6553" y="21"/>
                      <a:pt x="6542" y="53"/>
                    </a:cubicBezTo>
                    <a:cubicBezTo>
                      <a:pt x="6532" y="42"/>
                      <a:pt x="6521" y="42"/>
                      <a:pt x="6521" y="42"/>
                    </a:cubicBezTo>
                    <a:lnTo>
                      <a:pt x="6511" y="42"/>
                    </a:lnTo>
                    <a:cubicBezTo>
                      <a:pt x="6490" y="53"/>
                      <a:pt x="6469" y="63"/>
                      <a:pt x="6458" y="74"/>
                    </a:cubicBezTo>
                    <a:cubicBezTo>
                      <a:pt x="6353" y="179"/>
                      <a:pt x="6259" y="284"/>
                      <a:pt x="6154" y="389"/>
                    </a:cubicBezTo>
                    <a:cubicBezTo>
                      <a:pt x="5849" y="725"/>
                      <a:pt x="5545" y="1071"/>
                      <a:pt x="5240" y="1407"/>
                    </a:cubicBezTo>
                    <a:cubicBezTo>
                      <a:pt x="4841" y="1859"/>
                      <a:pt x="4421" y="2331"/>
                      <a:pt x="3991" y="2772"/>
                    </a:cubicBezTo>
                    <a:cubicBezTo>
                      <a:pt x="3255" y="3528"/>
                      <a:pt x="2604" y="4064"/>
                      <a:pt x="1942" y="4463"/>
                    </a:cubicBezTo>
                    <a:lnTo>
                      <a:pt x="1953" y="4452"/>
                    </a:lnTo>
                    <a:lnTo>
                      <a:pt x="1953" y="4452"/>
                    </a:lnTo>
                    <a:cubicBezTo>
                      <a:pt x="1806" y="4547"/>
                      <a:pt x="1648" y="4631"/>
                      <a:pt x="1491" y="4704"/>
                    </a:cubicBezTo>
                    <a:cubicBezTo>
                      <a:pt x="1491" y="4704"/>
                      <a:pt x="1480" y="4694"/>
                      <a:pt x="1459" y="4694"/>
                    </a:cubicBezTo>
                    <a:cubicBezTo>
                      <a:pt x="1365" y="4673"/>
                      <a:pt x="1270" y="4662"/>
                      <a:pt x="1176" y="4662"/>
                    </a:cubicBezTo>
                    <a:lnTo>
                      <a:pt x="1081" y="4662"/>
                    </a:lnTo>
                    <a:cubicBezTo>
                      <a:pt x="945" y="4673"/>
                      <a:pt x="829" y="4704"/>
                      <a:pt x="724" y="4757"/>
                    </a:cubicBezTo>
                    <a:cubicBezTo>
                      <a:pt x="525" y="4841"/>
                      <a:pt x="367" y="4977"/>
                      <a:pt x="252" y="5135"/>
                    </a:cubicBezTo>
                    <a:cubicBezTo>
                      <a:pt x="147" y="5292"/>
                      <a:pt x="73" y="5482"/>
                      <a:pt x="31" y="5671"/>
                    </a:cubicBezTo>
                    <a:cubicBezTo>
                      <a:pt x="0" y="5870"/>
                      <a:pt x="0" y="6080"/>
                      <a:pt x="42" y="6280"/>
                    </a:cubicBezTo>
                    <a:cubicBezTo>
                      <a:pt x="84" y="6511"/>
                      <a:pt x="178" y="6721"/>
                      <a:pt x="304" y="6879"/>
                    </a:cubicBezTo>
                    <a:cubicBezTo>
                      <a:pt x="430" y="7036"/>
                      <a:pt x="598" y="7173"/>
                      <a:pt x="787" y="7257"/>
                    </a:cubicBezTo>
                    <a:cubicBezTo>
                      <a:pt x="1008" y="7372"/>
                      <a:pt x="1270" y="7425"/>
                      <a:pt x="1554" y="7425"/>
                    </a:cubicBezTo>
                    <a:cubicBezTo>
                      <a:pt x="1701" y="7425"/>
                      <a:pt x="1858" y="7404"/>
                      <a:pt x="2005" y="7383"/>
                    </a:cubicBezTo>
                    <a:cubicBezTo>
                      <a:pt x="2121" y="7582"/>
                      <a:pt x="2257" y="7771"/>
                      <a:pt x="2404" y="7939"/>
                    </a:cubicBezTo>
                    <a:cubicBezTo>
                      <a:pt x="2572" y="8139"/>
                      <a:pt x="2741" y="8296"/>
                      <a:pt x="2909" y="8422"/>
                    </a:cubicBezTo>
                    <a:cubicBezTo>
                      <a:pt x="3014" y="8506"/>
                      <a:pt x="3108" y="8569"/>
                      <a:pt x="3203" y="8622"/>
                    </a:cubicBezTo>
                    <a:cubicBezTo>
                      <a:pt x="3297" y="8674"/>
                      <a:pt x="3392" y="8727"/>
                      <a:pt x="3497" y="8769"/>
                    </a:cubicBezTo>
                    <a:cubicBezTo>
                      <a:pt x="3675" y="8863"/>
                      <a:pt x="3875" y="8937"/>
                      <a:pt x="4064" y="8989"/>
                    </a:cubicBezTo>
                    <a:cubicBezTo>
                      <a:pt x="4463" y="9105"/>
                      <a:pt x="4883" y="9168"/>
                      <a:pt x="5293" y="9168"/>
                    </a:cubicBezTo>
                    <a:lnTo>
                      <a:pt x="5545" y="9168"/>
                    </a:lnTo>
                    <a:cubicBezTo>
                      <a:pt x="6059" y="9136"/>
                      <a:pt x="6542" y="9021"/>
                      <a:pt x="6973" y="8821"/>
                    </a:cubicBezTo>
                    <a:cubicBezTo>
                      <a:pt x="7214" y="8706"/>
                      <a:pt x="7424" y="8590"/>
                      <a:pt x="7624" y="8443"/>
                    </a:cubicBezTo>
                    <a:cubicBezTo>
                      <a:pt x="7844" y="8275"/>
                      <a:pt x="8044" y="8097"/>
                      <a:pt x="8212" y="7908"/>
                    </a:cubicBezTo>
                    <a:cubicBezTo>
                      <a:pt x="8390" y="7687"/>
                      <a:pt x="8537" y="7467"/>
                      <a:pt x="8632" y="7236"/>
                    </a:cubicBezTo>
                    <a:cubicBezTo>
                      <a:pt x="8726" y="7005"/>
                      <a:pt x="8789" y="6774"/>
                      <a:pt x="8821" y="6532"/>
                    </a:cubicBezTo>
                    <a:cubicBezTo>
                      <a:pt x="8852" y="6290"/>
                      <a:pt x="8852" y="6049"/>
                      <a:pt x="8831" y="5797"/>
                    </a:cubicBezTo>
                    <a:cubicBezTo>
                      <a:pt x="8810" y="5566"/>
                      <a:pt x="8768" y="5314"/>
                      <a:pt x="8705" y="5040"/>
                    </a:cubicBezTo>
                    <a:cubicBezTo>
                      <a:pt x="8642" y="4757"/>
                      <a:pt x="8558" y="4484"/>
                      <a:pt x="8506" y="4274"/>
                    </a:cubicBezTo>
                    <a:lnTo>
                      <a:pt x="8474" y="4169"/>
                    </a:lnTo>
                    <a:cubicBezTo>
                      <a:pt x="8453" y="4085"/>
                      <a:pt x="8422" y="4001"/>
                      <a:pt x="8401" y="3927"/>
                    </a:cubicBezTo>
                    <a:cubicBezTo>
                      <a:pt x="8380" y="3843"/>
                      <a:pt x="8359" y="3749"/>
                      <a:pt x="8338" y="3654"/>
                    </a:cubicBezTo>
                    <a:cubicBezTo>
                      <a:pt x="8285" y="3381"/>
                      <a:pt x="8243" y="3098"/>
                      <a:pt x="8212" y="2825"/>
                    </a:cubicBezTo>
                    <a:cubicBezTo>
                      <a:pt x="8170" y="2520"/>
                      <a:pt x="8128" y="2195"/>
                      <a:pt x="8065" y="1890"/>
                    </a:cubicBezTo>
                    <a:cubicBezTo>
                      <a:pt x="7960" y="1428"/>
                      <a:pt x="7823" y="1071"/>
                      <a:pt x="7634" y="788"/>
                    </a:cubicBezTo>
                    <a:cubicBezTo>
                      <a:pt x="7508" y="609"/>
                      <a:pt x="7372" y="462"/>
                      <a:pt x="7225" y="347"/>
                    </a:cubicBezTo>
                    <a:cubicBezTo>
                      <a:pt x="7057" y="210"/>
                      <a:pt x="6857" y="95"/>
                      <a:pt x="6647" y="0"/>
                    </a:cubicBezTo>
                    <a:close/>
                  </a:path>
                </a:pathLst>
              </a:custGeom>
              <a:solidFill>
                <a:srgbClr val="FF8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6" name="Google Shape;4716;p79"/>
              <p:cNvSpPr/>
              <p:nvPr/>
            </p:nvSpPr>
            <p:spPr>
              <a:xfrm>
                <a:off x="1580347" y="3683611"/>
                <a:ext cx="52199" cy="10831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440" extrusionOk="0">
                    <a:moveTo>
                      <a:pt x="147" y="1"/>
                    </a:moveTo>
                    <a:cubicBezTo>
                      <a:pt x="116" y="1"/>
                      <a:pt x="95" y="22"/>
                      <a:pt x="84" y="53"/>
                    </a:cubicBezTo>
                    <a:cubicBezTo>
                      <a:pt x="0" y="305"/>
                      <a:pt x="32" y="589"/>
                      <a:pt x="137" y="830"/>
                    </a:cubicBezTo>
                    <a:cubicBezTo>
                      <a:pt x="242" y="1072"/>
                      <a:pt x="410" y="1261"/>
                      <a:pt x="620" y="1429"/>
                    </a:cubicBezTo>
                    <a:cubicBezTo>
                      <a:pt x="620" y="1429"/>
                      <a:pt x="630" y="1440"/>
                      <a:pt x="641" y="1440"/>
                    </a:cubicBezTo>
                    <a:cubicBezTo>
                      <a:pt x="651" y="1440"/>
                      <a:pt x="662" y="1429"/>
                      <a:pt x="672" y="1429"/>
                    </a:cubicBezTo>
                    <a:cubicBezTo>
                      <a:pt x="683" y="1408"/>
                      <a:pt x="693" y="1377"/>
                      <a:pt x="672" y="1366"/>
                    </a:cubicBezTo>
                    <a:cubicBezTo>
                      <a:pt x="630" y="1335"/>
                      <a:pt x="588" y="1303"/>
                      <a:pt x="557" y="1261"/>
                    </a:cubicBezTo>
                    <a:cubicBezTo>
                      <a:pt x="525" y="1230"/>
                      <a:pt x="494" y="1188"/>
                      <a:pt x="462" y="1156"/>
                    </a:cubicBezTo>
                    <a:lnTo>
                      <a:pt x="462" y="1156"/>
                    </a:lnTo>
                    <a:lnTo>
                      <a:pt x="473" y="1167"/>
                    </a:lnTo>
                    <a:cubicBezTo>
                      <a:pt x="431" y="1114"/>
                      <a:pt x="399" y="1062"/>
                      <a:pt x="368" y="1009"/>
                    </a:cubicBezTo>
                    <a:cubicBezTo>
                      <a:pt x="336" y="957"/>
                      <a:pt x="315" y="914"/>
                      <a:pt x="294" y="862"/>
                    </a:cubicBezTo>
                    <a:cubicBezTo>
                      <a:pt x="242" y="757"/>
                      <a:pt x="210" y="641"/>
                      <a:pt x="200" y="515"/>
                    </a:cubicBezTo>
                    <a:cubicBezTo>
                      <a:pt x="179" y="410"/>
                      <a:pt x="179" y="305"/>
                      <a:pt x="200" y="200"/>
                    </a:cubicBezTo>
                    <a:cubicBezTo>
                      <a:pt x="200" y="169"/>
                      <a:pt x="210" y="127"/>
                      <a:pt x="221" y="85"/>
                    </a:cubicBezTo>
                    <a:cubicBezTo>
                      <a:pt x="231" y="53"/>
                      <a:pt x="210" y="11"/>
                      <a:pt x="168" y="1"/>
                    </a:cubicBez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7" name="Google Shape;4717;p79"/>
              <p:cNvSpPr/>
              <p:nvPr/>
            </p:nvSpPr>
            <p:spPr>
              <a:xfrm>
                <a:off x="1515586" y="3675713"/>
                <a:ext cx="81458" cy="4197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558" extrusionOk="0">
                    <a:moveTo>
                      <a:pt x="725" y="1"/>
                    </a:moveTo>
                    <a:cubicBezTo>
                      <a:pt x="672" y="1"/>
                      <a:pt x="620" y="11"/>
                      <a:pt x="557" y="22"/>
                    </a:cubicBezTo>
                    <a:cubicBezTo>
                      <a:pt x="504" y="43"/>
                      <a:pt x="452" y="53"/>
                      <a:pt x="399" y="74"/>
                    </a:cubicBezTo>
                    <a:cubicBezTo>
                      <a:pt x="305" y="127"/>
                      <a:pt x="210" y="190"/>
                      <a:pt x="147" y="263"/>
                    </a:cubicBezTo>
                    <a:cubicBezTo>
                      <a:pt x="105" y="305"/>
                      <a:pt x="74" y="347"/>
                      <a:pt x="53" y="400"/>
                    </a:cubicBezTo>
                    <a:cubicBezTo>
                      <a:pt x="32" y="442"/>
                      <a:pt x="11" y="484"/>
                      <a:pt x="0" y="526"/>
                    </a:cubicBezTo>
                    <a:cubicBezTo>
                      <a:pt x="0" y="547"/>
                      <a:pt x="11" y="557"/>
                      <a:pt x="21" y="557"/>
                    </a:cubicBezTo>
                    <a:cubicBezTo>
                      <a:pt x="42" y="557"/>
                      <a:pt x="53" y="547"/>
                      <a:pt x="53" y="536"/>
                    </a:cubicBezTo>
                    <a:cubicBezTo>
                      <a:pt x="53" y="526"/>
                      <a:pt x="53" y="526"/>
                      <a:pt x="63" y="515"/>
                    </a:cubicBezTo>
                    <a:cubicBezTo>
                      <a:pt x="74" y="484"/>
                      <a:pt x="84" y="463"/>
                      <a:pt x="95" y="431"/>
                    </a:cubicBezTo>
                    <a:cubicBezTo>
                      <a:pt x="114" y="403"/>
                      <a:pt x="141" y="374"/>
                      <a:pt x="170" y="346"/>
                    </a:cubicBezTo>
                    <a:lnTo>
                      <a:pt x="170" y="346"/>
                    </a:lnTo>
                    <a:cubicBezTo>
                      <a:pt x="202" y="314"/>
                      <a:pt x="243" y="284"/>
                      <a:pt x="284" y="263"/>
                    </a:cubicBezTo>
                    <a:cubicBezTo>
                      <a:pt x="347" y="221"/>
                      <a:pt x="420" y="200"/>
                      <a:pt x="494" y="179"/>
                    </a:cubicBezTo>
                    <a:cubicBezTo>
                      <a:pt x="567" y="169"/>
                      <a:pt x="630" y="158"/>
                      <a:pt x="704" y="158"/>
                    </a:cubicBezTo>
                    <a:cubicBezTo>
                      <a:pt x="777" y="158"/>
                      <a:pt x="840" y="169"/>
                      <a:pt x="903" y="190"/>
                    </a:cubicBezTo>
                    <a:cubicBezTo>
                      <a:pt x="924" y="200"/>
                      <a:pt x="945" y="200"/>
                      <a:pt x="966" y="211"/>
                    </a:cubicBezTo>
                    <a:cubicBezTo>
                      <a:pt x="977" y="216"/>
                      <a:pt x="987" y="219"/>
                      <a:pt x="998" y="219"/>
                    </a:cubicBezTo>
                    <a:cubicBezTo>
                      <a:pt x="1008" y="219"/>
                      <a:pt x="1019" y="216"/>
                      <a:pt x="1029" y="211"/>
                    </a:cubicBezTo>
                    <a:cubicBezTo>
                      <a:pt x="1040" y="200"/>
                      <a:pt x="1061" y="190"/>
                      <a:pt x="1071" y="169"/>
                    </a:cubicBezTo>
                    <a:cubicBezTo>
                      <a:pt x="1082" y="148"/>
                      <a:pt x="1071" y="106"/>
                      <a:pt x="1050" y="85"/>
                    </a:cubicBezTo>
                    <a:cubicBezTo>
                      <a:pt x="1019" y="64"/>
                      <a:pt x="998" y="53"/>
                      <a:pt x="977" y="43"/>
                    </a:cubicBezTo>
                    <a:cubicBezTo>
                      <a:pt x="945" y="32"/>
                      <a:pt x="914" y="22"/>
                      <a:pt x="893" y="11"/>
                    </a:cubicBezTo>
                    <a:cubicBezTo>
                      <a:pt x="840" y="11"/>
                      <a:pt x="798" y="1"/>
                      <a:pt x="756" y="1"/>
                    </a:cubicBez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8" name="Google Shape;4718;p79"/>
              <p:cNvSpPr/>
              <p:nvPr/>
            </p:nvSpPr>
            <p:spPr>
              <a:xfrm>
                <a:off x="2951440" y="3819449"/>
                <a:ext cx="178560" cy="298604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3970" extrusionOk="0">
                    <a:moveTo>
                      <a:pt x="799" y="1"/>
                    </a:moveTo>
                    <a:cubicBezTo>
                      <a:pt x="789" y="1"/>
                      <a:pt x="768" y="12"/>
                      <a:pt x="757" y="22"/>
                    </a:cubicBezTo>
                    <a:cubicBezTo>
                      <a:pt x="736" y="33"/>
                      <a:pt x="726" y="54"/>
                      <a:pt x="726" y="75"/>
                    </a:cubicBezTo>
                    <a:cubicBezTo>
                      <a:pt x="715" y="96"/>
                      <a:pt x="726" y="117"/>
                      <a:pt x="736" y="127"/>
                    </a:cubicBezTo>
                    <a:cubicBezTo>
                      <a:pt x="789" y="180"/>
                      <a:pt x="831" y="232"/>
                      <a:pt x="883" y="285"/>
                    </a:cubicBezTo>
                    <a:cubicBezTo>
                      <a:pt x="810" y="285"/>
                      <a:pt x="747" y="306"/>
                      <a:pt x="684" y="327"/>
                    </a:cubicBezTo>
                    <a:cubicBezTo>
                      <a:pt x="621" y="337"/>
                      <a:pt x="568" y="369"/>
                      <a:pt x="526" y="390"/>
                    </a:cubicBezTo>
                    <a:cubicBezTo>
                      <a:pt x="484" y="411"/>
                      <a:pt x="432" y="442"/>
                      <a:pt x="390" y="474"/>
                    </a:cubicBezTo>
                    <a:cubicBezTo>
                      <a:pt x="295" y="547"/>
                      <a:pt x="222" y="642"/>
                      <a:pt x="180" y="726"/>
                    </a:cubicBezTo>
                    <a:cubicBezTo>
                      <a:pt x="148" y="810"/>
                      <a:pt x="117" y="904"/>
                      <a:pt x="117" y="1009"/>
                    </a:cubicBezTo>
                    <a:cubicBezTo>
                      <a:pt x="96" y="1156"/>
                      <a:pt x="117" y="1324"/>
                      <a:pt x="159" y="1513"/>
                    </a:cubicBezTo>
                    <a:cubicBezTo>
                      <a:pt x="148" y="1503"/>
                      <a:pt x="148" y="1492"/>
                      <a:pt x="138" y="1482"/>
                    </a:cubicBezTo>
                    <a:cubicBezTo>
                      <a:pt x="127" y="1461"/>
                      <a:pt x="106" y="1450"/>
                      <a:pt x="85" y="1450"/>
                    </a:cubicBezTo>
                    <a:lnTo>
                      <a:pt x="75" y="1450"/>
                    </a:lnTo>
                    <a:cubicBezTo>
                      <a:pt x="64" y="1450"/>
                      <a:pt x="43" y="1461"/>
                      <a:pt x="33" y="1461"/>
                    </a:cubicBezTo>
                    <a:cubicBezTo>
                      <a:pt x="12" y="1482"/>
                      <a:pt x="1" y="1492"/>
                      <a:pt x="1" y="1513"/>
                    </a:cubicBezTo>
                    <a:cubicBezTo>
                      <a:pt x="1" y="1534"/>
                      <a:pt x="1" y="1555"/>
                      <a:pt x="12" y="1576"/>
                    </a:cubicBezTo>
                    <a:cubicBezTo>
                      <a:pt x="75" y="1671"/>
                      <a:pt x="127" y="1765"/>
                      <a:pt x="190" y="1860"/>
                    </a:cubicBezTo>
                    <a:cubicBezTo>
                      <a:pt x="243" y="1954"/>
                      <a:pt x="295" y="2059"/>
                      <a:pt x="348" y="2154"/>
                    </a:cubicBezTo>
                    <a:cubicBezTo>
                      <a:pt x="474" y="2406"/>
                      <a:pt x="589" y="2658"/>
                      <a:pt x="715" y="2910"/>
                    </a:cubicBezTo>
                    <a:lnTo>
                      <a:pt x="715" y="2920"/>
                    </a:lnTo>
                    <a:lnTo>
                      <a:pt x="747" y="2983"/>
                    </a:lnTo>
                    <a:cubicBezTo>
                      <a:pt x="778" y="3067"/>
                      <a:pt x="810" y="3151"/>
                      <a:pt x="852" y="3225"/>
                    </a:cubicBezTo>
                    <a:cubicBezTo>
                      <a:pt x="894" y="3309"/>
                      <a:pt x="936" y="3382"/>
                      <a:pt x="999" y="3445"/>
                    </a:cubicBezTo>
                    <a:cubicBezTo>
                      <a:pt x="1030" y="3487"/>
                      <a:pt x="1051" y="3508"/>
                      <a:pt x="1093" y="3529"/>
                    </a:cubicBezTo>
                    <a:cubicBezTo>
                      <a:pt x="1114" y="3540"/>
                      <a:pt x="1156" y="3561"/>
                      <a:pt x="1198" y="3561"/>
                    </a:cubicBezTo>
                    <a:lnTo>
                      <a:pt x="1209" y="3561"/>
                    </a:lnTo>
                    <a:cubicBezTo>
                      <a:pt x="1251" y="3561"/>
                      <a:pt x="1282" y="3561"/>
                      <a:pt x="1314" y="3540"/>
                    </a:cubicBezTo>
                    <a:cubicBezTo>
                      <a:pt x="1345" y="3529"/>
                      <a:pt x="1377" y="3498"/>
                      <a:pt x="1408" y="3466"/>
                    </a:cubicBezTo>
                    <a:cubicBezTo>
                      <a:pt x="1429" y="3435"/>
                      <a:pt x="1440" y="3393"/>
                      <a:pt x="1450" y="3351"/>
                    </a:cubicBezTo>
                    <a:cubicBezTo>
                      <a:pt x="1461" y="3382"/>
                      <a:pt x="1471" y="3403"/>
                      <a:pt x="1492" y="3435"/>
                    </a:cubicBezTo>
                    <a:cubicBezTo>
                      <a:pt x="1534" y="3519"/>
                      <a:pt x="1576" y="3592"/>
                      <a:pt x="1608" y="3655"/>
                    </a:cubicBezTo>
                    <a:cubicBezTo>
                      <a:pt x="1639" y="3697"/>
                      <a:pt x="1681" y="3760"/>
                      <a:pt x="1734" y="3813"/>
                    </a:cubicBezTo>
                    <a:cubicBezTo>
                      <a:pt x="1797" y="3886"/>
                      <a:pt x="1891" y="3970"/>
                      <a:pt x="2007" y="3970"/>
                    </a:cubicBezTo>
                    <a:lnTo>
                      <a:pt x="2028" y="3970"/>
                    </a:lnTo>
                    <a:cubicBezTo>
                      <a:pt x="2080" y="3970"/>
                      <a:pt x="2143" y="3939"/>
                      <a:pt x="2196" y="3886"/>
                    </a:cubicBezTo>
                    <a:cubicBezTo>
                      <a:pt x="2248" y="3823"/>
                      <a:pt x="2280" y="3750"/>
                      <a:pt x="2301" y="3666"/>
                    </a:cubicBezTo>
                    <a:cubicBezTo>
                      <a:pt x="2322" y="3592"/>
                      <a:pt x="2322" y="3508"/>
                      <a:pt x="2301" y="3403"/>
                    </a:cubicBezTo>
                    <a:cubicBezTo>
                      <a:pt x="2290" y="3319"/>
                      <a:pt x="2269" y="3214"/>
                      <a:pt x="2238" y="3109"/>
                    </a:cubicBezTo>
                    <a:cubicBezTo>
                      <a:pt x="2185" y="2962"/>
                      <a:pt x="2112" y="2805"/>
                      <a:pt x="2028" y="2626"/>
                    </a:cubicBezTo>
                    <a:lnTo>
                      <a:pt x="2028" y="2626"/>
                    </a:lnTo>
                    <a:cubicBezTo>
                      <a:pt x="2049" y="2647"/>
                      <a:pt x="2080" y="2658"/>
                      <a:pt x="2101" y="2658"/>
                    </a:cubicBezTo>
                    <a:cubicBezTo>
                      <a:pt x="2122" y="2658"/>
                      <a:pt x="2133" y="2668"/>
                      <a:pt x="2154" y="2668"/>
                    </a:cubicBezTo>
                    <a:cubicBezTo>
                      <a:pt x="2175" y="2668"/>
                      <a:pt x="2206" y="2658"/>
                      <a:pt x="2227" y="2647"/>
                    </a:cubicBezTo>
                    <a:cubicBezTo>
                      <a:pt x="2269" y="2637"/>
                      <a:pt x="2301" y="2605"/>
                      <a:pt x="2322" y="2574"/>
                    </a:cubicBezTo>
                    <a:cubicBezTo>
                      <a:pt x="2343" y="2542"/>
                      <a:pt x="2353" y="2511"/>
                      <a:pt x="2364" y="2479"/>
                    </a:cubicBezTo>
                    <a:cubicBezTo>
                      <a:pt x="2374" y="2385"/>
                      <a:pt x="2353" y="2301"/>
                      <a:pt x="2332" y="2227"/>
                    </a:cubicBezTo>
                    <a:cubicBezTo>
                      <a:pt x="2301" y="2154"/>
                      <a:pt x="2269" y="2070"/>
                      <a:pt x="2227" y="1965"/>
                    </a:cubicBezTo>
                    <a:cubicBezTo>
                      <a:pt x="2164" y="1849"/>
                      <a:pt x="2101" y="1734"/>
                      <a:pt x="2038" y="1629"/>
                    </a:cubicBezTo>
                    <a:lnTo>
                      <a:pt x="1996" y="1576"/>
                    </a:lnTo>
                    <a:lnTo>
                      <a:pt x="2007" y="1576"/>
                    </a:lnTo>
                    <a:cubicBezTo>
                      <a:pt x="1839" y="1293"/>
                      <a:pt x="1660" y="1020"/>
                      <a:pt x="1482" y="768"/>
                    </a:cubicBezTo>
                    <a:cubicBezTo>
                      <a:pt x="1293" y="526"/>
                      <a:pt x="1083" y="274"/>
                      <a:pt x="862" y="33"/>
                    </a:cubicBezTo>
                    <a:cubicBezTo>
                      <a:pt x="852" y="12"/>
                      <a:pt x="831" y="1"/>
                      <a:pt x="8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9" name="Google Shape;4719;p79"/>
              <p:cNvSpPr/>
              <p:nvPr/>
            </p:nvSpPr>
            <p:spPr>
              <a:xfrm>
                <a:off x="3027257" y="3881050"/>
                <a:ext cx="70401" cy="17856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2374" extrusionOk="0">
                    <a:moveTo>
                      <a:pt x="211" y="1"/>
                    </a:moveTo>
                    <a:cubicBezTo>
                      <a:pt x="190" y="12"/>
                      <a:pt x="190" y="22"/>
                      <a:pt x="201" y="43"/>
                    </a:cubicBezTo>
                    <a:cubicBezTo>
                      <a:pt x="243" y="96"/>
                      <a:pt x="285" y="148"/>
                      <a:pt x="316" y="190"/>
                    </a:cubicBezTo>
                    <a:cubicBezTo>
                      <a:pt x="369" y="253"/>
                      <a:pt x="421" y="316"/>
                      <a:pt x="463" y="369"/>
                    </a:cubicBezTo>
                    <a:cubicBezTo>
                      <a:pt x="568" y="505"/>
                      <a:pt x="663" y="642"/>
                      <a:pt x="747" y="789"/>
                    </a:cubicBezTo>
                    <a:lnTo>
                      <a:pt x="747" y="778"/>
                    </a:lnTo>
                    <a:cubicBezTo>
                      <a:pt x="789" y="852"/>
                      <a:pt x="831" y="936"/>
                      <a:pt x="852" y="1020"/>
                    </a:cubicBezTo>
                    <a:cubicBezTo>
                      <a:pt x="852" y="1051"/>
                      <a:pt x="862" y="1093"/>
                      <a:pt x="862" y="1125"/>
                    </a:cubicBezTo>
                    <a:cubicBezTo>
                      <a:pt x="862" y="1167"/>
                      <a:pt x="852" y="1198"/>
                      <a:pt x="852" y="1240"/>
                    </a:cubicBezTo>
                    <a:cubicBezTo>
                      <a:pt x="841" y="1251"/>
                      <a:pt x="841" y="1261"/>
                      <a:pt x="831" y="1272"/>
                    </a:cubicBezTo>
                    <a:cubicBezTo>
                      <a:pt x="831" y="1282"/>
                      <a:pt x="820" y="1282"/>
                      <a:pt x="820" y="1293"/>
                    </a:cubicBezTo>
                    <a:cubicBezTo>
                      <a:pt x="820" y="1293"/>
                      <a:pt x="810" y="1293"/>
                      <a:pt x="810" y="1303"/>
                    </a:cubicBezTo>
                    <a:lnTo>
                      <a:pt x="768" y="1303"/>
                    </a:lnTo>
                    <a:cubicBezTo>
                      <a:pt x="747" y="1293"/>
                      <a:pt x="726" y="1282"/>
                      <a:pt x="715" y="1272"/>
                    </a:cubicBezTo>
                    <a:lnTo>
                      <a:pt x="715" y="1272"/>
                    </a:lnTo>
                    <a:cubicBezTo>
                      <a:pt x="715" y="1272"/>
                      <a:pt x="715" y="1274"/>
                      <a:pt x="716" y="1276"/>
                    </a:cubicBezTo>
                    <a:lnTo>
                      <a:pt x="716" y="1276"/>
                    </a:lnTo>
                    <a:cubicBezTo>
                      <a:pt x="667" y="1247"/>
                      <a:pt x="628" y="1217"/>
                      <a:pt x="589" y="1188"/>
                    </a:cubicBezTo>
                    <a:cubicBezTo>
                      <a:pt x="547" y="1146"/>
                      <a:pt x="505" y="1104"/>
                      <a:pt x="463" y="1072"/>
                    </a:cubicBezTo>
                    <a:cubicBezTo>
                      <a:pt x="457" y="1060"/>
                      <a:pt x="444" y="1054"/>
                      <a:pt x="430" y="1054"/>
                    </a:cubicBezTo>
                    <a:cubicBezTo>
                      <a:pt x="419" y="1054"/>
                      <a:pt x="409" y="1057"/>
                      <a:pt x="400" y="1062"/>
                    </a:cubicBezTo>
                    <a:cubicBezTo>
                      <a:pt x="390" y="1083"/>
                      <a:pt x="379" y="1104"/>
                      <a:pt x="390" y="1125"/>
                    </a:cubicBezTo>
                    <a:cubicBezTo>
                      <a:pt x="400" y="1156"/>
                      <a:pt x="411" y="1177"/>
                      <a:pt x="421" y="1209"/>
                    </a:cubicBezTo>
                    <a:cubicBezTo>
                      <a:pt x="442" y="1240"/>
                      <a:pt x="453" y="1272"/>
                      <a:pt x="474" y="1303"/>
                    </a:cubicBezTo>
                    <a:cubicBezTo>
                      <a:pt x="516" y="1366"/>
                      <a:pt x="558" y="1440"/>
                      <a:pt x="589" y="1513"/>
                    </a:cubicBezTo>
                    <a:cubicBezTo>
                      <a:pt x="663" y="1660"/>
                      <a:pt x="747" y="1807"/>
                      <a:pt x="789" y="1975"/>
                    </a:cubicBezTo>
                    <a:cubicBezTo>
                      <a:pt x="799" y="2028"/>
                      <a:pt x="810" y="2070"/>
                      <a:pt x="810" y="2112"/>
                    </a:cubicBezTo>
                    <a:cubicBezTo>
                      <a:pt x="810" y="2133"/>
                      <a:pt x="810" y="2154"/>
                      <a:pt x="799" y="2175"/>
                    </a:cubicBezTo>
                    <a:cubicBezTo>
                      <a:pt x="799" y="2196"/>
                      <a:pt x="789" y="2206"/>
                      <a:pt x="778" y="2227"/>
                    </a:cubicBezTo>
                    <a:cubicBezTo>
                      <a:pt x="778" y="2227"/>
                      <a:pt x="778" y="2238"/>
                      <a:pt x="768" y="2238"/>
                    </a:cubicBezTo>
                    <a:lnTo>
                      <a:pt x="768" y="2248"/>
                    </a:lnTo>
                    <a:lnTo>
                      <a:pt x="736" y="2248"/>
                    </a:lnTo>
                    <a:cubicBezTo>
                      <a:pt x="726" y="2238"/>
                      <a:pt x="715" y="2238"/>
                      <a:pt x="705" y="2227"/>
                    </a:cubicBezTo>
                    <a:cubicBezTo>
                      <a:pt x="663" y="2206"/>
                      <a:pt x="631" y="2175"/>
                      <a:pt x="600" y="2143"/>
                    </a:cubicBezTo>
                    <a:lnTo>
                      <a:pt x="600" y="2143"/>
                    </a:lnTo>
                    <a:cubicBezTo>
                      <a:pt x="600" y="2143"/>
                      <a:pt x="600" y="2143"/>
                      <a:pt x="600" y="2144"/>
                    </a:cubicBezTo>
                    <a:lnTo>
                      <a:pt x="600" y="2144"/>
                    </a:lnTo>
                    <a:cubicBezTo>
                      <a:pt x="541" y="2084"/>
                      <a:pt x="492" y="2024"/>
                      <a:pt x="453" y="1965"/>
                    </a:cubicBezTo>
                    <a:lnTo>
                      <a:pt x="295" y="1744"/>
                    </a:lnTo>
                    <a:cubicBezTo>
                      <a:pt x="222" y="1639"/>
                      <a:pt x="159" y="1524"/>
                      <a:pt x="85" y="1408"/>
                    </a:cubicBezTo>
                    <a:cubicBezTo>
                      <a:pt x="85" y="1398"/>
                      <a:pt x="75" y="1398"/>
                      <a:pt x="64" y="1398"/>
                    </a:cubicBezTo>
                    <a:cubicBezTo>
                      <a:pt x="60" y="1394"/>
                      <a:pt x="56" y="1393"/>
                      <a:pt x="51" y="1393"/>
                    </a:cubicBezTo>
                    <a:cubicBezTo>
                      <a:pt x="42" y="1393"/>
                      <a:pt x="33" y="1398"/>
                      <a:pt x="33" y="1398"/>
                    </a:cubicBezTo>
                    <a:cubicBezTo>
                      <a:pt x="12" y="1408"/>
                      <a:pt x="1" y="1440"/>
                      <a:pt x="12" y="1450"/>
                    </a:cubicBezTo>
                    <a:cubicBezTo>
                      <a:pt x="43" y="1503"/>
                      <a:pt x="64" y="1555"/>
                      <a:pt x="85" y="1608"/>
                    </a:cubicBezTo>
                    <a:cubicBezTo>
                      <a:pt x="106" y="1660"/>
                      <a:pt x="127" y="1702"/>
                      <a:pt x="138" y="1755"/>
                    </a:cubicBezTo>
                    <a:cubicBezTo>
                      <a:pt x="148" y="1806"/>
                      <a:pt x="158" y="1867"/>
                      <a:pt x="159" y="1919"/>
                    </a:cubicBezTo>
                    <a:lnTo>
                      <a:pt x="159" y="1919"/>
                    </a:lnTo>
                    <a:cubicBezTo>
                      <a:pt x="159" y="1938"/>
                      <a:pt x="157" y="1956"/>
                      <a:pt x="148" y="1975"/>
                    </a:cubicBezTo>
                    <a:cubicBezTo>
                      <a:pt x="148" y="1996"/>
                      <a:pt x="148" y="2017"/>
                      <a:pt x="138" y="2038"/>
                    </a:cubicBezTo>
                    <a:cubicBezTo>
                      <a:pt x="138" y="2059"/>
                      <a:pt x="127" y="2080"/>
                      <a:pt x="117" y="2101"/>
                    </a:cubicBezTo>
                    <a:cubicBezTo>
                      <a:pt x="106" y="2122"/>
                      <a:pt x="117" y="2154"/>
                      <a:pt x="138" y="2164"/>
                    </a:cubicBezTo>
                    <a:cubicBezTo>
                      <a:pt x="144" y="2166"/>
                      <a:pt x="149" y="2167"/>
                      <a:pt x="154" y="2167"/>
                    </a:cubicBezTo>
                    <a:cubicBezTo>
                      <a:pt x="176" y="2167"/>
                      <a:pt x="192" y="2150"/>
                      <a:pt x="201" y="2133"/>
                    </a:cubicBezTo>
                    <a:cubicBezTo>
                      <a:pt x="222" y="2080"/>
                      <a:pt x="243" y="2017"/>
                      <a:pt x="243" y="1954"/>
                    </a:cubicBezTo>
                    <a:lnTo>
                      <a:pt x="243" y="1860"/>
                    </a:lnTo>
                    <a:cubicBezTo>
                      <a:pt x="232" y="1849"/>
                      <a:pt x="232" y="1849"/>
                      <a:pt x="232" y="1839"/>
                    </a:cubicBezTo>
                    <a:lnTo>
                      <a:pt x="232" y="1839"/>
                    </a:lnTo>
                    <a:cubicBezTo>
                      <a:pt x="274" y="1902"/>
                      <a:pt x="316" y="1965"/>
                      <a:pt x="358" y="2017"/>
                    </a:cubicBezTo>
                    <a:cubicBezTo>
                      <a:pt x="400" y="2091"/>
                      <a:pt x="453" y="2154"/>
                      <a:pt x="505" y="2217"/>
                    </a:cubicBezTo>
                    <a:cubicBezTo>
                      <a:pt x="558" y="2269"/>
                      <a:pt x="610" y="2311"/>
                      <a:pt x="663" y="2343"/>
                    </a:cubicBezTo>
                    <a:cubicBezTo>
                      <a:pt x="673" y="2353"/>
                      <a:pt x="684" y="2353"/>
                      <a:pt x="705" y="2364"/>
                    </a:cubicBezTo>
                    <a:cubicBezTo>
                      <a:pt x="715" y="2364"/>
                      <a:pt x="726" y="2364"/>
                      <a:pt x="736" y="2374"/>
                    </a:cubicBezTo>
                    <a:lnTo>
                      <a:pt x="778" y="2374"/>
                    </a:lnTo>
                    <a:cubicBezTo>
                      <a:pt x="789" y="2364"/>
                      <a:pt x="799" y="2364"/>
                      <a:pt x="820" y="2353"/>
                    </a:cubicBezTo>
                    <a:cubicBezTo>
                      <a:pt x="831" y="2353"/>
                      <a:pt x="841" y="2343"/>
                      <a:pt x="852" y="2332"/>
                    </a:cubicBezTo>
                    <a:lnTo>
                      <a:pt x="883" y="2301"/>
                    </a:lnTo>
                    <a:cubicBezTo>
                      <a:pt x="894" y="2290"/>
                      <a:pt x="904" y="2269"/>
                      <a:pt x="904" y="2259"/>
                    </a:cubicBezTo>
                    <a:cubicBezTo>
                      <a:pt x="915" y="2238"/>
                      <a:pt x="915" y="2217"/>
                      <a:pt x="925" y="2206"/>
                    </a:cubicBezTo>
                    <a:cubicBezTo>
                      <a:pt x="936" y="2164"/>
                      <a:pt x="936" y="2122"/>
                      <a:pt x="936" y="2080"/>
                    </a:cubicBezTo>
                    <a:cubicBezTo>
                      <a:pt x="925" y="2028"/>
                      <a:pt x="915" y="1986"/>
                      <a:pt x="904" y="1944"/>
                    </a:cubicBezTo>
                    <a:cubicBezTo>
                      <a:pt x="883" y="1839"/>
                      <a:pt x="831" y="1734"/>
                      <a:pt x="789" y="1639"/>
                    </a:cubicBezTo>
                    <a:cubicBezTo>
                      <a:pt x="736" y="1534"/>
                      <a:pt x="684" y="1440"/>
                      <a:pt x="631" y="1345"/>
                    </a:cubicBezTo>
                    <a:cubicBezTo>
                      <a:pt x="621" y="1335"/>
                      <a:pt x="610" y="1324"/>
                      <a:pt x="610" y="1314"/>
                    </a:cubicBezTo>
                    <a:lnTo>
                      <a:pt x="610" y="1314"/>
                    </a:lnTo>
                    <a:cubicBezTo>
                      <a:pt x="610" y="1314"/>
                      <a:pt x="621" y="1314"/>
                      <a:pt x="621" y="1324"/>
                    </a:cubicBezTo>
                    <a:cubicBezTo>
                      <a:pt x="652" y="1345"/>
                      <a:pt x="684" y="1366"/>
                      <a:pt x="715" y="1377"/>
                    </a:cubicBezTo>
                    <a:cubicBezTo>
                      <a:pt x="736" y="1377"/>
                      <a:pt x="757" y="1387"/>
                      <a:pt x="768" y="1387"/>
                    </a:cubicBezTo>
                    <a:lnTo>
                      <a:pt x="810" y="1387"/>
                    </a:lnTo>
                    <a:cubicBezTo>
                      <a:pt x="820" y="1377"/>
                      <a:pt x="841" y="1377"/>
                      <a:pt x="852" y="1366"/>
                    </a:cubicBezTo>
                    <a:cubicBezTo>
                      <a:pt x="862" y="1356"/>
                      <a:pt x="883" y="1345"/>
                      <a:pt x="883" y="1335"/>
                    </a:cubicBezTo>
                    <a:cubicBezTo>
                      <a:pt x="894" y="1314"/>
                      <a:pt x="904" y="1303"/>
                      <a:pt x="915" y="1282"/>
                    </a:cubicBezTo>
                    <a:cubicBezTo>
                      <a:pt x="915" y="1261"/>
                      <a:pt x="925" y="1251"/>
                      <a:pt x="925" y="1230"/>
                    </a:cubicBezTo>
                    <a:cubicBezTo>
                      <a:pt x="936" y="1188"/>
                      <a:pt x="936" y="1135"/>
                      <a:pt x="925" y="1093"/>
                    </a:cubicBezTo>
                    <a:cubicBezTo>
                      <a:pt x="925" y="1051"/>
                      <a:pt x="915" y="1009"/>
                      <a:pt x="904" y="978"/>
                    </a:cubicBezTo>
                    <a:cubicBezTo>
                      <a:pt x="873" y="883"/>
                      <a:pt x="831" y="799"/>
                      <a:pt x="778" y="715"/>
                    </a:cubicBezTo>
                    <a:cubicBezTo>
                      <a:pt x="726" y="621"/>
                      <a:pt x="663" y="537"/>
                      <a:pt x="600" y="453"/>
                    </a:cubicBezTo>
                    <a:cubicBezTo>
                      <a:pt x="526" y="369"/>
                      <a:pt x="463" y="285"/>
                      <a:pt x="400" y="201"/>
                    </a:cubicBezTo>
                    <a:lnTo>
                      <a:pt x="243" y="12"/>
                    </a:lnTo>
                    <a:cubicBezTo>
                      <a:pt x="243" y="1"/>
                      <a:pt x="232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0" name="Google Shape;4720;p79"/>
              <p:cNvSpPr/>
              <p:nvPr/>
            </p:nvSpPr>
            <p:spPr>
              <a:xfrm>
                <a:off x="2058939" y="4070592"/>
                <a:ext cx="698296" cy="627218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339" extrusionOk="0">
                    <a:moveTo>
                      <a:pt x="705" y="1"/>
                    </a:moveTo>
                    <a:cubicBezTo>
                      <a:pt x="694" y="1"/>
                      <a:pt x="684" y="1"/>
                      <a:pt x="673" y="12"/>
                    </a:cubicBezTo>
                    <a:cubicBezTo>
                      <a:pt x="652" y="12"/>
                      <a:pt x="631" y="33"/>
                      <a:pt x="631" y="54"/>
                    </a:cubicBezTo>
                    <a:cubicBezTo>
                      <a:pt x="621" y="75"/>
                      <a:pt x="621" y="96"/>
                      <a:pt x="631" y="106"/>
                    </a:cubicBezTo>
                    <a:cubicBezTo>
                      <a:pt x="642" y="127"/>
                      <a:pt x="652" y="138"/>
                      <a:pt x="673" y="148"/>
                    </a:cubicBezTo>
                    <a:cubicBezTo>
                      <a:pt x="463" y="715"/>
                      <a:pt x="327" y="1198"/>
                      <a:pt x="222" y="1650"/>
                    </a:cubicBezTo>
                    <a:cubicBezTo>
                      <a:pt x="64" y="2332"/>
                      <a:pt x="1" y="2931"/>
                      <a:pt x="33" y="3477"/>
                    </a:cubicBezTo>
                    <a:cubicBezTo>
                      <a:pt x="54" y="3792"/>
                      <a:pt x="106" y="4086"/>
                      <a:pt x="180" y="4369"/>
                    </a:cubicBezTo>
                    <a:cubicBezTo>
                      <a:pt x="243" y="4600"/>
                      <a:pt x="337" y="4831"/>
                      <a:pt x="442" y="5041"/>
                    </a:cubicBezTo>
                    <a:cubicBezTo>
                      <a:pt x="621" y="5398"/>
                      <a:pt x="862" y="5745"/>
                      <a:pt x="1146" y="6081"/>
                    </a:cubicBezTo>
                    <a:cubicBezTo>
                      <a:pt x="1450" y="6427"/>
                      <a:pt x="1786" y="6753"/>
                      <a:pt x="2143" y="7036"/>
                    </a:cubicBezTo>
                    <a:cubicBezTo>
                      <a:pt x="2532" y="7341"/>
                      <a:pt x="2931" y="7603"/>
                      <a:pt x="3330" y="7803"/>
                    </a:cubicBezTo>
                    <a:cubicBezTo>
                      <a:pt x="3771" y="8023"/>
                      <a:pt x="4201" y="8181"/>
                      <a:pt x="4611" y="8265"/>
                    </a:cubicBezTo>
                    <a:cubicBezTo>
                      <a:pt x="4863" y="8317"/>
                      <a:pt x="5115" y="8338"/>
                      <a:pt x="5356" y="8338"/>
                    </a:cubicBezTo>
                    <a:cubicBezTo>
                      <a:pt x="5535" y="8338"/>
                      <a:pt x="5713" y="8328"/>
                      <a:pt x="5881" y="8296"/>
                    </a:cubicBezTo>
                    <a:cubicBezTo>
                      <a:pt x="6102" y="8254"/>
                      <a:pt x="6312" y="8191"/>
                      <a:pt x="6490" y="8118"/>
                    </a:cubicBezTo>
                    <a:cubicBezTo>
                      <a:pt x="6690" y="8023"/>
                      <a:pt x="6889" y="7918"/>
                      <a:pt x="7057" y="7782"/>
                    </a:cubicBezTo>
                    <a:cubicBezTo>
                      <a:pt x="7404" y="7519"/>
                      <a:pt x="7729" y="7183"/>
                      <a:pt x="8034" y="6805"/>
                    </a:cubicBezTo>
                    <a:cubicBezTo>
                      <a:pt x="8317" y="6438"/>
                      <a:pt x="8580" y="6018"/>
                      <a:pt x="8821" y="5566"/>
                    </a:cubicBezTo>
                    <a:cubicBezTo>
                      <a:pt x="8989" y="5262"/>
                      <a:pt x="9136" y="4936"/>
                      <a:pt x="9284" y="4600"/>
                    </a:cubicBezTo>
                    <a:cubicBezTo>
                      <a:pt x="9273" y="4548"/>
                      <a:pt x="9263" y="4495"/>
                      <a:pt x="9242" y="4453"/>
                    </a:cubicBezTo>
                    <a:cubicBezTo>
                      <a:pt x="9178" y="4243"/>
                      <a:pt x="9084" y="4044"/>
                      <a:pt x="8979" y="3855"/>
                    </a:cubicBezTo>
                    <a:lnTo>
                      <a:pt x="8979" y="3865"/>
                    </a:lnTo>
                    <a:cubicBezTo>
                      <a:pt x="8821" y="3613"/>
                      <a:pt x="8632" y="3382"/>
                      <a:pt x="8422" y="3183"/>
                    </a:cubicBezTo>
                    <a:lnTo>
                      <a:pt x="8433" y="3183"/>
                    </a:lnTo>
                    <a:cubicBezTo>
                      <a:pt x="8212" y="2983"/>
                      <a:pt x="7981" y="2805"/>
                      <a:pt x="7719" y="2668"/>
                    </a:cubicBezTo>
                    <a:cubicBezTo>
                      <a:pt x="7614" y="2616"/>
                      <a:pt x="7519" y="2563"/>
                      <a:pt x="7414" y="2521"/>
                    </a:cubicBezTo>
                    <a:cubicBezTo>
                      <a:pt x="7309" y="2479"/>
                      <a:pt x="7194" y="2448"/>
                      <a:pt x="7089" y="2427"/>
                    </a:cubicBezTo>
                    <a:cubicBezTo>
                      <a:pt x="7005" y="2406"/>
                      <a:pt x="6931" y="2395"/>
                      <a:pt x="6847" y="2385"/>
                    </a:cubicBezTo>
                    <a:cubicBezTo>
                      <a:pt x="6763" y="2374"/>
                      <a:pt x="6679" y="2374"/>
                      <a:pt x="6606" y="2374"/>
                    </a:cubicBezTo>
                    <a:cubicBezTo>
                      <a:pt x="6574" y="2374"/>
                      <a:pt x="6543" y="2374"/>
                      <a:pt x="6511" y="2385"/>
                    </a:cubicBezTo>
                    <a:cubicBezTo>
                      <a:pt x="6154" y="2773"/>
                      <a:pt x="5797" y="3141"/>
                      <a:pt x="5430" y="3477"/>
                    </a:cubicBezTo>
                    <a:cubicBezTo>
                      <a:pt x="5304" y="3603"/>
                      <a:pt x="5167" y="3718"/>
                      <a:pt x="5031" y="3834"/>
                    </a:cubicBezTo>
                    <a:lnTo>
                      <a:pt x="4915" y="3729"/>
                    </a:lnTo>
                    <a:lnTo>
                      <a:pt x="4863" y="3676"/>
                    </a:lnTo>
                    <a:lnTo>
                      <a:pt x="4716" y="3529"/>
                    </a:lnTo>
                    <a:lnTo>
                      <a:pt x="4632" y="3445"/>
                    </a:lnTo>
                    <a:cubicBezTo>
                      <a:pt x="4485" y="3309"/>
                      <a:pt x="4327" y="3151"/>
                      <a:pt x="4180" y="3004"/>
                    </a:cubicBezTo>
                    <a:lnTo>
                      <a:pt x="3981" y="2805"/>
                    </a:lnTo>
                    <a:cubicBezTo>
                      <a:pt x="3750" y="2574"/>
                      <a:pt x="3519" y="2343"/>
                      <a:pt x="3277" y="2112"/>
                    </a:cubicBezTo>
                    <a:cubicBezTo>
                      <a:pt x="3120" y="1965"/>
                      <a:pt x="2973" y="1807"/>
                      <a:pt x="2815" y="1660"/>
                    </a:cubicBezTo>
                    <a:cubicBezTo>
                      <a:pt x="2584" y="1429"/>
                      <a:pt x="2343" y="1177"/>
                      <a:pt x="2091" y="957"/>
                    </a:cubicBezTo>
                    <a:cubicBezTo>
                      <a:pt x="1744" y="642"/>
                      <a:pt x="1272" y="253"/>
                      <a:pt x="7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1" name="Google Shape;4721;p79"/>
              <p:cNvSpPr/>
              <p:nvPr/>
            </p:nvSpPr>
            <p:spPr>
              <a:xfrm>
                <a:off x="2639524" y="4271265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2" name="Google Shape;4722;p79"/>
              <p:cNvSpPr/>
              <p:nvPr/>
            </p:nvSpPr>
            <p:spPr>
              <a:xfrm>
                <a:off x="2639524" y="4271265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3" name="Google Shape;4723;p79"/>
              <p:cNvSpPr/>
              <p:nvPr/>
            </p:nvSpPr>
            <p:spPr>
              <a:xfrm>
                <a:off x="2539187" y="3992444"/>
                <a:ext cx="312067" cy="443167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5892" extrusionOk="0">
                    <a:moveTo>
                      <a:pt x="2720" y="1"/>
                    </a:moveTo>
                    <a:cubicBezTo>
                      <a:pt x="2636" y="1"/>
                      <a:pt x="2562" y="11"/>
                      <a:pt x="2499" y="32"/>
                    </a:cubicBezTo>
                    <a:cubicBezTo>
                      <a:pt x="2457" y="43"/>
                      <a:pt x="2426" y="74"/>
                      <a:pt x="2436" y="127"/>
                    </a:cubicBezTo>
                    <a:lnTo>
                      <a:pt x="2436" y="137"/>
                    </a:lnTo>
                    <a:cubicBezTo>
                      <a:pt x="2268" y="431"/>
                      <a:pt x="2069" y="767"/>
                      <a:pt x="1848" y="1114"/>
                    </a:cubicBezTo>
                    <a:lnTo>
                      <a:pt x="1859" y="1103"/>
                    </a:lnTo>
                    <a:lnTo>
                      <a:pt x="1859" y="1103"/>
                    </a:lnTo>
                    <a:cubicBezTo>
                      <a:pt x="1691" y="1355"/>
                      <a:pt x="1523" y="1607"/>
                      <a:pt x="1355" y="1849"/>
                    </a:cubicBezTo>
                    <a:cubicBezTo>
                      <a:pt x="924" y="2468"/>
                      <a:pt x="473" y="3035"/>
                      <a:pt x="0" y="3550"/>
                    </a:cubicBezTo>
                    <a:cubicBezTo>
                      <a:pt x="42" y="3550"/>
                      <a:pt x="74" y="3539"/>
                      <a:pt x="116" y="3539"/>
                    </a:cubicBezTo>
                    <a:cubicBezTo>
                      <a:pt x="137" y="3539"/>
                      <a:pt x="168" y="3529"/>
                      <a:pt x="189" y="3529"/>
                    </a:cubicBezTo>
                    <a:cubicBezTo>
                      <a:pt x="284" y="3529"/>
                      <a:pt x="378" y="3550"/>
                      <a:pt x="473" y="3560"/>
                    </a:cubicBezTo>
                    <a:cubicBezTo>
                      <a:pt x="599" y="3592"/>
                      <a:pt x="725" y="3634"/>
                      <a:pt x="840" y="3676"/>
                    </a:cubicBezTo>
                    <a:cubicBezTo>
                      <a:pt x="956" y="3728"/>
                      <a:pt x="1071" y="3781"/>
                      <a:pt x="1187" y="3844"/>
                    </a:cubicBezTo>
                    <a:cubicBezTo>
                      <a:pt x="1292" y="3896"/>
                      <a:pt x="1386" y="3959"/>
                      <a:pt x="1491" y="4033"/>
                    </a:cubicBezTo>
                    <a:cubicBezTo>
                      <a:pt x="1596" y="4096"/>
                      <a:pt x="1701" y="4169"/>
                      <a:pt x="1796" y="4253"/>
                    </a:cubicBezTo>
                    <a:cubicBezTo>
                      <a:pt x="1995" y="4421"/>
                      <a:pt x="2174" y="4621"/>
                      <a:pt x="2331" y="4831"/>
                    </a:cubicBezTo>
                    <a:cubicBezTo>
                      <a:pt x="2489" y="5051"/>
                      <a:pt x="2615" y="5293"/>
                      <a:pt x="2699" y="5545"/>
                    </a:cubicBezTo>
                    <a:cubicBezTo>
                      <a:pt x="2741" y="5660"/>
                      <a:pt x="2772" y="5776"/>
                      <a:pt x="2793" y="5891"/>
                    </a:cubicBezTo>
                    <a:cubicBezTo>
                      <a:pt x="3077" y="5251"/>
                      <a:pt x="3319" y="4547"/>
                      <a:pt x="3550" y="3749"/>
                    </a:cubicBezTo>
                    <a:cubicBezTo>
                      <a:pt x="3791" y="2878"/>
                      <a:pt x="3991" y="1943"/>
                      <a:pt x="4138" y="967"/>
                    </a:cubicBezTo>
                    <a:cubicBezTo>
                      <a:pt x="4149" y="946"/>
                      <a:pt x="4149" y="925"/>
                      <a:pt x="4138" y="904"/>
                    </a:cubicBezTo>
                    <a:cubicBezTo>
                      <a:pt x="4075" y="767"/>
                      <a:pt x="3991" y="641"/>
                      <a:pt x="3865" y="515"/>
                    </a:cubicBezTo>
                    <a:cubicBezTo>
                      <a:pt x="3749" y="400"/>
                      <a:pt x="3602" y="295"/>
                      <a:pt x="3455" y="211"/>
                    </a:cubicBezTo>
                    <a:cubicBezTo>
                      <a:pt x="3298" y="127"/>
                      <a:pt x="3130" y="64"/>
                      <a:pt x="2962" y="32"/>
                    </a:cubicBezTo>
                    <a:cubicBezTo>
                      <a:pt x="2878" y="11"/>
                      <a:pt x="2793" y="1"/>
                      <a:pt x="2720" y="1"/>
                    </a:cubicBezTo>
                    <a:close/>
                  </a:path>
                </a:pathLst>
              </a:custGeom>
              <a:solidFill>
                <a:srgbClr val="FF8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4" name="Google Shape;4724;p79"/>
              <p:cNvSpPr/>
              <p:nvPr/>
            </p:nvSpPr>
            <p:spPr>
              <a:xfrm>
                <a:off x="2695559" y="3883457"/>
                <a:ext cx="325455" cy="221207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2941" extrusionOk="0">
                    <a:moveTo>
                      <a:pt x="2280" y="1"/>
                    </a:moveTo>
                    <a:cubicBezTo>
                      <a:pt x="2133" y="1"/>
                      <a:pt x="1975" y="1"/>
                      <a:pt x="1817" y="11"/>
                    </a:cubicBezTo>
                    <a:cubicBezTo>
                      <a:pt x="1670" y="11"/>
                      <a:pt x="1513" y="22"/>
                      <a:pt x="1366" y="22"/>
                    </a:cubicBezTo>
                    <a:cubicBezTo>
                      <a:pt x="1313" y="32"/>
                      <a:pt x="1261" y="32"/>
                      <a:pt x="1219" y="32"/>
                    </a:cubicBezTo>
                    <a:cubicBezTo>
                      <a:pt x="1093" y="43"/>
                      <a:pt x="967" y="43"/>
                      <a:pt x="851" y="53"/>
                    </a:cubicBezTo>
                    <a:cubicBezTo>
                      <a:pt x="746" y="64"/>
                      <a:pt x="630" y="74"/>
                      <a:pt x="525" y="95"/>
                    </a:cubicBezTo>
                    <a:cubicBezTo>
                      <a:pt x="473" y="95"/>
                      <a:pt x="420" y="106"/>
                      <a:pt x="378" y="127"/>
                    </a:cubicBezTo>
                    <a:cubicBezTo>
                      <a:pt x="326" y="148"/>
                      <a:pt x="284" y="169"/>
                      <a:pt x="242" y="190"/>
                    </a:cubicBezTo>
                    <a:cubicBezTo>
                      <a:pt x="231" y="200"/>
                      <a:pt x="231" y="200"/>
                      <a:pt x="221" y="200"/>
                    </a:cubicBezTo>
                    <a:cubicBezTo>
                      <a:pt x="221" y="211"/>
                      <a:pt x="210" y="211"/>
                      <a:pt x="210" y="211"/>
                    </a:cubicBezTo>
                    <a:cubicBezTo>
                      <a:pt x="189" y="232"/>
                      <a:pt x="168" y="253"/>
                      <a:pt x="147" y="263"/>
                    </a:cubicBezTo>
                    <a:cubicBezTo>
                      <a:pt x="126" y="284"/>
                      <a:pt x="116" y="305"/>
                      <a:pt x="95" y="337"/>
                    </a:cubicBezTo>
                    <a:cubicBezTo>
                      <a:pt x="42" y="431"/>
                      <a:pt x="11" y="547"/>
                      <a:pt x="0" y="683"/>
                    </a:cubicBezTo>
                    <a:cubicBezTo>
                      <a:pt x="0" y="820"/>
                      <a:pt x="11" y="956"/>
                      <a:pt x="42" y="1082"/>
                    </a:cubicBezTo>
                    <a:cubicBezTo>
                      <a:pt x="63" y="1166"/>
                      <a:pt x="95" y="1240"/>
                      <a:pt x="126" y="1303"/>
                    </a:cubicBezTo>
                    <a:cubicBezTo>
                      <a:pt x="158" y="1366"/>
                      <a:pt x="200" y="1429"/>
                      <a:pt x="252" y="1492"/>
                    </a:cubicBezTo>
                    <a:cubicBezTo>
                      <a:pt x="305" y="1565"/>
                      <a:pt x="378" y="1628"/>
                      <a:pt x="441" y="1681"/>
                    </a:cubicBezTo>
                    <a:cubicBezTo>
                      <a:pt x="536" y="1754"/>
                      <a:pt x="620" y="1817"/>
                      <a:pt x="693" y="1859"/>
                    </a:cubicBezTo>
                    <a:cubicBezTo>
                      <a:pt x="862" y="1954"/>
                      <a:pt x="1009" y="2006"/>
                      <a:pt x="1145" y="2006"/>
                    </a:cubicBezTo>
                    <a:cubicBezTo>
                      <a:pt x="1177" y="2006"/>
                      <a:pt x="1198" y="2006"/>
                      <a:pt x="1229" y="1996"/>
                    </a:cubicBezTo>
                    <a:lnTo>
                      <a:pt x="1240" y="1996"/>
                    </a:lnTo>
                    <a:cubicBezTo>
                      <a:pt x="1240" y="2111"/>
                      <a:pt x="1271" y="2237"/>
                      <a:pt x="1324" y="2353"/>
                    </a:cubicBezTo>
                    <a:cubicBezTo>
                      <a:pt x="1397" y="2489"/>
                      <a:pt x="1513" y="2626"/>
                      <a:pt x="1660" y="2731"/>
                    </a:cubicBezTo>
                    <a:cubicBezTo>
                      <a:pt x="1733" y="2783"/>
                      <a:pt x="1796" y="2825"/>
                      <a:pt x="1870" y="2857"/>
                    </a:cubicBezTo>
                    <a:cubicBezTo>
                      <a:pt x="1954" y="2899"/>
                      <a:pt x="2017" y="2920"/>
                      <a:pt x="2091" y="2930"/>
                    </a:cubicBezTo>
                    <a:cubicBezTo>
                      <a:pt x="2143" y="2941"/>
                      <a:pt x="2185" y="2941"/>
                      <a:pt x="2227" y="2941"/>
                    </a:cubicBezTo>
                    <a:lnTo>
                      <a:pt x="2322" y="2941"/>
                    </a:lnTo>
                    <a:cubicBezTo>
                      <a:pt x="2395" y="2930"/>
                      <a:pt x="2458" y="2899"/>
                      <a:pt x="2500" y="2867"/>
                    </a:cubicBezTo>
                    <a:cubicBezTo>
                      <a:pt x="2563" y="2815"/>
                      <a:pt x="2616" y="2762"/>
                      <a:pt x="2647" y="2699"/>
                    </a:cubicBezTo>
                    <a:cubicBezTo>
                      <a:pt x="2668" y="2657"/>
                      <a:pt x="2679" y="2615"/>
                      <a:pt x="2689" y="2573"/>
                    </a:cubicBezTo>
                    <a:cubicBezTo>
                      <a:pt x="2700" y="2531"/>
                      <a:pt x="2710" y="2500"/>
                      <a:pt x="2710" y="2458"/>
                    </a:cubicBezTo>
                    <a:cubicBezTo>
                      <a:pt x="2784" y="2405"/>
                      <a:pt x="2847" y="2353"/>
                      <a:pt x="2878" y="2290"/>
                    </a:cubicBezTo>
                    <a:cubicBezTo>
                      <a:pt x="2920" y="2227"/>
                      <a:pt x="2941" y="2143"/>
                      <a:pt x="2941" y="2080"/>
                    </a:cubicBezTo>
                    <a:cubicBezTo>
                      <a:pt x="2931" y="2048"/>
                      <a:pt x="2931" y="2027"/>
                      <a:pt x="2920" y="1996"/>
                    </a:cubicBezTo>
                    <a:cubicBezTo>
                      <a:pt x="2920" y="1975"/>
                      <a:pt x="2910" y="1954"/>
                      <a:pt x="2899" y="1933"/>
                    </a:cubicBezTo>
                    <a:cubicBezTo>
                      <a:pt x="2889" y="1901"/>
                      <a:pt x="2868" y="1880"/>
                      <a:pt x="2857" y="1859"/>
                    </a:cubicBezTo>
                    <a:cubicBezTo>
                      <a:pt x="2868" y="1859"/>
                      <a:pt x="2878" y="1849"/>
                      <a:pt x="2889" y="1849"/>
                    </a:cubicBezTo>
                    <a:cubicBezTo>
                      <a:pt x="2983" y="1807"/>
                      <a:pt x="3067" y="1744"/>
                      <a:pt x="3151" y="1670"/>
                    </a:cubicBezTo>
                    <a:cubicBezTo>
                      <a:pt x="3225" y="1597"/>
                      <a:pt x="3288" y="1513"/>
                      <a:pt x="3319" y="1429"/>
                    </a:cubicBezTo>
                    <a:cubicBezTo>
                      <a:pt x="3340" y="1376"/>
                      <a:pt x="3351" y="1334"/>
                      <a:pt x="3351" y="1292"/>
                    </a:cubicBezTo>
                    <a:cubicBezTo>
                      <a:pt x="3351" y="1240"/>
                      <a:pt x="3351" y="1198"/>
                      <a:pt x="3340" y="1156"/>
                    </a:cubicBezTo>
                    <a:cubicBezTo>
                      <a:pt x="3319" y="1103"/>
                      <a:pt x="3298" y="1061"/>
                      <a:pt x="3256" y="1019"/>
                    </a:cubicBezTo>
                    <a:cubicBezTo>
                      <a:pt x="3235" y="988"/>
                      <a:pt x="3225" y="988"/>
                      <a:pt x="3214" y="977"/>
                    </a:cubicBezTo>
                    <a:cubicBezTo>
                      <a:pt x="3361" y="977"/>
                      <a:pt x="3519" y="977"/>
                      <a:pt x="3687" y="946"/>
                    </a:cubicBezTo>
                    <a:cubicBezTo>
                      <a:pt x="3834" y="914"/>
                      <a:pt x="3949" y="883"/>
                      <a:pt x="4044" y="830"/>
                    </a:cubicBezTo>
                    <a:cubicBezTo>
                      <a:pt x="4086" y="799"/>
                      <a:pt x="4128" y="778"/>
                      <a:pt x="4159" y="757"/>
                    </a:cubicBezTo>
                    <a:cubicBezTo>
                      <a:pt x="4191" y="736"/>
                      <a:pt x="4212" y="704"/>
                      <a:pt x="4243" y="683"/>
                    </a:cubicBezTo>
                    <a:cubicBezTo>
                      <a:pt x="4296" y="631"/>
                      <a:pt x="4317" y="568"/>
                      <a:pt x="4317" y="515"/>
                    </a:cubicBezTo>
                    <a:cubicBezTo>
                      <a:pt x="4327" y="463"/>
                      <a:pt x="4306" y="410"/>
                      <a:pt x="4264" y="368"/>
                    </a:cubicBezTo>
                    <a:cubicBezTo>
                      <a:pt x="4233" y="326"/>
                      <a:pt x="4191" y="295"/>
                      <a:pt x="4128" y="274"/>
                    </a:cubicBezTo>
                    <a:cubicBezTo>
                      <a:pt x="4075" y="242"/>
                      <a:pt x="4012" y="211"/>
                      <a:pt x="3939" y="190"/>
                    </a:cubicBezTo>
                    <a:cubicBezTo>
                      <a:pt x="3813" y="148"/>
                      <a:pt x="3666" y="116"/>
                      <a:pt x="3487" y="85"/>
                    </a:cubicBezTo>
                    <a:cubicBezTo>
                      <a:pt x="3340" y="64"/>
                      <a:pt x="3214" y="53"/>
                      <a:pt x="3099" y="43"/>
                    </a:cubicBezTo>
                    <a:cubicBezTo>
                      <a:pt x="2994" y="32"/>
                      <a:pt x="2899" y="22"/>
                      <a:pt x="2805" y="22"/>
                    </a:cubicBezTo>
                    <a:lnTo>
                      <a:pt x="2784" y="22"/>
                    </a:lnTo>
                    <a:cubicBezTo>
                      <a:pt x="2626" y="1"/>
                      <a:pt x="2458" y="1"/>
                      <a:pt x="2301" y="1"/>
                    </a:cubicBezTo>
                    <a:close/>
                  </a:path>
                </a:pathLst>
              </a:custGeom>
              <a:solidFill>
                <a:srgbClr val="FF8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5" name="Google Shape;4725;p79"/>
              <p:cNvSpPr/>
              <p:nvPr/>
            </p:nvSpPr>
            <p:spPr>
              <a:xfrm>
                <a:off x="2814850" y="4005080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6" name="Google Shape;4726;p79"/>
              <p:cNvSpPr/>
              <p:nvPr/>
            </p:nvSpPr>
            <p:spPr>
              <a:xfrm>
                <a:off x="2718499" y="3896845"/>
                <a:ext cx="218800" cy="207819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763" extrusionOk="0">
                    <a:moveTo>
                      <a:pt x="283" y="1"/>
                    </a:moveTo>
                    <a:cubicBezTo>
                      <a:pt x="273" y="12"/>
                      <a:pt x="262" y="12"/>
                      <a:pt x="252" y="22"/>
                    </a:cubicBezTo>
                    <a:cubicBezTo>
                      <a:pt x="252" y="33"/>
                      <a:pt x="241" y="43"/>
                      <a:pt x="241" y="54"/>
                    </a:cubicBezTo>
                    <a:cubicBezTo>
                      <a:pt x="241" y="64"/>
                      <a:pt x="252" y="75"/>
                      <a:pt x="262" y="75"/>
                    </a:cubicBezTo>
                    <a:cubicBezTo>
                      <a:pt x="515" y="253"/>
                      <a:pt x="767" y="442"/>
                      <a:pt x="977" y="673"/>
                    </a:cubicBezTo>
                    <a:cubicBezTo>
                      <a:pt x="1071" y="778"/>
                      <a:pt x="1166" y="894"/>
                      <a:pt x="1229" y="1020"/>
                    </a:cubicBezTo>
                    <a:cubicBezTo>
                      <a:pt x="1239" y="1051"/>
                      <a:pt x="1260" y="1083"/>
                      <a:pt x="1271" y="1114"/>
                    </a:cubicBezTo>
                    <a:cubicBezTo>
                      <a:pt x="1281" y="1135"/>
                      <a:pt x="1281" y="1167"/>
                      <a:pt x="1292" y="1198"/>
                    </a:cubicBezTo>
                    <a:cubicBezTo>
                      <a:pt x="1302" y="1240"/>
                      <a:pt x="1302" y="1282"/>
                      <a:pt x="1302" y="1324"/>
                    </a:cubicBezTo>
                    <a:cubicBezTo>
                      <a:pt x="1302" y="1366"/>
                      <a:pt x="1292" y="1398"/>
                      <a:pt x="1281" y="1440"/>
                    </a:cubicBezTo>
                    <a:cubicBezTo>
                      <a:pt x="1271" y="1471"/>
                      <a:pt x="1260" y="1513"/>
                      <a:pt x="1239" y="1545"/>
                    </a:cubicBezTo>
                    <a:cubicBezTo>
                      <a:pt x="1218" y="1576"/>
                      <a:pt x="1187" y="1597"/>
                      <a:pt x="1166" y="1629"/>
                    </a:cubicBezTo>
                    <a:cubicBezTo>
                      <a:pt x="1134" y="1660"/>
                      <a:pt x="1092" y="1681"/>
                      <a:pt x="1061" y="1702"/>
                    </a:cubicBezTo>
                    <a:cubicBezTo>
                      <a:pt x="1019" y="1723"/>
                      <a:pt x="966" y="1734"/>
                      <a:pt x="924" y="1744"/>
                    </a:cubicBezTo>
                    <a:cubicBezTo>
                      <a:pt x="893" y="1755"/>
                      <a:pt x="861" y="1755"/>
                      <a:pt x="830" y="1755"/>
                    </a:cubicBezTo>
                    <a:lnTo>
                      <a:pt x="756" y="1755"/>
                    </a:lnTo>
                    <a:cubicBezTo>
                      <a:pt x="693" y="1755"/>
                      <a:pt x="630" y="1744"/>
                      <a:pt x="567" y="1723"/>
                    </a:cubicBezTo>
                    <a:cubicBezTo>
                      <a:pt x="473" y="1692"/>
                      <a:pt x="399" y="1650"/>
                      <a:pt x="315" y="1608"/>
                    </a:cubicBezTo>
                    <a:cubicBezTo>
                      <a:pt x="231" y="1545"/>
                      <a:pt x="157" y="1482"/>
                      <a:pt x="84" y="1398"/>
                    </a:cubicBezTo>
                    <a:lnTo>
                      <a:pt x="52" y="1366"/>
                    </a:lnTo>
                    <a:cubicBezTo>
                      <a:pt x="47" y="1361"/>
                      <a:pt x="42" y="1358"/>
                      <a:pt x="37" y="1358"/>
                    </a:cubicBezTo>
                    <a:cubicBezTo>
                      <a:pt x="32" y="1358"/>
                      <a:pt x="26" y="1361"/>
                      <a:pt x="21" y="1366"/>
                    </a:cubicBezTo>
                    <a:cubicBezTo>
                      <a:pt x="10" y="1366"/>
                      <a:pt x="0" y="1387"/>
                      <a:pt x="10" y="1398"/>
                    </a:cubicBezTo>
                    <a:cubicBezTo>
                      <a:pt x="73" y="1471"/>
                      <a:pt x="147" y="1545"/>
                      <a:pt x="231" y="1608"/>
                    </a:cubicBezTo>
                    <a:cubicBezTo>
                      <a:pt x="315" y="1671"/>
                      <a:pt x="399" y="1723"/>
                      <a:pt x="483" y="1755"/>
                    </a:cubicBezTo>
                    <a:cubicBezTo>
                      <a:pt x="546" y="1776"/>
                      <a:pt x="609" y="1797"/>
                      <a:pt x="672" y="1807"/>
                    </a:cubicBezTo>
                    <a:cubicBezTo>
                      <a:pt x="717" y="1815"/>
                      <a:pt x="762" y="1822"/>
                      <a:pt x="803" y="1822"/>
                    </a:cubicBezTo>
                    <a:cubicBezTo>
                      <a:pt x="819" y="1822"/>
                      <a:pt x="835" y="1821"/>
                      <a:pt x="851" y="1818"/>
                    </a:cubicBezTo>
                    <a:cubicBezTo>
                      <a:pt x="882" y="1818"/>
                      <a:pt x="914" y="1818"/>
                      <a:pt x="945" y="1807"/>
                    </a:cubicBezTo>
                    <a:lnTo>
                      <a:pt x="945" y="1807"/>
                    </a:lnTo>
                    <a:cubicBezTo>
                      <a:pt x="945" y="1818"/>
                      <a:pt x="935" y="1828"/>
                      <a:pt x="935" y="1839"/>
                    </a:cubicBezTo>
                    <a:lnTo>
                      <a:pt x="935" y="1923"/>
                    </a:lnTo>
                    <a:cubicBezTo>
                      <a:pt x="935" y="1975"/>
                      <a:pt x="956" y="2028"/>
                      <a:pt x="977" y="2080"/>
                    </a:cubicBezTo>
                    <a:cubicBezTo>
                      <a:pt x="998" y="2133"/>
                      <a:pt x="1029" y="2185"/>
                      <a:pt x="1071" y="2238"/>
                    </a:cubicBezTo>
                    <a:cubicBezTo>
                      <a:pt x="1103" y="2290"/>
                      <a:pt x="1145" y="2332"/>
                      <a:pt x="1197" y="2374"/>
                    </a:cubicBezTo>
                    <a:cubicBezTo>
                      <a:pt x="1292" y="2458"/>
                      <a:pt x="1397" y="2542"/>
                      <a:pt x="1512" y="2605"/>
                    </a:cubicBezTo>
                    <a:cubicBezTo>
                      <a:pt x="1607" y="2668"/>
                      <a:pt x="1702" y="2721"/>
                      <a:pt x="1807" y="2763"/>
                    </a:cubicBezTo>
                    <a:cubicBezTo>
                      <a:pt x="1817" y="2763"/>
                      <a:pt x="1838" y="2763"/>
                      <a:pt x="1838" y="2752"/>
                    </a:cubicBezTo>
                    <a:cubicBezTo>
                      <a:pt x="1849" y="2731"/>
                      <a:pt x="1838" y="2721"/>
                      <a:pt x="1828" y="2710"/>
                    </a:cubicBezTo>
                    <a:cubicBezTo>
                      <a:pt x="1733" y="2668"/>
                      <a:pt x="1628" y="2616"/>
                      <a:pt x="1544" y="2563"/>
                    </a:cubicBezTo>
                    <a:cubicBezTo>
                      <a:pt x="1428" y="2479"/>
                      <a:pt x="1313" y="2395"/>
                      <a:pt x="1218" y="2290"/>
                    </a:cubicBezTo>
                    <a:cubicBezTo>
                      <a:pt x="1166" y="2227"/>
                      <a:pt x="1124" y="2164"/>
                      <a:pt x="1082" y="2091"/>
                    </a:cubicBezTo>
                    <a:cubicBezTo>
                      <a:pt x="1061" y="2059"/>
                      <a:pt x="1050" y="2017"/>
                      <a:pt x="1040" y="1975"/>
                    </a:cubicBezTo>
                    <a:cubicBezTo>
                      <a:pt x="1029" y="1933"/>
                      <a:pt x="1029" y="1891"/>
                      <a:pt x="1029" y="1860"/>
                    </a:cubicBezTo>
                    <a:cubicBezTo>
                      <a:pt x="1029" y="1828"/>
                      <a:pt x="1029" y="1807"/>
                      <a:pt x="1040" y="1786"/>
                    </a:cubicBezTo>
                    <a:cubicBezTo>
                      <a:pt x="1092" y="1765"/>
                      <a:pt x="1145" y="1734"/>
                      <a:pt x="1187" y="1702"/>
                    </a:cubicBezTo>
                    <a:cubicBezTo>
                      <a:pt x="1229" y="1671"/>
                      <a:pt x="1271" y="1639"/>
                      <a:pt x="1302" y="1587"/>
                    </a:cubicBezTo>
                    <a:cubicBezTo>
                      <a:pt x="1313" y="1576"/>
                      <a:pt x="1313" y="1566"/>
                      <a:pt x="1323" y="1545"/>
                    </a:cubicBezTo>
                    <a:cubicBezTo>
                      <a:pt x="1386" y="1618"/>
                      <a:pt x="1460" y="1681"/>
                      <a:pt x="1523" y="1744"/>
                    </a:cubicBezTo>
                    <a:cubicBezTo>
                      <a:pt x="1607" y="1807"/>
                      <a:pt x="1681" y="1881"/>
                      <a:pt x="1765" y="1933"/>
                    </a:cubicBezTo>
                    <a:cubicBezTo>
                      <a:pt x="1933" y="2059"/>
                      <a:pt x="2111" y="2164"/>
                      <a:pt x="2300" y="2248"/>
                    </a:cubicBezTo>
                    <a:cubicBezTo>
                      <a:pt x="2303" y="2251"/>
                      <a:pt x="2307" y="2252"/>
                      <a:pt x="2311" y="2252"/>
                    </a:cubicBezTo>
                    <a:cubicBezTo>
                      <a:pt x="2321" y="2252"/>
                      <a:pt x="2332" y="2245"/>
                      <a:pt x="2332" y="2238"/>
                    </a:cubicBezTo>
                    <a:cubicBezTo>
                      <a:pt x="2342" y="2227"/>
                      <a:pt x="2332" y="2206"/>
                      <a:pt x="2321" y="2206"/>
                    </a:cubicBezTo>
                    <a:cubicBezTo>
                      <a:pt x="2206" y="2154"/>
                      <a:pt x="2101" y="2091"/>
                      <a:pt x="1996" y="2028"/>
                    </a:cubicBezTo>
                    <a:cubicBezTo>
                      <a:pt x="1880" y="1944"/>
                      <a:pt x="1765" y="1860"/>
                      <a:pt x="1649" y="1765"/>
                    </a:cubicBezTo>
                    <a:cubicBezTo>
                      <a:pt x="1544" y="1671"/>
                      <a:pt x="1449" y="1576"/>
                      <a:pt x="1355" y="1482"/>
                    </a:cubicBezTo>
                    <a:cubicBezTo>
                      <a:pt x="1355" y="1471"/>
                      <a:pt x="1365" y="1461"/>
                      <a:pt x="1365" y="1461"/>
                    </a:cubicBezTo>
                    <a:cubicBezTo>
                      <a:pt x="1397" y="1356"/>
                      <a:pt x="1397" y="1240"/>
                      <a:pt x="1365" y="1135"/>
                    </a:cubicBezTo>
                    <a:cubicBezTo>
                      <a:pt x="1355" y="1114"/>
                      <a:pt x="1344" y="1093"/>
                      <a:pt x="1334" y="1062"/>
                    </a:cubicBezTo>
                    <a:lnTo>
                      <a:pt x="1334" y="1062"/>
                    </a:lnTo>
                    <a:cubicBezTo>
                      <a:pt x="1344" y="1072"/>
                      <a:pt x="1355" y="1093"/>
                      <a:pt x="1365" y="1104"/>
                    </a:cubicBezTo>
                    <a:cubicBezTo>
                      <a:pt x="1386" y="1135"/>
                      <a:pt x="1418" y="1167"/>
                      <a:pt x="1449" y="1188"/>
                    </a:cubicBezTo>
                    <a:cubicBezTo>
                      <a:pt x="1523" y="1251"/>
                      <a:pt x="1607" y="1303"/>
                      <a:pt x="1691" y="1356"/>
                    </a:cubicBezTo>
                    <a:cubicBezTo>
                      <a:pt x="1786" y="1408"/>
                      <a:pt x="1880" y="1450"/>
                      <a:pt x="1975" y="1492"/>
                    </a:cubicBezTo>
                    <a:cubicBezTo>
                      <a:pt x="2132" y="1566"/>
                      <a:pt x="2300" y="1629"/>
                      <a:pt x="2458" y="1671"/>
                    </a:cubicBezTo>
                    <a:cubicBezTo>
                      <a:pt x="2460" y="1673"/>
                      <a:pt x="2464" y="1675"/>
                      <a:pt x="2467" y="1675"/>
                    </a:cubicBezTo>
                    <a:cubicBezTo>
                      <a:pt x="2477" y="1675"/>
                      <a:pt x="2489" y="1665"/>
                      <a:pt x="2489" y="1650"/>
                    </a:cubicBezTo>
                    <a:cubicBezTo>
                      <a:pt x="2489" y="1639"/>
                      <a:pt x="2479" y="1629"/>
                      <a:pt x="2468" y="1629"/>
                    </a:cubicBezTo>
                    <a:cubicBezTo>
                      <a:pt x="2458" y="1618"/>
                      <a:pt x="2447" y="1618"/>
                      <a:pt x="2437" y="1618"/>
                    </a:cubicBezTo>
                    <a:cubicBezTo>
                      <a:pt x="2321" y="1576"/>
                      <a:pt x="2206" y="1534"/>
                      <a:pt x="2090" y="1482"/>
                    </a:cubicBezTo>
                    <a:cubicBezTo>
                      <a:pt x="1954" y="1429"/>
                      <a:pt x="1828" y="1356"/>
                      <a:pt x="1702" y="1282"/>
                    </a:cubicBezTo>
                    <a:cubicBezTo>
                      <a:pt x="1618" y="1230"/>
                      <a:pt x="1533" y="1167"/>
                      <a:pt x="1470" y="1093"/>
                    </a:cubicBezTo>
                    <a:cubicBezTo>
                      <a:pt x="1441" y="1064"/>
                      <a:pt x="1421" y="1035"/>
                      <a:pt x="1402" y="999"/>
                    </a:cubicBezTo>
                    <a:lnTo>
                      <a:pt x="1402" y="999"/>
                    </a:lnTo>
                    <a:cubicBezTo>
                      <a:pt x="1404" y="999"/>
                      <a:pt x="1405" y="999"/>
                      <a:pt x="1407" y="999"/>
                    </a:cubicBezTo>
                    <a:cubicBezTo>
                      <a:pt x="1405" y="999"/>
                      <a:pt x="1403" y="998"/>
                      <a:pt x="1401" y="997"/>
                    </a:cubicBezTo>
                    <a:lnTo>
                      <a:pt x="1401" y="997"/>
                    </a:lnTo>
                    <a:cubicBezTo>
                      <a:pt x="1400" y="994"/>
                      <a:pt x="1398" y="991"/>
                      <a:pt x="1397" y="988"/>
                    </a:cubicBezTo>
                    <a:cubicBezTo>
                      <a:pt x="1386" y="967"/>
                      <a:pt x="1386" y="946"/>
                      <a:pt x="1376" y="925"/>
                    </a:cubicBezTo>
                    <a:cubicBezTo>
                      <a:pt x="1376" y="904"/>
                      <a:pt x="1365" y="883"/>
                      <a:pt x="1365" y="852"/>
                    </a:cubicBezTo>
                    <a:cubicBezTo>
                      <a:pt x="1376" y="841"/>
                      <a:pt x="1376" y="820"/>
                      <a:pt x="1376" y="799"/>
                    </a:cubicBezTo>
                    <a:cubicBezTo>
                      <a:pt x="1386" y="789"/>
                      <a:pt x="1386" y="778"/>
                      <a:pt x="1397" y="768"/>
                    </a:cubicBezTo>
                    <a:cubicBezTo>
                      <a:pt x="1407" y="747"/>
                      <a:pt x="1418" y="736"/>
                      <a:pt x="1428" y="726"/>
                    </a:cubicBezTo>
                    <a:cubicBezTo>
                      <a:pt x="1439" y="715"/>
                      <a:pt x="1460" y="705"/>
                      <a:pt x="1481" y="694"/>
                    </a:cubicBezTo>
                    <a:cubicBezTo>
                      <a:pt x="1523" y="673"/>
                      <a:pt x="1565" y="663"/>
                      <a:pt x="1607" y="652"/>
                    </a:cubicBezTo>
                    <a:cubicBezTo>
                      <a:pt x="1702" y="631"/>
                      <a:pt x="1796" y="621"/>
                      <a:pt x="1891" y="621"/>
                    </a:cubicBezTo>
                    <a:cubicBezTo>
                      <a:pt x="1985" y="621"/>
                      <a:pt x="2090" y="621"/>
                      <a:pt x="2185" y="631"/>
                    </a:cubicBezTo>
                    <a:cubicBezTo>
                      <a:pt x="2279" y="631"/>
                      <a:pt x="2363" y="642"/>
                      <a:pt x="2447" y="652"/>
                    </a:cubicBezTo>
                    <a:cubicBezTo>
                      <a:pt x="2531" y="673"/>
                      <a:pt x="2605" y="694"/>
                      <a:pt x="2689" y="715"/>
                    </a:cubicBezTo>
                    <a:cubicBezTo>
                      <a:pt x="2752" y="736"/>
                      <a:pt x="2804" y="757"/>
                      <a:pt x="2867" y="789"/>
                    </a:cubicBezTo>
                    <a:cubicBezTo>
                      <a:pt x="2870" y="792"/>
                      <a:pt x="2874" y="793"/>
                      <a:pt x="2878" y="793"/>
                    </a:cubicBezTo>
                    <a:cubicBezTo>
                      <a:pt x="2889" y="793"/>
                      <a:pt x="2902" y="786"/>
                      <a:pt x="2909" y="778"/>
                    </a:cubicBezTo>
                    <a:cubicBezTo>
                      <a:pt x="2909" y="757"/>
                      <a:pt x="2909" y="747"/>
                      <a:pt x="2888" y="736"/>
                    </a:cubicBezTo>
                    <a:cubicBezTo>
                      <a:pt x="2762" y="673"/>
                      <a:pt x="2636" y="610"/>
                      <a:pt x="2500" y="579"/>
                    </a:cubicBezTo>
                    <a:cubicBezTo>
                      <a:pt x="2363" y="537"/>
                      <a:pt x="2237" y="505"/>
                      <a:pt x="2101" y="495"/>
                    </a:cubicBezTo>
                    <a:cubicBezTo>
                      <a:pt x="2027" y="495"/>
                      <a:pt x="1954" y="484"/>
                      <a:pt x="1891" y="484"/>
                    </a:cubicBezTo>
                    <a:cubicBezTo>
                      <a:pt x="1807" y="484"/>
                      <a:pt x="1733" y="495"/>
                      <a:pt x="1649" y="505"/>
                    </a:cubicBezTo>
                    <a:cubicBezTo>
                      <a:pt x="1565" y="516"/>
                      <a:pt x="1481" y="537"/>
                      <a:pt x="1407" y="589"/>
                    </a:cubicBezTo>
                    <a:cubicBezTo>
                      <a:pt x="1397" y="600"/>
                      <a:pt x="1376" y="610"/>
                      <a:pt x="1365" y="621"/>
                    </a:cubicBezTo>
                    <a:cubicBezTo>
                      <a:pt x="1344" y="631"/>
                      <a:pt x="1334" y="642"/>
                      <a:pt x="1323" y="663"/>
                    </a:cubicBezTo>
                    <a:cubicBezTo>
                      <a:pt x="1302" y="694"/>
                      <a:pt x="1281" y="726"/>
                      <a:pt x="1271" y="757"/>
                    </a:cubicBezTo>
                    <a:cubicBezTo>
                      <a:pt x="1260" y="799"/>
                      <a:pt x="1260" y="841"/>
                      <a:pt x="1260" y="883"/>
                    </a:cubicBezTo>
                    <a:cubicBezTo>
                      <a:pt x="1260" y="904"/>
                      <a:pt x="1271" y="925"/>
                      <a:pt x="1271" y="936"/>
                    </a:cubicBezTo>
                    <a:cubicBezTo>
                      <a:pt x="1250" y="894"/>
                      <a:pt x="1218" y="852"/>
                      <a:pt x="1197" y="810"/>
                    </a:cubicBezTo>
                    <a:cubicBezTo>
                      <a:pt x="1113" y="705"/>
                      <a:pt x="1029" y="600"/>
                      <a:pt x="935" y="505"/>
                    </a:cubicBezTo>
                    <a:cubicBezTo>
                      <a:pt x="746" y="327"/>
                      <a:pt x="536" y="169"/>
                      <a:pt x="315" y="12"/>
                    </a:cubicBezTo>
                    <a:cubicBezTo>
                      <a:pt x="304" y="12"/>
                      <a:pt x="294" y="1"/>
                      <a:pt x="283" y="1"/>
                    </a:cubicBez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7" name="Google Shape;4727;p79"/>
              <p:cNvSpPr/>
              <p:nvPr/>
            </p:nvSpPr>
            <p:spPr>
              <a:xfrm>
                <a:off x="2901723" y="4018468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8" name="Google Shape;4728;p79"/>
              <p:cNvSpPr/>
              <p:nvPr/>
            </p:nvSpPr>
            <p:spPr>
              <a:xfrm>
                <a:off x="2823499" y="3971083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9" name="Google Shape;4729;p79"/>
              <p:cNvSpPr/>
              <p:nvPr/>
            </p:nvSpPr>
            <p:spPr>
              <a:xfrm>
                <a:off x="1385314" y="4069840"/>
                <a:ext cx="961248" cy="1350711"/>
              </a:xfrm>
              <a:custGeom>
                <a:avLst/>
                <a:gdLst/>
                <a:ahLst/>
                <a:cxnLst/>
                <a:rect l="l" t="t" r="r" b="b"/>
                <a:pathLst>
                  <a:path w="12780" h="17958" extrusionOk="0">
                    <a:moveTo>
                      <a:pt x="9629" y="1"/>
                    </a:moveTo>
                    <a:cubicBezTo>
                      <a:pt x="9608" y="1"/>
                      <a:pt x="9587" y="11"/>
                      <a:pt x="9566" y="32"/>
                    </a:cubicBezTo>
                    <a:cubicBezTo>
                      <a:pt x="9451" y="169"/>
                      <a:pt x="9325" y="305"/>
                      <a:pt x="9188" y="431"/>
                    </a:cubicBezTo>
                    <a:cubicBezTo>
                      <a:pt x="8936" y="662"/>
                      <a:pt x="8642" y="872"/>
                      <a:pt x="8317" y="1040"/>
                    </a:cubicBezTo>
                    <a:cubicBezTo>
                      <a:pt x="7939" y="1240"/>
                      <a:pt x="7519" y="1387"/>
                      <a:pt x="7057" y="1492"/>
                    </a:cubicBezTo>
                    <a:cubicBezTo>
                      <a:pt x="6626" y="1586"/>
                      <a:pt x="6175" y="1628"/>
                      <a:pt x="5702" y="1628"/>
                    </a:cubicBezTo>
                    <a:lnTo>
                      <a:pt x="5398" y="1628"/>
                    </a:lnTo>
                    <a:cubicBezTo>
                      <a:pt x="4799" y="1597"/>
                      <a:pt x="4200" y="1492"/>
                      <a:pt x="3633" y="1313"/>
                    </a:cubicBezTo>
                    <a:lnTo>
                      <a:pt x="3654" y="1313"/>
                    </a:lnTo>
                    <a:cubicBezTo>
                      <a:pt x="3171" y="1156"/>
                      <a:pt x="2730" y="946"/>
                      <a:pt x="2331" y="694"/>
                    </a:cubicBezTo>
                    <a:cubicBezTo>
                      <a:pt x="2247" y="641"/>
                      <a:pt x="2163" y="578"/>
                      <a:pt x="2089" y="526"/>
                    </a:cubicBezTo>
                    <a:cubicBezTo>
                      <a:pt x="1995" y="452"/>
                      <a:pt x="1900" y="368"/>
                      <a:pt x="1816" y="295"/>
                    </a:cubicBezTo>
                    <a:cubicBezTo>
                      <a:pt x="1774" y="263"/>
                      <a:pt x="1743" y="232"/>
                      <a:pt x="1701" y="200"/>
                    </a:cubicBezTo>
                    <a:cubicBezTo>
                      <a:pt x="1690" y="190"/>
                      <a:pt x="1669" y="190"/>
                      <a:pt x="1648" y="190"/>
                    </a:cubicBezTo>
                    <a:cubicBezTo>
                      <a:pt x="1627" y="190"/>
                      <a:pt x="1606" y="190"/>
                      <a:pt x="1585" y="221"/>
                    </a:cubicBezTo>
                    <a:cubicBezTo>
                      <a:pt x="1575" y="221"/>
                      <a:pt x="1564" y="242"/>
                      <a:pt x="1554" y="253"/>
                    </a:cubicBezTo>
                    <a:cubicBezTo>
                      <a:pt x="1123" y="830"/>
                      <a:pt x="840" y="1565"/>
                      <a:pt x="693" y="2500"/>
                    </a:cubicBezTo>
                    <a:cubicBezTo>
                      <a:pt x="588" y="3151"/>
                      <a:pt x="546" y="3844"/>
                      <a:pt x="556" y="4757"/>
                    </a:cubicBezTo>
                    <a:cubicBezTo>
                      <a:pt x="567" y="5114"/>
                      <a:pt x="577" y="5461"/>
                      <a:pt x="588" y="5849"/>
                    </a:cubicBezTo>
                    <a:cubicBezTo>
                      <a:pt x="588" y="6017"/>
                      <a:pt x="598" y="6185"/>
                      <a:pt x="598" y="6353"/>
                    </a:cubicBezTo>
                    <a:cubicBezTo>
                      <a:pt x="609" y="6605"/>
                      <a:pt x="609" y="6805"/>
                      <a:pt x="630" y="7015"/>
                    </a:cubicBezTo>
                    <a:cubicBezTo>
                      <a:pt x="651" y="7571"/>
                      <a:pt x="703" y="8138"/>
                      <a:pt x="756" y="8685"/>
                    </a:cubicBezTo>
                    <a:cubicBezTo>
                      <a:pt x="871" y="10019"/>
                      <a:pt x="997" y="11394"/>
                      <a:pt x="819" y="12749"/>
                    </a:cubicBezTo>
                    <a:cubicBezTo>
                      <a:pt x="766" y="13137"/>
                      <a:pt x="693" y="13463"/>
                      <a:pt x="609" y="13757"/>
                    </a:cubicBezTo>
                    <a:cubicBezTo>
                      <a:pt x="504" y="14103"/>
                      <a:pt x="367" y="14439"/>
                      <a:pt x="273" y="14681"/>
                    </a:cubicBezTo>
                    <a:cubicBezTo>
                      <a:pt x="210" y="14828"/>
                      <a:pt x="147" y="14975"/>
                      <a:pt x="73" y="15122"/>
                    </a:cubicBezTo>
                    <a:lnTo>
                      <a:pt x="10" y="15269"/>
                    </a:lnTo>
                    <a:cubicBezTo>
                      <a:pt x="0" y="15290"/>
                      <a:pt x="0" y="15311"/>
                      <a:pt x="0" y="15332"/>
                    </a:cubicBezTo>
                    <a:cubicBezTo>
                      <a:pt x="10" y="15332"/>
                      <a:pt x="10" y="15342"/>
                      <a:pt x="10" y="15342"/>
                    </a:cubicBezTo>
                    <a:cubicBezTo>
                      <a:pt x="10" y="15363"/>
                      <a:pt x="10" y="15374"/>
                      <a:pt x="21" y="15384"/>
                    </a:cubicBezTo>
                    <a:cubicBezTo>
                      <a:pt x="252" y="15720"/>
                      <a:pt x="556" y="16025"/>
                      <a:pt x="976" y="16361"/>
                    </a:cubicBezTo>
                    <a:cubicBezTo>
                      <a:pt x="1218" y="16550"/>
                      <a:pt x="1470" y="16728"/>
                      <a:pt x="1743" y="16875"/>
                    </a:cubicBezTo>
                    <a:cubicBezTo>
                      <a:pt x="2152" y="17117"/>
                      <a:pt x="2604" y="17316"/>
                      <a:pt x="3087" y="17484"/>
                    </a:cubicBezTo>
                    <a:cubicBezTo>
                      <a:pt x="3559" y="17642"/>
                      <a:pt x="4063" y="17768"/>
                      <a:pt x="4568" y="17841"/>
                    </a:cubicBezTo>
                    <a:cubicBezTo>
                      <a:pt x="5061" y="17915"/>
                      <a:pt x="5566" y="17957"/>
                      <a:pt x="6059" y="17957"/>
                    </a:cubicBezTo>
                    <a:cubicBezTo>
                      <a:pt x="6605" y="17957"/>
                      <a:pt x="7162" y="17904"/>
                      <a:pt x="7697" y="17820"/>
                    </a:cubicBezTo>
                    <a:cubicBezTo>
                      <a:pt x="8768" y="17642"/>
                      <a:pt x="9745" y="17295"/>
                      <a:pt x="10595" y="16802"/>
                    </a:cubicBezTo>
                    <a:cubicBezTo>
                      <a:pt x="11036" y="16539"/>
                      <a:pt x="11435" y="16245"/>
                      <a:pt x="11792" y="15920"/>
                    </a:cubicBezTo>
                    <a:cubicBezTo>
                      <a:pt x="12160" y="15573"/>
                      <a:pt x="12475" y="15195"/>
                      <a:pt x="12737" y="14775"/>
                    </a:cubicBezTo>
                    <a:lnTo>
                      <a:pt x="12737" y="14744"/>
                    </a:lnTo>
                    <a:cubicBezTo>
                      <a:pt x="12758" y="14733"/>
                      <a:pt x="12769" y="14723"/>
                      <a:pt x="12779" y="14702"/>
                    </a:cubicBezTo>
                    <a:cubicBezTo>
                      <a:pt x="12779" y="14681"/>
                      <a:pt x="12779" y="14660"/>
                      <a:pt x="12769" y="14639"/>
                    </a:cubicBezTo>
                    <a:cubicBezTo>
                      <a:pt x="12748" y="14607"/>
                      <a:pt x="12737" y="14576"/>
                      <a:pt x="12716" y="14555"/>
                    </a:cubicBezTo>
                    <a:lnTo>
                      <a:pt x="12695" y="14502"/>
                    </a:lnTo>
                    <a:lnTo>
                      <a:pt x="12622" y="14376"/>
                    </a:lnTo>
                    <a:lnTo>
                      <a:pt x="12580" y="14313"/>
                    </a:lnTo>
                    <a:lnTo>
                      <a:pt x="12475" y="14124"/>
                    </a:lnTo>
                    <a:cubicBezTo>
                      <a:pt x="12380" y="13956"/>
                      <a:pt x="12286" y="13778"/>
                      <a:pt x="12181" y="13599"/>
                    </a:cubicBezTo>
                    <a:cubicBezTo>
                      <a:pt x="11624" y="12623"/>
                      <a:pt x="10994" y="11510"/>
                      <a:pt x="10501" y="10355"/>
                    </a:cubicBezTo>
                    <a:lnTo>
                      <a:pt x="10501" y="10344"/>
                    </a:lnTo>
                    <a:lnTo>
                      <a:pt x="10501" y="10334"/>
                    </a:lnTo>
                    <a:cubicBezTo>
                      <a:pt x="10207" y="9641"/>
                      <a:pt x="9997" y="9000"/>
                      <a:pt x="9850" y="8369"/>
                    </a:cubicBezTo>
                    <a:cubicBezTo>
                      <a:pt x="9850" y="8359"/>
                      <a:pt x="9839" y="8348"/>
                      <a:pt x="9829" y="8338"/>
                    </a:cubicBezTo>
                    <a:cubicBezTo>
                      <a:pt x="9850" y="8317"/>
                      <a:pt x="9871" y="8285"/>
                      <a:pt x="9892" y="8264"/>
                    </a:cubicBezTo>
                    <a:cubicBezTo>
                      <a:pt x="9944" y="8191"/>
                      <a:pt x="9986" y="8128"/>
                      <a:pt x="10039" y="8054"/>
                    </a:cubicBezTo>
                    <a:cubicBezTo>
                      <a:pt x="10133" y="7907"/>
                      <a:pt x="10217" y="7760"/>
                      <a:pt x="10301" y="7624"/>
                    </a:cubicBezTo>
                    <a:cubicBezTo>
                      <a:pt x="10543" y="7172"/>
                      <a:pt x="10721" y="6710"/>
                      <a:pt x="10826" y="6227"/>
                    </a:cubicBezTo>
                    <a:cubicBezTo>
                      <a:pt x="10942" y="5734"/>
                      <a:pt x="10984" y="5240"/>
                      <a:pt x="10963" y="4757"/>
                    </a:cubicBezTo>
                    <a:cubicBezTo>
                      <a:pt x="10931" y="4253"/>
                      <a:pt x="10837" y="3770"/>
                      <a:pt x="10658" y="3319"/>
                    </a:cubicBezTo>
                    <a:cubicBezTo>
                      <a:pt x="10574" y="3077"/>
                      <a:pt x="10459" y="2857"/>
                      <a:pt x="10343" y="2647"/>
                    </a:cubicBezTo>
                    <a:cubicBezTo>
                      <a:pt x="10217" y="2447"/>
                      <a:pt x="10070" y="2237"/>
                      <a:pt x="9913" y="2048"/>
                    </a:cubicBezTo>
                    <a:cubicBezTo>
                      <a:pt x="10007" y="1723"/>
                      <a:pt x="10039" y="1376"/>
                      <a:pt x="9997" y="1040"/>
                    </a:cubicBezTo>
                    <a:cubicBezTo>
                      <a:pt x="9986" y="851"/>
                      <a:pt x="9944" y="683"/>
                      <a:pt x="9902" y="536"/>
                    </a:cubicBezTo>
                    <a:cubicBezTo>
                      <a:pt x="9850" y="368"/>
                      <a:pt x="9787" y="221"/>
                      <a:pt x="9713" y="74"/>
                    </a:cubicBezTo>
                    <a:cubicBezTo>
                      <a:pt x="9713" y="74"/>
                      <a:pt x="9713" y="64"/>
                      <a:pt x="9703" y="64"/>
                    </a:cubicBezTo>
                    <a:cubicBezTo>
                      <a:pt x="9703" y="43"/>
                      <a:pt x="9692" y="32"/>
                      <a:pt x="9682" y="22"/>
                    </a:cubicBezTo>
                    <a:cubicBezTo>
                      <a:pt x="9661" y="11"/>
                      <a:pt x="9650" y="1"/>
                      <a:pt x="9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30" name="Google Shape;4730;p79"/>
              <p:cNvSpPr/>
              <p:nvPr/>
            </p:nvSpPr>
            <p:spPr>
              <a:xfrm>
                <a:off x="1385314" y="4121136"/>
                <a:ext cx="303342" cy="1282792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17055" extrusionOk="0">
                    <a:moveTo>
                      <a:pt x="1270" y="1"/>
                    </a:moveTo>
                    <a:lnTo>
                      <a:pt x="1270" y="12"/>
                    </a:lnTo>
                    <a:cubicBezTo>
                      <a:pt x="987" y="516"/>
                      <a:pt x="798" y="1104"/>
                      <a:pt x="693" y="1818"/>
                    </a:cubicBezTo>
                    <a:cubicBezTo>
                      <a:pt x="588" y="2469"/>
                      <a:pt x="546" y="3162"/>
                      <a:pt x="556" y="4075"/>
                    </a:cubicBezTo>
                    <a:cubicBezTo>
                      <a:pt x="556" y="4401"/>
                      <a:pt x="567" y="4695"/>
                      <a:pt x="577" y="5167"/>
                    </a:cubicBezTo>
                    <a:cubicBezTo>
                      <a:pt x="588" y="5335"/>
                      <a:pt x="588" y="5503"/>
                      <a:pt x="598" y="5671"/>
                    </a:cubicBezTo>
                    <a:cubicBezTo>
                      <a:pt x="598" y="5881"/>
                      <a:pt x="609" y="6112"/>
                      <a:pt x="619" y="6333"/>
                    </a:cubicBezTo>
                    <a:cubicBezTo>
                      <a:pt x="651" y="6889"/>
                      <a:pt x="703" y="7467"/>
                      <a:pt x="745" y="7929"/>
                    </a:cubicBezTo>
                    <a:lnTo>
                      <a:pt x="745" y="7971"/>
                    </a:lnTo>
                    <a:lnTo>
                      <a:pt x="756" y="8013"/>
                    </a:lnTo>
                    <a:cubicBezTo>
                      <a:pt x="871" y="9337"/>
                      <a:pt x="997" y="10712"/>
                      <a:pt x="808" y="12067"/>
                    </a:cubicBezTo>
                    <a:cubicBezTo>
                      <a:pt x="756" y="12455"/>
                      <a:pt x="693" y="12781"/>
                      <a:pt x="598" y="13075"/>
                    </a:cubicBezTo>
                    <a:cubicBezTo>
                      <a:pt x="504" y="13421"/>
                      <a:pt x="367" y="13747"/>
                      <a:pt x="262" y="13999"/>
                    </a:cubicBezTo>
                    <a:cubicBezTo>
                      <a:pt x="210" y="14114"/>
                      <a:pt x="168" y="14230"/>
                      <a:pt x="115" y="14356"/>
                    </a:cubicBezTo>
                    <a:lnTo>
                      <a:pt x="73" y="14440"/>
                    </a:lnTo>
                    <a:lnTo>
                      <a:pt x="10" y="14587"/>
                    </a:lnTo>
                    <a:cubicBezTo>
                      <a:pt x="0" y="14608"/>
                      <a:pt x="0" y="14629"/>
                      <a:pt x="0" y="14650"/>
                    </a:cubicBezTo>
                    <a:cubicBezTo>
                      <a:pt x="0" y="14660"/>
                      <a:pt x="10" y="14660"/>
                      <a:pt x="10" y="14660"/>
                    </a:cubicBezTo>
                    <a:cubicBezTo>
                      <a:pt x="10" y="14681"/>
                      <a:pt x="10" y="14692"/>
                      <a:pt x="21" y="14702"/>
                    </a:cubicBezTo>
                    <a:cubicBezTo>
                      <a:pt x="252" y="15038"/>
                      <a:pt x="556" y="15353"/>
                      <a:pt x="976" y="15679"/>
                    </a:cubicBezTo>
                    <a:cubicBezTo>
                      <a:pt x="1218" y="15868"/>
                      <a:pt x="1470" y="16046"/>
                      <a:pt x="1732" y="16193"/>
                    </a:cubicBezTo>
                    <a:cubicBezTo>
                      <a:pt x="2152" y="16435"/>
                      <a:pt x="2604" y="16645"/>
                      <a:pt x="3087" y="16802"/>
                    </a:cubicBezTo>
                    <a:cubicBezTo>
                      <a:pt x="3387" y="16906"/>
                      <a:pt x="3709" y="16989"/>
                      <a:pt x="4020" y="17052"/>
                    </a:cubicBezTo>
                    <a:lnTo>
                      <a:pt x="4020" y="17052"/>
                    </a:lnTo>
                    <a:cubicBezTo>
                      <a:pt x="3989" y="17011"/>
                      <a:pt x="3948" y="16980"/>
                      <a:pt x="3906" y="16949"/>
                    </a:cubicBezTo>
                    <a:cubicBezTo>
                      <a:pt x="3664" y="16771"/>
                      <a:pt x="3423" y="16561"/>
                      <a:pt x="3202" y="16340"/>
                    </a:cubicBezTo>
                    <a:cubicBezTo>
                      <a:pt x="2908" y="16036"/>
                      <a:pt x="2646" y="15700"/>
                      <a:pt x="2436" y="15332"/>
                    </a:cubicBezTo>
                    <a:cubicBezTo>
                      <a:pt x="2331" y="15154"/>
                      <a:pt x="2247" y="14965"/>
                      <a:pt x="2163" y="14765"/>
                    </a:cubicBezTo>
                    <a:cubicBezTo>
                      <a:pt x="2079" y="14576"/>
                      <a:pt x="2016" y="14366"/>
                      <a:pt x="1963" y="14156"/>
                    </a:cubicBezTo>
                    <a:cubicBezTo>
                      <a:pt x="1911" y="13957"/>
                      <a:pt x="1879" y="13747"/>
                      <a:pt x="1858" y="13526"/>
                    </a:cubicBezTo>
                    <a:cubicBezTo>
                      <a:pt x="1848" y="13432"/>
                      <a:pt x="1837" y="13316"/>
                      <a:pt x="1837" y="13159"/>
                    </a:cubicBezTo>
                    <a:cubicBezTo>
                      <a:pt x="1827" y="13085"/>
                      <a:pt x="1816" y="13001"/>
                      <a:pt x="1806" y="12917"/>
                    </a:cubicBezTo>
                    <a:cubicBezTo>
                      <a:pt x="1795" y="12802"/>
                      <a:pt x="1785" y="12665"/>
                      <a:pt x="1785" y="12518"/>
                    </a:cubicBezTo>
                    <a:cubicBezTo>
                      <a:pt x="1774" y="12287"/>
                      <a:pt x="1774" y="12025"/>
                      <a:pt x="1785" y="11741"/>
                    </a:cubicBezTo>
                    <a:cubicBezTo>
                      <a:pt x="1806" y="11300"/>
                      <a:pt x="1848" y="10817"/>
                      <a:pt x="1932" y="10208"/>
                    </a:cubicBezTo>
                    <a:cubicBezTo>
                      <a:pt x="1995" y="9736"/>
                      <a:pt x="2079" y="9232"/>
                      <a:pt x="2152" y="8791"/>
                    </a:cubicBezTo>
                    <a:lnTo>
                      <a:pt x="2163" y="8696"/>
                    </a:lnTo>
                    <a:lnTo>
                      <a:pt x="2194" y="8528"/>
                    </a:lnTo>
                    <a:lnTo>
                      <a:pt x="2226" y="8349"/>
                    </a:lnTo>
                    <a:lnTo>
                      <a:pt x="2257" y="8150"/>
                    </a:lnTo>
                    <a:lnTo>
                      <a:pt x="2289" y="7950"/>
                    </a:lnTo>
                    <a:cubicBezTo>
                      <a:pt x="2320" y="7730"/>
                      <a:pt x="2362" y="7519"/>
                      <a:pt x="2394" y="7299"/>
                    </a:cubicBezTo>
                    <a:lnTo>
                      <a:pt x="2436" y="7099"/>
                    </a:lnTo>
                    <a:cubicBezTo>
                      <a:pt x="2488" y="6753"/>
                      <a:pt x="2562" y="6354"/>
                      <a:pt x="2614" y="5965"/>
                    </a:cubicBezTo>
                    <a:cubicBezTo>
                      <a:pt x="2646" y="5692"/>
                      <a:pt x="2677" y="5451"/>
                      <a:pt x="2688" y="5230"/>
                    </a:cubicBezTo>
                    <a:cubicBezTo>
                      <a:pt x="2719" y="4978"/>
                      <a:pt x="2730" y="4716"/>
                      <a:pt x="2730" y="4474"/>
                    </a:cubicBezTo>
                    <a:cubicBezTo>
                      <a:pt x="2730" y="4138"/>
                      <a:pt x="2709" y="3781"/>
                      <a:pt x="2656" y="3403"/>
                    </a:cubicBezTo>
                    <a:cubicBezTo>
                      <a:pt x="2614" y="3067"/>
                      <a:pt x="2541" y="2731"/>
                      <a:pt x="2457" y="2395"/>
                    </a:cubicBezTo>
                    <a:cubicBezTo>
                      <a:pt x="2373" y="2038"/>
                      <a:pt x="2257" y="1692"/>
                      <a:pt x="2121" y="1366"/>
                    </a:cubicBezTo>
                    <a:cubicBezTo>
                      <a:pt x="2079" y="1272"/>
                      <a:pt x="2026" y="1167"/>
                      <a:pt x="1984" y="1072"/>
                    </a:cubicBezTo>
                    <a:cubicBezTo>
                      <a:pt x="1932" y="978"/>
                      <a:pt x="1879" y="883"/>
                      <a:pt x="1827" y="778"/>
                    </a:cubicBezTo>
                    <a:cubicBezTo>
                      <a:pt x="1722" y="589"/>
                      <a:pt x="1606" y="421"/>
                      <a:pt x="1480" y="253"/>
                    </a:cubicBezTo>
                    <a:cubicBezTo>
                      <a:pt x="1417" y="169"/>
                      <a:pt x="1344" y="85"/>
                      <a:pt x="1270" y="1"/>
                    </a:cubicBezTo>
                    <a:close/>
                    <a:moveTo>
                      <a:pt x="4020" y="17052"/>
                    </a:moveTo>
                    <a:cubicBezTo>
                      <a:pt x="4020" y="17052"/>
                      <a:pt x="4021" y="17053"/>
                      <a:pt x="4021" y="17054"/>
                    </a:cubicBezTo>
                    <a:lnTo>
                      <a:pt x="4032" y="17054"/>
                    </a:lnTo>
                    <a:cubicBezTo>
                      <a:pt x="4028" y="17053"/>
                      <a:pt x="4024" y="17052"/>
                      <a:pt x="4020" y="17052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31" name="Google Shape;4731;p79"/>
              <p:cNvSpPr/>
              <p:nvPr/>
            </p:nvSpPr>
            <p:spPr>
              <a:xfrm>
                <a:off x="2116629" y="4271265"/>
                <a:ext cx="90108" cy="432862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5755" extrusionOk="0">
                    <a:moveTo>
                      <a:pt x="221" y="0"/>
                    </a:moveTo>
                    <a:cubicBezTo>
                      <a:pt x="211" y="0"/>
                      <a:pt x="211" y="0"/>
                      <a:pt x="211" y="11"/>
                    </a:cubicBezTo>
                    <a:cubicBezTo>
                      <a:pt x="190" y="21"/>
                      <a:pt x="190" y="32"/>
                      <a:pt x="200" y="42"/>
                    </a:cubicBezTo>
                    <a:cubicBezTo>
                      <a:pt x="242" y="116"/>
                      <a:pt x="284" y="179"/>
                      <a:pt x="316" y="252"/>
                    </a:cubicBezTo>
                    <a:cubicBezTo>
                      <a:pt x="568" y="704"/>
                      <a:pt x="767" y="1187"/>
                      <a:pt x="883" y="1691"/>
                    </a:cubicBezTo>
                    <a:lnTo>
                      <a:pt x="883" y="1680"/>
                    </a:lnTo>
                    <a:cubicBezTo>
                      <a:pt x="977" y="2079"/>
                      <a:pt x="1040" y="2489"/>
                      <a:pt x="1019" y="2898"/>
                    </a:cubicBezTo>
                    <a:lnTo>
                      <a:pt x="1030" y="2888"/>
                    </a:lnTo>
                    <a:lnTo>
                      <a:pt x="1030" y="2888"/>
                    </a:lnTo>
                    <a:cubicBezTo>
                      <a:pt x="1019" y="3077"/>
                      <a:pt x="998" y="3266"/>
                      <a:pt x="967" y="3455"/>
                    </a:cubicBezTo>
                    <a:cubicBezTo>
                      <a:pt x="935" y="3644"/>
                      <a:pt x="893" y="3833"/>
                      <a:pt x="841" y="4022"/>
                    </a:cubicBezTo>
                    <a:cubicBezTo>
                      <a:pt x="778" y="4211"/>
                      <a:pt x="715" y="4400"/>
                      <a:pt x="631" y="4578"/>
                    </a:cubicBezTo>
                    <a:cubicBezTo>
                      <a:pt x="550" y="4752"/>
                      <a:pt x="458" y="4924"/>
                      <a:pt x="367" y="5078"/>
                    </a:cubicBezTo>
                    <a:lnTo>
                      <a:pt x="367" y="5078"/>
                    </a:lnTo>
                    <a:cubicBezTo>
                      <a:pt x="368" y="5076"/>
                      <a:pt x="368" y="5074"/>
                      <a:pt x="368" y="5072"/>
                    </a:cubicBezTo>
                    <a:lnTo>
                      <a:pt x="368" y="5072"/>
                    </a:lnTo>
                    <a:cubicBezTo>
                      <a:pt x="316" y="5156"/>
                      <a:pt x="253" y="5250"/>
                      <a:pt x="200" y="5334"/>
                    </a:cubicBezTo>
                    <a:cubicBezTo>
                      <a:pt x="137" y="5418"/>
                      <a:pt x="85" y="5502"/>
                      <a:pt x="22" y="5586"/>
                    </a:cubicBezTo>
                    <a:cubicBezTo>
                      <a:pt x="11" y="5597"/>
                      <a:pt x="11" y="5618"/>
                      <a:pt x="1" y="5639"/>
                    </a:cubicBezTo>
                    <a:lnTo>
                      <a:pt x="1" y="5660"/>
                    </a:lnTo>
                    <a:cubicBezTo>
                      <a:pt x="11" y="5691"/>
                      <a:pt x="22" y="5713"/>
                      <a:pt x="43" y="5734"/>
                    </a:cubicBezTo>
                    <a:cubicBezTo>
                      <a:pt x="64" y="5744"/>
                      <a:pt x="85" y="5755"/>
                      <a:pt x="116" y="5755"/>
                    </a:cubicBezTo>
                    <a:cubicBezTo>
                      <a:pt x="137" y="5755"/>
                      <a:pt x="148" y="5744"/>
                      <a:pt x="169" y="5734"/>
                    </a:cubicBezTo>
                    <a:cubicBezTo>
                      <a:pt x="169" y="5723"/>
                      <a:pt x="179" y="5723"/>
                      <a:pt x="179" y="5713"/>
                    </a:cubicBezTo>
                    <a:cubicBezTo>
                      <a:pt x="263" y="5639"/>
                      <a:pt x="326" y="5555"/>
                      <a:pt x="389" y="5471"/>
                    </a:cubicBezTo>
                    <a:cubicBezTo>
                      <a:pt x="452" y="5376"/>
                      <a:pt x="515" y="5282"/>
                      <a:pt x="568" y="5187"/>
                    </a:cubicBezTo>
                    <a:cubicBezTo>
                      <a:pt x="673" y="5009"/>
                      <a:pt x="767" y="4820"/>
                      <a:pt x="851" y="4620"/>
                    </a:cubicBezTo>
                    <a:cubicBezTo>
                      <a:pt x="1030" y="4232"/>
                      <a:pt x="1135" y="3822"/>
                      <a:pt x="1166" y="3392"/>
                    </a:cubicBezTo>
                    <a:cubicBezTo>
                      <a:pt x="1198" y="3098"/>
                      <a:pt x="1187" y="2804"/>
                      <a:pt x="1166" y="2510"/>
                    </a:cubicBezTo>
                    <a:cubicBezTo>
                      <a:pt x="1135" y="2216"/>
                      <a:pt x="1072" y="1932"/>
                      <a:pt x="988" y="1649"/>
                    </a:cubicBezTo>
                    <a:cubicBezTo>
                      <a:pt x="904" y="1365"/>
                      <a:pt x="799" y="1082"/>
                      <a:pt x="673" y="819"/>
                    </a:cubicBezTo>
                    <a:cubicBezTo>
                      <a:pt x="547" y="536"/>
                      <a:pt x="400" y="273"/>
                      <a:pt x="242" y="11"/>
                    </a:cubicBezTo>
                    <a:cubicBezTo>
                      <a:pt x="242" y="11"/>
                      <a:pt x="232" y="0"/>
                      <a:pt x="221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32" name="Google Shape;4732;p79"/>
              <p:cNvSpPr/>
              <p:nvPr/>
            </p:nvSpPr>
            <p:spPr>
              <a:xfrm>
                <a:off x="1170425" y="4083228"/>
                <a:ext cx="548242" cy="941541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12518" extrusionOk="0">
                    <a:moveTo>
                      <a:pt x="4432" y="1"/>
                    </a:moveTo>
                    <a:cubicBezTo>
                      <a:pt x="4369" y="22"/>
                      <a:pt x="4285" y="54"/>
                      <a:pt x="4201" y="96"/>
                    </a:cubicBezTo>
                    <a:cubicBezTo>
                      <a:pt x="3560" y="390"/>
                      <a:pt x="3067" y="915"/>
                      <a:pt x="2626" y="1440"/>
                    </a:cubicBezTo>
                    <a:cubicBezTo>
                      <a:pt x="2374" y="1734"/>
                      <a:pt x="2153" y="2038"/>
                      <a:pt x="1954" y="2332"/>
                    </a:cubicBezTo>
                    <a:cubicBezTo>
                      <a:pt x="1744" y="2647"/>
                      <a:pt x="1544" y="2973"/>
                      <a:pt x="1366" y="3298"/>
                    </a:cubicBezTo>
                    <a:cubicBezTo>
                      <a:pt x="1019" y="3949"/>
                      <a:pt x="715" y="4642"/>
                      <a:pt x="473" y="5367"/>
                    </a:cubicBezTo>
                    <a:cubicBezTo>
                      <a:pt x="379" y="5629"/>
                      <a:pt x="316" y="5871"/>
                      <a:pt x="253" y="6102"/>
                    </a:cubicBezTo>
                    <a:cubicBezTo>
                      <a:pt x="200" y="6343"/>
                      <a:pt x="148" y="6585"/>
                      <a:pt x="106" y="6837"/>
                    </a:cubicBezTo>
                    <a:cubicBezTo>
                      <a:pt x="32" y="7362"/>
                      <a:pt x="0" y="7866"/>
                      <a:pt x="22" y="8349"/>
                    </a:cubicBezTo>
                    <a:cubicBezTo>
                      <a:pt x="43" y="8885"/>
                      <a:pt x="127" y="9379"/>
                      <a:pt x="253" y="9820"/>
                    </a:cubicBezTo>
                    <a:cubicBezTo>
                      <a:pt x="410" y="10313"/>
                      <a:pt x="620" y="10744"/>
                      <a:pt x="893" y="11101"/>
                    </a:cubicBezTo>
                    <a:cubicBezTo>
                      <a:pt x="1177" y="11489"/>
                      <a:pt x="1555" y="11815"/>
                      <a:pt x="1975" y="12035"/>
                    </a:cubicBezTo>
                    <a:cubicBezTo>
                      <a:pt x="2206" y="12151"/>
                      <a:pt x="2458" y="12256"/>
                      <a:pt x="2710" y="12329"/>
                    </a:cubicBezTo>
                    <a:cubicBezTo>
                      <a:pt x="2878" y="12371"/>
                      <a:pt x="3056" y="12413"/>
                      <a:pt x="3224" y="12434"/>
                    </a:cubicBezTo>
                    <a:cubicBezTo>
                      <a:pt x="3424" y="12476"/>
                      <a:pt x="3602" y="12497"/>
                      <a:pt x="3770" y="12508"/>
                    </a:cubicBezTo>
                    <a:cubicBezTo>
                      <a:pt x="3907" y="12518"/>
                      <a:pt x="4054" y="12518"/>
                      <a:pt x="4190" y="12518"/>
                    </a:cubicBezTo>
                    <a:cubicBezTo>
                      <a:pt x="4736" y="12518"/>
                      <a:pt x="5324" y="12445"/>
                      <a:pt x="5933" y="12298"/>
                    </a:cubicBezTo>
                    <a:cubicBezTo>
                      <a:pt x="6290" y="12214"/>
                      <a:pt x="6637" y="12109"/>
                      <a:pt x="6983" y="11993"/>
                    </a:cubicBezTo>
                    <a:cubicBezTo>
                      <a:pt x="6952" y="11888"/>
                      <a:pt x="6931" y="11773"/>
                      <a:pt x="6920" y="11657"/>
                    </a:cubicBezTo>
                    <a:cubicBezTo>
                      <a:pt x="6878" y="11426"/>
                      <a:pt x="6868" y="11185"/>
                      <a:pt x="6868" y="10954"/>
                    </a:cubicBezTo>
                    <a:cubicBezTo>
                      <a:pt x="6868" y="10702"/>
                      <a:pt x="6878" y="10450"/>
                      <a:pt x="6910" y="10198"/>
                    </a:cubicBezTo>
                    <a:cubicBezTo>
                      <a:pt x="6941" y="9956"/>
                      <a:pt x="6983" y="9715"/>
                      <a:pt x="7036" y="9473"/>
                    </a:cubicBezTo>
                    <a:cubicBezTo>
                      <a:pt x="7078" y="9284"/>
                      <a:pt x="7131" y="9105"/>
                      <a:pt x="7194" y="8927"/>
                    </a:cubicBezTo>
                    <a:lnTo>
                      <a:pt x="7288" y="8706"/>
                    </a:lnTo>
                    <a:cubicBezTo>
                      <a:pt x="7215" y="8706"/>
                      <a:pt x="7152" y="8717"/>
                      <a:pt x="7089" y="8717"/>
                    </a:cubicBezTo>
                    <a:cubicBezTo>
                      <a:pt x="7078" y="8717"/>
                      <a:pt x="7068" y="8706"/>
                      <a:pt x="7057" y="8706"/>
                    </a:cubicBezTo>
                    <a:cubicBezTo>
                      <a:pt x="6584" y="8675"/>
                      <a:pt x="6122" y="8643"/>
                      <a:pt x="5650" y="8643"/>
                    </a:cubicBezTo>
                    <a:lnTo>
                      <a:pt x="5524" y="8643"/>
                    </a:lnTo>
                    <a:cubicBezTo>
                      <a:pt x="5209" y="8654"/>
                      <a:pt x="4904" y="8675"/>
                      <a:pt x="4589" y="8717"/>
                    </a:cubicBezTo>
                    <a:cubicBezTo>
                      <a:pt x="4610" y="8664"/>
                      <a:pt x="4621" y="8612"/>
                      <a:pt x="4642" y="8559"/>
                    </a:cubicBezTo>
                    <a:cubicBezTo>
                      <a:pt x="4694" y="8349"/>
                      <a:pt x="4747" y="8149"/>
                      <a:pt x="4799" y="7939"/>
                    </a:cubicBezTo>
                    <a:cubicBezTo>
                      <a:pt x="4852" y="7729"/>
                      <a:pt x="4915" y="7498"/>
                      <a:pt x="4988" y="7225"/>
                    </a:cubicBezTo>
                    <a:cubicBezTo>
                      <a:pt x="5041" y="7057"/>
                      <a:pt x="5083" y="6889"/>
                      <a:pt x="5135" y="6721"/>
                    </a:cubicBezTo>
                    <a:cubicBezTo>
                      <a:pt x="5230" y="6406"/>
                      <a:pt x="5324" y="6070"/>
                      <a:pt x="5408" y="5745"/>
                    </a:cubicBezTo>
                    <a:cubicBezTo>
                      <a:pt x="5566" y="5157"/>
                      <a:pt x="5671" y="4695"/>
                      <a:pt x="5734" y="4264"/>
                    </a:cubicBezTo>
                    <a:cubicBezTo>
                      <a:pt x="5818" y="3708"/>
                      <a:pt x="5839" y="3235"/>
                      <a:pt x="5807" y="2794"/>
                    </a:cubicBezTo>
                    <a:cubicBezTo>
                      <a:pt x="5786" y="2542"/>
                      <a:pt x="5744" y="2301"/>
                      <a:pt x="5692" y="2080"/>
                    </a:cubicBezTo>
                    <a:cubicBezTo>
                      <a:pt x="5639" y="1839"/>
                      <a:pt x="5555" y="1608"/>
                      <a:pt x="5461" y="1387"/>
                    </a:cubicBezTo>
                    <a:cubicBezTo>
                      <a:pt x="5356" y="1146"/>
                      <a:pt x="5230" y="925"/>
                      <a:pt x="5083" y="715"/>
                    </a:cubicBezTo>
                    <a:cubicBezTo>
                      <a:pt x="4925" y="495"/>
                      <a:pt x="4747" y="285"/>
                      <a:pt x="4547" y="85"/>
                    </a:cubicBezTo>
                    <a:lnTo>
                      <a:pt x="4526" y="64"/>
                    </a:lnTo>
                    <a:lnTo>
                      <a:pt x="4526" y="54"/>
                    </a:lnTo>
                    <a:cubicBezTo>
                      <a:pt x="4526" y="43"/>
                      <a:pt x="4516" y="22"/>
                      <a:pt x="4495" y="12"/>
                    </a:cubicBezTo>
                    <a:cubicBezTo>
                      <a:pt x="4484" y="1"/>
                      <a:pt x="4463" y="1"/>
                      <a:pt x="4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33" name="Google Shape;4733;p79"/>
              <p:cNvSpPr/>
              <p:nvPr/>
            </p:nvSpPr>
            <p:spPr>
              <a:xfrm>
                <a:off x="1377417" y="4472691"/>
                <a:ext cx="326207" cy="300935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001" extrusionOk="0">
                    <a:moveTo>
                      <a:pt x="2782" y="0"/>
                    </a:moveTo>
                    <a:cubicBezTo>
                      <a:pt x="2772" y="0"/>
                      <a:pt x="2751" y="10"/>
                      <a:pt x="2751" y="31"/>
                    </a:cubicBezTo>
                    <a:cubicBezTo>
                      <a:pt x="2719" y="189"/>
                      <a:pt x="2677" y="357"/>
                      <a:pt x="2635" y="535"/>
                    </a:cubicBezTo>
                    <a:cubicBezTo>
                      <a:pt x="2572" y="766"/>
                      <a:pt x="2499" y="1008"/>
                      <a:pt x="2404" y="1270"/>
                    </a:cubicBezTo>
                    <a:lnTo>
                      <a:pt x="2352" y="1407"/>
                    </a:lnTo>
                    <a:cubicBezTo>
                      <a:pt x="2320" y="1480"/>
                      <a:pt x="2299" y="1554"/>
                      <a:pt x="2268" y="1627"/>
                    </a:cubicBezTo>
                    <a:lnTo>
                      <a:pt x="2247" y="1669"/>
                    </a:lnTo>
                    <a:cubicBezTo>
                      <a:pt x="2215" y="1774"/>
                      <a:pt x="2173" y="1879"/>
                      <a:pt x="2142" y="1984"/>
                    </a:cubicBezTo>
                    <a:cubicBezTo>
                      <a:pt x="2058" y="2215"/>
                      <a:pt x="1974" y="2467"/>
                      <a:pt x="1900" y="2719"/>
                    </a:cubicBezTo>
                    <a:cubicBezTo>
                      <a:pt x="1869" y="2856"/>
                      <a:pt x="1837" y="2982"/>
                      <a:pt x="1816" y="3087"/>
                    </a:cubicBezTo>
                    <a:cubicBezTo>
                      <a:pt x="1795" y="3213"/>
                      <a:pt x="1764" y="3339"/>
                      <a:pt x="1764" y="3465"/>
                    </a:cubicBezTo>
                    <a:cubicBezTo>
                      <a:pt x="1176" y="3528"/>
                      <a:pt x="598" y="3654"/>
                      <a:pt x="52" y="3843"/>
                    </a:cubicBezTo>
                    <a:cubicBezTo>
                      <a:pt x="31" y="3854"/>
                      <a:pt x="21" y="3864"/>
                      <a:pt x="10" y="3885"/>
                    </a:cubicBezTo>
                    <a:cubicBezTo>
                      <a:pt x="0" y="3906"/>
                      <a:pt x="0" y="3927"/>
                      <a:pt x="10" y="3948"/>
                    </a:cubicBezTo>
                    <a:cubicBezTo>
                      <a:pt x="10" y="3969"/>
                      <a:pt x="31" y="3990"/>
                      <a:pt x="52" y="4001"/>
                    </a:cubicBezTo>
                    <a:lnTo>
                      <a:pt x="84" y="4001"/>
                    </a:lnTo>
                    <a:cubicBezTo>
                      <a:pt x="94" y="4001"/>
                      <a:pt x="105" y="4001"/>
                      <a:pt x="115" y="3990"/>
                    </a:cubicBezTo>
                    <a:cubicBezTo>
                      <a:pt x="262" y="3938"/>
                      <a:pt x="420" y="3885"/>
                      <a:pt x="577" y="3843"/>
                    </a:cubicBezTo>
                    <a:cubicBezTo>
                      <a:pt x="777" y="3791"/>
                      <a:pt x="976" y="3738"/>
                      <a:pt x="1176" y="3696"/>
                    </a:cubicBezTo>
                    <a:cubicBezTo>
                      <a:pt x="1365" y="3654"/>
                      <a:pt x="1564" y="3623"/>
                      <a:pt x="1785" y="3591"/>
                    </a:cubicBezTo>
                    <a:cubicBezTo>
                      <a:pt x="2005" y="3560"/>
                      <a:pt x="2215" y="3539"/>
                      <a:pt x="2404" y="3528"/>
                    </a:cubicBezTo>
                    <a:cubicBezTo>
                      <a:pt x="2509" y="3518"/>
                      <a:pt x="2614" y="3518"/>
                      <a:pt x="2719" y="3507"/>
                    </a:cubicBezTo>
                    <a:lnTo>
                      <a:pt x="3139" y="3507"/>
                    </a:lnTo>
                    <a:cubicBezTo>
                      <a:pt x="3517" y="3507"/>
                      <a:pt x="3906" y="3528"/>
                      <a:pt x="4305" y="3570"/>
                    </a:cubicBezTo>
                    <a:cubicBezTo>
                      <a:pt x="4326" y="3570"/>
                      <a:pt x="4337" y="3560"/>
                      <a:pt x="4337" y="3539"/>
                    </a:cubicBezTo>
                    <a:cubicBezTo>
                      <a:pt x="4337" y="3528"/>
                      <a:pt x="4326" y="3518"/>
                      <a:pt x="4316" y="3507"/>
                    </a:cubicBezTo>
                    <a:cubicBezTo>
                      <a:pt x="4074" y="3486"/>
                      <a:pt x="3864" y="3465"/>
                      <a:pt x="3654" y="3455"/>
                    </a:cubicBezTo>
                    <a:cubicBezTo>
                      <a:pt x="3339" y="3434"/>
                      <a:pt x="3045" y="3423"/>
                      <a:pt x="2761" y="3423"/>
                    </a:cubicBezTo>
                    <a:cubicBezTo>
                      <a:pt x="2478" y="3423"/>
                      <a:pt x="2194" y="3434"/>
                      <a:pt x="1932" y="3455"/>
                    </a:cubicBezTo>
                    <a:cubicBezTo>
                      <a:pt x="1942" y="3434"/>
                      <a:pt x="1942" y="3413"/>
                      <a:pt x="1942" y="3392"/>
                    </a:cubicBezTo>
                    <a:lnTo>
                      <a:pt x="1953" y="3360"/>
                    </a:lnTo>
                    <a:cubicBezTo>
                      <a:pt x="1953" y="3318"/>
                      <a:pt x="1963" y="3276"/>
                      <a:pt x="1974" y="3245"/>
                    </a:cubicBezTo>
                    <a:cubicBezTo>
                      <a:pt x="1984" y="3161"/>
                      <a:pt x="2005" y="3077"/>
                      <a:pt x="2016" y="2992"/>
                    </a:cubicBezTo>
                    <a:cubicBezTo>
                      <a:pt x="2047" y="2845"/>
                      <a:pt x="2089" y="2688"/>
                      <a:pt x="2131" y="2509"/>
                    </a:cubicBezTo>
                    <a:cubicBezTo>
                      <a:pt x="2205" y="2236"/>
                      <a:pt x="2299" y="1953"/>
                      <a:pt x="2383" y="1690"/>
                    </a:cubicBezTo>
                    <a:lnTo>
                      <a:pt x="2404" y="1606"/>
                    </a:lnTo>
                    <a:cubicBezTo>
                      <a:pt x="2446" y="1501"/>
                      <a:pt x="2478" y="1386"/>
                      <a:pt x="2509" y="1270"/>
                    </a:cubicBezTo>
                    <a:cubicBezTo>
                      <a:pt x="2646" y="819"/>
                      <a:pt x="2751" y="441"/>
                      <a:pt x="2824" y="42"/>
                    </a:cubicBezTo>
                    <a:cubicBezTo>
                      <a:pt x="2824" y="31"/>
                      <a:pt x="2824" y="21"/>
                      <a:pt x="2814" y="21"/>
                    </a:cubicBezTo>
                    <a:cubicBezTo>
                      <a:pt x="2803" y="10"/>
                      <a:pt x="2803" y="0"/>
                      <a:pt x="2782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34" name="Google Shape;4734;p79"/>
              <p:cNvSpPr/>
              <p:nvPr/>
            </p:nvSpPr>
            <p:spPr>
              <a:xfrm>
                <a:off x="1236012" y="4914955"/>
                <a:ext cx="452644" cy="112221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1492" extrusionOk="0">
                    <a:moveTo>
                      <a:pt x="21" y="1"/>
                    </a:moveTo>
                    <a:cubicBezTo>
                      <a:pt x="11" y="1"/>
                      <a:pt x="11" y="1"/>
                      <a:pt x="0" y="11"/>
                    </a:cubicBezTo>
                    <a:lnTo>
                      <a:pt x="11" y="22"/>
                    </a:lnTo>
                    <a:lnTo>
                      <a:pt x="21" y="43"/>
                    </a:lnTo>
                    <a:cubicBezTo>
                      <a:pt x="53" y="74"/>
                      <a:pt x="74" y="116"/>
                      <a:pt x="105" y="158"/>
                    </a:cubicBezTo>
                    <a:cubicBezTo>
                      <a:pt x="158" y="221"/>
                      <a:pt x="210" y="295"/>
                      <a:pt x="273" y="358"/>
                    </a:cubicBezTo>
                    <a:cubicBezTo>
                      <a:pt x="326" y="410"/>
                      <a:pt x="378" y="473"/>
                      <a:pt x="431" y="526"/>
                    </a:cubicBezTo>
                    <a:lnTo>
                      <a:pt x="452" y="536"/>
                    </a:lnTo>
                    <a:cubicBezTo>
                      <a:pt x="630" y="683"/>
                      <a:pt x="819" y="820"/>
                      <a:pt x="1008" y="925"/>
                    </a:cubicBezTo>
                    <a:cubicBezTo>
                      <a:pt x="1208" y="1040"/>
                      <a:pt x="1418" y="1135"/>
                      <a:pt x="1628" y="1208"/>
                    </a:cubicBezTo>
                    <a:cubicBezTo>
                      <a:pt x="1827" y="1282"/>
                      <a:pt x="2048" y="1334"/>
                      <a:pt x="2310" y="1387"/>
                    </a:cubicBezTo>
                    <a:cubicBezTo>
                      <a:pt x="2625" y="1450"/>
                      <a:pt x="2940" y="1481"/>
                      <a:pt x="3245" y="1492"/>
                    </a:cubicBezTo>
                    <a:lnTo>
                      <a:pt x="3465" y="1492"/>
                    </a:lnTo>
                    <a:cubicBezTo>
                      <a:pt x="3696" y="1492"/>
                      <a:pt x="3938" y="1481"/>
                      <a:pt x="4169" y="1450"/>
                    </a:cubicBezTo>
                    <a:cubicBezTo>
                      <a:pt x="4473" y="1418"/>
                      <a:pt x="4778" y="1366"/>
                      <a:pt x="5072" y="1282"/>
                    </a:cubicBezTo>
                    <a:cubicBezTo>
                      <a:pt x="5366" y="1208"/>
                      <a:pt x="5660" y="1124"/>
                      <a:pt x="5996" y="998"/>
                    </a:cubicBezTo>
                    <a:cubicBezTo>
                      <a:pt x="6006" y="998"/>
                      <a:pt x="6017" y="977"/>
                      <a:pt x="6017" y="967"/>
                    </a:cubicBezTo>
                    <a:cubicBezTo>
                      <a:pt x="6006" y="956"/>
                      <a:pt x="6006" y="946"/>
                      <a:pt x="5975" y="946"/>
                    </a:cubicBezTo>
                    <a:cubicBezTo>
                      <a:pt x="5702" y="1040"/>
                      <a:pt x="5439" y="1124"/>
                      <a:pt x="5187" y="1187"/>
                    </a:cubicBezTo>
                    <a:cubicBezTo>
                      <a:pt x="4925" y="1250"/>
                      <a:pt x="4662" y="1303"/>
                      <a:pt x="4410" y="1334"/>
                    </a:cubicBezTo>
                    <a:cubicBezTo>
                      <a:pt x="4137" y="1366"/>
                      <a:pt x="3854" y="1387"/>
                      <a:pt x="3591" y="1387"/>
                    </a:cubicBezTo>
                    <a:cubicBezTo>
                      <a:pt x="3318" y="1387"/>
                      <a:pt x="3056" y="1366"/>
                      <a:pt x="2793" y="1334"/>
                    </a:cubicBezTo>
                    <a:cubicBezTo>
                      <a:pt x="2552" y="1303"/>
                      <a:pt x="2310" y="1261"/>
                      <a:pt x="2079" y="1198"/>
                    </a:cubicBezTo>
                    <a:cubicBezTo>
                      <a:pt x="1974" y="1177"/>
                      <a:pt x="1869" y="1145"/>
                      <a:pt x="1754" y="1103"/>
                    </a:cubicBezTo>
                    <a:cubicBezTo>
                      <a:pt x="1659" y="1072"/>
                      <a:pt x="1554" y="1040"/>
                      <a:pt x="1460" y="998"/>
                    </a:cubicBezTo>
                    <a:cubicBezTo>
                      <a:pt x="1134" y="862"/>
                      <a:pt x="830" y="683"/>
                      <a:pt x="546" y="463"/>
                    </a:cubicBezTo>
                    <a:lnTo>
                      <a:pt x="536" y="452"/>
                    </a:lnTo>
                    <a:cubicBezTo>
                      <a:pt x="357" y="316"/>
                      <a:pt x="189" y="169"/>
                      <a:pt x="42" y="11"/>
                    </a:cubicBezTo>
                    <a:cubicBezTo>
                      <a:pt x="42" y="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35" name="Google Shape;4735;p79"/>
              <p:cNvSpPr/>
              <p:nvPr/>
            </p:nvSpPr>
            <p:spPr>
              <a:xfrm>
                <a:off x="1679856" y="4734890"/>
                <a:ext cx="551401" cy="252798"/>
              </a:xfrm>
              <a:custGeom>
                <a:avLst/>
                <a:gdLst/>
                <a:ahLst/>
                <a:cxnLst/>
                <a:rect l="l" t="t" r="r" b="b"/>
                <a:pathLst>
                  <a:path w="7331" h="3361" extrusionOk="0">
                    <a:moveTo>
                      <a:pt x="1629" y="0"/>
                    </a:moveTo>
                    <a:cubicBezTo>
                      <a:pt x="1387" y="0"/>
                      <a:pt x="1135" y="0"/>
                      <a:pt x="883" y="11"/>
                    </a:cubicBezTo>
                    <a:cubicBezTo>
                      <a:pt x="704" y="21"/>
                      <a:pt x="526" y="32"/>
                      <a:pt x="337" y="53"/>
                    </a:cubicBezTo>
                    <a:cubicBezTo>
                      <a:pt x="232" y="462"/>
                      <a:pt x="147" y="872"/>
                      <a:pt x="95" y="1271"/>
                    </a:cubicBezTo>
                    <a:cubicBezTo>
                      <a:pt x="11" y="1912"/>
                      <a:pt x="0" y="2489"/>
                      <a:pt x="74" y="3014"/>
                    </a:cubicBezTo>
                    <a:cubicBezTo>
                      <a:pt x="84" y="3140"/>
                      <a:pt x="105" y="3256"/>
                      <a:pt x="137" y="3361"/>
                    </a:cubicBezTo>
                    <a:cubicBezTo>
                      <a:pt x="778" y="3151"/>
                      <a:pt x="1419" y="2899"/>
                      <a:pt x="2028" y="2647"/>
                    </a:cubicBezTo>
                    <a:lnTo>
                      <a:pt x="2049" y="2647"/>
                    </a:lnTo>
                    <a:cubicBezTo>
                      <a:pt x="2437" y="2489"/>
                      <a:pt x="2889" y="2300"/>
                      <a:pt x="3330" y="2143"/>
                    </a:cubicBezTo>
                    <a:cubicBezTo>
                      <a:pt x="3519" y="2080"/>
                      <a:pt x="3655" y="2027"/>
                      <a:pt x="3792" y="1985"/>
                    </a:cubicBezTo>
                    <a:lnTo>
                      <a:pt x="3802" y="1996"/>
                    </a:lnTo>
                    <a:lnTo>
                      <a:pt x="3823" y="1996"/>
                    </a:lnTo>
                    <a:cubicBezTo>
                      <a:pt x="3949" y="2048"/>
                      <a:pt x="4128" y="2111"/>
                      <a:pt x="4296" y="2174"/>
                    </a:cubicBezTo>
                    <a:cubicBezTo>
                      <a:pt x="4495" y="2248"/>
                      <a:pt x="4653" y="2300"/>
                      <a:pt x="4800" y="2342"/>
                    </a:cubicBezTo>
                    <a:cubicBezTo>
                      <a:pt x="4936" y="2374"/>
                      <a:pt x="5094" y="2416"/>
                      <a:pt x="5251" y="2437"/>
                    </a:cubicBezTo>
                    <a:cubicBezTo>
                      <a:pt x="5293" y="2437"/>
                      <a:pt x="5346" y="2447"/>
                      <a:pt x="5398" y="2447"/>
                    </a:cubicBezTo>
                    <a:cubicBezTo>
                      <a:pt x="5419" y="2447"/>
                      <a:pt x="5430" y="2447"/>
                      <a:pt x="5451" y="2437"/>
                    </a:cubicBezTo>
                    <a:cubicBezTo>
                      <a:pt x="5514" y="2437"/>
                      <a:pt x="5566" y="2426"/>
                      <a:pt x="5608" y="2405"/>
                    </a:cubicBezTo>
                    <a:lnTo>
                      <a:pt x="5671" y="2374"/>
                    </a:lnTo>
                    <a:cubicBezTo>
                      <a:pt x="5692" y="2353"/>
                      <a:pt x="5713" y="2332"/>
                      <a:pt x="5724" y="2311"/>
                    </a:cubicBezTo>
                    <a:cubicBezTo>
                      <a:pt x="5745" y="2279"/>
                      <a:pt x="5755" y="2237"/>
                      <a:pt x="5755" y="2195"/>
                    </a:cubicBezTo>
                    <a:cubicBezTo>
                      <a:pt x="5871" y="2111"/>
                      <a:pt x="5965" y="2006"/>
                      <a:pt x="6007" y="1891"/>
                    </a:cubicBezTo>
                    <a:cubicBezTo>
                      <a:pt x="6039" y="1817"/>
                      <a:pt x="6060" y="1733"/>
                      <a:pt x="6049" y="1660"/>
                    </a:cubicBezTo>
                    <a:cubicBezTo>
                      <a:pt x="6049" y="1586"/>
                      <a:pt x="6039" y="1513"/>
                      <a:pt x="6007" y="1450"/>
                    </a:cubicBezTo>
                    <a:cubicBezTo>
                      <a:pt x="6049" y="1408"/>
                      <a:pt x="6091" y="1366"/>
                      <a:pt x="6123" y="1313"/>
                    </a:cubicBezTo>
                    <a:cubicBezTo>
                      <a:pt x="6154" y="1250"/>
                      <a:pt x="6175" y="1187"/>
                      <a:pt x="6175" y="1114"/>
                    </a:cubicBezTo>
                    <a:cubicBezTo>
                      <a:pt x="6175" y="1040"/>
                      <a:pt x="6175" y="977"/>
                      <a:pt x="6144" y="904"/>
                    </a:cubicBezTo>
                    <a:cubicBezTo>
                      <a:pt x="6144" y="883"/>
                      <a:pt x="6133" y="872"/>
                      <a:pt x="6123" y="851"/>
                    </a:cubicBezTo>
                    <a:cubicBezTo>
                      <a:pt x="6217" y="851"/>
                      <a:pt x="6322" y="841"/>
                      <a:pt x="6417" y="841"/>
                    </a:cubicBezTo>
                    <a:cubicBezTo>
                      <a:pt x="6553" y="830"/>
                      <a:pt x="6721" y="820"/>
                      <a:pt x="6879" y="788"/>
                    </a:cubicBezTo>
                    <a:cubicBezTo>
                      <a:pt x="6921" y="778"/>
                      <a:pt x="6984" y="757"/>
                      <a:pt x="7047" y="736"/>
                    </a:cubicBezTo>
                    <a:cubicBezTo>
                      <a:pt x="7078" y="725"/>
                      <a:pt x="7120" y="715"/>
                      <a:pt x="7162" y="683"/>
                    </a:cubicBezTo>
                    <a:cubicBezTo>
                      <a:pt x="7236" y="641"/>
                      <a:pt x="7278" y="599"/>
                      <a:pt x="7288" y="546"/>
                    </a:cubicBezTo>
                    <a:cubicBezTo>
                      <a:pt x="7330" y="378"/>
                      <a:pt x="7152" y="284"/>
                      <a:pt x="7078" y="242"/>
                    </a:cubicBezTo>
                    <a:cubicBezTo>
                      <a:pt x="6868" y="147"/>
                      <a:pt x="6637" y="116"/>
                      <a:pt x="6385" y="95"/>
                    </a:cubicBezTo>
                    <a:cubicBezTo>
                      <a:pt x="5986" y="53"/>
                      <a:pt x="5545" y="32"/>
                      <a:pt x="5010" y="32"/>
                    </a:cubicBezTo>
                    <a:cubicBezTo>
                      <a:pt x="4674" y="32"/>
                      <a:pt x="4338" y="42"/>
                      <a:pt x="4002" y="42"/>
                    </a:cubicBezTo>
                    <a:lnTo>
                      <a:pt x="3960" y="42"/>
                    </a:lnTo>
                    <a:cubicBezTo>
                      <a:pt x="3697" y="53"/>
                      <a:pt x="3435" y="63"/>
                      <a:pt x="3162" y="63"/>
                    </a:cubicBezTo>
                    <a:cubicBezTo>
                      <a:pt x="2637" y="21"/>
                      <a:pt x="2122" y="0"/>
                      <a:pt x="1629" y="0"/>
                    </a:cubicBezTo>
                    <a:close/>
                  </a:path>
                </a:pathLst>
              </a:custGeom>
              <a:solidFill>
                <a:srgbClr val="FF8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36" name="Google Shape;4736;p79"/>
              <p:cNvSpPr/>
              <p:nvPr/>
            </p:nvSpPr>
            <p:spPr>
              <a:xfrm>
                <a:off x="2072403" y="4880206"/>
                <a:ext cx="38736" cy="16999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6" extrusionOk="0">
                    <a:moveTo>
                      <a:pt x="32" y="1"/>
                    </a:moveTo>
                    <a:cubicBezTo>
                      <a:pt x="22" y="1"/>
                      <a:pt x="1" y="11"/>
                      <a:pt x="1" y="22"/>
                    </a:cubicBezTo>
                    <a:lnTo>
                      <a:pt x="1" y="53"/>
                    </a:lnTo>
                    <a:lnTo>
                      <a:pt x="22" y="74"/>
                    </a:lnTo>
                    <a:cubicBezTo>
                      <a:pt x="85" y="74"/>
                      <a:pt x="137" y="85"/>
                      <a:pt x="190" y="106"/>
                    </a:cubicBezTo>
                    <a:cubicBezTo>
                      <a:pt x="232" y="116"/>
                      <a:pt x="274" y="127"/>
                      <a:pt x="316" y="148"/>
                    </a:cubicBezTo>
                    <a:cubicBezTo>
                      <a:pt x="368" y="169"/>
                      <a:pt x="421" y="190"/>
                      <a:pt x="463" y="221"/>
                    </a:cubicBezTo>
                    <a:cubicBezTo>
                      <a:pt x="469" y="224"/>
                      <a:pt x="474" y="225"/>
                      <a:pt x="479" y="225"/>
                    </a:cubicBezTo>
                    <a:cubicBezTo>
                      <a:pt x="490" y="225"/>
                      <a:pt x="497" y="218"/>
                      <a:pt x="505" y="211"/>
                    </a:cubicBezTo>
                    <a:cubicBezTo>
                      <a:pt x="515" y="190"/>
                      <a:pt x="505" y="179"/>
                      <a:pt x="494" y="169"/>
                    </a:cubicBezTo>
                    <a:cubicBezTo>
                      <a:pt x="421" y="127"/>
                      <a:pt x="347" y="95"/>
                      <a:pt x="274" y="64"/>
                    </a:cubicBezTo>
                    <a:cubicBezTo>
                      <a:pt x="200" y="43"/>
                      <a:pt x="127" y="22"/>
                      <a:pt x="43" y="1"/>
                    </a:cubicBez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37" name="Google Shape;4737;p79"/>
              <p:cNvSpPr/>
              <p:nvPr/>
            </p:nvSpPr>
            <p:spPr>
              <a:xfrm>
                <a:off x="2083459" y="4831993"/>
                <a:ext cx="42722" cy="1353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80" extrusionOk="0">
                    <a:moveTo>
                      <a:pt x="22" y="1"/>
                    </a:moveTo>
                    <a:cubicBezTo>
                      <a:pt x="11" y="12"/>
                      <a:pt x="11" y="12"/>
                      <a:pt x="11" y="22"/>
                    </a:cubicBezTo>
                    <a:cubicBezTo>
                      <a:pt x="1" y="33"/>
                      <a:pt x="11" y="43"/>
                      <a:pt x="11" y="43"/>
                    </a:cubicBezTo>
                    <a:cubicBezTo>
                      <a:pt x="11" y="54"/>
                      <a:pt x="22" y="64"/>
                      <a:pt x="32" y="64"/>
                    </a:cubicBezTo>
                    <a:cubicBezTo>
                      <a:pt x="116" y="75"/>
                      <a:pt x="211" y="85"/>
                      <a:pt x="295" y="106"/>
                    </a:cubicBezTo>
                    <a:lnTo>
                      <a:pt x="421" y="138"/>
                    </a:lnTo>
                    <a:cubicBezTo>
                      <a:pt x="463" y="148"/>
                      <a:pt x="494" y="159"/>
                      <a:pt x="526" y="180"/>
                    </a:cubicBezTo>
                    <a:cubicBezTo>
                      <a:pt x="536" y="180"/>
                      <a:pt x="547" y="180"/>
                      <a:pt x="547" y="169"/>
                    </a:cubicBezTo>
                    <a:cubicBezTo>
                      <a:pt x="557" y="169"/>
                      <a:pt x="557" y="159"/>
                      <a:pt x="557" y="159"/>
                    </a:cubicBezTo>
                    <a:cubicBezTo>
                      <a:pt x="568" y="148"/>
                      <a:pt x="557" y="138"/>
                      <a:pt x="557" y="138"/>
                    </a:cubicBezTo>
                    <a:cubicBezTo>
                      <a:pt x="557" y="127"/>
                      <a:pt x="547" y="127"/>
                      <a:pt x="547" y="127"/>
                    </a:cubicBezTo>
                    <a:cubicBezTo>
                      <a:pt x="463" y="96"/>
                      <a:pt x="379" y="64"/>
                      <a:pt x="284" y="43"/>
                    </a:cubicBezTo>
                    <a:cubicBezTo>
                      <a:pt x="211" y="22"/>
                      <a:pt x="127" y="12"/>
                      <a:pt x="43" y="1"/>
                    </a:cubicBez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38" name="Google Shape;4738;p79"/>
              <p:cNvSpPr/>
              <p:nvPr/>
            </p:nvSpPr>
            <p:spPr>
              <a:xfrm>
                <a:off x="2086618" y="4787014"/>
                <a:ext cx="49040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52" extrusionOk="0">
                    <a:moveTo>
                      <a:pt x="43" y="1"/>
                    </a:moveTo>
                    <a:cubicBezTo>
                      <a:pt x="22" y="1"/>
                      <a:pt x="1" y="22"/>
                      <a:pt x="1" y="43"/>
                    </a:cubicBezTo>
                    <a:cubicBezTo>
                      <a:pt x="1" y="64"/>
                      <a:pt x="22" y="85"/>
                      <a:pt x="43" y="85"/>
                    </a:cubicBezTo>
                    <a:cubicBezTo>
                      <a:pt x="148" y="85"/>
                      <a:pt x="253" y="85"/>
                      <a:pt x="358" y="95"/>
                    </a:cubicBezTo>
                    <a:cubicBezTo>
                      <a:pt x="410" y="106"/>
                      <a:pt x="452" y="106"/>
                      <a:pt x="494" y="116"/>
                    </a:cubicBezTo>
                    <a:lnTo>
                      <a:pt x="620" y="148"/>
                    </a:lnTo>
                    <a:cubicBezTo>
                      <a:pt x="623" y="150"/>
                      <a:pt x="627" y="152"/>
                      <a:pt x="631" y="152"/>
                    </a:cubicBezTo>
                    <a:cubicBezTo>
                      <a:pt x="641" y="152"/>
                      <a:pt x="652" y="144"/>
                      <a:pt x="652" y="137"/>
                    </a:cubicBezTo>
                    <a:cubicBezTo>
                      <a:pt x="652" y="116"/>
                      <a:pt x="652" y="106"/>
                      <a:pt x="631" y="106"/>
                    </a:cubicBezTo>
                    <a:cubicBezTo>
                      <a:pt x="589" y="85"/>
                      <a:pt x="536" y="74"/>
                      <a:pt x="484" y="64"/>
                    </a:cubicBezTo>
                    <a:cubicBezTo>
                      <a:pt x="442" y="53"/>
                      <a:pt x="389" y="43"/>
                      <a:pt x="337" y="32"/>
                    </a:cubicBezTo>
                    <a:cubicBezTo>
                      <a:pt x="242" y="11"/>
                      <a:pt x="148" y="1"/>
                      <a:pt x="43" y="1"/>
                    </a:cubicBez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39" name="Google Shape;4739;p79"/>
              <p:cNvSpPr/>
              <p:nvPr/>
            </p:nvSpPr>
            <p:spPr>
              <a:xfrm>
                <a:off x="1506109" y="4064274"/>
                <a:ext cx="605857" cy="135462"/>
              </a:xfrm>
              <a:custGeom>
                <a:avLst/>
                <a:gdLst/>
                <a:ahLst/>
                <a:cxnLst/>
                <a:rect l="l" t="t" r="r" b="b"/>
                <a:pathLst>
                  <a:path w="8055" h="1801" extrusionOk="0">
                    <a:moveTo>
                      <a:pt x="7971" y="1"/>
                    </a:moveTo>
                    <a:cubicBezTo>
                      <a:pt x="7950" y="1"/>
                      <a:pt x="7918" y="12"/>
                      <a:pt x="7908" y="33"/>
                    </a:cubicBezTo>
                    <a:cubicBezTo>
                      <a:pt x="7845" y="117"/>
                      <a:pt x="7771" y="201"/>
                      <a:pt x="7698" y="285"/>
                    </a:cubicBezTo>
                    <a:lnTo>
                      <a:pt x="7708" y="285"/>
                    </a:lnTo>
                    <a:cubicBezTo>
                      <a:pt x="7498" y="505"/>
                      <a:pt x="7267" y="705"/>
                      <a:pt x="7015" y="873"/>
                    </a:cubicBezTo>
                    <a:cubicBezTo>
                      <a:pt x="6703" y="1081"/>
                      <a:pt x="6350" y="1237"/>
                      <a:pt x="5996" y="1362"/>
                    </a:cubicBezTo>
                    <a:lnTo>
                      <a:pt x="5996" y="1362"/>
                    </a:lnTo>
                    <a:cubicBezTo>
                      <a:pt x="5997" y="1361"/>
                      <a:pt x="5997" y="1359"/>
                      <a:pt x="5997" y="1356"/>
                    </a:cubicBezTo>
                    <a:lnTo>
                      <a:pt x="5997" y="1356"/>
                    </a:lnTo>
                    <a:cubicBezTo>
                      <a:pt x="5997" y="1359"/>
                      <a:pt x="5995" y="1362"/>
                      <a:pt x="5994" y="1363"/>
                    </a:cubicBezTo>
                    <a:lnTo>
                      <a:pt x="5994" y="1363"/>
                    </a:lnTo>
                    <a:cubicBezTo>
                      <a:pt x="5991" y="1364"/>
                      <a:pt x="5988" y="1365"/>
                      <a:pt x="5986" y="1366"/>
                    </a:cubicBezTo>
                    <a:cubicBezTo>
                      <a:pt x="5482" y="1524"/>
                      <a:pt x="4947" y="1608"/>
                      <a:pt x="4422" y="1639"/>
                    </a:cubicBezTo>
                    <a:lnTo>
                      <a:pt x="4432" y="1639"/>
                    </a:lnTo>
                    <a:cubicBezTo>
                      <a:pt x="4308" y="1644"/>
                      <a:pt x="4185" y="1646"/>
                      <a:pt x="4061" y="1646"/>
                    </a:cubicBezTo>
                    <a:cubicBezTo>
                      <a:pt x="3889" y="1646"/>
                      <a:pt x="3716" y="1641"/>
                      <a:pt x="3539" y="1629"/>
                    </a:cubicBezTo>
                    <a:cubicBezTo>
                      <a:pt x="3224" y="1608"/>
                      <a:pt x="2909" y="1566"/>
                      <a:pt x="2594" y="1503"/>
                    </a:cubicBezTo>
                    <a:lnTo>
                      <a:pt x="2615" y="1503"/>
                    </a:lnTo>
                    <a:cubicBezTo>
                      <a:pt x="2178" y="1409"/>
                      <a:pt x="1751" y="1254"/>
                      <a:pt x="1355" y="1056"/>
                    </a:cubicBezTo>
                    <a:lnTo>
                      <a:pt x="1355" y="1056"/>
                    </a:lnTo>
                    <a:cubicBezTo>
                      <a:pt x="1355" y="1056"/>
                      <a:pt x="1355" y="1057"/>
                      <a:pt x="1355" y="1057"/>
                    </a:cubicBezTo>
                    <a:lnTo>
                      <a:pt x="1355" y="1057"/>
                    </a:lnTo>
                    <a:cubicBezTo>
                      <a:pt x="1353" y="1056"/>
                      <a:pt x="1351" y="1054"/>
                      <a:pt x="1349" y="1053"/>
                    </a:cubicBezTo>
                    <a:lnTo>
                      <a:pt x="1349" y="1053"/>
                    </a:lnTo>
                    <a:cubicBezTo>
                      <a:pt x="1351" y="1054"/>
                      <a:pt x="1353" y="1055"/>
                      <a:pt x="1355" y="1056"/>
                    </a:cubicBezTo>
                    <a:lnTo>
                      <a:pt x="1355" y="1056"/>
                    </a:lnTo>
                    <a:cubicBezTo>
                      <a:pt x="1353" y="1054"/>
                      <a:pt x="1350" y="1051"/>
                      <a:pt x="1345" y="1051"/>
                    </a:cubicBezTo>
                    <a:lnTo>
                      <a:pt x="1345" y="1051"/>
                    </a:lnTo>
                    <a:cubicBezTo>
                      <a:pt x="1346" y="1052"/>
                      <a:pt x="1348" y="1053"/>
                      <a:pt x="1349" y="1053"/>
                    </a:cubicBezTo>
                    <a:lnTo>
                      <a:pt x="1349" y="1053"/>
                    </a:lnTo>
                    <a:cubicBezTo>
                      <a:pt x="1348" y="1053"/>
                      <a:pt x="1346" y="1052"/>
                      <a:pt x="1344" y="1051"/>
                    </a:cubicBezTo>
                    <a:cubicBezTo>
                      <a:pt x="1345" y="1051"/>
                      <a:pt x="1345" y="1051"/>
                      <a:pt x="1345" y="1051"/>
                    </a:cubicBezTo>
                    <a:lnTo>
                      <a:pt x="1345" y="1051"/>
                    </a:lnTo>
                    <a:cubicBezTo>
                      <a:pt x="912" y="822"/>
                      <a:pt x="509" y="542"/>
                      <a:pt x="147" y="211"/>
                    </a:cubicBezTo>
                    <a:cubicBezTo>
                      <a:pt x="147" y="211"/>
                      <a:pt x="137" y="211"/>
                      <a:pt x="137" y="201"/>
                    </a:cubicBezTo>
                    <a:cubicBezTo>
                      <a:pt x="116" y="190"/>
                      <a:pt x="105" y="180"/>
                      <a:pt x="84" y="180"/>
                    </a:cubicBezTo>
                    <a:cubicBezTo>
                      <a:pt x="63" y="180"/>
                      <a:pt x="42" y="180"/>
                      <a:pt x="32" y="201"/>
                    </a:cubicBezTo>
                    <a:cubicBezTo>
                      <a:pt x="11" y="211"/>
                      <a:pt x="0" y="232"/>
                      <a:pt x="0" y="243"/>
                    </a:cubicBezTo>
                    <a:cubicBezTo>
                      <a:pt x="0" y="264"/>
                      <a:pt x="0" y="295"/>
                      <a:pt x="21" y="306"/>
                    </a:cubicBezTo>
                    <a:cubicBezTo>
                      <a:pt x="399" y="642"/>
                      <a:pt x="809" y="946"/>
                      <a:pt x="1260" y="1177"/>
                    </a:cubicBezTo>
                    <a:cubicBezTo>
                      <a:pt x="1481" y="1293"/>
                      <a:pt x="1712" y="1387"/>
                      <a:pt x="1943" y="1471"/>
                    </a:cubicBezTo>
                    <a:cubicBezTo>
                      <a:pt x="2174" y="1555"/>
                      <a:pt x="2415" y="1618"/>
                      <a:pt x="2657" y="1671"/>
                    </a:cubicBezTo>
                    <a:cubicBezTo>
                      <a:pt x="2920" y="1723"/>
                      <a:pt x="3182" y="1755"/>
                      <a:pt x="3445" y="1776"/>
                    </a:cubicBezTo>
                    <a:cubicBezTo>
                      <a:pt x="3622" y="1791"/>
                      <a:pt x="3799" y="1801"/>
                      <a:pt x="3976" y="1801"/>
                    </a:cubicBezTo>
                    <a:cubicBezTo>
                      <a:pt x="4041" y="1801"/>
                      <a:pt x="4105" y="1800"/>
                      <a:pt x="4170" y="1797"/>
                    </a:cubicBezTo>
                    <a:cubicBezTo>
                      <a:pt x="4653" y="1797"/>
                      <a:pt x="5146" y="1744"/>
                      <a:pt x="5619" y="1629"/>
                    </a:cubicBezTo>
                    <a:cubicBezTo>
                      <a:pt x="6091" y="1513"/>
                      <a:pt x="6543" y="1345"/>
                      <a:pt x="6952" y="1093"/>
                    </a:cubicBezTo>
                    <a:cubicBezTo>
                      <a:pt x="7162" y="967"/>
                      <a:pt x="7362" y="820"/>
                      <a:pt x="7540" y="663"/>
                    </a:cubicBezTo>
                    <a:cubicBezTo>
                      <a:pt x="7719" y="495"/>
                      <a:pt x="7887" y="316"/>
                      <a:pt x="8034" y="117"/>
                    </a:cubicBezTo>
                    <a:cubicBezTo>
                      <a:pt x="8055" y="85"/>
                      <a:pt x="8044" y="33"/>
                      <a:pt x="8013" y="12"/>
                    </a:cubicBezTo>
                    <a:cubicBezTo>
                      <a:pt x="8002" y="1"/>
                      <a:pt x="7981" y="1"/>
                      <a:pt x="7971" y="1"/>
                    </a:cubicBezTo>
                    <a:close/>
                  </a:path>
                </a:pathLst>
              </a:custGeom>
              <a:solidFill>
                <a:srgbClr val="FBD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0" name="Google Shape;4740;p79"/>
              <p:cNvSpPr/>
              <p:nvPr/>
            </p:nvSpPr>
            <p:spPr>
              <a:xfrm>
                <a:off x="1533788" y="3257142"/>
                <a:ext cx="469943" cy="383897"/>
              </a:xfrm>
              <a:custGeom>
                <a:avLst/>
                <a:gdLst/>
                <a:ahLst/>
                <a:cxnLst/>
                <a:rect l="l" t="t" r="r" b="b"/>
                <a:pathLst>
                  <a:path w="6248" h="5104" extrusionOk="0">
                    <a:moveTo>
                      <a:pt x="6143" y="0"/>
                    </a:moveTo>
                    <a:cubicBezTo>
                      <a:pt x="5776" y="105"/>
                      <a:pt x="5419" y="252"/>
                      <a:pt x="5083" y="431"/>
                    </a:cubicBezTo>
                    <a:cubicBezTo>
                      <a:pt x="4768" y="588"/>
                      <a:pt x="4453" y="788"/>
                      <a:pt x="4148" y="1019"/>
                    </a:cubicBezTo>
                    <a:cubicBezTo>
                      <a:pt x="3487" y="1502"/>
                      <a:pt x="2888" y="2090"/>
                      <a:pt x="2310" y="2667"/>
                    </a:cubicBezTo>
                    <a:lnTo>
                      <a:pt x="1995" y="2982"/>
                    </a:lnTo>
                    <a:lnTo>
                      <a:pt x="1953" y="3024"/>
                    </a:lnTo>
                    <a:lnTo>
                      <a:pt x="1921" y="3056"/>
                    </a:lnTo>
                    <a:lnTo>
                      <a:pt x="1911" y="3056"/>
                    </a:lnTo>
                    <a:lnTo>
                      <a:pt x="1879" y="3087"/>
                    </a:lnTo>
                    <a:lnTo>
                      <a:pt x="1848" y="3119"/>
                    </a:lnTo>
                    <a:lnTo>
                      <a:pt x="1722" y="3245"/>
                    </a:lnTo>
                    <a:cubicBezTo>
                      <a:pt x="1522" y="3434"/>
                      <a:pt x="1354" y="3591"/>
                      <a:pt x="1186" y="3738"/>
                    </a:cubicBezTo>
                    <a:cubicBezTo>
                      <a:pt x="787" y="4095"/>
                      <a:pt x="409" y="4389"/>
                      <a:pt x="31" y="4620"/>
                    </a:cubicBezTo>
                    <a:cubicBezTo>
                      <a:pt x="0" y="4641"/>
                      <a:pt x="0" y="4683"/>
                      <a:pt x="10" y="4715"/>
                    </a:cubicBezTo>
                    <a:cubicBezTo>
                      <a:pt x="10" y="4746"/>
                      <a:pt x="31" y="4778"/>
                      <a:pt x="63" y="4788"/>
                    </a:cubicBezTo>
                    <a:cubicBezTo>
                      <a:pt x="357" y="4914"/>
                      <a:pt x="619" y="4998"/>
                      <a:pt x="871" y="5051"/>
                    </a:cubicBezTo>
                    <a:cubicBezTo>
                      <a:pt x="1050" y="5082"/>
                      <a:pt x="1239" y="5103"/>
                      <a:pt x="1417" y="5103"/>
                    </a:cubicBezTo>
                    <a:cubicBezTo>
                      <a:pt x="1512" y="5103"/>
                      <a:pt x="1606" y="5093"/>
                      <a:pt x="1690" y="5082"/>
                    </a:cubicBezTo>
                    <a:cubicBezTo>
                      <a:pt x="1911" y="5061"/>
                      <a:pt x="2142" y="5009"/>
                      <a:pt x="2384" y="4935"/>
                    </a:cubicBezTo>
                    <a:cubicBezTo>
                      <a:pt x="2583" y="4872"/>
                      <a:pt x="2783" y="4788"/>
                      <a:pt x="2972" y="4694"/>
                    </a:cubicBezTo>
                    <a:cubicBezTo>
                      <a:pt x="3403" y="4484"/>
                      <a:pt x="3823" y="4200"/>
                      <a:pt x="4211" y="3875"/>
                    </a:cubicBezTo>
                    <a:cubicBezTo>
                      <a:pt x="4600" y="3539"/>
                      <a:pt x="4957" y="3161"/>
                      <a:pt x="5251" y="2751"/>
                    </a:cubicBezTo>
                    <a:cubicBezTo>
                      <a:pt x="5555" y="2331"/>
                      <a:pt x="5807" y="1890"/>
                      <a:pt x="5975" y="1449"/>
                    </a:cubicBezTo>
                    <a:cubicBezTo>
                      <a:pt x="6059" y="1229"/>
                      <a:pt x="6133" y="998"/>
                      <a:pt x="6175" y="777"/>
                    </a:cubicBezTo>
                    <a:cubicBezTo>
                      <a:pt x="6227" y="557"/>
                      <a:pt x="6248" y="326"/>
                      <a:pt x="6248" y="95"/>
                    </a:cubicBezTo>
                    <a:lnTo>
                      <a:pt x="6248" y="74"/>
                    </a:lnTo>
                    <a:cubicBezTo>
                      <a:pt x="6248" y="63"/>
                      <a:pt x="6238" y="53"/>
                      <a:pt x="6238" y="42"/>
                    </a:cubicBezTo>
                    <a:cubicBezTo>
                      <a:pt x="6227" y="21"/>
                      <a:pt x="6217" y="11"/>
                      <a:pt x="6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1" name="Google Shape;4741;p79"/>
              <p:cNvSpPr/>
              <p:nvPr/>
            </p:nvSpPr>
            <p:spPr>
              <a:xfrm>
                <a:off x="1571697" y="3271358"/>
                <a:ext cx="402024" cy="328013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4361" extrusionOk="0">
                    <a:moveTo>
                      <a:pt x="2653" y="3434"/>
                    </a:moveTo>
                    <a:cubicBezTo>
                      <a:pt x="2646" y="3434"/>
                      <a:pt x="2645" y="3435"/>
                      <a:pt x="2636" y="3444"/>
                    </a:cubicBezTo>
                    <a:cubicBezTo>
                      <a:pt x="2642" y="3441"/>
                      <a:pt x="2647" y="3438"/>
                      <a:pt x="2653" y="3434"/>
                    </a:cubicBezTo>
                    <a:close/>
                    <a:moveTo>
                      <a:pt x="5303" y="0"/>
                    </a:moveTo>
                    <a:cubicBezTo>
                      <a:pt x="5282" y="0"/>
                      <a:pt x="5272" y="11"/>
                      <a:pt x="5272" y="32"/>
                    </a:cubicBezTo>
                    <a:cubicBezTo>
                      <a:pt x="5251" y="189"/>
                      <a:pt x="5219" y="336"/>
                      <a:pt x="5177" y="483"/>
                    </a:cubicBezTo>
                    <a:cubicBezTo>
                      <a:pt x="5135" y="651"/>
                      <a:pt x="5072" y="809"/>
                      <a:pt x="5009" y="977"/>
                    </a:cubicBezTo>
                    <a:cubicBezTo>
                      <a:pt x="4936" y="1134"/>
                      <a:pt x="4862" y="1281"/>
                      <a:pt x="4778" y="1439"/>
                    </a:cubicBezTo>
                    <a:lnTo>
                      <a:pt x="4778" y="1428"/>
                    </a:lnTo>
                    <a:cubicBezTo>
                      <a:pt x="4778" y="1439"/>
                      <a:pt x="4768" y="1439"/>
                      <a:pt x="4768" y="1439"/>
                    </a:cubicBezTo>
                    <a:cubicBezTo>
                      <a:pt x="4547" y="1817"/>
                      <a:pt x="4274" y="2153"/>
                      <a:pt x="3970" y="2457"/>
                    </a:cubicBezTo>
                    <a:cubicBezTo>
                      <a:pt x="3770" y="2646"/>
                      <a:pt x="3560" y="2825"/>
                      <a:pt x="3340" y="2993"/>
                    </a:cubicBezTo>
                    <a:cubicBezTo>
                      <a:pt x="3114" y="3157"/>
                      <a:pt x="2889" y="3301"/>
                      <a:pt x="2653" y="3434"/>
                    </a:cubicBezTo>
                    <a:lnTo>
                      <a:pt x="2653" y="3434"/>
                    </a:lnTo>
                    <a:cubicBezTo>
                      <a:pt x="2654" y="3434"/>
                      <a:pt x="2655" y="3434"/>
                      <a:pt x="2657" y="3434"/>
                    </a:cubicBezTo>
                    <a:cubicBezTo>
                      <a:pt x="2199" y="3684"/>
                      <a:pt x="1720" y="3872"/>
                      <a:pt x="1211" y="4008"/>
                    </a:cubicBezTo>
                    <a:lnTo>
                      <a:pt x="1211" y="4008"/>
                    </a:lnTo>
                    <a:cubicBezTo>
                      <a:pt x="1213" y="4006"/>
                      <a:pt x="1215" y="4004"/>
                      <a:pt x="1218" y="4001"/>
                    </a:cubicBezTo>
                    <a:lnTo>
                      <a:pt x="1218" y="4001"/>
                    </a:lnTo>
                    <a:lnTo>
                      <a:pt x="1197" y="4011"/>
                    </a:lnTo>
                    <a:cubicBezTo>
                      <a:pt x="1008" y="4053"/>
                      <a:pt x="829" y="4095"/>
                      <a:pt x="640" y="4116"/>
                    </a:cubicBezTo>
                    <a:lnTo>
                      <a:pt x="357" y="4148"/>
                    </a:lnTo>
                    <a:cubicBezTo>
                      <a:pt x="304" y="4148"/>
                      <a:pt x="262" y="4158"/>
                      <a:pt x="210" y="4158"/>
                    </a:cubicBezTo>
                    <a:lnTo>
                      <a:pt x="84" y="4158"/>
                    </a:lnTo>
                    <a:cubicBezTo>
                      <a:pt x="63" y="4158"/>
                      <a:pt x="31" y="4179"/>
                      <a:pt x="21" y="4200"/>
                    </a:cubicBezTo>
                    <a:cubicBezTo>
                      <a:pt x="0" y="4221"/>
                      <a:pt x="0" y="4253"/>
                      <a:pt x="0" y="4274"/>
                    </a:cubicBezTo>
                    <a:cubicBezTo>
                      <a:pt x="0" y="4305"/>
                      <a:pt x="10" y="4326"/>
                      <a:pt x="31" y="4337"/>
                    </a:cubicBezTo>
                    <a:cubicBezTo>
                      <a:pt x="52" y="4358"/>
                      <a:pt x="63" y="4358"/>
                      <a:pt x="84" y="4358"/>
                    </a:cubicBezTo>
                    <a:lnTo>
                      <a:pt x="105" y="4358"/>
                    </a:lnTo>
                    <a:cubicBezTo>
                      <a:pt x="141" y="4360"/>
                      <a:pt x="177" y="4360"/>
                      <a:pt x="213" y="4360"/>
                    </a:cubicBezTo>
                    <a:cubicBezTo>
                      <a:pt x="460" y="4360"/>
                      <a:pt x="708" y="4331"/>
                      <a:pt x="955" y="4284"/>
                    </a:cubicBezTo>
                    <a:cubicBezTo>
                      <a:pt x="1249" y="4232"/>
                      <a:pt x="1533" y="4148"/>
                      <a:pt x="1806" y="4043"/>
                    </a:cubicBezTo>
                    <a:cubicBezTo>
                      <a:pt x="2247" y="3875"/>
                      <a:pt x="2678" y="3644"/>
                      <a:pt x="3067" y="3381"/>
                    </a:cubicBezTo>
                    <a:cubicBezTo>
                      <a:pt x="3466" y="3108"/>
                      <a:pt x="3833" y="2804"/>
                      <a:pt x="4159" y="2447"/>
                    </a:cubicBezTo>
                    <a:cubicBezTo>
                      <a:pt x="4463" y="2111"/>
                      <a:pt x="4747" y="1733"/>
                      <a:pt x="4946" y="1313"/>
                    </a:cubicBezTo>
                    <a:cubicBezTo>
                      <a:pt x="5051" y="1113"/>
                      <a:pt x="5135" y="903"/>
                      <a:pt x="5198" y="693"/>
                    </a:cubicBezTo>
                    <a:cubicBezTo>
                      <a:pt x="5261" y="483"/>
                      <a:pt x="5314" y="263"/>
                      <a:pt x="5335" y="42"/>
                    </a:cubicBezTo>
                    <a:cubicBezTo>
                      <a:pt x="5345" y="21"/>
                      <a:pt x="5324" y="0"/>
                      <a:pt x="5303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2" name="Google Shape;4742;p79"/>
              <p:cNvSpPr/>
              <p:nvPr/>
            </p:nvSpPr>
            <p:spPr>
              <a:xfrm>
                <a:off x="1681435" y="3408023"/>
                <a:ext cx="183299" cy="118539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1576" extrusionOk="0">
                    <a:moveTo>
                      <a:pt x="2406" y="0"/>
                    </a:moveTo>
                    <a:cubicBezTo>
                      <a:pt x="2395" y="0"/>
                      <a:pt x="2385" y="0"/>
                      <a:pt x="2385" y="10"/>
                    </a:cubicBezTo>
                    <a:cubicBezTo>
                      <a:pt x="2290" y="126"/>
                      <a:pt x="2185" y="231"/>
                      <a:pt x="2080" y="336"/>
                    </a:cubicBezTo>
                    <a:cubicBezTo>
                      <a:pt x="1954" y="472"/>
                      <a:pt x="1807" y="588"/>
                      <a:pt x="1660" y="703"/>
                    </a:cubicBezTo>
                    <a:cubicBezTo>
                      <a:pt x="1513" y="808"/>
                      <a:pt x="1356" y="903"/>
                      <a:pt x="1198" y="987"/>
                    </a:cubicBezTo>
                    <a:lnTo>
                      <a:pt x="1219" y="987"/>
                    </a:lnTo>
                    <a:cubicBezTo>
                      <a:pt x="935" y="1134"/>
                      <a:pt x="631" y="1260"/>
                      <a:pt x="316" y="1333"/>
                    </a:cubicBezTo>
                    <a:lnTo>
                      <a:pt x="337" y="1333"/>
                    </a:lnTo>
                    <a:cubicBezTo>
                      <a:pt x="253" y="1354"/>
                      <a:pt x="168" y="1365"/>
                      <a:pt x="84" y="1386"/>
                    </a:cubicBezTo>
                    <a:cubicBezTo>
                      <a:pt x="74" y="1386"/>
                      <a:pt x="53" y="1396"/>
                      <a:pt x="42" y="1407"/>
                    </a:cubicBezTo>
                    <a:cubicBezTo>
                      <a:pt x="32" y="1407"/>
                      <a:pt x="32" y="1417"/>
                      <a:pt x="21" y="1428"/>
                    </a:cubicBezTo>
                    <a:cubicBezTo>
                      <a:pt x="11" y="1438"/>
                      <a:pt x="0" y="1470"/>
                      <a:pt x="11" y="1491"/>
                    </a:cubicBezTo>
                    <a:cubicBezTo>
                      <a:pt x="11" y="1533"/>
                      <a:pt x="63" y="1575"/>
                      <a:pt x="105" y="1575"/>
                    </a:cubicBezTo>
                    <a:cubicBezTo>
                      <a:pt x="232" y="1543"/>
                      <a:pt x="347" y="1512"/>
                      <a:pt x="463" y="1470"/>
                    </a:cubicBezTo>
                    <a:cubicBezTo>
                      <a:pt x="568" y="1438"/>
                      <a:pt x="683" y="1386"/>
                      <a:pt x="788" y="1344"/>
                    </a:cubicBezTo>
                    <a:cubicBezTo>
                      <a:pt x="1009" y="1239"/>
                      <a:pt x="1208" y="1123"/>
                      <a:pt x="1408" y="997"/>
                    </a:cubicBezTo>
                    <a:cubicBezTo>
                      <a:pt x="1513" y="924"/>
                      <a:pt x="1608" y="850"/>
                      <a:pt x="1702" y="777"/>
                    </a:cubicBezTo>
                    <a:lnTo>
                      <a:pt x="1954" y="556"/>
                    </a:lnTo>
                    <a:cubicBezTo>
                      <a:pt x="2133" y="399"/>
                      <a:pt x="2280" y="220"/>
                      <a:pt x="2427" y="42"/>
                    </a:cubicBezTo>
                    <a:cubicBezTo>
                      <a:pt x="2437" y="31"/>
                      <a:pt x="2427" y="10"/>
                      <a:pt x="2416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3" name="Google Shape;4743;p79"/>
              <p:cNvSpPr/>
              <p:nvPr/>
            </p:nvSpPr>
            <p:spPr>
              <a:xfrm>
                <a:off x="1425554" y="3395387"/>
                <a:ext cx="74312" cy="174574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321" extrusionOk="0">
                    <a:moveTo>
                      <a:pt x="956" y="0"/>
                    </a:moveTo>
                    <a:cubicBezTo>
                      <a:pt x="945" y="0"/>
                      <a:pt x="935" y="0"/>
                      <a:pt x="924" y="10"/>
                    </a:cubicBezTo>
                    <a:cubicBezTo>
                      <a:pt x="746" y="115"/>
                      <a:pt x="588" y="252"/>
                      <a:pt x="462" y="420"/>
                    </a:cubicBezTo>
                    <a:cubicBezTo>
                      <a:pt x="336" y="588"/>
                      <a:pt x="231" y="777"/>
                      <a:pt x="158" y="976"/>
                    </a:cubicBezTo>
                    <a:cubicBezTo>
                      <a:pt x="84" y="1176"/>
                      <a:pt x="32" y="1386"/>
                      <a:pt x="11" y="1606"/>
                    </a:cubicBezTo>
                    <a:cubicBezTo>
                      <a:pt x="0" y="1816"/>
                      <a:pt x="0" y="2026"/>
                      <a:pt x="42" y="2236"/>
                    </a:cubicBezTo>
                    <a:cubicBezTo>
                      <a:pt x="42" y="2247"/>
                      <a:pt x="53" y="2268"/>
                      <a:pt x="63" y="2278"/>
                    </a:cubicBezTo>
                    <a:cubicBezTo>
                      <a:pt x="63" y="2289"/>
                      <a:pt x="74" y="2289"/>
                      <a:pt x="84" y="2299"/>
                    </a:cubicBezTo>
                    <a:cubicBezTo>
                      <a:pt x="95" y="2320"/>
                      <a:pt x="126" y="2320"/>
                      <a:pt x="147" y="2320"/>
                    </a:cubicBezTo>
                    <a:cubicBezTo>
                      <a:pt x="179" y="2320"/>
                      <a:pt x="200" y="2310"/>
                      <a:pt x="221" y="2289"/>
                    </a:cubicBezTo>
                    <a:cubicBezTo>
                      <a:pt x="231" y="2268"/>
                      <a:pt x="242" y="2247"/>
                      <a:pt x="242" y="2215"/>
                    </a:cubicBezTo>
                    <a:cubicBezTo>
                      <a:pt x="221" y="2110"/>
                      <a:pt x="200" y="1995"/>
                      <a:pt x="189" y="1879"/>
                    </a:cubicBezTo>
                    <a:lnTo>
                      <a:pt x="189" y="1564"/>
                    </a:lnTo>
                    <a:cubicBezTo>
                      <a:pt x="200" y="1459"/>
                      <a:pt x="210" y="1344"/>
                      <a:pt x="221" y="1239"/>
                    </a:cubicBezTo>
                    <a:cubicBezTo>
                      <a:pt x="231" y="1186"/>
                      <a:pt x="242" y="1134"/>
                      <a:pt x="252" y="1071"/>
                    </a:cubicBezTo>
                    <a:cubicBezTo>
                      <a:pt x="273" y="1029"/>
                      <a:pt x="284" y="976"/>
                      <a:pt x="305" y="924"/>
                    </a:cubicBezTo>
                    <a:cubicBezTo>
                      <a:pt x="347" y="787"/>
                      <a:pt x="410" y="661"/>
                      <a:pt x="483" y="535"/>
                    </a:cubicBezTo>
                    <a:cubicBezTo>
                      <a:pt x="557" y="430"/>
                      <a:pt x="641" y="336"/>
                      <a:pt x="735" y="241"/>
                    </a:cubicBezTo>
                    <a:cubicBezTo>
                      <a:pt x="809" y="178"/>
                      <a:pt x="882" y="115"/>
                      <a:pt x="966" y="73"/>
                    </a:cubicBezTo>
                    <a:cubicBezTo>
                      <a:pt x="987" y="63"/>
                      <a:pt x="987" y="31"/>
                      <a:pt x="977" y="21"/>
                    </a:cubicBezTo>
                    <a:cubicBezTo>
                      <a:pt x="977" y="10"/>
                      <a:pt x="966" y="0"/>
                      <a:pt x="956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4" name="Google Shape;4744;p79"/>
              <p:cNvSpPr/>
              <p:nvPr/>
            </p:nvSpPr>
            <p:spPr>
              <a:xfrm>
                <a:off x="1856762" y="3739721"/>
                <a:ext cx="112221" cy="10665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18" extrusionOk="0">
                    <a:moveTo>
                      <a:pt x="85" y="0"/>
                    </a:moveTo>
                    <a:cubicBezTo>
                      <a:pt x="75" y="11"/>
                      <a:pt x="75" y="11"/>
                      <a:pt x="75" y="21"/>
                    </a:cubicBezTo>
                    <a:cubicBezTo>
                      <a:pt x="43" y="126"/>
                      <a:pt x="22" y="221"/>
                      <a:pt x="12" y="337"/>
                    </a:cubicBezTo>
                    <a:cubicBezTo>
                      <a:pt x="1" y="463"/>
                      <a:pt x="1" y="578"/>
                      <a:pt x="1" y="673"/>
                    </a:cubicBezTo>
                    <a:cubicBezTo>
                      <a:pt x="33" y="904"/>
                      <a:pt x="96" y="1072"/>
                      <a:pt x="201" y="1208"/>
                    </a:cubicBezTo>
                    <a:cubicBezTo>
                      <a:pt x="264" y="1282"/>
                      <a:pt x="337" y="1334"/>
                      <a:pt x="421" y="1366"/>
                    </a:cubicBezTo>
                    <a:cubicBezTo>
                      <a:pt x="505" y="1397"/>
                      <a:pt x="589" y="1418"/>
                      <a:pt x="673" y="1418"/>
                    </a:cubicBezTo>
                    <a:lnTo>
                      <a:pt x="736" y="1418"/>
                    </a:lnTo>
                    <a:cubicBezTo>
                      <a:pt x="799" y="1408"/>
                      <a:pt x="852" y="1397"/>
                      <a:pt x="894" y="1376"/>
                    </a:cubicBezTo>
                    <a:cubicBezTo>
                      <a:pt x="946" y="1355"/>
                      <a:pt x="988" y="1334"/>
                      <a:pt x="1020" y="1303"/>
                    </a:cubicBezTo>
                    <a:cubicBezTo>
                      <a:pt x="1104" y="1250"/>
                      <a:pt x="1188" y="1177"/>
                      <a:pt x="1251" y="1093"/>
                    </a:cubicBezTo>
                    <a:cubicBezTo>
                      <a:pt x="1366" y="925"/>
                      <a:pt x="1450" y="725"/>
                      <a:pt x="1492" y="526"/>
                    </a:cubicBezTo>
                    <a:cubicBezTo>
                      <a:pt x="1219" y="473"/>
                      <a:pt x="946" y="400"/>
                      <a:pt x="673" y="284"/>
                    </a:cubicBezTo>
                    <a:cubicBezTo>
                      <a:pt x="463" y="200"/>
                      <a:pt x="274" y="105"/>
                      <a:pt x="85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5" name="Google Shape;4745;p79"/>
              <p:cNvSpPr/>
              <p:nvPr/>
            </p:nvSpPr>
            <p:spPr>
              <a:xfrm>
                <a:off x="1980791" y="3420659"/>
                <a:ext cx="105075" cy="44302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589" extrusionOk="0">
                    <a:moveTo>
                      <a:pt x="400" y="0"/>
                    </a:moveTo>
                    <a:cubicBezTo>
                      <a:pt x="179" y="0"/>
                      <a:pt x="43" y="52"/>
                      <a:pt x="22" y="136"/>
                    </a:cubicBezTo>
                    <a:cubicBezTo>
                      <a:pt x="1" y="210"/>
                      <a:pt x="64" y="283"/>
                      <a:pt x="179" y="367"/>
                    </a:cubicBezTo>
                    <a:cubicBezTo>
                      <a:pt x="295" y="441"/>
                      <a:pt x="463" y="504"/>
                      <a:pt x="652" y="546"/>
                    </a:cubicBezTo>
                    <a:cubicBezTo>
                      <a:pt x="778" y="577"/>
                      <a:pt x="904" y="588"/>
                      <a:pt x="1019" y="588"/>
                    </a:cubicBezTo>
                    <a:cubicBezTo>
                      <a:pt x="1229" y="588"/>
                      <a:pt x="1376" y="535"/>
                      <a:pt x="1397" y="451"/>
                    </a:cubicBezTo>
                    <a:cubicBezTo>
                      <a:pt x="1397" y="420"/>
                      <a:pt x="1397" y="388"/>
                      <a:pt x="1376" y="346"/>
                    </a:cubicBezTo>
                    <a:cubicBezTo>
                      <a:pt x="1292" y="231"/>
                      <a:pt x="1051" y="105"/>
                      <a:pt x="767" y="42"/>
                    </a:cubicBezTo>
                    <a:cubicBezTo>
                      <a:pt x="641" y="10"/>
                      <a:pt x="515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6" name="Google Shape;4746;p79"/>
              <p:cNvSpPr/>
              <p:nvPr/>
            </p:nvSpPr>
            <p:spPr>
              <a:xfrm>
                <a:off x="2035247" y="3603056"/>
                <a:ext cx="35652" cy="6641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883" extrusionOk="0">
                    <a:moveTo>
                      <a:pt x="201" y="0"/>
                    </a:moveTo>
                    <a:cubicBezTo>
                      <a:pt x="75" y="11"/>
                      <a:pt x="1" y="221"/>
                      <a:pt x="33" y="462"/>
                    </a:cubicBezTo>
                    <a:cubicBezTo>
                      <a:pt x="54" y="693"/>
                      <a:pt x="169" y="882"/>
                      <a:pt x="285" y="882"/>
                    </a:cubicBezTo>
                    <a:lnTo>
                      <a:pt x="295" y="882"/>
                    </a:lnTo>
                    <a:cubicBezTo>
                      <a:pt x="327" y="872"/>
                      <a:pt x="358" y="861"/>
                      <a:pt x="379" y="830"/>
                    </a:cubicBezTo>
                    <a:cubicBezTo>
                      <a:pt x="453" y="746"/>
                      <a:pt x="474" y="588"/>
                      <a:pt x="463" y="420"/>
                    </a:cubicBezTo>
                    <a:cubicBezTo>
                      <a:pt x="432" y="179"/>
                      <a:pt x="327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7" name="Google Shape;4747;p79"/>
              <p:cNvSpPr/>
              <p:nvPr/>
            </p:nvSpPr>
            <p:spPr>
              <a:xfrm>
                <a:off x="1784104" y="3631487"/>
                <a:ext cx="35652" cy="6641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883" extrusionOk="0">
                    <a:moveTo>
                      <a:pt x="190" y="0"/>
                    </a:moveTo>
                    <a:cubicBezTo>
                      <a:pt x="148" y="0"/>
                      <a:pt x="127" y="21"/>
                      <a:pt x="96" y="53"/>
                    </a:cubicBezTo>
                    <a:cubicBezTo>
                      <a:pt x="33" y="137"/>
                      <a:pt x="1" y="294"/>
                      <a:pt x="22" y="462"/>
                    </a:cubicBezTo>
                    <a:cubicBezTo>
                      <a:pt x="43" y="694"/>
                      <a:pt x="159" y="883"/>
                      <a:pt x="274" y="883"/>
                    </a:cubicBezTo>
                    <a:lnTo>
                      <a:pt x="285" y="883"/>
                    </a:lnTo>
                    <a:cubicBezTo>
                      <a:pt x="400" y="862"/>
                      <a:pt x="474" y="652"/>
                      <a:pt x="453" y="410"/>
                    </a:cubicBezTo>
                    <a:cubicBezTo>
                      <a:pt x="421" y="179"/>
                      <a:pt x="316" y="0"/>
                      <a:pt x="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8" name="Google Shape;4748;p79"/>
              <p:cNvSpPr/>
              <p:nvPr/>
            </p:nvSpPr>
            <p:spPr>
              <a:xfrm>
                <a:off x="1933406" y="3597565"/>
                <a:ext cx="74312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1859" extrusionOk="0">
                    <a:moveTo>
                      <a:pt x="32" y="0"/>
                    </a:moveTo>
                    <a:lnTo>
                      <a:pt x="32" y="10"/>
                    </a:lnTo>
                    <a:cubicBezTo>
                      <a:pt x="11" y="10"/>
                      <a:pt x="1" y="31"/>
                      <a:pt x="1" y="42"/>
                    </a:cubicBezTo>
                    <a:cubicBezTo>
                      <a:pt x="32" y="231"/>
                      <a:pt x="53" y="388"/>
                      <a:pt x="85" y="514"/>
                    </a:cubicBezTo>
                    <a:cubicBezTo>
                      <a:pt x="106" y="619"/>
                      <a:pt x="127" y="693"/>
                      <a:pt x="148" y="756"/>
                    </a:cubicBezTo>
                    <a:cubicBezTo>
                      <a:pt x="158" y="798"/>
                      <a:pt x="169" y="840"/>
                      <a:pt x="190" y="903"/>
                    </a:cubicBezTo>
                    <a:lnTo>
                      <a:pt x="211" y="976"/>
                    </a:lnTo>
                    <a:cubicBezTo>
                      <a:pt x="221" y="997"/>
                      <a:pt x="232" y="1008"/>
                      <a:pt x="253" y="1008"/>
                    </a:cubicBezTo>
                    <a:cubicBezTo>
                      <a:pt x="263" y="1008"/>
                      <a:pt x="274" y="1008"/>
                      <a:pt x="274" y="997"/>
                    </a:cubicBezTo>
                    <a:lnTo>
                      <a:pt x="295" y="997"/>
                    </a:lnTo>
                    <a:cubicBezTo>
                      <a:pt x="358" y="955"/>
                      <a:pt x="431" y="903"/>
                      <a:pt x="505" y="871"/>
                    </a:cubicBezTo>
                    <a:cubicBezTo>
                      <a:pt x="557" y="850"/>
                      <a:pt x="599" y="840"/>
                      <a:pt x="641" y="829"/>
                    </a:cubicBezTo>
                    <a:lnTo>
                      <a:pt x="715" y="829"/>
                    </a:lnTo>
                    <a:cubicBezTo>
                      <a:pt x="725" y="829"/>
                      <a:pt x="736" y="840"/>
                      <a:pt x="746" y="840"/>
                    </a:cubicBezTo>
                    <a:cubicBezTo>
                      <a:pt x="757" y="850"/>
                      <a:pt x="767" y="850"/>
                      <a:pt x="778" y="861"/>
                    </a:cubicBezTo>
                    <a:cubicBezTo>
                      <a:pt x="788" y="861"/>
                      <a:pt x="788" y="871"/>
                      <a:pt x="799" y="871"/>
                    </a:cubicBezTo>
                    <a:cubicBezTo>
                      <a:pt x="799" y="882"/>
                      <a:pt x="809" y="903"/>
                      <a:pt x="820" y="913"/>
                    </a:cubicBezTo>
                    <a:cubicBezTo>
                      <a:pt x="820" y="934"/>
                      <a:pt x="830" y="955"/>
                      <a:pt x="830" y="976"/>
                    </a:cubicBezTo>
                    <a:cubicBezTo>
                      <a:pt x="841" y="1008"/>
                      <a:pt x="830" y="1050"/>
                      <a:pt x="830" y="1092"/>
                    </a:cubicBezTo>
                    <a:cubicBezTo>
                      <a:pt x="820" y="1145"/>
                      <a:pt x="809" y="1197"/>
                      <a:pt x="788" y="1260"/>
                    </a:cubicBezTo>
                    <a:cubicBezTo>
                      <a:pt x="757" y="1334"/>
                      <a:pt x="715" y="1397"/>
                      <a:pt x="673" y="1449"/>
                    </a:cubicBezTo>
                    <a:cubicBezTo>
                      <a:pt x="631" y="1502"/>
                      <a:pt x="578" y="1554"/>
                      <a:pt x="526" y="1596"/>
                    </a:cubicBezTo>
                    <a:cubicBezTo>
                      <a:pt x="484" y="1628"/>
                      <a:pt x="452" y="1649"/>
                      <a:pt x="410" y="1670"/>
                    </a:cubicBezTo>
                    <a:cubicBezTo>
                      <a:pt x="389" y="1680"/>
                      <a:pt x="379" y="1701"/>
                      <a:pt x="368" y="1733"/>
                    </a:cubicBezTo>
                    <a:cubicBezTo>
                      <a:pt x="358" y="1754"/>
                      <a:pt x="358" y="1785"/>
                      <a:pt x="379" y="1806"/>
                    </a:cubicBezTo>
                    <a:cubicBezTo>
                      <a:pt x="400" y="1838"/>
                      <a:pt x="431" y="1859"/>
                      <a:pt x="463" y="1859"/>
                    </a:cubicBezTo>
                    <a:cubicBezTo>
                      <a:pt x="484" y="1859"/>
                      <a:pt x="505" y="1859"/>
                      <a:pt x="515" y="1848"/>
                    </a:cubicBezTo>
                    <a:cubicBezTo>
                      <a:pt x="578" y="1806"/>
                      <a:pt x="620" y="1775"/>
                      <a:pt x="662" y="1733"/>
                    </a:cubicBezTo>
                    <a:cubicBezTo>
                      <a:pt x="788" y="1617"/>
                      <a:pt x="883" y="1470"/>
                      <a:pt x="946" y="1313"/>
                    </a:cubicBezTo>
                    <a:cubicBezTo>
                      <a:pt x="967" y="1239"/>
                      <a:pt x="977" y="1166"/>
                      <a:pt x="988" y="1092"/>
                    </a:cubicBezTo>
                    <a:lnTo>
                      <a:pt x="988" y="997"/>
                    </a:lnTo>
                    <a:cubicBezTo>
                      <a:pt x="977" y="966"/>
                      <a:pt x="977" y="934"/>
                      <a:pt x="967" y="913"/>
                    </a:cubicBezTo>
                    <a:cubicBezTo>
                      <a:pt x="946" y="850"/>
                      <a:pt x="914" y="798"/>
                      <a:pt x="872" y="766"/>
                    </a:cubicBezTo>
                    <a:cubicBezTo>
                      <a:pt x="830" y="724"/>
                      <a:pt x="767" y="703"/>
                      <a:pt x="704" y="703"/>
                    </a:cubicBezTo>
                    <a:cubicBezTo>
                      <a:pt x="641" y="703"/>
                      <a:pt x="568" y="724"/>
                      <a:pt x="494" y="756"/>
                    </a:cubicBezTo>
                    <a:cubicBezTo>
                      <a:pt x="410" y="787"/>
                      <a:pt x="337" y="840"/>
                      <a:pt x="274" y="892"/>
                    </a:cubicBezTo>
                    <a:cubicBezTo>
                      <a:pt x="232" y="777"/>
                      <a:pt x="190" y="640"/>
                      <a:pt x="148" y="483"/>
                    </a:cubicBezTo>
                    <a:cubicBezTo>
                      <a:pt x="116" y="336"/>
                      <a:pt x="95" y="189"/>
                      <a:pt x="74" y="31"/>
                    </a:cubicBezTo>
                    <a:cubicBezTo>
                      <a:pt x="64" y="10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9" name="Google Shape;4749;p79"/>
              <p:cNvSpPr/>
              <p:nvPr/>
            </p:nvSpPr>
            <p:spPr>
              <a:xfrm>
                <a:off x="2192446" y="4381079"/>
                <a:ext cx="74312" cy="7190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56" extrusionOk="0">
                    <a:moveTo>
                      <a:pt x="305" y="0"/>
                    </a:moveTo>
                    <a:cubicBezTo>
                      <a:pt x="221" y="0"/>
                      <a:pt x="137" y="21"/>
                      <a:pt x="64" y="52"/>
                    </a:cubicBezTo>
                    <a:cubicBezTo>
                      <a:pt x="43" y="52"/>
                      <a:pt x="43" y="63"/>
                      <a:pt x="32" y="73"/>
                    </a:cubicBezTo>
                    <a:cubicBezTo>
                      <a:pt x="22" y="84"/>
                      <a:pt x="22" y="84"/>
                      <a:pt x="22" y="94"/>
                    </a:cubicBezTo>
                    <a:cubicBezTo>
                      <a:pt x="22" y="105"/>
                      <a:pt x="11" y="115"/>
                      <a:pt x="11" y="126"/>
                    </a:cubicBezTo>
                    <a:cubicBezTo>
                      <a:pt x="1" y="220"/>
                      <a:pt x="11" y="315"/>
                      <a:pt x="32" y="399"/>
                    </a:cubicBezTo>
                    <a:cubicBezTo>
                      <a:pt x="53" y="483"/>
                      <a:pt x="85" y="556"/>
                      <a:pt x="127" y="619"/>
                    </a:cubicBezTo>
                    <a:cubicBezTo>
                      <a:pt x="179" y="682"/>
                      <a:pt x="232" y="745"/>
                      <a:pt x="295" y="798"/>
                    </a:cubicBezTo>
                    <a:cubicBezTo>
                      <a:pt x="358" y="840"/>
                      <a:pt x="421" y="882"/>
                      <a:pt x="505" y="913"/>
                    </a:cubicBezTo>
                    <a:cubicBezTo>
                      <a:pt x="515" y="924"/>
                      <a:pt x="526" y="934"/>
                      <a:pt x="536" y="934"/>
                    </a:cubicBezTo>
                    <a:cubicBezTo>
                      <a:pt x="599" y="945"/>
                      <a:pt x="652" y="955"/>
                      <a:pt x="704" y="955"/>
                    </a:cubicBezTo>
                    <a:cubicBezTo>
                      <a:pt x="746" y="955"/>
                      <a:pt x="799" y="945"/>
                      <a:pt x="841" y="934"/>
                    </a:cubicBezTo>
                    <a:cubicBezTo>
                      <a:pt x="883" y="913"/>
                      <a:pt x="925" y="871"/>
                      <a:pt x="946" y="829"/>
                    </a:cubicBezTo>
                    <a:cubicBezTo>
                      <a:pt x="967" y="787"/>
                      <a:pt x="988" y="724"/>
                      <a:pt x="977" y="672"/>
                    </a:cubicBezTo>
                    <a:cubicBezTo>
                      <a:pt x="977" y="619"/>
                      <a:pt x="967" y="556"/>
                      <a:pt x="946" y="493"/>
                    </a:cubicBezTo>
                    <a:cubicBezTo>
                      <a:pt x="925" y="430"/>
                      <a:pt x="893" y="367"/>
                      <a:pt x="851" y="315"/>
                    </a:cubicBezTo>
                    <a:cubicBezTo>
                      <a:pt x="767" y="189"/>
                      <a:pt x="652" y="94"/>
                      <a:pt x="526" y="42"/>
                    </a:cubicBezTo>
                    <a:cubicBezTo>
                      <a:pt x="452" y="21"/>
                      <a:pt x="379" y="0"/>
                      <a:pt x="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0" name="Google Shape;4750;p79"/>
              <p:cNvSpPr/>
              <p:nvPr/>
            </p:nvSpPr>
            <p:spPr>
              <a:xfrm>
                <a:off x="1923928" y="4488486"/>
                <a:ext cx="98005" cy="191949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52" extrusionOk="0">
                    <a:moveTo>
                      <a:pt x="1166" y="0"/>
                    </a:moveTo>
                    <a:cubicBezTo>
                      <a:pt x="1156" y="10"/>
                      <a:pt x="1145" y="21"/>
                      <a:pt x="1145" y="31"/>
                    </a:cubicBezTo>
                    <a:cubicBezTo>
                      <a:pt x="1124" y="73"/>
                      <a:pt x="1093" y="115"/>
                      <a:pt x="1061" y="147"/>
                    </a:cubicBezTo>
                    <a:cubicBezTo>
                      <a:pt x="998" y="231"/>
                      <a:pt x="914" y="325"/>
                      <a:pt x="851" y="409"/>
                    </a:cubicBezTo>
                    <a:lnTo>
                      <a:pt x="767" y="493"/>
                    </a:lnTo>
                    <a:cubicBezTo>
                      <a:pt x="662" y="630"/>
                      <a:pt x="547" y="756"/>
                      <a:pt x="452" y="903"/>
                    </a:cubicBezTo>
                    <a:cubicBezTo>
                      <a:pt x="410" y="955"/>
                      <a:pt x="368" y="1018"/>
                      <a:pt x="326" y="1092"/>
                    </a:cubicBezTo>
                    <a:cubicBezTo>
                      <a:pt x="305" y="1144"/>
                      <a:pt x="274" y="1197"/>
                      <a:pt x="263" y="1260"/>
                    </a:cubicBezTo>
                    <a:cubicBezTo>
                      <a:pt x="253" y="1323"/>
                      <a:pt x="253" y="1375"/>
                      <a:pt x="274" y="1417"/>
                    </a:cubicBezTo>
                    <a:cubicBezTo>
                      <a:pt x="284" y="1438"/>
                      <a:pt x="305" y="1459"/>
                      <a:pt x="326" y="1480"/>
                    </a:cubicBezTo>
                    <a:cubicBezTo>
                      <a:pt x="242" y="1585"/>
                      <a:pt x="179" y="1690"/>
                      <a:pt x="127" y="1806"/>
                    </a:cubicBezTo>
                    <a:cubicBezTo>
                      <a:pt x="74" y="1911"/>
                      <a:pt x="43" y="1984"/>
                      <a:pt x="22" y="2058"/>
                    </a:cubicBezTo>
                    <a:cubicBezTo>
                      <a:pt x="1" y="2163"/>
                      <a:pt x="1" y="2236"/>
                      <a:pt x="11" y="2299"/>
                    </a:cubicBezTo>
                    <a:cubicBezTo>
                      <a:pt x="32" y="2383"/>
                      <a:pt x="74" y="2446"/>
                      <a:pt x="137" y="2488"/>
                    </a:cubicBezTo>
                    <a:cubicBezTo>
                      <a:pt x="200" y="2530"/>
                      <a:pt x="284" y="2551"/>
                      <a:pt x="368" y="2551"/>
                    </a:cubicBezTo>
                    <a:lnTo>
                      <a:pt x="389" y="2551"/>
                    </a:lnTo>
                    <a:cubicBezTo>
                      <a:pt x="442" y="2551"/>
                      <a:pt x="505" y="2541"/>
                      <a:pt x="547" y="2530"/>
                    </a:cubicBezTo>
                    <a:cubicBezTo>
                      <a:pt x="610" y="2499"/>
                      <a:pt x="673" y="2467"/>
                      <a:pt x="725" y="2425"/>
                    </a:cubicBezTo>
                    <a:cubicBezTo>
                      <a:pt x="767" y="2383"/>
                      <a:pt x="820" y="2331"/>
                      <a:pt x="862" y="2278"/>
                    </a:cubicBezTo>
                    <a:cubicBezTo>
                      <a:pt x="914" y="2215"/>
                      <a:pt x="956" y="2152"/>
                      <a:pt x="988" y="2079"/>
                    </a:cubicBezTo>
                    <a:cubicBezTo>
                      <a:pt x="1061" y="1942"/>
                      <a:pt x="1124" y="1774"/>
                      <a:pt x="1177" y="1606"/>
                    </a:cubicBezTo>
                    <a:cubicBezTo>
                      <a:pt x="1219" y="1438"/>
                      <a:pt x="1250" y="1260"/>
                      <a:pt x="1282" y="1092"/>
                    </a:cubicBezTo>
                    <a:cubicBezTo>
                      <a:pt x="1303" y="913"/>
                      <a:pt x="1303" y="766"/>
                      <a:pt x="1303" y="640"/>
                    </a:cubicBezTo>
                    <a:cubicBezTo>
                      <a:pt x="1303" y="567"/>
                      <a:pt x="1292" y="514"/>
                      <a:pt x="1282" y="462"/>
                    </a:cubicBezTo>
                    <a:cubicBezTo>
                      <a:pt x="1271" y="388"/>
                      <a:pt x="1240" y="315"/>
                      <a:pt x="1198" y="231"/>
                    </a:cubicBezTo>
                    <a:cubicBezTo>
                      <a:pt x="1187" y="220"/>
                      <a:pt x="1177" y="210"/>
                      <a:pt x="1156" y="210"/>
                    </a:cubicBezTo>
                    <a:lnTo>
                      <a:pt x="1145" y="210"/>
                    </a:lnTo>
                    <a:lnTo>
                      <a:pt x="1156" y="199"/>
                    </a:lnTo>
                    <a:cubicBezTo>
                      <a:pt x="1187" y="157"/>
                      <a:pt x="1219" y="115"/>
                      <a:pt x="1240" y="63"/>
                    </a:cubicBezTo>
                    <a:cubicBezTo>
                      <a:pt x="1240" y="52"/>
                      <a:pt x="1240" y="31"/>
                      <a:pt x="1229" y="21"/>
                    </a:cubicBezTo>
                    <a:cubicBezTo>
                      <a:pt x="1229" y="10"/>
                      <a:pt x="1219" y="0"/>
                      <a:pt x="1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1" name="Google Shape;4751;p79"/>
              <p:cNvSpPr/>
              <p:nvPr/>
            </p:nvSpPr>
            <p:spPr>
              <a:xfrm>
                <a:off x="1946042" y="4293379"/>
                <a:ext cx="349975" cy="491304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6532" extrusionOk="0">
                    <a:moveTo>
                      <a:pt x="1775" y="0"/>
                    </a:moveTo>
                    <a:cubicBezTo>
                      <a:pt x="1744" y="0"/>
                      <a:pt x="1723" y="11"/>
                      <a:pt x="1702" y="21"/>
                    </a:cubicBezTo>
                    <a:cubicBezTo>
                      <a:pt x="1660" y="42"/>
                      <a:pt x="1639" y="74"/>
                      <a:pt x="1618" y="116"/>
                    </a:cubicBezTo>
                    <a:cubicBezTo>
                      <a:pt x="1618" y="147"/>
                      <a:pt x="1607" y="168"/>
                      <a:pt x="1607" y="210"/>
                    </a:cubicBezTo>
                    <a:cubicBezTo>
                      <a:pt x="1597" y="242"/>
                      <a:pt x="1597" y="273"/>
                      <a:pt x="1607" y="305"/>
                    </a:cubicBezTo>
                    <a:cubicBezTo>
                      <a:pt x="1607" y="347"/>
                      <a:pt x="1618" y="378"/>
                      <a:pt x="1628" y="410"/>
                    </a:cubicBezTo>
                    <a:cubicBezTo>
                      <a:pt x="1565" y="357"/>
                      <a:pt x="1502" y="326"/>
                      <a:pt x="1439" y="305"/>
                    </a:cubicBezTo>
                    <a:cubicBezTo>
                      <a:pt x="1418" y="294"/>
                      <a:pt x="1387" y="294"/>
                      <a:pt x="1355" y="284"/>
                    </a:cubicBezTo>
                    <a:lnTo>
                      <a:pt x="1292" y="284"/>
                    </a:lnTo>
                    <a:cubicBezTo>
                      <a:pt x="1261" y="284"/>
                      <a:pt x="1219" y="294"/>
                      <a:pt x="1187" y="315"/>
                    </a:cubicBezTo>
                    <a:cubicBezTo>
                      <a:pt x="1156" y="326"/>
                      <a:pt x="1124" y="357"/>
                      <a:pt x="1114" y="399"/>
                    </a:cubicBezTo>
                    <a:cubicBezTo>
                      <a:pt x="1103" y="431"/>
                      <a:pt x="1114" y="473"/>
                      <a:pt x="1124" y="515"/>
                    </a:cubicBezTo>
                    <a:cubicBezTo>
                      <a:pt x="1145" y="557"/>
                      <a:pt x="1177" y="599"/>
                      <a:pt x="1219" y="641"/>
                    </a:cubicBezTo>
                    <a:cubicBezTo>
                      <a:pt x="1261" y="683"/>
                      <a:pt x="1292" y="704"/>
                      <a:pt x="1324" y="725"/>
                    </a:cubicBezTo>
                    <a:cubicBezTo>
                      <a:pt x="1261" y="756"/>
                      <a:pt x="1198" y="788"/>
                      <a:pt x="1135" y="830"/>
                    </a:cubicBezTo>
                    <a:cubicBezTo>
                      <a:pt x="1093" y="861"/>
                      <a:pt x="1061" y="882"/>
                      <a:pt x="1030" y="914"/>
                    </a:cubicBezTo>
                    <a:cubicBezTo>
                      <a:pt x="998" y="956"/>
                      <a:pt x="967" y="987"/>
                      <a:pt x="935" y="1029"/>
                    </a:cubicBezTo>
                    <a:cubicBezTo>
                      <a:pt x="830" y="1176"/>
                      <a:pt x="757" y="1355"/>
                      <a:pt x="725" y="1565"/>
                    </a:cubicBezTo>
                    <a:cubicBezTo>
                      <a:pt x="725" y="1617"/>
                      <a:pt x="715" y="1670"/>
                      <a:pt x="715" y="1722"/>
                    </a:cubicBezTo>
                    <a:cubicBezTo>
                      <a:pt x="704" y="1775"/>
                      <a:pt x="704" y="1827"/>
                      <a:pt x="704" y="1890"/>
                    </a:cubicBezTo>
                    <a:lnTo>
                      <a:pt x="704" y="2279"/>
                    </a:lnTo>
                    <a:cubicBezTo>
                      <a:pt x="715" y="2541"/>
                      <a:pt x="715" y="2783"/>
                      <a:pt x="683" y="3024"/>
                    </a:cubicBezTo>
                    <a:cubicBezTo>
                      <a:pt x="662" y="3129"/>
                      <a:pt x="652" y="3224"/>
                      <a:pt x="631" y="3308"/>
                    </a:cubicBezTo>
                    <a:cubicBezTo>
                      <a:pt x="599" y="3402"/>
                      <a:pt x="568" y="3497"/>
                      <a:pt x="536" y="3581"/>
                    </a:cubicBezTo>
                    <a:cubicBezTo>
                      <a:pt x="494" y="3665"/>
                      <a:pt x="452" y="3749"/>
                      <a:pt x="421" y="3833"/>
                    </a:cubicBezTo>
                    <a:lnTo>
                      <a:pt x="379" y="3927"/>
                    </a:lnTo>
                    <a:lnTo>
                      <a:pt x="221" y="4242"/>
                    </a:lnTo>
                    <a:cubicBezTo>
                      <a:pt x="137" y="4442"/>
                      <a:pt x="53" y="4662"/>
                      <a:pt x="22" y="4883"/>
                    </a:cubicBezTo>
                    <a:cubicBezTo>
                      <a:pt x="1" y="5009"/>
                      <a:pt x="1" y="5103"/>
                      <a:pt x="11" y="5198"/>
                    </a:cubicBezTo>
                    <a:cubicBezTo>
                      <a:pt x="11" y="5250"/>
                      <a:pt x="22" y="5303"/>
                      <a:pt x="32" y="5355"/>
                    </a:cubicBezTo>
                    <a:cubicBezTo>
                      <a:pt x="43" y="5408"/>
                      <a:pt x="64" y="5450"/>
                      <a:pt x="85" y="5503"/>
                    </a:cubicBezTo>
                    <a:cubicBezTo>
                      <a:pt x="169" y="5713"/>
                      <a:pt x="326" y="5902"/>
                      <a:pt x="547" y="6059"/>
                    </a:cubicBezTo>
                    <a:cubicBezTo>
                      <a:pt x="715" y="6185"/>
                      <a:pt x="904" y="6280"/>
                      <a:pt x="1145" y="6353"/>
                    </a:cubicBezTo>
                    <a:cubicBezTo>
                      <a:pt x="1366" y="6427"/>
                      <a:pt x="1607" y="6479"/>
                      <a:pt x="1859" y="6511"/>
                    </a:cubicBezTo>
                    <a:cubicBezTo>
                      <a:pt x="1996" y="6522"/>
                      <a:pt x="2122" y="6532"/>
                      <a:pt x="2248" y="6532"/>
                    </a:cubicBezTo>
                    <a:cubicBezTo>
                      <a:pt x="2353" y="6532"/>
                      <a:pt x="2468" y="6532"/>
                      <a:pt x="2573" y="6511"/>
                    </a:cubicBezTo>
                    <a:cubicBezTo>
                      <a:pt x="2699" y="6501"/>
                      <a:pt x="2804" y="6479"/>
                      <a:pt x="2888" y="6458"/>
                    </a:cubicBezTo>
                    <a:cubicBezTo>
                      <a:pt x="3004" y="6427"/>
                      <a:pt x="3109" y="6385"/>
                      <a:pt x="3214" y="6332"/>
                    </a:cubicBezTo>
                    <a:cubicBezTo>
                      <a:pt x="3413" y="6227"/>
                      <a:pt x="3602" y="6080"/>
                      <a:pt x="3760" y="5891"/>
                    </a:cubicBezTo>
                    <a:cubicBezTo>
                      <a:pt x="3844" y="5797"/>
                      <a:pt x="3907" y="5692"/>
                      <a:pt x="3970" y="5597"/>
                    </a:cubicBezTo>
                    <a:cubicBezTo>
                      <a:pt x="4033" y="5492"/>
                      <a:pt x="4085" y="5387"/>
                      <a:pt x="4127" y="5271"/>
                    </a:cubicBezTo>
                    <a:cubicBezTo>
                      <a:pt x="4222" y="5061"/>
                      <a:pt x="4285" y="4830"/>
                      <a:pt x="4327" y="4599"/>
                    </a:cubicBezTo>
                    <a:cubicBezTo>
                      <a:pt x="4348" y="4442"/>
                      <a:pt x="4369" y="4263"/>
                      <a:pt x="4369" y="4085"/>
                    </a:cubicBezTo>
                    <a:lnTo>
                      <a:pt x="4369" y="3969"/>
                    </a:lnTo>
                    <a:cubicBezTo>
                      <a:pt x="4400" y="3959"/>
                      <a:pt x="4421" y="3959"/>
                      <a:pt x="4442" y="3938"/>
                    </a:cubicBezTo>
                    <a:cubicBezTo>
                      <a:pt x="4495" y="3927"/>
                      <a:pt x="4526" y="3896"/>
                      <a:pt x="4558" y="3854"/>
                    </a:cubicBezTo>
                    <a:cubicBezTo>
                      <a:pt x="4610" y="3791"/>
                      <a:pt x="4631" y="3696"/>
                      <a:pt x="4621" y="3591"/>
                    </a:cubicBezTo>
                    <a:cubicBezTo>
                      <a:pt x="4610" y="3497"/>
                      <a:pt x="4579" y="3392"/>
                      <a:pt x="4526" y="3308"/>
                    </a:cubicBezTo>
                    <a:cubicBezTo>
                      <a:pt x="4516" y="3287"/>
                      <a:pt x="4495" y="3255"/>
                      <a:pt x="4474" y="3245"/>
                    </a:cubicBezTo>
                    <a:lnTo>
                      <a:pt x="4495" y="3245"/>
                    </a:lnTo>
                    <a:cubicBezTo>
                      <a:pt x="4537" y="3245"/>
                      <a:pt x="4568" y="3234"/>
                      <a:pt x="4589" y="3224"/>
                    </a:cubicBezTo>
                    <a:cubicBezTo>
                      <a:pt x="4621" y="3203"/>
                      <a:pt x="4642" y="3171"/>
                      <a:pt x="4642" y="3140"/>
                    </a:cubicBezTo>
                    <a:cubicBezTo>
                      <a:pt x="4652" y="3108"/>
                      <a:pt x="4652" y="3077"/>
                      <a:pt x="4631" y="3035"/>
                    </a:cubicBezTo>
                    <a:cubicBezTo>
                      <a:pt x="4600" y="2961"/>
                      <a:pt x="4547" y="2877"/>
                      <a:pt x="4463" y="2825"/>
                    </a:cubicBezTo>
                    <a:cubicBezTo>
                      <a:pt x="4432" y="2793"/>
                      <a:pt x="4390" y="2762"/>
                      <a:pt x="4337" y="2741"/>
                    </a:cubicBezTo>
                    <a:cubicBezTo>
                      <a:pt x="4285" y="2709"/>
                      <a:pt x="4232" y="2699"/>
                      <a:pt x="4190" y="2688"/>
                    </a:cubicBezTo>
                    <a:lnTo>
                      <a:pt x="4096" y="2373"/>
                    </a:lnTo>
                    <a:cubicBezTo>
                      <a:pt x="4022" y="2174"/>
                      <a:pt x="3938" y="2006"/>
                      <a:pt x="3854" y="1838"/>
                    </a:cubicBezTo>
                    <a:cubicBezTo>
                      <a:pt x="3655" y="1481"/>
                      <a:pt x="3424" y="1197"/>
                      <a:pt x="3151" y="987"/>
                    </a:cubicBezTo>
                    <a:cubicBezTo>
                      <a:pt x="2993" y="872"/>
                      <a:pt x="2836" y="788"/>
                      <a:pt x="2668" y="725"/>
                    </a:cubicBezTo>
                    <a:cubicBezTo>
                      <a:pt x="2573" y="693"/>
                      <a:pt x="2489" y="662"/>
                      <a:pt x="2395" y="651"/>
                    </a:cubicBezTo>
                    <a:cubicBezTo>
                      <a:pt x="2353" y="641"/>
                      <a:pt x="2300" y="630"/>
                      <a:pt x="2248" y="620"/>
                    </a:cubicBezTo>
                    <a:lnTo>
                      <a:pt x="2143" y="620"/>
                    </a:lnTo>
                    <a:lnTo>
                      <a:pt x="2132" y="609"/>
                    </a:lnTo>
                    <a:lnTo>
                      <a:pt x="2101" y="620"/>
                    </a:lnTo>
                    <a:cubicBezTo>
                      <a:pt x="2111" y="473"/>
                      <a:pt x="2090" y="336"/>
                      <a:pt x="2027" y="221"/>
                    </a:cubicBezTo>
                    <a:cubicBezTo>
                      <a:pt x="2006" y="158"/>
                      <a:pt x="1964" y="116"/>
                      <a:pt x="1933" y="84"/>
                    </a:cubicBezTo>
                    <a:cubicBezTo>
                      <a:pt x="1891" y="42"/>
                      <a:pt x="1859" y="21"/>
                      <a:pt x="1817" y="11"/>
                    </a:cubicBezTo>
                    <a:cubicBezTo>
                      <a:pt x="1807" y="0"/>
                      <a:pt x="1786" y="0"/>
                      <a:pt x="17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2" name="Google Shape;4752;p79"/>
              <p:cNvSpPr/>
              <p:nvPr/>
            </p:nvSpPr>
            <p:spPr>
              <a:xfrm>
                <a:off x="1925508" y="4709618"/>
                <a:ext cx="189617" cy="333353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4432" extrusionOk="0">
                    <a:moveTo>
                      <a:pt x="1891" y="0"/>
                    </a:moveTo>
                    <a:cubicBezTo>
                      <a:pt x="1859" y="0"/>
                      <a:pt x="1817" y="0"/>
                      <a:pt x="1786" y="11"/>
                    </a:cubicBezTo>
                    <a:cubicBezTo>
                      <a:pt x="1712" y="21"/>
                      <a:pt x="1639" y="42"/>
                      <a:pt x="1555" y="84"/>
                    </a:cubicBezTo>
                    <a:cubicBezTo>
                      <a:pt x="1471" y="116"/>
                      <a:pt x="1397" y="168"/>
                      <a:pt x="1324" y="221"/>
                    </a:cubicBezTo>
                    <a:cubicBezTo>
                      <a:pt x="1240" y="284"/>
                      <a:pt x="1166" y="347"/>
                      <a:pt x="1103" y="410"/>
                    </a:cubicBezTo>
                    <a:cubicBezTo>
                      <a:pt x="1030" y="494"/>
                      <a:pt x="956" y="578"/>
                      <a:pt x="872" y="704"/>
                    </a:cubicBezTo>
                    <a:cubicBezTo>
                      <a:pt x="788" y="819"/>
                      <a:pt x="715" y="935"/>
                      <a:pt x="641" y="1072"/>
                    </a:cubicBezTo>
                    <a:cubicBezTo>
                      <a:pt x="505" y="1303"/>
                      <a:pt x="379" y="1565"/>
                      <a:pt x="263" y="1849"/>
                    </a:cubicBezTo>
                    <a:cubicBezTo>
                      <a:pt x="211" y="1996"/>
                      <a:pt x="158" y="2132"/>
                      <a:pt x="116" y="2258"/>
                    </a:cubicBezTo>
                    <a:cubicBezTo>
                      <a:pt x="74" y="2374"/>
                      <a:pt x="43" y="2489"/>
                      <a:pt x="22" y="2605"/>
                    </a:cubicBezTo>
                    <a:cubicBezTo>
                      <a:pt x="1" y="2720"/>
                      <a:pt x="1" y="2825"/>
                      <a:pt x="1" y="2920"/>
                    </a:cubicBezTo>
                    <a:cubicBezTo>
                      <a:pt x="11" y="2993"/>
                      <a:pt x="11" y="3088"/>
                      <a:pt x="43" y="3182"/>
                    </a:cubicBezTo>
                    <a:cubicBezTo>
                      <a:pt x="64" y="3214"/>
                      <a:pt x="74" y="3256"/>
                      <a:pt x="95" y="3287"/>
                    </a:cubicBezTo>
                    <a:cubicBezTo>
                      <a:pt x="116" y="3319"/>
                      <a:pt x="127" y="3340"/>
                      <a:pt x="148" y="3350"/>
                    </a:cubicBezTo>
                    <a:cubicBezTo>
                      <a:pt x="169" y="3371"/>
                      <a:pt x="200" y="3392"/>
                      <a:pt x="232" y="3392"/>
                    </a:cubicBezTo>
                    <a:cubicBezTo>
                      <a:pt x="242" y="3403"/>
                      <a:pt x="253" y="3403"/>
                      <a:pt x="263" y="3403"/>
                    </a:cubicBezTo>
                    <a:cubicBezTo>
                      <a:pt x="284" y="3403"/>
                      <a:pt x="295" y="3403"/>
                      <a:pt x="316" y="3392"/>
                    </a:cubicBezTo>
                    <a:cubicBezTo>
                      <a:pt x="358" y="3382"/>
                      <a:pt x="389" y="3350"/>
                      <a:pt x="421" y="3308"/>
                    </a:cubicBezTo>
                    <a:lnTo>
                      <a:pt x="421" y="3308"/>
                    </a:lnTo>
                    <a:cubicBezTo>
                      <a:pt x="400" y="3424"/>
                      <a:pt x="368" y="3529"/>
                      <a:pt x="358" y="3623"/>
                    </a:cubicBezTo>
                    <a:cubicBezTo>
                      <a:pt x="337" y="3707"/>
                      <a:pt x="326" y="3781"/>
                      <a:pt x="316" y="3854"/>
                    </a:cubicBezTo>
                    <a:lnTo>
                      <a:pt x="316" y="4054"/>
                    </a:lnTo>
                    <a:cubicBezTo>
                      <a:pt x="316" y="4096"/>
                      <a:pt x="326" y="4169"/>
                      <a:pt x="337" y="4222"/>
                    </a:cubicBezTo>
                    <a:cubicBezTo>
                      <a:pt x="358" y="4285"/>
                      <a:pt x="389" y="4327"/>
                      <a:pt x="421" y="4358"/>
                    </a:cubicBezTo>
                    <a:cubicBezTo>
                      <a:pt x="442" y="4379"/>
                      <a:pt x="463" y="4400"/>
                      <a:pt x="484" y="4411"/>
                    </a:cubicBezTo>
                    <a:cubicBezTo>
                      <a:pt x="494" y="4411"/>
                      <a:pt x="515" y="4421"/>
                      <a:pt x="526" y="4421"/>
                    </a:cubicBezTo>
                    <a:cubicBezTo>
                      <a:pt x="536" y="4432"/>
                      <a:pt x="557" y="4432"/>
                      <a:pt x="568" y="4432"/>
                    </a:cubicBezTo>
                    <a:lnTo>
                      <a:pt x="673" y="4432"/>
                    </a:lnTo>
                    <a:cubicBezTo>
                      <a:pt x="704" y="4421"/>
                      <a:pt x="736" y="4411"/>
                      <a:pt x="778" y="4400"/>
                    </a:cubicBezTo>
                    <a:cubicBezTo>
                      <a:pt x="841" y="4369"/>
                      <a:pt x="904" y="4327"/>
                      <a:pt x="956" y="4264"/>
                    </a:cubicBezTo>
                    <a:cubicBezTo>
                      <a:pt x="1009" y="4201"/>
                      <a:pt x="1061" y="4127"/>
                      <a:pt x="1114" y="4043"/>
                    </a:cubicBezTo>
                    <a:cubicBezTo>
                      <a:pt x="1219" y="3844"/>
                      <a:pt x="1292" y="3634"/>
                      <a:pt x="1345" y="3476"/>
                    </a:cubicBezTo>
                    <a:cubicBezTo>
                      <a:pt x="1366" y="3434"/>
                      <a:pt x="1376" y="3382"/>
                      <a:pt x="1387" y="3340"/>
                    </a:cubicBezTo>
                    <a:cubicBezTo>
                      <a:pt x="1397" y="3371"/>
                      <a:pt x="1408" y="3403"/>
                      <a:pt x="1429" y="3424"/>
                    </a:cubicBezTo>
                    <a:cubicBezTo>
                      <a:pt x="1450" y="3445"/>
                      <a:pt x="1471" y="3466"/>
                      <a:pt x="1502" y="3466"/>
                    </a:cubicBezTo>
                    <a:cubicBezTo>
                      <a:pt x="1523" y="3466"/>
                      <a:pt x="1534" y="3455"/>
                      <a:pt x="1544" y="3455"/>
                    </a:cubicBezTo>
                    <a:cubicBezTo>
                      <a:pt x="1576" y="3445"/>
                      <a:pt x="1618" y="3424"/>
                      <a:pt x="1649" y="3382"/>
                    </a:cubicBezTo>
                    <a:cubicBezTo>
                      <a:pt x="1702" y="3340"/>
                      <a:pt x="1744" y="3287"/>
                      <a:pt x="1786" y="3214"/>
                    </a:cubicBezTo>
                    <a:cubicBezTo>
                      <a:pt x="1838" y="3151"/>
                      <a:pt x="1880" y="3077"/>
                      <a:pt x="1922" y="3004"/>
                    </a:cubicBezTo>
                    <a:cubicBezTo>
                      <a:pt x="1964" y="2920"/>
                      <a:pt x="1996" y="2846"/>
                      <a:pt x="2027" y="2783"/>
                    </a:cubicBezTo>
                    <a:cubicBezTo>
                      <a:pt x="2038" y="2752"/>
                      <a:pt x="2048" y="2710"/>
                      <a:pt x="2059" y="2678"/>
                    </a:cubicBezTo>
                    <a:cubicBezTo>
                      <a:pt x="2080" y="2605"/>
                      <a:pt x="2101" y="2531"/>
                      <a:pt x="2111" y="2458"/>
                    </a:cubicBezTo>
                    <a:cubicBezTo>
                      <a:pt x="2185" y="2153"/>
                      <a:pt x="2248" y="1849"/>
                      <a:pt x="2300" y="1565"/>
                    </a:cubicBezTo>
                    <a:cubicBezTo>
                      <a:pt x="2363" y="1229"/>
                      <a:pt x="2426" y="882"/>
                      <a:pt x="2521" y="536"/>
                    </a:cubicBezTo>
                    <a:cubicBezTo>
                      <a:pt x="2521" y="525"/>
                      <a:pt x="2521" y="504"/>
                      <a:pt x="2510" y="494"/>
                    </a:cubicBezTo>
                    <a:cubicBezTo>
                      <a:pt x="2500" y="483"/>
                      <a:pt x="2489" y="473"/>
                      <a:pt x="2479" y="473"/>
                    </a:cubicBezTo>
                    <a:lnTo>
                      <a:pt x="2468" y="473"/>
                    </a:lnTo>
                    <a:cubicBezTo>
                      <a:pt x="2437" y="473"/>
                      <a:pt x="2416" y="483"/>
                      <a:pt x="2416" y="504"/>
                    </a:cubicBezTo>
                    <a:lnTo>
                      <a:pt x="2405" y="525"/>
                    </a:lnTo>
                    <a:lnTo>
                      <a:pt x="2405" y="504"/>
                    </a:lnTo>
                    <a:cubicBezTo>
                      <a:pt x="2395" y="399"/>
                      <a:pt x="2374" y="315"/>
                      <a:pt x="2332" y="242"/>
                    </a:cubicBezTo>
                    <a:cubicBezTo>
                      <a:pt x="2300" y="179"/>
                      <a:pt x="2248" y="126"/>
                      <a:pt x="2195" y="84"/>
                    </a:cubicBezTo>
                    <a:cubicBezTo>
                      <a:pt x="2143" y="42"/>
                      <a:pt x="2080" y="11"/>
                      <a:pt x="20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3" name="Google Shape;4753;p79"/>
              <p:cNvSpPr/>
              <p:nvPr/>
            </p:nvSpPr>
            <p:spPr>
              <a:xfrm>
                <a:off x="1960257" y="4779869"/>
                <a:ext cx="117711" cy="188038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2500" extrusionOk="0">
                    <a:moveTo>
                      <a:pt x="715" y="1"/>
                    </a:moveTo>
                    <a:cubicBezTo>
                      <a:pt x="694" y="1"/>
                      <a:pt x="673" y="1"/>
                      <a:pt x="673" y="22"/>
                    </a:cubicBezTo>
                    <a:lnTo>
                      <a:pt x="578" y="159"/>
                    </a:lnTo>
                    <a:cubicBezTo>
                      <a:pt x="484" y="316"/>
                      <a:pt x="368" y="495"/>
                      <a:pt x="263" y="684"/>
                    </a:cubicBezTo>
                    <a:cubicBezTo>
                      <a:pt x="190" y="820"/>
                      <a:pt x="137" y="925"/>
                      <a:pt x="106" y="1041"/>
                    </a:cubicBezTo>
                    <a:cubicBezTo>
                      <a:pt x="74" y="1104"/>
                      <a:pt x="53" y="1167"/>
                      <a:pt x="43" y="1219"/>
                    </a:cubicBezTo>
                    <a:cubicBezTo>
                      <a:pt x="22" y="1282"/>
                      <a:pt x="11" y="1335"/>
                      <a:pt x="11" y="1377"/>
                    </a:cubicBezTo>
                    <a:cubicBezTo>
                      <a:pt x="1" y="1440"/>
                      <a:pt x="1" y="1482"/>
                      <a:pt x="1" y="1524"/>
                    </a:cubicBezTo>
                    <a:cubicBezTo>
                      <a:pt x="11" y="1566"/>
                      <a:pt x="11" y="1608"/>
                      <a:pt x="32" y="1650"/>
                    </a:cubicBezTo>
                    <a:cubicBezTo>
                      <a:pt x="43" y="1681"/>
                      <a:pt x="53" y="1713"/>
                      <a:pt x="74" y="1734"/>
                    </a:cubicBezTo>
                    <a:cubicBezTo>
                      <a:pt x="95" y="1755"/>
                      <a:pt x="116" y="1776"/>
                      <a:pt x="137" y="1776"/>
                    </a:cubicBezTo>
                    <a:cubicBezTo>
                      <a:pt x="158" y="1786"/>
                      <a:pt x="169" y="1786"/>
                      <a:pt x="190" y="1786"/>
                    </a:cubicBezTo>
                    <a:lnTo>
                      <a:pt x="221" y="1786"/>
                    </a:lnTo>
                    <a:cubicBezTo>
                      <a:pt x="253" y="1776"/>
                      <a:pt x="274" y="1765"/>
                      <a:pt x="295" y="1744"/>
                    </a:cubicBezTo>
                    <a:cubicBezTo>
                      <a:pt x="316" y="1734"/>
                      <a:pt x="326" y="1713"/>
                      <a:pt x="337" y="1702"/>
                    </a:cubicBezTo>
                    <a:lnTo>
                      <a:pt x="337" y="1702"/>
                    </a:lnTo>
                    <a:lnTo>
                      <a:pt x="326" y="1755"/>
                    </a:lnTo>
                    <a:cubicBezTo>
                      <a:pt x="305" y="1860"/>
                      <a:pt x="295" y="1986"/>
                      <a:pt x="284" y="2112"/>
                    </a:cubicBezTo>
                    <a:cubicBezTo>
                      <a:pt x="284" y="2143"/>
                      <a:pt x="284" y="2196"/>
                      <a:pt x="295" y="2238"/>
                    </a:cubicBezTo>
                    <a:cubicBezTo>
                      <a:pt x="295" y="2269"/>
                      <a:pt x="305" y="2301"/>
                      <a:pt x="316" y="2332"/>
                    </a:cubicBezTo>
                    <a:cubicBezTo>
                      <a:pt x="326" y="2364"/>
                      <a:pt x="337" y="2395"/>
                      <a:pt x="358" y="2427"/>
                    </a:cubicBezTo>
                    <a:cubicBezTo>
                      <a:pt x="368" y="2437"/>
                      <a:pt x="389" y="2469"/>
                      <a:pt x="421" y="2479"/>
                    </a:cubicBezTo>
                    <a:cubicBezTo>
                      <a:pt x="442" y="2490"/>
                      <a:pt x="473" y="2500"/>
                      <a:pt x="505" y="2500"/>
                    </a:cubicBezTo>
                    <a:cubicBezTo>
                      <a:pt x="536" y="2500"/>
                      <a:pt x="557" y="2490"/>
                      <a:pt x="578" y="2479"/>
                    </a:cubicBezTo>
                    <a:cubicBezTo>
                      <a:pt x="631" y="2458"/>
                      <a:pt x="673" y="2416"/>
                      <a:pt x="715" y="2353"/>
                    </a:cubicBezTo>
                    <a:cubicBezTo>
                      <a:pt x="746" y="2290"/>
                      <a:pt x="778" y="2217"/>
                      <a:pt x="809" y="2122"/>
                    </a:cubicBezTo>
                    <a:cubicBezTo>
                      <a:pt x="841" y="2038"/>
                      <a:pt x="862" y="1954"/>
                      <a:pt x="883" y="1849"/>
                    </a:cubicBezTo>
                    <a:cubicBezTo>
                      <a:pt x="893" y="1776"/>
                      <a:pt x="914" y="1692"/>
                      <a:pt x="925" y="1587"/>
                    </a:cubicBezTo>
                    <a:cubicBezTo>
                      <a:pt x="946" y="1629"/>
                      <a:pt x="956" y="1660"/>
                      <a:pt x="988" y="1681"/>
                    </a:cubicBezTo>
                    <a:cubicBezTo>
                      <a:pt x="1009" y="1702"/>
                      <a:pt x="1040" y="1713"/>
                      <a:pt x="1072" y="1713"/>
                    </a:cubicBezTo>
                    <a:cubicBezTo>
                      <a:pt x="1103" y="1713"/>
                      <a:pt x="1135" y="1702"/>
                      <a:pt x="1166" y="1692"/>
                    </a:cubicBezTo>
                    <a:cubicBezTo>
                      <a:pt x="1198" y="1671"/>
                      <a:pt x="1240" y="1650"/>
                      <a:pt x="1271" y="1618"/>
                    </a:cubicBezTo>
                    <a:cubicBezTo>
                      <a:pt x="1303" y="1587"/>
                      <a:pt x="1334" y="1555"/>
                      <a:pt x="1366" y="1513"/>
                    </a:cubicBezTo>
                    <a:cubicBezTo>
                      <a:pt x="1408" y="1461"/>
                      <a:pt x="1439" y="1377"/>
                      <a:pt x="1471" y="1293"/>
                    </a:cubicBezTo>
                    <a:cubicBezTo>
                      <a:pt x="1492" y="1198"/>
                      <a:pt x="1513" y="1104"/>
                      <a:pt x="1523" y="988"/>
                    </a:cubicBezTo>
                    <a:cubicBezTo>
                      <a:pt x="1544" y="894"/>
                      <a:pt x="1555" y="778"/>
                      <a:pt x="1555" y="663"/>
                    </a:cubicBezTo>
                    <a:cubicBezTo>
                      <a:pt x="1555" y="558"/>
                      <a:pt x="1565" y="463"/>
                      <a:pt x="1565" y="358"/>
                    </a:cubicBezTo>
                    <a:lnTo>
                      <a:pt x="1565" y="274"/>
                    </a:lnTo>
                    <a:lnTo>
                      <a:pt x="1565" y="253"/>
                    </a:lnTo>
                    <a:lnTo>
                      <a:pt x="1565" y="106"/>
                    </a:lnTo>
                    <a:cubicBezTo>
                      <a:pt x="1565" y="96"/>
                      <a:pt x="1565" y="85"/>
                      <a:pt x="1555" y="85"/>
                    </a:cubicBezTo>
                    <a:cubicBezTo>
                      <a:pt x="1555" y="75"/>
                      <a:pt x="1544" y="75"/>
                      <a:pt x="1534" y="75"/>
                    </a:cubicBezTo>
                    <a:cubicBezTo>
                      <a:pt x="1523" y="75"/>
                      <a:pt x="1513" y="85"/>
                      <a:pt x="1513" y="106"/>
                    </a:cubicBezTo>
                    <a:cubicBezTo>
                      <a:pt x="1513" y="159"/>
                      <a:pt x="1502" y="211"/>
                      <a:pt x="1502" y="264"/>
                    </a:cubicBezTo>
                    <a:lnTo>
                      <a:pt x="1502" y="316"/>
                    </a:lnTo>
                    <a:lnTo>
                      <a:pt x="1502" y="516"/>
                    </a:lnTo>
                    <a:cubicBezTo>
                      <a:pt x="1502" y="705"/>
                      <a:pt x="1492" y="862"/>
                      <a:pt x="1471" y="999"/>
                    </a:cubicBezTo>
                    <a:cubicBezTo>
                      <a:pt x="1460" y="1093"/>
                      <a:pt x="1439" y="1240"/>
                      <a:pt x="1387" y="1366"/>
                    </a:cubicBezTo>
                    <a:cubicBezTo>
                      <a:pt x="1366" y="1419"/>
                      <a:pt x="1334" y="1461"/>
                      <a:pt x="1313" y="1492"/>
                    </a:cubicBezTo>
                    <a:cubicBezTo>
                      <a:pt x="1282" y="1534"/>
                      <a:pt x="1250" y="1566"/>
                      <a:pt x="1208" y="1597"/>
                    </a:cubicBezTo>
                    <a:cubicBezTo>
                      <a:pt x="1187" y="1608"/>
                      <a:pt x="1166" y="1629"/>
                      <a:pt x="1145" y="1639"/>
                    </a:cubicBezTo>
                    <a:cubicBezTo>
                      <a:pt x="1124" y="1639"/>
                      <a:pt x="1114" y="1650"/>
                      <a:pt x="1093" y="1650"/>
                    </a:cubicBezTo>
                    <a:lnTo>
                      <a:pt x="1040" y="1650"/>
                    </a:lnTo>
                    <a:cubicBezTo>
                      <a:pt x="1040" y="1639"/>
                      <a:pt x="1030" y="1639"/>
                      <a:pt x="1019" y="1629"/>
                    </a:cubicBezTo>
                    <a:lnTo>
                      <a:pt x="1009" y="1618"/>
                    </a:lnTo>
                    <a:cubicBezTo>
                      <a:pt x="998" y="1608"/>
                      <a:pt x="988" y="1587"/>
                      <a:pt x="977" y="1566"/>
                    </a:cubicBezTo>
                    <a:cubicBezTo>
                      <a:pt x="967" y="1545"/>
                      <a:pt x="967" y="1513"/>
                      <a:pt x="956" y="1471"/>
                    </a:cubicBezTo>
                    <a:lnTo>
                      <a:pt x="956" y="1419"/>
                    </a:lnTo>
                    <a:cubicBezTo>
                      <a:pt x="956" y="1398"/>
                      <a:pt x="946" y="1387"/>
                      <a:pt x="925" y="1387"/>
                    </a:cubicBezTo>
                    <a:cubicBezTo>
                      <a:pt x="914" y="1387"/>
                      <a:pt x="904" y="1398"/>
                      <a:pt x="893" y="1419"/>
                    </a:cubicBezTo>
                    <a:lnTo>
                      <a:pt x="883" y="1492"/>
                    </a:lnTo>
                    <a:lnTo>
                      <a:pt x="883" y="1513"/>
                    </a:lnTo>
                    <a:cubicBezTo>
                      <a:pt x="872" y="1597"/>
                      <a:pt x="851" y="1681"/>
                      <a:pt x="841" y="1765"/>
                    </a:cubicBezTo>
                    <a:cubicBezTo>
                      <a:pt x="809" y="1902"/>
                      <a:pt x="778" y="2059"/>
                      <a:pt x="715" y="2217"/>
                    </a:cubicBezTo>
                    <a:cubicBezTo>
                      <a:pt x="683" y="2280"/>
                      <a:pt x="662" y="2322"/>
                      <a:pt x="631" y="2353"/>
                    </a:cubicBezTo>
                    <a:cubicBezTo>
                      <a:pt x="620" y="2374"/>
                      <a:pt x="599" y="2395"/>
                      <a:pt x="589" y="2406"/>
                    </a:cubicBezTo>
                    <a:cubicBezTo>
                      <a:pt x="578" y="2416"/>
                      <a:pt x="568" y="2416"/>
                      <a:pt x="557" y="2427"/>
                    </a:cubicBezTo>
                    <a:cubicBezTo>
                      <a:pt x="547" y="2427"/>
                      <a:pt x="536" y="2437"/>
                      <a:pt x="526" y="2437"/>
                    </a:cubicBezTo>
                    <a:lnTo>
                      <a:pt x="484" y="2437"/>
                    </a:lnTo>
                    <a:cubicBezTo>
                      <a:pt x="473" y="2437"/>
                      <a:pt x="473" y="2427"/>
                      <a:pt x="463" y="2427"/>
                    </a:cubicBezTo>
                    <a:cubicBezTo>
                      <a:pt x="452" y="2427"/>
                      <a:pt x="442" y="2416"/>
                      <a:pt x="431" y="2416"/>
                    </a:cubicBezTo>
                    <a:cubicBezTo>
                      <a:pt x="431" y="2406"/>
                      <a:pt x="421" y="2395"/>
                      <a:pt x="410" y="2395"/>
                    </a:cubicBezTo>
                    <a:cubicBezTo>
                      <a:pt x="410" y="2374"/>
                      <a:pt x="400" y="2364"/>
                      <a:pt x="389" y="2353"/>
                    </a:cubicBezTo>
                    <a:cubicBezTo>
                      <a:pt x="379" y="2322"/>
                      <a:pt x="368" y="2280"/>
                      <a:pt x="368" y="2248"/>
                    </a:cubicBezTo>
                    <a:cubicBezTo>
                      <a:pt x="347" y="2122"/>
                      <a:pt x="358" y="1996"/>
                      <a:pt x="379" y="1891"/>
                    </a:cubicBezTo>
                    <a:cubicBezTo>
                      <a:pt x="389" y="1807"/>
                      <a:pt x="400" y="1734"/>
                      <a:pt x="421" y="1660"/>
                    </a:cubicBezTo>
                    <a:lnTo>
                      <a:pt x="421" y="1639"/>
                    </a:lnTo>
                    <a:lnTo>
                      <a:pt x="421" y="1618"/>
                    </a:lnTo>
                    <a:cubicBezTo>
                      <a:pt x="431" y="1576"/>
                      <a:pt x="442" y="1534"/>
                      <a:pt x="452" y="1503"/>
                    </a:cubicBezTo>
                    <a:lnTo>
                      <a:pt x="452" y="1471"/>
                    </a:lnTo>
                    <a:cubicBezTo>
                      <a:pt x="442" y="1461"/>
                      <a:pt x="431" y="1461"/>
                      <a:pt x="421" y="1450"/>
                    </a:cubicBezTo>
                    <a:cubicBezTo>
                      <a:pt x="410" y="1450"/>
                      <a:pt x="389" y="1461"/>
                      <a:pt x="389" y="1471"/>
                    </a:cubicBezTo>
                    <a:cubicBezTo>
                      <a:pt x="358" y="1524"/>
                      <a:pt x="337" y="1576"/>
                      <a:pt x="295" y="1629"/>
                    </a:cubicBezTo>
                    <a:cubicBezTo>
                      <a:pt x="274" y="1650"/>
                      <a:pt x="263" y="1671"/>
                      <a:pt x="242" y="1681"/>
                    </a:cubicBezTo>
                    <a:cubicBezTo>
                      <a:pt x="232" y="1692"/>
                      <a:pt x="221" y="1692"/>
                      <a:pt x="211" y="1702"/>
                    </a:cubicBezTo>
                    <a:lnTo>
                      <a:pt x="169" y="1702"/>
                    </a:lnTo>
                    <a:lnTo>
                      <a:pt x="158" y="1692"/>
                    </a:lnTo>
                    <a:cubicBezTo>
                      <a:pt x="148" y="1692"/>
                      <a:pt x="148" y="1681"/>
                      <a:pt x="137" y="1681"/>
                    </a:cubicBezTo>
                    <a:cubicBezTo>
                      <a:pt x="127" y="1660"/>
                      <a:pt x="127" y="1650"/>
                      <a:pt x="116" y="1639"/>
                    </a:cubicBezTo>
                    <a:cubicBezTo>
                      <a:pt x="106" y="1608"/>
                      <a:pt x="95" y="1576"/>
                      <a:pt x="95" y="1555"/>
                    </a:cubicBezTo>
                    <a:cubicBezTo>
                      <a:pt x="85" y="1503"/>
                      <a:pt x="85" y="1440"/>
                      <a:pt x="95" y="1377"/>
                    </a:cubicBezTo>
                    <a:cubicBezTo>
                      <a:pt x="106" y="1324"/>
                      <a:pt x="116" y="1261"/>
                      <a:pt x="137" y="1198"/>
                    </a:cubicBezTo>
                    <a:cubicBezTo>
                      <a:pt x="158" y="1125"/>
                      <a:pt x="190" y="1062"/>
                      <a:pt x="211" y="999"/>
                    </a:cubicBezTo>
                    <a:cubicBezTo>
                      <a:pt x="337" y="705"/>
                      <a:pt x="526" y="421"/>
                      <a:pt x="694" y="159"/>
                    </a:cubicBezTo>
                    <a:lnTo>
                      <a:pt x="757" y="75"/>
                    </a:lnTo>
                    <a:lnTo>
                      <a:pt x="757" y="33"/>
                    </a:lnTo>
                    <a:cubicBezTo>
                      <a:pt x="757" y="22"/>
                      <a:pt x="746" y="11"/>
                      <a:pt x="7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4" name="Google Shape;4754;p79"/>
              <p:cNvSpPr/>
              <p:nvPr/>
            </p:nvSpPr>
            <p:spPr>
              <a:xfrm>
                <a:off x="2094516" y="4500295"/>
                <a:ext cx="191197" cy="248059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3298" extrusionOk="0">
                    <a:moveTo>
                      <a:pt x="1880" y="0"/>
                    </a:moveTo>
                    <a:cubicBezTo>
                      <a:pt x="1786" y="0"/>
                      <a:pt x="1712" y="11"/>
                      <a:pt x="1628" y="53"/>
                    </a:cubicBezTo>
                    <a:cubicBezTo>
                      <a:pt x="1565" y="74"/>
                      <a:pt x="1502" y="116"/>
                      <a:pt x="1429" y="168"/>
                    </a:cubicBezTo>
                    <a:cubicBezTo>
                      <a:pt x="1366" y="231"/>
                      <a:pt x="1303" y="284"/>
                      <a:pt x="1261" y="347"/>
                    </a:cubicBezTo>
                    <a:cubicBezTo>
                      <a:pt x="1208" y="399"/>
                      <a:pt x="1166" y="462"/>
                      <a:pt x="1124" y="525"/>
                    </a:cubicBezTo>
                    <a:cubicBezTo>
                      <a:pt x="1040" y="641"/>
                      <a:pt x="977" y="767"/>
                      <a:pt x="904" y="882"/>
                    </a:cubicBezTo>
                    <a:cubicBezTo>
                      <a:pt x="820" y="1040"/>
                      <a:pt x="725" y="1197"/>
                      <a:pt x="620" y="1344"/>
                    </a:cubicBezTo>
                    <a:cubicBezTo>
                      <a:pt x="568" y="1407"/>
                      <a:pt x="515" y="1460"/>
                      <a:pt x="463" y="1512"/>
                    </a:cubicBezTo>
                    <a:lnTo>
                      <a:pt x="347" y="1628"/>
                    </a:lnTo>
                    <a:cubicBezTo>
                      <a:pt x="305" y="1680"/>
                      <a:pt x="263" y="1733"/>
                      <a:pt x="232" y="1796"/>
                    </a:cubicBezTo>
                    <a:cubicBezTo>
                      <a:pt x="221" y="1817"/>
                      <a:pt x="200" y="1848"/>
                      <a:pt x="200" y="1880"/>
                    </a:cubicBezTo>
                    <a:cubicBezTo>
                      <a:pt x="190" y="1901"/>
                      <a:pt x="190" y="1932"/>
                      <a:pt x="190" y="1953"/>
                    </a:cubicBezTo>
                    <a:cubicBezTo>
                      <a:pt x="190" y="1995"/>
                      <a:pt x="200" y="2027"/>
                      <a:pt x="211" y="2048"/>
                    </a:cubicBezTo>
                    <a:cubicBezTo>
                      <a:pt x="232" y="2090"/>
                      <a:pt x="242" y="2111"/>
                      <a:pt x="263" y="2132"/>
                    </a:cubicBezTo>
                    <a:cubicBezTo>
                      <a:pt x="284" y="2153"/>
                      <a:pt x="305" y="2163"/>
                      <a:pt x="337" y="2174"/>
                    </a:cubicBezTo>
                    <a:cubicBezTo>
                      <a:pt x="358" y="2184"/>
                      <a:pt x="389" y="2195"/>
                      <a:pt x="421" y="2195"/>
                    </a:cubicBezTo>
                    <a:lnTo>
                      <a:pt x="431" y="2195"/>
                    </a:lnTo>
                    <a:cubicBezTo>
                      <a:pt x="452" y="2195"/>
                      <a:pt x="484" y="2195"/>
                      <a:pt x="505" y="2184"/>
                    </a:cubicBezTo>
                    <a:lnTo>
                      <a:pt x="505" y="2184"/>
                    </a:lnTo>
                    <a:cubicBezTo>
                      <a:pt x="442" y="2247"/>
                      <a:pt x="379" y="2310"/>
                      <a:pt x="326" y="2373"/>
                    </a:cubicBezTo>
                    <a:cubicBezTo>
                      <a:pt x="263" y="2447"/>
                      <a:pt x="179" y="2541"/>
                      <a:pt x="116" y="2636"/>
                    </a:cubicBezTo>
                    <a:cubicBezTo>
                      <a:pt x="95" y="2678"/>
                      <a:pt x="64" y="2720"/>
                      <a:pt x="53" y="2762"/>
                    </a:cubicBezTo>
                    <a:cubicBezTo>
                      <a:pt x="32" y="2794"/>
                      <a:pt x="11" y="2836"/>
                      <a:pt x="11" y="2878"/>
                    </a:cubicBezTo>
                    <a:cubicBezTo>
                      <a:pt x="1" y="2920"/>
                      <a:pt x="1" y="2951"/>
                      <a:pt x="11" y="2983"/>
                    </a:cubicBezTo>
                    <a:cubicBezTo>
                      <a:pt x="11" y="3014"/>
                      <a:pt x="22" y="3046"/>
                      <a:pt x="43" y="3067"/>
                    </a:cubicBezTo>
                    <a:cubicBezTo>
                      <a:pt x="74" y="3098"/>
                      <a:pt x="95" y="3130"/>
                      <a:pt x="127" y="3140"/>
                    </a:cubicBezTo>
                    <a:cubicBezTo>
                      <a:pt x="148" y="3161"/>
                      <a:pt x="179" y="3172"/>
                      <a:pt x="200" y="3182"/>
                    </a:cubicBezTo>
                    <a:lnTo>
                      <a:pt x="305" y="3182"/>
                    </a:lnTo>
                    <a:cubicBezTo>
                      <a:pt x="337" y="3172"/>
                      <a:pt x="368" y="3172"/>
                      <a:pt x="389" y="3161"/>
                    </a:cubicBezTo>
                    <a:cubicBezTo>
                      <a:pt x="463" y="3130"/>
                      <a:pt x="526" y="3088"/>
                      <a:pt x="589" y="3046"/>
                    </a:cubicBezTo>
                    <a:cubicBezTo>
                      <a:pt x="662" y="2993"/>
                      <a:pt x="725" y="2930"/>
                      <a:pt x="799" y="2857"/>
                    </a:cubicBezTo>
                    <a:lnTo>
                      <a:pt x="799" y="2857"/>
                    </a:lnTo>
                    <a:cubicBezTo>
                      <a:pt x="767" y="2941"/>
                      <a:pt x="757" y="3004"/>
                      <a:pt x="767" y="3067"/>
                    </a:cubicBezTo>
                    <a:cubicBezTo>
                      <a:pt x="767" y="3109"/>
                      <a:pt x="778" y="3151"/>
                      <a:pt x="799" y="3172"/>
                    </a:cubicBezTo>
                    <a:cubicBezTo>
                      <a:pt x="820" y="3203"/>
                      <a:pt x="851" y="3235"/>
                      <a:pt x="883" y="3245"/>
                    </a:cubicBezTo>
                    <a:cubicBezTo>
                      <a:pt x="935" y="3277"/>
                      <a:pt x="998" y="3298"/>
                      <a:pt x="1061" y="3298"/>
                    </a:cubicBezTo>
                    <a:cubicBezTo>
                      <a:pt x="1093" y="3298"/>
                      <a:pt x="1114" y="3287"/>
                      <a:pt x="1145" y="3287"/>
                    </a:cubicBezTo>
                    <a:cubicBezTo>
                      <a:pt x="1229" y="3266"/>
                      <a:pt x="1313" y="3224"/>
                      <a:pt x="1397" y="3161"/>
                    </a:cubicBezTo>
                    <a:cubicBezTo>
                      <a:pt x="1471" y="3098"/>
                      <a:pt x="1544" y="3014"/>
                      <a:pt x="1618" y="2920"/>
                    </a:cubicBezTo>
                    <a:cubicBezTo>
                      <a:pt x="1681" y="2836"/>
                      <a:pt x="1744" y="2741"/>
                      <a:pt x="1786" y="2646"/>
                    </a:cubicBezTo>
                    <a:cubicBezTo>
                      <a:pt x="1807" y="2604"/>
                      <a:pt x="1817" y="2562"/>
                      <a:pt x="1838" y="2531"/>
                    </a:cubicBezTo>
                    <a:lnTo>
                      <a:pt x="1849" y="2531"/>
                    </a:lnTo>
                    <a:cubicBezTo>
                      <a:pt x="1870" y="2552"/>
                      <a:pt x="1880" y="2562"/>
                      <a:pt x="1891" y="2583"/>
                    </a:cubicBezTo>
                    <a:cubicBezTo>
                      <a:pt x="1912" y="2604"/>
                      <a:pt x="1922" y="2625"/>
                      <a:pt x="1943" y="2636"/>
                    </a:cubicBezTo>
                    <a:cubicBezTo>
                      <a:pt x="1964" y="2646"/>
                      <a:pt x="1985" y="2668"/>
                      <a:pt x="2006" y="2678"/>
                    </a:cubicBezTo>
                    <a:lnTo>
                      <a:pt x="2101" y="2678"/>
                    </a:lnTo>
                    <a:cubicBezTo>
                      <a:pt x="2143" y="2657"/>
                      <a:pt x="2174" y="2636"/>
                      <a:pt x="2216" y="2594"/>
                    </a:cubicBezTo>
                    <a:cubicBezTo>
                      <a:pt x="2269" y="2552"/>
                      <a:pt x="2311" y="2499"/>
                      <a:pt x="2342" y="2457"/>
                    </a:cubicBezTo>
                    <a:cubicBezTo>
                      <a:pt x="2395" y="2363"/>
                      <a:pt x="2437" y="2258"/>
                      <a:pt x="2468" y="2132"/>
                    </a:cubicBezTo>
                    <a:cubicBezTo>
                      <a:pt x="2500" y="2016"/>
                      <a:pt x="2521" y="1890"/>
                      <a:pt x="2531" y="1764"/>
                    </a:cubicBezTo>
                    <a:cubicBezTo>
                      <a:pt x="2542" y="1638"/>
                      <a:pt x="2542" y="1523"/>
                      <a:pt x="2531" y="1407"/>
                    </a:cubicBezTo>
                    <a:cubicBezTo>
                      <a:pt x="2521" y="1082"/>
                      <a:pt x="2416" y="462"/>
                      <a:pt x="1943" y="53"/>
                    </a:cubicBezTo>
                    <a:cubicBezTo>
                      <a:pt x="1943" y="53"/>
                      <a:pt x="1933" y="42"/>
                      <a:pt x="1922" y="42"/>
                    </a:cubicBezTo>
                    <a:cubicBezTo>
                      <a:pt x="1922" y="21"/>
                      <a:pt x="1901" y="0"/>
                      <a:pt x="18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5" name="Google Shape;4755;p79"/>
              <p:cNvSpPr/>
              <p:nvPr/>
            </p:nvSpPr>
            <p:spPr>
              <a:xfrm>
                <a:off x="2171085" y="4557157"/>
                <a:ext cx="88603" cy="89355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188" extrusionOk="0">
                    <a:moveTo>
                      <a:pt x="1125" y="0"/>
                    </a:moveTo>
                    <a:cubicBezTo>
                      <a:pt x="1114" y="11"/>
                      <a:pt x="1114" y="21"/>
                      <a:pt x="1114" y="32"/>
                    </a:cubicBezTo>
                    <a:lnTo>
                      <a:pt x="1114" y="42"/>
                    </a:lnTo>
                    <a:cubicBezTo>
                      <a:pt x="1125" y="158"/>
                      <a:pt x="1125" y="273"/>
                      <a:pt x="1104" y="389"/>
                    </a:cubicBezTo>
                    <a:cubicBezTo>
                      <a:pt x="1093" y="504"/>
                      <a:pt x="1072" y="609"/>
                      <a:pt x="1030" y="714"/>
                    </a:cubicBezTo>
                    <a:lnTo>
                      <a:pt x="1030" y="725"/>
                    </a:lnTo>
                    <a:cubicBezTo>
                      <a:pt x="1020" y="746"/>
                      <a:pt x="1009" y="767"/>
                      <a:pt x="988" y="788"/>
                    </a:cubicBezTo>
                    <a:cubicBezTo>
                      <a:pt x="988" y="798"/>
                      <a:pt x="978" y="798"/>
                      <a:pt x="978" y="809"/>
                    </a:cubicBezTo>
                    <a:lnTo>
                      <a:pt x="967" y="809"/>
                    </a:lnTo>
                    <a:lnTo>
                      <a:pt x="967" y="798"/>
                    </a:lnTo>
                    <a:lnTo>
                      <a:pt x="957" y="788"/>
                    </a:lnTo>
                    <a:cubicBezTo>
                      <a:pt x="946" y="756"/>
                      <a:pt x="946" y="725"/>
                      <a:pt x="936" y="693"/>
                    </a:cubicBezTo>
                    <a:cubicBezTo>
                      <a:pt x="936" y="630"/>
                      <a:pt x="925" y="567"/>
                      <a:pt x="925" y="494"/>
                    </a:cubicBezTo>
                    <a:cubicBezTo>
                      <a:pt x="925" y="483"/>
                      <a:pt x="915" y="462"/>
                      <a:pt x="894" y="462"/>
                    </a:cubicBezTo>
                    <a:cubicBezTo>
                      <a:pt x="883" y="462"/>
                      <a:pt x="862" y="473"/>
                      <a:pt x="862" y="483"/>
                    </a:cubicBezTo>
                    <a:cubicBezTo>
                      <a:pt x="852" y="525"/>
                      <a:pt x="852" y="557"/>
                      <a:pt x="841" y="588"/>
                    </a:cubicBezTo>
                    <a:cubicBezTo>
                      <a:pt x="831" y="609"/>
                      <a:pt x="831" y="641"/>
                      <a:pt x="820" y="672"/>
                    </a:cubicBezTo>
                    <a:cubicBezTo>
                      <a:pt x="799" y="714"/>
                      <a:pt x="789" y="767"/>
                      <a:pt x="768" y="809"/>
                    </a:cubicBezTo>
                    <a:lnTo>
                      <a:pt x="768" y="798"/>
                    </a:lnTo>
                    <a:cubicBezTo>
                      <a:pt x="747" y="872"/>
                      <a:pt x="705" y="935"/>
                      <a:pt x="663" y="998"/>
                    </a:cubicBezTo>
                    <a:lnTo>
                      <a:pt x="600" y="1061"/>
                    </a:lnTo>
                    <a:cubicBezTo>
                      <a:pt x="579" y="1071"/>
                      <a:pt x="568" y="1082"/>
                      <a:pt x="547" y="1092"/>
                    </a:cubicBezTo>
                    <a:cubicBezTo>
                      <a:pt x="547" y="1092"/>
                      <a:pt x="537" y="1092"/>
                      <a:pt x="526" y="1103"/>
                    </a:cubicBezTo>
                    <a:lnTo>
                      <a:pt x="505" y="1103"/>
                    </a:lnTo>
                    <a:cubicBezTo>
                      <a:pt x="495" y="1103"/>
                      <a:pt x="495" y="1092"/>
                      <a:pt x="495" y="1092"/>
                    </a:cubicBezTo>
                    <a:lnTo>
                      <a:pt x="474" y="1092"/>
                    </a:lnTo>
                    <a:cubicBezTo>
                      <a:pt x="474" y="1082"/>
                      <a:pt x="474" y="1082"/>
                      <a:pt x="463" y="1071"/>
                    </a:cubicBezTo>
                    <a:cubicBezTo>
                      <a:pt x="453" y="1061"/>
                      <a:pt x="453" y="1050"/>
                      <a:pt x="442" y="1040"/>
                    </a:cubicBezTo>
                    <a:cubicBezTo>
                      <a:pt x="442" y="1019"/>
                      <a:pt x="432" y="998"/>
                      <a:pt x="432" y="977"/>
                    </a:cubicBezTo>
                    <a:cubicBezTo>
                      <a:pt x="421" y="914"/>
                      <a:pt x="421" y="851"/>
                      <a:pt x="432" y="788"/>
                    </a:cubicBezTo>
                    <a:lnTo>
                      <a:pt x="432" y="798"/>
                    </a:lnTo>
                    <a:cubicBezTo>
                      <a:pt x="453" y="683"/>
                      <a:pt x="484" y="578"/>
                      <a:pt x="516" y="473"/>
                    </a:cubicBezTo>
                    <a:cubicBezTo>
                      <a:pt x="526" y="441"/>
                      <a:pt x="505" y="410"/>
                      <a:pt x="474" y="410"/>
                    </a:cubicBezTo>
                    <a:cubicBezTo>
                      <a:pt x="468" y="407"/>
                      <a:pt x="463" y="406"/>
                      <a:pt x="457" y="406"/>
                    </a:cubicBezTo>
                    <a:cubicBezTo>
                      <a:pt x="442" y="406"/>
                      <a:pt x="429" y="416"/>
                      <a:pt x="421" y="431"/>
                    </a:cubicBezTo>
                    <a:lnTo>
                      <a:pt x="358" y="525"/>
                    </a:lnTo>
                    <a:cubicBezTo>
                      <a:pt x="337" y="557"/>
                      <a:pt x="316" y="578"/>
                      <a:pt x="285" y="599"/>
                    </a:cubicBezTo>
                    <a:cubicBezTo>
                      <a:pt x="274" y="609"/>
                      <a:pt x="253" y="620"/>
                      <a:pt x="243" y="630"/>
                    </a:cubicBezTo>
                    <a:lnTo>
                      <a:pt x="190" y="630"/>
                    </a:lnTo>
                    <a:cubicBezTo>
                      <a:pt x="190" y="630"/>
                      <a:pt x="180" y="630"/>
                      <a:pt x="180" y="620"/>
                    </a:cubicBezTo>
                    <a:cubicBezTo>
                      <a:pt x="180" y="620"/>
                      <a:pt x="169" y="620"/>
                      <a:pt x="169" y="609"/>
                    </a:cubicBezTo>
                    <a:cubicBezTo>
                      <a:pt x="159" y="599"/>
                      <a:pt x="159" y="599"/>
                      <a:pt x="159" y="588"/>
                    </a:cubicBezTo>
                    <a:cubicBezTo>
                      <a:pt x="148" y="557"/>
                      <a:pt x="138" y="536"/>
                      <a:pt x="138" y="504"/>
                    </a:cubicBezTo>
                    <a:cubicBezTo>
                      <a:pt x="127" y="483"/>
                      <a:pt x="127" y="462"/>
                      <a:pt x="127" y="441"/>
                    </a:cubicBezTo>
                    <a:cubicBezTo>
                      <a:pt x="127" y="410"/>
                      <a:pt x="106" y="378"/>
                      <a:pt x="64" y="378"/>
                    </a:cubicBezTo>
                    <a:cubicBezTo>
                      <a:pt x="33" y="378"/>
                      <a:pt x="1" y="410"/>
                      <a:pt x="12" y="441"/>
                    </a:cubicBezTo>
                    <a:lnTo>
                      <a:pt x="12" y="525"/>
                    </a:lnTo>
                    <a:cubicBezTo>
                      <a:pt x="12" y="546"/>
                      <a:pt x="22" y="567"/>
                      <a:pt x="22" y="588"/>
                    </a:cubicBezTo>
                    <a:cubicBezTo>
                      <a:pt x="33" y="620"/>
                      <a:pt x="54" y="651"/>
                      <a:pt x="75" y="683"/>
                    </a:cubicBezTo>
                    <a:cubicBezTo>
                      <a:pt x="85" y="704"/>
                      <a:pt x="106" y="725"/>
                      <a:pt x="138" y="735"/>
                    </a:cubicBezTo>
                    <a:cubicBezTo>
                      <a:pt x="153" y="743"/>
                      <a:pt x="173" y="750"/>
                      <a:pt x="195" y="750"/>
                    </a:cubicBezTo>
                    <a:cubicBezTo>
                      <a:pt x="203" y="750"/>
                      <a:pt x="213" y="749"/>
                      <a:pt x="222" y="746"/>
                    </a:cubicBezTo>
                    <a:lnTo>
                      <a:pt x="264" y="746"/>
                    </a:lnTo>
                    <a:cubicBezTo>
                      <a:pt x="274" y="735"/>
                      <a:pt x="295" y="735"/>
                      <a:pt x="306" y="725"/>
                    </a:cubicBezTo>
                    <a:cubicBezTo>
                      <a:pt x="316" y="714"/>
                      <a:pt x="337" y="704"/>
                      <a:pt x="348" y="693"/>
                    </a:cubicBezTo>
                    <a:lnTo>
                      <a:pt x="348" y="693"/>
                    </a:lnTo>
                    <a:cubicBezTo>
                      <a:pt x="348" y="725"/>
                      <a:pt x="337" y="746"/>
                      <a:pt x="337" y="767"/>
                    </a:cubicBezTo>
                    <a:cubicBezTo>
                      <a:pt x="327" y="840"/>
                      <a:pt x="327" y="914"/>
                      <a:pt x="337" y="987"/>
                    </a:cubicBezTo>
                    <a:cubicBezTo>
                      <a:pt x="348" y="1040"/>
                      <a:pt x="358" y="1092"/>
                      <a:pt x="400" y="1134"/>
                    </a:cubicBezTo>
                    <a:cubicBezTo>
                      <a:pt x="421" y="1166"/>
                      <a:pt x="463" y="1187"/>
                      <a:pt x="505" y="1187"/>
                    </a:cubicBezTo>
                    <a:cubicBezTo>
                      <a:pt x="547" y="1187"/>
                      <a:pt x="589" y="1176"/>
                      <a:pt x="631" y="1145"/>
                    </a:cubicBezTo>
                    <a:cubicBezTo>
                      <a:pt x="673" y="1113"/>
                      <a:pt x="715" y="1071"/>
                      <a:pt x="747" y="1019"/>
                    </a:cubicBezTo>
                    <a:cubicBezTo>
                      <a:pt x="789" y="956"/>
                      <a:pt x="820" y="882"/>
                      <a:pt x="852" y="809"/>
                    </a:cubicBezTo>
                    <a:lnTo>
                      <a:pt x="883" y="714"/>
                    </a:lnTo>
                    <a:lnTo>
                      <a:pt x="883" y="746"/>
                    </a:lnTo>
                    <a:cubicBezTo>
                      <a:pt x="894" y="767"/>
                      <a:pt x="894" y="788"/>
                      <a:pt x="904" y="809"/>
                    </a:cubicBezTo>
                    <a:cubicBezTo>
                      <a:pt x="915" y="830"/>
                      <a:pt x="925" y="840"/>
                      <a:pt x="936" y="851"/>
                    </a:cubicBezTo>
                    <a:cubicBezTo>
                      <a:pt x="946" y="861"/>
                      <a:pt x="957" y="861"/>
                      <a:pt x="967" y="861"/>
                    </a:cubicBezTo>
                    <a:cubicBezTo>
                      <a:pt x="978" y="861"/>
                      <a:pt x="999" y="861"/>
                      <a:pt x="999" y="851"/>
                    </a:cubicBezTo>
                    <a:cubicBezTo>
                      <a:pt x="1030" y="830"/>
                      <a:pt x="1051" y="809"/>
                      <a:pt x="1062" y="777"/>
                    </a:cubicBezTo>
                    <a:cubicBezTo>
                      <a:pt x="1083" y="725"/>
                      <a:pt x="1104" y="672"/>
                      <a:pt x="1114" y="620"/>
                    </a:cubicBezTo>
                    <a:cubicBezTo>
                      <a:pt x="1135" y="557"/>
                      <a:pt x="1146" y="494"/>
                      <a:pt x="1156" y="431"/>
                    </a:cubicBezTo>
                    <a:cubicBezTo>
                      <a:pt x="1177" y="294"/>
                      <a:pt x="1177" y="158"/>
                      <a:pt x="1167" y="21"/>
                    </a:cubicBezTo>
                    <a:cubicBezTo>
                      <a:pt x="1156" y="11"/>
                      <a:pt x="1146" y="0"/>
                      <a:pt x="1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6" name="Google Shape;4756;p79"/>
              <p:cNvSpPr/>
              <p:nvPr/>
            </p:nvSpPr>
            <p:spPr>
              <a:xfrm>
                <a:off x="2133176" y="4631395"/>
                <a:ext cx="128843" cy="91236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213" extrusionOk="0">
                    <a:moveTo>
                      <a:pt x="117" y="725"/>
                    </a:moveTo>
                    <a:cubicBezTo>
                      <a:pt x="115" y="729"/>
                      <a:pt x="114" y="732"/>
                      <a:pt x="112" y="735"/>
                    </a:cubicBezTo>
                    <a:lnTo>
                      <a:pt x="112" y="735"/>
                    </a:lnTo>
                    <a:cubicBezTo>
                      <a:pt x="117" y="735"/>
                      <a:pt x="117" y="733"/>
                      <a:pt x="117" y="725"/>
                    </a:cubicBezTo>
                    <a:close/>
                    <a:moveTo>
                      <a:pt x="1692" y="0"/>
                    </a:moveTo>
                    <a:cubicBezTo>
                      <a:pt x="1681" y="0"/>
                      <a:pt x="1671" y="11"/>
                      <a:pt x="1671" y="21"/>
                    </a:cubicBezTo>
                    <a:cubicBezTo>
                      <a:pt x="1660" y="63"/>
                      <a:pt x="1650" y="105"/>
                      <a:pt x="1629" y="147"/>
                    </a:cubicBezTo>
                    <a:cubicBezTo>
                      <a:pt x="1608" y="221"/>
                      <a:pt x="1566" y="284"/>
                      <a:pt x="1524" y="347"/>
                    </a:cubicBezTo>
                    <a:lnTo>
                      <a:pt x="1534" y="347"/>
                    </a:lnTo>
                    <a:lnTo>
                      <a:pt x="1471" y="410"/>
                    </a:lnTo>
                    <a:cubicBezTo>
                      <a:pt x="1461" y="410"/>
                      <a:pt x="1450" y="420"/>
                      <a:pt x="1450" y="420"/>
                    </a:cubicBezTo>
                    <a:cubicBezTo>
                      <a:pt x="1440" y="431"/>
                      <a:pt x="1440" y="431"/>
                      <a:pt x="1429" y="431"/>
                    </a:cubicBezTo>
                    <a:lnTo>
                      <a:pt x="1408" y="431"/>
                    </a:lnTo>
                    <a:lnTo>
                      <a:pt x="1398" y="420"/>
                    </a:lnTo>
                    <a:cubicBezTo>
                      <a:pt x="1387" y="410"/>
                      <a:pt x="1387" y="410"/>
                      <a:pt x="1377" y="410"/>
                    </a:cubicBezTo>
                    <a:cubicBezTo>
                      <a:pt x="1366" y="389"/>
                      <a:pt x="1366" y="378"/>
                      <a:pt x="1356" y="368"/>
                    </a:cubicBezTo>
                    <a:cubicBezTo>
                      <a:pt x="1345" y="347"/>
                      <a:pt x="1335" y="326"/>
                      <a:pt x="1335" y="305"/>
                    </a:cubicBezTo>
                    <a:cubicBezTo>
                      <a:pt x="1335" y="294"/>
                      <a:pt x="1314" y="284"/>
                      <a:pt x="1303" y="284"/>
                    </a:cubicBezTo>
                    <a:cubicBezTo>
                      <a:pt x="1303" y="284"/>
                      <a:pt x="1293" y="284"/>
                      <a:pt x="1282" y="294"/>
                    </a:cubicBezTo>
                    <a:cubicBezTo>
                      <a:pt x="1272" y="336"/>
                      <a:pt x="1251" y="389"/>
                      <a:pt x="1230" y="431"/>
                    </a:cubicBezTo>
                    <a:cubicBezTo>
                      <a:pt x="1209" y="494"/>
                      <a:pt x="1177" y="557"/>
                      <a:pt x="1156" y="620"/>
                    </a:cubicBezTo>
                    <a:cubicBezTo>
                      <a:pt x="1093" y="756"/>
                      <a:pt x="1030" y="893"/>
                      <a:pt x="946" y="1009"/>
                    </a:cubicBezTo>
                    <a:cubicBezTo>
                      <a:pt x="915" y="1051"/>
                      <a:pt x="883" y="1093"/>
                      <a:pt x="852" y="1114"/>
                    </a:cubicBezTo>
                    <a:cubicBezTo>
                      <a:pt x="831" y="1135"/>
                      <a:pt x="820" y="1145"/>
                      <a:pt x="799" y="1145"/>
                    </a:cubicBezTo>
                    <a:cubicBezTo>
                      <a:pt x="789" y="1156"/>
                      <a:pt x="778" y="1156"/>
                      <a:pt x="768" y="1156"/>
                    </a:cubicBezTo>
                    <a:lnTo>
                      <a:pt x="715" y="1156"/>
                    </a:lnTo>
                    <a:cubicBezTo>
                      <a:pt x="705" y="1156"/>
                      <a:pt x="705" y="1145"/>
                      <a:pt x="694" y="1145"/>
                    </a:cubicBezTo>
                    <a:lnTo>
                      <a:pt x="684" y="1135"/>
                    </a:lnTo>
                    <a:cubicBezTo>
                      <a:pt x="673" y="1124"/>
                      <a:pt x="673" y="1114"/>
                      <a:pt x="673" y="1114"/>
                    </a:cubicBezTo>
                    <a:cubicBezTo>
                      <a:pt x="663" y="1093"/>
                      <a:pt x="663" y="1082"/>
                      <a:pt x="652" y="1061"/>
                    </a:cubicBezTo>
                    <a:lnTo>
                      <a:pt x="652" y="956"/>
                    </a:lnTo>
                    <a:cubicBezTo>
                      <a:pt x="663" y="861"/>
                      <a:pt x="684" y="767"/>
                      <a:pt x="715" y="683"/>
                    </a:cubicBezTo>
                    <a:cubicBezTo>
                      <a:pt x="726" y="609"/>
                      <a:pt x="757" y="536"/>
                      <a:pt x="768" y="473"/>
                    </a:cubicBezTo>
                    <a:cubicBezTo>
                      <a:pt x="768" y="452"/>
                      <a:pt x="768" y="441"/>
                      <a:pt x="757" y="441"/>
                    </a:cubicBezTo>
                    <a:cubicBezTo>
                      <a:pt x="752" y="436"/>
                      <a:pt x="744" y="434"/>
                      <a:pt x="736" y="434"/>
                    </a:cubicBezTo>
                    <a:cubicBezTo>
                      <a:pt x="728" y="434"/>
                      <a:pt x="720" y="436"/>
                      <a:pt x="715" y="441"/>
                    </a:cubicBezTo>
                    <a:cubicBezTo>
                      <a:pt x="694" y="462"/>
                      <a:pt x="673" y="494"/>
                      <a:pt x="652" y="515"/>
                    </a:cubicBezTo>
                    <a:cubicBezTo>
                      <a:pt x="631" y="557"/>
                      <a:pt x="600" y="588"/>
                      <a:pt x="568" y="630"/>
                    </a:cubicBezTo>
                    <a:cubicBezTo>
                      <a:pt x="495" y="714"/>
                      <a:pt x="421" y="798"/>
                      <a:pt x="337" y="861"/>
                    </a:cubicBezTo>
                    <a:cubicBezTo>
                      <a:pt x="295" y="893"/>
                      <a:pt x="264" y="914"/>
                      <a:pt x="222" y="935"/>
                    </a:cubicBezTo>
                    <a:cubicBezTo>
                      <a:pt x="211" y="946"/>
                      <a:pt x="190" y="946"/>
                      <a:pt x="169" y="956"/>
                    </a:cubicBezTo>
                    <a:lnTo>
                      <a:pt x="148" y="956"/>
                    </a:lnTo>
                    <a:cubicBezTo>
                      <a:pt x="138" y="956"/>
                      <a:pt x="138" y="956"/>
                      <a:pt x="127" y="946"/>
                    </a:cubicBezTo>
                    <a:cubicBezTo>
                      <a:pt x="117" y="946"/>
                      <a:pt x="117" y="946"/>
                      <a:pt x="106" y="935"/>
                    </a:cubicBezTo>
                    <a:cubicBezTo>
                      <a:pt x="106" y="935"/>
                      <a:pt x="96" y="935"/>
                      <a:pt x="96" y="925"/>
                    </a:cubicBezTo>
                    <a:lnTo>
                      <a:pt x="85" y="914"/>
                    </a:lnTo>
                    <a:lnTo>
                      <a:pt x="85" y="893"/>
                    </a:lnTo>
                    <a:lnTo>
                      <a:pt x="85" y="851"/>
                    </a:lnTo>
                    <a:cubicBezTo>
                      <a:pt x="85" y="813"/>
                      <a:pt x="94" y="774"/>
                      <a:pt x="112" y="735"/>
                    </a:cubicBezTo>
                    <a:lnTo>
                      <a:pt x="112" y="735"/>
                    </a:lnTo>
                    <a:cubicBezTo>
                      <a:pt x="111" y="735"/>
                      <a:pt x="109" y="735"/>
                      <a:pt x="106" y="735"/>
                    </a:cubicBezTo>
                    <a:cubicBezTo>
                      <a:pt x="138" y="683"/>
                      <a:pt x="159" y="620"/>
                      <a:pt x="190" y="567"/>
                    </a:cubicBezTo>
                    <a:cubicBezTo>
                      <a:pt x="232" y="504"/>
                      <a:pt x="264" y="452"/>
                      <a:pt x="295" y="389"/>
                    </a:cubicBezTo>
                    <a:cubicBezTo>
                      <a:pt x="327" y="347"/>
                      <a:pt x="369" y="294"/>
                      <a:pt x="400" y="242"/>
                    </a:cubicBezTo>
                    <a:cubicBezTo>
                      <a:pt x="421" y="210"/>
                      <a:pt x="442" y="179"/>
                      <a:pt x="453" y="147"/>
                    </a:cubicBezTo>
                    <a:cubicBezTo>
                      <a:pt x="463" y="137"/>
                      <a:pt x="463" y="105"/>
                      <a:pt x="442" y="105"/>
                    </a:cubicBezTo>
                    <a:cubicBezTo>
                      <a:pt x="437" y="100"/>
                      <a:pt x="429" y="98"/>
                      <a:pt x="421" y="98"/>
                    </a:cubicBezTo>
                    <a:cubicBezTo>
                      <a:pt x="413" y="98"/>
                      <a:pt x="405" y="100"/>
                      <a:pt x="400" y="105"/>
                    </a:cubicBezTo>
                    <a:lnTo>
                      <a:pt x="379" y="126"/>
                    </a:lnTo>
                    <a:cubicBezTo>
                      <a:pt x="369" y="137"/>
                      <a:pt x="358" y="147"/>
                      <a:pt x="337" y="147"/>
                    </a:cubicBezTo>
                    <a:cubicBezTo>
                      <a:pt x="327" y="158"/>
                      <a:pt x="306" y="158"/>
                      <a:pt x="295" y="168"/>
                    </a:cubicBezTo>
                    <a:lnTo>
                      <a:pt x="264" y="168"/>
                    </a:lnTo>
                    <a:cubicBezTo>
                      <a:pt x="264" y="168"/>
                      <a:pt x="253" y="168"/>
                      <a:pt x="253" y="158"/>
                    </a:cubicBezTo>
                    <a:lnTo>
                      <a:pt x="232" y="158"/>
                    </a:lnTo>
                    <a:lnTo>
                      <a:pt x="232" y="147"/>
                    </a:lnTo>
                    <a:cubicBezTo>
                      <a:pt x="222" y="137"/>
                      <a:pt x="222" y="137"/>
                      <a:pt x="222" y="126"/>
                    </a:cubicBezTo>
                    <a:cubicBezTo>
                      <a:pt x="211" y="126"/>
                      <a:pt x="211" y="116"/>
                      <a:pt x="211" y="105"/>
                    </a:cubicBezTo>
                    <a:lnTo>
                      <a:pt x="211" y="63"/>
                    </a:lnTo>
                    <a:cubicBezTo>
                      <a:pt x="211" y="42"/>
                      <a:pt x="190" y="21"/>
                      <a:pt x="169" y="21"/>
                    </a:cubicBezTo>
                    <a:cubicBezTo>
                      <a:pt x="148" y="21"/>
                      <a:pt x="127" y="42"/>
                      <a:pt x="127" y="63"/>
                    </a:cubicBezTo>
                    <a:cubicBezTo>
                      <a:pt x="127" y="105"/>
                      <a:pt x="138" y="147"/>
                      <a:pt x="159" y="189"/>
                    </a:cubicBezTo>
                    <a:cubicBezTo>
                      <a:pt x="169" y="189"/>
                      <a:pt x="169" y="200"/>
                      <a:pt x="180" y="210"/>
                    </a:cubicBezTo>
                    <a:cubicBezTo>
                      <a:pt x="190" y="210"/>
                      <a:pt x="190" y="221"/>
                      <a:pt x="201" y="221"/>
                    </a:cubicBezTo>
                    <a:cubicBezTo>
                      <a:pt x="211" y="231"/>
                      <a:pt x="232" y="231"/>
                      <a:pt x="243" y="231"/>
                    </a:cubicBezTo>
                    <a:cubicBezTo>
                      <a:pt x="253" y="242"/>
                      <a:pt x="264" y="242"/>
                      <a:pt x="274" y="242"/>
                    </a:cubicBezTo>
                    <a:cubicBezTo>
                      <a:pt x="285" y="242"/>
                      <a:pt x="295" y="242"/>
                      <a:pt x="306" y="231"/>
                    </a:cubicBezTo>
                    <a:lnTo>
                      <a:pt x="316" y="231"/>
                    </a:lnTo>
                    <a:cubicBezTo>
                      <a:pt x="274" y="284"/>
                      <a:pt x="243" y="347"/>
                      <a:pt x="201" y="399"/>
                    </a:cubicBezTo>
                    <a:cubicBezTo>
                      <a:pt x="148" y="483"/>
                      <a:pt x="106" y="557"/>
                      <a:pt x="64" y="641"/>
                    </a:cubicBezTo>
                    <a:cubicBezTo>
                      <a:pt x="43" y="683"/>
                      <a:pt x="33" y="725"/>
                      <a:pt x="22" y="767"/>
                    </a:cubicBezTo>
                    <a:cubicBezTo>
                      <a:pt x="12" y="798"/>
                      <a:pt x="1" y="830"/>
                      <a:pt x="1" y="861"/>
                    </a:cubicBezTo>
                    <a:cubicBezTo>
                      <a:pt x="1" y="893"/>
                      <a:pt x="1" y="925"/>
                      <a:pt x="22" y="956"/>
                    </a:cubicBezTo>
                    <a:cubicBezTo>
                      <a:pt x="22" y="967"/>
                      <a:pt x="33" y="977"/>
                      <a:pt x="43" y="988"/>
                    </a:cubicBezTo>
                    <a:cubicBezTo>
                      <a:pt x="54" y="998"/>
                      <a:pt x="64" y="1009"/>
                      <a:pt x="75" y="1009"/>
                    </a:cubicBezTo>
                    <a:cubicBezTo>
                      <a:pt x="106" y="1030"/>
                      <a:pt x="138" y="1030"/>
                      <a:pt x="169" y="1030"/>
                    </a:cubicBezTo>
                    <a:cubicBezTo>
                      <a:pt x="180" y="1030"/>
                      <a:pt x="201" y="1019"/>
                      <a:pt x="211" y="1019"/>
                    </a:cubicBezTo>
                    <a:cubicBezTo>
                      <a:pt x="232" y="1009"/>
                      <a:pt x="243" y="1009"/>
                      <a:pt x="264" y="998"/>
                    </a:cubicBezTo>
                    <a:cubicBezTo>
                      <a:pt x="295" y="977"/>
                      <a:pt x="327" y="956"/>
                      <a:pt x="358" y="925"/>
                    </a:cubicBezTo>
                    <a:cubicBezTo>
                      <a:pt x="400" y="903"/>
                      <a:pt x="432" y="872"/>
                      <a:pt x="453" y="840"/>
                    </a:cubicBezTo>
                    <a:cubicBezTo>
                      <a:pt x="537" y="756"/>
                      <a:pt x="610" y="672"/>
                      <a:pt x="684" y="578"/>
                    </a:cubicBezTo>
                    <a:lnTo>
                      <a:pt x="684" y="578"/>
                    </a:lnTo>
                    <a:lnTo>
                      <a:pt x="621" y="830"/>
                    </a:lnTo>
                    <a:cubicBezTo>
                      <a:pt x="610" y="872"/>
                      <a:pt x="610" y="914"/>
                      <a:pt x="600" y="967"/>
                    </a:cubicBezTo>
                    <a:cubicBezTo>
                      <a:pt x="600" y="998"/>
                      <a:pt x="600" y="1040"/>
                      <a:pt x="610" y="1072"/>
                    </a:cubicBezTo>
                    <a:cubicBezTo>
                      <a:pt x="610" y="1103"/>
                      <a:pt x="621" y="1135"/>
                      <a:pt x="642" y="1166"/>
                    </a:cubicBezTo>
                    <a:cubicBezTo>
                      <a:pt x="663" y="1187"/>
                      <a:pt x="684" y="1198"/>
                      <a:pt x="715" y="1208"/>
                    </a:cubicBezTo>
                    <a:cubicBezTo>
                      <a:pt x="726" y="1212"/>
                      <a:pt x="735" y="1213"/>
                      <a:pt x="744" y="1213"/>
                    </a:cubicBezTo>
                    <a:cubicBezTo>
                      <a:pt x="762" y="1213"/>
                      <a:pt x="778" y="1208"/>
                      <a:pt x="799" y="1208"/>
                    </a:cubicBezTo>
                    <a:cubicBezTo>
                      <a:pt x="831" y="1198"/>
                      <a:pt x="852" y="1177"/>
                      <a:pt x="873" y="1166"/>
                    </a:cubicBezTo>
                    <a:cubicBezTo>
                      <a:pt x="936" y="1114"/>
                      <a:pt x="978" y="1051"/>
                      <a:pt x="1020" y="988"/>
                    </a:cubicBezTo>
                    <a:cubicBezTo>
                      <a:pt x="1072" y="914"/>
                      <a:pt x="1114" y="830"/>
                      <a:pt x="1156" y="735"/>
                    </a:cubicBezTo>
                    <a:cubicBezTo>
                      <a:pt x="1198" y="662"/>
                      <a:pt x="1230" y="578"/>
                      <a:pt x="1261" y="494"/>
                    </a:cubicBezTo>
                    <a:cubicBezTo>
                      <a:pt x="1282" y="452"/>
                      <a:pt x="1293" y="420"/>
                      <a:pt x="1303" y="378"/>
                    </a:cubicBezTo>
                    <a:cubicBezTo>
                      <a:pt x="1314" y="399"/>
                      <a:pt x="1324" y="420"/>
                      <a:pt x="1335" y="431"/>
                    </a:cubicBezTo>
                    <a:lnTo>
                      <a:pt x="1366" y="462"/>
                    </a:lnTo>
                    <a:cubicBezTo>
                      <a:pt x="1377" y="473"/>
                      <a:pt x="1387" y="473"/>
                      <a:pt x="1398" y="483"/>
                    </a:cubicBezTo>
                    <a:cubicBezTo>
                      <a:pt x="1429" y="483"/>
                      <a:pt x="1450" y="483"/>
                      <a:pt x="1471" y="473"/>
                    </a:cubicBezTo>
                    <a:cubicBezTo>
                      <a:pt x="1492" y="452"/>
                      <a:pt x="1524" y="431"/>
                      <a:pt x="1534" y="410"/>
                    </a:cubicBezTo>
                    <a:cubicBezTo>
                      <a:pt x="1587" y="357"/>
                      <a:pt x="1629" y="284"/>
                      <a:pt x="1660" y="210"/>
                    </a:cubicBezTo>
                    <a:cubicBezTo>
                      <a:pt x="1671" y="179"/>
                      <a:pt x="1692" y="147"/>
                      <a:pt x="1702" y="105"/>
                    </a:cubicBezTo>
                    <a:cubicBezTo>
                      <a:pt x="1702" y="84"/>
                      <a:pt x="1713" y="53"/>
                      <a:pt x="1713" y="32"/>
                    </a:cubicBezTo>
                    <a:cubicBezTo>
                      <a:pt x="1713" y="21"/>
                      <a:pt x="1713" y="0"/>
                      <a:pt x="16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7" name="Google Shape;4757;p79"/>
              <p:cNvSpPr/>
              <p:nvPr/>
            </p:nvSpPr>
            <p:spPr>
              <a:xfrm>
                <a:off x="2143481" y="4381531"/>
                <a:ext cx="72733" cy="7521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000" extrusionOk="0">
                    <a:moveTo>
                      <a:pt x="200" y="1"/>
                    </a:moveTo>
                    <a:cubicBezTo>
                      <a:pt x="167" y="1"/>
                      <a:pt x="139" y="9"/>
                      <a:pt x="116" y="25"/>
                    </a:cubicBezTo>
                    <a:cubicBezTo>
                      <a:pt x="1" y="109"/>
                      <a:pt x="74" y="393"/>
                      <a:pt x="284" y="655"/>
                    </a:cubicBezTo>
                    <a:cubicBezTo>
                      <a:pt x="442" y="864"/>
                      <a:pt x="640" y="999"/>
                      <a:pt x="773" y="999"/>
                    </a:cubicBezTo>
                    <a:cubicBezTo>
                      <a:pt x="808" y="999"/>
                      <a:pt x="838" y="990"/>
                      <a:pt x="862" y="970"/>
                    </a:cubicBezTo>
                    <a:cubicBezTo>
                      <a:pt x="967" y="886"/>
                      <a:pt x="893" y="603"/>
                      <a:pt x="694" y="340"/>
                    </a:cubicBezTo>
                    <a:cubicBezTo>
                      <a:pt x="526" y="130"/>
                      <a:pt x="330" y="1"/>
                      <a:pt x="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8" name="Google Shape;4758;p79"/>
              <p:cNvSpPr/>
              <p:nvPr/>
            </p:nvSpPr>
            <p:spPr>
              <a:xfrm>
                <a:off x="2156117" y="4382659"/>
                <a:ext cx="56110" cy="67994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04" extrusionOk="0">
                    <a:moveTo>
                      <a:pt x="746" y="840"/>
                    </a:moveTo>
                    <a:cubicBezTo>
                      <a:pt x="746" y="840"/>
                      <a:pt x="746" y="845"/>
                      <a:pt x="743" y="847"/>
                    </a:cubicBezTo>
                    <a:lnTo>
                      <a:pt x="743" y="847"/>
                    </a:lnTo>
                    <a:cubicBezTo>
                      <a:pt x="745" y="846"/>
                      <a:pt x="746" y="844"/>
                      <a:pt x="746" y="840"/>
                    </a:cubicBezTo>
                    <a:close/>
                    <a:moveTo>
                      <a:pt x="95" y="0"/>
                    </a:moveTo>
                    <a:cubicBezTo>
                      <a:pt x="85" y="0"/>
                      <a:pt x="85" y="10"/>
                      <a:pt x="85" y="10"/>
                    </a:cubicBezTo>
                    <a:lnTo>
                      <a:pt x="64" y="10"/>
                    </a:lnTo>
                    <a:cubicBezTo>
                      <a:pt x="53" y="10"/>
                      <a:pt x="53" y="21"/>
                      <a:pt x="43" y="21"/>
                    </a:cubicBezTo>
                    <a:cubicBezTo>
                      <a:pt x="43" y="31"/>
                      <a:pt x="32" y="31"/>
                      <a:pt x="32" y="31"/>
                    </a:cubicBezTo>
                    <a:cubicBezTo>
                      <a:pt x="32" y="31"/>
                      <a:pt x="32" y="42"/>
                      <a:pt x="22" y="42"/>
                    </a:cubicBezTo>
                    <a:cubicBezTo>
                      <a:pt x="22" y="52"/>
                      <a:pt x="11" y="63"/>
                      <a:pt x="11" y="63"/>
                    </a:cubicBezTo>
                    <a:lnTo>
                      <a:pt x="11" y="73"/>
                    </a:lnTo>
                    <a:cubicBezTo>
                      <a:pt x="11" y="84"/>
                      <a:pt x="1" y="94"/>
                      <a:pt x="1" y="105"/>
                    </a:cubicBezTo>
                    <a:lnTo>
                      <a:pt x="1" y="126"/>
                    </a:lnTo>
                    <a:lnTo>
                      <a:pt x="1" y="178"/>
                    </a:lnTo>
                    <a:cubicBezTo>
                      <a:pt x="11" y="199"/>
                      <a:pt x="11" y="220"/>
                      <a:pt x="22" y="241"/>
                    </a:cubicBezTo>
                    <a:lnTo>
                      <a:pt x="53" y="336"/>
                    </a:lnTo>
                    <a:lnTo>
                      <a:pt x="116" y="462"/>
                    </a:lnTo>
                    <a:cubicBezTo>
                      <a:pt x="148" y="504"/>
                      <a:pt x="169" y="546"/>
                      <a:pt x="200" y="588"/>
                    </a:cubicBezTo>
                    <a:lnTo>
                      <a:pt x="211" y="588"/>
                    </a:lnTo>
                    <a:cubicBezTo>
                      <a:pt x="263" y="661"/>
                      <a:pt x="337" y="735"/>
                      <a:pt x="410" y="787"/>
                    </a:cubicBezTo>
                    <a:cubicBezTo>
                      <a:pt x="431" y="808"/>
                      <a:pt x="452" y="829"/>
                      <a:pt x="473" y="840"/>
                    </a:cubicBezTo>
                    <a:cubicBezTo>
                      <a:pt x="494" y="850"/>
                      <a:pt x="526" y="871"/>
                      <a:pt x="547" y="882"/>
                    </a:cubicBezTo>
                    <a:cubicBezTo>
                      <a:pt x="557" y="882"/>
                      <a:pt x="568" y="882"/>
                      <a:pt x="578" y="892"/>
                    </a:cubicBezTo>
                    <a:cubicBezTo>
                      <a:pt x="599" y="892"/>
                      <a:pt x="610" y="903"/>
                      <a:pt x="631" y="903"/>
                    </a:cubicBezTo>
                    <a:lnTo>
                      <a:pt x="673" y="903"/>
                    </a:lnTo>
                    <a:cubicBezTo>
                      <a:pt x="673" y="903"/>
                      <a:pt x="683" y="892"/>
                      <a:pt x="694" y="892"/>
                    </a:cubicBezTo>
                    <a:cubicBezTo>
                      <a:pt x="704" y="892"/>
                      <a:pt x="704" y="892"/>
                      <a:pt x="715" y="882"/>
                    </a:cubicBezTo>
                    <a:lnTo>
                      <a:pt x="725" y="871"/>
                    </a:lnTo>
                    <a:cubicBezTo>
                      <a:pt x="732" y="864"/>
                      <a:pt x="735" y="857"/>
                      <a:pt x="739" y="850"/>
                    </a:cubicBezTo>
                    <a:lnTo>
                      <a:pt x="739" y="850"/>
                    </a:lnTo>
                    <a:cubicBezTo>
                      <a:pt x="741" y="849"/>
                      <a:pt x="742" y="849"/>
                      <a:pt x="743" y="847"/>
                    </a:cubicBezTo>
                    <a:lnTo>
                      <a:pt x="743" y="847"/>
                    </a:lnTo>
                    <a:cubicBezTo>
                      <a:pt x="742" y="849"/>
                      <a:pt x="740" y="849"/>
                      <a:pt x="739" y="850"/>
                    </a:cubicBezTo>
                    <a:lnTo>
                      <a:pt x="739" y="850"/>
                    </a:lnTo>
                    <a:cubicBezTo>
                      <a:pt x="741" y="847"/>
                      <a:pt x="743" y="843"/>
                      <a:pt x="746" y="840"/>
                    </a:cubicBezTo>
                    <a:cubicBezTo>
                      <a:pt x="746" y="798"/>
                      <a:pt x="736" y="756"/>
                      <a:pt x="725" y="703"/>
                    </a:cubicBezTo>
                    <a:cubicBezTo>
                      <a:pt x="694" y="588"/>
                      <a:pt x="620" y="451"/>
                      <a:pt x="526" y="325"/>
                    </a:cubicBezTo>
                    <a:cubicBezTo>
                      <a:pt x="410" y="168"/>
                      <a:pt x="274" y="63"/>
                      <a:pt x="148" y="10"/>
                    </a:cubicBezTo>
                    <a:lnTo>
                      <a:pt x="127" y="10"/>
                    </a:lnTo>
                    <a:cubicBezTo>
                      <a:pt x="127" y="0"/>
                      <a:pt x="116" y="0"/>
                      <a:pt x="1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9" name="Google Shape;4759;p79"/>
              <p:cNvSpPr/>
              <p:nvPr/>
            </p:nvSpPr>
            <p:spPr>
              <a:xfrm>
                <a:off x="2159276" y="4384238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0" name="Google Shape;4760;p79"/>
              <p:cNvSpPr/>
              <p:nvPr/>
            </p:nvSpPr>
            <p:spPr>
              <a:xfrm>
                <a:off x="2159276" y="4384238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1" name="Google Shape;4761;p79"/>
              <p:cNvSpPr/>
              <p:nvPr/>
            </p:nvSpPr>
            <p:spPr>
              <a:xfrm>
                <a:off x="2160028" y="4407931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2" name="Google Shape;4762;p79"/>
              <p:cNvSpPr/>
              <p:nvPr/>
            </p:nvSpPr>
            <p:spPr>
              <a:xfrm>
                <a:off x="2171085" y="4426885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3" name="Google Shape;4763;p79"/>
              <p:cNvSpPr/>
              <p:nvPr/>
            </p:nvSpPr>
            <p:spPr>
              <a:xfrm>
                <a:off x="2206661" y="4450578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4" name="Google Shape;4764;p79"/>
              <p:cNvSpPr/>
              <p:nvPr/>
            </p:nvSpPr>
            <p:spPr>
              <a:xfrm>
                <a:off x="2164015" y="4388149"/>
                <a:ext cx="46633" cy="56186"/>
              </a:xfrm>
              <a:custGeom>
                <a:avLst/>
                <a:gdLst/>
                <a:ahLst/>
                <a:cxnLst/>
                <a:rect l="l" t="t" r="r" b="b"/>
                <a:pathLst>
                  <a:path w="620" h="747" extrusionOk="0">
                    <a:moveTo>
                      <a:pt x="74" y="0"/>
                    </a:moveTo>
                    <a:cubicBezTo>
                      <a:pt x="64" y="0"/>
                      <a:pt x="53" y="0"/>
                      <a:pt x="43" y="11"/>
                    </a:cubicBezTo>
                    <a:lnTo>
                      <a:pt x="32" y="11"/>
                    </a:lnTo>
                    <a:cubicBezTo>
                      <a:pt x="32" y="21"/>
                      <a:pt x="22" y="21"/>
                      <a:pt x="22" y="32"/>
                    </a:cubicBezTo>
                    <a:cubicBezTo>
                      <a:pt x="11" y="42"/>
                      <a:pt x="11" y="42"/>
                      <a:pt x="11" y="53"/>
                    </a:cubicBezTo>
                    <a:lnTo>
                      <a:pt x="11" y="42"/>
                    </a:lnTo>
                    <a:cubicBezTo>
                      <a:pt x="11" y="53"/>
                      <a:pt x="1" y="63"/>
                      <a:pt x="1" y="74"/>
                    </a:cubicBezTo>
                    <a:lnTo>
                      <a:pt x="1" y="95"/>
                    </a:lnTo>
                    <a:lnTo>
                      <a:pt x="1" y="137"/>
                    </a:lnTo>
                    <a:cubicBezTo>
                      <a:pt x="11" y="158"/>
                      <a:pt x="11" y="179"/>
                      <a:pt x="22" y="200"/>
                    </a:cubicBezTo>
                    <a:cubicBezTo>
                      <a:pt x="22" y="221"/>
                      <a:pt x="32" y="242"/>
                      <a:pt x="43" y="273"/>
                    </a:cubicBezTo>
                    <a:lnTo>
                      <a:pt x="43" y="263"/>
                    </a:lnTo>
                    <a:cubicBezTo>
                      <a:pt x="53" y="305"/>
                      <a:pt x="74" y="336"/>
                      <a:pt x="95" y="378"/>
                    </a:cubicBezTo>
                    <a:cubicBezTo>
                      <a:pt x="116" y="410"/>
                      <a:pt x="137" y="441"/>
                      <a:pt x="169" y="483"/>
                    </a:cubicBezTo>
                    <a:cubicBezTo>
                      <a:pt x="190" y="515"/>
                      <a:pt x="221" y="536"/>
                      <a:pt x="242" y="567"/>
                    </a:cubicBezTo>
                    <a:cubicBezTo>
                      <a:pt x="274" y="599"/>
                      <a:pt x="305" y="630"/>
                      <a:pt x="337" y="651"/>
                    </a:cubicBezTo>
                    <a:cubicBezTo>
                      <a:pt x="358" y="662"/>
                      <a:pt x="368" y="672"/>
                      <a:pt x="389" y="683"/>
                    </a:cubicBezTo>
                    <a:cubicBezTo>
                      <a:pt x="410" y="704"/>
                      <a:pt x="431" y="714"/>
                      <a:pt x="463" y="725"/>
                    </a:cubicBezTo>
                    <a:cubicBezTo>
                      <a:pt x="473" y="725"/>
                      <a:pt x="473" y="735"/>
                      <a:pt x="484" y="735"/>
                    </a:cubicBezTo>
                    <a:lnTo>
                      <a:pt x="515" y="735"/>
                    </a:lnTo>
                    <a:lnTo>
                      <a:pt x="526" y="746"/>
                    </a:lnTo>
                    <a:lnTo>
                      <a:pt x="547" y="746"/>
                    </a:lnTo>
                    <a:cubicBezTo>
                      <a:pt x="557" y="735"/>
                      <a:pt x="568" y="735"/>
                      <a:pt x="578" y="735"/>
                    </a:cubicBezTo>
                    <a:lnTo>
                      <a:pt x="589" y="725"/>
                    </a:lnTo>
                    <a:cubicBezTo>
                      <a:pt x="599" y="725"/>
                      <a:pt x="599" y="714"/>
                      <a:pt x="610" y="704"/>
                    </a:cubicBezTo>
                    <a:lnTo>
                      <a:pt x="610" y="704"/>
                    </a:lnTo>
                    <a:lnTo>
                      <a:pt x="599" y="714"/>
                    </a:lnTo>
                    <a:cubicBezTo>
                      <a:pt x="610" y="704"/>
                      <a:pt x="610" y="704"/>
                      <a:pt x="610" y="693"/>
                    </a:cubicBezTo>
                    <a:cubicBezTo>
                      <a:pt x="610" y="683"/>
                      <a:pt x="620" y="672"/>
                      <a:pt x="620" y="662"/>
                    </a:cubicBezTo>
                    <a:lnTo>
                      <a:pt x="620" y="641"/>
                    </a:lnTo>
                    <a:lnTo>
                      <a:pt x="620" y="620"/>
                    </a:lnTo>
                    <a:cubicBezTo>
                      <a:pt x="589" y="504"/>
                      <a:pt x="515" y="368"/>
                      <a:pt x="421" y="252"/>
                    </a:cubicBezTo>
                    <a:cubicBezTo>
                      <a:pt x="368" y="179"/>
                      <a:pt x="305" y="116"/>
                      <a:pt x="242" y="63"/>
                    </a:cubicBezTo>
                    <a:cubicBezTo>
                      <a:pt x="242" y="63"/>
                      <a:pt x="232" y="53"/>
                      <a:pt x="221" y="53"/>
                    </a:cubicBezTo>
                    <a:cubicBezTo>
                      <a:pt x="221" y="42"/>
                      <a:pt x="211" y="42"/>
                      <a:pt x="200" y="42"/>
                    </a:cubicBezTo>
                    <a:cubicBezTo>
                      <a:pt x="190" y="32"/>
                      <a:pt x="179" y="21"/>
                      <a:pt x="169" y="21"/>
                    </a:cubicBezTo>
                    <a:lnTo>
                      <a:pt x="158" y="21"/>
                    </a:lnTo>
                    <a:cubicBezTo>
                      <a:pt x="148" y="11"/>
                      <a:pt x="148" y="11"/>
                      <a:pt x="137" y="11"/>
                    </a:cubicBezTo>
                    <a:cubicBezTo>
                      <a:pt x="127" y="11"/>
                      <a:pt x="116" y="0"/>
                      <a:pt x="106" y="0"/>
                    </a:cubicBez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5" name="Google Shape;4765;p79"/>
              <p:cNvSpPr/>
              <p:nvPr/>
            </p:nvSpPr>
            <p:spPr>
              <a:xfrm>
                <a:off x="2166346" y="4388977"/>
                <a:ext cx="75" cy="8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6" name="Google Shape;4766;p79"/>
              <p:cNvSpPr/>
              <p:nvPr/>
            </p:nvSpPr>
            <p:spPr>
              <a:xfrm>
                <a:off x="2176651" y="4389729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7" name="Google Shape;4767;p79"/>
              <p:cNvSpPr/>
              <p:nvPr/>
            </p:nvSpPr>
            <p:spPr>
              <a:xfrm>
                <a:off x="2165594" y="4389729"/>
                <a:ext cx="75" cy="9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1" y="11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8" name="Google Shape;4768;p79"/>
              <p:cNvSpPr/>
              <p:nvPr/>
            </p:nvSpPr>
            <p:spPr>
              <a:xfrm>
                <a:off x="2165594" y="4390556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9" name="Google Shape;4769;p79"/>
              <p:cNvSpPr/>
              <p:nvPr/>
            </p:nvSpPr>
            <p:spPr>
              <a:xfrm>
                <a:off x="2208241" y="4442680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70" name="Google Shape;4770;p79"/>
              <p:cNvSpPr/>
              <p:nvPr/>
            </p:nvSpPr>
            <p:spPr>
              <a:xfrm>
                <a:off x="2208241" y="4442680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71" name="Google Shape;4771;p79"/>
              <p:cNvSpPr/>
              <p:nvPr/>
            </p:nvSpPr>
            <p:spPr>
              <a:xfrm>
                <a:off x="2208241" y="4442680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72" name="Google Shape;4772;p79"/>
              <p:cNvSpPr/>
              <p:nvPr/>
            </p:nvSpPr>
            <p:spPr>
              <a:xfrm>
                <a:off x="2206661" y="4443432"/>
                <a:ext cx="827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1" y="0"/>
                    </a:move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91" name="Google Shape;4791;p79"/>
          <p:cNvGrpSpPr/>
          <p:nvPr/>
        </p:nvGrpSpPr>
        <p:grpSpPr>
          <a:xfrm>
            <a:off x="758217" y="1151993"/>
            <a:ext cx="269143" cy="205929"/>
            <a:chOff x="-1165325" y="1368300"/>
            <a:chExt cx="157550" cy="120525"/>
          </a:xfrm>
        </p:grpSpPr>
        <p:sp>
          <p:nvSpPr>
            <p:cNvPr id="4792" name="Google Shape;4792;p7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3" name="Google Shape;4793;p7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4" name="Google Shape;4794;p7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5" name="Google Shape;4795;p7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6" name="Google Shape;4796;p7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97" name="Google Shape;4797;p79"/>
          <p:cNvGrpSpPr/>
          <p:nvPr/>
        </p:nvGrpSpPr>
        <p:grpSpPr>
          <a:xfrm rot="-2700000">
            <a:off x="2680236" y="4013472"/>
            <a:ext cx="269154" cy="205935"/>
            <a:chOff x="-1165325" y="1368300"/>
            <a:chExt cx="157550" cy="120525"/>
          </a:xfrm>
        </p:grpSpPr>
        <p:sp>
          <p:nvSpPr>
            <p:cNvPr id="4798" name="Google Shape;4798;p7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9" name="Google Shape;4799;p7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00" name="Google Shape;4800;p7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01" name="Google Shape;4801;p7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02" name="Google Shape;4802;p7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73C5317-E563-456F-9D44-844399F2A67D}"/>
              </a:ext>
            </a:extLst>
          </p:cNvPr>
          <p:cNvSpPr/>
          <p:nvPr/>
        </p:nvSpPr>
        <p:spPr>
          <a:xfrm>
            <a:off x="4720856" y="3905693"/>
            <a:ext cx="3710044" cy="432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269B-CF4D-4441-9832-FFCE4350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99" y="1998135"/>
            <a:ext cx="5462728" cy="211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- Yasmeen Mostafa</a:t>
            </a:r>
            <a:br>
              <a:rPr lang="en-US" sz="2800" dirty="0"/>
            </a:br>
            <a:r>
              <a:rPr lang="en-US" sz="2800" dirty="0"/>
              <a:t>- Abdelrahman Youssef</a:t>
            </a:r>
            <a:br>
              <a:rPr lang="en-US" sz="2800" dirty="0"/>
            </a:br>
            <a:r>
              <a:rPr lang="en-US" sz="2800" dirty="0"/>
              <a:t>- Mahmoud </a:t>
            </a:r>
            <a:r>
              <a:rPr lang="en-US" sz="2800" dirty="0" err="1"/>
              <a:t>Badawy</a:t>
            </a:r>
            <a:br>
              <a:rPr lang="en-US" sz="2800" dirty="0"/>
            </a:br>
            <a:r>
              <a:rPr lang="en-US" sz="2800" dirty="0"/>
              <a:t>- Kareem Mamdouh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06B5F2-D502-4798-921F-7CA28C7F456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3099" y="785175"/>
            <a:ext cx="6398901" cy="841800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5" name="Google Shape;15096;p95">
            <a:extLst>
              <a:ext uri="{FF2B5EF4-FFF2-40B4-BE49-F238E27FC236}">
                <a16:creationId xmlns:a16="http://schemas.microsoft.com/office/drawing/2014/main" id="{2E18D7BF-CC88-4A02-A3ED-0F33F50BE7AD}"/>
              </a:ext>
            </a:extLst>
          </p:cNvPr>
          <p:cNvSpPr/>
          <p:nvPr/>
        </p:nvSpPr>
        <p:spPr>
          <a:xfrm>
            <a:off x="5913528" y="1998135"/>
            <a:ext cx="2396944" cy="1744264"/>
          </a:xfrm>
          <a:custGeom>
            <a:avLst/>
            <a:gdLst/>
            <a:ahLst/>
            <a:cxnLst/>
            <a:rect l="l" t="t" r="r" b="b"/>
            <a:pathLst>
              <a:path w="10907" h="7966" extrusionOk="0">
                <a:moveTo>
                  <a:pt x="7168" y="357"/>
                </a:moveTo>
                <a:lnTo>
                  <a:pt x="7168" y="1893"/>
                </a:lnTo>
                <a:cubicBezTo>
                  <a:pt x="7168" y="2131"/>
                  <a:pt x="7120" y="2357"/>
                  <a:pt x="7013" y="2560"/>
                </a:cubicBezTo>
                <a:cubicBezTo>
                  <a:pt x="7001" y="2584"/>
                  <a:pt x="7001" y="2608"/>
                  <a:pt x="7001" y="2643"/>
                </a:cubicBezTo>
                <a:lnTo>
                  <a:pt x="7001" y="3084"/>
                </a:lnTo>
                <a:cubicBezTo>
                  <a:pt x="7001" y="3512"/>
                  <a:pt x="6822" y="3917"/>
                  <a:pt x="6513" y="4203"/>
                </a:cubicBezTo>
                <a:cubicBezTo>
                  <a:pt x="6465" y="4227"/>
                  <a:pt x="6429" y="4274"/>
                  <a:pt x="6394" y="4310"/>
                </a:cubicBezTo>
                <a:cubicBezTo>
                  <a:pt x="6111" y="4514"/>
                  <a:pt x="5775" y="4621"/>
                  <a:pt x="5415" y="4621"/>
                </a:cubicBezTo>
                <a:cubicBezTo>
                  <a:pt x="5396" y="4621"/>
                  <a:pt x="5377" y="4620"/>
                  <a:pt x="5358" y="4620"/>
                </a:cubicBezTo>
                <a:cubicBezTo>
                  <a:pt x="4536" y="4560"/>
                  <a:pt x="3917" y="3858"/>
                  <a:pt x="3917" y="3024"/>
                </a:cubicBezTo>
                <a:lnTo>
                  <a:pt x="3917" y="2643"/>
                </a:lnTo>
                <a:cubicBezTo>
                  <a:pt x="3917" y="2608"/>
                  <a:pt x="3917" y="2596"/>
                  <a:pt x="3905" y="2560"/>
                </a:cubicBezTo>
                <a:cubicBezTo>
                  <a:pt x="3798" y="2357"/>
                  <a:pt x="3751" y="2131"/>
                  <a:pt x="3751" y="1893"/>
                </a:cubicBezTo>
                <a:lnTo>
                  <a:pt x="3751" y="1548"/>
                </a:lnTo>
                <a:cubicBezTo>
                  <a:pt x="3751" y="893"/>
                  <a:pt x="4286" y="357"/>
                  <a:pt x="4941" y="357"/>
                </a:cubicBezTo>
                <a:close/>
                <a:moveTo>
                  <a:pt x="10013" y="2905"/>
                </a:moveTo>
                <a:lnTo>
                  <a:pt x="10013" y="3560"/>
                </a:lnTo>
                <a:cubicBezTo>
                  <a:pt x="10013" y="3667"/>
                  <a:pt x="9989" y="3774"/>
                  <a:pt x="9942" y="3870"/>
                </a:cubicBezTo>
                <a:lnTo>
                  <a:pt x="9870" y="4036"/>
                </a:lnTo>
                <a:cubicBezTo>
                  <a:pt x="9858" y="4048"/>
                  <a:pt x="9858" y="4084"/>
                  <a:pt x="9858" y="4108"/>
                </a:cubicBezTo>
                <a:lnTo>
                  <a:pt x="9858" y="4453"/>
                </a:lnTo>
                <a:cubicBezTo>
                  <a:pt x="9870" y="4679"/>
                  <a:pt x="9763" y="4882"/>
                  <a:pt x="9597" y="5048"/>
                </a:cubicBezTo>
                <a:cubicBezTo>
                  <a:pt x="9451" y="5205"/>
                  <a:pt x="9244" y="5288"/>
                  <a:pt x="9022" y="5288"/>
                </a:cubicBezTo>
                <a:cubicBezTo>
                  <a:pt x="9007" y="5288"/>
                  <a:pt x="8992" y="5287"/>
                  <a:pt x="8977" y="5286"/>
                </a:cubicBezTo>
                <a:cubicBezTo>
                  <a:pt x="8513" y="5275"/>
                  <a:pt x="8144" y="4870"/>
                  <a:pt x="8144" y="4382"/>
                </a:cubicBezTo>
                <a:lnTo>
                  <a:pt x="8144" y="4084"/>
                </a:lnTo>
                <a:cubicBezTo>
                  <a:pt x="8144" y="4048"/>
                  <a:pt x="8144" y="4036"/>
                  <a:pt x="8132" y="4012"/>
                </a:cubicBezTo>
                <a:lnTo>
                  <a:pt x="8025" y="3810"/>
                </a:lnTo>
                <a:cubicBezTo>
                  <a:pt x="8002" y="3741"/>
                  <a:pt x="7968" y="3672"/>
                  <a:pt x="7966" y="3582"/>
                </a:cubicBezTo>
                <a:lnTo>
                  <a:pt x="7966" y="3582"/>
                </a:lnTo>
                <a:cubicBezTo>
                  <a:pt x="7973" y="3196"/>
                  <a:pt x="8279" y="2905"/>
                  <a:pt x="8644" y="2905"/>
                </a:cubicBezTo>
                <a:close/>
                <a:moveTo>
                  <a:pt x="1727" y="2893"/>
                </a:moveTo>
                <a:cubicBezTo>
                  <a:pt x="2000" y="2893"/>
                  <a:pt x="2250" y="3000"/>
                  <a:pt x="2441" y="3191"/>
                </a:cubicBezTo>
                <a:cubicBezTo>
                  <a:pt x="2643" y="3381"/>
                  <a:pt x="2739" y="3655"/>
                  <a:pt x="2774" y="3929"/>
                </a:cubicBezTo>
                <a:cubicBezTo>
                  <a:pt x="2774" y="4024"/>
                  <a:pt x="2786" y="4132"/>
                  <a:pt x="2786" y="4227"/>
                </a:cubicBezTo>
                <a:lnTo>
                  <a:pt x="2786" y="4262"/>
                </a:lnTo>
                <a:cubicBezTo>
                  <a:pt x="2608" y="3989"/>
                  <a:pt x="2358" y="3798"/>
                  <a:pt x="2000" y="3691"/>
                </a:cubicBezTo>
                <a:cubicBezTo>
                  <a:pt x="1753" y="3615"/>
                  <a:pt x="1520" y="3607"/>
                  <a:pt x="1431" y="3607"/>
                </a:cubicBezTo>
                <a:cubicBezTo>
                  <a:pt x="1409" y="3607"/>
                  <a:pt x="1396" y="3608"/>
                  <a:pt x="1393" y="3608"/>
                </a:cubicBezTo>
                <a:cubicBezTo>
                  <a:pt x="1346" y="3608"/>
                  <a:pt x="1310" y="3620"/>
                  <a:pt x="1286" y="3655"/>
                </a:cubicBezTo>
                <a:lnTo>
                  <a:pt x="1000" y="3953"/>
                </a:lnTo>
                <a:cubicBezTo>
                  <a:pt x="941" y="4012"/>
                  <a:pt x="941" y="4108"/>
                  <a:pt x="1000" y="4167"/>
                </a:cubicBezTo>
                <a:cubicBezTo>
                  <a:pt x="1030" y="4197"/>
                  <a:pt x="1072" y="4212"/>
                  <a:pt x="1113" y="4212"/>
                </a:cubicBezTo>
                <a:cubicBezTo>
                  <a:pt x="1155" y="4212"/>
                  <a:pt x="1197" y="4197"/>
                  <a:pt x="1226" y="4167"/>
                </a:cubicBezTo>
                <a:lnTo>
                  <a:pt x="1465" y="3917"/>
                </a:lnTo>
                <a:cubicBezTo>
                  <a:pt x="1667" y="3929"/>
                  <a:pt x="2322" y="4012"/>
                  <a:pt x="2572" y="4572"/>
                </a:cubicBezTo>
                <a:cubicBezTo>
                  <a:pt x="2500" y="4989"/>
                  <a:pt x="2143" y="5298"/>
                  <a:pt x="1727" y="5298"/>
                </a:cubicBezTo>
                <a:cubicBezTo>
                  <a:pt x="1250" y="5298"/>
                  <a:pt x="869" y="4917"/>
                  <a:pt x="869" y="4441"/>
                </a:cubicBezTo>
                <a:cubicBezTo>
                  <a:pt x="869" y="4346"/>
                  <a:pt x="798" y="4274"/>
                  <a:pt x="703" y="4274"/>
                </a:cubicBezTo>
                <a:lnTo>
                  <a:pt x="679" y="4274"/>
                </a:lnTo>
                <a:lnTo>
                  <a:pt x="679" y="4227"/>
                </a:lnTo>
                <a:cubicBezTo>
                  <a:pt x="679" y="4132"/>
                  <a:pt x="679" y="4024"/>
                  <a:pt x="691" y="3929"/>
                </a:cubicBezTo>
                <a:cubicBezTo>
                  <a:pt x="703" y="3655"/>
                  <a:pt x="822" y="3381"/>
                  <a:pt x="1012" y="3191"/>
                </a:cubicBezTo>
                <a:cubicBezTo>
                  <a:pt x="1215" y="3000"/>
                  <a:pt x="1465" y="2893"/>
                  <a:pt x="1727" y="2893"/>
                </a:cubicBezTo>
                <a:close/>
                <a:moveTo>
                  <a:pt x="643" y="4882"/>
                </a:moveTo>
                <a:cubicBezTo>
                  <a:pt x="726" y="5096"/>
                  <a:pt x="881" y="5275"/>
                  <a:pt x="1060" y="5405"/>
                </a:cubicBezTo>
                <a:lnTo>
                  <a:pt x="1060" y="5596"/>
                </a:lnTo>
                <a:cubicBezTo>
                  <a:pt x="762" y="5501"/>
                  <a:pt x="619" y="5346"/>
                  <a:pt x="560" y="5275"/>
                </a:cubicBezTo>
                <a:cubicBezTo>
                  <a:pt x="595" y="5155"/>
                  <a:pt x="631" y="5036"/>
                  <a:pt x="643" y="4882"/>
                </a:cubicBezTo>
                <a:close/>
                <a:moveTo>
                  <a:pt x="2798" y="4882"/>
                </a:moveTo>
                <a:cubicBezTo>
                  <a:pt x="2810" y="5024"/>
                  <a:pt x="2846" y="5155"/>
                  <a:pt x="2893" y="5263"/>
                </a:cubicBezTo>
                <a:cubicBezTo>
                  <a:pt x="2834" y="5346"/>
                  <a:pt x="2679" y="5477"/>
                  <a:pt x="2381" y="5596"/>
                </a:cubicBezTo>
                <a:lnTo>
                  <a:pt x="2381" y="5405"/>
                </a:lnTo>
                <a:cubicBezTo>
                  <a:pt x="2560" y="5275"/>
                  <a:pt x="2715" y="5096"/>
                  <a:pt x="2798" y="4882"/>
                </a:cubicBezTo>
                <a:close/>
                <a:moveTo>
                  <a:pt x="6299" y="4727"/>
                </a:moveTo>
                <a:lnTo>
                  <a:pt x="6299" y="5001"/>
                </a:lnTo>
                <a:lnTo>
                  <a:pt x="5453" y="5596"/>
                </a:lnTo>
                <a:lnTo>
                  <a:pt x="4584" y="5024"/>
                </a:lnTo>
                <a:lnTo>
                  <a:pt x="4584" y="4727"/>
                </a:lnTo>
                <a:cubicBezTo>
                  <a:pt x="4810" y="4846"/>
                  <a:pt x="5060" y="4917"/>
                  <a:pt x="5322" y="4929"/>
                </a:cubicBezTo>
                <a:lnTo>
                  <a:pt x="5441" y="4929"/>
                </a:lnTo>
                <a:cubicBezTo>
                  <a:pt x="5739" y="4929"/>
                  <a:pt x="6037" y="4858"/>
                  <a:pt x="6299" y="4727"/>
                </a:cubicBezTo>
                <a:close/>
                <a:moveTo>
                  <a:pt x="9347" y="5572"/>
                </a:moveTo>
                <a:lnTo>
                  <a:pt x="9347" y="5632"/>
                </a:lnTo>
                <a:cubicBezTo>
                  <a:pt x="9347" y="5656"/>
                  <a:pt x="9347" y="5691"/>
                  <a:pt x="9358" y="5715"/>
                </a:cubicBezTo>
                <a:lnTo>
                  <a:pt x="9001" y="6072"/>
                </a:lnTo>
                <a:lnTo>
                  <a:pt x="8644" y="5715"/>
                </a:lnTo>
                <a:cubicBezTo>
                  <a:pt x="8644" y="5691"/>
                  <a:pt x="8668" y="5656"/>
                  <a:pt x="8668" y="5632"/>
                </a:cubicBezTo>
                <a:lnTo>
                  <a:pt x="8668" y="5572"/>
                </a:lnTo>
                <a:cubicBezTo>
                  <a:pt x="8763" y="5596"/>
                  <a:pt x="8870" y="5632"/>
                  <a:pt x="8977" y="5632"/>
                </a:cubicBezTo>
                <a:lnTo>
                  <a:pt x="9001" y="5632"/>
                </a:lnTo>
                <a:cubicBezTo>
                  <a:pt x="9120" y="5632"/>
                  <a:pt x="9239" y="5620"/>
                  <a:pt x="9347" y="5572"/>
                </a:cubicBezTo>
                <a:close/>
                <a:moveTo>
                  <a:pt x="2108" y="5572"/>
                </a:moveTo>
                <a:lnTo>
                  <a:pt x="2108" y="5739"/>
                </a:lnTo>
                <a:cubicBezTo>
                  <a:pt x="2108" y="5798"/>
                  <a:pt x="2119" y="5834"/>
                  <a:pt x="2143" y="5882"/>
                </a:cubicBezTo>
                <a:lnTo>
                  <a:pt x="1965" y="6013"/>
                </a:lnTo>
                <a:cubicBezTo>
                  <a:pt x="1899" y="6084"/>
                  <a:pt x="1816" y="6120"/>
                  <a:pt x="1731" y="6120"/>
                </a:cubicBezTo>
                <a:cubicBezTo>
                  <a:pt x="1646" y="6120"/>
                  <a:pt x="1560" y="6084"/>
                  <a:pt x="1488" y="6013"/>
                </a:cubicBezTo>
                <a:lnTo>
                  <a:pt x="1346" y="5882"/>
                </a:lnTo>
                <a:cubicBezTo>
                  <a:pt x="1369" y="5834"/>
                  <a:pt x="1381" y="5775"/>
                  <a:pt x="1381" y="5739"/>
                </a:cubicBezTo>
                <a:lnTo>
                  <a:pt x="1381" y="5572"/>
                </a:lnTo>
                <a:cubicBezTo>
                  <a:pt x="1488" y="5596"/>
                  <a:pt x="1607" y="5632"/>
                  <a:pt x="1750" y="5632"/>
                </a:cubicBezTo>
                <a:cubicBezTo>
                  <a:pt x="1857" y="5632"/>
                  <a:pt x="1977" y="5608"/>
                  <a:pt x="2108" y="5572"/>
                </a:cubicBezTo>
                <a:close/>
                <a:moveTo>
                  <a:pt x="4465" y="5298"/>
                </a:moveTo>
                <a:lnTo>
                  <a:pt x="5215" y="5810"/>
                </a:lnTo>
                <a:lnTo>
                  <a:pt x="4810" y="6215"/>
                </a:lnTo>
                <a:lnTo>
                  <a:pt x="4798" y="6215"/>
                </a:lnTo>
                <a:lnTo>
                  <a:pt x="4310" y="5465"/>
                </a:lnTo>
                <a:lnTo>
                  <a:pt x="4465" y="5298"/>
                </a:lnTo>
                <a:close/>
                <a:moveTo>
                  <a:pt x="6429" y="5298"/>
                </a:moveTo>
                <a:lnTo>
                  <a:pt x="6596" y="5465"/>
                </a:lnTo>
                <a:lnTo>
                  <a:pt x="6108" y="6215"/>
                </a:lnTo>
                <a:lnTo>
                  <a:pt x="6096" y="6215"/>
                </a:lnTo>
                <a:lnTo>
                  <a:pt x="5691" y="5810"/>
                </a:lnTo>
                <a:lnTo>
                  <a:pt x="6429" y="5298"/>
                </a:lnTo>
                <a:close/>
                <a:moveTo>
                  <a:pt x="4905" y="0"/>
                </a:moveTo>
                <a:cubicBezTo>
                  <a:pt x="4072" y="0"/>
                  <a:pt x="3381" y="691"/>
                  <a:pt x="3381" y="1524"/>
                </a:cubicBezTo>
                <a:lnTo>
                  <a:pt x="3381" y="1869"/>
                </a:lnTo>
                <a:cubicBezTo>
                  <a:pt x="3381" y="2131"/>
                  <a:pt x="3441" y="2381"/>
                  <a:pt x="3548" y="2643"/>
                </a:cubicBezTo>
                <a:lnTo>
                  <a:pt x="3548" y="3000"/>
                </a:lnTo>
                <a:cubicBezTo>
                  <a:pt x="3548" y="3596"/>
                  <a:pt x="3810" y="4132"/>
                  <a:pt x="4227" y="4465"/>
                </a:cubicBezTo>
                <a:lnTo>
                  <a:pt x="4227" y="5001"/>
                </a:lnTo>
                <a:lnTo>
                  <a:pt x="3929" y="5322"/>
                </a:lnTo>
                <a:cubicBezTo>
                  <a:pt x="3905" y="5346"/>
                  <a:pt x="3893" y="5394"/>
                  <a:pt x="3893" y="5441"/>
                </a:cubicBezTo>
                <a:lnTo>
                  <a:pt x="2905" y="5798"/>
                </a:lnTo>
                <a:cubicBezTo>
                  <a:pt x="2834" y="5822"/>
                  <a:pt x="2774" y="5858"/>
                  <a:pt x="2715" y="5894"/>
                </a:cubicBezTo>
                <a:lnTo>
                  <a:pt x="2560" y="5822"/>
                </a:lnTo>
                <a:cubicBezTo>
                  <a:pt x="3024" y="5632"/>
                  <a:pt x="3155" y="5346"/>
                  <a:pt x="3179" y="5334"/>
                </a:cubicBezTo>
                <a:cubicBezTo>
                  <a:pt x="3203" y="5286"/>
                  <a:pt x="3203" y="5227"/>
                  <a:pt x="3179" y="5179"/>
                </a:cubicBezTo>
                <a:cubicBezTo>
                  <a:pt x="3060" y="4965"/>
                  <a:pt x="3036" y="4524"/>
                  <a:pt x="3036" y="4203"/>
                </a:cubicBezTo>
                <a:cubicBezTo>
                  <a:pt x="3036" y="4084"/>
                  <a:pt x="3036" y="3977"/>
                  <a:pt x="3024" y="3893"/>
                </a:cubicBezTo>
                <a:cubicBezTo>
                  <a:pt x="2965" y="3131"/>
                  <a:pt x="2405" y="2548"/>
                  <a:pt x="1691" y="2548"/>
                </a:cubicBezTo>
                <a:cubicBezTo>
                  <a:pt x="976" y="2548"/>
                  <a:pt x="393" y="3131"/>
                  <a:pt x="345" y="3893"/>
                </a:cubicBezTo>
                <a:cubicBezTo>
                  <a:pt x="345" y="3977"/>
                  <a:pt x="333" y="4084"/>
                  <a:pt x="333" y="4203"/>
                </a:cubicBezTo>
                <a:cubicBezTo>
                  <a:pt x="322" y="4548"/>
                  <a:pt x="298" y="4965"/>
                  <a:pt x="203" y="5179"/>
                </a:cubicBezTo>
                <a:cubicBezTo>
                  <a:pt x="167" y="5227"/>
                  <a:pt x="167" y="5286"/>
                  <a:pt x="203" y="5334"/>
                </a:cubicBezTo>
                <a:cubicBezTo>
                  <a:pt x="203" y="5346"/>
                  <a:pt x="345" y="5632"/>
                  <a:pt x="810" y="5822"/>
                </a:cubicBezTo>
                <a:lnTo>
                  <a:pt x="369" y="6037"/>
                </a:lnTo>
                <a:cubicBezTo>
                  <a:pt x="155" y="6156"/>
                  <a:pt x="0" y="6370"/>
                  <a:pt x="0" y="6632"/>
                </a:cubicBezTo>
                <a:lnTo>
                  <a:pt x="0" y="7799"/>
                </a:lnTo>
                <a:cubicBezTo>
                  <a:pt x="0" y="7894"/>
                  <a:pt x="72" y="7965"/>
                  <a:pt x="167" y="7965"/>
                </a:cubicBezTo>
                <a:cubicBezTo>
                  <a:pt x="250" y="7965"/>
                  <a:pt x="333" y="7894"/>
                  <a:pt x="333" y="7799"/>
                </a:cubicBezTo>
                <a:lnTo>
                  <a:pt x="333" y="6632"/>
                </a:lnTo>
                <a:cubicBezTo>
                  <a:pt x="333" y="6489"/>
                  <a:pt x="405" y="6370"/>
                  <a:pt x="524" y="6310"/>
                </a:cubicBezTo>
                <a:lnTo>
                  <a:pt x="1060" y="6048"/>
                </a:lnTo>
                <a:lnTo>
                  <a:pt x="1238" y="6227"/>
                </a:lnTo>
                <a:cubicBezTo>
                  <a:pt x="1369" y="6346"/>
                  <a:pt x="1536" y="6406"/>
                  <a:pt x="1703" y="6406"/>
                </a:cubicBezTo>
                <a:cubicBezTo>
                  <a:pt x="1857" y="6406"/>
                  <a:pt x="2024" y="6346"/>
                  <a:pt x="2155" y="6227"/>
                </a:cubicBezTo>
                <a:lnTo>
                  <a:pt x="2334" y="6048"/>
                </a:lnTo>
                <a:lnTo>
                  <a:pt x="2512" y="6132"/>
                </a:lnTo>
                <a:cubicBezTo>
                  <a:pt x="2441" y="6275"/>
                  <a:pt x="2381" y="6418"/>
                  <a:pt x="2381" y="6584"/>
                </a:cubicBezTo>
                <a:lnTo>
                  <a:pt x="2381" y="7799"/>
                </a:lnTo>
                <a:cubicBezTo>
                  <a:pt x="2381" y="7894"/>
                  <a:pt x="2453" y="7965"/>
                  <a:pt x="2548" y="7965"/>
                </a:cubicBezTo>
                <a:cubicBezTo>
                  <a:pt x="2631" y="7965"/>
                  <a:pt x="2715" y="7894"/>
                  <a:pt x="2715" y="7799"/>
                </a:cubicBezTo>
                <a:lnTo>
                  <a:pt x="2715" y="6584"/>
                </a:lnTo>
                <a:cubicBezTo>
                  <a:pt x="2715" y="6358"/>
                  <a:pt x="2846" y="6167"/>
                  <a:pt x="3048" y="6096"/>
                </a:cubicBezTo>
                <a:lnTo>
                  <a:pt x="4084" y="5715"/>
                </a:lnTo>
                <a:lnTo>
                  <a:pt x="4513" y="6358"/>
                </a:lnTo>
                <a:cubicBezTo>
                  <a:pt x="4572" y="6453"/>
                  <a:pt x="4655" y="6489"/>
                  <a:pt x="4751" y="6513"/>
                </a:cubicBezTo>
                <a:lnTo>
                  <a:pt x="4775" y="6513"/>
                </a:lnTo>
                <a:cubicBezTo>
                  <a:pt x="4870" y="6513"/>
                  <a:pt x="4941" y="6477"/>
                  <a:pt x="5013" y="6418"/>
                </a:cubicBezTo>
                <a:lnTo>
                  <a:pt x="5286" y="6156"/>
                </a:lnTo>
                <a:lnTo>
                  <a:pt x="5286" y="7799"/>
                </a:lnTo>
                <a:cubicBezTo>
                  <a:pt x="5286" y="7894"/>
                  <a:pt x="5358" y="7965"/>
                  <a:pt x="5453" y="7965"/>
                </a:cubicBezTo>
                <a:cubicBezTo>
                  <a:pt x="5537" y="7965"/>
                  <a:pt x="5608" y="7894"/>
                  <a:pt x="5608" y="7799"/>
                </a:cubicBezTo>
                <a:lnTo>
                  <a:pt x="5608" y="6156"/>
                </a:lnTo>
                <a:lnTo>
                  <a:pt x="5882" y="6418"/>
                </a:lnTo>
                <a:cubicBezTo>
                  <a:pt x="5941" y="6477"/>
                  <a:pt x="6025" y="6513"/>
                  <a:pt x="6120" y="6513"/>
                </a:cubicBezTo>
                <a:lnTo>
                  <a:pt x="6144" y="6513"/>
                </a:lnTo>
                <a:cubicBezTo>
                  <a:pt x="6251" y="6489"/>
                  <a:pt x="6322" y="6453"/>
                  <a:pt x="6382" y="6358"/>
                </a:cubicBezTo>
                <a:lnTo>
                  <a:pt x="6822" y="5715"/>
                </a:lnTo>
                <a:lnTo>
                  <a:pt x="7846" y="6096"/>
                </a:lnTo>
                <a:cubicBezTo>
                  <a:pt x="8049" y="6167"/>
                  <a:pt x="8192" y="6358"/>
                  <a:pt x="8192" y="6584"/>
                </a:cubicBezTo>
                <a:lnTo>
                  <a:pt x="8192" y="7799"/>
                </a:lnTo>
                <a:cubicBezTo>
                  <a:pt x="8192" y="7894"/>
                  <a:pt x="8263" y="7965"/>
                  <a:pt x="8346" y="7965"/>
                </a:cubicBezTo>
                <a:cubicBezTo>
                  <a:pt x="8442" y="7965"/>
                  <a:pt x="8513" y="7894"/>
                  <a:pt x="8513" y="7799"/>
                </a:cubicBezTo>
                <a:lnTo>
                  <a:pt x="8513" y="6584"/>
                </a:lnTo>
                <a:cubicBezTo>
                  <a:pt x="8513" y="6358"/>
                  <a:pt x="8430" y="6156"/>
                  <a:pt x="8275" y="6001"/>
                </a:cubicBezTo>
                <a:lnTo>
                  <a:pt x="8323" y="5989"/>
                </a:lnTo>
                <a:cubicBezTo>
                  <a:pt x="8370" y="5977"/>
                  <a:pt x="8406" y="5953"/>
                  <a:pt x="8465" y="5929"/>
                </a:cubicBezTo>
                <a:lnTo>
                  <a:pt x="8870" y="6334"/>
                </a:lnTo>
                <a:lnTo>
                  <a:pt x="8870" y="7787"/>
                </a:lnTo>
                <a:cubicBezTo>
                  <a:pt x="8870" y="7882"/>
                  <a:pt x="8942" y="7953"/>
                  <a:pt x="9037" y="7953"/>
                </a:cubicBezTo>
                <a:cubicBezTo>
                  <a:pt x="9120" y="7953"/>
                  <a:pt x="9204" y="7882"/>
                  <a:pt x="9204" y="7787"/>
                </a:cubicBezTo>
                <a:lnTo>
                  <a:pt x="9204" y="6334"/>
                </a:lnTo>
                <a:lnTo>
                  <a:pt x="9597" y="5929"/>
                </a:lnTo>
                <a:cubicBezTo>
                  <a:pt x="9620" y="5941"/>
                  <a:pt x="9644" y="5941"/>
                  <a:pt x="9680" y="5953"/>
                </a:cubicBezTo>
                <a:lnTo>
                  <a:pt x="10335" y="6156"/>
                </a:lnTo>
                <a:cubicBezTo>
                  <a:pt x="10478" y="6191"/>
                  <a:pt x="10585" y="6334"/>
                  <a:pt x="10585" y="6489"/>
                </a:cubicBezTo>
                <a:lnTo>
                  <a:pt x="10585" y="7799"/>
                </a:lnTo>
                <a:cubicBezTo>
                  <a:pt x="10585" y="7894"/>
                  <a:pt x="10656" y="7965"/>
                  <a:pt x="10751" y="7965"/>
                </a:cubicBezTo>
                <a:cubicBezTo>
                  <a:pt x="10835" y="7965"/>
                  <a:pt x="10906" y="7894"/>
                  <a:pt x="10906" y="7799"/>
                </a:cubicBezTo>
                <a:lnTo>
                  <a:pt x="10906" y="6489"/>
                </a:lnTo>
                <a:cubicBezTo>
                  <a:pt x="10871" y="6227"/>
                  <a:pt x="10656" y="5953"/>
                  <a:pt x="10382" y="5870"/>
                </a:cubicBezTo>
                <a:lnTo>
                  <a:pt x="9716" y="5679"/>
                </a:lnTo>
                <a:cubicBezTo>
                  <a:pt x="9692" y="5656"/>
                  <a:pt x="9680" y="5644"/>
                  <a:pt x="9680" y="5620"/>
                </a:cubicBezTo>
                <a:lnTo>
                  <a:pt x="9680" y="5394"/>
                </a:lnTo>
                <a:cubicBezTo>
                  <a:pt x="9739" y="5358"/>
                  <a:pt x="9787" y="5322"/>
                  <a:pt x="9823" y="5275"/>
                </a:cubicBezTo>
                <a:cubicBezTo>
                  <a:pt x="10049" y="5048"/>
                  <a:pt x="10180" y="4751"/>
                  <a:pt x="10180" y="4429"/>
                </a:cubicBezTo>
                <a:lnTo>
                  <a:pt x="10180" y="4132"/>
                </a:lnTo>
                <a:lnTo>
                  <a:pt x="10239" y="3989"/>
                </a:lnTo>
                <a:cubicBezTo>
                  <a:pt x="10323" y="3858"/>
                  <a:pt x="10347" y="3691"/>
                  <a:pt x="10347" y="3548"/>
                </a:cubicBezTo>
                <a:lnTo>
                  <a:pt x="10347" y="2727"/>
                </a:lnTo>
                <a:cubicBezTo>
                  <a:pt x="10347" y="2643"/>
                  <a:pt x="10275" y="2560"/>
                  <a:pt x="10180" y="2560"/>
                </a:cubicBezTo>
                <a:lnTo>
                  <a:pt x="8656" y="2560"/>
                </a:lnTo>
                <a:cubicBezTo>
                  <a:pt x="8096" y="2560"/>
                  <a:pt x="7644" y="3012"/>
                  <a:pt x="7644" y="3572"/>
                </a:cubicBezTo>
                <a:lnTo>
                  <a:pt x="7644" y="3596"/>
                </a:lnTo>
                <a:cubicBezTo>
                  <a:pt x="7644" y="3727"/>
                  <a:pt x="7668" y="3846"/>
                  <a:pt x="7727" y="3965"/>
                </a:cubicBezTo>
                <a:lnTo>
                  <a:pt x="7799" y="4132"/>
                </a:lnTo>
                <a:lnTo>
                  <a:pt x="7799" y="4382"/>
                </a:lnTo>
                <a:cubicBezTo>
                  <a:pt x="7799" y="4798"/>
                  <a:pt x="8013" y="5155"/>
                  <a:pt x="8311" y="5382"/>
                </a:cubicBezTo>
                <a:lnTo>
                  <a:pt x="8311" y="5596"/>
                </a:lnTo>
                <a:cubicBezTo>
                  <a:pt x="8311" y="5632"/>
                  <a:pt x="8311" y="5644"/>
                  <a:pt x="8180" y="5691"/>
                </a:cubicBezTo>
                <a:lnTo>
                  <a:pt x="7858" y="5775"/>
                </a:lnTo>
                <a:lnTo>
                  <a:pt x="6941" y="5441"/>
                </a:lnTo>
                <a:cubicBezTo>
                  <a:pt x="6941" y="5394"/>
                  <a:pt x="6930" y="5346"/>
                  <a:pt x="6894" y="5322"/>
                </a:cubicBezTo>
                <a:lnTo>
                  <a:pt x="6596" y="5001"/>
                </a:lnTo>
                <a:lnTo>
                  <a:pt x="6596" y="4489"/>
                </a:lnTo>
                <a:cubicBezTo>
                  <a:pt x="6632" y="4453"/>
                  <a:pt x="6656" y="4429"/>
                  <a:pt x="6691" y="4405"/>
                </a:cubicBezTo>
                <a:cubicBezTo>
                  <a:pt x="7061" y="4072"/>
                  <a:pt x="7263" y="3560"/>
                  <a:pt x="7263" y="3060"/>
                </a:cubicBezTo>
                <a:lnTo>
                  <a:pt x="7263" y="2643"/>
                </a:lnTo>
                <a:cubicBezTo>
                  <a:pt x="7382" y="2405"/>
                  <a:pt x="7430" y="2131"/>
                  <a:pt x="7430" y="1869"/>
                </a:cubicBezTo>
                <a:lnTo>
                  <a:pt x="7430" y="167"/>
                </a:lnTo>
                <a:cubicBezTo>
                  <a:pt x="7430" y="83"/>
                  <a:pt x="7358" y="0"/>
                  <a:pt x="7263" y="0"/>
                </a:cubicBezTo>
                <a:close/>
              </a:path>
            </a:pathLst>
          </a:custGeom>
          <a:solidFill>
            <a:srgbClr val="999999"/>
          </a:solidFill>
          <a:ln>
            <a:solidFill>
              <a:srgbClr val="99999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19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7"/>
          <p:cNvSpPr/>
          <p:nvPr/>
        </p:nvSpPr>
        <p:spPr>
          <a:xfrm>
            <a:off x="5978155" y="1155151"/>
            <a:ext cx="891244" cy="527702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47"/>
          <p:cNvSpPr/>
          <p:nvPr/>
        </p:nvSpPr>
        <p:spPr>
          <a:xfrm>
            <a:off x="3321205" y="1155151"/>
            <a:ext cx="891244" cy="527702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7"/>
          <p:cNvSpPr/>
          <p:nvPr/>
        </p:nvSpPr>
        <p:spPr>
          <a:xfrm>
            <a:off x="553934" y="1155151"/>
            <a:ext cx="891244" cy="527702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7"/>
          <p:cNvSpPr/>
          <p:nvPr/>
        </p:nvSpPr>
        <p:spPr>
          <a:xfrm>
            <a:off x="3321205" y="3002276"/>
            <a:ext cx="891244" cy="527702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7"/>
          <p:cNvSpPr/>
          <p:nvPr/>
        </p:nvSpPr>
        <p:spPr>
          <a:xfrm>
            <a:off x="5978155" y="3002276"/>
            <a:ext cx="891244" cy="527702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47"/>
          <p:cNvSpPr/>
          <p:nvPr/>
        </p:nvSpPr>
        <p:spPr>
          <a:xfrm>
            <a:off x="553934" y="3002276"/>
            <a:ext cx="891244" cy="527702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04" name="Google Shape;1004;p47"/>
          <p:cNvSpPr txBox="1">
            <a:spLocks noGrp="1"/>
          </p:cNvSpPr>
          <p:nvPr>
            <p:ph type="title" idx="2"/>
          </p:nvPr>
        </p:nvSpPr>
        <p:spPr>
          <a:xfrm>
            <a:off x="7131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Introduction </a:t>
            </a:r>
            <a:endParaRPr sz="2000" dirty="0"/>
          </a:p>
        </p:txBody>
      </p:sp>
      <p:sp>
        <p:nvSpPr>
          <p:cNvPr id="1005" name="Google Shape;1005;p47"/>
          <p:cNvSpPr txBox="1">
            <a:spLocks noGrp="1"/>
          </p:cNvSpPr>
          <p:nvPr>
            <p:ph type="subTitle" idx="1"/>
          </p:nvPr>
        </p:nvSpPr>
        <p:spPr>
          <a:xfrm>
            <a:off x="709570" y="217512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Definition of problem</a:t>
            </a:r>
            <a:endParaRPr sz="1400" dirty="0"/>
          </a:p>
        </p:txBody>
      </p:sp>
      <p:sp>
        <p:nvSpPr>
          <p:cNvPr id="1006" name="Google Shape;1006;p47"/>
          <p:cNvSpPr txBox="1">
            <a:spLocks noGrp="1"/>
          </p:cNvSpPr>
          <p:nvPr>
            <p:ph type="title" idx="3"/>
          </p:nvPr>
        </p:nvSpPr>
        <p:spPr>
          <a:xfrm>
            <a:off x="341582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Compititors</a:t>
            </a:r>
            <a:endParaRPr sz="2000" dirty="0"/>
          </a:p>
        </p:txBody>
      </p:sp>
      <p:sp>
        <p:nvSpPr>
          <p:cNvPr id="1007" name="Google Shape;1007;p47"/>
          <p:cNvSpPr txBox="1">
            <a:spLocks noGrp="1"/>
          </p:cNvSpPr>
          <p:nvPr>
            <p:ph type="subTitle" idx="4"/>
          </p:nvPr>
        </p:nvSpPr>
        <p:spPr>
          <a:xfrm>
            <a:off x="3415825" y="217512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Compititors for the idea &amp; what they offer</a:t>
            </a:r>
            <a:endParaRPr sz="1400" dirty="0"/>
          </a:p>
        </p:txBody>
      </p:sp>
      <p:sp>
        <p:nvSpPr>
          <p:cNvPr id="1008" name="Google Shape;1008;p47"/>
          <p:cNvSpPr txBox="1">
            <a:spLocks noGrp="1"/>
          </p:cNvSpPr>
          <p:nvPr>
            <p:ph type="title" idx="5"/>
          </p:nvPr>
        </p:nvSpPr>
        <p:spPr>
          <a:xfrm>
            <a:off x="709570" y="366530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Proposed Solution</a:t>
            </a:r>
            <a:endParaRPr sz="2000" dirty="0"/>
          </a:p>
        </p:txBody>
      </p:sp>
      <p:sp>
        <p:nvSpPr>
          <p:cNvPr id="1009" name="Google Shape;1009;p47"/>
          <p:cNvSpPr txBox="1">
            <a:spLocks noGrp="1"/>
          </p:cNvSpPr>
          <p:nvPr>
            <p:ph type="subTitle" idx="6"/>
          </p:nvPr>
        </p:nvSpPr>
        <p:spPr>
          <a:xfrm>
            <a:off x="713100" y="43154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Introduction to Happy Paws &amp; what it offers</a:t>
            </a:r>
            <a:endParaRPr sz="1400" dirty="0"/>
          </a:p>
        </p:txBody>
      </p:sp>
      <p:sp>
        <p:nvSpPr>
          <p:cNvPr id="1010" name="Google Shape;1010;p47"/>
          <p:cNvSpPr txBox="1">
            <a:spLocks noGrp="1"/>
          </p:cNvSpPr>
          <p:nvPr>
            <p:ph type="title" idx="7"/>
          </p:nvPr>
        </p:nvSpPr>
        <p:spPr>
          <a:xfrm>
            <a:off x="3415825" y="366530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Tools &amp; Technologys</a:t>
            </a:r>
            <a:endParaRPr sz="2000" dirty="0"/>
          </a:p>
        </p:txBody>
      </p:sp>
      <p:sp>
        <p:nvSpPr>
          <p:cNvPr id="1011" name="Google Shape;1011;p47"/>
          <p:cNvSpPr txBox="1">
            <a:spLocks noGrp="1"/>
          </p:cNvSpPr>
          <p:nvPr>
            <p:ph type="subTitle" idx="8"/>
          </p:nvPr>
        </p:nvSpPr>
        <p:spPr>
          <a:xfrm>
            <a:off x="3415825" y="432170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Tools &amp; techs used to create website</a:t>
            </a:r>
            <a:endParaRPr sz="1400" dirty="0"/>
          </a:p>
        </p:txBody>
      </p:sp>
      <p:sp>
        <p:nvSpPr>
          <p:cNvPr id="1012" name="Google Shape;1012;p47"/>
          <p:cNvSpPr txBox="1">
            <a:spLocks noGrp="1"/>
          </p:cNvSpPr>
          <p:nvPr>
            <p:ph type="title" idx="9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Survey</a:t>
            </a:r>
            <a:endParaRPr sz="2000" dirty="0"/>
          </a:p>
        </p:txBody>
      </p:sp>
      <p:sp>
        <p:nvSpPr>
          <p:cNvPr id="1013" name="Google Shape;1013;p47"/>
          <p:cNvSpPr txBox="1">
            <a:spLocks noGrp="1"/>
          </p:cNvSpPr>
          <p:nvPr>
            <p:ph type="subTitle" idx="13"/>
          </p:nvPr>
        </p:nvSpPr>
        <p:spPr>
          <a:xfrm>
            <a:off x="6118545" y="217512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User survey data for the proposed idea</a:t>
            </a:r>
            <a:endParaRPr sz="1400" dirty="0"/>
          </a:p>
        </p:txBody>
      </p:sp>
      <p:sp>
        <p:nvSpPr>
          <p:cNvPr id="1014" name="Google Shape;1014;p47"/>
          <p:cNvSpPr txBox="1">
            <a:spLocks noGrp="1"/>
          </p:cNvSpPr>
          <p:nvPr>
            <p:ph type="title" idx="14"/>
          </p:nvPr>
        </p:nvSpPr>
        <p:spPr>
          <a:xfrm>
            <a:off x="6117964" y="36630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</a:t>
            </a:r>
            <a:r>
              <a:rPr lang="en-US" sz="2000"/>
              <a:t>emonstration</a:t>
            </a:r>
            <a:r>
              <a:rPr lang="en" sz="2000" dirty="0"/>
              <a:t> </a:t>
            </a:r>
            <a:endParaRPr sz="2000" dirty="0"/>
          </a:p>
        </p:txBody>
      </p:sp>
      <p:sp>
        <p:nvSpPr>
          <p:cNvPr id="1015" name="Google Shape;1015;p47"/>
          <p:cNvSpPr txBox="1">
            <a:spLocks noGrp="1"/>
          </p:cNvSpPr>
          <p:nvPr>
            <p:ph type="subTitle" idx="15"/>
          </p:nvPr>
        </p:nvSpPr>
        <p:spPr>
          <a:xfrm>
            <a:off x="6118500" y="432170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Presentation of website</a:t>
            </a:r>
            <a:endParaRPr sz="1400" dirty="0"/>
          </a:p>
        </p:txBody>
      </p:sp>
      <p:sp>
        <p:nvSpPr>
          <p:cNvPr id="1016" name="Google Shape;1016;p47"/>
          <p:cNvSpPr txBox="1">
            <a:spLocks noGrp="1"/>
          </p:cNvSpPr>
          <p:nvPr>
            <p:ph type="title" idx="16"/>
          </p:nvPr>
        </p:nvSpPr>
        <p:spPr>
          <a:xfrm>
            <a:off x="6118545" y="3005075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17" name="Google Shape;1017;p47"/>
          <p:cNvSpPr txBox="1">
            <a:spLocks noGrp="1"/>
          </p:cNvSpPr>
          <p:nvPr>
            <p:ph type="title" idx="17"/>
          </p:nvPr>
        </p:nvSpPr>
        <p:spPr>
          <a:xfrm>
            <a:off x="3415825" y="3005075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18" name="Google Shape;1018;p47"/>
          <p:cNvSpPr txBox="1">
            <a:spLocks noGrp="1"/>
          </p:cNvSpPr>
          <p:nvPr>
            <p:ph type="title" idx="18"/>
          </p:nvPr>
        </p:nvSpPr>
        <p:spPr>
          <a:xfrm>
            <a:off x="713100" y="3005075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19" name="Google Shape;1019;p47"/>
          <p:cNvSpPr txBox="1">
            <a:spLocks noGrp="1"/>
          </p:cNvSpPr>
          <p:nvPr>
            <p:ph type="title" idx="19"/>
          </p:nvPr>
        </p:nvSpPr>
        <p:spPr>
          <a:xfrm>
            <a:off x="713100" y="1155150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20" name="Google Shape;1020;p47"/>
          <p:cNvSpPr txBox="1">
            <a:spLocks noGrp="1"/>
          </p:cNvSpPr>
          <p:nvPr>
            <p:ph type="title" idx="20"/>
          </p:nvPr>
        </p:nvSpPr>
        <p:spPr>
          <a:xfrm>
            <a:off x="3415825" y="1155150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21" name="Google Shape;1021;p47"/>
          <p:cNvSpPr txBox="1">
            <a:spLocks noGrp="1"/>
          </p:cNvSpPr>
          <p:nvPr>
            <p:ph type="title" idx="21"/>
          </p:nvPr>
        </p:nvSpPr>
        <p:spPr>
          <a:xfrm>
            <a:off x="6118545" y="1155150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22" name="Google Shape;1022;p47"/>
          <p:cNvGrpSpPr/>
          <p:nvPr/>
        </p:nvGrpSpPr>
        <p:grpSpPr>
          <a:xfrm rot="-2394364">
            <a:off x="1479890" y="3165954"/>
            <a:ext cx="269136" cy="205931"/>
            <a:chOff x="-1165325" y="1368300"/>
            <a:chExt cx="157550" cy="120525"/>
          </a:xfrm>
        </p:grpSpPr>
        <p:sp>
          <p:nvSpPr>
            <p:cNvPr id="1023" name="Google Shape;1023;p47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 rot="-2394364">
            <a:off x="4247167" y="3165952"/>
            <a:ext cx="269136" cy="205931"/>
            <a:chOff x="-1165325" y="1368300"/>
            <a:chExt cx="157550" cy="120525"/>
          </a:xfrm>
        </p:grpSpPr>
        <p:sp>
          <p:nvSpPr>
            <p:cNvPr id="1029" name="Google Shape;1029;p47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47"/>
          <p:cNvGrpSpPr/>
          <p:nvPr/>
        </p:nvGrpSpPr>
        <p:grpSpPr>
          <a:xfrm rot="-2394364">
            <a:off x="6904114" y="3165955"/>
            <a:ext cx="269136" cy="205931"/>
            <a:chOff x="-1165325" y="1368300"/>
            <a:chExt cx="157550" cy="120525"/>
          </a:xfrm>
        </p:grpSpPr>
        <p:sp>
          <p:nvSpPr>
            <p:cNvPr id="1035" name="Google Shape;1035;p47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9"/>
          <p:cNvSpPr/>
          <p:nvPr/>
        </p:nvSpPr>
        <p:spPr>
          <a:xfrm>
            <a:off x="401527" y="576255"/>
            <a:ext cx="1997650" cy="1182794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9"/>
          <p:cNvSpPr txBox="1">
            <a:spLocks noGrp="1"/>
          </p:cNvSpPr>
          <p:nvPr>
            <p:ph type="title"/>
          </p:nvPr>
        </p:nvSpPr>
        <p:spPr>
          <a:xfrm>
            <a:off x="713099" y="1707850"/>
            <a:ext cx="4046697" cy="21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32" name="Google Shape;1132;p49"/>
          <p:cNvSpPr txBox="1">
            <a:spLocks noGrp="1"/>
          </p:cNvSpPr>
          <p:nvPr>
            <p:ph type="title" idx="2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1379" name="Google Shape;1379;p49"/>
          <p:cNvGrpSpPr/>
          <p:nvPr/>
        </p:nvGrpSpPr>
        <p:grpSpPr>
          <a:xfrm rot="-2394364">
            <a:off x="5941191" y="1064678"/>
            <a:ext cx="269136" cy="205931"/>
            <a:chOff x="-1165325" y="1368300"/>
            <a:chExt cx="157550" cy="120525"/>
          </a:xfrm>
        </p:grpSpPr>
        <p:sp>
          <p:nvSpPr>
            <p:cNvPr id="1380" name="Google Shape;1380;p4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49"/>
          <p:cNvGrpSpPr/>
          <p:nvPr/>
        </p:nvGrpSpPr>
        <p:grpSpPr>
          <a:xfrm rot="2699715">
            <a:off x="8265922" y="845715"/>
            <a:ext cx="269131" cy="205935"/>
            <a:chOff x="-1165325" y="1368300"/>
            <a:chExt cx="157550" cy="120525"/>
          </a:xfrm>
        </p:grpSpPr>
        <p:sp>
          <p:nvSpPr>
            <p:cNvPr id="1386" name="Google Shape;1386;p4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1133;p49">
            <a:extLst>
              <a:ext uri="{FF2B5EF4-FFF2-40B4-BE49-F238E27FC236}">
                <a16:creationId xmlns:a16="http://schemas.microsoft.com/office/drawing/2014/main" id="{3BDABD2F-A652-4254-A446-305B4866A87A}"/>
              </a:ext>
            </a:extLst>
          </p:cNvPr>
          <p:cNvSpPr txBox="1">
            <a:spLocks/>
          </p:cNvSpPr>
          <p:nvPr/>
        </p:nvSpPr>
        <p:spPr>
          <a:xfrm>
            <a:off x="713099" y="3933192"/>
            <a:ext cx="3671105" cy="42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7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pPr marL="0" indent="0"/>
            <a:r>
              <a:rPr lang="en-US" dirty="0"/>
              <a:t>What problems do pet owners face</a:t>
            </a:r>
          </a:p>
          <a:p>
            <a:pPr marL="0" indent="0"/>
            <a:endParaRPr lang="en-US" dirty="0"/>
          </a:p>
        </p:txBody>
      </p:sp>
      <p:grpSp>
        <p:nvGrpSpPr>
          <p:cNvPr id="267" name="Google Shape;3365;p63">
            <a:extLst>
              <a:ext uri="{FF2B5EF4-FFF2-40B4-BE49-F238E27FC236}">
                <a16:creationId xmlns:a16="http://schemas.microsoft.com/office/drawing/2014/main" id="{DD058619-6091-4E26-AEDE-6561911BE076}"/>
              </a:ext>
            </a:extLst>
          </p:cNvPr>
          <p:cNvGrpSpPr/>
          <p:nvPr/>
        </p:nvGrpSpPr>
        <p:grpSpPr>
          <a:xfrm>
            <a:off x="5641116" y="1169631"/>
            <a:ext cx="2618347" cy="2653219"/>
            <a:chOff x="1009313" y="1371197"/>
            <a:chExt cx="2618347" cy="2653219"/>
          </a:xfrm>
        </p:grpSpPr>
        <p:sp>
          <p:nvSpPr>
            <p:cNvPr id="268" name="Google Shape;3366;p63">
              <a:extLst>
                <a:ext uri="{FF2B5EF4-FFF2-40B4-BE49-F238E27FC236}">
                  <a16:creationId xmlns:a16="http://schemas.microsoft.com/office/drawing/2014/main" id="{91428716-6A17-45B5-8DD9-B26753D29ED5}"/>
                </a:ext>
              </a:extLst>
            </p:cNvPr>
            <p:cNvSpPr/>
            <p:nvPr/>
          </p:nvSpPr>
          <p:spPr>
            <a:xfrm>
              <a:off x="1009313" y="1371413"/>
              <a:ext cx="2618347" cy="2652801"/>
            </a:xfrm>
            <a:custGeom>
              <a:avLst/>
              <a:gdLst/>
              <a:ahLst/>
              <a:cxnLst/>
              <a:rect l="l" t="t" r="r" b="b"/>
              <a:pathLst>
                <a:path w="23559" h="23869" extrusionOk="0">
                  <a:moveTo>
                    <a:pt x="22904" y="16493"/>
                  </a:moveTo>
                  <a:cubicBezTo>
                    <a:pt x="22967" y="16597"/>
                    <a:pt x="23008" y="16721"/>
                    <a:pt x="23040" y="16836"/>
                  </a:cubicBezTo>
                  <a:cubicBezTo>
                    <a:pt x="23070" y="16970"/>
                    <a:pt x="23081" y="17106"/>
                    <a:pt x="23081" y="17240"/>
                  </a:cubicBezTo>
                  <a:lnTo>
                    <a:pt x="23081" y="17251"/>
                  </a:lnTo>
                  <a:cubicBezTo>
                    <a:pt x="23081" y="17385"/>
                    <a:pt x="23060" y="17510"/>
                    <a:pt x="23019" y="17634"/>
                  </a:cubicBezTo>
                  <a:cubicBezTo>
                    <a:pt x="22987" y="17759"/>
                    <a:pt x="22936" y="17883"/>
                    <a:pt x="22863" y="17998"/>
                  </a:cubicBezTo>
                  <a:cubicBezTo>
                    <a:pt x="22853" y="18019"/>
                    <a:pt x="22832" y="18049"/>
                    <a:pt x="22812" y="18070"/>
                  </a:cubicBezTo>
                  <a:cubicBezTo>
                    <a:pt x="22863" y="17687"/>
                    <a:pt x="22895" y="17282"/>
                    <a:pt x="22904" y="16877"/>
                  </a:cubicBezTo>
                  <a:lnTo>
                    <a:pt x="22904" y="16493"/>
                  </a:lnTo>
                  <a:close/>
                  <a:moveTo>
                    <a:pt x="12511" y="0"/>
                  </a:moveTo>
                  <a:cubicBezTo>
                    <a:pt x="11816" y="32"/>
                    <a:pt x="11100" y="166"/>
                    <a:pt x="10322" y="426"/>
                  </a:cubicBezTo>
                  <a:cubicBezTo>
                    <a:pt x="9659" y="643"/>
                    <a:pt x="8953" y="965"/>
                    <a:pt x="8175" y="1401"/>
                  </a:cubicBezTo>
                  <a:cubicBezTo>
                    <a:pt x="7615" y="1701"/>
                    <a:pt x="7107" y="1992"/>
                    <a:pt x="6619" y="2355"/>
                  </a:cubicBezTo>
                  <a:cubicBezTo>
                    <a:pt x="5913" y="2874"/>
                    <a:pt x="5395" y="3455"/>
                    <a:pt x="5021" y="4160"/>
                  </a:cubicBezTo>
                  <a:cubicBezTo>
                    <a:pt x="4928" y="4336"/>
                    <a:pt x="4835" y="4534"/>
                    <a:pt x="4762" y="4751"/>
                  </a:cubicBezTo>
                  <a:cubicBezTo>
                    <a:pt x="4710" y="4875"/>
                    <a:pt x="4669" y="5000"/>
                    <a:pt x="4638" y="5135"/>
                  </a:cubicBezTo>
                  <a:cubicBezTo>
                    <a:pt x="4617" y="5207"/>
                    <a:pt x="4596" y="5290"/>
                    <a:pt x="4586" y="5373"/>
                  </a:cubicBezTo>
                  <a:cubicBezTo>
                    <a:pt x="4565" y="5446"/>
                    <a:pt x="4555" y="5519"/>
                    <a:pt x="4544" y="5602"/>
                  </a:cubicBezTo>
                  <a:cubicBezTo>
                    <a:pt x="4523" y="5737"/>
                    <a:pt x="4513" y="5861"/>
                    <a:pt x="4513" y="5986"/>
                  </a:cubicBezTo>
                  <a:cubicBezTo>
                    <a:pt x="4503" y="6120"/>
                    <a:pt x="4503" y="6255"/>
                    <a:pt x="4493" y="6380"/>
                  </a:cubicBezTo>
                  <a:lnTo>
                    <a:pt x="4493" y="6390"/>
                  </a:lnTo>
                  <a:lnTo>
                    <a:pt x="4493" y="6484"/>
                  </a:lnTo>
                  <a:cubicBezTo>
                    <a:pt x="4482" y="6733"/>
                    <a:pt x="4482" y="7023"/>
                    <a:pt x="4461" y="7293"/>
                  </a:cubicBezTo>
                  <a:cubicBezTo>
                    <a:pt x="4430" y="7593"/>
                    <a:pt x="4389" y="7863"/>
                    <a:pt x="4327" y="8123"/>
                  </a:cubicBezTo>
                  <a:cubicBezTo>
                    <a:pt x="4295" y="8236"/>
                    <a:pt x="4254" y="8351"/>
                    <a:pt x="4212" y="8465"/>
                  </a:cubicBezTo>
                  <a:lnTo>
                    <a:pt x="3030" y="8465"/>
                  </a:lnTo>
                  <a:lnTo>
                    <a:pt x="3092" y="8402"/>
                  </a:lnTo>
                  <a:cubicBezTo>
                    <a:pt x="3279" y="8216"/>
                    <a:pt x="3476" y="8019"/>
                    <a:pt x="3652" y="7811"/>
                  </a:cubicBezTo>
                  <a:cubicBezTo>
                    <a:pt x="3704" y="7749"/>
                    <a:pt x="3756" y="7697"/>
                    <a:pt x="3797" y="7635"/>
                  </a:cubicBezTo>
                  <a:cubicBezTo>
                    <a:pt x="3829" y="7604"/>
                    <a:pt x="3850" y="7572"/>
                    <a:pt x="3880" y="7531"/>
                  </a:cubicBezTo>
                  <a:cubicBezTo>
                    <a:pt x="3891" y="7510"/>
                    <a:pt x="3912" y="7489"/>
                    <a:pt x="3933" y="7459"/>
                  </a:cubicBezTo>
                  <a:lnTo>
                    <a:pt x="3943" y="7448"/>
                  </a:lnTo>
                  <a:cubicBezTo>
                    <a:pt x="4026" y="7334"/>
                    <a:pt x="4119" y="7220"/>
                    <a:pt x="4192" y="7095"/>
                  </a:cubicBezTo>
                  <a:cubicBezTo>
                    <a:pt x="4285" y="6950"/>
                    <a:pt x="4348" y="6816"/>
                    <a:pt x="4368" y="6691"/>
                  </a:cubicBezTo>
                  <a:cubicBezTo>
                    <a:pt x="4389" y="6618"/>
                    <a:pt x="4389" y="6546"/>
                    <a:pt x="4378" y="6473"/>
                  </a:cubicBezTo>
                  <a:cubicBezTo>
                    <a:pt x="4378" y="6411"/>
                    <a:pt x="4357" y="6338"/>
                    <a:pt x="4337" y="6276"/>
                  </a:cubicBezTo>
                  <a:cubicBezTo>
                    <a:pt x="4327" y="6245"/>
                    <a:pt x="4316" y="6214"/>
                    <a:pt x="4295" y="6193"/>
                  </a:cubicBezTo>
                  <a:cubicBezTo>
                    <a:pt x="4274" y="6162"/>
                    <a:pt x="4254" y="6131"/>
                    <a:pt x="4244" y="6110"/>
                  </a:cubicBezTo>
                  <a:cubicBezTo>
                    <a:pt x="4202" y="6058"/>
                    <a:pt x="4161" y="6016"/>
                    <a:pt x="4109" y="5986"/>
                  </a:cubicBezTo>
                  <a:cubicBezTo>
                    <a:pt x="4016" y="5924"/>
                    <a:pt x="3901" y="5882"/>
                    <a:pt x="3777" y="5882"/>
                  </a:cubicBezTo>
                  <a:lnTo>
                    <a:pt x="3756" y="5882"/>
                  </a:lnTo>
                  <a:cubicBezTo>
                    <a:pt x="3694" y="5892"/>
                    <a:pt x="3631" y="5903"/>
                    <a:pt x="3569" y="5924"/>
                  </a:cubicBezTo>
                  <a:cubicBezTo>
                    <a:pt x="3538" y="5933"/>
                    <a:pt x="3518" y="5944"/>
                    <a:pt x="3497" y="5954"/>
                  </a:cubicBezTo>
                  <a:cubicBezTo>
                    <a:pt x="3465" y="5965"/>
                    <a:pt x="3445" y="5975"/>
                    <a:pt x="3414" y="5996"/>
                  </a:cubicBezTo>
                  <a:cubicBezTo>
                    <a:pt x="3331" y="6037"/>
                    <a:pt x="3237" y="6090"/>
                    <a:pt x="3144" y="6162"/>
                  </a:cubicBezTo>
                  <a:cubicBezTo>
                    <a:pt x="2988" y="6286"/>
                    <a:pt x="2833" y="6452"/>
                    <a:pt x="2698" y="6650"/>
                  </a:cubicBezTo>
                  <a:cubicBezTo>
                    <a:pt x="2573" y="6826"/>
                    <a:pt x="2470" y="7033"/>
                    <a:pt x="2377" y="7272"/>
                  </a:cubicBezTo>
                  <a:cubicBezTo>
                    <a:pt x="2283" y="7489"/>
                    <a:pt x="2221" y="7718"/>
                    <a:pt x="2169" y="7967"/>
                  </a:cubicBezTo>
                  <a:cubicBezTo>
                    <a:pt x="2128" y="8133"/>
                    <a:pt x="2107" y="8299"/>
                    <a:pt x="2086" y="8465"/>
                  </a:cubicBezTo>
                  <a:lnTo>
                    <a:pt x="1920" y="8465"/>
                  </a:lnTo>
                  <a:cubicBezTo>
                    <a:pt x="1909" y="8236"/>
                    <a:pt x="1899" y="8008"/>
                    <a:pt x="1909" y="7780"/>
                  </a:cubicBezTo>
                  <a:cubicBezTo>
                    <a:pt x="1909" y="7593"/>
                    <a:pt x="1909" y="7397"/>
                    <a:pt x="1920" y="7199"/>
                  </a:cubicBezTo>
                  <a:cubicBezTo>
                    <a:pt x="1951" y="7148"/>
                    <a:pt x="1972" y="7106"/>
                    <a:pt x="2003" y="7054"/>
                  </a:cubicBezTo>
                  <a:cubicBezTo>
                    <a:pt x="2024" y="7002"/>
                    <a:pt x="2055" y="6961"/>
                    <a:pt x="2086" y="6909"/>
                  </a:cubicBezTo>
                  <a:cubicBezTo>
                    <a:pt x="2158" y="6795"/>
                    <a:pt x="2231" y="6691"/>
                    <a:pt x="2294" y="6597"/>
                  </a:cubicBezTo>
                  <a:lnTo>
                    <a:pt x="2543" y="6255"/>
                  </a:lnTo>
                  <a:cubicBezTo>
                    <a:pt x="2615" y="6162"/>
                    <a:pt x="2688" y="6058"/>
                    <a:pt x="2760" y="5965"/>
                  </a:cubicBezTo>
                  <a:cubicBezTo>
                    <a:pt x="2895" y="5778"/>
                    <a:pt x="3050" y="5550"/>
                    <a:pt x="3186" y="5301"/>
                  </a:cubicBezTo>
                  <a:cubicBezTo>
                    <a:pt x="3237" y="5187"/>
                    <a:pt x="3299" y="5073"/>
                    <a:pt x="3341" y="4948"/>
                  </a:cubicBezTo>
                  <a:cubicBezTo>
                    <a:pt x="3382" y="4834"/>
                    <a:pt x="3414" y="4720"/>
                    <a:pt x="3435" y="4606"/>
                  </a:cubicBezTo>
                  <a:cubicBezTo>
                    <a:pt x="3455" y="4471"/>
                    <a:pt x="3465" y="4347"/>
                    <a:pt x="3455" y="4232"/>
                  </a:cubicBezTo>
                  <a:cubicBezTo>
                    <a:pt x="3445" y="4108"/>
                    <a:pt x="3424" y="3983"/>
                    <a:pt x="3382" y="3859"/>
                  </a:cubicBezTo>
                  <a:cubicBezTo>
                    <a:pt x="3362" y="3797"/>
                    <a:pt x="3341" y="3734"/>
                    <a:pt x="3310" y="3672"/>
                  </a:cubicBezTo>
                  <a:cubicBezTo>
                    <a:pt x="3279" y="3610"/>
                    <a:pt x="3237" y="3548"/>
                    <a:pt x="3186" y="3506"/>
                  </a:cubicBezTo>
                  <a:cubicBezTo>
                    <a:pt x="3144" y="3465"/>
                    <a:pt x="3082" y="3423"/>
                    <a:pt x="3030" y="3393"/>
                  </a:cubicBezTo>
                  <a:lnTo>
                    <a:pt x="2937" y="3361"/>
                  </a:lnTo>
                  <a:cubicBezTo>
                    <a:pt x="2905" y="3351"/>
                    <a:pt x="2875" y="3351"/>
                    <a:pt x="2843" y="3340"/>
                  </a:cubicBezTo>
                  <a:lnTo>
                    <a:pt x="2781" y="3340"/>
                  </a:lnTo>
                  <a:cubicBezTo>
                    <a:pt x="2739" y="3340"/>
                    <a:pt x="2698" y="3351"/>
                    <a:pt x="2646" y="3351"/>
                  </a:cubicBezTo>
                  <a:cubicBezTo>
                    <a:pt x="2584" y="3361"/>
                    <a:pt x="2522" y="3382"/>
                    <a:pt x="2449" y="3413"/>
                  </a:cubicBezTo>
                  <a:cubicBezTo>
                    <a:pt x="2335" y="3465"/>
                    <a:pt x="2231" y="3548"/>
                    <a:pt x="2128" y="3641"/>
                  </a:cubicBezTo>
                  <a:cubicBezTo>
                    <a:pt x="2096" y="3683"/>
                    <a:pt x="2055" y="3734"/>
                    <a:pt x="2003" y="3797"/>
                  </a:cubicBezTo>
                  <a:cubicBezTo>
                    <a:pt x="1972" y="3849"/>
                    <a:pt x="1941" y="3900"/>
                    <a:pt x="1899" y="3963"/>
                  </a:cubicBezTo>
                  <a:cubicBezTo>
                    <a:pt x="1847" y="4066"/>
                    <a:pt x="1796" y="4191"/>
                    <a:pt x="1743" y="4326"/>
                  </a:cubicBezTo>
                  <a:cubicBezTo>
                    <a:pt x="1692" y="4461"/>
                    <a:pt x="1660" y="4596"/>
                    <a:pt x="1619" y="4730"/>
                  </a:cubicBezTo>
                  <a:cubicBezTo>
                    <a:pt x="1598" y="4824"/>
                    <a:pt x="1588" y="4917"/>
                    <a:pt x="1568" y="5000"/>
                  </a:cubicBezTo>
                  <a:cubicBezTo>
                    <a:pt x="1557" y="5083"/>
                    <a:pt x="1547" y="5166"/>
                    <a:pt x="1547" y="5270"/>
                  </a:cubicBezTo>
                  <a:cubicBezTo>
                    <a:pt x="1526" y="5571"/>
                    <a:pt x="1547" y="5913"/>
                    <a:pt x="1619" y="6297"/>
                  </a:cubicBezTo>
                  <a:cubicBezTo>
                    <a:pt x="1660" y="6546"/>
                    <a:pt x="1723" y="6805"/>
                    <a:pt x="1785" y="7054"/>
                  </a:cubicBezTo>
                  <a:cubicBezTo>
                    <a:pt x="1796" y="7085"/>
                    <a:pt x="1806" y="7127"/>
                    <a:pt x="1816" y="7158"/>
                  </a:cubicBezTo>
                  <a:lnTo>
                    <a:pt x="1816" y="7178"/>
                  </a:lnTo>
                  <a:cubicBezTo>
                    <a:pt x="1796" y="7397"/>
                    <a:pt x="1796" y="7604"/>
                    <a:pt x="1785" y="7821"/>
                  </a:cubicBezTo>
                  <a:cubicBezTo>
                    <a:pt x="1785" y="8040"/>
                    <a:pt x="1796" y="8247"/>
                    <a:pt x="1806" y="8465"/>
                  </a:cubicBezTo>
                  <a:lnTo>
                    <a:pt x="1671" y="8465"/>
                  </a:lnTo>
                  <a:cubicBezTo>
                    <a:pt x="1671" y="8392"/>
                    <a:pt x="1671" y="8309"/>
                    <a:pt x="1660" y="8236"/>
                  </a:cubicBezTo>
                  <a:cubicBezTo>
                    <a:pt x="1651" y="8040"/>
                    <a:pt x="1630" y="7853"/>
                    <a:pt x="1609" y="7687"/>
                  </a:cubicBezTo>
                  <a:cubicBezTo>
                    <a:pt x="1588" y="7614"/>
                    <a:pt x="1577" y="7542"/>
                    <a:pt x="1557" y="7469"/>
                  </a:cubicBezTo>
                  <a:cubicBezTo>
                    <a:pt x="1547" y="7406"/>
                    <a:pt x="1526" y="7334"/>
                    <a:pt x="1515" y="7272"/>
                  </a:cubicBezTo>
                  <a:cubicBezTo>
                    <a:pt x="1474" y="7127"/>
                    <a:pt x="1422" y="6992"/>
                    <a:pt x="1360" y="6878"/>
                  </a:cubicBezTo>
                  <a:cubicBezTo>
                    <a:pt x="1298" y="6753"/>
                    <a:pt x="1215" y="6639"/>
                    <a:pt x="1121" y="6556"/>
                  </a:cubicBezTo>
                  <a:cubicBezTo>
                    <a:pt x="1059" y="6504"/>
                    <a:pt x="1007" y="6463"/>
                    <a:pt x="945" y="6431"/>
                  </a:cubicBezTo>
                  <a:cubicBezTo>
                    <a:pt x="883" y="6401"/>
                    <a:pt x="821" y="6390"/>
                    <a:pt x="758" y="6380"/>
                  </a:cubicBezTo>
                  <a:lnTo>
                    <a:pt x="717" y="6380"/>
                  </a:lnTo>
                  <a:cubicBezTo>
                    <a:pt x="623" y="6380"/>
                    <a:pt x="519" y="6411"/>
                    <a:pt x="447" y="6473"/>
                  </a:cubicBezTo>
                  <a:cubicBezTo>
                    <a:pt x="395" y="6504"/>
                    <a:pt x="353" y="6546"/>
                    <a:pt x="323" y="6597"/>
                  </a:cubicBezTo>
                  <a:cubicBezTo>
                    <a:pt x="291" y="6650"/>
                    <a:pt x="261" y="6701"/>
                    <a:pt x="229" y="6763"/>
                  </a:cubicBezTo>
                  <a:cubicBezTo>
                    <a:pt x="208" y="6816"/>
                    <a:pt x="198" y="6878"/>
                    <a:pt x="188" y="6950"/>
                  </a:cubicBezTo>
                  <a:cubicBezTo>
                    <a:pt x="178" y="7023"/>
                    <a:pt x="178" y="7095"/>
                    <a:pt x="178" y="7148"/>
                  </a:cubicBezTo>
                  <a:cubicBezTo>
                    <a:pt x="188" y="7261"/>
                    <a:pt x="208" y="7386"/>
                    <a:pt x="240" y="7531"/>
                  </a:cubicBezTo>
                  <a:cubicBezTo>
                    <a:pt x="270" y="7655"/>
                    <a:pt x="312" y="7780"/>
                    <a:pt x="374" y="7915"/>
                  </a:cubicBezTo>
                  <a:cubicBezTo>
                    <a:pt x="489" y="8164"/>
                    <a:pt x="634" y="8423"/>
                    <a:pt x="821" y="8662"/>
                  </a:cubicBezTo>
                  <a:cubicBezTo>
                    <a:pt x="997" y="8890"/>
                    <a:pt x="1194" y="9087"/>
                    <a:pt x="1412" y="9253"/>
                  </a:cubicBezTo>
                  <a:cubicBezTo>
                    <a:pt x="1443" y="9274"/>
                    <a:pt x="1474" y="9294"/>
                    <a:pt x="1495" y="9315"/>
                  </a:cubicBezTo>
                  <a:lnTo>
                    <a:pt x="1609" y="9554"/>
                  </a:lnTo>
                  <a:lnTo>
                    <a:pt x="1816" y="9990"/>
                  </a:lnTo>
                  <a:lnTo>
                    <a:pt x="1909" y="10176"/>
                  </a:lnTo>
                  <a:lnTo>
                    <a:pt x="1381" y="10176"/>
                  </a:lnTo>
                  <a:lnTo>
                    <a:pt x="1381" y="10239"/>
                  </a:lnTo>
                  <a:lnTo>
                    <a:pt x="1381" y="10259"/>
                  </a:lnTo>
                  <a:cubicBezTo>
                    <a:pt x="1391" y="10280"/>
                    <a:pt x="1391" y="10290"/>
                    <a:pt x="1391" y="10311"/>
                  </a:cubicBezTo>
                  <a:lnTo>
                    <a:pt x="1391" y="10332"/>
                  </a:lnTo>
                  <a:lnTo>
                    <a:pt x="1391" y="10373"/>
                  </a:lnTo>
                  <a:lnTo>
                    <a:pt x="1391" y="10415"/>
                  </a:lnTo>
                  <a:lnTo>
                    <a:pt x="1391" y="10446"/>
                  </a:lnTo>
                  <a:lnTo>
                    <a:pt x="1391" y="10488"/>
                  </a:lnTo>
                  <a:cubicBezTo>
                    <a:pt x="1391" y="10498"/>
                    <a:pt x="1402" y="10508"/>
                    <a:pt x="1402" y="10529"/>
                  </a:cubicBezTo>
                  <a:lnTo>
                    <a:pt x="1402" y="10550"/>
                  </a:lnTo>
                  <a:lnTo>
                    <a:pt x="1402" y="10601"/>
                  </a:lnTo>
                  <a:lnTo>
                    <a:pt x="1402" y="10622"/>
                  </a:lnTo>
                  <a:cubicBezTo>
                    <a:pt x="1412" y="10643"/>
                    <a:pt x="1412" y="10664"/>
                    <a:pt x="1412" y="10684"/>
                  </a:cubicBezTo>
                  <a:lnTo>
                    <a:pt x="1412" y="10705"/>
                  </a:lnTo>
                  <a:cubicBezTo>
                    <a:pt x="1412" y="10737"/>
                    <a:pt x="1422" y="10767"/>
                    <a:pt x="1422" y="10809"/>
                  </a:cubicBezTo>
                  <a:cubicBezTo>
                    <a:pt x="1422" y="10830"/>
                    <a:pt x="1432" y="10840"/>
                    <a:pt x="1432" y="10861"/>
                  </a:cubicBezTo>
                  <a:lnTo>
                    <a:pt x="1432" y="10871"/>
                  </a:lnTo>
                  <a:cubicBezTo>
                    <a:pt x="1432" y="10882"/>
                    <a:pt x="1432" y="10903"/>
                    <a:pt x="1443" y="10913"/>
                  </a:cubicBezTo>
                  <a:lnTo>
                    <a:pt x="1443" y="10933"/>
                  </a:lnTo>
                  <a:lnTo>
                    <a:pt x="1443" y="10965"/>
                  </a:lnTo>
                  <a:cubicBezTo>
                    <a:pt x="1443" y="10975"/>
                    <a:pt x="1453" y="10986"/>
                    <a:pt x="1453" y="10986"/>
                  </a:cubicBezTo>
                  <a:lnTo>
                    <a:pt x="1453" y="11006"/>
                  </a:lnTo>
                  <a:cubicBezTo>
                    <a:pt x="1422" y="11037"/>
                    <a:pt x="1402" y="11069"/>
                    <a:pt x="1381" y="11099"/>
                  </a:cubicBezTo>
                  <a:cubicBezTo>
                    <a:pt x="1236" y="11276"/>
                    <a:pt x="1090" y="11493"/>
                    <a:pt x="966" y="11732"/>
                  </a:cubicBezTo>
                  <a:cubicBezTo>
                    <a:pt x="738" y="12157"/>
                    <a:pt x="551" y="12687"/>
                    <a:pt x="395" y="13330"/>
                  </a:cubicBezTo>
                  <a:cubicBezTo>
                    <a:pt x="250" y="13911"/>
                    <a:pt x="146" y="14564"/>
                    <a:pt x="74" y="15290"/>
                  </a:cubicBezTo>
                  <a:cubicBezTo>
                    <a:pt x="22" y="15985"/>
                    <a:pt x="1" y="16691"/>
                    <a:pt x="32" y="17396"/>
                  </a:cubicBezTo>
                  <a:cubicBezTo>
                    <a:pt x="74" y="18111"/>
                    <a:pt x="146" y="18807"/>
                    <a:pt x="281" y="19460"/>
                  </a:cubicBezTo>
                  <a:cubicBezTo>
                    <a:pt x="406" y="20124"/>
                    <a:pt x="592" y="20725"/>
                    <a:pt x="810" y="21244"/>
                  </a:cubicBezTo>
                  <a:cubicBezTo>
                    <a:pt x="924" y="21504"/>
                    <a:pt x="1049" y="21753"/>
                    <a:pt x="1194" y="21970"/>
                  </a:cubicBezTo>
                  <a:cubicBezTo>
                    <a:pt x="1266" y="22085"/>
                    <a:pt x="1339" y="22188"/>
                    <a:pt x="1412" y="22292"/>
                  </a:cubicBezTo>
                  <a:cubicBezTo>
                    <a:pt x="1412" y="22302"/>
                    <a:pt x="1402" y="22323"/>
                    <a:pt x="1402" y="22334"/>
                  </a:cubicBezTo>
                  <a:lnTo>
                    <a:pt x="1402" y="22396"/>
                  </a:lnTo>
                  <a:cubicBezTo>
                    <a:pt x="519" y="22541"/>
                    <a:pt x="12" y="22696"/>
                    <a:pt x="12" y="22873"/>
                  </a:cubicBezTo>
                  <a:cubicBezTo>
                    <a:pt x="12" y="23422"/>
                    <a:pt x="4991" y="23869"/>
                    <a:pt x="11111" y="23869"/>
                  </a:cubicBezTo>
                  <a:cubicBezTo>
                    <a:pt x="17241" y="23869"/>
                    <a:pt x="22220" y="23422"/>
                    <a:pt x="22220" y="22873"/>
                  </a:cubicBezTo>
                  <a:cubicBezTo>
                    <a:pt x="22220" y="22749"/>
                    <a:pt x="21950" y="22624"/>
                    <a:pt x="21473" y="22520"/>
                  </a:cubicBezTo>
                  <a:cubicBezTo>
                    <a:pt x="21961" y="21587"/>
                    <a:pt x="22344" y="20518"/>
                    <a:pt x="22593" y="19398"/>
                  </a:cubicBezTo>
                  <a:lnTo>
                    <a:pt x="22812" y="19273"/>
                  </a:lnTo>
                  <a:cubicBezTo>
                    <a:pt x="22925" y="19190"/>
                    <a:pt x="23019" y="19107"/>
                    <a:pt x="23102" y="19024"/>
                  </a:cubicBezTo>
                  <a:cubicBezTo>
                    <a:pt x="23195" y="18931"/>
                    <a:pt x="23278" y="18817"/>
                    <a:pt x="23340" y="18703"/>
                  </a:cubicBezTo>
                  <a:cubicBezTo>
                    <a:pt x="23444" y="18506"/>
                    <a:pt x="23506" y="18277"/>
                    <a:pt x="23538" y="18008"/>
                  </a:cubicBezTo>
                  <a:cubicBezTo>
                    <a:pt x="23558" y="17759"/>
                    <a:pt x="23538" y="17500"/>
                    <a:pt x="23475" y="17251"/>
                  </a:cubicBezTo>
                  <a:cubicBezTo>
                    <a:pt x="23444" y="17126"/>
                    <a:pt x="23402" y="17002"/>
                    <a:pt x="23351" y="16887"/>
                  </a:cubicBezTo>
                  <a:cubicBezTo>
                    <a:pt x="23309" y="16774"/>
                    <a:pt x="23247" y="16659"/>
                    <a:pt x="23174" y="16566"/>
                  </a:cubicBezTo>
                  <a:cubicBezTo>
                    <a:pt x="23123" y="16493"/>
                    <a:pt x="23070" y="16431"/>
                    <a:pt x="23019" y="16380"/>
                  </a:cubicBezTo>
                  <a:cubicBezTo>
                    <a:pt x="22987" y="16338"/>
                    <a:pt x="22946" y="16307"/>
                    <a:pt x="22904" y="16276"/>
                  </a:cubicBezTo>
                  <a:cubicBezTo>
                    <a:pt x="22895" y="16016"/>
                    <a:pt x="22884" y="15746"/>
                    <a:pt x="22863" y="15467"/>
                  </a:cubicBezTo>
                  <a:cubicBezTo>
                    <a:pt x="22821" y="15010"/>
                    <a:pt x="22739" y="14533"/>
                    <a:pt x="22635" y="14066"/>
                  </a:cubicBezTo>
                  <a:cubicBezTo>
                    <a:pt x="22531" y="13630"/>
                    <a:pt x="22397" y="13185"/>
                    <a:pt x="22231" y="12749"/>
                  </a:cubicBezTo>
                  <a:cubicBezTo>
                    <a:pt x="21950" y="12044"/>
                    <a:pt x="21588" y="11401"/>
                    <a:pt x="21141" y="10830"/>
                  </a:cubicBezTo>
                  <a:cubicBezTo>
                    <a:pt x="20758" y="10332"/>
                    <a:pt x="20301" y="9886"/>
                    <a:pt x="19751" y="9481"/>
                  </a:cubicBezTo>
                  <a:cubicBezTo>
                    <a:pt x="19347" y="9181"/>
                    <a:pt x="18900" y="8900"/>
                    <a:pt x="18330" y="8600"/>
                  </a:cubicBezTo>
                  <a:cubicBezTo>
                    <a:pt x="17978" y="8402"/>
                    <a:pt x="17676" y="8236"/>
                    <a:pt x="17386" y="8040"/>
                  </a:cubicBezTo>
                  <a:cubicBezTo>
                    <a:pt x="17116" y="7853"/>
                    <a:pt x="16784" y="7604"/>
                    <a:pt x="16484" y="7231"/>
                  </a:cubicBezTo>
                  <a:cubicBezTo>
                    <a:pt x="16360" y="7085"/>
                    <a:pt x="16277" y="6940"/>
                    <a:pt x="16194" y="6784"/>
                  </a:cubicBezTo>
                  <a:cubicBezTo>
                    <a:pt x="16152" y="6680"/>
                    <a:pt x="16111" y="6577"/>
                    <a:pt x="16079" y="6473"/>
                  </a:cubicBezTo>
                  <a:cubicBezTo>
                    <a:pt x="16058" y="6380"/>
                    <a:pt x="16038" y="6286"/>
                    <a:pt x="16038" y="6193"/>
                  </a:cubicBezTo>
                  <a:cubicBezTo>
                    <a:pt x="16028" y="6099"/>
                    <a:pt x="16028" y="6016"/>
                    <a:pt x="16038" y="5933"/>
                  </a:cubicBezTo>
                  <a:cubicBezTo>
                    <a:pt x="16048" y="5820"/>
                    <a:pt x="16058" y="5716"/>
                    <a:pt x="16090" y="5612"/>
                  </a:cubicBezTo>
                  <a:cubicBezTo>
                    <a:pt x="16131" y="5477"/>
                    <a:pt x="16173" y="5343"/>
                    <a:pt x="16235" y="5207"/>
                  </a:cubicBezTo>
                  <a:cubicBezTo>
                    <a:pt x="16369" y="4928"/>
                    <a:pt x="16535" y="4689"/>
                    <a:pt x="16691" y="4461"/>
                  </a:cubicBezTo>
                  <a:lnTo>
                    <a:pt x="16701" y="4451"/>
                  </a:lnTo>
                  <a:lnTo>
                    <a:pt x="16722" y="4419"/>
                  </a:lnTo>
                  <a:cubicBezTo>
                    <a:pt x="16878" y="4191"/>
                    <a:pt x="17033" y="3953"/>
                    <a:pt x="17169" y="3683"/>
                  </a:cubicBezTo>
                  <a:cubicBezTo>
                    <a:pt x="17231" y="3548"/>
                    <a:pt x="17282" y="3423"/>
                    <a:pt x="17314" y="3289"/>
                  </a:cubicBezTo>
                  <a:cubicBezTo>
                    <a:pt x="17335" y="3227"/>
                    <a:pt x="17345" y="3164"/>
                    <a:pt x="17365" y="3091"/>
                  </a:cubicBezTo>
                  <a:cubicBezTo>
                    <a:pt x="17376" y="3019"/>
                    <a:pt x="17386" y="2936"/>
                    <a:pt x="17386" y="2832"/>
                  </a:cubicBezTo>
                  <a:cubicBezTo>
                    <a:pt x="17386" y="2770"/>
                    <a:pt x="17386" y="2697"/>
                    <a:pt x="17376" y="2614"/>
                  </a:cubicBezTo>
                  <a:cubicBezTo>
                    <a:pt x="17365" y="2531"/>
                    <a:pt x="17355" y="2459"/>
                    <a:pt x="17345" y="2376"/>
                  </a:cubicBezTo>
                  <a:cubicBezTo>
                    <a:pt x="17303" y="2210"/>
                    <a:pt x="17241" y="2033"/>
                    <a:pt x="17158" y="1857"/>
                  </a:cubicBezTo>
                  <a:cubicBezTo>
                    <a:pt x="17075" y="1701"/>
                    <a:pt x="16992" y="1556"/>
                    <a:pt x="16888" y="1422"/>
                  </a:cubicBezTo>
                  <a:cubicBezTo>
                    <a:pt x="16805" y="1297"/>
                    <a:pt x="16701" y="1183"/>
                    <a:pt x="16577" y="1069"/>
                  </a:cubicBezTo>
                  <a:cubicBezTo>
                    <a:pt x="16390" y="871"/>
                    <a:pt x="16152" y="705"/>
                    <a:pt x="15872" y="560"/>
                  </a:cubicBezTo>
                  <a:cubicBezTo>
                    <a:pt x="15643" y="447"/>
                    <a:pt x="15384" y="343"/>
                    <a:pt x="15062" y="260"/>
                  </a:cubicBezTo>
                  <a:cubicBezTo>
                    <a:pt x="14824" y="198"/>
                    <a:pt x="14565" y="145"/>
                    <a:pt x="14253" y="104"/>
                  </a:cubicBezTo>
                  <a:cubicBezTo>
                    <a:pt x="13974" y="62"/>
                    <a:pt x="13714" y="42"/>
                    <a:pt x="13486" y="32"/>
                  </a:cubicBezTo>
                  <a:lnTo>
                    <a:pt x="13465" y="32"/>
                  </a:lnTo>
                  <a:cubicBezTo>
                    <a:pt x="13341" y="21"/>
                    <a:pt x="13227" y="11"/>
                    <a:pt x="13102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3367;p63">
              <a:extLst>
                <a:ext uri="{FF2B5EF4-FFF2-40B4-BE49-F238E27FC236}">
                  <a16:creationId xmlns:a16="http://schemas.microsoft.com/office/drawing/2014/main" id="{41DCB1A0-FC13-4E91-81C4-334138A70C1B}"/>
                </a:ext>
              </a:extLst>
            </p:cNvPr>
            <p:cNvGrpSpPr/>
            <p:nvPr/>
          </p:nvGrpSpPr>
          <p:grpSpPr>
            <a:xfrm>
              <a:off x="1009327" y="1371197"/>
              <a:ext cx="2618330" cy="2653219"/>
              <a:chOff x="1610825" y="2118075"/>
              <a:chExt cx="1144425" cy="1159725"/>
            </a:xfrm>
          </p:grpSpPr>
          <p:sp>
            <p:nvSpPr>
              <p:cNvPr id="270" name="Google Shape;3368;p63">
                <a:extLst>
                  <a:ext uri="{FF2B5EF4-FFF2-40B4-BE49-F238E27FC236}">
                    <a16:creationId xmlns:a16="http://schemas.microsoft.com/office/drawing/2014/main" id="{3EBA3D44-1FFC-4DD4-8A67-6AF951FDC95C}"/>
                  </a:ext>
                </a:extLst>
              </p:cNvPr>
              <p:cNvSpPr/>
              <p:nvPr/>
            </p:nvSpPr>
            <p:spPr>
              <a:xfrm>
                <a:off x="1610825" y="2118075"/>
                <a:ext cx="1113300" cy="1130950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45238" extrusionOk="0">
                    <a:moveTo>
                      <a:pt x="24875" y="0"/>
                    </a:moveTo>
                    <a:cubicBezTo>
                      <a:pt x="24709" y="0"/>
                      <a:pt x="24522" y="11"/>
                      <a:pt x="24315" y="11"/>
                    </a:cubicBezTo>
                    <a:cubicBezTo>
                      <a:pt x="22967" y="63"/>
                      <a:pt x="21577" y="332"/>
                      <a:pt x="20062" y="841"/>
                    </a:cubicBezTo>
                    <a:cubicBezTo>
                      <a:pt x="18765" y="1266"/>
                      <a:pt x="17396" y="1878"/>
                      <a:pt x="15881" y="2718"/>
                    </a:cubicBezTo>
                    <a:cubicBezTo>
                      <a:pt x="14782" y="3320"/>
                      <a:pt x="13807" y="3880"/>
                      <a:pt x="12852" y="4585"/>
                    </a:cubicBezTo>
                    <a:cubicBezTo>
                      <a:pt x="11494" y="5581"/>
                      <a:pt x="10477" y="6733"/>
                      <a:pt x="9751" y="8081"/>
                    </a:cubicBezTo>
                    <a:cubicBezTo>
                      <a:pt x="9574" y="8434"/>
                      <a:pt x="9399" y="8817"/>
                      <a:pt x="9233" y="9232"/>
                    </a:cubicBezTo>
                    <a:cubicBezTo>
                      <a:pt x="9150" y="9471"/>
                      <a:pt x="9067" y="9730"/>
                      <a:pt x="9004" y="9990"/>
                    </a:cubicBezTo>
                    <a:cubicBezTo>
                      <a:pt x="8963" y="10135"/>
                      <a:pt x="8931" y="10290"/>
                      <a:pt x="8901" y="10446"/>
                    </a:cubicBezTo>
                    <a:cubicBezTo>
                      <a:pt x="8869" y="10592"/>
                      <a:pt x="8848" y="10747"/>
                      <a:pt x="8828" y="10892"/>
                    </a:cubicBezTo>
                    <a:cubicBezTo>
                      <a:pt x="8786" y="11152"/>
                      <a:pt x="8776" y="11401"/>
                      <a:pt x="8755" y="11639"/>
                    </a:cubicBezTo>
                    <a:lnTo>
                      <a:pt x="8724" y="12417"/>
                    </a:lnTo>
                    <a:lnTo>
                      <a:pt x="8724" y="12438"/>
                    </a:lnTo>
                    <a:lnTo>
                      <a:pt x="8724" y="12614"/>
                    </a:lnTo>
                    <a:cubicBezTo>
                      <a:pt x="8714" y="13102"/>
                      <a:pt x="8693" y="13651"/>
                      <a:pt x="8652" y="14181"/>
                    </a:cubicBezTo>
                    <a:cubicBezTo>
                      <a:pt x="8599" y="14772"/>
                      <a:pt x="8516" y="15301"/>
                      <a:pt x="8392" y="15788"/>
                    </a:cubicBezTo>
                    <a:cubicBezTo>
                      <a:pt x="8288" y="16193"/>
                      <a:pt x="8154" y="16567"/>
                      <a:pt x="7998" y="16908"/>
                    </a:cubicBezTo>
                    <a:cubicBezTo>
                      <a:pt x="7832" y="17240"/>
                      <a:pt x="7635" y="17552"/>
                      <a:pt x="7417" y="17832"/>
                    </a:cubicBezTo>
                    <a:cubicBezTo>
                      <a:pt x="7064" y="18257"/>
                      <a:pt x="6649" y="18630"/>
                      <a:pt x="6100" y="19015"/>
                    </a:cubicBezTo>
                    <a:lnTo>
                      <a:pt x="6089" y="19015"/>
                    </a:lnTo>
                    <a:cubicBezTo>
                      <a:pt x="5789" y="19222"/>
                      <a:pt x="5478" y="19419"/>
                      <a:pt x="5197" y="19585"/>
                    </a:cubicBezTo>
                    <a:lnTo>
                      <a:pt x="5166" y="19605"/>
                    </a:lnTo>
                    <a:cubicBezTo>
                      <a:pt x="4699" y="19886"/>
                      <a:pt x="4222" y="20176"/>
                      <a:pt x="3766" y="20529"/>
                    </a:cubicBezTo>
                    <a:cubicBezTo>
                      <a:pt x="3351" y="20840"/>
                      <a:pt x="2988" y="21193"/>
                      <a:pt x="2666" y="21587"/>
                    </a:cubicBezTo>
                    <a:cubicBezTo>
                      <a:pt x="2386" y="21929"/>
                      <a:pt x="2117" y="22344"/>
                      <a:pt x="1878" y="22800"/>
                    </a:cubicBezTo>
                    <a:cubicBezTo>
                      <a:pt x="1432" y="23641"/>
                      <a:pt x="1069" y="24658"/>
                      <a:pt x="757" y="25902"/>
                    </a:cubicBezTo>
                    <a:cubicBezTo>
                      <a:pt x="467" y="27043"/>
                      <a:pt x="270" y="28319"/>
                      <a:pt x="146" y="29720"/>
                    </a:cubicBezTo>
                    <a:cubicBezTo>
                      <a:pt x="31" y="31068"/>
                      <a:pt x="1" y="32447"/>
                      <a:pt x="63" y="33827"/>
                    </a:cubicBezTo>
                    <a:cubicBezTo>
                      <a:pt x="125" y="35217"/>
                      <a:pt x="280" y="36555"/>
                      <a:pt x="529" y="37821"/>
                    </a:cubicBezTo>
                    <a:cubicBezTo>
                      <a:pt x="789" y="39118"/>
                      <a:pt x="1131" y="40279"/>
                      <a:pt x="1566" y="41296"/>
                    </a:cubicBezTo>
                    <a:cubicBezTo>
                      <a:pt x="1795" y="41804"/>
                      <a:pt x="2044" y="42281"/>
                      <a:pt x="2313" y="42717"/>
                    </a:cubicBezTo>
                    <a:cubicBezTo>
                      <a:pt x="2449" y="42935"/>
                      <a:pt x="2594" y="43142"/>
                      <a:pt x="2749" y="43329"/>
                    </a:cubicBezTo>
                    <a:cubicBezTo>
                      <a:pt x="2728" y="43350"/>
                      <a:pt x="2718" y="43381"/>
                      <a:pt x="2718" y="43422"/>
                    </a:cubicBezTo>
                    <a:cubicBezTo>
                      <a:pt x="2687" y="43567"/>
                      <a:pt x="2749" y="43723"/>
                      <a:pt x="2843" y="43765"/>
                    </a:cubicBezTo>
                    <a:cubicBezTo>
                      <a:pt x="2998" y="43848"/>
                      <a:pt x="3164" y="43920"/>
                      <a:pt x="3330" y="43982"/>
                    </a:cubicBezTo>
                    <a:cubicBezTo>
                      <a:pt x="3641" y="44273"/>
                      <a:pt x="3994" y="44532"/>
                      <a:pt x="4367" y="44729"/>
                    </a:cubicBezTo>
                    <a:cubicBezTo>
                      <a:pt x="4378" y="44729"/>
                      <a:pt x="4399" y="44740"/>
                      <a:pt x="4409" y="44740"/>
                    </a:cubicBezTo>
                    <a:cubicBezTo>
                      <a:pt x="4492" y="44740"/>
                      <a:pt x="4565" y="44646"/>
                      <a:pt x="4585" y="44522"/>
                    </a:cubicBezTo>
                    <a:cubicBezTo>
                      <a:pt x="4595" y="44449"/>
                      <a:pt x="4585" y="44366"/>
                      <a:pt x="4565" y="44304"/>
                    </a:cubicBezTo>
                    <a:lnTo>
                      <a:pt x="4565" y="44304"/>
                    </a:lnTo>
                    <a:cubicBezTo>
                      <a:pt x="5031" y="44387"/>
                      <a:pt x="5561" y="44429"/>
                      <a:pt x="6172" y="44429"/>
                    </a:cubicBezTo>
                    <a:lnTo>
                      <a:pt x="6255" y="44429"/>
                    </a:lnTo>
                    <a:cubicBezTo>
                      <a:pt x="6868" y="44429"/>
                      <a:pt x="7469" y="44387"/>
                      <a:pt x="8060" y="44356"/>
                    </a:cubicBezTo>
                    <a:lnTo>
                      <a:pt x="8092" y="44356"/>
                    </a:lnTo>
                    <a:cubicBezTo>
                      <a:pt x="8558" y="44325"/>
                      <a:pt x="9077" y="44283"/>
                      <a:pt x="9565" y="44273"/>
                    </a:cubicBezTo>
                    <a:lnTo>
                      <a:pt x="10166" y="44263"/>
                    </a:lnTo>
                    <a:lnTo>
                      <a:pt x="10768" y="44252"/>
                    </a:lnTo>
                    <a:lnTo>
                      <a:pt x="10799" y="44252"/>
                    </a:lnTo>
                    <a:cubicBezTo>
                      <a:pt x="12656" y="44200"/>
                      <a:pt x="14574" y="44159"/>
                      <a:pt x="16494" y="44159"/>
                    </a:cubicBezTo>
                    <a:lnTo>
                      <a:pt x="17178" y="44159"/>
                    </a:lnTo>
                    <a:cubicBezTo>
                      <a:pt x="17790" y="44159"/>
                      <a:pt x="18433" y="44169"/>
                      <a:pt x="19087" y="44190"/>
                    </a:cubicBezTo>
                    <a:cubicBezTo>
                      <a:pt x="19470" y="44200"/>
                      <a:pt x="19855" y="44221"/>
                      <a:pt x="20238" y="44231"/>
                    </a:cubicBezTo>
                    <a:lnTo>
                      <a:pt x="20290" y="44242"/>
                    </a:lnTo>
                    <a:lnTo>
                      <a:pt x="20342" y="44242"/>
                    </a:lnTo>
                    <a:cubicBezTo>
                      <a:pt x="20560" y="44252"/>
                      <a:pt x="20777" y="44252"/>
                      <a:pt x="20996" y="44263"/>
                    </a:cubicBezTo>
                    <a:cubicBezTo>
                      <a:pt x="22178" y="44314"/>
                      <a:pt x="23444" y="44346"/>
                      <a:pt x="24834" y="44376"/>
                    </a:cubicBezTo>
                    <a:cubicBezTo>
                      <a:pt x="27634" y="44439"/>
                      <a:pt x="30414" y="44449"/>
                      <a:pt x="32520" y="44449"/>
                    </a:cubicBezTo>
                    <a:lnTo>
                      <a:pt x="36150" y="44449"/>
                    </a:lnTo>
                    <a:lnTo>
                      <a:pt x="37364" y="44439"/>
                    </a:lnTo>
                    <a:lnTo>
                      <a:pt x="38775" y="44439"/>
                    </a:lnTo>
                    <a:cubicBezTo>
                      <a:pt x="38868" y="44439"/>
                      <a:pt x="38972" y="44439"/>
                      <a:pt x="39065" y="44449"/>
                    </a:cubicBezTo>
                    <a:cubicBezTo>
                      <a:pt x="39190" y="44449"/>
                      <a:pt x="39314" y="44459"/>
                      <a:pt x="39428" y="44470"/>
                    </a:cubicBezTo>
                    <a:lnTo>
                      <a:pt x="39553" y="44480"/>
                    </a:lnTo>
                    <a:cubicBezTo>
                      <a:pt x="39719" y="44491"/>
                      <a:pt x="39854" y="44491"/>
                      <a:pt x="39978" y="44491"/>
                    </a:cubicBezTo>
                    <a:cubicBezTo>
                      <a:pt x="40186" y="44491"/>
                      <a:pt x="40372" y="44480"/>
                      <a:pt x="40548" y="44439"/>
                    </a:cubicBezTo>
                    <a:cubicBezTo>
                      <a:pt x="40694" y="44418"/>
                      <a:pt x="40829" y="44376"/>
                      <a:pt x="40953" y="44325"/>
                    </a:cubicBezTo>
                    <a:lnTo>
                      <a:pt x="40953" y="44325"/>
                    </a:lnTo>
                    <a:lnTo>
                      <a:pt x="40880" y="44429"/>
                    </a:lnTo>
                    <a:cubicBezTo>
                      <a:pt x="40818" y="44532"/>
                      <a:pt x="40746" y="44646"/>
                      <a:pt x="40684" y="44750"/>
                    </a:cubicBezTo>
                    <a:cubicBezTo>
                      <a:pt x="40652" y="44802"/>
                      <a:pt x="40631" y="44874"/>
                      <a:pt x="40631" y="44947"/>
                    </a:cubicBezTo>
                    <a:cubicBezTo>
                      <a:pt x="40631" y="45030"/>
                      <a:pt x="40652" y="45102"/>
                      <a:pt x="40684" y="45155"/>
                    </a:cubicBezTo>
                    <a:cubicBezTo>
                      <a:pt x="40714" y="45206"/>
                      <a:pt x="40756" y="45238"/>
                      <a:pt x="40808" y="45238"/>
                    </a:cubicBezTo>
                    <a:cubicBezTo>
                      <a:pt x="40850" y="45238"/>
                      <a:pt x="40891" y="45206"/>
                      <a:pt x="40933" y="45155"/>
                    </a:cubicBezTo>
                    <a:cubicBezTo>
                      <a:pt x="42602" y="42509"/>
                      <a:pt x="43796" y="39097"/>
                      <a:pt x="44283" y="35538"/>
                    </a:cubicBezTo>
                    <a:cubicBezTo>
                      <a:pt x="44397" y="34667"/>
                      <a:pt x="44469" y="33754"/>
                      <a:pt x="44501" y="32811"/>
                    </a:cubicBezTo>
                    <a:cubicBezTo>
                      <a:pt x="44532" y="31949"/>
                      <a:pt x="44501" y="31027"/>
                      <a:pt x="44418" y="30072"/>
                    </a:cubicBezTo>
                    <a:cubicBezTo>
                      <a:pt x="44335" y="29180"/>
                      <a:pt x="44190" y="28257"/>
                      <a:pt x="43982" y="27355"/>
                    </a:cubicBezTo>
                    <a:cubicBezTo>
                      <a:pt x="43785" y="26493"/>
                      <a:pt x="43526" y="25622"/>
                      <a:pt x="43194" y="24782"/>
                    </a:cubicBezTo>
                    <a:cubicBezTo>
                      <a:pt x="42655" y="23423"/>
                      <a:pt x="41949" y="22168"/>
                      <a:pt x="41088" y="21068"/>
                    </a:cubicBezTo>
                    <a:cubicBezTo>
                      <a:pt x="40331" y="20093"/>
                      <a:pt x="39439" y="19232"/>
                      <a:pt x="38370" y="18434"/>
                    </a:cubicBezTo>
                    <a:cubicBezTo>
                      <a:pt x="37592" y="17842"/>
                      <a:pt x="36721" y="17303"/>
                      <a:pt x="35622" y="16722"/>
                    </a:cubicBezTo>
                    <a:cubicBezTo>
                      <a:pt x="34926" y="16348"/>
                      <a:pt x="34345" y="16016"/>
                      <a:pt x="33775" y="15633"/>
                    </a:cubicBezTo>
                    <a:cubicBezTo>
                      <a:pt x="33267" y="15280"/>
                      <a:pt x="32603" y="14782"/>
                      <a:pt x="32022" y="14056"/>
                    </a:cubicBezTo>
                    <a:cubicBezTo>
                      <a:pt x="31794" y="13776"/>
                      <a:pt x="31618" y="13485"/>
                      <a:pt x="31472" y="13185"/>
                    </a:cubicBezTo>
                    <a:cubicBezTo>
                      <a:pt x="31379" y="12987"/>
                      <a:pt x="31306" y="12791"/>
                      <a:pt x="31244" y="12583"/>
                    </a:cubicBezTo>
                    <a:cubicBezTo>
                      <a:pt x="31203" y="12397"/>
                      <a:pt x="31171" y="12220"/>
                      <a:pt x="31150" y="12033"/>
                    </a:cubicBezTo>
                    <a:cubicBezTo>
                      <a:pt x="31140" y="11867"/>
                      <a:pt x="31140" y="11701"/>
                      <a:pt x="31150" y="11535"/>
                    </a:cubicBezTo>
                    <a:cubicBezTo>
                      <a:pt x="31171" y="11328"/>
                      <a:pt x="31213" y="11120"/>
                      <a:pt x="31265" y="10913"/>
                    </a:cubicBezTo>
                    <a:cubicBezTo>
                      <a:pt x="31337" y="10643"/>
                      <a:pt x="31431" y="10394"/>
                      <a:pt x="31545" y="10135"/>
                    </a:cubicBezTo>
                    <a:cubicBezTo>
                      <a:pt x="31814" y="9596"/>
                      <a:pt x="32125" y="9119"/>
                      <a:pt x="32437" y="8672"/>
                    </a:cubicBezTo>
                    <a:lnTo>
                      <a:pt x="32447" y="8651"/>
                    </a:lnTo>
                    <a:lnTo>
                      <a:pt x="32489" y="8589"/>
                    </a:lnTo>
                    <a:cubicBezTo>
                      <a:pt x="32789" y="8154"/>
                      <a:pt x="33101" y="7697"/>
                      <a:pt x="33360" y="7158"/>
                    </a:cubicBezTo>
                    <a:cubicBezTo>
                      <a:pt x="33474" y="6899"/>
                      <a:pt x="33578" y="6660"/>
                      <a:pt x="33640" y="6411"/>
                    </a:cubicBezTo>
                    <a:cubicBezTo>
                      <a:pt x="33681" y="6286"/>
                      <a:pt x="33713" y="6152"/>
                      <a:pt x="33734" y="6007"/>
                    </a:cubicBezTo>
                    <a:cubicBezTo>
                      <a:pt x="33754" y="5872"/>
                      <a:pt x="33775" y="5726"/>
                      <a:pt x="33785" y="5519"/>
                    </a:cubicBezTo>
                    <a:cubicBezTo>
                      <a:pt x="33785" y="5394"/>
                      <a:pt x="33785" y="5249"/>
                      <a:pt x="33764" y="5083"/>
                    </a:cubicBezTo>
                    <a:cubicBezTo>
                      <a:pt x="33754" y="4938"/>
                      <a:pt x="33723" y="4783"/>
                      <a:pt x="33692" y="4638"/>
                    </a:cubicBezTo>
                    <a:cubicBezTo>
                      <a:pt x="33619" y="4306"/>
                      <a:pt x="33506" y="3974"/>
                      <a:pt x="33329" y="3621"/>
                    </a:cubicBezTo>
                    <a:cubicBezTo>
                      <a:pt x="33184" y="3320"/>
                      <a:pt x="33008" y="3029"/>
                      <a:pt x="32821" y="2770"/>
                    </a:cubicBezTo>
                    <a:cubicBezTo>
                      <a:pt x="32644" y="2531"/>
                      <a:pt x="32447" y="2303"/>
                      <a:pt x="32219" y="2075"/>
                    </a:cubicBezTo>
                    <a:cubicBezTo>
                      <a:pt x="31846" y="1712"/>
                      <a:pt x="31389" y="1390"/>
                      <a:pt x="30839" y="1100"/>
                    </a:cubicBezTo>
                    <a:cubicBezTo>
                      <a:pt x="30383" y="862"/>
                      <a:pt x="29896" y="675"/>
                      <a:pt x="29273" y="509"/>
                    </a:cubicBezTo>
                    <a:cubicBezTo>
                      <a:pt x="28806" y="385"/>
                      <a:pt x="28298" y="291"/>
                      <a:pt x="27697" y="208"/>
                    </a:cubicBezTo>
                    <a:cubicBezTo>
                      <a:pt x="27157" y="136"/>
                      <a:pt x="26639" y="94"/>
                      <a:pt x="26203" y="63"/>
                    </a:cubicBezTo>
                    <a:lnTo>
                      <a:pt x="26161" y="63"/>
                    </a:lnTo>
                    <a:cubicBezTo>
                      <a:pt x="25922" y="42"/>
                      <a:pt x="25684" y="32"/>
                      <a:pt x="25456" y="21"/>
                    </a:cubicBezTo>
                    <a:cubicBezTo>
                      <a:pt x="25269" y="11"/>
                      <a:pt x="25072" y="0"/>
                      <a:pt x="248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3369;p63">
                <a:extLst>
                  <a:ext uri="{FF2B5EF4-FFF2-40B4-BE49-F238E27FC236}">
                    <a16:creationId xmlns:a16="http://schemas.microsoft.com/office/drawing/2014/main" id="{B0AAAC2D-7854-48F3-ABEA-5B13F20FF561}"/>
                  </a:ext>
                </a:extLst>
              </p:cNvPr>
              <p:cNvSpPr/>
              <p:nvPr/>
            </p:nvSpPr>
            <p:spPr>
              <a:xfrm>
                <a:off x="1611350" y="3181575"/>
                <a:ext cx="1078825" cy="96225"/>
              </a:xfrm>
              <a:custGeom>
                <a:avLst/>
                <a:gdLst/>
                <a:ahLst/>
                <a:cxnLst/>
                <a:rect l="l" t="t" r="r" b="b"/>
                <a:pathLst>
                  <a:path w="43153" h="3849" extrusionOk="0">
                    <a:moveTo>
                      <a:pt x="21576" y="1"/>
                    </a:moveTo>
                    <a:cubicBezTo>
                      <a:pt x="9668" y="1"/>
                      <a:pt x="0" y="861"/>
                      <a:pt x="0" y="1919"/>
                    </a:cubicBezTo>
                    <a:cubicBezTo>
                      <a:pt x="0" y="2988"/>
                      <a:pt x="9668" y="3849"/>
                      <a:pt x="21576" y="3849"/>
                    </a:cubicBezTo>
                    <a:cubicBezTo>
                      <a:pt x="33485" y="3849"/>
                      <a:pt x="43152" y="2988"/>
                      <a:pt x="43152" y="1919"/>
                    </a:cubicBezTo>
                    <a:cubicBezTo>
                      <a:pt x="43152" y="861"/>
                      <a:pt x="33485" y="1"/>
                      <a:pt x="215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3370;p63">
                <a:extLst>
                  <a:ext uri="{FF2B5EF4-FFF2-40B4-BE49-F238E27FC236}">
                    <a16:creationId xmlns:a16="http://schemas.microsoft.com/office/drawing/2014/main" id="{489C8912-9586-40B1-9903-1F92E1C88ECE}"/>
                  </a:ext>
                </a:extLst>
              </p:cNvPr>
              <p:cNvSpPr/>
              <p:nvPr/>
            </p:nvSpPr>
            <p:spPr>
              <a:xfrm>
                <a:off x="1946125" y="2882325"/>
                <a:ext cx="76775" cy="3319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13278" extrusionOk="0">
                    <a:moveTo>
                      <a:pt x="2988" y="0"/>
                    </a:moveTo>
                    <a:cubicBezTo>
                      <a:pt x="2967" y="0"/>
                      <a:pt x="2957" y="10"/>
                      <a:pt x="2936" y="21"/>
                    </a:cubicBezTo>
                    <a:cubicBezTo>
                      <a:pt x="2926" y="31"/>
                      <a:pt x="2905" y="42"/>
                      <a:pt x="2905" y="72"/>
                    </a:cubicBezTo>
                    <a:lnTo>
                      <a:pt x="2895" y="104"/>
                    </a:lnTo>
                    <a:cubicBezTo>
                      <a:pt x="2884" y="155"/>
                      <a:pt x="2884" y="208"/>
                      <a:pt x="2874" y="249"/>
                    </a:cubicBezTo>
                    <a:cubicBezTo>
                      <a:pt x="2833" y="218"/>
                      <a:pt x="2780" y="197"/>
                      <a:pt x="2718" y="176"/>
                    </a:cubicBezTo>
                    <a:cubicBezTo>
                      <a:pt x="2656" y="155"/>
                      <a:pt x="2584" y="145"/>
                      <a:pt x="2490" y="135"/>
                    </a:cubicBezTo>
                    <a:lnTo>
                      <a:pt x="2397" y="135"/>
                    </a:lnTo>
                    <a:cubicBezTo>
                      <a:pt x="2345" y="135"/>
                      <a:pt x="2293" y="135"/>
                      <a:pt x="2241" y="145"/>
                    </a:cubicBezTo>
                    <a:cubicBezTo>
                      <a:pt x="2065" y="155"/>
                      <a:pt x="1888" y="187"/>
                      <a:pt x="1722" y="228"/>
                    </a:cubicBezTo>
                    <a:cubicBezTo>
                      <a:pt x="1639" y="249"/>
                      <a:pt x="1567" y="270"/>
                      <a:pt x="1515" y="291"/>
                    </a:cubicBezTo>
                    <a:cubicBezTo>
                      <a:pt x="1505" y="291"/>
                      <a:pt x="1484" y="301"/>
                      <a:pt x="1473" y="301"/>
                    </a:cubicBezTo>
                    <a:lnTo>
                      <a:pt x="1494" y="155"/>
                    </a:lnTo>
                    <a:cubicBezTo>
                      <a:pt x="1494" y="135"/>
                      <a:pt x="1484" y="104"/>
                      <a:pt x="1464" y="93"/>
                    </a:cubicBezTo>
                    <a:cubicBezTo>
                      <a:pt x="1453" y="83"/>
                      <a:pt x="1432" y="72"/>
                      <a:pt x="1401" y="72"/>
                    </a:cubicBezTo>
                    <a:cubicBezTo>
                      <a:pt x="1381" y="72"/>
                      <a:pt x="1360" y="72"/>
                      <a:pt x="1339" y="93"/>
                    </a:cubicBezTo>
                    <a:cubicBezTo>
                      <a:pt x="1328" y="114"/>
                      <a:pt x="1318" y="135"/>
                      <a:pt x="1318" y="155"/>
                    </a:cubicBezTo>
                    <a:lnTo>
                      <a:pt x="1308" y="280"/>
                    </a:lnTo>
                    <a:lnTo>
                      <a:pt x="1287" y="425"/>
                    </a:lnTo>
                    <a:lnTo>
                      <a:pt x="1245" y="840"/>
                    </a:lnTo>
                    <a:lnTo>
                      <a:pt x="1017" y="3112"/>
                    </a:lnTo>
                    <a:lnTo>
                      <a:pt x="810" y="5155"/>
                    </a:lnTo>
                    <a:lnTo>
                      <a:pt x="800" y="5176"/>
                    </a:lnTo>
                    <a:lnTo>
                      <a:pt x="561" y="7552"/>
                    </a:lnTo>
                    <a:lnTo>
                      <a:pt x="322" y="9917"/>
                    </a:lnTo>
                    <a:lnTo>
                      <a:pt x="11" y="12904"/>
                    </a:lnTo>
                    <a:lnTo>
                      <a:pt x="11" y="12925"/>
                    </a:lnTo>
                    <a:lnTo>
                      <a:pt x="1" y="13018"/>
                    </a:lnTo>
                    <a:cubicBezTo>
                      <a:pt x="1" y="13039"/>
                      <a:pt x="1" y="13059"/>
                      <a:pt x="21" y="13080"/>
                    </a:cubicBezTo>
                    <a:cubicBezTo>
                      <a:pt x="32" y="13112"/>
                      <a:pt x="42" y="13122"/>
                      <a:pt x="63" y="13132"/>
                    </a:cubicBezTo>
                    <a:cubicBezTo>
                      <a:pt x="136" y="13184"/>
                      <a:pt x="219" y="13225"/>
                      <a:pt x="312" y="13246"/>
                    </a:cubicBezTo>
                    <a:cubicBezTo>
                      <a:pt x="405" y="13267"/>
                      <a:pt x="498" y="13278"/>
                      <a:pt x="592" y="13278"/>
                    </a:cubicBezTo>
                    <a:cubicBezTo>
                      <a:pt x="696" y="13278"/>
                      <a:pt x="789" y="13267"/>
                      <a:pt x="893" y="13246"/>
                    </a:cubicBezTo>
                    <a:cubicBezTo>
                      <a:pt x="966" y="13225"/>
                      <a:pt x="1049" y="13205"/>
                      <a:pt x="1132" y="13174"/>
                    </a:cubicBezTo>
                    <a:cubicBezTo>
                      <a:pt x="1152" y="13163"/>
                      <a:pt x="1173" y="13142"/>
                      <a:pt x="1173" y="13122"/>
                    </a:cubicBezTo>
                    <a:cubicBezTo>
                      <a:pt x="1183" y="13112"/>
                      <a:pt x="1183" y="13101"/>
                      <a:pt x="1194" y="13091"/>
                    </a:cubicBezTo>
                    <a:lnTo>
                      <a:pt x="1194" y="13070"/>
                    </a:lnTo>
                    <a:lnTo>
                      <a:pt x="1194" y="13059"/>
                    </a:lnTo>
                    <a:lnTo>
                      <a:pt x="1204" y="12987"/>
                    </a:lnTo>
                    <a:lnTo>
                      <a:pt x="1453" y="11286"/>
                    </a:lnTo>
                    <a:lnTo>
                      <a:pt x="1692" y="9585"/>
                    </a:lnTo>
                    <a:lnTo>
                      <a:pt x="2013" y="7386"/>
                    </a:lnTo>
                    <a:lnTo>
                      <a:pt x="2376" y="4885"/>
                    </a:lnTo>
                    <a:cubicBezTo>
                      <a:pt x="2584" y="3475"/>
                      <a:pt x="2780" y="2064"/>
                      <a:pt x="2988" y="653"/>
                    </a:cubicBezTo>
                    <a:lnTo>
                      <a:pt x="3071" y="114"/>
                    </a:lnTo>
                    <a:cubicBezTo>
                      <a:pt x="3071" y="93"/>
                      <a:pt x="3071" y="72"/>
                      <a:pt x="3061" y="52"/>
                    </a:cubicBezTo>
                    <a:cubicBezTo>
                      <a:pt x="3050" y="31"/>
                      <a:pt x="3029" y="10"/>
                      <a:pt x="3009" y="10"/>
                    </a:cubicBezTo>
                    <a:cubicBezTo>
                      <a:pt x="2999" y="10"/>
                      <a:pt x="2988" y="0"/>
                      <a:pt x="29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3371;p63">
                <a:extLst>
                  <a:ext uri="{FF2B5EF4-FFF2-40B4-BE49-F238E27FC236}">
                    <a16:creationId xmlns:a16="http://schemas.microsoft.com/office/drawing/2014/main" id="{18B0B42E-14B7-4487-8612-C7BB1F6C61BE}"/>
                  </a:ext>
                </a:extLst>
              </p:cNvPr>
              <p:cNvSpPr/>
              <p:nvPr/>
            </p:nvSpPr>
            <p:spPr>
              <a:xfrm>
                <a:off x="2210400" y="2893450"/>
                <a:ext cx="76775" cy="3317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13269" extrusionOk="0">
                    <a:moveTo>
                      <a:pt x="62" y="1"/>
                    </a:moveTo>
                    <a:cubicBezTo>
                      <a:pt x="42" y="12"/>
                      <a:pt x="21" y="22"/>
                      <a:pt x="10" y="42"/>
                    </a:cubicBezTo>
                    <a:cubicBezTo>
                      <a:pt x="0" y="63"/>
                      <a:pt x="0" y="84"/>
                      <a:pt x="0" y="105"/>
                    </a:cubicBezTo>
                    <a:lnTo>
                      <a:pt x="72" y="644"/>
                    </a:lnTo>
                    <a:lnTo>
                      <a:pt x="383" y="2781"/>
                    </a:lnTo>
                    <a:lnTo>
                      <a:pt x="695" y="4876"/>
                    </a:lnTo>
                    <a:lnTo>
                      <a:pt x="1058" y="7386"/>
                    </a:lnTo>
                    <a:lnTo>
                      <a:pt x="1369" y="9576"/>
                    </a:lnTo>
                    <a:lnTo>
                      <a:pt x="1618" y="11287"/>
                    </a:lnTo>
                    <a:lnTo>
                      <a:pt x="1867" y="12978"/>
                    </a:lnTo>
                    <a:lnTo>
                      <a:pt x="1877" y="13050"/>
                    </a:lnTo>
                    <a:lnTo>
                      <a:pt x="1877" y="13071"/>
                    </a:lnTo>
                    <a:lnTo>
                      <a:pt x="1877" y="13082"/>
                    </a:lnTo>
                    <a:cubicBezTo>
                      <a:pt x="1877" y="13092"/>
                      <a:pt x="1888" y="13102"/>
                      <a:pt x="1898" y="13112"/>
                    </a:cubicBezTo>
                    <a:cubicBezTo>
                      <a:pt x="1898" y="13133"/>
                      <a:pt x="1909" y="13154"/>
                      <a:pt x="1929" y="13165"/>
                    </a:cubicBezTo>
                    <a:cubicBezTo>
                      <a:pt x="2012" y="13195"/>
                      <a:pt x="2095" y="13227"/>
                      <a:pt x="2178" y="13248"/>
                    </a:cubicBezTo>
                    <a:cubicBezTo>
                      <a:pt x="2271" y="13268"/>
                      <a:pt x="2375" y="13268"/>
                      <a:pt x="2479" y="13268"/>
                    </a:cubicBezTo>
                    <a:cubicBezTo>
                      <a:pt x="2573" y="13268"/>
                      <a:pt x="2666" y="13258"/>
                      <a:pt x="2749" y="13237"/>
                    </a:cubicBezTo>
                    <a:cubicBezTo>
                      <a:pt x="2842" y="13216"/>
                      <a:pt x="2935" y="13175"/>
                      <a:pt x="3008" y="13123"/>
                    </a:cubicBezTo>
                    <a:cubicBezTo>
                      <a:pt x="3018" y="13112"/>
                      <a:pt x="3039" y="13102"/>
                      <a:pt x="3050" y="13071"/>
                    </a:cubicBezTo>
                    <a:cubicBezTo>
                      <a:pt x="3060" y="13050"/>
                      <a:pt x="3070" y="13029"/>
                      <a:pt x="3070" y="13019"/>
                    </a:cubicBezTo>
                    <a:lnTo>
                      <a:pt x="3060" y="12926"/>
                    </a:lnTo>
                    <a:lnTo>
                      <a:pt x="3060" y="12905"/>
                    </a:lnTo>
                    <a:lnTo>
                      <a:pt x="2749" y="9908"/>
                    </a:lnTo>
                    <a:lnTo>
                      <a:pt x="2510" y="7552"/>
                    </a:lnTo>
                    <a:lnTo>
                      <a:pt x="2261" y="5167"/>
                    </a:lnTo>
                    <a:lnTo>
                      <a:pt x="1888" y="1526"/>
                    </a:lnTo>
                    <a:lnTo>
                      <a:pt x="1815" y="831"/>
                    </a:lnTo>
                    <a:lnTo>
                      <a:pt x="1773" y="416"/>
                    </a:lnTo>
                    <a:lnTo>
                      <a:pt x="1763" y="281"/>
                    </a:lnTo>
                    <a:lnTo>
                      <a:pt x="1753" y="146"/>
                    </a:lnTo>
                    <a:cubicBezTo>
                      <a:pt x="1743" y="136"/>
                      <a:pt x="1743" y="105"/>
                      <a:pt x="1722" y="95"/>
                    </a:cubicBezTo>
                    <a:cubicBezTo>
                      <a:pt x="1711" y="74"/>
                      <a:pt x="1690" y="63"/>
                      <a:pt x="1660" y="63"/>
                    </a:cubicBezTo>
                    <a:cubicBezTo>
                      <a:pt x="1639" y="63"/>
                      <a:pt x="1618" y="74"/>
                      <a:pt x="1598" y="95"/>
                    </a:cubicBezTo>
                    <a:cubicBezTo>
                      <a:pt x="1587" y="105"/>
                      <a:pt x="1577" y="125"/>
                      <a:pt x="1577" y="146"/>
                    </a:cubicBezTo>
                    <a:lnTo>
                      <a:pt x="1587" y="302"/>
                    </a:lnTo>
                    <a:cubicBezTo>
                      <a:pt x="1577" y="291"/>
                      <a:pt x="1566" y="291"/>
                      <a:pt x="1556" y="281"/>
                    </a:cubicBezTo>
                    <a:cubicBezTo>
                      <a:pt x="1483" y="261"/>
                      <a:pt x="1411" y="240"/>
                      <a:pt x="1349" y="219"/>
                    </a:cubicBezTo>
                    <a:cubicBezTo>
                      <a:pt x="1183" y="178"/>
                      <a:pt x="1006" y="157"/>
                      <a:pt x="830" y="136"/>
                    </a:cubicBezTo>
                    <a:lnTo>
                      <a:pt x="581" y="136"/>
                    </a:lnTo>
                    <a:cubicBezTo>
                      <a:pt x="487" y="136"/>
                      <a:pt x="415" y="157"/>
                      <a:pt x="353" y="167"/>
                    </a:cubicBezTo>
                    <a:cubicBezTo>
                      <a:pt x="291" y="188"/>
                      <a:pt x="238" y="219"/>
                      <a:pt x="187" y="250"/>
                    </a:cubicBezTo>
                    <a:cubicBezTo>
                      <a:pt x="187" y="198"/>
                      <a:pt x="176" y="157"/>
                      <a:pt x="176" y="105"/>
                    </a:cubicBezTo>
                    <a:lnTo>
                      <a:pt x="166" y="63"/>
                    </a:lnTo>
                    <a:cubicBezTo>
                      <a:pt x="166" y="42"/>
                      <a:pt x="145" y="22"/>
                      <a:pt x="125" y="12"/>
                    </a:cubicBezTo>
                    <a:cubicBezTo>
                      <a:pt x="114" y="1"/>
                      <a:pt x="104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3372;p63">
                <a:extLst>
                  <a:ext uri="{FF2B5EF4-FFF2-40B4-BE49-F238E27FC236}">
                    <a16:creationId xmlns:a16="http://schemas.microsoft.com/office/drawing/2014/main" id="{4980B605-423A-4665-83B7-9B3C9F0DBC42}"/>
                  </a:ext>
                </a:extLst>
              </p:cNvPr>
              <p:cNvSpPr/>
              <p:nvPr/>
            </p:nvSpPr>
            <p:spPr>
              <a:xfrm>
                <a:off x="1964275" y="2848850"/>
                <a:ext cx="305525" cy="58125"/>
              </a:xfrm>
              <a:custGeom>
                <a:avLst/>
                <a:gdLst/>
                <a:ahLst/>
                <a:cxnLst/>
                <a:rect l="l" t="t" r="r" b="b"/>
                <a:pathLst>
                  <a:path w="12221" h="2325" extrusionOk="0">
                    <a:moveTo>
                      <a:pt x="406" y="1"/>
                    </a:moveTo>
                    <a:cubicBezTo>
                      <a:pt x="364" y="1"/>
                      <a:pt x="323" y="42"/>
                      <a:pt x="312" y="104"/>
                    </a:cubicBezTo>
                    <a:cubicBezTo>
                      <a:pt x="240" y="219"/>
                      <a:pt x="177" y="364"/>
                      <a:pt x="125" y="530"/>
                    </a:cubicBezTo>
                    <a:cubicBezTo>
                      <a:pt x="74" y="717"/>
                      <a:pt x="32" y="913"/>
                      <a:pt x="21" y="1121"/>
                    </a:cubicBezTo>
                    <a:cubicBezTo>
                      <a:pt x="1" y="1318"/>
                      <a:pt x="1" y="1515"/>
                      <a:pt x="21" y="1713"/>
                    </a:cubicBezTo>
                    <a:cubicBezTo>
                      <a:pt x="42" y="1909"/>
                      <a:pt x="94" y="2096"/>
                      <a:pt x="167" y="2231"/>
                    </a:cubicBezTo>
                    <a:cubicBezTo>
                      <a:pt x="177" y="2252"/>
                      <a:pt x="187" y="2273"/>
                      <a:pt x="219" y="2283"/>
                    </a:cubicBezTo>
                    <a:cubicBezTo>
                      <a:pt x="219" y="2294"/>
                      <a:pt x="229" y="2294"/>
                      <a:pt x="240" y="2294"/>
                    </a:cubicBezTo>
                    <a:cubicBezTo>
                      <a:pt x="260" y="2314"/>
                      <a:pt x="281" y="2324"/>
                      <a:pt x="302" y="2324"/>
                    </a:cubicBezTo>
                    <a:lnTo>
                      <a:pt x="11899" y="2324"/>
                    </a:lnTo>
                    <a:cubicBezTo>
                      <a:pt x="11930" y="2324"/>
                      <a:pt x="11971" y="2283"/>
                      <a:pt x="11982" y="2231"/>
                    </a:cubicBezTo>
                    <a:cubicBezTo>
                      <a:pt x="11992" y="2220"/>
                      <a:pt x="12003" y="2211"/>
                      <a:pt x="12003" y="2190"/>
                    </a:cubicBezTo>
                    <a:cubicBezTo>
                      <a:pt x="12179" y="1826"/>
                      <a:pt x="12220" y="1411"/>
                      <a:pt x="12220" y="1132"/>
                    </a:cubicBezTo>
                    <a:cubicBezTo>
                      <a:pt x="12220" y="945"/>
                      <a:pt x="12199" y="748"/>
                      <a:pt x="12158" y="572"/>
                    </a:cubicBezTo>
                    <a:cubicBezTo>
                      <a:pt x="12137" y="478"/>
                      <a:pt x="12116" y="395"/>
                      <a:pt x="12086" y="302"/>
                    </a:cubicBezTo>
                    <a:cubicBezTo>
                      <a:pt x="12054" y="229"/>
                      <a:pt x="12023" y="167"/>
                      <a:pt x="11982" y="84"/>
                    </a:cubicBezTo>
                    <a:cubicBezTo>
                      <a:pt x="11971" y="32"/>
                      <a:pt x="11940" y="1"/>
                      <a:pt x="11899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3373;p63">
                <a:extLst>
                  <a:ext uri="{FF2B5EF4-FFF2-40B4-BE49-F238E27FC236}">
                    <a16:creationId xmlns:a16="http://schemas.microsoft.com/office/drawing/2014/main" id="{EE444AF2-BECC-41AE-BBB6-A86769DB27ED}"/>
                  </a:ext>
                </a:extLst>
              </p:cNvPr>
              <p:cNvSpPr/>
              <p:nvPr/>
            </p:nvSpPr>
            <p:spPr>
              <a:xfrm>
                <a:off x="1964275" y="2848850"/>
                <a:ext cx="305525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2221" h="1453" extrusionOk="0">
                    <a:moveTo>
                      <a:pt x="406" y="1"/>
                    </a:moveTo>
                    <a:cubicBezTo>
                      <a:pt x="353" y="1"/>
                      <a:pt x="323" y="42"/>
                      <a:pt x="312" y="104"/>
                    </a:cubicBezTo>
                    <a:cubicBezTo>
                      <a:pt x="240" y="219"/>
                      <a:pt x="177" y="364"/>
                      <a:pt x="125" y="530"/>
                    </a:cubicBezTo>
                    <a:cubicBezTo>
                      <a:pt x="74" y="717"/>
                      <a:pt x="32" y="913"/>
                      <a:pt x="11" y="1121"/>
                    </a:cubicBezTo>
                    <a:cubicBezTo>
                      <a:pt x="1" y="1235"/>
                      <a:pt x="1" y="1339"/>
                      <a:pt x="1" y="1453"/>
                    </a:cubicBezTo>
                    <a:lnTo>
                      <a:pt x="12199" y="1453"/>
                    </a:lnTo>
                    <a:cubicBezTo>
                      <a:pt x="12210" y="1339"/>
                      <a:pt x="12220" y="1225"/>
                      <a:pt x="12220" y="1132"/>
                    </a:cubicBezTo>
                    <a:cubicBezTo>
                      <a:pt x="12220" y="945"/>
                      <a:pt x="12199" y="748"/>
                      <a:pt x="12158" y="572"/>
                    </a:cubicBezTo>
                    <a:cubicBezTo>
                      <a:pt x="12137" y="478"/>
                      <a:pt x="12116" y="385"/>
                      <a:pt x="12086" y="302"/>
                    </a:cubicBezTo>
                    <a:cubicBezTo>
                      <a:pt x="12054" y="229"/>
                      <a:pt x="12023" y="157"/>
                      <a:pt x="11982" y="84"/>
                    </a:cubicBezTo>
                    <a:cubicBezTo>
                      <a:pt x="11971" y="32"/>
                      <a:pt x="11940" y="1"/>
                      <a:pt x="11909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3374;p63">
                <a:extLst>
                  <a:ext uri="{FF2B5EF4-FFF2-40B4-BE49-F238E27FC236}">
                    <a16:creationId xmlns:a16="http://schemas.microsoft.com/office/drawing/2014/main" id="{58EEA72E-CF34-4AB5-B689-5830D5C80800}"/>
                  </a:ext>
                </a:extLst>
              </p:cNvPr>
              <p:cNvSpPr/>
              <p:nvPr/>
            </p:nvSpPr>
            <p:spPr>
              <a:xfrm>
                <a:off x="2065925" y="2464275"/>
                <a:ext cx="285550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11422" h="16847" extrusionOk="0">
                    <a:moveTo>
                      <a:pt x="4544" y="1"/>
                    </a:moveTo>
                    <a:cubicBezTo>
                      <a:pt x="3652" y="1"/>
                      <a:pt x="2771" y="52"/>
                      <a:pt x="1889" y="167"/>
                    </a:cubicBezTo>
                    <a:cubicBezTo>
                      <a:pt x="1754" y="188"/>
                      <a:pt x="1609" y="208"/>
                      <a:pt x="1464" y="229"/>
                    </a:cubicBezTo>
                    <a:cubicBezTo>
                      <a:pt x="1090" y="841"/>
                      <a:pt x="779" y="1557"/>
                      <a:pt x="551" y="2334"/>
                    </a:cubicBezTo>
                    <a:cubicBezTo>
                      <a:pt x="323" y="3081"/>
                      <a:pt x="178" y="3880"/>
                      <a:pt x="84" y="4782"/>
                    </a:cubicBezTo>
                    <a:cubicBezTo>
                      <a:pt x="12" y="5591"/>
                      <a:pt x="1" y="6453"/>
                      <a:pt x="53" y="7324"/>
                    </a:cubicBezTo>
                    <a:cubicBezTo>
                      <a:pt x="105" y="8143"/>
                      <a:pt x="208" y="8963"/>
                      <a:pt x="374" y="9772"/>
                    </a:cubicBezTo>
                    <a:cubicBezTo>
                      <a:pt x="457" y="10146"/>
                      <a:pt x="551" y="10529"/>
                      <a:pt x="655" y="10893"/>
                    </a:cubicBezTo>
                    <a:cubicBezTo>
                      <a:pt x="768" y="11287"/>
                      <a:pt x="914" y="11660"/>
                      <a:pt x="1100" y="11992"/>
                    </a:cubicBezTo>
                    <a:cubicBezTo>
                      <a:pt x="1266" y="12292"/>
                      <a:pt x="1485" y="12573"/>
                      <a:pt x="1734" y="12843"/>
                    </a:cubicBezTo>
                    <a:cubicBezTo>
                      <a:pt x="1941" y="13071"/>
                      <a:pt x="2200" y="13299"/>
                      <a:pt x="2511" y="13517"/>
                    </a:cubicBezTo>
                    <a:cubicBezTo>
                      <a:pt x="2760" y="13693"/>
                      <a:pt x="3041" y="13869"/>
                      <a:pt x="3414" y="14077"/>
                    </a:cubicBezTo>
                    <a:cubicBezTo>
                      <a:pt x="3735" y="14253"/>
                      <a:pt x="4067" y="14419"/>
                      <a:pt x="4389" y="14585"/>
                    </a:cubicBezTo>
                    <a:lnTo>
                      <a:pt x="4420" y="14595"/>
                    </a:lnTo>
                    <a:cubicBezTo>
                      <a:pt x="5084" y="14938"/>
                      <a:pt x="5800" y="15301"/>
                      <a:pt x="6474" y="15716"/>
                    </a:cubicBezTo>
                    <a:lnTo>
                      <a:pt x="6474" y="15726"/>
                    </a:lnTo>
                    <a:cubicBezTo>
                      <a:pt x="6526" y="15757"/>
                      <a:pt x="6577" y="15789"/>
                      <a:pt x="6619" y="15819"/>
                    </a:cubicBezTo>
                    <a:lnTo>
                      <a:pt x="6630" y="15809"/>
                    </a:lnTo>
                    <a:lnTo>
                      <a:pt x="6733" y="15882"/>
                    </a:lnTo>
                    <a:cubicBezTo>
                      <a:pt x="6785" y="15913"/>
                      <a:pt x="6837" y="15934"/>
                      <a:pt x="6879" y="15965"/>
                    </a:cubicBezTo>
                    <a:cubicBezTo>
                      <a:pt x="7148" y="16141"/>
                      <a:pt x="7377" y="16307"/>
                      <a:pt x="7605" y="16483"/>
                    </a:cubicBezTo>
                    <a:lnTo>
                      <a:pt x="7594" y="16462"/>
                    </a:lnTo>
                    <a:lnTo>
                      <a:pt x="7594" y="16462"/>
                    </a:lnTo>
                    <a:cubicBezTo>
                      <a:pt x="7646" y="16504"/>
                      <a:pt x="7688" y="16545"/>
                      <a:pt x="7739" y="16587"/>
                    </a:cubicBezTo>
                    <a:cubicBezTo>
                      <a:pt x="7771" y="16608"/>
                      <a:pt x="7812" y="16639"/>
                      <a:pt x="7843" y="16670"/>
                    </a:cubicBezTo>
                    <a:cubicBezTo>
                      <a:pt x="7874" y="16681"/>
                      <a:pt x="7895" y="16701"/>
                      <a:pt x="7916" y="16722"/>
                    </a:cubicBezTo>
                    <a:cubicBezTo>
                      <a:pt x="7937" y="16732"/>
                      <a:pt x="7947" y="16743"/>
                      <a:pt x="7967" y="16753"/>
                    </a:cubicBezTo>
                    <a:lnTo>
                      <a:pt x="7988" y="16753"/>
                    </a:lnTo>
                    <a:lnTo>
                      <a:pt x="7988" y="16764"/>
                    </a:lnTo>
                    <a:cubicBezTo>
                      <a:pt x="8030" y="16794"/>
                      <a:pt x="8061" y="16815"/>
                      <a:pt x="8103" y="16847"/>
                    </a:cubicBezTo>
                    <a:cubicBezTo>
                      <a:pt x="8123" y="16836"/>
                      <a:pt x="8133" y="16826"/>
                      <a:pt x="8144" y="16815"/>
                    </a:cubicBezTo>
                    <a:lnTo>
                      <a:pt x="8154" y="16794"/>
                    </a:lnTo>
                    <a:lnTo>
                      <a:pt x="8165" y="16784"/>
                    </a:lnTo>
                    <a:lnTo>
                      <a:pt x="8165" y="16764"/>
                    </a:lnTo>
                    <a:lnTo>
                      <a:pt x="8175" y="16753"/>
                    </a:lnTo>
                    <a:lnTo>
                      <a:pt x="8175" y="16732"/>
                    </a:lnTo>
                    <a:lnTo>
                      <a:pt x="8186" y="16722"/>
                    </a:lnTo>
                    <a:cubicBezTo>
                      <a:pt x="8216" y="16649"/>
                      <a:pt x="8258" y="16566"/>
                      <a:pt x="8289" y="16494"/>
                    </a:cubicBezTo>
                    <a:cubicBezTo>
                      <a:pt x="8299" y="16462"/>
                      <a:pt x="8310" y="16442"/>
                      <a:pt x="8320" y="16421"/>
                    </a:cubicBezTo>
                    <a:cubicBezTo>
                      <a:pt x="8320" y="16411"/>
                      <a:pt x="8320" y="16400"/>
                      <a:pt x="8331" y="16400"/>
                    </a:cubicBezTo>
                    <a:lnTo>
                      <a:pt x="8331" y="16379"/>
                    </a:lnTo>
                    <a:lnTo>
                      <a:pt x="8341" y="16349"/>
                    </a:lnTo>
                    <a:lnTo>
                      <a:pt x="8352" y="16328"/>
                    </a:lnTo>
                    <a:lnTo>
                      <a:pt x="8362" y="16317"/>
                    </a:lnTo>
                    <a:cubicBezTo>
                      <a:pt x="8403" y="16204"/>
                      <a:pt x="8455" y="16089"/>
                      <a:pt x="8497" y="15965"/>
                    </a:cubicBezTo>
                    <a:lnTo>
                      <a:pt x="8518" y="15934"/>
                    </a:lnTo>
                    <a:lnTo>
                      <a:pt x="8528" y="15913"/>
                    </a:lnTo>
                    <a:lnTo>
                      <a:pt x="8538" y="15882"/>
                    </a:lnTo>
                    <a:lnTo>
                      <a:pt x="8538" y="15861"/>
                    </a:lnTo>
                    <a:lnTo>
                      <a:pt x="8559" y="15819"/>
                    </a:lnTo>
                    <a:lnTo>
                      <a:pt x="8569" y="15799"/>
                    </a:lnTo>
                    <a:lnTo>
                      <a:pt x="8580" y="15778"/>
                    </a:lnTo>
                    <a:cubicBezTo>
                      <a:pt x="8621" y="15653"/>
                      <a:pt x="8663" y="15540"/>
                      <a:pt x="8714" y="15415"/>
                    </a:cubicBezTo>
                    <a:lnTo>
                      <a:pt x="8714" y="15394"/>
                    </a:lnTo>
                    <a:lnTo>
                      <a:pt x="8725" y="15374"/>
                    </a:lnTo>
                    <a:lnTo>
                      <a:pt x="8735" y="15342"/>
                    </a:lnTo>
                    <a:lnTo>
                      <a:pt x="8756" y="15301"/>
                    </a:lnTo>
                    <a:lnTo>
                      <a:pt x="8756" y="15280"/>
                    </a:lnTo>
                    <a:lnTo>
                      <a:pt x="8766" y="15259"/>
                    </a:lnTo>
                    <a:lnTo>
                      <a:pt x="8776" y="15238"/>
                    </a:lnTo>
                    <a:cubicBezTo>
                      <a:pt x="9036" y="14502"/>
                      <a:pt x="9285" y="13724"/>
                      <a:pt x="9534" y="12843"/>
                    </a:cubicBezTo>
                    <a:lnTo>
                      <a:pt x="9534" y="12832"/>
                    </a:lnTo>
                    <a:cubicBezTo>
                      <a:pt x="9669" y="12355"/>
                      <a:pt x="9804" y="11857"/>
                      <a:pt x="9938" y="11338"/>
                    </a:cubicBezTo>
                    <a:cubicBezTo>
                      <a:pt x="10385" y="9523"/>
                      <a:pt x="10747" y="7698"/>
                      <a:pt x="11017" y="5903"/>
                    </a:cubicBezTo>
                    <a:cubicBezTo>
                      <a:pt x="11142" y="5063"/>
                      <a:pt x="11235" y="4284"/>
                      <a:pt x="11298" y="3538"/>
                    </a:cubicBezTo>
                    <a:cubicBezTo>
                      <a:pt x="11381" y="2656"/>
                      <a:pt x="11422" y="1889"/>
                      <a:pt x="11422" y="1173"/>
                    </a:cubicBezTo>
                    <a:cubicBezTo>
                      <a:pt x="11339" y="1142"/>
                      <a:pt x="11256" y="1100"/>
                      <a:pt x="11173" y="1069"/>
                    </a:cubicBezTo>
                    <a:cubicBezTo>
                      <a:pt x="10903" y="955"/>
                      <a:pt x="10634" y="851"/>
                      <a:pt x="10353" y="768"/>
                    </a:cubicBezTo>
                    <a:cubicBezTo>
                      <a:pt x="10074" y="675"/>
                      <a:pt x="9783" y="602"/>
                      <a:pt x="9482" y="529"/>
                    </a:cubicBezTo>
                    <a:cubicBezTo>
                      <a:pt x="8891" y="384"/>
                      <a:pt x="8289" y="280"/>
                      <a:pt x="7688" y="197"/>
                    </a:cubicBezTo>
                    <a:cubicBezTo>
                      <a:pt x="7522" y="177"/>
                      <a:pt x="7356" y="156"/>
                      <a:pt x="7200" y="135"/>
                    </a:cubicBezTo>
                    <a:cubicBezTo>
                      <a:pt x="6349" y="42"/>
                      <a:pt x="5499" y="1"/>
                      <a:pt x="46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3375;p63">
                <a:extLst>
                  <a:ext uri="{FF2B5EF4-FFF2-40B4-BE49-F238E27FC236}">
                    <a16:creationId xmlns:a16="http://schemas.microsoft.com/office/drawing/2014/main" id="{160137E4-1936-4380-A3F6-D20EFD108258}"/>
                  </a:ext>
                </a:extLst>
              </p:cNvPr>
              <p:cNvSpPr/>
              <p:nvPr/>
            </p:nvSpPr>
            <p:spPr>
              <a:xfrm>
                <a:off x="2227225" y="2476200"/>
                <a:ext cx="124250" cy="409250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16370" extrusionOk="0">
                    <a:moveTo>
                      <a:pt x="2854" y="1"/>
                    </a:moveTo>
                    <a:lnTo>
                      <a:pt x="2854" y="1"/>
                    </a:lnTo>
                    <a:cubicBezTo>
                      <a:pt x="2885" y="467"/>
                      <a:pt x="2885" y="935"/>
                      <a:pt x="2875" y="1401"/>
                    </a:cubicBezTo>
                    <a:cubicBezTo>
                      <a:pt x="2864" y="1889"/>
                      <a:pt x="2843" y="2376"/>
                      <a:pt x="2802" y="2864"/>
                    </a:cubicBezTo>
                    <a:cubicBezTo>
                      <a:pt x="2771" y="3362"/>
                      <a:pt x="2719" y="3870"/>
                      <a:pt x="2656" y="4368"/>
                    </a:cubicBezTo>
                    <a:cubicBezTo>
                      <a:pt x="2532" y="5499"/>
                      <a:pt x="2356" y="6608"/>
                      <a:pt x="2149" y="7728"/>
                    </a:cubicBezTo>
                    <a:cubicBezTo>
                      <a:pt x="1941" y="8849"/>
                      <a:pt x="1702" y="9969"/>
                      <a:pt x="1412" y="11069"/>
                    </a:cubicBezTo>
                    <a:cubicBezTo>
                      <a:pt x="1266" y="11619"/>
                      <a:pt x="1111" y="12179"/>
                      <a:pt x="945" y="12718"/>
                    </a:cubicBezTo>
                    <a:cubicBezTo>
                      <a:pt x="768" y="13258"/>
                      <a:pt x="593" y="13797"/>
                      <a:pt x="385" y="14326"/>
                    </a:cubicBezTo>
                    <a:cubicBezTo>
                      <a:pt x="291" y="14575"/>
                      <a:pt x="188" y="14824"/>
                      <a:pt x="74" y="15073"/>
                    </a:cubicBezTo>
                    <a:cubicBezTo>
                      <a:pt x="42" y="15125"/>
                      <a:pt x="22" y="15176"/>
                      <a:pt x="1" y="15229"/>
                    </a:cubicBezTo>
                    <a:lnTo>
                      <a:pt x="22" y="15239"/>
                    </a:lnTo>
                    <a:cubicBezTo>
                      <a:pt x="63" y="15280"/>
                      <a:pt x="105" y="15301"/>
                      <a:pt x="146" y="15332"/>
                    </a:cubicBezTo>
                    <a:lnTo>
                      <a:pt x="167" y="15342"/>
                    </a:lnTo>
                    <a:lnTo>
                      <a:pt x="178" y="15332"/>
                    </a:lnTo>
                    <a:lnTo>
                      <a:pt x="281" y="15405"/>
                    </a:lnTo>
                    <a:lnTo>
                      <a:pt x="354" y="15446"/>
                    </a:lnTo>
                    <a:lnTo>
                      <a:pt x="427" y="15498"/>
                    </a:lnTo>
                    <a:cubicBezTo>
                      <a:pt x="696" y="15664"/>
                      <a:pt x="934" y="15830"/>
                      <a:pt x="1153" y="16006"/>
                    </a:cubicBezTo>
                    <a:lnTo>
                      <a:pt x="1142" y="15985"/>
                    </a:lnTo>
                    <a:lnTo>
                      <a:pt x="1142" y="15985"/>
                    </a:lnTo>
                    <a:cubicBezTo>
                      <a:pt x="1183" y="16038"/>
                      <a:pt x="1236" y="16068"/>
                      <a:pt x="1287" y="16110"/>
                    </a:cubicBezTo>
                    <a:lnTo>
                      <a:pt x="1339" y="16151"/>
                    </a:lnTo>
                    <a:cubicBezTo>
                      <a:pt x="1349" y="16151"/>
                      <a:pt x="1349" y="16162"/>
                      <a:pt x="1360" y="16172"/>
                    </a:cubicBezTo>
                    <a:cubicBezTo>
                      <a:pt x="1402" y="16193"/>
                      <a:pt x="1432" y="16214"/>
                      <a:pt x="1464" y="16245"/>
                    </a:cubicBezTo>
                    <a:cubicBezTo>
                      <a:pt x="1485" y="16255"/>
                      <a:pt x="1505" y="16266"/>
                      <a:pt x="1515" y="16276"/>
                    </a:cubicBezTo>
                    <a:lnTo>
                      <a:pt x="1536" y="16276"/>
                    </a:lnTo>
                    <a:lnTo>
                      <a:pt x="1536" y="16287"/>
                    </a:lnTo>
                    <a:cubicBezTo>
                      <a:pt x="1578" y="16317"/>
                      <a:pt x="1609" y="16338"/>
                      <a:pt x="1651" y="16370"/>
                    </a:cubicBezTo>
                    <a:cubicBezTo>
                      <a:pt x="1671" y="16370"/>
                      <a:pt x="1692" y="16349"/>
                      <a:pt x="1692" y="16338"/>
                    </a:cubicBezTo>
                    <a:lnTo>
                      <a:pt x="1702" y="16317"/>
                    </a:lnTo>
                    <a:lnTo>
                      <a:pt x="1713" y="16307"/>
                    </a:lnTo>
                    <a:lnTo>
                      <a:pt x="1713" y="16297"/>
                    </a:lnTo>
                    <a:lnTo>
                      <a:pt x="1723" y="16276"/>
                    </a:lnTo>
                    <a:lnTo>
                      <a:pt x="1734" y="16255"/>
                    </a:lnTo>
                    <a:lnTo>
                      <a:pt x="1734" y="16245"/>
                    </a:lnTo>
                    <a:cubicBezTo>
                      <a:pt x="1764" y="16172"/>
                      <a:pt x="1806" y="16089"/>
                      <a:pt x="1837" y="16017"/>
                    </a:cubicBezTo>
                    <a:cubicBezTo>
                      <a:pt x="1847" y="15985"/>
                      <a:pt x="1858" y="15965"/>
                      <a:pt x="1868" y="15944"/>
                    </a:cubicBezTo>
                    <a:cubicBezTo>
                      <a:pt x="1868" y="15934"/>
                      <a:pt x="1868" y="15923"/>
                      <a:pt x="1879" y="15923"/>
                    </a:cubicBezTo>
                    <a:lnTo>
                      <a:pt x="1879" y="15902"/>
                    </a:lnTo>
                    <a:lnTo>
                      <a:pt x="1900" y="15872"/>
                    </a:lnTo>
                    <a:lnTo>
                      <a:pt x="1900" y="15851"/>
                    </a:lnTo>
                    <a:lnTo>
                      <a:pt x="1910" y="15840"/>
                    </a:lnTo>
                    <a:cubicBezTo>
                      <a:pt x="1962" y="15727"/>
                      <a:pt x="2003" y="15612"/>
                      <a:pt x="2055" y="15488"/>
                    </a:cubicBezTo>
                    <a:lnTo>
                      <a:pt x="2066" y="15457"/>
                    </a:lnTo>
                    <a:lnTo>
                      <a:pt x="2076" y="15436"/>
                    </a:lnTo>
                    <a:lnTo>
                      <a:pt x="2086" y="15405"/>
                    </a:lnTo>
                    <a:lnTo>
                      <a:pt x="2086" y="15384"/>
                    </a:lnTo>
                    <a:lnTo>
                      <a:pt x="2107" y="15342"/>
                    </a:lnTo>
                    <a:lnTo>
                      <a:pt x="2117" y="15322"/>
                    </a:lnTo>
                    <a:lnTo>
                      <a:pt x="2128" y="15301"/>
                    </a:lnTo>
                    <a:cubicBezTo>
                      <a:pt x="2169" y="15176"/>
                      <a:pt x="2221" y="15063"/>
                      <a:pt x="2262" y="14938"/>
                    </a:cubicBezTo>
                    <a:lnTo>
                      <a:pt x="2273" y="14917"/>
                    </a:lnTo>
                    <a:lnTo>
                      <a:pt x="2273" y="14897"/>
                    </a:lnTo>
                    <a:lnTo>
                      <a:pt x="2283" y="14865"/>
                    </a:lnTo>
                    <a:lnTo>
                      <a:pt x="2304" y="14824"/>
                    </a:lnTo>
                    <a:lnTo>
                      <a:pt x="2314" y="14803"/>
                    </a:lnTo>
                    <a:lnTo>
                      <a:pt x="2314" y="14782"/>
                    </a:lnTo>
                    <a:lnTo>
                      <a:pt x="2324" y="14761"/>
                    </a:lnTo>
                    <a:cubicBezTo>
                      <a:pt x="2584" y="14035"/>
                      <a:pt x="2833" y="13247"/>
                      <a:pt x="3082" y="12366"/>
                    </a:cubicBezTo>
                    <a:lnTo>
                      <a:pt x="3082" y="12355"/>
                    </a:lnTo>
                    <a:cubicBezTo>
                      <a:pt x="3227" y="11878"/>
                      <a:pt x="3352" y="11370"/>
                      <a:pt x="3486" y="10861"/>
                    </a:cubicBezTo>
                    <a:cubicBezTo>
                      <a:pt x="3933" y="9046"/>
                      <a:pt x="4295" y="7221"/>
                      <a:pt x="4565" y="5426"/>
                    </a:cubicBezTo>
                    <a:cubicBezTo>
                      <a:pt x="4690" y="4586"/>
                      <a:pt x="4783" y="3807"/>
                      <a:pt x="4846" y="3061"/>
                    </a:cubicBezTo>
                    <a:cubicBezTo>
                      <a:pt x="4929" y="2179"/>
                      <a:pt x="4970" y="1401"/>
                      <a:pt x="4970" y="696"/>
                    </a:cubicBezTo>
                    <a:cubicBezTo>
                      <a:pt x="4887" y="654"/>
                      <a:pt x="4804" y="623"/>
                      <a:pt x="4721" y="582"/>
                    </a:cubicBezTo>
                    <a:cubicBezTo>
                      <a:pt x="4472" y="478"/>
                      <a:pt x="4192" y="374"/>
                      <a:pt x="3901" y="291"/>
                    </a:cubicBezTo>
                    <a:cubicBezTo>
                      <a:pt x="3622" y="198"/>
                      <a:pt x="3331" y="125"/>
                      <a:pt x="3030" y="52"/>
                    </a:cubicBezTo>
                    <a:cubicBezTo>
                      <a:pt x="2968" y="32"/>
                      <a:pt x="2905" y="22"/>
                      <a:pt x="2854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3376;p63">
                <a:extLst>
                  <a:ext uri="{FF2B5EF4-FFF2-40B4-BE49-F238E27FC236}">
                    <a16:creationId xmlns:a16="http://schemas.microsoft.com/office/drawing/2014/main" id="{ED34F187-95C7-4CC3-9CA2-B9695F1AB364}"/>
                  </a:ext>
                </a:extLst>
              </p:cNvPr>
              <p:cNvSpPr/>
              <p:nvPr/>
            </p:nvSpPr>
            <p:spPr>
              <a:xfrm>
                <a:off x="1992550" y="2508875"/>
                <a:ext cx="625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94" extrusionOk="0">
                    <a:moveTo>
                      <a:pt x="135" y="1"/>
                    </a:moveTo>
                    <a:cubicBezTo>
                      <a:pt x="114" y="11"/>
                      <a:pt x="84" y="22"/>
                      <a:pt x="63" y="32"/>
                    </a:cubicBezTo>
                    <a:cubicBezTo>
                      <a:pt x="42" y="32"/>
                      <a:pt x="21" y="42"/>
                      <a:pt x="11" y="63"/>
                    </a:cubicBezTo>
                    <a:cubicBezTo>
                      <a:pt x="1" y="84"/>
                      <a:pt x="1" y="105"/>
                      <a:pt x="1" y="135"/>
                    </a:cubicBezTo>
                    <a:cubicBezTo>
                      <a:pt x="9" y="161"/>
                      <a:pt x="45" y="193"/>
                      <a:pt x="80" y="193"/>
                    </a:cubicBezTo>
                    <a:cubicBezTo>
                      <a:pt x="89" y="193"/>
                      <a:pt x="97" y="192"/>
                      <a:pt x="104" y="188"/>
                    </a:cubicBezTo>
                    <a:cubicBezTo>
                      <a:pt x="135" y="177"/>
                      <a:pt x="156" y="167"/>
                      <a:pt x="177" y="167"/>
                    </a:cubicBezTo>
                    <a:cubicBezTo>
                      <a:pt x="229" y="146"/>
                      <a:pt x="250" y="105"/>
                      <a:pt x="239" y="63"/>
                    </a:cubicBezTo>
                    <a:cubicBezTo>
                      <a:pt x="229" y="22"/>
                      <a:pt x="197" y="1"/>
                      <a:pt x="156" y="1"/>
                    </a:cubicBezTo>
                    <a:close/>
                  </a:path>
                </a:pathLst>
              </a:custGeom>
              <a:solidFill>
                <a:srgbClr val="9D2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3377;p63">
                <a:extLst>
                  <a:ext uri="{FF2B5EF4-FFF2-40B4-BE49-F238E27FC236}">
                    <a16:creationId xmlns:a16="http://schemas.microsoft.com/office/drawing/2014/main" id="{775E0063-24E4-4AF8-8DCF-E49FB1C01307}"/>
                  </a:ext>
                </a:extLst>
              </p:cNvPr>
              <p:cNvSpPr/>
              <p:nvPr/>
            </p:nvSpPr>
            <p:spPr>
              <a:xfrm>
                <a:off x="1993075" y="2508625"/>
                <a:ext cx="65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90" extrusionOk="0">
                    <a:moveTo>
                      <a:pt x="146" y="0"/>
                    </a:moveTo>
                    <a:cubicBezTo>
                      <a:pt x="125" y="11"/>
                      <a:pt x="93" y="11"/>
                      <a:pt x="73" y="21"/>
                    </a:cubicBezTo>
                    <a:cubicBezTo>
                      <a:pt x="31" y="42"/>
                      <a:pt x="0" y="83"/>
                      <a:pt x="21" y="125"/>
                    </a:cubicBezTo>
                    <a:cubicBezTo>
                      <a:pt x="30" y="161"/>
                      <a:pt x="62" y="189"/>
                      <a:pt x="104" y="189"/>
                    </a:cubicBezTo>
                    <a:cubicBezTo>
                      <a:pt x="111" y="189"/>
                      <a:pt x="118" y="188"/>
                      <a:pt x="125" y="187"/>
                    </a:cubicBezTo>
                    <a:lnTo>
                      <a:pt x="187" y="156"/>
                    </a:lnTo>
                    <a:cubicBezTo>
                      <a:pt x="229" y="145"/>
                      <a:pt x="259" y="104"/>
                      <a:pt x="249" y="62"/>
                    </a:cubicBezTo>
                    <a:cubicBezTo>
                      <a:pt x="239" y="21"/>
                      <a:pt x="197" y="0"/>
                      <a:pt x="166" y="0"/>
                    </a:cubicBezTo>
                    <a:close/>
                  </a:path>
                </a:pathLst>
              </a:custGeom>
              <a:solidFill>
                <a:srgbClr val="9D2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3378;p63">
                <a:extLst>
                  <a:ext uri="{FF2B5EF4-FFF2-40B4-BE49-F238E27FC236}">
                    <a16:creationId xmlns:a16="http://schemas.microsoft.com/office/drawing/2014/main" id="{AA386D41-B262-4C2A-87C4-41B7D44C3362}"/>
                  </a:ext>
                </a:extLst>
              </p:cNvPr>
              <p:cNvSpPr/>
              <p:nvPr/>
            </p:nvSpPr>
            <p:spPr>
              <a:xfrm>
                <a:off x="1936275" y="2508875"/>
                <a:ext cx="82225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7200" extrusionOk="0">
                    <a:moveTo>
                      <a:pt x="2386" y="1"/>
                    </a:moveTo>
                    <a:cubicBezTo>
                      <a:pt x="2376" y="1"/>
                      <a:pt x="2355" y="1"/>
                      <a:pt x="2345" y="11"/>
                    </a:cubicBezTo>
                    <a:cubicBezTo>
                      <a:pt x="1982" y="146"/>
                      <a:pt x="1639" y="395"/>
                      <a:pt x="1339" y="748"/>
                    </a:cubicBezTo>
                    <a:cubicBezTo>
                      <a:pt x="1069" y="1069"/>
                      <a:pt x="841" y="1453"/>
                      <a:pt x="634" y="1930"/>
                    </a:cubicBezTo>
                    <a:cubicBezTo>
                      <a:pt x="447" y="2335"/>
                      <a:pt x="302" y="2791"/>
                      <a:pt x="198" y="3279"/>
                    </a:cubicBezTo>
                    <a:cubicBezTo>
                      <a:pt x="94" y="3715"/>
                      <a:pt x="42" y="4139"/>
                      <a:pt x="11" y="4554"/>
                    </a:cubicBezTo>
                    <a:cubicBezTo>
                      <a:pt x="0" y="4741"/>
                      <a:pt x="0" y="4939"/>
                      <a:pt x="11" y="5135"/>
                    </a:cubicBezTo>
                    <a:cubicBezTo>
                      <a:pt x="32" y="5374"/>
                      <a:pt x="53" y="5602"/>
                      <a:pt x="94" y="5810"/>
                    </a:cubicBezTo>
                    <a:cubicBezTo>
                      <a:pt x="146" y="6048"/>
                      <a:pt x="219" y="6266"/>
                      <a:pt x="322" y="6453"/>
                    </a:cubicBezTo>
                    <a:cubicBezTo>
                      <a:pt x="374" y="6546"/>
                      <a:pt x="436" y="6640"/>
                      <a:pt x="509" y="6733"/>
                    </a:cubicBezTo>
                    <a:cubicBezTo>
                      <a:pt x="571" y="6806"/>
                      <a:pt x="654" y="6889"/>
                      <a:pt x="747" y="6951"/>
                    </a:cubicBezTo>
                    <a:cubicBezTo>
                      <a:pt x="934" y="7096"/>
                      <a:pt x="1183" y="7179"/>
                      <a:pt x="1443" y="7200"/>
                    </a:cubicBezTo>
                    <a:lnTo>
                      <a:pt x="1515" y="7200"/>
                    </a:lnTo>
                    <a:cubicBezTo>
                      <a:pt x="1743" y="7200"/>
                      <a:pt x="1961" y="7138"/>
                      <a:pt x="2169" y="7013"/>
                    </a:cubicBezTo>
                    <a:cubicBezTo>
                      <a:pt x="2376" y="6899"/>
                      <a:pt x="2563" y="6723"/>
                      <a:pt x="2718" y="6495"/>
                    </a:cubicBezTo>
                    <a:cubicBezTo>
                      <a:pt x="2791" y="6391"/>
                      <a:pt x="2853" y="6287"/>
                      <a:pt x="2916" y="6163"/>
                    </a:cubicBezTo>
                    <a:cubicBezTo>
                      <a:pt x="2967" y="6038"/>
                      <a:pt x="3009" y="5914"/>
                      <a:pt x="3061" y="5768"/>
                    </a:cubicBezTo>
                    <a:cubicBezTo>
                      <a:pt x="3133" y="5499"/>
                      <a:pt x="3195" y="5197"/>
                      <a:pt x="3237" y="4856"/>
                    </a:cubicBezTo>
                    <a:cubicBezTo>
                      <a:pt x="3268" y="4565"/>
                      <a:pt x="3289" y="4254"/>
                      <a:pt x="3289" y="3901"/>
                    </a:cubicBezTo>
                    <a:cubicBezTo>
                      <a:pt x="3289" y="3611"/>
                      <a:pt x="3278" y="3300"/>
                      <a:pt x="3248" y="2947"/>
                    </a:cubicBezTo>
                    <a:cubicBezTo>
                      <a:pt x="3216" y="2594"/>
                      <a:pt x="3185" y="2304"/>
                      <a:pt x="3123" y="2003"/>
                    </a:cubicBezTo>
                    <a:cubicBezTo>
                      <a:pt x="2988" y="1297"/>
                      <a:pt x="2708" y="644"/>
                      <a:pt x="2469" y="146"/>
                    </a:cubicBezTo>
                    <a:cubicBezTo>
                      <a:pt x="2469" y="135"/>
                      <a:pt x="2469" y="125"/>
                      <a:pt x="2459" y="125"/>
                    </a:cubicBezTo>
                    <a:cubicBezTo>
                      <a:pt x="2459" y="115"/>
                      <a:pt x="2459" y="115"/>
                      <a:pt x="2469" y="115"/>
                    </a:cubicBezTo>
                    <a:cubicBezTo>
                      <a:pt x="2469" y="94"/>
                      <a:pt x="2469" y="63"/>
                      <a:pt x="2459" y="42"/>
                    </a:cubicBezTo>
                    <a:cubicBezTo>
                      <a:pt x="2448" y="32"/>
                      <a:pt x="2428" y="11"/>
                      <a:pt x="24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3379;p63">
                <a:extLst>
                  <a:ext uri="{FF2B5EF4-FFF2-40B4-BE49-F238E27FC236}">
                    <a16:creationId xmlns:a16="http://schemas.microsoft.com/office/drawing/2014/main" id="{09900579-E69A-4D1D-859A-BAF318FA9A60}"/>
                  </a:ext>
                </a:extLst>
              </p:cNvPr>
              <p:cNvSpPr/>
              <p:nvPr/>
            </p:nvSpPr>
            <p:spPr>
              <a:xfrm>
                <a:off x="1961675" y="2540000"/>
                <a:ext cx="56825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5955" extrusionOk="0">
                    <a:moveTo>
                      <a:pt x="1910" y="1"/>
                    </a:moveTo>
                    <a:cubicBezTo>
                      <a:pt x="1889" y="31"/>
                      <a:pt x="1868" y="52"/>
                      <a:pt x="1847" y="84"/>
                    </a:cubicBezTo>
                    <a:cubicBezTo>
                      <a:pt x="1681" y="301"/>
                      <a:pt x="1515" y="529"/>
                      <a:pt x="1381" y="768"/>
                    </a:cubicBezTo>
                    <a:cubicBezTo>
                      <a:pt x="1236" y="1007"/>
                      <a:pt x="1121" y="1246"/>
                      <a:pt x="1007" y="1504"/>
                    </a:cubicBezTo>
                    <a:cubicBezTo>
                      <a:pt x="914" y="1743"/>
                      <a:pt x="821" y="1992"/>
                      <a:pt x="748" y="2241"/>
                    </a:cubicBezTo>
                    <a:cubicBezTo>
                      <a:pt x="676" y="2500"/>
                      <a:pt x="613" y="2760"/>
                      <a:pt x="561" y="3030"/>
                    </a:cubicBezTo>
                    <a:cubicBezTo>
                      <a:pt x="530" y="3175"/>
                      <a:pt x="510" y="3320"/>
                      <a:pt x="478" y="3475"/>
                    </a:cubicBezTo>
                    <a:cubicBezTo>
                      <a:pt x="457" y="3631"/>
                      <a:pt x="437" y="3787"/>
                      <a:pt x="416" y="3932"/>
                    </a:cubicBezTo>
                    <a:cubicBezTo>
                      <a:pt x="374" y="4243"/>
                      <a:pt x="333" y="4554"/>
                      <a:pt x="281" y="4855"/>
                    </a:cubicBezTo>
                    <a:cubicBezTo>
                      <a:pt x="219" y="5167"/>
                      <a:pt x="146" y="5467"/>
                      <a:pt x="42" y="5757"/>
                    </a:cubicBezTo>
                    <a:cubicBezTo>
                      <a:pt x="32" y="5789"/>
                      <a:pt x="22" y="5830"/>
                      <a:pt x="1" y="5861"/>
                    </a:cubicBezTo>
                    <a:cubicBezTo>
                      <a:pt x="136" y="5913"/>
                      <a:pt x="281" y="5944"/>
                      <a:pt x="427" y="5955"/>
                    </a:cubicBezTo>
                    <a:lnTo>
                      <a:pt x="499" y="5955"/>
                    </a:lnTo>
                    <a:cubicBezTo>
                      <a:pt x="727" y="5955"/>
                      <a:pt x="945" y="5893"/>
                      <a:pt x="1153" y="5768"/>
                    </a:cubicBezTo>
                    <a:cubicBezTo>
                      <a:pt x="1360" y="5654"/>
                      <a:pt x="1547" y="5478"/>
                      <a:pt x="1702" y="5250"/>
                    </a:cubicBezTo>
                    <a:cubicBezTo>
                      <a:pt x="1775" y="5146"/>
                      <a:pt x="1837" y="5042"/>
                      <a:pt x="1900" y="4918"/>
                    </a:cubicBezTo>
                    <a:cubicBezTo>
                      <a:pt x="1951" y="4803"/>
                      <a:pt x="1993" y="4669"/>
                      <a:pt x="2045" y="4523"/>
                    </a:cubicBezTo>
                    <a:cubicBezTo>
                      <a:pt x="2128" y="4264"/>
                      <a:pt x="2179" y="3963"/>
                      <a:pt x="2221" y="3611"/>
                    </a:cubicBezTo>
                    <a:cubicBezTo>
                      <a:pt x="2262" y="3320"/>
                      <a:pt x="2273" y="3009"/>
                      <a:pt x="2273" y="2656"/>
                    </a:cubicBezTo>
                    <a:cubicBezTo>
                      <a:pt x="2273" y="2366"/>
                      <a:pt x="2262" y="2055"/>
                      <a:pt x="2232" y="1702"/>
                    </a:cubicBezTo>
                    <a:cubicBezTo>
                      <a:pt x="2200" y="1349"/>
                      <a:pt x="2169" y="1059"/>
                      <a:pt x="2117" y="758"/>
                    </a:cubicBezTo>
                    <a:cubicBezTo>
                      <a:pt x="2066" y="499"/>
                      <a:pt x="1993" y="239"/>
                      <a:pt x="1910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3380;p63">
                <a:extLst>
                  <a:ext uri="{FF2B5EF4-FFF2-40B4-BE49-F238E27FC236}">
                    <a16:creationId xmlns:a16="http://schemas.microsoft.com/office/drawing/2014/main" id="{81DEA4E2-5006-4787-8424-8F07E1AD0851}"/>
                  </a:ext>
                </a:extLst>
              </p:cNvPr>
              <p:cNvSpPr/>
              <p:nvPr/>
            </p:nvSpPr>
            <p:spPr>
              <a:xfrm>
                <a:off x="2174600" y="2249550"/>
                <a:ext cx="52400" cy="14602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5841" extrusionOk="0">
                    <a:moveTo>
                      <a:pt x="84" y="1"/>
                    </a:moveTo>
                    <a:cubicBezTo>
                      <a:pt x="63" y="11"/>
                      <a:pt x="42" y="11"/>
                      <a:pt x="31" y="32"/>
                    </a:cubicBezTo>
                    <a:cubicBezTo>
                      <a:pt x="11" y="42"/>
                      <a:pt x="1" y="63"/>
                      <a:pt x="1" y="84"/>
                    </a:cubicBezTo>
                    <a:cubicBezTo>
                      <a:pt x="1" y="115"/>
                      <a:pt x="11" y="135"/>
                      <a:pt x="31" y="146"/>
                    </a:cubicBezTo>
                    <a:cubicBezTo>
                      <a:pt x="42" y="156"/>
                      <a:pt x="63" y="177"/>
                      <a:pt x="84" y="177"/>
                    </a:cubicBezTo>
                    <a:cubicBezTo>
                      <a:pt x="135" y="167"/>
                      <a:pt x="187" y="167"/>
                      <a:pt x="239" y="167"/>
                    </a:cubicBezTo>
                    <a:lnTo>
                      <a:pt x="363" y="167"/>
                    </a:lnTo>
                    <a:cubicBezTo>
                      <a:pt x="259" y="748"/>
                      <a:pt x="229" y="1359"/>
                      <a:pt x="270" y="2117"/>
                    </a:cubicBezTo>
                    <a:cubicBezTo>
                      <a:pt x="291" y="2666"/>
                      <a:pt x="363" y="3227"/>
                      <a:pt x="425" y="3756"/>
                    </a:cubicBezTo>
                    <a:cubicBezTo>
                      <a:pt x="436" y="3901"/>
                      <a:pt x="457" y="4036"/>
                      <a:pt x="467" y="4171"/>
                    </a:cubicBezTo>
                    <a:cubicBezTo>
                      <a:pt x="529" y="4658"/>
                      <a:pt x="581" y="5187"/>
                      <a:pt x="591" y="5706"/>
                    </a:cubicBezTo>
                    <a:cubicBezTo>
                      <a:pt x="591" y="5737"/>
                      <a:pt x="612" y="5768"/>
                      <a:pt x="633" y="5778"/>
                    </a:cubicBezTo>
                    <a:cubicBezTo>
                      <a:pt x="633" y="5799"/>
                      <a:pt x="644" y="5810"/>
                      <a:pt x="654" y="5820"/>
                    </a:cubicBezTo>
                    <a:cubicBezTo>
                      <a:pt x="664" y="5831"/>
                      <a:pt x="685" y="5841"/>
                      <a:pt x="716" y="5841"/>
                    </a:cubicBezTo>
                    <a:cubicBezTo>
                      <a:pt x="737" y="5841"/>
                      <a:pt x="757" y="5831"/>
                      <a:pt x="768" y="5820"/>
                    </a:cubicBezTo>
                    <a:cubicBezTo>
                      <a:pt x="1214" y="5384"/>
                      <a:pt x="1525" y="4959"/>
                      <a:pt x="1732" y="4513"/>
                    </a:cubicBezTo>
                    <a:cubicBezTo>
                      <a:pt x="1836" y="4295"/>
                      <a:pt x="1919" y="4046"/>
                      <a:pt x="1981" y="3797"/>
                    </a:cubicBezTo>
                    <a:cubicBezTo>
                      <a:pt x="2044" y="3558"/>
                      <a:pt x="2075" y="3300"/>
                      <a:pt x="2085" y="3009"/>
                    </a:cubicBezTo>
                    <a:cubicBezTo>
                      <a:pt x="2096" y="2874"/>
                      <a:pt x="2096" y="2729"/>
                      <a:pt x="2096" y="2573"/>
                    </a:cubicBezTo>
                    <a:cubicBezTo>
                      <a:pt x="2085" y="2459"/>
                      <a:pt x="2085" y="2355"/>
                      <a:pt x="2064" y="2262"/>
                    </a:cubicBezTo>
                    <a:cubicBezTo>
                      <a:pt x="2044" y="2044"/>
                      <a:pt x="2002" y="1837"/>
                      <a:pt x="1930" y="1629"/>
                    </a:cubicBezTo>
                    <a:cubicBezTo>
                      <a:pt x="1868" y="1412"/>
                      <a:pt x="1785" y="1204"/>
                      <a:pt x="1681" y="1007"/>
                    </a:cubicBezTo>
                    <a:cubicBezTo>
                      <a:pt x="1566" y="799"/>
                      <a:pt x="1442" y="623"/>
                      <a:pt x="1297" y="467"/>
                    </a:cubicBezTo>
                    <a:cubicBezTo>
                      <a:pt x="1131" y="301"/>
                      <a:pt x="955" y="177"/>
                      <a:pt x="757" y="94"/>
                    </a:cubicBezTo>
                    <a:cubicBezTo>
                      <a:pt x="591" y="32"/>
                      <a:pt x="416" y="1"/>
                      <a:pt x="239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3381;p63">
                <a:extLst>
                  <a:ext uri="{FF2B5EF4-FFF2-40B4-BE49-F238E27FC236}">
                    <a16:creationId xmlns:a16="http://schemas.microsoft.com/office/drawing/2014/main" id="{E0E27F9C-0083-4ADF-9BD2-3A078D40A340}"/>
                  </a:ext>
                </a:extLst>
              </p:cNvPr>
              <p:cNvSpPr/>
              <p:nvPr/>
            </p:nvSpPr>
            <p:spPr>
              <a:xfrm>
                <a:off x="1994875" y="2431600"/>
                <a:ext cx="181550" cy="121125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4845" extrusionOk="0">
                    <a:moveTo>
                      <a:pt x="2356" y="1"/>
                    </a:moveTo>
                    <a:cubicBezTo>
                      <a:pt x="2345" y="1"/>
                      <a:pt x="2335" y="1"/>
                      <a:pt x="2324" y="11"/>
                    </a:cubicBezTo>
                    <a:cubicBezTo>
                      <a:pt x="2303" y="11"/>
                      <a:pt x="2283" y="32"/>
                      <a:pt x="2273" y="52"/>
                    </a:cubicBezTo>
                    <a:cubicBezTo>
                      <a:pt x="2273" y="63"/>
                      <a:pt x="2262" y="94"/>
                      <a:pt x="2273" y="114"/>
                    </a:cubicBezTo>
                    <a:cubicBezTo>
                      <a:pt x="2345" y="280"/>
                      <a:pt x="2397" y="436"/>
                      <a:pt x="2428" y="602"/>
                    </a:cubicBezTo>
                    <a:cubicBezTo>
                      <a:pt x="2449" y="748"/>
                      <a:pt x="2459" y="893"/>
                      <a:pt x="2449" y="1038"/>
                    </a:cubicBezTo>
                    <a:cubicBezTo>
                      <a:pt x="2428" y="1173"/>
                      <a:pt x="2397" y="1297"/>
                      <a:pt x="2356" y="1422"/>
                    </a:cubicBezTo>
                    <a:cubicBezTo>
                      <a:pt x="2303" y="1546"/>
                      <a:pt x="2231" y="1681"/>
                      <a:pt x="2148" y="1806"/>
                    </a:cubicBezTo>
                    <a:lnTo>
                      <a:pt x="2137" y="1816"/>
                    </a:lnTo>
                    <a:cubicBezTo>
                      <a:pt x="2034" y="1961"/>
                      <a:pt x="1899" y="2096"/>
                      <a:pt x="1743" y="2231"/>
                    </a:cubicBezTo>
                    <a:cubicBezTo>
                      <a:pt x="1619" y="2324"/>
                      <a:pt x="1484" y="2417"/>
                      <a:pt x="1339" y="2511"/>
                    </a:cubicBezTo>
                    <a:cubicBezTo>
                      <a:pt x="1173" y="2604"/>
                      <a:pt x="996" y="2698"/>
                      <a:pt x="830" y="2770"/>
                    </a:cubicBezTo>
                    <a:lnTo>
                      <a:pt x="748" y="2811"/>
                    </a:lnTo>
                    <a:cubicBezTo>
                      <a:pt x="509" y="2915"/>
                      <a:pt x="270" y="3030"/>
                      <a:pt x="42" y="3175"/>
                    </a:cubicBezTo>
                    <a:cubicBezTo>
                      <a:pt x="21" y="3185"/>
                      <a:pt x="1" y="3216"/>
                      <a:pt x="1" y="3247"/>
                    </a:cubicBezTo>
                    <a:lnTo>
                      <a:pt x="1" y="3268"/>
                    </a:lnTo>
                    <a:cubicBezTo>
                      <a:pt x="1" y="3289"/>
                      <a:pt x="1" y="3309"/>
                      <a:pt x="11" y="3330"/>
                    </a:cubicBezTo>
                    <a:cubicBezTo>
                      <a:pt x="187" y="3673"/>
                      <a:pt x="489" y="3973"/>
                      <a:pt x="924" y="4222"/>
                    </a:cubicBezTo>
                    <a:cubicBezTo>
                      <a:pt x="1100" y="4337"/>
                      <a:pt x="1318" y="4430"/>
                      <a:pt x="1567" y="4513"/>
                    </a:cubicBezTo>
                    <a:cubicBezTo>
                      <a:pt x="1775" y="4596"/>
                      <a:pt x="2003" y="4658"/>
                      <a:pt x="2252" y="4710"/>
                    </a:cubicBezTo>
                    <a:cubicBezTo>
                      <a:pt x="2480" y="4752"/>
                      <a:pt x="2708" y="4793"/>
                      <a:pt x="2947" y="4814"/>
                    </a:cubicBezTo>
                    <a:cubicBezTo>
                      <a:pt x="3133" y="4835"/>
                      <a:pt x="3320" y="4845"/>
                      <a:pt x="3507" y="4845"/>
                    </a:cubicBezTo>
                    <a:lnTo>
                      <a:pt x="3601" y="4845"/>
                    </a:lnTo>
                    <a:cubicBezTo>
                      <a:pt x="4140" y="4835"/>
                      <a:pt x="4689" y="4720"/>
                      <a:pt x="5208" y="4492"/>
                    </a:cubicBezTo>
                    <a:cubicBezTo>
                      <a:pt x="5592" y="4337"/>
                      <a:pt x="5955" y="4129"/>
                      <a:pt x="6297" y="3870"/>
                    </a:cubicBezTo>
                    <a:cubicBezTo>
                      <a:pt x="6453" y="3745"/>
                      <a:pt x="6619" y="3611"/>
                      <a:pt x="6775" y="3465"/>
                    </a:cubicBezTo>
                    <a:cubicBezTo>
                      <a:pt x="6920" y="3320"/>
                      <a:pt x="7096" y="3154"/>
                      <a:pt x="7231" y="2947"/>
                    </a:cubicBezTo>
                    <a:cubicBezTo>
                      <a:pt x="7252" y="2926"/>
                      <a:pt x="7262" y="2915"/>
                      <a:pt x="7262" y="2885"/>
                    </a:cubicBezTo>
                    <a:cubicBezTo>
                      <a:pt x="7252" y="2864"/>
                      <a:pt x="7241" y="2843"/>
                      <a:pt x="7231" y="2832"/>
                    </a:cubicBezTo>
                    <a:cubicBezTo>
                      <a:pt x="7220" y="2811"/>
                      <a:pt x="7200" y="2811"/>
                      <a:pt x="7179" y="2802"/>
                    </a:cubicBezTo>
                    <a:cubicBezTo>
                      <a:pt x="7034" y="2708"/>
                      <a:pt x="6868" y="2636"/>
                      <a:pt x="6733" y="2573"/>
                    </a:cubicBezTo>
                    <a:cubicBezTo>
                      <a:pt x="6598" y="2511"/>
                      <a:pt x="6463" y="2449"/>
                      <a:pt x="6318" y="2397"/>
                    </a:cubicBezTo>
                    <a:lnTo>
                      <a:pt x="6204" y="2345"/>
                    </a:lnTo>
                    <a:cubicBezTo>
                      <a:pt x="5862" y="2200"/>
                      <a:pt x="5488" y="2044"/>
                      <a:pt x="5156" y="1816"/>
                    </a:cubicBezTo>
                    <a:cubicBezTo>
                      <a:pt x="5021" y="1723"/>
                      <a:pt x="4908" y="1619"/>
                      <a:pt x="4804" y="1504"/>
                    </a:cubicBezTo>
                    <a:cubicBezTo>
                      <a:pt x="4742" y="1432"/>
                      <a:pt x="4689" y="1359"/>
                      <a:pt x="4648" y="1276"/>
                    </a:cubicBezTo>
                    <a:cubicBezTo>
                      <a:pt x="4617" y="1204"/>
                      <a:pt x="4596" y="1121"/>
                      <a:pt x="4576" y="1038"/>
                    </a:cubicBezTo>
                    <a:cubicBezTo>
                      <a:pt x="4565" y="955"/>
                      <a:pt x="4555" y="861"/>
                      <a:pt x="4565" y="768"/>
                    </a:cubicBezTo>
                    <a:cubicBezTo>
                      <a:pt x="4576" y="706"/>
                      <a:pt x="4586" y="644"/>
                      <a:pt x="4596" y="571"/>
                    </a:cubicBezTo>
                    <a:cubicBezTo>
                      <a:pt x="4606" y="529"/>
                      <a:pt x="4576" y="488"/>
                      <a:pt x="4534" y="478"/>
                    </a:cubicBezTo>
                    <a:cubicBezTo>
                      <a:pt x="4534" y="467"/>
                      <a:pt x="4523" y="467"/>
                      <a:pt x="4513" y="467"/>
                    </a:cubicBezTo>
                    <a:cubicBezTo>
                      <a:pt x="4472" y="467"/>
                      <a:pt x="4440" y="499"/>
                      <a:pt x="4430" y="540"/>
                    </a:cubicBezTo>
                    <a:cubicBezTo>
                      <a:pt x="4420" y="602"/>
                      <a:pt x="4410" y="675"/>
                      <a:pt x="4399" y="737"/>
                    </a:cubicBezTo>
                    <a:cubicBezTo>
                      <a:pt x="4306" y="644"/>
                      <a:pt x="4191" y="561"/>
                      <a:pt x="4067" y="488"/>
                    </a:cubicBezTo>
                    <a:cubicBezTo>
                      <a:pt x="3922" y="405"/>
                      <a:pt x="3756" y="333"/>
                      <a:pt x="3569" y="280"/>
                    </a:cubicBezTo>
                    <a:cubicBezTo>
                      <a:pt x="3403" y="239"/>
                      <a:pt x="3227" y="208"/>
                      <a:pt x="3020" y="197"/>
                    </a:cubicBezTo>
                    <a:cubicBezTo>
                      <a:pt x="2967" y="197"/>
                      <a:pt x="2916" y="188"/>
                      <a:pt x="2864" y="188"/>
                    </a:cubicBezTo>
                    <a:cubicBezTo>
                      <a:pt x="2750" y="188"/>
                      <a:pt x="2615" y="197"/>
                      <a:pt x="2490" y="218"/>
                    </a:cubicBezTo>
                    <a:cubicBezTo>
                      <a:pt x="2469" y="167"/>
                      <a:pt x="2459" y="114"/>
                      <a:pt x="2428" y="63"/>
                    </a:cubicBezTo>
                    <a:cubicBezTo>
                      <a:pt x="2418" y="42"/>
                      <a:pt x="2407" y="22"/>
                      <a:pt x="2386" y="11"/>
                    </a:cubicBezTo>
                    <a:cubicBezTo>
                      <a:pt x="2376" y="11"/>
                      <a:pt x="2366" y="1"/>
                      <a:pt x="2356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3382;p63">
                <a:extLst>
                  <a:ext uri="{FF2B5EF4-FFF2-40B4-BE49-F238E27FC236}">
                    <a16:creationId xmlns:a16="http://schemas.microsoft.com/office/drawing/2014/main" id="{9C5F481B-40CD-4C0A-AD0C-223FDA4E453A}"/>
                  </a:ext>
                </a:extLst>
              </p:cNvPr>
              <p:cNvSpPr/>
              <p:nvPr/>
            </p:nvSpPr>
            <p:spPr>
              <a:xfrm>
                <a:off x="2051400" y="2431600"/>
                <a:ext cx="604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458" extrusionOk="0">
                    <a:moveTo>
                      <a:pt x="95" y="1"/>
                    </a:moveTo>
                    <a:cubicBezTo>
                      <a:pt x="84" y="1"/>
                      <a:pt x="74" y="1"/>
                      <a:pt x="63" y="11"/>
                    </a:cubicBezTo>
                    <a:cubicBezTo>
                      <a:pt x="42" y="11"/>
                      <a:pt x="22" y="32"/>
                      <a:pt x="12" y="52"/>
                    </a:cubicBezTo>
                    <a:cubicBezTo>
                      <a:pt x="1" y="63"/>
                      <a:pt x="1" y="94"/>
                      <a:pt x="12" y="114"/>
                    </a:cubicBezTo>
                    <a:cubicBezTo>
                      <a:pt x="74" y="280"/>
                      <a:pt x="125" y="436"/>
                      <a:pt x="157" y="602"/>
                    </a:cubicBezTo>
                    <a:cubicBezTo>
                      <a:pt x="188" y="748"/>
                      <a:pt x="188" y="882"/>
                      <a:pt x="178" y="1017"/>
                    </a:cubicBezTo>
                    <a:cubicBezTo>
                      <a:pt x="219" y="1048"/>
                      <a:pt x="250" y="1069"/>
                      <a:pt x="291" y="1090"/>
                    </a:cubicBezTo>
                    <a:cubicBezTo>
                      <a:pt x="374" y="1142"/>
                      <a:pt x="447" y="1183"/>
                      <a:pt x="530" y="1225"/>
                    </a:cubicBezTo>
                    <a:lnTo>
                      <a:pt x="540" y="1225"/>
                    </a:lnTo>
                    <a:lnTo>
                      <a:pt x="852" y="1349"/>
                    </a:lnTo>
                    <a:cubicBezTo>
                      <a:pt x="966" y="1380"/>
                      <a:pt x="1070" y="1401"/>
                      <a:pt x="1183" y="1422"/>
                    </a:cubicBezTo>
                    <a:lnTo>
                      <a:pt x="1174" y="1422"/>
                    </a:lnTo>
                    <a:cubicBezTo>
                      <a:pt x="1298" y="1442"/>
                      <a:pt x="1422" y="1453"/>
                      <a:pt x="1547" y="1453"/>
                    </a:cubicBezTo>
                    <a:cubicBezTo>
                      <a:pt x="1580" y="1456"/>
                      <a:pt x="1613" y="1457"/>
                      <a:pt x="1646" y="1457"/>
                    </a:cubicBezTo>
                    <a:cubicBezTo>
                      <a:pt x="1728" y="1457"/>
                      <a:pt x="1811" y="1450"/>
                      <a:pt x="1900" y="1442"/>
                    </a:cubicBezTo>
                    <a:cubicBezTo>
                      <a:pt x="1993" y="1432"/>
                      <a:pt x="2086" y="1422"/>
                      <a:pt x="2179" y="1391"/>
                    </a:cubicBezTo>
                    <a:cubicBezTo>
                      <a:pt x="2262" y="1380"/>
                      <a:pt x="2345" y="1349"/>
                      <a:pt x="2418" y="1329"/>
                    </a:cubicBezTo>
                    <a:cubicBezTo>
                      <a:pt x="2408" y="1308"/>
                      <a:pt x="2398" y="1287"/>
                      <a:pt x="2398" y="1276"/>
                    </a:cubicBezTo>
                    <a:cubicBezTo>
                      <a:pt x="2356" y="1193"/>
                      <a:pt x="2335" y="1121"/>
                      <a:pt x="2315" y="1038"/>
                    </a:cubicBezTo>
                    <a:cubicBezTo>
                      <a:pt x="2304" y="955"/>
                      <a:pt x="2304" y="861"/>
                      <a:pt x="2304" y="768"/>
                    </a:cubicBezTo>
                    <a:cubicBezTo>
                      <a:pt x="2315" y="706"/>
                      <a:pt x="2325" y="644"/>
                      <a:pt x="2335" y="571"/>
                    </a:cubicBezTo>
                    <a:cubicBezTo>
                      <a:pt x="2345" y="550"/>
                      <a:pt x="2335" y="529"/>
                      <a:pt x="2325" y="509"/>
                    </a:cubicBezTo>
                    <a:cubicBezTo>
                      <a:pt x="2315" y="488"/>
                      <a:pt x="2294" y="478"/>
                      <a:pt x="2273" y="467"/>
                    </a:cubicBezTo>
                    <a:lnTo>
                      <a:pt x="2252" y="467"/>
                    </a:lnTo>
                    <a:cubicBezTo>
                      <a:pt x="2211" y="467"/>
                      <a:pt x="2179" y="499"/>
                      <a:pt x="2169" y="540"/>
                    </a:cubicBezTo>
                    <a:cubicBezTo>
                      <a:pt x="2159" y="602"/>
                      <a:pt x="2149" y="675"/>
                      <a:pt x="2138" y="737"/>
                    </a:cubicBezTo>
                    <a:cubicBezTo>
                      <a:pt x="2055" y="644"/>
                      <a:pt x="1941" y="561"/>
                      <a:pt x="1806" y="488"/>
                    </a:cubicBezTo>
                    <a:cubicBezTo>
                      <a:pt x="1661" y="405"/>
                      <a:pt x="1495" y="333"/>
                      <a:pt x="1308" y="280"/>
                    </a:cubicBezTo>
                    <a:cubicBezTo>
                      <a:pt x="1142" y="229"/>
                      <a:pt x="966" y="208"/>
                      <a:pt x="759" y="197"/>
                    </a:cubicBezTo>
                    <a:cubicBezTo>
                      <a:pt x="706" y="188"/>
                      <a:pt x="655" y="188"/>
                      <a:pt x="603" y="188"/>
                    </a:cubicBezTo>
                    <a:cubicBezTo>
                      <a:pt x="489" y="188"/>
                      <a:pt x="364" y="197"/>
                      <a:pt x="229" y="218"/>
                    </a:cubicBezTo>
                    <a:cubicBezTo>
                      <a:pt x="219" y="167"/>
                      <a:pt x="198" y="114"/>
                      <a:pt x="178" y="63"/>
                    </a:cubicBezTo>
                    <a:cubicBezTo>
                      <a:pt x="167" y="42"/>
                      <a:pt x="157" y="22"/>
                      <a:pt x="136" y="11"/>
                    </a:cubicBezTo>
                    <a:cubicBezTo>
                      <a:pt x="115" y="1"/>
                      <a:pt x="105" y="1"/>
                      <a:pt x="95" y="1"/>
                    </a:cubicBezTo>
                    <a:close/>
                  </a:path>
                </a:pathLst>
              </a:custGeom>
              <a:solidFill>
                <a:srgbClr val="E69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3383;p63">
                <a:extLst>
                  <a:ext uri="{FF2B5EF4-FFF2-40B4-BE49-F238E27FC236}">
                    <a16:creationId xmlns:a16="http://schemas.microsoft.com/office/drawing/2014/main" id="{D0656D09-0896-4730-83F4-0B62C57C21BE}"/>
                  </a:ext>
                </a:extLst>
              </p:cNvPr>
              <p:cNvSpPr/>
              <p:nvPr/>
            </p:nvSpPr>
            <p:spPr>
              <a:xfrm>
                <a:off x="2188075" y="2362625"/>
                <a:ext cx="41525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972" extrusionOk="0">
                    <a:moveTo>
                      <a:pt x="945" y="1"/>
                    </a:moveTo>
                    <a:cubicBezTo>
                      <a:pt x="914" y="1"/>
                      <a:pt x="893" y="11"/>
                      <a:pt x="862" y="11"/>
                    </a:cubicBezTo>
                    <a:cubicBezTo>
                      <a:pt x="810" y="21"/>
                      <a:pt x="758" y="42"/>
                      <a:pt x="706" y="84"/>
                    </a:cubicBezTo>
                    <a:cubicBezTo>
                      <a:pt x="654" y="125"/>
                      <a:pt x="603" y="177"/>
                      <a:pt x="561" y="250"/>
                    </a:cubicBezTo>
                    <a:cubicBezTo>
                      <a:pt x="540" y="291"/>
                      <a:pt x="550" y="342"/>
                      <a:pt x="592" y="363"/>
                    </a:cubicBezTo>
                    <a:cubicBezTo>
                      <a:pt x="467" y="633"/>
                      <a:pt x="384" y="923"/>
                      <a:pt x="312" y="1204"/>
                    </a:cubicBezTo>
                    <a:cubicBezTo>
                      <a:pt x="271" y="1401"/>
                      <a:pt x="218" y="1598"/>
                      <a:pt x="146" y="1785"/>
                    </a:cubicBezTo>
                    <a:cubicBezTo>
                      <a:pt x="135" y="1785"/>
                      <a:pt x="115" y="1785"/>
                      <a:pt x="105" y="1774"/>
                    </a:cubicBezTo>
                    <a:lnTo>
                      <a:pt x="84" y="1774"/>
                    </a:lnTo>
                    <a:cubicBezTo>
                      <a:pt x="52" y="1774"/>
                      <a:pt x="11" y="1805"/>
                      <a:pt x="1" y="1836"/>
                    </a:cubicBezTo>
                    <a:cubicBezTo>
                      <a:pt x="1" y="1857"/>
                      <a:pt x="1" y="1888"/>
                      <a:pt x="11" y="1909"/>
                    </a:cubicBezTo>
                    <a:cubicBezTo>
                      <a:pt x="22" y="1919"/>
                      <a:pt x="42" y="1940"/>
                      <a:pt x="63" y="1940"/>
                    </a:cubicBezTo>
                    <a:cubicBezTo>
                      <a:pt x="156" y="1961"/>
                      <a:pt x="260" y="1971"/>
                      <a:pt x="354" y="1971"/>
                    </a:cubicBezTo>
                    <a:cubicBezTo>
                      <a:pt x="426" y="1971"/>
                      <a:pt x="509" y="1971"/>
                      <a:pt x="592" y="1961"/>
                    </a:cubicBezTo>
                    <a:cubicBezTo>
                      <a:pt x="665" y="1940"/>
                      <a:pt x="737" y="1930"/>
                      <a:pt x="799" y="1909"/>
                    </a:cubicBezTo>
                    <a:cubicBezTo>
                      <a:pt x="862" y="1888"/>
                      <a:pt x="914" y="1868"/>
                      <a:pt x="986" y="1836"/>
                    </a:cubicBezTo>
                    <a:cubicBezTo>
                      <a:pt x="1214" y="1732"/>
                      <a:pt x="1401" y="1557"/>
                      <a:pt x="1515" y="1349"/>
                    </a:cubicBezTo>
                    <a:cubicBezTo>
                      <a:pt x="1629" y="1131"/>
                      <a:pt x="1661" y="872"/>
                      <a:pt x="1608" y="623"/>
                    </a:cubicBezTo>
                    <a:cubicBezTo>
                      <a:pt x="1598" y="571"/>
                      <a:pt x="1578" y="519"/>
                      <a:pt x="1557" y="467"/>
                    </a:cubicBezTo>
                    <a:cubicBezTo>
                      <a:pt x="1536" y="425"/>
                      <a:pt x="1505" y="374"/>
                      <a:pt x="1463" y="322"/>
                    </a:cubicBezTo>
                    <a:cubicBezTo>
                      <a:pt x="1391" y="229"/>
                      <a:pt x="1308" y="146"/>
                      <a:pt x="1214" y="84"/>
                    </a:cubicBezTo>
                    <a:cubicBezTo>
                      <a:pt x="1131" y="31"/>
                      <a:pt x="1027" y="1"/>
                      <a:pt x="945" y="1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384;p63">
                <a:extLst>
                  <a:ext uri="{FF2B5EF4-FFF2-40B4-BE49-F238E27FC236}">
                    <a16:creationId xmlns:a16="http://schemas.microsoft.com/office/drawing/2014/main" id="{F5D33A07-58FA-4972-8253-970FD862A16C}"/>
                  </a:ext>
                </a:extLst>
              </p:cNvPr>
              <p:cNvSpPr/>
              <p:nvPr/>
            </p:nvSpPr>
            <p:spPr>
              <a:xfrm>
                <a:off x="2195075" y="2371175"/>
                <a:ext cx="23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634" extrusionOk="0">
                    <a:moveTo>
                      <a:pt x="851" y="0"/>
                    </a:moveTo>
                    <a:cubicBezTo>
                      <a:pt x="789" y="0"/>
                      <a:pt x="717" y="11"/>
                      <a:pt x="655" y="21"/>
                    </a:cubicBezTo>
                    <a:cubicBezTo>
                      <a:pt x="613" y="32"/>
                      <a:pt x="572" y="53"/>
                      <a:pt x="530" y="63"/>
                    </a:cubicBezTo>
                    <a:cubicBezTo>
                      <a:pt x="489" y="83"/>
                      <a:pt x="447" y="104"/>
                      <a:pt x="406" y="136"/>
                    </a:cubicBezTo>
                    <a:cubicBezTo>
                      <a:pt x="333" y="187"/>
                      <a:pt x="260" y="249"/>
                      <a:pt x="198" y="312"/>
                    </a:cubicBezTo>
                    <a:cubicBezTo>
                      <a:pt x="136" y="374"/>
                      <a:pt x="74" y="457"/>
                      <a:pt x="21" y="540"/>
                    </a:cubicBezTo>
                    <a:cubicBezTo>
                      <a:pt x="1" y="561"/>
                      <a:pt x="21" y="613"/>
                      <a:pt x="53" y="623"/>
                    </a:cubicBezTo>
                    <a:cubicBezTo>
                      <a:pt x="64" y="630"/>
                      <a:pt x="75" y="634"/>
                      <a:pt x="86" y="634"/>
                    </a:cubicBezTo>
                    <a:cubicBezTo>
                      <a:pt x="105" y="634"/>
                      <a:pt x="123" y="622"/>
                      <a:pt x="136" y="602"/>
                    </a:cubicBezTo>
                    <a:cubicBezTo>
                      <a:pt x="157" y="571"/>
                      <a:pt x="187" y="540"/>
                      <a:pt x="208" y="509"/>
                    </a:cubicBezTo>
                    <a:cubicBezTo>
                      <a:pt x="281" y="405"/>
                      <a:pt x="364" y="322"/>
                      <a:pt x="468" y="249"/>
                    </a:cubicBezTo>
                    <a:cubicBezTo>
                      <a:pt x="538" y="200"/>
                      <a:pt x="608" y="149"/>
                      <a:pt x="688" y="118"/>
                    </a:cubicBezTo>
                    <a:lnTo>
                      <a:pt x="688" y="118"/>
                    </a:lnTo>
                    <a:cubicBezTo>
                      <a:pt x="685" y="121"/>
                      <a:pt x="685" y="125"/>
                      <a:pt x="685" y="125"/>
                    </a:cubicBezTo>
                    <a:cubicBezTo>
                      <a:pt x="727" y="104"/>
                      <a:pt x="768" y="94"/>
                      <a:pt x="821" y="83"/>
                    </a:cubicBezTo>
                    <a:lnTo>
                      <a:pt x="913" y="83"/>
                    </a:lnTo>
                    <a:cubicBezTo>
                      <a:pt x="934" y="83"/>
                      <a:pt x="955" y="63"/>
                      <a:pt x="955" y="42"/>
                    </a:cubicBezTo>
                    <a:cubicBezTo>
                      <a:pt x="955" y="21"/>
                      <a:pt x="934" y="0"/>
                      <a:pt x="913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3385;p63">
                <a:extLst>
                  <a:ext uri="{FF2B5EF4-FFF2-40B4-BE49-F238E27FC236}">
                    <a16:creationId xmlns:a16="http://schemas.microsoft.com/office/drawing/2014/main" id="{21E03C7A-AA54-4354-B18C-5F0F497FD76E}"/>
                  </a:ext>
                </a:extLst>
              </p:cNvPr>
              <p:cNvSpPr/>
              <p:nvPr/>
            </p:nvSpPr>
            <p:spPr>
              <a:xfrm>
                <a:off x="2021325" y="2260975"/>
                <a:ext cx="188575" cy="197350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7894" extrusionOk="0">
                    <a:moveTo>
                      <a:pt x="6339" y="0"/>
                    </a:moveTo>
                    <a:cubicBezTo>
                      <a:pt x="6287" y="21"/>
                      <a:pt x="6235" y="31"/>
                      <a:pt x="6183" y="42"/>
                    </a:cubicBezTo>
                    <a:cubicBezTo>
                      <a:pt x="6132" y="52"/>
                      <a:pt x="6079" y="52"/>
                      <a:pt x="6028" y="52"/>
                    </a:cubicBezTo>
                    <a:lnTo>
                      <a:pt x="5966" y="63"/>
                    </a:lnTo>
                    <a:lnTo>
                      <a:pt x="5851" y="63"/>
                    </a:lnTo>
                    <a:lnTo>
                      <a:pt x="5717" y="73"/>
                    </a:lnTo>
                    <a:lnTo>
                      <a:pt x="5249" y="104"/>
                    </a:lnTo>
                    <a:cubicBezTo>
                      <a:pt x="4897" y="125"/>
                      <a:pt x="4606" y="156"/>
                      <a:pt x="4337" y="187"/>
                    </a:cubicBezTo>
                    <a:cubicBezTo>
                      <a:pt x="4005" y="238"/>
                      <a:pt x="3714" y="291"/>
                      <a:pt x="3445" y="363"/>
                    </a:cubicBezTo>
                    <a:cubicBezTo>
                      <a:pt x="3154" y="436"/>
                      <a:pt x="2854" y="540"/>
                      <a:pt x="2573" y="664"/>
                    </a:cubicBezTo>
                    <a:cubicBezTo>
                      <a:pt x="2283" y="799"/>
                      <a:pt x="2003" y="955"/>
                      <a:pt x="1743" y="1141"/>
                    </a:cubicBezTo>
                    <a:cubicBezTo>
                      <a:pt x="1505" y="1297"/>
                      <a:pt x="1298" y="1483"/>
                      <a:pt x="1111" y="1670"/>
                    </a:cubicBezTo>
                    <a:cubicBezTo>
                      <a:pt x="934" y="1847"/>
                      <a:pt x="779" y="2043"/>
                      <a:pt x="644" y="2251"/>
                    </a:cubicBezTo>
                    <a:cubicBezTo>
                      <a:pt x="530" y="2438"/>
                      <a:pt x="416" y="2645"/>
                      <a:pt x="333" y="2884"/>
                    </a:cubicBezTo>
                    <a:cubicBezTo>
                      <a:pt x="177" y="3278"/>
                      <a:pt x="84" y="3735"/>
                      <a:pt x="42" y="4263"/>
                    </a:cubicBezTo>
                    <a:cubicBezTo>
                      <a:pt x="1" y="4813"/>
                      <a:pt x="32" y="5363"/>
                      <a:pt x="74" y="5778"/>
                    </a:cubicBezTo>
                    <a:lnTo>
                      <a:pt x="104" y="6245"/>
                    </a:lnTo>
                    <a:cubicBezTo>
                      <a:pt x="115" y="6266"/>
                      <a:pt x="115" y="6286"/>
                      <a:pt x="136" y="6296"/>
                    </a:cubicBezTo>
                    <a:cubicBezTo>
                      <a:pt x="136" y="6307"/>
                      <a:pt x="146" y="6307"/>
                      <a:pt x="146" y="6317"/>
                    </a:cubicBezTo>
                    <a:cubicBezTo>
                      <a:pt x="302" y="6535"/>
                      <a:pt x="499" y="6732"/>
                      <a:pt x="717" y="6909"/>
                    </a:cubicBezTo>
                    <a:cubicBezTo>
                      <a:pt x="934" y="7085"/>
                      <a:pt x="1183" y="7241"/>
                      <a:pt x="1453" y="7375"/>
                    </a:cubicBezTo>
                    <a:cubicBezTo>
                      <a:pt x="1702" y="7500"/>
                      <a:pt x="1982" y="7603"/>
                      <a:pt x="2262" y="7697"/>
                    </a:cubicBezTo>
                    <a:cubicBezTo>
                      <a:pt x="2522" y="7769"/>
                      <a:pt x="2781" y="7822"/>
                      <a:pt x="3050" y="7863"/>
                    </a:cubicBezTo>
                    <a:cubicBezTo>
                      <a:pt x="3216" y="7884"/>
                      <a:pt x="3393" y="7894"/>
                      <a:pt x="3569" y="7894"/>
                    </a:cubicBezTo>
                    <a:cubicBezTo>
                      <a:pt x="3912" y="7894"/>
                      <a:pt x="4254" y="7852"/>
                      <a:pt x="4586" y="7769"/>
                    </a:cubicBezTo>
                    <a:cubicBezTo>
                      <a:pt x="5094" y="7645"/>
                      <a:pt x="5581" y="7427"/>
                      <a:pt x="5976" y="7126"/>
                    </a:cubicBezTo>
                    <a:cubicBezTo>
                      <a:pt x="6183" y="6971"/>
                      <a:pt x="6381" y="6794"/>
                      <a:pt x="6536" y="6598"/>
                    </a:cubicBezTo>
                    <a:cubicBezTo>
                      <a:pt x="6712" y="6390"/>
                      <a:pt x="6868" y="6162"/>
                      <a:pt x="7003" y="5881"/>
                    </a:cubicBezTo>
                    <a:cubicBezTo>
                      <a:pt x="7273" y="5342"/>
                      <a:pt x="7439" y="4730"/>
                      <a:pt x="7511" y="4056"/>
                    </a:cubicBezTo>
                    <a:cubicBezTo>
                      <a:pt x="7532" y="3786"/>
                      <a:pt x="7542" y="3496"/>
                      <a:pt x="7522" y="3184"/>
                    </a:cubicBezTo>
                    <a:cubicBezTo>
                      <a:pt x="7511" y="2956"/>
                      <a:pt x="7501" y="2739"/>
                      <a:pt x="7480" y="2531"/>
                    </a:cubicBezTo>
                    <a:cubicBezTo>
                      <a:pt x="7407" y="1940"/>
                      <a:pt x="7314" y="1483"/>
                      <a:pt x="7158" y="1079"/>
                    </a:cubicBezTo>
                    <a:cubicBezTo>
                      <a:pt x="7075" y="861"/>
                      <a:pt x="6982" y="674"/>
                      <a:pt x="6878" y="519"/>
                    </a:cubicBezTo>
                    <a:cubicBezTo>
                      <a:pt x="6826" y="436"/>
                      <a:pt x="6764" y="353"/>
                      <a:pt x="6702" y="280"/>
                    </a:cubicBezTo>
                    <a:cubicBezTo>
                      <a:pt x="6639" y="218"/>
                      <a:pt x="6567" y="156"/>
                      <a:pt x="6484" y="83"/>
                    </a:cubicBezTo>
                    <a:cubicBezTo>
                      <a:pt x="6473" y="83"/>
                      <a:pt x="6464" y="73"/>
                      <a:pt x="6443" y="73"/>
                    </a:cubicBezTo>
                    <a:lnTo>
                      <a:pt x="6443" y="63"/>
                    </a:lnTo>
                    <a:cubicBezTo>
                      <a:pt x="6443" y="42"/>
                      <a:pt x="6422" y="21"/>
                      <a:pt x="6401" y="10"/>
                    </a:cubicBezTo>
                    <a:cubicBezTo>
                      <a:pt x="6390" y="0"/>
                      <a:pt x="6381" y="0"/>
                      <a:pt x="6360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386;p63">
                <a:extLst>
                  <a:ext uri="{FF2B5EF4-FFF2-40B4-BE49-F238E27FC236}">
                    <a16:creationId xmlns:a16="http://schemas.microsoft.com/office/drawing/2014/main" id="{A92A09F9-71EC-4ADE-81D0-21C497090F59}"/>
                  </a:ext>
                </a:extLst>
              </p:cNvPr>
              <p:cNvSpPr/>
              <p:nvPr/>
            </p:nvSpPr>
            <p:spPr>
              <a:xfrm>
                <a:off x="2021325" y="2260700"/>
                <a:ext cx="185700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7428" h="7345" extrusionOk="0">
                    <a:moveTo>
                      <a:pt x="6360" y="1"/>
                    </a:moveTo>
                    <a:cubicBezTo>
                      <a:pt x="6349" y="1"/>
                      <a:pt x="6349" y="11"/>
                      <a:pt x="6339" y="11"/>
                    </a:cubicBezTo>
                    <a:cubicBezTo>
                      <a:pt x="6287" y="32"/>
                      <a:pt x="6235" y="42"/>
                      <a:pt x="6183" y="53"/>
                    </a:cubicBezTo>
                    <a:cubicBezTo>
                      <a:pt x="6132" y="63"/>
                      <a:pt x="6079" y="63"/>
                      <a:pt x="6028" y="63"/>
                    </a:cubicBezTo>
                    <a:lnTo>
                      <a:pt x="5966" y="63"/>
                    </a:lnTo>
                    <a:lnTo>
                      <a:pt x="5851" y="74"/>
                    </a:lnTo>
                    <a:lnTo>
                      <a:pt x="5717" y="84"/>
                    </a:lnTo>
                    <a:lnTo>
                      <a:pt x="5249" y="115"/>
                    </a:lnTo>
                    <a:cubicBezTo>
                      <a:pt x="4887" y="136"/>
                      <a:pt x="4596" y="167"/>
                      <a:pt x="4337" y="198"/>
                    </a:cubicBezTo>
                    <a:cubicBezTo>
                      <a:pt x="4005" y="240"/>
                      <a:pt x="3714" y="302"/>
                      <a:pt x="3445" y="374"/>
                    </a:cubicBezTo>
                    <a:cubicBezTo>
                      <a:pt x="3154" y="447"/>
                      <a:pt x="2854" y="551"/>
                      <a:pt x="2573" y="675"/>
                    </a:cubicBezTo>
                    <a:cubicBezTo>
                      <a:pt x="2283" y="800"/>
                      <a:pt x="2003" y="966"/>
                      <a:pt x="1733" y="1152"/>
                    </a:cubicBezTo>
                    <a:cubicBezTo>
                      <a:pt x="1505" y="1308"/>
                      <a:pt x="1298" y="1484"/>
                      <a:pt x="1111" y="1671"/>
                    </a:cubicBezTo>
                    <a:cubicBezTo>
                      <a:pt x="934" y="1858"/>
                      <a:pt x="779" y="2054"/>
                      <a:pt x="644" y="2262"/>
                    </a:cubicBezTo>
                    <a:cubicBezTo>
                      <a:pt x="530" y="2449"/>
                      <a:pt x="416" y="2656"/>
                      <a:pt x="333" y="2895"/>
                    </a:cubicBezTo>
                    <a:cubicBezTo>
                      <a:pt x="177" y="3289"/>
                      <a:pt x="84" y="3746"/>
                      <a:pt x="42" y="4274"/>
                    </a:cubicBezTo>
                    <a:cubicBezTo>
                      <a:pt x="1" y="4824"/>
                      <a:pt x="32" y="5374"/>
                      <a:pt x="63" y="5789"/>
                    </a:cubicBezTo>
                    <a:cubicBezTo>
                      <a:pt x="74" y="5945"/>
                      <a:pt x="94" y="6100"/>
                      <a:pt x="104" y="6256"/>
                    </a:cubicBezTo>
                    <a:cubicBezTo>
                      <a:pt x="104" y="6277"/>
                      <a:pt x="115" y="6297"/>
                      <a:pt x="136" y="6318"/>
                    </a:cubicBezTo>
                    <a:lnTo>
                      <a:pt x="146" y="6328"/>
                    </a:lnTo>
                    <a:cubicBezTo>
                      <a:pt x="302" y="6546"/>
                      <a:pt x="499" y="6743"/>
                      <a:pt x="717" y="6920"/>
                    </a:cubicBezTo>
                    <a:cubicBezTo>
                      <a:pt x="914" y="7075"/>
                      <a:pt x="1132" y="7220"/>
                      <a:pt x="1370" y="7345"/>
                    </a:cubicBezTo>
                    <a:cubicBezTo>
                      <a:pt x="1287" y="7137"/>
                      <a:pt x="1245" y="6930"/>
                      <a:pt x="1215" y="6722"/>
                    </a:cubicBezTo>
                    <a:cubicBezTo>
                      <a:pt x="1173" y="6463"/>
                      <a:pt x="1162" y="6204"/>
                      <a:pt x="1183" y="5945"/>
                    </a:cubicBezTo>
                    <a:cubicBezTo>
                      <a:pt x="1194" y="5820"/>
                      <a:pt x="1204" y="5696"/>
                      <a:pt x="1225" y="5581"/>
                    </a:cubicBezTo>
                    <a:cubicBezTo>
                      <a:pt x="1256" y="5457"/>
                      <a:pt x="1287" y="5322"/>
                      <a:pt x="1328" y="5208"/>
                    </a:cubicBezTo>
                    <a:cubicBezTo>
                      <a:pt x="1422" y="4938"/>
                      <a:pt x="1547" y="4700"/>
                      <a:pt x="1660" y="4451"/>
                    </a:cubicBezTo>
                    <a:cubicBezTo>
                      <a:pt x="1785" y="4202"/>
                      <a:pt x="1899" y="3953"/>
                      <a:pt x="1972" y="3683"/>
                    </a:cubicBezTo>
                    <a:lnTo>
                      <a:pt x="1972" y="3693"/>
                    </a:lnTo>
                    <a:lnTo>
                      <a:pt x="2034" y="3444"/>
                    </a:lnTo>
                    <a:cubicBezTo>
                      <a:pt x="2045" y="3361"/>
                      <a:pt x="2055" y="3278"/>
                      <a:pt x="2055" y="3195"/>
                    </a:cubicBezTo>
                    <a:cubicBezTo>
                      <a:pt x="2055" y="3123"/>
                      <a:pt x="2055" y="3061"/>
                      <a:pt x="2045" y="2988"/>
                    </a:cubicBezTo>
                    <a:cubicBezTo>
                      <a:pt x="2034" y="2926"/>
                      <a:pt x="2024" y="2854"/>
                      <a:pt x="2013" y="2791"/>
                    </a:cubicBezTo>
                    <a:cubicBezTo>
                      <a:pt x="2003" y="2771"/>
                      <a:pt x="2003" y="2760"/>
                      <a:pt x="2003" y="2750"/>
                    </a:cubicBezTo>
                    <a:cubicBezTo>
                      <a:pt x="1992" y="2739"/>
                      <a:pt x="1992" y="2729"/>
                      <a:pt x="2003" y="2729"/>
                    </a:cubicBezTo>
                    <a:lnTo>
                      <a:pt x="2003" y="2718"/>
                    </a:lnTo>
                    <a:cubicBezTo>
                      <a:pt x="2003" y="2708"/>
                      <a:pt x="2013" y="2708"/>
                      <a:pt x="2013" y="2698"/>
                    </a:cubicBezTo>
                    <a:cubicBezTo>
                      <a:pt x="2024" y="2698"/>
                      <a:pt x="2024" y="2688"/>
                      <a:pt x="2034" y="2688"/>
                    </a:cubicBezTo>
                    <a:cubicBezTo>
                      <a:pt x="2045" y="2688"/>
                      <a:pt x="2045" y="2698"/>
                      <a:pt x="2055" y="2698"/>
                    </a:cubicBezTo>
                    <a:cubicBezTo>
                      <a:pt x="2086" y="2739"/>
                      <a:pt x="2117" y="2771"/>
                      <a:pt x="2148" y="2801"/>
                    </a:cubicBezTo>
                    <a:cubicBezTo>
                      <a:pt x="2169" y="2822"/>
                      <a:pt x="2200" y="2843"/>
                      <a:pt x="2221" y="2864"/>
                    </a:cubicBezTo>
                    <a:lnTo>
                      <a:pt x="2231" y="2864"/>
                    </a:lnTo>
                    <a:lnTo>
                      <a:pt x="2231" y="2874"/>
                    </a:lnTo>
                    <a:cubicBezTo>
                      <a:pt x="2335" y="2946"/>
                      <a:pt x="2449" y="3020"/>
                      <a:pt x="2573" y="3071"/>
                    </a:cubicBezTo>
                    <a:cubicBezTo>
                      <a:pt x="2573" y="3071"/>
                      <a:pt x="2573" y="3067"/>
                      <a:pt x="2571" y="3064"/>
                    </a:cubicBezTo>
                    <a:lnTo>
                      <a:pt x="2571" y="3064"/>
                    </a:lnTo>
                    <a:cubicBezTo>
                      <a:pt x="2755" y="3145"/>
                      <a:pt x="2939" y="3186"/>
                      <a:pt x="3133" y="3216"/>
                    </a:cubicBezTo>
                    <a:cubicBezTo>
                      <a:pt x="3247" y="3232"/>
                      <a:pt x="3362" y="3240"/>
                      <a:pt x="3476" y="3240"/>
                    </a:cubicBezTo>
                    <a:cubicBezTo>
                      <a:pt x="3590" y="3240"/>
                      <a:pt x="3704" y="3232"/>
                      <a:pt x="3818" y="3216"/>
                    </a:cubicBezTo>
                    <a:cubicBezTo>
                      <a:pt x="4036" y="3195"/>
                      <a:pt x="4244" y="3144"/>
                      <a:pt x="4440" y="3061"/>
                    </a:cubicBezTo>
                    <a:lnTo>
                      <a:pt x="4430" y="3061"/>
                    </a:lnTo>
                    <a:cubicBezTo>
                      <a:pt x="4565" y="3009"/>
                      <a:pt x="4700" y="2937"/>
                      <a:pt x="4814" y="2843"/>
                    </a:cubicBezTo>
                    <a:cubicBezTo>
                      <a:pt x="4897" y="2781"/>
                      <a:pt x="4980" y="2708"/>
                      <a:pt x="5042" y="2615"/>
                    </a:cubicBezTo>
                    <a:lnTo>
                      <a:pt x="5074" y="2584"/>
                    </a:lnTo>
                    <a:cubicBezTo>
                      <a:pt x="5074" y="2573"/>
                      <a:pt x="5083" y="2573"/>
                      <a:pt x="5094" y="2573"/>
                    </a:cubicBezTo>
                    <a:lnTo>
                      <a:pt x="5115" y="2573"/>
                    </a:lnTo>
                    <a:lnTo>
                      <a:pt x="5146" y="2605"/>
                    </a:lnTo>
                    <a:cubicBezTo>
                      <a:pt x="5166" y="2625"/>
                      <a:pt x="5198" y="2635"/>
                      <a:pt x="5219" y="2656"/>
                    </a:cubicBezTo>
                    <a:cubicBezTo>
                      <a:pt x="5249" y="2667"/>
                      <a:pt x="5270" y="2677"/>
                      <a:pt x="5291" y="2688"/>
                    </a:cubicBezTo>
                    <a:cubicBezTo>
                      <a:pt x="5322" y="2698"/>
                      <a:pt x="5343" y="2708"/>
                      <a:pt x="5374" y="2718"/>
                    </a:cubicBezTo>
                    <a:cubicBezTo>
                      <a:pt x="5405" y="2729"/>
                      <a:pt x="5436" y="2729"/>
                      <a:pt x="5468" y="2739"/>
                    </a:cubicBezTo>
                    <a:lnTo>
                      <a:pt x="5664" y="2739"/>
                    </a:lnTo>
                    <a:cubicBezTo>
                      <a:pt x="5717" y="2729"/>
                      <a:pt x="5758" y="2718"/>
                      <a:pt x="5810" y="2708"/>
                    </a:cubicBezTo>
                    <a:cubicBezTo>
                      <a:pt x="5851" y="2688"/>
                      <a:pt x="5893" y="2677"/>
                      <a:pt x="5934" y="2656"/>
                    </a:cubicBezTo>
                    <a:lnTo>
                      <a:pt x="5934" y="2667"/>
                    </a:lnTo>
                    <a:cubicBezTo>
                      <a:pt x="6059" y="2605"/>
                      <a:pt x="6183" y="2532"/>
                      <a:pt x="6298" y="2449"/>
                    </a:cubicBezTo>
                    <a:lnTo>
                      <a:pt x="6287" y="2449"/>
                    </a:lnTo>
                    <a:cubicBezTo>
                      <a:pt x="6422" y="2356"/>
                      <a:pt x="6536" y="2231"/>
                      <a:pt x="6639" y="2107"/>
                    </a:cubicBezTo>
                    <a:cubicBezTo>
                      <a:pt x="6712" y="2013"/>
                      <a:pt x="6775" y="1909"/>
                      <a:pt x="6816" y="1805"/>
                    </a:cubicBezTo>
                    <a:cubicBezTo>
                      <a:pt x="6816" y="1805"/>
                      <a:pt x="6816" y="1795"/>
                      <a:pt x="6826" y="1785"/>
                    </a:cubicBezTo>
                    <a:cubicBezTo>
                      <a:pt x="6826" y="1775"/>
                      <a:pt x="6826" y="1775"/>
                      <a:pt x="6837" y="1764"/>
                    </a:cubicBezTo>
                    <a:lnTo>
                      <a:pt x="6868" y="1764"/>
                    </a:lnTo>
                    <a:cubicBezTo>
                      <a:pt x="6868" y="1764"/>
                      <a:pt x="6878" y="1764"/>
                      <a:pt x="6888" y="1775"/>
                    </a:cubicBezTo>
                    <a:cubicBezTo>
                      <a:pt x="6899" y="1805"/>
                      <a:pt x="6920" y="1826"/>
                      <a:pt x="6941" y="1858"/>
                    </a:cubicBezTo>
                    <a:cubicBezTo>
                      <a:pt x="6961" y="1878"/>
                      <a:pt x="6982" y="1899"/>
                      <a:pt x="6992" y="1920"/>
                    </a:cubicBezTo>
                    <a:lnTo>
                      <a:pt x="7003" y="1930"/>
                    </a:lnTo>
                    <a:cubicBezTo>
                      <a:pt x="7024" y="1951"/>
                      <a:pt x="7054" y="1982"/>
                      <a:pt x="7086" y="2003"/>
                    </a:cubicBezTo>
                    <a:cubicBezTo>
                      <a:pt x="7117" y="2034"/>
                      <a:pt x="7158" y="2054"/>
                      <a:pt x="7190" y="2075"/>
                    </a:cubicBezTo>
                    <a:cubicBezTo>
                      <a:pt x="7231" y="2096"/>
                      <a:pt x="7273" y="2127"/>
                      <a:pt x="7324" y="2148"/>
                    </a:cubicBezTo>
                    <a:cubicBezTo>
                      <a:pt x="7356" y="2158"/>
                      <a:pt x="7397" y="2169"/>
                      <a:pt x="7428" y="2179"/>
                    </a:cubicBezTo>
                    <a:cubicBezTo>
                      <a:pt x="7366" y="1764"/>
                      <a:pt x="7283" y="1411"/>
                      <a:pt x="7158" y="1090"/>
                    </a:cubicBezTo>
                    <a:cubicBezTo>
                      <a:pt x="7075" y="872"/>
                      <a:pt x="6992" y="685"/>
                      <a:pt x="6878" y="530"/>
                    </a:cubicBezTo>
                    <a:cubicBezTo>
                      <a:pt x="6826" y="447"/>
                      <a:pt x="6775" y="374"/>
                      <a:pt x="6702" y="291"/>
                    </a:cubicBezTo>
                    <a:cubicBezTo>
                      <a:pt x="6639" y="229"/>
                      <a:pt x="6567" y="157"/>
                      <a:pt x="6484" y="94"/>
                    </a:cubicBezTo>
                    <a:cubicBezTo>
                      <a:pt x="6473" y="94"/>
                      <a:pt x="6464" y="84"/>
                      <a:pt x="6443" y="84"/>
                    </a:cubicBezTo>
                    <a:cubicBezTo>
                      <a:pt x="6453" y="84"/>
                      <a:pt x="6453" y="74"/>
                      <a:pt x="6443" y="74"/>
                    </a:cubicBezTo>
                    <a:cubicBezTo>
                      <a:pt x="6443" y="53"/>
                      <a:pt x="6422" y="32"/>
                      <a:pt x="6401" y="21"/>
                    </a:cubicBezTo>
                    <a:cubicBezTo>
                      <a:pt x="6390" y="11"/>
                      <a:pt x="6381" y="1"/>
                      <a:pt x="6360" y="1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3387;p63">
                <a:extLst>
                  <a:ext uri="{FF2B5EF4-FFF2-40B4-BE49-F238E27FC236}">
                    <a16:creationId xmlns:a16="http://schemas.microsoft.com/office/drawing/2014/main" id="{B9E31624-3BC5-44AF-A5BA-F28E9C12AB12}"/>
                  </a:ext>
                </a:extLst>
              </p:cNvPr>
              <p:cNvSpPr/>
              <p:nvPr/>
            </p:nvSpPr>
            <p:spPr>
              <a:xfrm>
                <a:off x="2071650" y="23304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3388;p63">
                <a:extLst>
                  <a:ext uri="{FF2B5EF4-FFF2-40B4-BE49-F238E27FC236}">
                    <a16:creationId xmlns:a16="http://schemas.microsoft.com/office/drawing/2014/main" id="{E6A783F4-A19B-4F28-B089-E4D397EB71B9}"/>
                  </a:ext>
                </a:extLst>
              </p:cNvPr>
              <p:cNvSpPr/>
              <p:nvPr/>
            </p:nvSpPr>
            <p:spPr>
              <a:xfrm>
                <a:off x="2071650" y="23304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3389;p63">
                <a:extLst>
                  <a:ext uri="{FF2B5EF4-FFF2-40B4-BE49-F238E27FC236}">
                    <a16:creationId xmlns:a16="http://schemas.microsoft.com/office/drawing/2014/main" id="{C7E85E16-FD73-4E74-8FD6-99BA562EEB85}"/>
                  </a:ext>
                </a:extLst>
              </p:cNvPr>
              <p:cNvSpPr/>
              <p:nvPr/>
            </p:nvSpPr>
            <p:spPr>
              <a:xfrm>
                <a:off x="2077100" y="2332275"/>
                <a:ext cx="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0" y="1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3390;p63">
                <a:extLst>
                  <a:ext uri="{FF2B5EF4-FFF2-40B4-BE49-F238E27FC236}">
                    <a16:creationId xmlns:a16="http://schemas.microsoft.com/office/drawing/2014/main" id="{2C35BA1C-F174-40B5-97B4-C233F7A39651}"/>
                  </a:ext>
                </a:extLst>
              </p:cNvPr>
              <p:cNvSpPr/>
              <p:nvPr/>
            </p:nvSpPr>
            <p:spPr>
              <a:xfrm>
                <a:off x="2076825" y="2332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3391;p63">
                <a:extLst>
                  <a:ext uri="{FF2B5EF4-FFF2-40B4-BE49-F238E27FC236}">
                    <a16:creationId xmlns:a16="http://schemas.microsoft.com/office/drawing/2014/main" id="{3F6FC69C-B6B6-413B-BDCB-E76666170387}"/>
                  </a:ext>
                </a:extLst>
              </p:cNvPr>
              <p:cNvSpPr/>
              <p:nvPr/>
            </p:nvSpPr>
            <p:spPr>
              <a:xfrm>
                <a:off x="2076825" y="2332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3392;p63">
                <a:extLst>
                  <a:ext uri="{FF2B5EF4-FFF2-40B4-BE49-F238E27FC236}">
                    <a16:creationId xmlns:a16="http://schemas.microsoft.com/office/drawing/2014/main" id="{83FB975D-7305-4298-81BD-BE3E75B7CB1F}"/>
                  </a:ext>
                </a:extLst>
              </p:cNvPr>
              <p:cNvSpPr/>
              <p:nvPr/>
            </p:nvSpPr>
            <p:spPr>
              <a:xfrm>
                <a:off x="1948475" y="2213500"/>
                <a:ext cx="266325" cy="258325"/>
              </a:xfrm>
              <a:custGeom>
                <a:avLst/>
                <a:gdLst/>
                <a:ahLst/>
                <a:cxnLst/>
                <a:rect l="l" t="t" r="r" b="b"/>
                <a:pathLst>
                  <a:path w="10653" h="10333" extrusionOk="0">
                    <a:moveTo>
                      <a:pt x="6027" y="1"/>
                    </a:moveTo>
                    <a:cubicBezTo>
                      <a:pt x="5508" y="1"/>
                      <a:pt x="4969" y="74"/>
                      <a:pt x="4440" y="208"/>
                    </a:cubicBezTo>
                    <a:cubicBezTo>
                      <a:pt x="3993" y="323"/>
                      <a:pt x="3558" y="489"/>
                      <a:pt x="3133" y="696"/>
                    </a:cubicBezTo>
                    <a:cubicBezTo>
                      <a:pt x="2718" y="904"/>
                      <a:pt x="2334" y="1142"/>
                      <a:pt x="1960" y="1432"/>
                    </a:cubicBezTo>
                    <a:cubicBezTo>
                      <a:pt x="1608" y="1713"/>
                      <a:pt x="1287" y="2034"/>
                      <a:pt x="1027" y="2376"/>
                    </a:cubicBezTo>
                    <a:cubicBezTo>
                      <a:pt x="882" y="2552"/>
                      <a:pt x="757" y="2739"/>
                      <a:pt x="653" y="2916"/>
                    </a:cubicBezTo>
                    <a:cubicBezTo>
                      <a:pt x="550" y="3103"/>
                      <a:pt x="457" y="3299"/>
                      <a:pt x="374" y="3507"/>
                    </a:cubicBezTo>
                    <a:cubicBezTo>
                      <a:pt x="176" y="3995"/>
                      <a:pt x="63" y="4523"/>
                      <a:pt x="31" y="5094"/>
                    </a:cubicBezTo>
                    <a:cubicBezTo>
                      <a:pt x="0" y="5623"/>
                      <a:pt x="42" y="6173"/>
                      <a:pt x="176" y="6712"/>
                    </a:cubicBezTo>
                    <a:cubicBezTo>
                      <a:pt x="425" y="7812"/>
                      <a:pt x="996" y="8787"/>
                      <a:pt x="1794" y="9461"/>
                    </a:cubicBezTo>
                    <a:cubicBezTo>
                      <a:pt x="1919" y="9575"/>
                      <a:pt x="2054" y="9679"/>
                      <a:pt x="2220" y="9783"/>
                    </a:cubicBezTo>
                    <a:cubicBezTo>
                      <a:pt x="2407" y="9917"/>
                      <a:pt x="2594" y="10021"/>
                      <a:pt x="2769" y="10104"/>
                    </a:cubicBezTo>
                    <a:cubicBezTo>
                      <a:pt x="2967" y="10198"/>
                      <a:pt x="3164" y="10260"/>
                      <a:pt x="3361" y="10302"/>
                    </a:cubicBezTo>
                    <a:cubicBezTo>
                      <a:pt x="3465" y="10311"/>
                      <a:pt x="3569" y="10332"/>
                      <a:pt x="3672" y="10332"/>
                    </a:cubicBezTo>
                    <a:lnTo>
                      <a:pt x="3724" y="10332"/>
                    </a:lnTo>
                    <a:cubicBezTo>
                      <a:pt x="3807" y="10332"/>
                      <a:pt x="3901" y="10322"/>
                      <a:pt x="3993" y="10311"/>
                    </a:cubicBezTo>
                    <a:cubicBezTo>
                      <a:pt x="4014" y="10311"/>
                      <a:pt x="4035" y="10291"/>
                      <a:pt x="4046" y="10270"/>
                    </a:cubicBezTo>
                    <a:cubicBezTo>
                      <a:pt x="4046" y="10228"/>
                      <a:pt x="4035" y="10198"/>
                      <a:pt x="4035" y="10156"/>
                    </a:cubicBezTo>
                    <a:lnTo>
                      <a:pt x="4035" y="10073"/>
                    </a:lnTo>
                    <a:cubicBezTo>
                      <a:pt x="3963" y="9596"/>
                      <a:pt x="3931" y="9067"/>
                      <a:pt x="3901" y="8434"/>
                    </a:cubicBezTo>
                    <a:cubicBezTo>
                      <a:pt x="3890" y="8040"/>
                      <a:pt x="3890" y="7625"/>
                      <a:pt x="3880" y="7241"/>
                    </a:cubicBezTo>
                    <a:cubicBezTo>
                      <a:pt x="3880" y="6837"/>
                      <a:pt x="3869" y="6422"/>
                      <a:pt x="3859" y="6017"/>
                    </a:cubicBezTo>
                    <a:lnTo>
                      <a:pt x="3859" y="6017"/>
                    </a:lnTo>
                    <a:cubicBezTo>
                      <a:pt x="3911" y="6100"/>
                      <a:pt x="3973" y="6152"/>
                      <a:pt x="4035" y="6194"/>
                    </a:cubicBezTo>
                    <a:cubicBezTo>
                      <a:pt x="4076" y="6215"/>
                      <a:pt x="4118" y="6235"/>
                      <a:pt x="4159" y="6235"/>
                    </a:cubicBezTo>
                    <a:cubicBezTo>
                      <a:pt x="4170" y="6235"/>
                      <a:pt x="4180" y="6245"/>
                      <a:pt x="4191" y="6245"/>
                    </a:cubicBezTo>
                    <a:cubicBezTo>
                      <a:pt x="4212" y="6245"/>
                      <a:pt x="4222" y="6235"/>
                      <a:pt x="4242" y="6235"/>
                    </a:cubicBezTo>
                    <a:cubicBezTo>
                      <a:pt x="4274" y="6235"/>
                      <a:pt x="4295" y="6215"/>
                      <a:pt x="4315" y="6204"/>
                    </a:cubicBezTo>
                    <a:cubicBezTo>
                      <a:pt x="4336" y="6194"/>
                      <a:pt x="4357" y="6183"/>
                      <a:pt x="4378" y="6162"/>
                    </a:cubicBezTo>
                    <a:cubicBezTo>
                      <a:pt x="4408" y="6142"/>
                      <a:pt x="4419" y="6121"/>
                      <a:pt x="4440" y="6100"/>
                    </a:cubicBezTo>
                    <a:cubicBezTo>
                      <a:pt x="4481" y="6049"/>
                      <a:pt x="4512" y="5986"/>
                      <a:pt x="4544" y="5913"/>
                    </a:cubicBezTo>
                    <a:cubicBezTo>
                      <a:pt x="4585" y="5810"/>
                      <a:pt x="4616" y="5696"/>
                      <a:pt x="4627" y="5561"/>
                    </a:cubicBezTo>
                    <a:cubicBezTo>
                      <a:pt x="4647" y="5436"/>
                      <a:pt x="4657" y="5312"/>
                      <a:pt x="4657" y="5156"/>
                    </a:cubicBezTo>
                    <a:cubicBezTo>
                      <a:pt x="4657" y="4897"/>
                      <a:pt x="4637" y="4638"/>
                      <a:pt x="4606" y="4337"/>
                    </a:cubicBezTo>
                    <a:lnTo>
                      <a:pt x="4595" y="4264"/>
                    </a:lnTo>
                    <a:lnTo>
                      <a:pt x="4585" y="4191"/>
                    </a:lnTo>
                    <a:lnTo>
                      <a:pt x="4585" y="4191"/>
                    </a:lnTo>
                    <a:cubicBezTo>
                      <a:pt x="4637" y="4223"/>
                      <a:pt x="4699" y="4254"/>
                      <a:pt x="4772" y="4285"/>
                    </a:cubicBezTo>
                    <a:cubicBezTo>
                      <a:pt x="4886" y="4327"/>
                      <a:pt x="5010" y="4347"/>
                      <a:pt x="5155" y="4357"/>
                    </a:cubicBezTo>
                    <a:cubicBezTo>
                      <a:pt x="5176" y="4357"/>
                      <a:pt x="5208" y="4368"/>
                      <a:pt x="5228" y="4368"/>
                    </a:cubicBezTo>
                    <a:cubicBezTo>
                      <a:pt x="5332" y="4368"/>
                      <a:pt x="5425" y="4347"/>
                      <a:pt x="5529" y="4327"/>
                    </a:cubicBezTo>
                    <a:cubicBezTo>
                      <a:pt x="5632" y="4306"/>
                      <a:pt x="5736" y="4264"/>
                      <a:pt x="5819" y="4212"/>
                    </a:cubicBezTo>
                    <a:cubicBezTo>
                      <a:pt x="5892" y="4264"/>
                      <a:pt x="5975" y="4306"/>
                      <a:pt x="6037" y="4337"/>
                    </a:cubicBezTo>
                    <a:cubicBezTo>
                      <a:pt x="6162" y="4389"/>
                      <a:pt x="6286" y="4430"/>
                      <a:pt x="6411" y="4451"/>
                    </a:cubicBezTo>
                    <a:cubicBezTo>
                      <a:pt x="6494" y="4461"/>
                      <a:pt x="6577" y="4472"/>
                      <a:pt x="6670" y="4472"/>
                    </a:cubicBezTo>
                    <a:cubicBezTo>
                      <a:pt x="6826" y="4472"/>
                      <a:pt x="7002" y="4451"/>
                      <a:pt x="7168" y="4399"/>
                    </a:cubicBezTo>
                    <a:cubicBezTo>
                      <a:pt x="7407" y="4337"/>
                      <a:pt x="7645" y="4223"/>
                      <a:pt x="7894" y="4067"/>
                    </a:cubicBezTo>
                    <a:cubicBezTo>
                      <a:pt x="7967" y="4015"/>
                      <a:pt x="8029" y="3974"/>
                      <a:pt x="8091" y="3922"/>
                    </a:cubicBezTo>
                    <a:lnTo>
                      <a:pt x="8091" y="3942"/>
                    </a:lnTo>
                    <a:cubicBezTo>
                      <a:pt x="8080" y="3995"/>
                      <a:pt x="8091" y="4046"/>
                      <a:pt x="8122" y="4088"/>
                    </a:cubicBezTo>
                    <a:cubicBezTo>
                      <a:pt x="8133" y="4129"/>
                      <a:pt x="8163" y="4161"/>
                      <a:pt x="8205" y="4191"/>
                    </a:cubicBezTo>
                    <a:cubicBezTo>
                      <a:pt x="8236" y="4223"/>
                      <a:pt x="8278" y="4244"/>
                      <a:pt x="8340" y="4264"/>
                    </a:cubicBezTo>
                    <a:cubicBezTo>
                      <a:pt x="8392" y="4274"/>
                      <a:pt x="8444" y="4285"/>
                      <a:pt x="8495" y="4285"/>
                    </a:cubicBezTo>
                    <a:lnTo>
                      <a:pt x="8527" y="4285"/>
                    </a:lnTo>
                    <a:cubicBezTo>
                      <a:pt x="8568" y="4285"/>
                      <a:pt x="8610" y="4285"/>
                      <a:pt x="8661" y="4274"/>
                    </a:cubicBezTo>
                    <a:cubicBezTo>
                      <a:pt x="8755" y="4254"/>
                      <a:pt x="8859" y="4212"/>
                      <a:pt x="8963" y="4150"/>
                    </a:cubicBezTo>
                    <a:cubicBezTo>
                      <a:pt x="9056" y="4098"/>
                      <a:pt x="9149" y="4015"/>
                      <a:pt x="9242" y="3922"/>
                    </a:cubicBezTo>
                    <a:cubicBezTo>
                      <a:pt x="9325" y="3839"/>
                      <a:pt x="9398" y="3735"/>
                      <a:pt x="9481" y="3610"/>
                    </a:cubicBezTo>
                    <a:cubicBezTo>
                      <a:pt x="9543" y="3518"/>
                      <a:pt x="9606" y="3403"/>
                      <a:pt x="9657" y="3289"/>
                    </a:cubicBezTo>
                    <a:cubicBezTo>
                      <a:pt x="9678" y="3248"/>
                      <a:pt x="9689" y="3216"/>
                      <a:pt x="9699" y="3175"/>
                    </a:cubicBezTo>
                    <a:cubicBezTo>
                      <a:pt x="9709" y="3206"/>
                      <a:pt x="9719" y="3237"/>
                      <a:pt x="9740" y="3258"/>
                    </a:cubicBezTo>
                    <a:cubicBezTo>
                      <a:pt x="9782" y="3362"/>
                      <a:pt x="9844" y="3455"/>
                      <a:pt x="9938" y="3559"/>
                    </a:cubicBezTo>
                    <a:cubicBezTo>
                      <a:pt x="10000" y="3642"/>
                      <a:pt x="10093" y="3714"/>
                      <a:pt x="10197" y="3797"/>
                    </a:cubicBezTo>
                    <a:cubicBezTo>
                      <a:pt x="10280" y="3859"/>
                      <a:pt x="10383" y="3912"/>
                      <a:pt x="10508" y="3963"/>
                    </a:cubicBezTo>
                    <a:cubicBezTo>
                      <a:pt x="10519" y="3963"/>
                      <a:pt x="10529" y="3974"/>
                      <a:pt x="10529" y="3974"/>
                    </a:cubicBezTo>
                    <a:cubicBezTo>
                      <a:pt x="10549" y="3974"/>
                      <a:pt x="10560" y="3963"/>
                      <a:pt x="10581" y="3953"/>
                    </a:cubicBezTo>
                    <a:cubicBezTo>
                      <a:pt x="10591" y="3942"/>
                      <a:pt x="10611" y="3922"/>
                      <a:pt x="10611" y="3912"/>
                    </a:cubicBezTo>
                    <a:cubicBezTo>
                      <a:pt x="10643" y="3808"/>
                      <a:pt x="10653" y="3714"/>
                      <a:pt x="10653" y="3610"/>
                    </a:cubicBezTo>
                    <a:cubicBezTo>
                      <a:pt x="10653" y="3527"/>
                      <a:pt x="10643" y="3435"/>
                      <a:pt x="10622" y="3331"/>
                    </a:cubicBezTo>
                    <a:cubicBezTo>
                      <a:pt x="10581" y="3165"/>
                      <a:pt x="10508" y="2988"/>
                      <a:pt x="10394" y="2781"/>
                    </a:cubicBezTo>
                    <a:cubicBezTo>
                      <a:pt x="10290" y="2594"/>
                      <a:pt x="10166" y="2418"/>
                      <a:pt x="10051" y="2273"/>
                    </a:cubicBezTo>
                    <a:cubicBezTo>
                      <a:pt x="9989" y="2190"/>
                      <a:pt x="9917" y="2096"/>
                      <a:pt x="9844" y="2003"/>
                    </a:cubicBezTo>
                    <a:cubicBezTo>
                      <a:pt x="9782" y="1930"/>
                      <a:pt x="9730" y="1858"/>
                      <a:pt x="9668" y="1785"/>
                    </a:cubicBezTo>
                    <a:cubicBezTo>
                      <a:pt x="9606" y="1713"/>
                      <a:pt x="9543" y="1619"/>
                      <a:pt x="9481" y="1526"/>
                    </a:cubicBezTo>
                    <a:cubicBezTo>
                      <a:pt x="9491" y="1526"/>
                      <a:pt x="9491" y="1515"/>
                      <a:pt x="9491" y="1505"/>
                    </a:cubicBezTo>
                    <a:cubicBezTo>
                      <a:pt x="9491" y="1484"/>
                      <a:pt x="9481" y="1464"/>
                      <a:pt x="9470" y="1443"/>
                    </a:cubicBezTo>
                    <a:lnTo>
                      <a:pt x="9450" y="1422"/>
                    </a:lnTo>
                    <a:cubicBezTo>
                      <a:pt x="9149" y="1079"/>
                      <a:pt x="8786" y="800"/>
                      <a:pt x="8392" y="582"/>
                    </a:cubicBezTo>
                    <a:cubicBezTo>
                      <a:pt x="8018" y="374"/>
                      <a:pt x="7593" y="219"/>
                      <a:pt x="7147" y="115"/>
                    </a:cubicBezTo>
                    <a:cubicBezTo>
                      <a:pt x="6794" y="42"/>
                      <a:pt x="6411" y="1"/>
                      <a:pt x="6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3393;p63">
                <a:extLst>
                  <a:ext uri="{FF2B5EF4-FFF2-40B4-BE49-F238E27FC236}">
                    <a16:creationId xmlns:a16="http://schemas.microsoft.com/office/drawing/2014/main" id="{39D6291B-EAB4-4A61-93F1-73661AD14D6F}"/>
                  </a:ext>
                </a:extLst>
              </p:cNvPr>
              <p:cNvSpPr/>
              <p:nvPr/>
            </p:nvSpPr>
            <p:spPr>
              <a:xfrm>
                <a:off x="2177200" y="2246450"/>
                <a:ext cx="109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87" extrusionOk="0">
                    <a:moveTo>
                      <a:pt x="93" y="0"/>
                    </a:moveTo>
                    <a:cubicBezTo>
                      <a:pt x="73" y="0"/>
                      <a:pt x="52" y="0"/>
                      <a:pt x="42" y="21"/>
                    </a:cubicBezTo>
                    <a:cubicBezTo>
                      <a:pt x="10" y="52"/>
                      <a:pt x="0" y="104"/>
                      <a:pt x="42" y="135"/>
                    </a:cubicBezTo>
                    <a:cubicBezTo>
                      <a:pt x="125" y="208"/>
                      <a:pt x="197" y="291"/>
                      <a:pt x="280" y="363"/>
                    </a:cubicBezTo>
                    <a:cubicBezTo>
                      <a:pt x="296" y="379"/>
                      <a:pt x="316" y="387"/>
                      <a:pt x="338" y="387"/>
                    </a:cubicBezTo>
                    <a:cubicBezTo>
                      <a:pt x="360" y="387"/>
                      <a:pt x="384" y="379"/>
                      <a:pt x="404" y="363"/>
                    </a:cubicBezTo>
                    <a:cubicBezTo>
                      <a:pt x="436" y="332"/>
                      <a:pt x="436" y="280"/>
                      <a:pt x="404" y="249"/>
                    </a:cubicBezTo>
                    <a:cubicBezTo>
                      <a:pt x="321" y="166"/>
                      <a:pt x="238" y="93"/>
                      <a:pt x="155" y="21"/>
                    </a:cubicBezTo>
                    <a:cubicBezTo>
                      <a:pt x="135" y="0"/>
                      <a:pt x="114" y="0"/>
                      <a:pt x="93" y="0"/>
                    </a:cubicBezTo>
                    <a:close/>
                  </a:path>
                </a:pathLst>
              </a:custGeom>
              <a:solidFill>
                <a:srgbClr val="293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3394;p63">
                <a:extLst>
                  <a:ext uri="{FF2B5EF4-FFF2-40B4-BE49-F238E27FC236}">
                    <a16:creationId xmlns:a16="http://schemas.microsoft.com/office/drawing/2014/main" id="{9FF2761F-E33D-4246-9A16-769C640C6145}"/>
                  </a:ext>
                </a:extLst>
              </p:cNvPr>
              <p:cNvSpPr/>
              <p:nvPr/>
            </p:nvSpPr>
            <p:spPr>
              <a:xfrm>
                <a:off x="2177725" y="2245925"/>
                <a:ext cx="10625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21" extrusionOk="0">
                    <a:moveTo>
                      <a:pt x="93" y="1"/>
                    </a:moveTo>
                    <a:cubicBezTo>
                      <a:pt x="83" y="1"/>
                      <a:pt x="72" y="1"/>
                      <a:pt x="72" y="11"/>
                    </a:cubicBezTo>
                    <a:cubicBezTo>
                      <a:pt x="52" y="11"/>
                      <a:pt x="31" y="21"/>
                      <a:pt x="21" y="42"/>
                    </a:cubicBezTo>
                    <a:cubicBezTo>
                      <a:pt x="10" y="63"/>
                      <a:pt x="0" y="84"/>
                      <a:pt x="10" y="104"/>
                    </a:cubicBezTo>
                    <a:cubicBezTo>
                      <a:pt x="21" y="135"/>
                      <a:pt x="31" y="146"/>
                      <a:pt x="52" y="156"/>
                    </a:cubicBezTo>
                    <a:cubicBezTo>
                      <a:pt x="52" y="167"/>
                      <a:pt x="62" y="167"/>
                      <a:pt x="62" y="167"/>
                    </a:cubicBezTo>
                    <a:cubicBezTo>
                      <a:pt x="114" y="218"/>
                      <a:pt x="166" y="260"/>
                      <a:pt x="208" y="312"/>
                    </a:cubicBezTo>
                    <a:cubicBezTo>
                      <a:pt x="228" y="333"/>
                      <a:pt x="238" y="353"/>
                      <a:pt x="249" y="374"/>
                    </a:cubicBezTo>
                    <a:cubicBezTo>
                      <a:pt x="269" y="402"/>
                      <a:pt x="295" y="420"/>
                      <a:pt x="321" y="420"/>
                    </a:cubicBezTo>
                    <a:cubicBezTo>
                      <a:pt x="335" y="420"/>
                      <a:pt x="349" y="415"/>
                      <a:pt x="363" y="405"/>
                    </a:cubicBezTo>
                    <a:cubicBezTo>
                      <a:pt x="404" y="384"/>
                      <a:pt x="425" y="333"/>
                      <a:pt x="394" y="291"/>
                    </a:cubicBezTo>
                    <a:cubicBezTo>
                      <a:pt x="363" y="239"/>
                      <a:pt x="321" y="197"/>
                      <a:pt x="291" y="146"/>
                    </a:cubicBezTo>
                    <a:cubicBezTo>
                      <a:pt x="238" y="94"/>
                      <a:pt x="187" y="52"/>
                      <a:pt x="134" y="11"/>
                    </a:cubicBezTo>
                    <a:cubicBezTo>
                      <a:pt x="125" y="11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rgbClr val="293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395;p63">
                <a:extLst>
                  <a:ext uri="{FF2B5EF4-FFF2-40B4-BE49-F238E27FC236}">
                    <a16:creationId xmlns:a16="http://schemas.microsoft.com/office/drawing/2014/main" id="{97B9B0B3-B778-413A-AA54-6741C9D29348}"/>
                  </a:ext>
                </a:extLst>
              </p:cNvPr>
              <p:cNvSpPr/>
              <p:nvPr/>
            </p:nvSpPr>
            <p:spPr>
              <a:xfrm>
                <a:off x="2176400" y="2245150"/>
                <a:ext cx="13000" cy="109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39" extrusionOk="0">
                    <a:moveTo>
                      <a:pt x="95" y="0"/>
                    </a:moveTo>
                    <a:cubicBezTo>
                      <a:pt x="63" y="0"/>
                      <a:pt x="32" y="21"/>
                      <a:pt x="22" y="42"/>
                    </a:cubicBezTo>
                    <a:cubicBezTo>
                      <a:pt x="1" y="83"/>
                      <a:pt x="12" y="135"/>
                      <a:pt x="53" y="156"/>
                    </a:cubicBezTo>
                    <a:cubicBezTo>
                      <a:pt x="105" y="187"/>
                      <a:pt x="146" y="228"/>
                      <a:pt x="198" y="260"/>
                    </a:cubicBezTo>
                    <a:cubicBezTo>
                      <a:pt x="261" y="311"/>
                      <a:pt x="312" y="353"/>
                      <a:pt x="364" y="415"/>
                    </a:cubicBezTo>
                    <a:cubicBezTo>
                      <a:pt x="380" y="431"/>
                      <a:pt x="400" y="439"/>
                      <a:pt x="422" y="439"/>
                    </a:cubicBezTo>
                    <a:cubicBezTo>
                      <a:pt x="445" y="439"/>
                      <a:pt x="468" y="431"/>
                      <a:pt x="489" y="415"/>
                    </a:cubicBezTo>
                    <a:cubicBezTo>
                      <a:pt x="519" y="384"/>
                      <a:pt x="519" y="322"/>
                      <a:pt x="489" y="291"/>
                    </a:cubicBezTo>
                    <a:cubicBezTo>
                      <a:pt x="374" y="187"/>
                      <a:pt x="261" y="94"/>
                      <a:pt x="136" y="11"/>
                    </a:cubicBezTo>
                    <a:cubicBezTo>
                      <a:pt x="125" y="11"/>
                      <a:pt x="105" y="0"/>
                      <a:pt x="95" y="0"/>
                    </a:cubicBezTo>
                    <a:close/>
                  </a:path>
                </a:pathLst>
              </a:custGeom>
              <a:solidFill>
                <a:srgbClr val="293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3396;p63">
                <a:extLst>
                  <a:ext uri="{FF2B5EF4-FFF2-40B4-BE49-F238E27FC236}">
                    <a16:creationId xmlns:a16="http://schemas.microsoft.com/office/drawing/2014/main" id="{BF8D04D7-99B6-4CDF-8354-72C130A6226B}"/>
                  </a:ext>
                </a:extLst>
              </p:cNvPr>
              <p:cNvSpPr/>
              <p:nvPr/>
            </p:nvSpPr>
            <p:spPr>
              <a:xfrm>
                <a:off x="1948475" y="2218700"/>
                <a:ext cx="111000" cy="253125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10125" extrusionOk="0">
                    <a:moveTo>
                      <a:pt x="4440" y="0"/>
                    </a:moveTo>
                    <a:lnTo>
                      <a:pt x="4440" y="0"/>
                    </a:lnTo>
                    <a:cubicBezTo>
                      <a:pt x="3993" y="115"/>
                      <a:pt x="3558" y="281"/>
                      <a:pt x="3133" y="488"/>
                    </a:cubicBezTo>
                    <a:cubicBezTo>
                      <a:pt x="2718" y="685"/>
                      <a:pt x="2324" y="934"/>
                      <a:pt x="1960" y="1224"/>
                    </a:cubicBezTo>
                    <a:cubicBezTo>
                      <a:pt x="1608" y="1505"/>
                      <a:pt x="1287" y="1816"/>
                      <a:pt x="1027" y="2168"/>
                    </a:cubicBezTo>
                    <a:cubicBezTo>
                      <a:pt x="882" y="2344"/>
                      <a:pt x="757" y="2521"/>
                      <a:pt x="653" y="2708"/>
                    </a:cubicBezTo>
                    <a:cubicBezTo>
                      <a:pt x="550" y="2895"/>
                      <a:pt x="446" y="3091"/>
                      <a:pt x="374" y="3299"/>
                    </a:cubicBezTo>
                    <a:cubicBezTo>
                      <a:pt x="176" y="3787"/>
                      <a:pt x="63" y="4315"/>
                      <a:pt x="31" y="4886"/>
                    </a:cubicBezTo>
                    <a:cubicBezTo>
                      <a:pt x="0" y="5415"/>
                      <a:pt x="42" y="5965"/>
                      <a:pt x="166" y="6504"/>
                    </a:cubicBezTo>
                    <a:cubicBezTo>
                      <a:pt x="425" y="7604"/>
                      <a:pt x="996" y="8579"/>
                      <a:pt x="1784" y="9253"/>
                    </a:cubicBezTo>
                    <a:cubicBezTo>
                      <a:pt x="1919" y="9367"/>
                      <a:pt x="2054" y="9471"/>
                      <a:pt x="2220" y="9585"/>
                    </a:cubicBezTo>
                    <a:cubicBezTo>
                      <a:pt x="2396" y="9709"/>
                      <a:pt x="2583" y="9813"/>
                      <a:pt x="2769" y="9896"/>
                    </a:cubicBezTo>
                    <a:cubicBezTo>
                      <a:pt x="2967" y="9990"/>
                      <a:pt x="3164" y="10052"/>
                      <a:pt x="3361" y="10094"/>
                    </a:cubicBezTo>
                    <a:cubicBezTo>
                      <a:pt x="3465" y="10114"/>
                      <a:pt x="3569" y="10124"/>
                      <a:pt x="3672" y="10124"/>
                    </a:cubicBezTo>
                    <a:lnTo>
                      <a:pt x="3838" y="10124"/>
                    </a:lnTo>
                    <a:cubicBezTo>
                      <a:pt x="3703" y="10020"/>
                      <a:pt x="3579" y="9907"/>
                      <a:pt x="3465" y="9782"/>
                    </a:cubicBezTo>
                    <a:cubicBezTo>
                      <a:pt x="3299" y="9616"/>
                      <a:pt x="3164" y="9419"/>
                      <a:pt x="3039" y="9222"/>
                    </a:cubicBezTo>
                    <a:cubicBezTo>
                      <a:pt x="2905" y="9025"/>
                      <a:pt x="2790" y="8817"/>
                      <a:pt x="2686" y="8600"/>
                    </a:cubicBezTo>
                    <a:cubicBezTo>
                      <a:pt x="2583" y="8392"/>
                      <a:pt x="2490" y="8195"/>
                      <a:pt x="2396" y="7987"/>
                    </a:cubicBezTo>
                    <a:lnTo>
                      <a:pt x="2334" y="7832"/>
                    </a:lnTo>
                    <a:cubicBezTo>
                      <a:pt x="2313" y="7791"/>
                      <a:pt x="2303" y="7759"/>
                      <a:pt x="2282" y="7718"/>
                    </a:cubicBezTo>
                    <a:cubicBezTo>
                      <a:pt x="2251" y="7635"/>
                      <a:pt x="2220" y="7542"/>
                      <a:pt x="2189" y="7459"/>
                    </a:cubicBezTo>
                    <a:lnTo>
                      <a:pt x="2189" y="7469"/>
                    </a:lnTo>
                    <a:cubicBezTo>
                      <a:pt x="2158" y="7397"/>
                      <a:pt x="2116" y="7314"/>
                      <a:pt x="2075" y="7251"/>
                    </a:cubicBezTo>
                    <a:lnTo>
                      <a:pt x="2013" y="7189"/>
                    </a:lnTo>
                    <a:cubicBezTo>
                      <a:pt x="2002" y="7178"/>
                      <a:pt x="1981" y="7168"/>
                      <a:pt x="1971" y="7168"/>
                    </a:cubicBezTo>
                    <a:cubicBezTo>
                      <a:pt x="1960" y="7158"/>
                      <a:pt x="1950" y="7158"/>
                      <a:pt x="1940" y="7158"/>
                    </a:cubicBezTo>
                    <a:lnTo>
                      <a:pt x="1898" y="7158"/>
                    </a:lnTo>
                    <a:cubicBezTo>
                      <a:pt x="1888" y="7158"/>
                      <a:pt x="1867" y="7168"/>
                      <a:pt x="1857" y="7168"/>
                    </a:cubicBezTo>
                    <a:cubicBezTo>
                      <a:pt x="1836" y="7178"/>
                      <a:pt x="1815" y="7189"/>
                      <a:pt x="1805" y="7199"/>
                    </a:cubicBezTo>
                    <a:lnTo>
                      <a:pt x="1753" y="7251"/>
                    </a:lnTo>
                    <a:lnTo>
                      <a:pt x="1722" y="7314"/>
                    </a:lnTo>
                    <a:cubicBezTo>
                      <a:pt x="1701" y="7365"/>
                      <a:pt x="1691" y="7406"/>
                      <a:pt x="1681" y="7459"/>
                    </a:cubicBezTo>
                    <a:cubicBezTo>
                      <a:pt x="1670" y="7572"/>
                      <a:pt x="1681" y="7687"/>
                      <a:pt x="1691" y="7791"/>
                    </a:cubicBezTo>
                    <a:cubicBezTo>
                      <a:pt x="1711" y="7957"/>
                      <a:pt x="1753" y="8123"/>
                      <a:pt x="1805" y="8278"/>
                    </a:cubicBezTo>
                    <a:cubicBezTo>
                      <a:pt x="1836" y="8402"/>
                      <a:pt x="1877" y="8517"/>
                      <a:pt x="1919" y="8641"/>
                    </a:cubicBezTo>
                    <a:cubicBezTo>
                      <a:pt x="1919" y="8651"/>
                      <a:pt x="1909" y="8672"/>
                      <a:pt x="1898" y="8672"/>
                    </a:cubicBezTo>
                    <a:cubicBezTo>
                      <a:pt x="1888" y="8672"/>
                      <a:pt x="1867" y="8672"/>
                      <a:pt x="1867" y="8662"/>
                    </a:cubicBezTo>
                    <a:cubicBezTo>
                      <a:pt x="1587" y="8216"/>
                      <a:pt x="1370" y="7728"/>
                      <a:pt x="1234" y="7220"/>
                    </a:cubicBezTo>
                    <a:cubicBezTo>
                      <a:pt x="1079" y="6660"/>
                      <a:pt x="1017" y="6069"/>
                      <a:pt x="1027" y="5477"/>
                    </a:cubicBezTo>
                    <a:cubicBezTo>
                      <a:pt x="1038" y="4896"/>
                      <a:pt x="1131" y="4305"/>
                      <a:pt x="1297" y="3745"/>
                    </a:cubicBezTo>
                    <a:cubicBezTo>
                      <a:pt x="1379" y="3465"/>
                      <a:pt x="1473" y="3195"/>
                      <a:pt x="1587" y="2936"/>
                    </a:cubicBezTo>
                    <a:cubicBezTo>
                      <a:pt x="1711" y="2666"/>
                      <a:pt x="1857" y="2407"/>
                      <a:pt x="2013" y="2168"/>
                    </a:cubicBezTo>
                    <a:cubicBezTo>
                      <a:pt x="2334" y="1691"/>
                      <a:pt x="2718" y="1256"/>
                      <a:pt x="3164" y="882"/>
                    </a:cubicBezTo>
                    <a:cubicBezTo>
                      <a:pt x="3382" y="696"/>
                      <a:pt x="3610" y="530"/>
                      <a:pt x="3859" y="364"/>
                    </a:cubicBezTo>
                    <a:cubicBezTo>
                      <a:pt x="4046" y="239"/>
                      <a:pt x="4242" y="115"/>
                      <a:pt x="4440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3397;p63">
                <a:extLst>
                  <a:ext uri="{FF2B5EF4-FFF2-40B4-BE49-F238E27FC236}">
                    <a16:creationId xmlns:a16="http://schemas.microsoft.com/office/drawing/2014/main" id="{A9BE62EB-98DE-4522-AC76-0F051C14C6AB}"/>
                  </a:ext>
                </a:extLst>
              </p:cNvPr>
              <p:cNvSpPr/>
              <p:nvPr/>
            </p:nvSpPr>
            <p:spPr>
              <a:xfrm>
                <a:off x="1992275" y="239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533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398;p63">
                <a:extLst>
                  <a:ext uri="{FF2B5EF4-FFF2-40B4-BE49-F238E27FC236}">
                    <a16:creationId xmlns:a16="http://schemas.microsoft.com/office/drawing/2014/main" id="{38F362B8-13DE-4D9B-90EB-B9313578D9F6}"/>
                  </a:ext>
                </a:extLst>
              </p:cNvPr>
              <p:cNvSpPr/>
              <p:nvPr/>
            </p:nvSpPr>
            <p:spPr>
              <a:xfrm>
                <a:off x="1990475" y="2404875"/>
                <a:ext cx="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1" y="12"/>
                    </a:moveTo>
                    <a:lnTo>
                      <a:pt x="1" y="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533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399;p63">
                <a:extLst>
                  <a:ext uri="{FF2B5EF4-FFF2-40B4-BE49-F238E27FC236}">
                    <a16:creationId xmlns:a16="http://schemas.microsoft.com/office/drawing/2014/main" id="{85E2FCDC-29D2-4F1D-98C6-6CA6B08CD795}"/>
                  </a:ext>
                </a:extLst>
              </p:cNvPr>
              <p:cNvSpPr/>
              <p:nvPr/>
            </p:nvSpPr>
            <p:spPr>
              <a:xfrm>
                <a:off x="2023675" y="2326325"/>
                <a:ext cx="12200" cy="1141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565" extrusionOk="0">
                    <a:moveTo>
                      <a:pt x="259" y="0"/>
                    </a:moveTo>
                    <a:cubicBezTo>
                      <a:pt x="208" y="0"/>
                      <a:pt x="156" y="42"/>
                      <a:pt x="146" y="93"/>
                    </a:cubicBezTo>
                    <a:cubicBezTo>
                      <a:pt x="73" y="446"/>
                      <a:pt x="31" y="809"/>
                      <a:pt x="10" y="1172"/>
                    </a:cubicBezTo>
                    <a:cubicBezTo>
                      <a:pt x="0" y="1349"/>
                      <a:pt x="0" y="1525"/>
                      <a:pt x="10" y="1702"/>
                    </a:cubicBezTo>
                    <a:cubicBezTo>
                      <a:pt x="10" y="1877"/>
                      <a:pt x="21" y="2054"/>
                      <a:pt x="42" y="2230"/>
                    </a:cubicBezTo>
                    <a:cubicBezTo>
                      <a:pt x="52" y="2407"/>
                      <a:pt x="73" y="2583"/>
                      <a:pt x="93" y="2760"/>
                    </a:cubicBezTo>
                    <a:cubicBezTo>
                      <a:pt x="125" y="2936"/>
                      <a:pt x="146" y="3112"/>
                      <a:pt x="176" y="3278"/>
                    </a:cubicBezTo>
                    <a:cubicBezTo>
                      <a:pt x="239" y="3631"/>
                      <a:pt x="322" y="3984"/>
                      <a:pt x="395" y="4336"/>
                    </a:cubicBezTo>
                    <a:cubicBezTo>
                      <a:pt x="405" y="4408"/>
                      <a:pt x="425" y="4471"/>
                      <a:pt x="436" y="4544"/>
                    </a:cubicBezTo>
                    <a:cubicBezTo>
                      <a:pt x="436" y="4564"/>
                      <a:pt x="457" y="4564"/>
                      <a:pt x="467" y="4564"/>
                    </a:cubicBezTo>
                    <a:cubicBezTo>
                      <a:pt x="488" y="4564"/>
                      <a:pt x="488" y="4544"/>
                      <a:pt x="488" y="4533"/>
                    </a:cubicBezTo>
                    <a:cubicBezTo>
                      <a:pt x="425" y="4212"/>
                      <a:pt x="374" y="3890"/>
                      <a:pt x="322" y="3569"/>
                    </a:cubicBezTo>
                    <a:lnTo>
                      <a:pt x="322" y="3579"/>
                    </a:lnTo>
                    <a:cubicBezTo>
                      <a:pt x="291" y="3361"/>
                      <a:pt x="259" y="3143"/>
                      <a:pt x="239" y="2926"/>
                    </a:cubicBezTo>
                    <a:lnTo>
                      <a:pt x="208" y="2614"/>
                    </a:lnTo>
                    <a:cubicBezTo>
                      <a:pt x="197" y="2500"/>
                      <a:pt x="197" y="2386"/>
                      <a:pt x="187" y="2272"/>
                    </a:cubicBezTo>
                    <a:cubicBezTo>
                      <a:pt x="187" y="2168"/>
                      <a:pt x="176" y="2064"/>
                      <a:pt x="176" y="1960"/>
                    </a:cubicBezTo>
                    <a:cubicBezTo>
                      <a:pt x="176" y="1847"/>
                      <a:pt x="176" y="1732"/>
                      <a:pt x="187" y="1619"/>
                    </a:cubicBezTo>
                    <a:cubicBezTo>
                      <a:pt x="187" y="1504"/>
                      <a:pt x="197" y="1390"/>
                      <a:pt x="197" y="1276"/>
                    </a:cubicBezTo>
                    <a:lnTo>
                      <a:pt x="229" y="934"/>
                    </a:lnTo>
                    <a:lnTo>
                      <a:pt x="229" y="965"/>
                    </a:lnTo>
                    <a:cubicBezTo>
                      <a:pt x="259" y="685"/>
                      <a:pt x="312" y="415"/>
                      <a:pt x="374" y="146"/>
                    </a:cubicBezTo>
                    <a:cubicBezTo>
                      <a:pt x="395" y="83"/>
                      <a:pt x="353" y="21"/>
                      <a:pt x="291" y="10"/>
                    </a:cubicBezTo>
                    <a:cubicBezTo>
                      <a:pt x="280" y="0"/>
                      <a:pt x="270" y="0"/>
                      <a:pt x="259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400;p63">
                <a:extLst>
                  <a:ext uri="{FF2B5EF4-FFF2-40B4-BE49-F238E27FC236}">
                    <a16:creationId xmlns:a16="http://schemas.microsoft.com/office/drawing/2014/main" id="{C483FF1D-F143-4F13-B345-944F16EBB068}"/>
                  </a:ext>
                </a:extLst>
              </p:cNvPr>
              <p:cNvSpPr/>
              <p:nvPr/>
            </p:nvSpPr>
            <p:spPr>
              <a:xfrm>
                <a:off x="2005000" y="2230100"/>
                <a:ext cx="8067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6520" extrusionOk="0">
                    <a:moveTo>
                      <a:pt x="2200" y="864"/>
                    </a:moveTo>
                    <a:lnTo>
                      <a:pt x="2200" y="864"/>
                    </a:lnTo>
                    <a:cubicBezTo>
                      <a:pt x="2196" y="866"/>
                      <a:pt x="2192" y="869"/>
                      <a:pt x="2189" y="872"/>
                    </a:cubicBezTo>
                    <a:cubicBezTo>
                      <a:pt x="2189" y="872"/>
                      <a:pt x="2198" y="872"/>
                      <a:pt x="2200" y="864"/>
                    </a:cubicBezTo>
                    <a:close/>
                    <a:moveTo>
                      <a:pt x="3019" y="1"/>
                    </a:moveTo>
                    <a:cubicBezTo>
                      <a:pt x="2770" y="104"/>
                      <a:pt x="2532" y="249"/>
                      <a:pt x="2313" y="395"/>
                    </a:cubicBezTo>
                    <a:cubicBezTo>
                      <a:pt x="2096" y="551"/>
                      <a:pt x="1889" y="717"/>
                      <a:pt x="1702" y="893"/>
                    </a:cubicBezTo>
                    <a:cubicBezTo>
                      <a:pt x="1515" y="1069"/>
                      <a:pt x="1349" y="1256"/>
                      <a:pt x="1193" y="1453"/>
                    </a:cubicBezTo>
                    <a:cubicBezTo>
                      <a:pt x="1038" y="1660"/>
                      <a:pt x="893" y="1878"/>
                      <a:pt x="757" y="2096"/>
                    </a:cubicBezTo>
                    <a:cubicBezTo>
                      <a:pt x="508" y="2542"/>
                      <a:pt x="333" y="3029"/>
                      <a:pt x="197" y="3517"/>
                    </a:cubicBezTo>
                    <a:cubicBezTo>
                      <a:pt x="167" y="3642"/>
                      <a:pt x="135" y="3766"/>
                      <a:pt x="114" y="3891"/>
                    </a:cubicBezTo>
                    <a:cubicBezTo>
                      <a:pt x="94" y="4015"/>
                      <a:pt x="73" y="4150"/>
                      <a:pt x="52" y="4274"/>
                    </a:cubicBezTo>
                    <a:cubicBezTo>
                      <a:pt x="21" y="4523"/>
                      <a:pt x="1" y="4783"/>
                      <a:pt x="1" y="5042"/>
                    </a:cubicBezTo>
                    <a:cubicBezTo>
                      <a:pt x="1" y="5281"/>
                      <a:pt x="1" y="5530"/>
                      <a:pt x="31" y="5779"/>
                    </a:cubicBezTo>
                    <a:cubicBezTo>
                      <a:pt x="52" y="6017"/>
                      <a:pt x="94" y="6256"/>
                      <a:pt x="135" y="6505"/>
                    </a:cubicBezTo>
                    <a:cubicBezTo>
                      <a:pt x="143" y="6512"/>
                      <a:pt x="150" y="6519"/>
                      <a:pt x="161" y="6519"/>
                    </a:cubicBezTo>
                    <a:cubicBezTo>
                      <a:pt x="165" y="6519"/>
                      <a:pt x="170" y="6518"/>
                      <a:pt x="177" y="6515"/>
                    </a:cubicBezTo>
                    <a:cubicBezTo>
                      <a:pt x="187" y="6515"/>
                      <a:pt x="197" y="6494"/>
                      <a:pt x="187" y="6484"/>
                    </a:cubicBezTo>
                    <a:lnTo>
                      <a:pt x="156" y="6297"/>
                    </a:lnTo>
                    <a:lnTo>
                      <a:pt x="156" y="6307"/>
                    </a:lnTo>
                    <a:cubicBezTo>
                      <a:pt x="125" y="6048"/>
                      <a:pt x="94" y="5779"/>
                      <a:pt x="94" y="5509"/>
                    </a:cubicBezTo>
                    <a:cubicBezTo>
                      <a:pt x="84" y="5249"/>
                      <a:pt x="104" y="4980"/>
                      <a:pt x="125" y="4710"/>
                    </a:cubicBezTo>
                    <a:cubicBezTo>
                      <a:pt x="135" y="4710"/>
                      <a:pt x="135" y="4710"/>
                      <a:pt x="135" y="4700"/>
                    </a:cubicBezTo>
                    <a:lnTo>
                      <a:pt x="135" y="4700"/>
                    </a:lnTo>
                    <a:cubicBezTo>
                      <a:pt x="135" y="4700"/>
                      <a:pt x="135" y="4700"/>
                      <a:pt x="135" y="4700"/>
                    </a:cubicBezTo>
                    <a:cubicBezTo>
                      <a:pt x="146" y="4575"/>
                      <a:pt x="167" y="4451"/>
                      <a:pt x="187" y="4327"/>
                    </a:cubicBezTo>
                    <a:cubicBezTo>
                      <a:pt x="208" y="4181"/>
                      <a:pt x="239" y="4057"/>
                      <a:pt x="270" y="3922"/>
                    </a:cubicBezTo>
                    <a:cubicBezTo>
                      <a:pt x="312" y="3787"/>
                      <a:pt x="343" y="3663"/>
                      <a:pt x="384" y="3538"/>
                    </a:cubicBezTo>
                    <a:cubicBezTo>
                      <a:pt x="425" y="3403"/>
                      <a:pt x="478" y="3278"/>
                      <a:pt x="519" y="3144"/>
                    </a:cubicBezTo>
                    <a:lnTo>
                      <a:pt x="519" y="3165"/>
                    </a:lnTo>
                    <a:cubicBezTo>
                      <a:pt x="612" y="2926"/>
                      <a:pt x="727" y="2688"/>
                      <a:pt x="851" y="2469"/>
                    </a:cubicBezTo>
                    <a:cubicBezTo>
                      <a:pt x="974" y="2245"/>
                      <a:pt x="1106" y="2041"/>
                      <a:pt x="1258" y="1837"/>
                    </a:cubicBezTo>
                    <a:lnTo>
                      <a:pt x="1258" y="1837"/>
                    </a:lnTo>
                    <a:cubicBezTo>
                      <a:pt x="1257" y="1837"/>
                      <a:pt x="1256" y="1837"/>
                      <a:pt x="1255" y="1837"/>
                    </a:cubicBezTo>
                    <a:lnTo>
                      <a:pt x="1266" y="1826"/>
                    </a:lnTo>
                    <a:lnTo>
                      <a:pt x="1266" y="1826"/>
                    </a:lnTo>
                    <a:cubicBezTo>
                      <a:pt x="1263" y="1830"/>
                      <a:pt x="1261" y="1833"/>
                      <a:pt x="1258" y="1837"/>
                    </a:cubicBezTo>
                    <a:lnTo>
                      <a:pt x="1258" y="1837"/>
                    </a:lnTo>
                    <a:cubicBezTo>
                      <a:pt x="1266" y="1835"/>
                      <a:pt x="1266" y="1826"/>
                      <a:pt x="1266" y="1826"/>
                    </a:cubicBezTo>
                    <a:lnTo>
                      <a:pt x="1266" y="1826"/>
                    </a:lnTo>
                    <a:cubicBezTo>
                      <a:pt x="1266" y="1826"/>
                      <a:pt x="1266" y="1826"/>
                      <a:pt x="1266" y="1826"/>
                    </a:cubicBezTo>
                    <a:cubicBezTo>
                      <a:pt x="1276" y="1816"/>
                      <a:pt x="1276" y="1816"/>
                      <a:pt x="1276" y="1805"/>
                    </a:cubicBezTo>
                    <a:lnTo>
                      <a:pt x="1276" y="1805"/>
                    </a:lnTo>
                    <a:cubicBezTo>
                      <a:pt x="1276" y="1806"/>
                      <a:pt x="1276" y="1816"/>
                      <a:pt x="1266" y="1816"/>
                    </a:cubicBezTo>
                    <a:cubicBezTo>
                      <a:pt x="1536" y="1464"/>
                      <a:pt x="1847" y="1142"/>
                      <a:pt x="2200" y="862"/>
                    </a:cubicBezTo>
                    <a:lnTo>
                      <a:pt x="2200" y="862"/>
                    </a:lnTo>
                    <a:cubicBezTo>
                      <a:pt x="2200" y="862"/>
                      <a:pt x="2200" y="863"/>
                      <a:pt x="2200" y="864"/>
                    </a:cubicBezTo>
                    <a:lnTo>
                      <a:pt x="2200" y="864"/>
                    </a:lnTo>
                    <a:cubicBezTo>
                      <a:pt x="2342" y="753"/>
                      <a:pt x="2494" y="652"/>
                      <a:pt x="2645" y="551"/>
                    </a:cubicBezTo>
                    <a:cubicBezTo>
                      <a:pt x="2801" y="457"/>
                      <a:pt x="2967" y="364"/>
                      <a:pt x="3133" y="281"/>
                    </a:cubicBezTo>
                    <a:cubicBezTo>
                      <a:pt x="3196" y="249"/>
                      <a:pt x="3226" y="166"/>
                      <a:pt x="3205" y="104"/>
                    </a:cubicBezTo>
                    <a:cubicBezTo>
                      <a:pt x="3196" y="74"/>
                      <a:pt x="3164" y="42"/>
                      <a:pt x="3133" y="21"/>
                    </a:cubicBezTo>
                    <a:cubicBezTo>
                      <a:pt x="3113" y="11"/>
                      <a:pt x="3081" y="1"/>
                      <a:pt x="3060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401;p63">
                <a:extLst>
                  <a:ext uri="{FF2B5EF4-FFF2-40B4-BE49-F238E27FC236}">
                    <a16:creationId xmlns:a16="http://schemas.microsoft.com/office/drawing/2014/main" id="{DE31F986-287C-4628-BD9F-2AD5A2BC48BC}"/>
                  </a:ext>
                </a:extLst>
              </p:cNvPr>
              <p:cNvSpPr/>
              <p:nvPr/>
            </p:nvSpPr>
            <p:spPr>
              <a:xfrm>
                <a:off x="2051400" y="2315150"/>
                <a:ext cx="4700" cy="3892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557" extrusionOk="0">
                    <a:moveTo>
                      <a:pt x="74" y="1"/>
                    </a:moveTo>
                    <a:cubicBezTo>
                      <a:pt x="63" y="1"/>
                      <a:pt x="42" y="12"/>
                      <a:pt x="22" y="22"/>
                    </a:cubicBezTo>
                    <a:cubicBezTo>
                      <a:pt x="12" y="32"/>
                      <a:pt x="12" y="42"/>
                      <a:pt x="1" y="63"/>
                    </a:cubicBezTo>
                    <a:lnTo>
                      <a:pt x="1" y="105"/>
                    </a:lnTo>
                    <a:cubicBezTo>
                      <a:pt x="12" y="157"/>
                      <a:pt x="22" y="198"/>
                      <a:pt x="33" y="250"/>
                    </a:cubicBezTo>
                    <a:lnTo>
                      <a:pt x="33" y="261"/>
                    </a:lnTo>
                    <a:cubicBezTo>
                      <a:pt x="53" y="427"/>
                      <a:pt x="74" y="603"/>
                      <a:pt x="84" y="779"/>
                    </a:cubicBezTo>
                    <a:cubicBezTo>
                      <a:pt x="105" y="955"/>
                      <a:pt x="105" y="1132"/>
                      <a:pt x="84" y="1308"/>
                    </a:cubicBezTo>
                    <a:cubicBezTo>
                      <a:pt x="74" y="1381"/>
                      <a:pt x="63" y="1453"/>
                      <a:pt x="53" y="1515"/>
                    </a:cubicBezTo>
                    <a:cubicBezTo>
                      <a:pt x="42" y="1536"/>
                      <a:pt x="53" y="1547"/>
                      <a:pt x="74" y="1557"/>
                    </a:cubicBezTo>
                    <a:cubicBezTo>
                      <a:pt x="84" y="1557"/>
                      <a:pt x="105" y="1547"/>
                      <a:pt x="105" y="1536"/>
                    </a:cubicBezTo>
                    <a:cubicBezTo>
                      <a:pt x="125" y="1412"/>
                      <a:pt x="146" y="1298"/>
                      <a:pt x="157" y="1183"/>
                    </a:cubicBezTo>
                    <a:cubicBezTo>
                      <a:pt x="178" y="1059"/>
                      <a:pt x="188" y="934"/>
                      <a:pt x="188" y="810"/>
                    </a:cubicBezTo>
                    <a:lnTo>
                      <a:pt x="188" y="644"/>
                    </a:lnTo>
                    <a:lnTo>
                      <a:pt x="188" y="457"/>
                    </a:lnTo>
                    <a:cubicBezTo>
                      <a:pt x="178" y="333"/>
                      <a:pt x="167" y="208"/>
                      <a:pt x="157" y="74"/>
                    </a:cubicBezTo>
                    <a:cubicBezTo>
                      <a:pt x="157" y="53"/>
                      <a:pt x="146" y="42"/>
                      <a:pt x="136" y="22"/>
                    </a:cubicBezTo>
                    <a:cubicBezTo>
                      <a:pt x="125" y="12"/>
                      <a:pt x="105" y="1"/>
                      <a:pt x="84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402;p63">
                <a:extLst>
                  <a:ext uri="{FF2B5EF4-FFF2-40B4-BE49-F238E27FC236}">
                    <a16:creationId xmlns:a16="http://schemas.microsoft.com/office/drawing/2014/main" id="{515D755D-11CD-4C6A-83D0-5B549717295E}"/>
                  </a:ext>
                </a:extLst>
              </p:cNvPr>
              <p:cNvSpPr/>
              <p:nvPr/>
            </p:nvSpPr>
            <p:spPr>
              <a:xfrm>
                <a:off x="2115200" y="2263050"/>
                <a:ext cx="50600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142" extrusionOk="0">
                    <a:moveTo>
                      <a:pt x="1899" y="0"/>
                    </a:moveTo>
                    <a:cubicBezTo>
                      <a:pt x="1847" y="0"/>
                      <a:pt x="1806" y="31"/>
                      <a:pt x="1796" y="83"/>
                    </a:cubicBezTo>
                    <a:cubicBezTo>
                      <a:pt x="1764" y="176"/>
                      <a:pt x="1733" y="270"/>
                      <a:pt x="1692" y="363"/>
                    </a:cubicBezTo>
                    <a:cubicBezTo>
                      <a:pt x="1650" y="487"/>
                      <a:pt x="1588" y="612"/>
                      <a:pt x="1526" y="726"/>
                    </a:cubicBezTo>
                    <a:cubicBezTo>
                      <a:pt x="1484" y="789"/>
                      <a:pt x="1453" y="851"/>
                      <a:pt x="1411" y="913"/>
                    </a:cubicBezTo>
                    <a:cubicBezTo>
                      <a:pt x="1381" y="975"/>
                      <a:pt x="1339" y="1027"/>
                      <a:pt x="1298" y="1079"/>
                    </a:cubicBezTo>
                    <a:cubicBezTo>
                      <a:pt x="1215" y="1193"/>
                      <a:pt x="1121" y="1297"/>
                      <a:pt x="1028" y="1400"/>
                    </a:cubicBezTo>
                    <a:cubicBezTo>
                      <a:pt x="934" y="1494"/>
                      <a:pt x="831" y="1587"/>
                      <a:pt x="717" y="1681"/>
                    </a:cubicBezTo>
                    <a:cubicBezTo>
                      <a:pt x="540" y="1815"/>
                      <a:pt x="343" y="1940"/>
                      <a:pt x="125" y="2033"/>
                    </a:cubicBezTo>
                    <a:cubicBezTo>
                      <a:pt x="95" y="2043"/>
                      <a:pt x="63" y="2064"/>
                      <a:pt x="32" y="2075"/>
                    </a:cubicBezTo>
                    <a:cubicBezTo>
                      <a:pt x="12" y="2085"/>
                      <a:pt x="1" y="2096"/>
                      <a:pt x="1" y="2116"/>
                    </a:cubicBezTo>
                    <a:cubicBezTo>
                      <a:pt x="9" y="2132"/>
                      <a:pt x="22" y="2141"/>
                      <a:pt x="32" y="2141"/>
                    </a:cubicBezTo>
                    <a:cubicBezTo>
                      <a:pt x="36" y="2141"/>
                      <a:pt x="40" y="2140"/>
                      <a:pt x="42" y="2137"/>
                    </a:cubicBezTo>
                    <a:cubicBezTo>
                      <a:pt x="157" y="2096"/>
                      <a:pt x="260" y="2054"/>
                      <a:pt x="364" y="2002"/>
                    </a:cubicBezTo>
                    <a:cubicBezTo>
                      <a:pt x="468" y="1950"/>
                      <a:pt x="572" y="1888"/>
                      <a:pt x="675" y="1826"/>
                    </a:cubicBezTo>
                    <a:cubicBezTo>
                      <a:pt x="883" y="1701"/>
                      <a:pt x="1070" y="1545"/>
                      <a:pt x="1246" y="1380"/>
                    </a:cubicBezTo>
                    <a:cubicBezTo>
                      <a:pt x="1328" y="1297"/>
                      <a:pt x="1402" y="1204"/>
                      <a:pt x="1484" y="1110"/>
                    </a:cubicBezTo>
                    <a:cubicBezTo>
                      <a:pt x="1557" y="1017"/>
                      <a:pt x="1630" y="913"/>
                      <a:pt x="1702" y="809"/>
                    </a:cubicBezTo>
                    <a:cubicBezTo>
                      <a:pt x="1837" y="602"/>
                      <a:pt x="1941" y="374"/>
                      <a:pt x="2003" y="135"/>
                    </a:cubicBezTo>
                    <a:cubicBezTo>
                      <a:pt x="2024" y="73"/>
                      <a:pt x="1982" y="10"/>
                      <a:pt x="1930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403;p63">
                <a:extLst>
                  <a:ext uri="{FF2B5EF4-FFF2-40B4-BE49-F238E27FC236}">
                    <a16:creationId xmlns:a16="http://schemas.microsoft.com/office/drawing/2014/main" id="{64A39B8A-8877-4E33-84B6-A65F0DF04D73}"/>
                  </a:ext>
                </a:extLst>
              </p:cNvPr>
              <p:cNvSpPr/>
              <p:nvPr/>
            </p:nvSpPr>
            <p:spPr>
              <a:xfrm>
                <a:off x="2162675" y="2256025"/>
                <a:ext cx="218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872" h="2104" extrusionOk="0">
                    <a:moveTo>
                      <a:pt x="695" y="1"/>
                    </a:moveTo>
                    <a:cubicBezTo>
                      <a:pt x="685" y="1"/>
                      <a:pt x="674" y="12"/>
                      <a:pt x="664" y="12"/>
                    </a:cubicBezTo>
                    <a:cubicBezTo>
                      <a:pt x="633" y="22"/>
                      <a:pt x="602" y="42"/>
                      <a:pt x="581" y="74"/>
                    </a:cubicBezTo>
                    <a:cubicBezTo>
                      <a:pt x="571" y="105"/>
                      <a:pt x="561" y="136"/>
                      <a:pt x="571" y="178"/>
                    </a:cubicBezTo>
                    <a:cubicBezTo>
                      <a:pt x="581" y="229"/>
                      <a:pt x="591" y="271"/>
                      <a:pt x="602" y="323"/>
                    </a:cubicBezTo>
                    <a:cubicBezTo>
                      <a:pt x="612" y="395"/>
                      <a:pt x="623" y="457"/>
                      <a:pt x="623" y="519"/>
                    </a:cubicBezTo>
                    <a:cubicBezTo>
                      <a:pt x="623" y="593"/>
                      <a:pt x="623" y="655"/>
                      <a:pt x="612" y="727"/>
                    </a:cubicBezTo>
                    <a:cubicBezTo>
                      <a:pt x="602" y="821"/>
                      <a:pt x="581" y="914"/>
                      <a:pt x="561" y="997"/>
                    </a:cubicBezTo>
                    <a:cubicBezTo>
                      <a:pt x="540" y="1100"/>
                      <a:pt x="508" y="1194"/>
                      <a:pt x="467" y="1287"/>
                    </a:cubicBezTo>
                    <a:cubicBezTo>
                      <a:pt x="467" y="1287"/>
                      <a:pt x="468" y="1286"/>
                      <a:pt x="470" y="1284"/>
                    </a:cubicBezTo>
                    <a:lnTo>
                      <a:pt x="470" y="1284"/>
                    </a:lnTo>
                    <a:cubicBezTo>
                      <a:pt x="421" y="1393"/>
                      <a:pt x="381" y="1500"/>
                      <a:pt x="322" y="1598"/>
                    </a:cubicBezTo>
                    <a:cubicBezTo>
                      <a:pt x="259" y="1713"/>
                      <a:pt x="197" y="1817"/>
                      <a:pt x="114" y="1909"/>
                    </a:cubicBezTo>
                    <a:cubicBezTo>
                      <a:pt x="116" y="1909"/>
                      <a:pt x="117" y="1909"/>
                      <a:pt x="119" y="1909"/>
                    </a:cubicBezTo>
                    <a:lnTo>
                      <a:pt x="119" y="1909"/>
                    </a:lnTo>
                    <a:cubicBezTo>
                      <a:pt x="88" y="1956"/>
                      <a:pt x="50" y="1995"/>
                      <a:pt x="21" y="2034"/>
                    </a:cubicBezTo>
                    <a:cubicBezTo>
                      <a:pt x="0" y="2055"/>
                      <a:pt x="0" y="2075"/>
                      <a:pt x="21" y="2096"/>
                    </a:cubicBezTo>
                    <a:cubicBezTo>
                      <a:pt x="25" y="2101"/>
                      <a:pt x="33" y="2103"/>
                      <a:pt x="42" y="2103"/>
                    </a:cubicBezTo>
                    <a:cubicBezTo>
                      <a:pt x="54" y="2103"/>
                      <a:pt x="67" y="2098"/>
                      <a:pt x="73" y="2086"/>
                    </a:cubicBezTo>
                    <a:cubicBezTo>
                      <a:pt x="187" y="1962"/>
                      <a:pt x="301" y="1826"/>
                      <a:pt x="395" y="1681"/>
                    </a:cubicBezTo>
                    <a:cubicBezTo>
                      <a:pt x="446" y="1609"/>
                      <a:pt x="498" y="1536"/>
                      <a:pt x="540" y="1453"/>
                    </a:cubicBezTo>
                    <a:cubicBezTo>
                      <a:pt x="591" y="1370"/>
                      <a:pt x="644" y="1287"/>
                      <a:pt x="685" y="1204"/>
                    </a:cubicBezTo>
                    <a:cubicBezTo>
                      <a:pt x="716" y="1121"/>
                      <a:pt x="747" y="1028"/>
                      <a:pt x="778" y="945"/>
                    </a:cubicBezTo>
                    <a:cubicBezTo>
                      <a:pt x="810" y="851"/>
                      <a:pt x="830" y="758"/>
                      <a:pt x="840" y="665"/>
                    </a:cubicBezTo>
                    <a:cubicBezTo>
                      <a:pt x="861" y="572"/>
                      <a:pt x="872" y="489"/>
                      <a:pt x="872" y="395"/>
                    </a:cubicBezTo>
                    <a:cubicBezTo>
                      <a:pt x="872" y="344"/>
                      <a:pt x="861" y="302"/>
                      <a:pt x="861" y="250"/>
                    </a:cubicBezTo>
                    <a:cubicBezTo>
                      <a:pt x="851" y="198"/>
                      <a:pt x="840" y="146"/>
                      <a:pt x="830" y="105"/>
                    </a:cubicBezTo>
                    <a:cubicBezTo>
                      <a:pt x="810" y="42"/>
                      <a:pt x="757" y="1"/>
                      <a:pt x="695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404;p63">
                <a:extLst>
                  <a:ext uri="{FF2B5EF4-FFF2-40B4-BE49-F238E27FC236}">
                    <a16:creationId xmlns:a16="http://schemas.microsoft.com/office/drawing/2014/main" id="{7F2D4878-FC90-4E70-A35A-BD248315BAAD}"/>
                  </a:ext>
                </a:extLst>
              </p:cNvPr>
              <p:cNvSpPr/>
              <p:nvPr/>
            </p:nvSpPr>
            <p:spPr>
              <a:xfrm>
                <a:off x="2110800" y="2201050"/>
                <a:ext cx="765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2128" extrusionOk="0">
                    <a:moveTo>
                      <a:pt x="1723" y="638"/>
                    </a:moveTo>
                    <a:cubicBezTo>
                      <a:pt x="1725" y="644"/>
                      <a:pt x="1733" y="644"/>
                      <a:pt x="1733" y="644"/>
                    </a:cubicBezTo>
                    <a:cubicBezTo>
                      <a:pt x="1730" y="642"/>
                      <a:pt x="1726" y="640"/>
                      <a:pt x="1723" y="638"/>
                    </a:cubicBezTo>
                    <a:close/>
                    <a:moveTo>
                      <a:pt x="2470" y="1319"/>
                    </a:moveTo>
                    <a:cubicBezTo>
                      <a:pt x="2470" y="1319"/>
                      <a:pt x="2470" y="1327"/>
                      <a:pt x="2478" y="1328"/>
                    </a:cubicBezTo>
                    <a:lnTo>
                      <a:pt x="2478" y="1328"/>
                    </a:lnTo>
                    <a:cubicBezTo>
                      <a:pt x="2475" y="1325"/>
                      <a:pt x="2472" y="1322"/>
                      <a:pt x="2470" y="1319"/>
                    </a:cubicBezTo>
                    <a:close/>
                    <a:moveTo>
                      <a:pt x="353" y="1"/>
                    </a:moveTo>
                    <a:cubicBezTo>
                      <a:pt x="280" y="12"/>
                      <a:pt x="208" y="32"/>
                      <a:pt x="146" y="63"/>
                    </a:cubicBezTo>
                    <a:cubicBezTo>
                      <a:pt x="115" y="84"/>
                      <a:pt x="94" y="104"/>
                      <a:pt x="73" y="136"/>
                    </a:cubicBezTo>
                    <a:cubicBezTo>
                      <a:pt x="42" y="167"/>
                      <a:pt x="32" y="198"/>
                      <a:pt x="11" y="240"/>
                    </a:cubicBezTo>
                    <a:cubicBezTo>
                      <a:pt x="1" y="281"/>
                      <a:pt x="1" y="333"/>
                      <a:pt x="1" y="374"/>
                    </a:cubicBezTo>
                    <a:cubicBezTo>
                      <a:pt x="1" y="416"/>
                      <a:pt x="11" y="457"/>
                      <a:pt x="22" y="499"/>
                    </a:cubicBezTo>
                    <a:cubicBezTo>
                      <a:pt x="52" y="582"/>
                      <a:pt x="115" y="644"/>
                      <a:pt x="167" y="706"/>
                    </a:cubicBezTo>
                    <a:cubicBezTo>
                      <a:pt x="239" y="779"/>
                      <a:pt x="322" y="831"/>
                      <a:pt x="395" y="883"/>
                    </a:cubicBezTo>
                    <a:cubicBezTo>
                      <a:pt x="550" y="987"/>
                      <a:pt x="716" y="1059"/>
                      <a:pt x="872" y="1142"/>
                    </a:cubicBezTo>
                    <a:cubicBezTo>
                      <a:pt x="883" y="1149"/>
                      <a:pt x="894" y="1153"/>
                      <a:pt x="905" y="1153"/>
                    </a:cubicBezTo>
                    <a:cubicBezTo>
                      <a:pt x="924" y="1153"/>
                      <a:pt x="942" y="1141"/>
                      <a:pt x="955" y="1121"/>
                    </a:cubicBezTo>
                    <a:cubicBezTo>
                      <a:pt x="965" y="1090"/>
                      <a:pt x="955" y="1059"/>
                      <a:pt x="924" y="1049"/>
                    </a:cubicBezTo>
                    <a:cubicBezTo>
                      <a:pt x="751" y="957"/>
                      <a:pt x="568" y="866"/>
                      <a:pt x="404" y="754"/>
                    </a:cubicBezTo>
                    <a:lnTo>
                      <a:pt x="404" y="754"/>
                    </a:lnTo>
                    <a:cubicBezTo>
                      <a:pt x="404" y="753"/>
                      <a:pt x="403" y="751"/>
                      <a:pt x="402" y="751"/>
                    </a:cubicBezTo>
                    <a:lnTo>
                      <a:pt x="402" y="751"/>
                    </a:lnTo>
                    <a:cubicBezTo>
                      <a:pt x="403" y="752"/>
                      <a:pt x="404" y="753"/>
                      <a:pt x="404" y="754"/>
                    </a:cubicBezTo>
                    <a:lnTo>
                      <a:pt x="404" y="754"/>
                    </a:lnTo>
                    <a:cubicBezTo>
                      <a:pt x="401" y="752"/>
                      <a:pt x="398" y="750"/>
                      <a:pt x="395" y="748"/>
                    </a:cubicBezTo>
                    <a:lnTo>
                      <a:pt x="395" y="748"/>
                    </a:lnTo>
                    <a:cubicBezTo>
                      <a:pt x="395" y="748"/>
                      <a:pt x="399" y="748"/>
                      <a:pt x="402" y="751"/>
                    </a:cubicBezTo>
                    <a:lnTo>
                      <a:pt x="402" y="751"/>
                    </a:lnTo>
                    <a:cubicBezTo>
                      <a:pt x="401" y="749"/>
                      <a:pt x="398" y="748"/>
                      <a:pt x="395" y="748"/>
                    </a:cubicBezTo>
                    <a:cubicBezTo>
                      <a:pt x="322" y="696"/>
                      <a:pt x="260" y="644"/>
                      <a:pt x="197" y="582"/>
                    </a:cubicBezTo>
                    <a:lnTo>
                      <a:pt x="208" y="582"/>
                    </a:lnTo>
                    <a:cubicBezTo>
                      <a:pt x="177" y="551"/>
                      <a:pt x="156" y="519"/>
                      <a:pt x="135" y="478"/>
                    </a:cubicBezTo>
                    <a:cubicBezTo>
                      <a:pt x="125" y="457"/>
                      <a:pt x="115" y="436"/>
                      <a:pt x="115" y="406"/>
                    </a:cubicBezTo>
                    <a:cubicBezTo>
                      <a:pt x="115" y="385"/>
                      <a:pt x="105" y="364"/>
                      <a:pt x="115" y="343"/>
                    </a:cubicBezTo>
                    <a:cubicBezTo>
                      <a:pt x="115" y="312"/>
                      <a:pt x="115" y="281"/>
                      <a:pt x="125" y="260"/>
                    </a:cubicBezTo>
                    <a:cubicBezTo>
                      <a:pt x="135" y="240"/>
                      <a:pt x="135" y="229"/>
                      <a:pt x="146" y="208"/>
                    </a:cubicBezTo>
                    <a:cubicBezTo>
                      <a:pt x="156" y="198"/>
                      <a:pt x="167" y="187"/>
                      <a:pt x="188" y="177"/>
                    </a:cubicBezTo>
                    <a:cubicBezTo>
                      <a:pt x="197" y="167"/>
                      <a:pt x="218" y="157"/>
                      <a:pt x="229" y="146"/>
                    </a:cubicBezTo>
                    <a:cubicBezTo>
                      <a:pt x="250" y="136"/>
                      <a:pt x="280" y="125"/>
                      <a:pt x="301" y="125"/>
                    </a:cubicBezTo>
                    <a:cubicBezTo>
                      <a:pt x="359" y="116"/>
                      <a:pt x="409" y="115"/>
                      <a:pt x="457" y="115"/>
                    </a:cubicBezTo>
                    <a:lnTo>
                      <a:pt x="457" y="115"/>
                    </a:lnTo>
                    <a:cubicBezTo>
                      <a:pt x="623" y="125"/>
                      <a:pt x="789" y="178"/>
                      <a:pt x="944" y="229"/>
                    </a:cubicBezTo>
                    <a:lnTo>
                      <a:pt x="934" y="229"/>
                    </a:lnTo>
                    <a:cubicBezTo>
                      <a:pt x="1221" y="331"/>
                      <a:pt x="1477" y="474"/>
                      <a:pt x="1723" y="638"/>
                    </a:cubicBezTo>
                    <a:lnTo>
                      <a:pt x="1723" y="638"/>
                    </a:lnTo>
                    <a:cubicBezTo>
                      <a:pt x="1723" y="637"/>
                      <a:pt x="1723" y="635"/>
                      <a:pt x="1723" y="634"/>
                    </a:cubicBezTo>
                    <a:lnTo>
                      <a:pt x="1723" y="634"/>
                    </a:lnTo>
                    <a:cubicBezTo>
                      <a:pt x="2002" y="831"/>
                      <a:pt x="2262" y="1070"/>
                      <a:pt x="2480" y="1328"/>
                    </a:cubicBezTo>
                    <a:cubicBezTo>
                      <a:pt x="2479" y="1328"/>
                      <a:pt x="2478" y="1328"/>
                      <a:pt x="2478" y="1328"/>
                    </a:cubicBezTo>
                    <a:lnTo>
                      <a:pt x="2478" y="1328"/>
                    </a:lnTo>
                    <a:cubicBezTo>
                      <a:pt x="2640" y="1522"/>
                      <a:pt x="2783" y="1737"/>
                      <a:pt x="2885" y="1962"/>
                    </a:cubicBezTo>
                    <a:cubicBezTo>
                      <a:pt x="2905" y="2003"/>
                      <a:pt x="2926" y="2045"/>
                      <a:pt x="2936" y="2086"/>
                    </a:cubicBezTo>
                    <a:cubicBezTo>
                      <a:pt x="2957" y="2117"/>
                      <a:pt x="2977" y="2128"/>
                      <a:pt x="3009" y="2128"/>
                    </a:cubicBezTo>
                    <a:cubicBezTo>
                      <a:pt x="3040" y="2117"/>
                      <a:pt x="3060" y="2086"/>
                      <a:pt x="3050" y="2055"/>
                    </a:cubicBezTo>
                    <a:cubicBezTo>
                      <a:pt x="2947" y="1785"/>
                      <a:pt x="2791" y="1547"/>
                      <a:pt x="2615" y="1328"/>
                    </a:cubicBezTo>
                    <a:cubicBezTo>
                      <a:pt x="2438" y="1090"/>
                      <a:pt x="2221" y="883"/>
                      <a:pt x="1982" y="696"/>
                    </a:cubicBezTo>
                    <a:cubicBezTo>
                      <a:pt x="1753" y="509"/>
                      <a:pt x="1504" y="353"/>
                      <a:pt x="1235" y="229"/>
                    </a:cubicBezTo>
                    <a:cubicBezTo>
                      <a:pt x="1110" y="177"/>
                      <a:pt x="976" y="125"/>
                      <a:pt x="851" y="84"/>
                    </a:cubicBezTo>
                    <a:cubicBezTo>
                      <a:pt x="768" y="53"/>
                      <a:pt x="675" y="32"/>
                      <a:pt x="592" y="21"/>
                    </a:cubicBezTo>
                    <a:cubicBezTo>
                      <a:pt x="529" y="12"/>
                      <a:pt x="467" y="1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405;p63">
                <a:extLst>
                  <a:ext uri="{FF2B5EF4-FFF2-40B4-BE49-F238E27FC236}">
                    <a16:creationId xmlns:a16="http://schemas.microsoft.com/office/drawing/2014/main" id="{D6BB23A9-4995-49D9-ADC2-D403E0DBCAF0}"/>
                  </a:ext>
                </a:extLst>
              </p:cNvPr>
              <p:cNvSpPr/>
              <p:nvPr/>
            </p:nvSpPr>
            <p:spPr>
              <a:xfrm>
                <a:off x="2051175" y="2202875"/>
                <a:ext cx="6665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1018" extrusionOk="0">
                    <a:moveTo>
                      <a:pt x="1089" y="1"/>
                    </a:moveTo>
                    <a:cubicBezTo>
                      <a:pt x="871" y="1"/>
                      <a:pt x="643" y="31"/>
                      <a:pt x="425" y="104"/>
                    </a:cubicBezTo>
                    <a:cubicBezTo>
                      <a:pt x="332" y="135"/>
                      <a:pt x="238" y="177"/>
                      <a:pt x="155" y="239"/>
                    </a:cubicBezTo>
                    <a:cubicBezTo>
                      <a:pt x="83" y="291"/>
                      <a:pt x="21" y="363"/>
                      <a:pt x="0" y="446"/>
                    </a:cubicBezTo>
                    <a:lnTo>
                      <a:pt x="0" y="540"/>
                    </a:lnTo>
                    <a:cubicBezTo>
                      <a:pt x="10" y="571"/>
                      <a:pt x="21" y="612"/>
                      <a:pt x="42" y="644"/>
                    </a:cubicBezTo>
                    <a:cubicBezTo>
                      <a:pt x="62" y="695"/>
                      <a:pt x="104" y="748"/>
                      <a:pt x="155" y="789"/>
                    </a:cubicBezTo>
                    <a:cubicBezTo>
                      <a:pt x="207" y="820"/>
                      <a:pt x="259" y="851"/>
                      <a:pt x="321" y="872"/>
                    </a:cubicBezTo>
                    <a:lnTo>
                      <a:pt x="539" y="934"/>
                    </a:lnTo>
                    <a:cubicBezTo>
                      <a:pt x="695" y="965"/>
                      <a:pt x="851" y="976"/>
                      <a:pt x="1006" y="986"/>
                    </a:cubicBezTo>
                    <a:cubicBezTo>
                      <a:pt x="1141" y="997"/>
                      <a:pt x="1286" y="997"/>
                      <a:pt x="1431" y="1007"/>
                    </a:cubicBezTo>
                    <a:lnTo>
                      <a:pt x="1421" y="1007"/>
                    </a:lnTo>
                    <a:cubicBezTo>
                      <a:pt x="1441" y="1007"/>
                      <a:pt x="1452" y="1007"/>
                      <a:pt x="1473" y="1017"/>
                    </a:cubicBezTo>
                    <a:cubicBezTo>
                      <a:pt x="1483" y="1017"/>
                      <a:pt x="1504" y="1017"/>
                      <a:pt x="1514" y="1007"/>
                    </a:cubicBezTo>
                    <a:cubicBezTo>
                      <a:pt x="1524" y="997"/>
                      <a:pt x="1535" y="986"/>
                      <a:pt x="1535" y="965"/>
                    </a:cubicBezTo>
                    <a:cubicBezTo>
                      <a:pt x="1545" y="955"/>
                      <a:pt x="1535" y="944"/>
                      <a:pt x="1535" y="934"/>
                    </a:cubicBezTo>
                    <a:cubicBezTo>
                      <a:pt x="1524" y="914"/>
                      <a:pt x="1514" y="903"/>
                      <a:pt x="1494" y="903"/>
                    </a:cubicBezTo>
                    <a:cubicBezTo>
                      <a:pt x="1411" y="893"/>
                      <a:pt x="1328" y="893"/>
                      <a:pt x="1245" y="893"/>
                    </a:cubicBezTo>
                    <a:cubicBezTo>
                      <a:pt x="1130" y="882"/>
                      <a:pt x="1027" y="882"/>
                      <a:pt x="923" y="872"/>
                    </a:cubicBezTo>
                    <a:cubicBezTo>
                      <a:pt x="736" y="851"/>
                      <a:pt x="549" y="831"/>
                      <a:pt x="373" y="768"/>
                    </a:cubicBezTo>
                    <a:cubicBezTo>
                      <a:pt x="321" y="758"/>
                      <a:pt x="280" y="737"/>
                      <a:pt x="238" y="706"/>
                    </a:cubicBezTo>
                    <a:cubicBezTo>
                      <a:pt x="217" y="685"/>
                      <a:pt x="197" y="675"/>
                      <a:pt x="176" y="644"/>
                    </a:cubicBezTo>
                    <a:cubicBezTo>
                      <a:pt x="155" y="623"/>
                      <a:pt x="145" y="602"/>
                      <a:pt x="134" y="582"/>
                    </a:cubicBezTo>
                    <a:cubicBezTo>
                      <a:pt x="124" y="561"/>
                      <a:pt x="114" y="540"/>
                      <a:pt x="114" y="529"/>
                    </a:cubicBezTo>
                    <a:lnTo>
                      <a:pt x="114" y="488"/>
                    </a:lnTo>
                    <a:lnTo>
                      <a:pt x="114" y="446"/>
                    </a:lnTo>
                    <a:cubicBezTo>
                      <a:pt x="124" y="426"/>
                      <a:pt x="134" y="416"/>
                      <a:pt x="134" y="405"/>
                    </a:cubicBezTo>
                    <a:lnTo>
                      <a:pt x="197" y="343"/>
                    </a:lnTo>
                    <a:cubicBezTo>
                      <a:pt x="238" y="312"/>
                      <a:pt x="280" y="291"/>
                      <a:pt x="332" y="260"/>
                    </a:cubicBezTo>
                    <a:cubicBezTo>
                      <a:pt x="446" y="208"/>
                      <a:pt x="560" y="177"/>
                      <a:pt x="685" y="156"/>
                    </a:cubicBezTo>
                    <a:cubicBezTo>
                      <a:pt x="822" y="128"/>
                      <a:pt x="964" y="115"/>
                      <a:pt x="1105" y="115"/>
                    </a:cubicBezTo>
                    <a:cubicBezTo>
                      <a:pt x="1176" y="115"/>
                      <a:pt x="1247" y="118"/>
                      <a:pt x="1317" y="125"/>
                    </a:cubicBezTo>
                    <a:lnTo>
                      <a:pt x="1307" y="125"/>
                    </a:lnTo>
                    <a:cubicBezTo>
                      <a:pt x="1545" y="146"/>
                      <a:pt x="1784" y="187"/>
                      <a:pt x="2022" y="270"/>
                    </a:cubicBezTo>
                    <a:lnTo>
                      <a:pt x="2012" y="270"/>
                    </a:lnTo>
                    <a:cubicBezTo>
                      <a:pt x="2178" y="333"/>
                      <a:pt x="2344" y="405"/>
                      <a:pt x="2490" y="509"/>
                    </a:cubicBezTo>
                    <a:cubicBezTo>
                      <a:pt x="2510" y="529"/>
                      <a:pt x="2541" y="550"/>
                      <a:pt x="2562" y="571"/>
                    </a:cubicBezTo>
                    <a:cubicBezTo>
                      <a:pt x="2578" y="576"/>
                      <a:pt x="2593" y="581"/>
                      <a:pt x="2607" y="581"/>
                    </a:cubicBezTo>
                    <a:cubicBezTo>
                      <a:pt x="2621" y="581"/>
                      <a:pt x="2634" y="576"/>
                      <a:pt x="2645" y="561"/>
                    </a:cubicBezTo>
                    <a:cubicBezTo>
                      <a:pt x="2665" y="540"/>
                      <a:pt x="2665" y="509"/>
                      <a:pt x="2645" y="488"/>
                    </a:cubicBezTo>
                    <a:cubicBezTo>
                      <a:pt x="2541" y="405"/>
                      <a:pt x="2427" y="333"/>
                      <a:pt x="2313" y="280"/>
                    </a:cubicBezTo>
                    <a:cubicBezTo>
                      <a:pt x="2188" y="218"/>
                      <a:pt x="2064" y="167"/>
                      <a:pt x="1929" y="125"/>
                    </a:cubicBezTo>
                    <a:cubicBezTo>
                      <a:pt x="1670" y="42"/>
                      <a:pt x="1390" y="11"/>
                      <a:pt x="1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406;p63">
                <a:extLst>
                  <a:ext uri="{FF2B5EF4-FFF2-40B4-BE49-F238E27FC236}">
                    <a16:creationId xmlns:a16="http://schemas.microsoft.com/office/drawing/2014/main" id="{43A7C934-441C-45D0-93C1-756F3E1E1B7D}"/>
                  </a:ext>
                </a:extLst>
              </p:cNvPr>
              <p:cNvSpPr/>
              <p:nvPr/>
            </p:nvSpPr>
            <p:spPr>
              <a:xfrm>
                <a:off x="2112875" y="2203400"/>
                <a:ext cx="67975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1712" extrusionOk="0">
                    <a:moveTo>
                      <a:pt x="716" y="353"/>
                    </a:moveTo>
                    <a:lnTo>
                      <a:pt x="716" y="353"/>
                    </a:lnTo>
                    <a:cubicBezTo>
                      <a:pt x="737" y="363"/>
                      <a:pt x="758" y="363"/>
                      <a:pt x="768" y="374"/>
                    </a:cubicBezTo>
                    <a:cubicBezTo>
                      <a:pt x="789" y="374"/>
                      <a:pt x="799" y="384"/>
                      <a:pt x="820" y="395"/>
                    </a:cubicBezTo>
                    <a:cubicBezTo>
                      <a:pt x="831" y="395"/>
                      <a:pt x="841" y="405"/>
                      <a:pt x="851" y="415"/>
                    </a:cubicBezTo>
                    <a:cubicBezTo>
                      <a:pt x="820" y="405"/>
                      <a:pt x="799" y="395"/>
                      <a:pt x="768" y="395"/>
                    </a:cubicBezTo>
                    <a:cubicBezTo>
                      <a:pt x="768" y="384"/>
                      <a:pt x="758" y="384"/>
                      <a:pt x="748" y="374"/>
                    </a:cubicBezTo>
                    <a:cubicBezTo>
                      <a:pt x="737" y="374"/>
                      <a:pt x="727" y="363"/>
                      <a:pt x="716" y="353"/>
                    </a:cubicBezTo>
                    <a:close/>
                    <a:moveTo>
                      <a:pt x="280" y="1"/>
                    </a:moveTo>
                    <a:cubicBezTo>
                      <a:pt x="250" y="1"/>
                      <a:pt x="218" y="1"/>
                      <a:pt x="188" y="10"/>
                    </a:cubicBezTo>
                    <a:cubicBezTo>
                      <a:pt x="156" y="21"/>
                      <a:pt x="135" y="31"/>
                      <a:pt x="114" y="52"/>
                    </a:cubicBezTo>
                    <a:lnTo>
                      <a:pt x="114" y="63"/>
                    </a:lnTo>
                    <a:lnTo>
                      <a:pt x="105" y="63"/>
                    </a:lnTo>
                    <a:cubicBezTo>
                      <a:pt x="94" y="63"/>
                      <a:pt x="84" y="73"/>
                      <a:pt x="84" y="73"/>
                    </a:cubicBezTo>
                    <a:cubicBezTo>
                      <a:pt x="63" y="83"/>
                      <a:pt x="42" y="104"/>
                      <a:pt x="32" y="135"/>
                    </a:cubicBezTo>
                    <a:cubicBezTo>
                      <a:pt x="32" y="146"/>
                      <a:pt x="22" y="156"/>
                      <a:pt x="22" y="166"/>
                    </a:cubicBezTo>
                    <a:cubicBezTo>
                      <a:pt x="11" y="176"/>
                      <a:pt x="11" y="187"/>
                      <a:pt x="11" y="187"/>
                    </a:cubicBezTo>
                    <a:cubicBezTo>
                      <a:pt x="1" y="218"/>
                      <a:pt x="1" y="239"/>
                      <a:pt x="1" y="259"/>
                    </a:cubicBezTo>
                    <a:cubicBezTo>
                      <a:pt x="1" y="270"/>
                      <a:pt x="1" y="280"/>
                      <a:pt x="11" y="291"/>
                    </a:cubicBezTo>
                    <a:lnTo>
                      <a:pt x="11" y="322"/>
                    </a:lnTo>
                    <a:cubicBezTo>
                      <a:pt x="11" y="363"/>
                      <a:pt x="11" y="395"/>
                      <a:pt x="22" y="436"/>
                    </a:cubicBezTo>
                    <a:cubicBezTo>
                      <a:pt x="22" y="446"/>
                      <a:pt x="32" y="467"/>
                      <a:pt x="32" y="478"/>
                    </a:cubicBezTo>
                    <a:cubicBezTo>
                      <a:pt x="42" y="488"/>
                      <a:pt x="63" y="498"/>
                      <a:pt x="73" y="508"/>
                    </a:cubicBezTo>
                    <a:cubicBezTo>
                      <a:pt x="84" y="508"/>
                      <a:pt x="94" y="519"/>
                      <a:pt x="105" y="519"/>
                    </a:cubicBezTo>
                    <a:lnTo>
                      <a:pt x="125" y="519"/>
                    </a:lnTo>
                    <a:cubicBezTo>
                      <a:pt x="135" y="540"/>
                      <a:pt x="156" y="561"/>
                      <a:pt x="167" y="581"/>
                    </a:cubicBezTo>
                    <a:cubicBezTo>
                      <a:pt x="188" y="612"/>
                      <a:pt x="208" y="633"/>
                      <a:pt x="239" y="644"/>
                    </a:cubicBezTo>
                    <a:cubicBezTo>
                      <a:pt x="250" y="654"/>
                      <a:pt x="260" y="664"/>
                      <a:pt x="280" y="664"/>
                    </a:cubicBezTo>
                    <a:cubicBezTo>
                      <a:pt x="291" y="664"/>
                      <a:pt x="301" y="654"/>
                      <a:pt x="312" y="644"/>
                    </a:cubicBezTo>
                    <a:cubicBezTo>
                      <a:pt x="322" y="633"/>
                      <a:pt x="333" y="623"/>
                      <a:pt x="333" y="602"/>
                    </a:cubicBezTo>
                    <a:cubicBezTo>
                      <a:pt x="333" y="591"/>
                      <a:pt x="322" y="571"/>
                      <a:pt x="312" y="571"/>
                    </a:cubicBezTo>
                    <a:cubicBezTo>
                      <a:pt x="322" y="571"/>
                      <a:pt x="343" y="571"/>
                      <a:pt x="353" y="581"/>
                    </a:cubicBezTo>
                    <a:cubicBezTo>
                      <a:pt x="395" y="591"/>
                      <a:pt x="436" y="591"/>
                      <a:pt x="488" y="591"/>
                    </a:cubicBezTo>
                    <a:cubicBezTo>
                      <a:pt x="509" y="591"/>
                      <a:pt x="529" y="581"/>
                      <a:pt x="550" y="581"/>
                    </a:cubicBezTo>
                    <a:cubicBezTo>
                      <a:pt x="571" y="581"/>
                      <a:pt x="582" y="571"/>
                      <a:pt x="602" y="561"/>
                    </a:cubicBezTo>
                    <a:cubicBezTo>
                      <a:pt x="612" y="561"/>
                      <a:pt x="612" y="550"/>
                      <a:pt x="623" y="550"/>
                    </a:cubicBezTo>
                    <a:cubicBezTo>
                      <a:pt x="644" y="550"/>
                      <a:pt x="665" y="561"/>
                      <a:pt x="685" y="561"/>
                    </a:cubicBezTo>
                    <a:cubicBezTo>
                      <a:pt x="903" y="664"/>
                      <a:pt x="1121" y="757"/>
                      <a:pt x="1339" y="851"/>
                    </a:cubicBezTo>
                    <a:cubicBezTo>
                      <a:pt x="1640" y="1006"/>
                      <a:pt x="1930" y="1152"/>
                      <a:pt x="2210" y="1338"/>
                    </a:cubicBezTo>
                    <a:cubicBezTo>
                      <a:pt x="2213" y="1341"/>
                      <a:pt x="2218" y="1343"/>
                      <a:pt x="2224" y="1343"/>
                    </a:cubicBezTo>
                    <a:cubicBezTo>
                      <a:pt x="2238" y="1343"/>
                      <a:pt x="2257" y="1335"/>
                      <a:pt x="2272" y="1328"/>
                    </a:cubicBezTo>
                    <a:lnTo>
                      <a:pt x="2283" y="1328"/>
                    </a:lnTo>
                    <a:cubicBezTo>
                      <a:pt x="2345" y="1400"/>
                      <a:pt x="2417" y="1483"/>
                      <a:pt x="2490" y="1566"/>
                    </a:cubicBezTo>
                    <a:cubicBezTo>
                      <a:pt x="2503" y="1579"/>
                      <a:pt x="2515" y="1584"/>
                      <a:pt x="2527" y="1584"/>
                    </a:cubicBezTo>
                    <a:cubicBezTo>
                      <a:pt x="2536" y="1584"/>
                      <a:pt x="2544" y="1581"/>
                      <a:pt x="2553" y="1577"/>
                    </a:cubicBezTo>
                    <a:cubicBezTo>
                      <a:pt x="2563" y="1598"/>
                      <a:pt x="2573" y="1608"/>
                      <a:pt x="2573" y="1629"/>
                    </a:cubicBezTo>
                    <a:cubicBezTo>
                      <a:pt x="2583" y="1639"/>
                      <a:pt x="2594" y="1660"/>
                      <a:pt x="2594" y="1670"/>
                    </a:cubicBezTo>
                    <a:lnTo>
                      <a:pt x="2625" y="1702"/>
                    </a:lnTo>
                    <a:cubicBezTo>
                      <a:pt x="2636" y="1712"/>
                      <a:pt x="2656" y="1712"/>
                      <a:pt x="2666" y="1712"/>
                    </a:cubicBezTo>
                    <a:cubicBezTo>
                      <a:pt x="2698" y="1702"/>
                      <a:pt x="2719" y="1660"/>
                      <a:pt x="2708" y="1639"/>
                    </a:cubicBezTo>
                    <a:cubicBezTo>
                      <a:pt x="2677" y="1566"/>
                      <a:pt x="2646" y="1504"/>
                      <a:pt x="2604" y="1442"/>
                    </a:cubicBezTo>
                    <a:cubicBezTo>
                      <a:pt x="2573" y="1391"/>
                      <a:pt x="2532" y="1328"/>
                      <a:pt x="2480" y="1276"/>
                    </a:cubicBezTo>
                    <a:cubicBezTo>
                      <a:pt x="2407" y="1183"/>
                      <a:pt x="2334" y="1110"/>
                      <a:pt x="2251" y="1027"/>
                    </a:cubicBezTo>
                    <a:cubicBezTo>
                      <a:pt x="2241" y="1017"/>
                      <a:pt x="2241" y="1006"/>
                      <a:pt x="2231" y="996"/>
                    </a:cubicBezTo>
                    <a:cubicBezTo>
                      <a:pt x="2168" y="934"/>
                      <a:pt x="2106" y="882"/>
                      <a:pt x="2044" y="820"/>
                    </a:cubicBezTo>
                    <a:cubicBezTo>
                      <a:pt x="1992" y="768"/>
                      <a:pt x="1940" y="727"/>
                      <a:pt x="1889" y="674"/>
                    </a:cubicBezTo>
                    <a:cubicBezTo>
                      <a:pt x="1753" y="550"/>
                      <a:pt x="1608" y="436"/>
                      <a:pt x="1453" y="332"/>
                    </a:cubicBezTo>
                    <a:cubicBezTo>
                      <a:pt x="1308" y="239"/>
                      <a:pt x="1142" y="166"/>
                      <a:pt x="976" y="104"/>
                    </a:cubicBezTo>
                    <a:lnTo>
                      <a:pt x="955" y="104"/>
                    </a:lnTo>
                    <a:cubicBezTo>
                      <a:pt x="872" y="73"/>
                      <a:pt x="789" y="52"/>
                      <a:pt x="706" y="31"/>
                    </a:cubicBezTo>
                    <a:cubicBezTo>
                      <a:pt x="685" y="31"/>
                      <a:pt x="654" y="42"/>
                      <a:pt x="644" y="63"/>
                    </a:cubicBezTo>
                    <a:lnTo>
                      <a:pt x="644" y="83"/>
                    </a:lnTo>
                    <a:cubicBezTo>
                      <a:pt x="633" y="83"/>
                      <a:pt x="633" y="73"/>
                      <a:pt x="623" y="73"/>
                    </a:cubicBezTo>
                    <a:cubicBezTo>
                      <a:pt x="623" y="73"/>
                      <a:pt x="612" y="73"/>
                      <a:pt x="612" y="63"/>
                    </a:cubicBezTo>
                    <a:cubicBezTo>
                      <a:pt x="582" y="52"/>
                      <a:pt x="561" y="42"/>
                      <a:pt x="529" y="31"/>
                    </a:cubicBezTo>
                    <a:cubicBezTo>
                      <a:pt x="509" y="21"/>
                      <a:pt x="478" y="21"/>
                      <a:pt x="446" y="10"/>
                    </a:cubicBezTo>
                    <a:lnTo>
                      <a:pt x="384" y="10"/>
                    </a:lnTo>
                    <a:cubicBezTo>
                      <a:pt x="353" y="1"/>
                      <a:pt x="322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407;p63">
                <a:extLst>
                  <a:ext uri="{FF2B5EF4-FFF2-40B4-BE49-F238E27FC236}">
                    <a16:creationId xmlns:a16="http://schemas.microsoft.com/office/drawing/2014/main" id="{78532A12-DC33-422F-9895-E90E459D6873}"/>
                  </a:ext>
                </a:extLst>
              </p:cNvPr>
              <p:cNvSpPr/>
              <p:nvPr/>
            </p:nvSpPr>
            <p:spPr>
              <a:xfrm>
                <a:off x="2122225" y="2203925"/>
                <a:ext cx="18700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550" extrusionOk="0">
                    <a:moveTo>
                      <a:pt x="208" y="0"/>
                    </a:moveTo>
                    <a:cubicBezTo>
                      <a:pt x="187" y="0"/>
                      <a:pt x="166" y="10"/>
                      <a:pt x="155" y="31"/>
                    </a:cubicBezTo>
                    <a:cubicBezTo>
                      <a:pt x="135" y="31"/>
                      <a:pt x="114" y="21"/>
                      <a:pt x="93" y="21"/>
                    </a:cubicBezTo>
                    <a:lnTo>
                      <a:pt x="42" y="21"/>
                    </a:lnTo>
                    <a:lnTo>
                      <a:pt x="10" y="52"/>
                    </a:lnTo>
                    <a:cubicBezTo>
                      <a:pt x="0" y="83"/>
                      <a:pt x="10" y="114"/>
                      <a:pt x="42" y="125"/>
                    </a:cubicBezTo>
                    <a:cubicBezTo>
                      <a:pt x="52" y="135"/>
                      <a:pt x="72" y="145"/>
                      <a:pt x="93" y="155"/>
                    </a:cubicBezTo>
                    <a:cubicBezTo>
                      <a:pt x="72" y="155"/>
                      <a:pt x="62" y="166"/>
                      <a:pt x="52" y="176"/>
                    </a:cubicBezTo>
                    <a:lnTo>
                      <a:pt x="52" y="208"/>
                    </a:lnTo>
                    <a:cubicBezTo>
                      <a:pt x="52" y="228"/>
                      <a:pt x="62" y="238"/>
                      <a:pt x="72" y="249"/>
                    </a:cubicBezTo>
                    <a:cubicBezTo>
                      <a:pt x="125" y="311"/>
                      <a:pt x="187" y="363"/>
                      <a:pt x="259" y="404"/>
                    </a:cubicBezTo>
                    <a:cubicBezTo>
                      <a:pt x="342" y="457"/>
                      <a:pt x="425" y="487"/>
                      <a:pt x="519" y="508"/>
                    </a:cubicBezTo>
                    <a:cubicBezTo>
                      <a:pt x="540" y="508"/>
                      <a:pt x="560" y="498"/>
                      <a:pt x="570" y="487"/>
                    </a:cubicBezTo>
                    <a:lnTo>
                      <a:pt x="664" y="550"/>
                    </a:lnTo>
                    <a:lnTo>
                      <a:pt x="706" y="550"/>
                    </a:lnTo>
                    <a:cubicBezTo>
                      <a:pt x="726" y="550"/>
                      <a:pt x="736" y="540"/>
                      <a:pt x="747" y="519"/>
                    </a:cubicBezTo>
                    <a:lnTo>
                      <a:pt x="747" y="477"/>
                    </a:lnTo>
                    <a:lnTo>
                      <a:pt x="716" y="446"/>
                    </a:lnTo>
                    <a:lnTo>
                      <a:pt x="467" y="291"/>
                    </a:lnTo>
                    <a:cubicBezTo>
                      <a:pt x="477" y="280"/>
                      <a:pt x="477" y="259"/>
                      <a:pt x="467" y="238"/>
                    </a:cubicBezTo>
                    <a:cubicBezTo>
                      <a:pt x="457" y="218"/>
                      <a:pt x="436" y="197"/>
                      <a:pt x="425" y="176"/>
                    </a:cubicBezTo>
                    <a:cubicBezTo>
                      <a:pt x="425" y="176"/>
                      <a:pt x="436" y="166"/>
                      <a:pt x="436" y="155"/>
                    </a:cubicBezTo>
                    <a:cubicBezTo>
                      <a:pt x="446" y="145"/>
                      <a:pt x="446" y="125"/>
                      <a:pt x="446" y="114"/>
                    </a:cubicBezTo>
                    <a:cubicBezTo>
                      <a:pt x="436" y="104"/>
                      <a:pt x="436" y="93"/>
                      <a:pt x="425" y="93"/>
                    </a:cubicBezTo>
                    <a:lnTo>
                      <a:pt x="425" y="83"/>
                    </a:lnTo>
                    <a:cubicBezTo>
                      <a:pt x="425" y="72"/>
                      <a:pt x="415" y="62"/>
                      <a:pt x="394" y="52"/>
                    </a:cubicBezTo>
                    <a:cubicBezTo>
                      <a:pt x="342" y="31"/>
                      <a:pt x="280" y="10"/>
                      <a:pt x="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408;p63">
                <a:extLst>
                  <a:ext uri="{FF2B5EF4-FFF2-40B4-BE49-F238E27FC236}">
                    <a16:creationId xmlns:a16="http://schemas.microsoft.com/office/drawing/2014/main" id="{8498F26F-3D8E-4A17-85D5-33E041A522B9}"/>
                  </a:ext>
                </a:extLst>
              </p:cNvPr>
              <p:cNvSpPr/>
              <p:nvPr/>
            </p:nvSpPr>
            <p:spPr>
              <a:xfrm>
                <a:off x="2053225" y="2204175"/>
                <a:ext cx="62525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752" extrusionOk="0">
                    <a:moveTo>
                      <a:pt x="1101" y="0"/>
                    </a:moveTo>
                    <a:cubicBezTo>
                      <a:pt x="1038" y="0"/>
                      <a:pt x="976" y="11"/>
                      <a:pt x="903" y="11"/>
                    </a:cubicBezTo>
                    <a:cubicBezTo>
                      <a:pt x="841" y="21"/>
                      <a:pt x="779" y="21"/>
                      <a:pt x="716" y="32"/>
                    </a:cubicBezTo>
                    <a:cubicBezTo>
                      <a:pt x="665" y="42"/>
                      <a:pt x="613" y="52"/>
                      <a:pt x="571" y="73"/>
                    </a:cubicBezTo>
                    <a:cubicBezTo>
                      <a:pt x="478" y="94"/>
                      <a:pt x="395" y="135"/>
                      <a:pt x="312" y="177"/>
                    </a:cubicBezTo>
                    <a:cubicBezTo>
                      <a:pt x="229" y="218"/>
                      <a:pt x="156" y="270"/>
                      <a:pt x="94" y="332"/>
                    </a:cubicBezTo>
                    <a:cubicBezTo>
                      <a:pt x="42" y="384"/>
                      <a:pt x="1" y="467"/>
                      <a:pt x="11" y="540"/>
                    </a:cubicBezTo>
                    <a:cubicBezTo>
                      <a:pt x="22" y="581"/>
                      <a:pt x="52" y="623"/>
                      <a:pt x="94" y="654"/>
                    </a:cubicBezTo>
                    <a:cubicBezTo>
                      <a:pt x="146" y="706"/>
                      <a:pt x="218" y="726"/>
                      <a:pt x="291" y="747"/>
                    </a:cubicBezTo>
                    <a:cubicBezTo>
                      <a:pt x="298" y="751"/>
                      <a:pt x="304" y="752"/>
                      <a:pt x="309" y="752"/>
                    </a:cubicBezTo>
                    <a:cubicBezTo>
                      <a:pt x="319" y="752"/>
                      <a:pt x="326" y="747"/>
                      <a:pt x="333" y="747"/>
                    </a:cubicBezTo>
                    <a:cubicBezTo>
                      <a:pt x="343" y="737"/>
                      <a:pt x="354" y="726"/>
                      <a:pt x="364" y="706"/>
                    </a:cubicBezTo>
                    <a:cubicBezTo>
                      <a:pt x="364" y="696"/>
                      <a:pt x="364" y="685"/>
                      <a:pt x="354" y="664"/>
                    </a:cubicBezTo>
                    <a:cubicBezTo>
                      <a:pt x="343" y="654"/>
                      <a:pt x="333" y="643"/>
                      <a:pt x="322" y="643"/>
                    </a:cubicBezTo>
                    <a:cubicBezTo>
                      <a:pt x="312" y="643"/>
                      <a:pt x="301" y="643"/>
                      <a:pt x="301" y="633"/>
                    </a:cubicBezTo>
                    <a:lnTo>
                      <a:pt x="301" y="643"/>
                    </a:lnTo>
                    <a:lnTo>
                      <a:pt x="177" y="581"/>
                    </a:lnTo>
                    <a:lnTo>
                      <a:pt x="146" y="550"/>
                    </a:lnTo>
                    <a:cubicBezTo>
                      <a:pt x="135" y="540"/>
                      <a:pt x="135" y="530"/>
                      <a:pt x="125" y="530"/>
                    </a:cubicBezTo>
                    <a:lnTo>
                      <a:pt x="125" y="509"/>
                    </a:lnTo>
                    <a:lnTo>
                      <a:pt x="125" y="498"/>
                    </a:lnTo>
                    <a:lnTo>
                      <a:pt x="125" y="477"/>
                    </a:lnTo>
                    <a:cubicBezTo>
                      <a:pt x="135" y="467"/>
                      <a:pt x="135" y="457"/>
                      <a:pt x="146" y="447"/>
                    </a:cubicBezTo>
                    <a:cubicBezTo>
                      <a:pt x="167" y="415"/>
                      <a:pt x="188" y="394"/>
                      <a:pt x="208" y="374"/>
                    </a:cubicBezTo>
                    <a:cubicBezTo>
                      <a:pt x="281" y="322"/>
                      <a:pt x="354" y="281"/>
                      <a:pt x="437" y="239"/>
                    </a:cubicBezTo>
                    <a:lnTo>
                      <a:pt x="426" y="239"/>
                    </a:lnTo>
                    <a:cubicBezTo>
                      <a:pt x="467" y="218"/>
                      <a:pt x="520" y="208"/>
                      <a:pt x="571" y="187"/>
                    </a:cubicBezTo>
                    <a:cubicBezTo>
                      <a:pt x="613" y="166"/>
                      <a:pt x="665" y="156"/>
                      <a:pt x="706" y="145"/>
                    </a:cubicBezTo>
                    <a:cubicBezTo>
                      <a:pt x="834" y="126"/>
                      <a:pt x="957" y="114"/>
                      <a:pt x="1082" y="114"/>
                    </a:cubicBezTo>
                    <a:cubicBezTo>
                      <a:pt x="1150" y="114"/>
                      <a:pt x="1218" y="117"/>
                      <a:pt x="1287" y="125"/>
                    </a:cubicBezTo>
                    <a:cubicBezTo>
                      <a:pt x="1484" y="135"/>
                      <a:pt x="1681" y="177"/>
                      <a:pt x="1868" y="239"/>
                    </a:cubicBezTo>
                    <a:cubicBezTo>
                      <a:pt x="2013" y="291"/>
                      <a:pt x="2159" y="364"/>
                      <a:pt x="2293" y="457"/>
                    </a:cubicBezTo>
                    <a:cubicBezTo>
                      <a:pt x="2335" y="477"/>
                      <a:pt x="2366" y="509"/>
                      <a:pt x="2397" y="540"/>
                    </a:cubicBezTo>
                    <a:cubicBezTo>
                      <a:pt x="2406" y="549"/>
                      <a:pt x="2420" y="554"/>
                      <a:pt x="2434" y="554"/>
                    </a:cubicBezTo>
                    <a:cubicBezTo>
                      <a:pt x="2451" y="554"/>
                      <a:pt x="2468" y="547"/>
                      <a:pt x="2480" y="530"/>
                    </a:cubicBezTo>
                    <a:cubicBezTo>
                      <a:pt x="2500" y="509"/>
                      <a:pt x="2500" y="477"/>
                      <a:pt x="2470" y="457"/>
                    </a:cubicBezTo>
                    <a:cubicBezTo>
                      <a:pt x="2366" y="364"/>
                      <a:pt x="2252" y="291"/>
                      <a:pt x="2138" y="228"/>
                    </a:cubicBezTo>
                    <a:cubicBezTo>
                      <a:pt x="2013" y="166"/>
                      <a:pt x="1878" y="125"/>
                      <a:pt x="1744" y="83"/>
                    </a:cubicBezTo>
                    <a:cubicBezTo>
                      <a:pt x="1608" y="52"/>
                      <a:pt x="1463" y="21"/>
                      <a:pt x="1318" y="11"/>
                    </a:cubicBezTo>
                    <a:cubicBezTo>
                      <a:pt x="1246" y="11"/>
                      <a:pt x="1173" y="0"/>
                      <a:pt x="1101" y="0"/>
                    </a:cubicBezTo>
                    <a:close/>
                  </a:path>
                </a:pathLst>
              </a:custGeom>
              <a:solidFill>
                <a:srgbClr val="293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409;p63">
                <a:extLst>
                  <a:ext uri="{FF2B5EF4-FFF2-40B4-BE49-F238E27FC236}">
                    <a16:creationId xmlns:a16="http://schemas.microsoft.com/office/drawing/2014/main" id="{4F5D30BA-493B-483A-8F64-7CE733ED3FAA}"/>
                  </a:ext>
                </a:extLst>
              </p:cNvPr>
              <p:cNvSpPr/>
              <p:nvPr/>
            </p:nvSpPr>
            <p:spPr>
              <a:xfrm>
                <a:off x="2053225" y="2204175"/>
                <a:ext cx="5837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685" extrusionOk="0">
                    <a:moveTo>
                      <a:pt x="1744" y="311"/>
                    </a:moveTo>
                    <a:cubicBezTo>
                      <a:pt x="1754" y="311"/>
                      <a:pt x="1754" y="311"/>
                      <a:pt x="1754" y="322"/>
                    </a:cubicBezTo>
                    <a:lnTo>
                      <a:pt x="1744" y="322"/>
                    </a:lnTo>
                    <a:lnTo>
                      <a:pt x="1744" y="311"/>
                    </a:lnTo>
                    <a:close/>
                    <a:moveTo>
                      <a:pt x="1173" y="0"/>
                    </a:moveTo>
                    <a:cubicBezTo>
                      <a:pt x="1152" y="0"/>
                      <a:pt x="1131" y="0"/>
                      <a:pt x="1110" y="11"/>
                    </a:cubicBezTo>
                    <a:cubicBezTo>
                      <a:pt x="976" y="11"/>
                      <a:pt x="841" y="21"/>
                      <a:pt x="706" y="52"/>
                    </a:cubicBezTo>
                    <a:cubicBezTo>
                      <a:pt x="603" y="73"/>
                      <a:pt x="499" y="104"/>
                      <a:pt x="395" y="166"/>
                    </a:cubicBezTo>
                    <a:cubicBezTo>
                      <a:pt x="374" y="161"/>
                      <a:pt x="351" y="159"/>
                      <a:pt x="326" y="159"/>
                    </a:cubicBezTo>
                    <a:cubicBezTo>
                      <a:pt x="302" y="159"/>
                      <a:pt x="276" y="161"/>
                      <a:pt x="250" y="166"/>
                    </a:cubicBezTo>
                    <a:cubicBezTo>
                      <a:pt x="218" y="166"/>
                      <a:pt x="188" y="187"/>
                      <a:pt x="167" y="198"/>
                    </a:cubicBezTo>
                    <a:cubicBezTo>
                      <a:pt x="135" y="218"/>
                      <a:pt x="115" y="239"/>
                      <a:pt x="94" y="270"/>
                    </a:cubicBezTo>
                    <a:cubicBezTo>
                      <a:pt x="84" y="281"/>
                      <a:pt x="84" y="291"/>
                      <a:pt x="73" y="311"/>
                    </a:cubicBezTo>
                    <a:cubicBezTo>
                      <a:pt x="63" y="311"/>
                      <a:pt x="63" y="322"/>
                      <a:pt x="52" y="332"/>
                    </a:cubicBezTo>
                    <a:cubicBezTo>
                      <a:pt x="32" y="343"/>
                      <a:pt x="22" y="364"/>
                      <a:pt x="11" y="384"/>
                    </a:cubicBezTo>
                    <a:cubicBezTo>
                      <a:pt x="1" y="405"/>
                      <a:pt x="1" y="436"/>
                      <a:pt x="1" y="467"/>
                    </a:cubicBezTo>
                    <a:lnTo>
                      <a:pt x="1" y="509"/>
                    </a:lnTo>
                    <a:cubicBezTo>
                      <a:pt x="11" y="519"/>
                      <a:pt x="11" y="530"/>
                      <a:pt x="22" y="540"/>
                    </a:cubicBezTo>
                    <a:cubicBezTo>
                      <a:pt x="42" y="560"/>
                      <a:pt x="63" y="581"/>
                      <a:pt x="84" y="592"/>
                    </a:cubicBezTo>
                    <a:cubicBezTo>
                      <a:pt x="94" y="592"/>
                      <a:pt x="105" y="602"/>
                      <a:pt x="125" y="602"/>
                    </a:cubicBezTo>
                    <a:cubicBezTo>
                      <a:pt x="156" y="623"/>
                      <a:pt x="188" y="643"/>
                      <a:pt x="229" y="664"/>
                    </a:cubicBezTo>
                    <a:cubicBezTo>
                      <a:pt x="271" y="675"/>
                      <a:pt x="312" y="675"/>
                      <a:pt x="354" y="685"/>
                    </a:cubicBezTo>
                    <a:cubicBezTo>
                      <a:pt x="364" y="685"/>
                      <a:pt x="384" y="685"/>
                      <a:pt x="395" y="675"/>
                    </a:cubicBezTo>
                    <a:cubicBezTo>
                      <a:pt x="405" y="664"/>
                      <a:pt x="416" y="654"/>
                      <a:pt x="416" y="643"/>
                    </a:cubicBezTo>
                    <a:cubicBezTo>
                      <a:pt x="488" y="633"/>
                      <a:pt x="561" y="623"/>
                      <a:pt x="623" y="602"/>
                    </a:cubicBezTo>
                    <a:cubicBezTo>
                      <a:pt x="644" y="602"/>
                      <a:pt x="675" y="592"/>
                      <a:pt x="706" y="581"/>
                    </a:cubicBezTo>
                    <a:lnTo>
                      <a:pt x="758" y="581"/>
                    </a:lnTo>
                    <a:cubicBezTo>
                      <a:pt x="924" y="571"/>
                      <a:pt x="1090" y="550"/>
                      <a:pt x="1256" y="519"/>
                    </a:cubicBezTo>
                    <a:cubicBezTo>
                      <a:pt x="1267" y="519"/>
                      <a:pt x="1276" y="509"/>
                      <a:pt x="1276" y="509"/>
                    </a:cubicBezTo>
                    <a:cubicBezTo>
                      <a:pt x="1287" y="498"/>
                      <a:pt x="1287" y="498"/>
                      <a:pt x="1287" y="488"/>
                    </a:cubicBezTo>
                    <a:cubicBezTo>
                      <a:pt x="1370" y="477"/>
                      <a:pt x="1463" y="467"/>
                      <a:pt x="1546" y="457"/>
                    </a:cubicBezTo>
                    <a:cubicBezTo>
                      <a:pt x="1557" y="457"/>
                      <a:pt x="1567" y="457"/>
                      <a:pt x="1567" y="447"/>
                    </a:cubicBezTo>
                    <a:cubicBezTo>
                      <a:pt x="1578" y="447"/>
                      <a:pt x="1588" y="436"/>
                      <a:pt x="1588" y="426"/>
                    </a:cubicBezTo>
                    <a:cubicBezTo>
                      <a:pt x="1635" y="429"/>
                      <a:pt x="1682" y="430"/>
                      <a:pt x="1729" y="430"/>
                    </a:cubicBezTo>
                    <a:cubicBezTo>
                      <a:pt x="1858" y="430"/>
                      <a:pt x="1987" y="420"/>
                      <a:pt x="2117" y="405"/>
                    </a:cubicBezTo>
                    <a:cubicBezTo>
                      <a:pt x="2127" y="405"/>
                      <a:pt x="2148" y="415"/>
                      <a:pt x="2159" y="415"/>
                    </a:cubicBezTo>
                    <a:lnTo>
                      <a:pt x="2148" y="415"/>
                    </a:lnTo>
                    <a:cubicBezTo>
                      <a:pt x="2179" y="426"/>
                      <a:pt x="2221" y="436"/>
                      <a:pt x="2252" y="457"/>
                    </a:cubicBezTo>
                    <a:cubicBezTo>
                      <a:pt x="2259" y="459"/>
                      <a:pt x="2267" y="461"/>
                      <a:pt x="2275" y="461"/>
                    </a:cubicBezTo>
                    <a:cubicBezTo>
                      <a:pt x="2297" y="461"/>
                      <a:pt x="2316" y="449"/>
                      <a:pt x="2325" y="426"/>
                    </a:cubicBezTo>
                    <a:cubicBezTo>
                      <a:pt x="2335" y="405"/>
                      <a:pt x="2335" y="364"/>
                      <a:pt x="2304" y="353"/>
                    </a:cubicBezTo>
                    <a:cubicBezTo>
                      <a:pt x="2272" y="343"/>
                      <a:pt x="2252" y="332"/>
                      <a:pt x="2221" y="322"/>
                    </a:cubicBezTo>
                    <a:cubicBezTo>
                      <a:pt x="2221" y="311"/>
                      <a:pt x="2210" y="291"/>
                      <a:pt x="2189" y="291"/>
                    </a:cubicBezTo>
                    <a:cubicBezTo>
                      <a:pt x="2076" y="228"/>
                      <a:pt x="1951" y="198"/>
                      <a:pt x="1837" y="156"/>
                    </a:cubicBezTo>
                    <a:cubicBezTo>
                      <a:pt x="1816" y="156"/>
                      <a:pt x="1795" y="145"/>
                      <a:pt x="1774" y="145"/>
                    </a:cubicBezTo>
                    <a:cubicBezTo>
                      <a:pt x="1691" y="83"/>
                      <a:pt x="1598" y="52"/>
                      <a:pt x="1505" y="32"/>
                    </a:cubicBezTo>
                    <a:cubicBezTo>
                      <a:pt x="1442" y="21"/>
                      <a:pt x="1380" y="11"/>
                      <a:pt x="1329" y="11"/>
                    </a:cubicBezTo>
                    <a:cubicBezTo>
                      <a:pt x="1276" y="11"/>
                      <a:pt x="1225" y="0"/>
                      <a:pt x="1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410;p63">
                <a:extLst>
                  <a:ext uri="{FF2B5EF4-FFF2-40B4-BE49-F238E27FC236}">
                    <a16:creationId xmlns:a16="http://schemas.microsoft.com/office/drawing/2014/main" id="{86B90D2A-16D6-403A-9718-65CC194DCAA2}"/>
                  </a:ext>
                </a:extLst>
              </p:cNvPr>
              <p:cNvSpPr/>
              <p:nvPr/>
            </p:nvSpPr>
            <p:spPr>
              <a:xfrm>
                <a:off x="2068000" y="2210650"/>
                <a:ext cx="40750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328" extrusionOk="0">
                    <a:moveTo>
                      <a:pt x="810" y="1"/>
                    </a:moveTo>
                    <a:cubicBezTo>
                      <a:pt x="685" y="1"/>
                      <a:pt x="551" y="11"/>
                      <a:pt x="427" y="32"/>
                    </a:cubicBezTo>
                    <a:cubicBezTo>
                      <a:pt x="302" y="52"/>
                      <a:pt x="167" y="84"/>
                      <a:pt x="53" y="125"/>
                    </a:cubicBezTo>
                    <a:cubicBezTo>
                      <a:pt x="22" y="135"/>
                      <a:pt x="1" y="167"/>
                      <a:pt x="12" y="188"/>
                    </a:cubicBezTo>
                    <a:cubicBezTo>
                      <a:pt x="20" y="213"/>
                      <a:pt x="43" y="232"/>
                      <a:pt x="68" y="232"/>
                    </a:cubicBezTo>
                    <a:cubicBezTo>
                      <a:pt x="73" y="232"/>
                      <a:pt x="79" y="231"/>
                      <a:pt x="84" y="229"/>
                    </a:cubicBezTo>
                    <a:cubicBezTo>
                      <a:pt x="178" y="198"/>
                      <a:pt x="281" y="177"/>
                      <a:pt x="374" y="156"/>
                    </a:cubicBezTo>
                    <a:cubicBezTo>
                      <a:pt x="526" y="124"/>
                      <a:pt x="683" y="111"/>
                      <a:pt x="836" y="111"/>
                    </a:cubicBezTo>
                    <a:cubicBezTo>
                      <a:pt x="883" y="111"/>
                      <a:pt x="930" y="112"/>
                      <a:pt x="976" y="115"/>
                    </a:cubicBezTo>
                    <a:lnTo>
                      <a:pt x="966" y="115"/>
                    </a:lnTo>
                    <a:cubicBezTo>
                      <a:pt x="1080" y="125"/>
                      <a:pt x="1183" y="146"/>
                      <a:pt x="1298" y="177"/>
                    </a:cubicBezTo>
                    <a:lnTo>
                      <a:pt x="1485" y="271"/>
                    </a:lnTo>
                    <a:lnTo>
                      <a:pt x="1474" y="271"/>
                    </a:lnTo>
                    <a:cubicBezTo>
                      <a:pt x="1474" y="271"/>
                      <a:pt x="1485" y="271"/>
                      <a:pt x="1485" y="281"/>
                    </a:cubicBezTo>
                    <a:cubicBezTo>
                      <a:pt x="1495" y="291"/>
                      <a:pt x="1515" y="301"/>
                      <a:pt x="1526" y="312"/>
                    </a:cubicBezTo>
                    <a:cubicBezTo>
                      <a:pt x="1541" y="323"/>
                      <a:pt x="1557" y="328"/>
                      <a:pt x="1571" y="328"/>
                    </a:cubicBezTo>
                    <a:cubicBezTo>
                      <a:pt x="1586" y="328"/>
                      <a:pt x="1599" y="323"/>
                      <a:pt x="1609" y="312"/>
                    </a:cubicBezTo>
                    <a:cubicBezTo>
                      <a:pt x="1630" y="291"/>
                      <a:pt x="1630" y="250"/>
                      <a:pt x="1609" y="229"/>
                    </a:cubicBezTo>
                    <a:cubicBezTo>
                      <a:pt x="1402" y="52"/>
                      <a:pt x="1121" y="11"/>
                      <a:pt x="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411;p63">
                <a:extLst>
                  <a:ext uri="{FF2B5EF4-FFF2-40B4-BE49-F238E27FC236}">
                    <a16:creationId xmlns:a16="http://schemas.microsoft.com/office/drawing/2014/main" id="{8C72CF60-DE55-45A6-AD0E-0A031573F9C3}"/>
                  </a:ext>
                </a:extLst>
              </p:cNvPr>
              <p:cNvSpPr/>
              <p:nvPr/>
            </p:nvSpPr>
            <p:spPr>
              <a:xfrm>
                <a:off x="1955975" y="2219725"/>
                <a:ext cx="97275" cy="86200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448" extrusionOk="0">
                    <a:moveTo>
                      <a:pt x="3590" y="1"/>
                    </a:moveTo>
                    <a:cubicBezTo>
                      <a:pt x="3403" y="1"/>
                      <a:pt x="3227" y="21"/>
                      <a:pt x="3050" y="53"/>
                    </a:cubicBezTo>
                    <a:cubicBezTo>
                      <a:pt x="2781" y="104"/>
                      <a:pt x="2532" y="187"/>
                      <a:pt x="2283" y="302"/>
                    </a:cubicBezTo>
                    <a:cubicBezTo>
                      <a:pt x="2034" y="406"/>
                      <a:pt x="1796" y="551"/>
                      <a:pt x="1567" y="706"/>
                    </a:cubicBezTo>
                    <a:cubicBezTo>
                      <a:pt x="1339" y="872"/>
                      <a:pt x="1132" y="1059"/>
                      <a:pt x="945" y="1256"/>
                    </a:cubicBezTo>
                    <a:cubicBezTo>
                      <a:pt x="758" y="1453"/>
                      <a:pt x="592" y="1671"/>
                      <a:pt x="447" y="1909"/>
                    </a:cubicBezTo>
                    <a:cubicBezTo>
                      <a:pt x="302" y="2127"/>
                      <a:pt x="187" y="2366"/>
                      <a:pt x="104" y="2615"/>
                    </a:cubicBezTo>
                    <a:cubicBezTo>
                      <a:pt x="63" y="2718"/>
                      <a:pt x="32" y="2822"/>
                      <a:pt x="21" y="2937"/>
                    </a:cubicBezTo>
                    <a:cubicBezTo>
                      <a:pt x="1" y="3030"/>
                      <a:pt x="1" y="3123"/>
                      <a:pt x="11" y="3216"/>
                    </a:cubicBezTo>
                    <a:cubicBezTo>
                      <a:pt x="21" y="3289"/>
                      <a:pt x="53" y="3361"/>
                      <a:pt x="125" y="3414"/>
                    </a:cubicBezTo>
                    <a:cubicBezTo>
                      <a:pt x="146" y="3434"/>
                      <a:pt x="187" y="3444"/>
                      <a:pt x="219" y="3444"/>
                    </a:cubicBezTo>
                    <a:cubicBezTo>
                      <a:pt x="229" y="3447"/>
                      <a:pt x="239" y="3447"/>
                      <a:pt x="249" y="3447"/>
                    </a:cubicBezTo>
                    <a:cubicBezTo>
                      <a:pt x="291" y="3447"/>
                      <a:pt x="331" y="3432"/>
                      <a:pt x="364" y="3424"/>
                    </a:cubicBezTo>
                    <a:cubicBezTo>
                      <a:pt x="426" y="3403"/>
                      <a:pt x="489" y="3361"/>
                      <a:pt x="540" y="3331"/>
                    </a:cubicBezTo>
                    <a:cubicBezTo>
                      <a:pt x="561" y="3310"/>
                      <a:pt x="561" y="3269"/>
                      <a:pt x="551" y="3248"/>
                    </a:cubicBezTo>
                    <a:cubicBezTo>
                      <a:pt x="540" y="3237"/>
                      <a:pt x="530" y="3227"/>
                      <a:pt x="509" y="3227"/>
                    </a:cubicBezTo>
                    <a:cubicBezTo>
                      <a:pt x="499" y="3227"/>
                      <a:pt x="478" y="3237"/>
                      <a:pt x="468" y="3237"/>
                    </a:cubicBezTo>
                    <a:cubicBezTo>
                      <a:pt x="457" y="3248"/>
                      <a:pt x="436" y="3258"/>
                      <a:pt x="426" y="3269"/>
                    </a:cubicBezTo>
                    <a:cubicBezTo>
                      <a:pt x="385" y="3299"/>
                      <a:pt x="343" y="3310"/>
                      <a:pt x="291" y="3331"/>
                    </a:cubicBezTo>
                    <a:cubicBezTo>
                      <a:pt x="281" y="3331"/>
                      <a:pt x="260" y="3331"/>
                      <a:pt x="240" y="3341"/>
                    </a:cubicBezTo>
                    <a:cubicBezTo>
                      <a:pt x="229" y="3331"/>
                      <a:pt x="219" y="3331"/>
                      <a:pt x="208" y="3331"/>
                    </a:cubicBezTo>
                    <a:cubicBezTo>
                      <a:pt x="208" y="3331"/>
                      <a:pt x="198" y="3331"/>
                      <a:pt x="187" y="3320"/>
                    </a:cubicBezTo>
                    <a:cubicBezTo>
                      <a:pt x="187" y="3320"/>
                      <a:pt x="177" y="3320"/>
                      <a:pt x="177" y="3310"/>
                    </a:cubicBezTo>
                    <a:cubicBezTo>
                      <a:pt x="167" y="3299"/>
                      <a:pt x="157" y="3299"/>
                      <a:pt x="157" y="3289"/>
                    </a:cubicBezTo>
                    <a:lnTo>
                      <a:pt x="125" y="3227"/>
                    </a:lnTo>
                    <a:cubicBezTo>
                      <a:pt x="115" y="3186"/>
                      <a:pt x="115" y="3144"/>
                      <a:pt x="115" y="3103"/>
                    </a:cubicBezTo>
                    <a:cubicBezTo>
                      <a:pt x="115" y="3009"/>
                      <a:pt x="125" y="2916"/>
                      <a:pt x="146" y="2833"/>
                    </a:cubicBezTo>
                    <a:cubicBezTo>
                      <a:pt x="146" y="2822"/>
                      <a:pt x="157" y="2822"/>
                      <a:pt x="157" y="2822"/>
                    </a:cubicBezTo>
                    <a:lnTo>
                      <a:pt x="146" y="2822"/>
                    </a:lnTo>
                    <a:cubicBezTo>
                      <a:pt x="157" y="2822"/>
                      <a:pt x="157" y="2822"/>
                      <a:pt x="157" y="2812"/>
                    </a:cubicBezTo>
                    <a:lnTo>
                      <a:pt x="157" y="2822"/>
                    </a:lnTo>
                    <a:cubicBezTo>
                      <a:pt x="187" y="2708"/>
                      <a:pt x="229" y="2594"/>
                      <a:pt x="270" y="2480"/>
                    </a:cubicBezTo>
                    <a:cubicBezTo>
                      <a:pt x="323" y="2356"/>
                      <a:pt x="374" y="2241"/>
                      <a:pt x="436" y="2127"/>
                    </a:cubicBezTo>
                    <a:lnTo>
                      <a:pt x="436" y="2137"/>
                    </a:lnTo>
                    <a:cubicBezTo>
                      <a:pt x="602" y="1837"/>
                      <a:pt x="810" y="1557"/>
                      <a:pt x="1049" y="1308"/>
                    </a:cubicBezTo>
                    <a:cubicBezTo>
                      <a:pt x="1308" y="1038"/>
                      <a:pt x="1598" y="800"/>
                      <a:pt x="1920" y="613"/>
                    </a:cubicBezTo>
                    <a:cubicBezTo>
                      <a:pt x="2200" y="447"/>
                      <a:pt x="2501" y="312"/>
                      <a:pt x="2812" y="219"/>
                    </a:cubicBezTo>
                    <a:lnTo>
                      <a:pt x="2812" y="219"/>
                    </a:lnTo>
                    <a:lnTo>
                      <a:pt x="2801" y="229"/>
                    </a:lnTo>
                    <a:cubicBezTo>
                      <a:pt x="3050" y="157"/>
                      <a:pt x="3309" y="115"/>
                      <a:pt x="3568" y="115"/>
                    </a:cubicBezTo>
                    <a:lnTo>
                      <a:pt x="3568" y="115"/>
                    </a:lnTo>
                    <a:cubicBezTo>
                      <a:pt x="3648" y="115"/>
                      <a:pt x="3738" y="115"/>
                      <a:pt x="3818" y="125"/>
                    </a:cubicBezTo>
                    <a:cubicBezTo>
                      <a:pt x="3850" y="125"/>
                      <a:pt x="3880" y="104"/>
                      <a:pt x="3880" y="74"/>
                    </a:cubicBezTo>
                    <a:cubicBezTo>
                      <a:pt x="3891" y="53"/>
                      <a:pt x="3870" y="21"/>
                      <a:pt x="3839" y="11"/>
                    </a:cubicBezTo>
                    <a:cubicBezTo>
                      <a:pt x="3756" y="11"/>
                      <a:pt x="3673" y="1"/>
                      <a:pt x="3590" y="1"/>
                    </a:cubicBezTo>
                    <a:close/>
                  </a:path>
                </a:pathLst>
              </a:custGeom>
              <a:solidFill>
                <a:srgbClr val="2533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412;p63">
                <a:extLst>
                  <a:ext uri="{FF2B5EF4-FFF2-40B4-BE49-F238E27FC236}">
                    <a16:creationId xmlns:a16="http://schemas.microsoft.com/office/drawing/2014/main" id="{E01A6D90-76B5-4708-BCB1-768CC3040A66}"/>
                  </a:ext>
                </a:extLst>
              </p:cNvPr>
              <p:cNvSpPr/>
              <p:nvPr/>
            </p:nvSpPr>
            <p:spPr>
              <a:xfrm>
                <a:off x="1957525" y="2221025"/>
                <a:ext cx="90800" cy="8282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13" extrusionOk="0">
                    <a:moveTo>
                      <a:pt x="3559" y="1"/>
                    </a:moveTo>
                    <a:cubicBezTo>
                      <a:pt x="3424" y="1"/>
                      <a:pt x="3279" y="22"/>
                      <a:pt x="3134" y="52"/>
                    </a:cubicBezTo>
                    <a:cubicBezTo>
                      <a:pt x="2999" y="73"/>
                      <a:pt x="2864" y="115"/>
                      <a:pt x="2729" y="156"/>
                    </a:cubicBezTo>
                    <a:cubicBezTo>
                      <a:pt x="2605" y="198"/>
                      <a:pt x="2490" y="239"/>
                      <a:pt x="2377" y="291"/>
                    </a:cubicBezTo>
                    <a:cubicBezTo>
                      <a:pt x="2356" y="291"/>
                      <a:pt x="2345" y="301"/>
                      <a:pt x="2335" y="301"/>
                    </a:cubicBezTo>
                    <a:lnTo>
                      <a:pt x="2324" y="301"/>
                    </a:lnTo>
                    <a:cubicBezTo>
                      <a:pt x="1983" y="354"/>
                      <a:pt x="1681" y="550"/>
                      <a:pt x="1422" y="778"/>
                    </a:cubicBezTo>
                    <a:cubicBezTo>
                      <a:pt x="1339" y="851"/>
                      <a:pt x="1256" y="934"/>
                      <a:pt x="1183" y="1007"/>
                    </a:cubicBezTo>
                    <a:cubicBezTo>
                      <a:pt x="1121" y="1069"/>
                      <a:pt x="1049" y="1142"/>
                      <a:pt x="987" y="1214"/>
                    </a:cubicBezTo>
                    <a:cubicBezTo>
                      <a:pt x="883" y="1318"/>
                      <a:pt x="789" y="1442"/>
                      <a:pt x="706" y="1557"/>
                    </a:cubicBezTo>
                    <a:cubicBezTo>
                      <a:pt x="623" y="1629"/>
                      <a:pt x="551" y="1723"/>
                      <a:pt x="489" y="1806"/>
                    </a:cubicBezTo>
                    <a:cubicBezTo>
                      <a:pt x="395" y="1940"/>
                      <a:pt x="312" y="2085"/>
                      <a:pt x="250" y="2231"/>
                    </a:cubicBezTo>
                    <a:cubicBezTo>
                      <a:pt x="240" y="2251"/>
                      <a:pt x="229" y="2272"/>
                      <a:pt x="229" y="2283"/>
                    </a:cubicBezTo>
                    <a:cubicBezTo>
                      <a:pt x="178" y="2387"/>
                      <a:pt x="125" y="2500"/>
                      <a:pt x="95" y="2615"/>
                    </a:cubicBezTo>
                    <a:cubicBezTo>
                      <a:pt x="53" y="2739"/>
                      <a:pt x="22" y="2864"/>
                      <a:pt x="12" y="2998"/>
                    </a:cubicBezTo>
                    <a:cubicBezTo>
                      <a:pt x="12" y="2998"/>
                      <a:pt x="12" y="3009"/>
                      <a:pt x="22" y="3019"/>
                    </a:cubicBezTo>
                    <a:cubicBezTo>
                      <a:pt x="12" y="3061"/>
                      <a:pt x="12" y="3102"/>
                      <a:pt x="1" y="3144"/>
                    </a:cubicBezTo>
                    <a:cubicBezTo>
                      <a:pt x="1" y="3164"/>
                      <a:pt x="12" y="3196"/>
                      <a:pt x="42" y="3206"/>
                    </a:cubicBezTo>
                    <a:lnTo>
                      <a:pt x="84" y="3206"/>
                    </a:lnTo>
                    <a:lnTo>
                      <a:pt x="84" y="3268"/>
                    </a:lnTo>
                    <a:cubicBezTo>
                      <a:pt x="84" y="3294"/>
                      <a:pt x="105" y="3312"/>
                      <a:pt x="130" y="3312"/>
                    </a:cubicBezTo>
                    <a:cubicBezTo>
                      <a:pt x="135" y="3312"/>
                      <a:pt x="141" y="3311"/>
                      <a:pt x="146" y="3309"/>
                    </a:cubicBezTo>
                    <a:cubicBezTo>
                      <a:pt x="178" y="3309"/>
                      <a:pt x="198" y="3279"/>
                      <a:pt x="188" y="3247"/>
                    </a:cubicBezTo>
                    <a:lnTo>
                      <a:pt x="188" y="3164"/>
                    </a:lnTo>
                    <a:cubicBezTo>
                      <a:pt x="188" y="3113"/>
                      <a:pt x="188" y="3071"/>
                      <a:pt x="198" y="3019"/>
                    </a:cubicBezTo>
                    <a:cubicBezTo>
                      <a:pt x="208" y="2998"/>
                      <a:pt x="219" y="2968"/>
                      <a:pt x="229" y="2947"/>
                    </a:cubicBezTo>
                    <a:cubicBezTo>
                      <a:pt x="291" y="2843"/>
                      <a:pt x="344" y="2739"/>
                      <a:pt x="406" y="2636"/>
                    </a:cubicBezTo>
                    <a:cubicBezTo>
                      <a:pt x="416" y="2636"/>
                      <a:pt x="427" y="2625"/>
                      <a:pt x="437" y="2615"/>
                    </a:cubicBezTo>
                    <a:cubicBezTo>
                      <a:pt x="717" y="2231"/>
                      <a:pt x="1017" y="1857"/>
                      <a:pt x="1298" y="1463"/>
                    </a:cubicBezTo>
                    <a:cubicBezTo>
                      <a:pt x="1578" y="1225"/>
                      <a:pt x="1858" y="976"/>
                      <a:pt x="2159" y="758"/>
                    </a:cubicBezTo>
                    <a:cubicBezTo>
                      <a:pt x="2543" y="540"/>
                      <a:pt x="2968" y="364"/>
                      <a:pt x="3393" y="218"/>
                    </a:cubicBezTo>
                    <a:cubicBezTo>
                      <a:pt x="3414" y="208"/>
                      <a:pt x="3424" y="188"/>
                      <a:pt x="3424" y="167"/>
                    </a:cubicBezTo>
                    <a:cubicBezTo>
                      <a:pt x="3435" y="167"/>
                      <a:pt x="3445" y="167"/>
                      <a:pt x="3456" y="156"/>
                    </a:cubicBezTo>
                    <a:cubicBezTo>
                      <a:pt x="3476" y="156"/>
                      <a:pt x="3486" y="156"/>
                      <a:pt x="3497" y="135"/>
                    </a:cubicBezTo>
                    <a:cubicBezTo>
                      <a:pt x="3497" y="135"/>
                      <a:pt x="3507" y="125"/>
                      <a:pt x="3507" y="115"/>
                    </a:cubicBezTo>
                    <a:cubicBezTo>
                      <a:pt x="3528" y="115"/>
                      <a:pt x="3559" y="105"/>
                      <a:pt x="3580" y="105"/>
                    </a:cubicBezTo>
                    <a:cubicBezTo>
                      <a:pt x="3611" y="105"/>
                      <a:pt x="3631" y="73"/>
                      <a:pt x="3622" y="42"/>
                    </a:cubicBezTo>
                    <a:cubicBezTo>
                      <a:pt x="3622" y="32"/>
                      <a:pt x="3622" y="22"/>
                      <a:pt x="3601" y="11"/>
                    </a:cubicBezTo>
                    <a:cubicBezTo>
                      <a:pt x="3590" y="1"/>
                      <a:pt x="3580" y="1"/>
                      <a:pt x="3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413;p63">
                <a:extLst>
                  <a:ext uri="{FF2B5EF4-FFF2-40B4-BE49-F238E27FC236}">
                    <a16:creationId xmlns:a16="http://schemas.microsoft.com/office/drawing/2014/main" id="{023EA8CA-079D-41EF-A609-52C662A56429}"/>
                  </a:ext>
                </a:extLst>
              </p:cNvPr>
              <p:cNvSpPr/>
              <p:nvPr/>
            </p:nvSpPr>
            <p:spPr>
              <a:xfrm>
                <a:off x="2100175" y="2400725"/>
                <a:ext cx="12450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365" extrusionOk="0">
                    <a:moveTo>
                      <a:pt x="32" y="1"/>
                    </a:moveTo>
                    <a:cubicBezTo>
                      <a:pt x="11" y="22"/>
                      <a:pt x="0" y="53"/>
                      <a:pt x="11" y="74"/>
                    </a:cubicBezTo>
                    <a:cubicBezTo>
                      <a:pt x="32" y="116"/>
                      <a:pt x="52" y="157"/>
                      <a:pt x="83" y="188"/>
                    </a:cubicBezTo>
                    <a:cubicBezTo>
                      <a:pt x="115" y="219"/>
                      <a:pt x="145" y="250"/>
                      <a:pt x="177" y="271"/>
                    </a:cubicBezTo>
                    <a:cubicBezTo>
                      <a:pt x="260" y="323"/>
                      <a:pt x="343" y="354"/>
                      <a:pt x="436" y="364"/>
                    </a:cubicBezTo>
                    <a:cubicBezTo>
                      <a:pt x="457" y="364"/>
                      <a:pt x="488" y="344"/>
                      <a:pt x="488" y="323"/>
                    </a:cubicBezTo>
                    <a:cubicBezTo>
                      <a:pt x="498" y="312"/>
                      <a:pt x="498" y="302"/>
                      <a:pt x="488" y="291"/>
                    </a:cubicBezTo>
                    <a:cubicBezTo>
                      <a:pt x="488" y="281"/>
                      <a:pt x="498" y="271"/>
                      <a:pt x="488" y="261"/>
                    </a:cubicBezTo>
                    <a:cubicBezTo>
                      <a:pt x="488" y="240"/>
                      <a:pt x="477" y="229"/>
                      <a:pt x="467" y="219"/>
                    </a:cubicBezTo>
                    <a:cubicBezTo>
                      <a:pt x="374" y="146"/>
                      <a:pt x="260" y="95"/>
                      <a:pt x="145" y="33"/>
                    </a:cubicBezTo>
                    <a:lnTo>
                      <a:pt x="115" y="33"/>
                    </a:lnTo>
                    <a:cubicBezTo>
                      <a:pt x="104" y="12"/>
                      <a:pt x="83" y="1"/>
                      <a:pt x="62" y="1"/>
                    </a:cubicBezTo>
                    <a:close/>
                  </a:path>
                </a:pathLst>
              </a:custGeom>
              <a:solidFill>
                <a:srgbClr val="DE72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414;p63">
                <a:extLst>
                  <a:ext uri="{FF2B5EF4-FFF2-40B4-BE49-F238E27FC236}">
                    <a16:creationId xmlns:a16="http://schemas.microsoft.com/office/drawing/2014/main" id="{EA97B77A-9CB4-4E5A-9BAA-B5A0DA403214}"/>
                  </a:ext>
                </a:extLst>
              </p:cNvPr>
              <p:cNvSpPr/>
              <p:nvPr/>
            </p:nvSpPr>
            <p:spPr>
              <a:xfrm>
                <a:off x="2160600" y="2323450"/>
                <a:ext cx="32175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842" extrusionOk="0">
                    <a:moveTo>
                      <a:pt x="280" y="1"/>
                    </a:moveTo>
                    <a:cubicBezTo>
                      <a:pt x="176" y="1"/>
                      <a:pt x="114" y="22"/>
                      <a:pt x="83" y="74"/>
                    </a:cubicBezTo>
                    <a:cubicBezTo>
                      <a:pt x="0" y="219"/>
                      <a:pt x="208" y="478"/>
                      <a:pt x="529" y="665"/>
                    </a:cubicBezTo>
                    <a:cubicBezTo>
                      <a:pt x="716" y="779"/>
                      <a:pt x="923" y="841"/>
                      <a:pt x="1068" y="841"/>
                    </a:cubicBezTo>
                    <a:cubicBezTo>
                      <a:pt x="1172" y="841"/>
                      <a:pt x="1234" y="810"/>
                      <a:pt x="1266" y="758"/>
                    </a:cubicBezTo>
                    <a:cubicBezTo>
                      <a:pt x="1287" y="727"/>
                      <a:pt x="1287" y="685"/>
                      <a:pt x="1276" y="634"/>
                    </a:cubicBezTo>
                    <a:cubicBezTo>
                      <a:pt x="1234" y="489"/>
                      <a:pt x="1058" y="312"/>
                      <a:pt x="819" y="167"/>
                    </a:cubicBezTo>
                    <a:cubicBezTo>
                      <a:pt x="633" y="63"/>
                      <a:pt x="425" y="1"/>
                      <a:pt x="280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415;p63">
                <a:extLst>
                  <a:ext uri="{FF2B5EF4-FFF2-40B4-BE49-F238E27FC236}">
                    <a16:creationId xmlns:a16="http://schemas.microsoft.com/office/drawing/2014/main" id="{905FEE9F-9ED9-445F-9F27-4624E36602A0}"/>
                  </a:ext>
                </a:extLst>
              </p:cNvPr>
              <p:cNvSpPr/>
              <p:nvPr/>
            </p:nvSpPr>
            <p:spPr>
              <a:xfrm>
                <a:off x="2069325" y="2312825"/>
                <a:ext cx="355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624" extrusionOk="0">
                    <a:moveTo>
                      <a:pt x="923" y="1"/>
                    </a:moveTo>
                    <a:cubicBezTo>
                      <a:pt x="840" y="1"/>
                      <a:pt x="747" y="11"/>
                      <a:pt x="653" y="22"/>
                    </a:cubicBezTo>
                    <a:cubicBezTo>
                      <a:pt x="477" y="52"/>
                      <a:pt x="301" y="115"/>
                      <a:pt x="187" y="188"/>
                    </a:cubicBezTo>
                    <a:cubicBezTo>
                      <a:pt x="62" y="271"/>
                      <a:pt x="0" y="354"/>
                      <a:pt x="10" y="426"/>
                    </a:cubicBezTo>
                    <a:cubicBezTo>
                      <a:pt x="31" y="550"/>
                      <a:pt x="228" y="623"/>
                      <a:pt x="498" y="623"/>
                    </a:cubicBezTo>
                    <a:cubicBezTo>
                      <a:pt x="581" y="623"/>
                      <a:pt x="664" y="613"/>
                      <a:pt x="757" y="603"/>
                    </a:cubicBezTo>
                    <a:cubicBezTo>
                      <a:pt x="1130" y="540"/>
                      <a:pt x="1421" y="354"/>
                      <a:pt x="1400" y="198"/>
                    </a:cubicBezTo>
                    <a:cubicBezTo>
                      <a:pt x="1379" y="73"/>
                      <a:pt x="1193" y="1"/>
                      <a:pt x="923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416;p63">
                <a:extLst>
                  <a:ext uri="{FF2B5EF4-FFF2-40B4-BE49-F238E27FC236}">
                    <a16:creationId xmlns:a16="http://schemas.microsoft.com/office/drawing/2014/main" id="{9BE3190C-13EB-49D4-B515-C08CBF9D6B74}"/>
                  </a:ext>
                </a:extLst>
              </p:cNvPr>
              <p:cNvSpPr/>
              <p:nvPr/>
            </p:nvSpPr>
            <p:spPr>
              <a:xfrm>
                <a:off x="2121175" y="2347825"/>
                <a:ext cx="17400" cy="4647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859" extrusionOk="0">
                    <a:moveTo>
                      <a:pt x="322" y="1"/>
                    </a:moveTo>
                    <a:cubicBezTo>
                      <a:pt x="312" y="1"/>
                      <a:pt x="291" y="1"/>
                      <a:pt x="291" y="22"/>
                    </a:cubicBezTo>
                    <a:lnTo>
                      <a:pt x="197" y="427"/>
                    </a:lnTo>
                    <a:lnTo>
                      <a:pt x="167" y="572"/>
                    </a:lnTo>
                    <a:cubicBezTo>
                      <a:pt x="135" y="665"/>
                      <a:pt x="114" y="759"/>
                      <a:pt x="94" y="851"/>
                    </a:cubicBezTo>
                    <a:cubicBezTo>
                      <a:pt x="84" y="893"/>
                      <a:pt x="73" y="945"/>
                      <a:pt x="63" y="997"/>
                    </a:cubicBezTo>
                    <a:cubicBezTo>
                      <a:pt x="63" y="1017"/>
                      <a:pt x="52" y="1049"/>
                      <a:pt x="52" y="1070"/>
                    </a:cubicBezTo>
                    <a:lnTo>
                      <a:pt x="52" y="1090"/>
                    </a:lnTo>
                    <a:cubicBezTo>
                      <a:pt x="42" y="1111"/>
                      <a:pt x="42" y="1132"/>
                      <a:pt x="42" y="1142"/>
                    </a:cubicBezTo>
                    <a:cubicBezTo>
                      <a:pt x="31" y="1163"/>
                      <a:pt x="42" y="1173"/>
                      <a:pt x="52" y="1183"/>
                    </a:cubicBezTo>
                    <a:cubicBezTo>
                      <a:pt x="63" y="1194"/>
                      <a:pt x="73" y="1204"/>
                      <a:pt x="84" y="1204"/>
                    </a:cubicBezTo>
                    <a:cubicBezTo>
                      <a:pt x="94" y="1204"/>
                      <a:pt x="94" y="1204"/>
                      <a:pt x="94" y="1194"/>
                    </a:cubicBezTo>
                    <a:cubicBezTo>
                      <a:pt x="156" y="1183"/>
                      <a:pt x="218" y="1163"/>
                      <a:pt x="280" y="1153"/>
                    </a:cubicBezTo>
                    <a:cubicBezTo>
                      <a:pt x="312" y="1142"/>
                      <a:pt x="333" y="1142"/>
                      <a:pt x="353" y="1142"/>
                    </a:cubicBezTo>
                    <a:cubicBezTo>
                      <a:pt x="363" y="1142"/>
                      <a:pt x="384" y="1142"/>
                      <a:pt x="395" y="1153"/>
                    </a:cubicBezTo>
                    <a:cubicBezTo>
                      <a:pt x="416" y="1153"/>
                      <a:pt x="436" y="1153"/>
                      <a:pt x="457" y="1163"/>
                    </a:cubicBezTo>
                    <a:cubicBezTo>
                      <a:pt x="478" y="1173"/>
                      <a:pt x="488" y="1173"/>
                      <a:pt x="499" y="1183"/>
                    </a:cubicBezTo>
                    <a:lnTo>
                      <a:pt x="529" y="1215"/>
                    </a:lnTo>
                    <a:cubicBezTo>
                      <a:pt x="540" y="1225"/>
                      <a:pt x="540" y="1236"/>
                      <a:pt x="550" y="1256"/>
                    </a:cubicBezTo>
                    <a:cubicBezTo>
                      <a:pt x="561" y="1266"/>
                      <a:pt x="561" y="1287"/>
                      <a:pt x="561" y="1298"/>
                    </a:cubicBezTo>
                    <a:cubicBezTo>
                      <a:pt x="571" y="1329"/>
                      <a:pt x="571" y="1349"/>
                      <a:pt x="561" y="1381"/>
                    </a:cubicBezTo>
                    <a:cubicBezTo>
                      <a:pt x="561" y="1412"/>
                      <a:pt x="550" y="1443"/>
                      <a:pt x="540" y="1474"/>
                    </a:cubicBezTo>
                    <a:cubicBezTo>
                      <a:pt x="519" y="1505"/>
                      <a:pt x="509" y="1547"/>
                      <a:pt x="478" y="1578"/>
                    </a:cubicBezTo>
                    <a:cubicBezTo>
                      <a:pt x="457" y="1598"/>
                      <a:pt x="436" y="1630"/>
                      <a:pt x="405" y="1651"/>
                    </a:cubicBezTo>
                    <a:cubicBezTo>
                      <a:pt x="384" y="1671"/>
                      <a:pt x="353" y="1681"/>
                      <a:pt x="322" y="1692"/>
                    </a:cubicBezTo>
                    <a:cubicBezTo>
                      <a:pt x="301" y="1713"/>
                      <a:pt x="270" y="1713"/>
                      <a:pt x="239" y="1723"/>
                    </a:cubicBezTo>
                    <a:lnTo>
                      <a:pt x="125" y="1723"/>
                    </a:lnTo>
                    <a:lnTo>
                      <a:pt x="104" y="1713"/>
                    </a:lnTo>
                    <a:lnTo>
                      <a:pt x="73" y="1713"/>
                    </a:lnTo>
                    <a:cubicBezTo>
                      <a:pt x="63" y="1713"/>
                      <a:pt x="52" y="1713"/>
                      <a:pt x="42" y="1723"/>
                    </a:cubicBezTo>
                    <a:cubicBezTo>
                      <a:pt x="21" y="1734"/>
                      <a:pt x="11" y="1744"/>
                      <a:pt x="11" y="1764"/>
                    </a:cubicBezTo>
                    <a:cubicBezTo>
                      <a:pt x="1" y="1775"/>
                      <a:pt x="11" y="1796"/>
                      <a:pt x="21" y="1817"/>
                    </a:cubicBezTo>
                    <a:cubicBezTo>
                      <a:pt x="21" y="1837"/>
                      <a:pt x="42" y="1847"/>
                      <a:pt x="52" y="1847"/>
                    </a:cubicBezTo>
                    <a:cubicBezTo>
                      <a:pt x="104" y="1858"/>
                      <a:pt x="146" y="1858"/>
                      <a:pt x="187" y="1858"/>
                    </a:cubicBezTo>
                    <a:cubicBezTo>
                      <a:pt x="218" y="1858"/>
                      <a:pt x="260" y="1858"/>
                      <a:pt x="312" y="1847"/>
                    </a:cubicBezTo>
                    <a:cubicBezTo>
                      <a:pt x="343" y="1837"/>
                      <a:pt x="374" y="1827"/>
                      <a:pt x="416" y="1806"/>
                    </a:cubicBezTo>
                    <a:cubicBezTo>
                      <a:pt x="446" y="1796"/>
                      <a:pt x="478" y="1764"/>
                      <a:pt x="509" y="1744"/>
                    </a:cubicBezTo>
                    <a:lnTo>
                      <a:pt x="571" y="1681"/>
                    </a:lnTo>
                    <a:cubicBezTo>
                      <a:pt x="602" y="1651"/>
                      <a:pt x="623" y="1619"/>
                      <a:pt x="633" y="1588"/>
                    </a:cubicBezTo>
                    <a:cubicBezTo>
                      <a:pt x="654" y="1557"/>
                      <a:pt x="665" y="1526"/>
                      <a:pt x="675" y="1495"/>
                    </a:cubicBezTo>
                    <a:cubicBezTo>
                      <a:pt x="685" y="1464"/>
                      <a:pt x="695" y="1432"/>
                      <a:pt x="695" y="1391"/>
                    </a:cubicBezTo>
                    <a:lnTo>
                      <a:pt x="695" y="1308"/>
                    </a:lnTo>
                    <a:cubicBezTo>
                      <a:pt x="695" y="1277"/>
                      <a:pt x="685" y="1246"/>
                      <a:pt x="675" y="1225"/>
                    </a:cubicBezTo>
                    <a:cubicBezTo>
                      <a:pt x="665" y="1194"/>
                      <a:pt x="644" y="1163"/>
                      <a:pt x="623" y="1142"/>
                    </a:cubicBezTo>
                    <a:cubicBezTo>
                      <a:pt x="612" y="1121"/>
                      <a:pt x="592" y="1100"/>
                      <a:pt x="561" y="1080"/>
                    </a:cubicBezTo>
                    <a:cubicBezTo>
                      <a:pt x="540" y="1070"/>
                      <a:pt x="509" y="1049"/>
                      <a:pt x="478" y="1049"/>
                    </a:cubicBezTo>
                    <a:cubicBezTo>
                      <a:pt x="446" y="1038"/>
                      <a:pt x="416" y="1038"/>
                      <a:pt x="374" y="1038"/>
                    </a:cubicBezTo>
                    <a:lnTo>
                      <a:pt x="363" y="1038"/>
                    </a:lnTo>
                    <a:cubicBezTo>
                      <a:pt x="291" y="1038"/>
                      <a:pt x="218" y="1049"/>
                      <a:pt x="135" y="1090"/>
                    </a:cubicBezTo>
                    <a:cubicBezTo>
                      <a:pt x="167" y="842"/>
                      <a:pt x="229" y="582"/>
                      <a:pt x="280" y="364"/>
                    </a:cubicBezTo>
                    <a:lnTo>
                      <a:pt x="280" y="344"/>
                    </a:lnTo>
                    <a:cubicBezTo>
                      <a:pt x="301" y="240"/>
                      <a:pt x="333" y="136"/>
                      <a:pt x="353" y="32"/>
                    </a:cubicBezTo>
                    <a:cubicBezTo>
                      <a:pt x="353" y="22"/>
                      <a:pt x="343" y="1"/>
                      <a:pt x="333" y="1"/>
                    </a:cubicBezTo>
                    <a:close/>
                  </a:path>
                </a:pathLst>
              </a:custGeom>
              <a:solidFill>
                <a:srgbClr val="B076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417;p63">
                <a:extLst>
                  <a:ext uri="{FF2B5EF4-FFF2-40B4-BE49-F238E27FC236}">
                    <a16:creationId xmlns:a16="http://schemas.microsoft.com/office/drawing/2014/main" id="{E9CB5729-DD4E-4074-8694-ADFAF264DE29}"/>
                  </a:ext>
                </a:extLst>
              </p:cNvPr>
              <p:cNvSpPr/>
              <p:nvPr/>
            </p:nvSpPr>
            <p:spPr>
              <a:xfrm>
                <a:off x="2097575" y="2392950"/>
                <a:ext cx="2387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738" extrusionOk="0">
                    <a:moveTo>
                      <a:pt x="177" y="385"/>
                    </a:moveTo>
                    <a:cubicBezTo>
                      <a:pt x="208" y="385"/>
                      <a:pt x="229" y="395"/>
                      <a:pt x="270" y="406"/>
                    </a:cubicBezTo>
                    <a:cubicBezTo>
                      <a:pt x="322" y="427"/>
                      <a:pt x="374" y="447"/>
                      <a:pt x="415" y="478"/>
                    </a:cubicBezTo>
                    <a:cubicBezTo>
                      <a:pt x="457" y="510"/>
                      <a:pt x="498" y="540"/>
                      <a:pt x="530" y="582"/>
                    </a:cubicBezTo>
                    <a:cubicBezTo>
                      <a:pt x="540" y="592"/>
                      <a:pt x="551" y="602"/>
                      <a:pt x="561" y="623"/>
                    </a:cubicBezTo>
                    <a:lnTo>
                      <a:pt x="540" y="613"/>
                    </a:lnTo>
                    <a:lnTo>
                      <a:pt x="488" y="613"/>
                    </a:lnTo>
                    <a:cubicBezTo>
                      <a:pt x="447" y="613"/>
                      <a:pt x="415" y="602"/>
                      <a:pt x="385" y="592"/>
                    </a:cubicBezTo>
                    <a:cubicBezTo>
                      <a:pt x="353" y="582"/>
                      <a:pt x="322" y="572"/>
                      <a:pt x="302" y="551"/>
                    </a:cubicBezTo>
                    <a:cubicBezTo>
                      <a:pt x="270" y="519"/>
                      <a:pt x="239" y="499"/>
                      <a:pt x="219" y="468"/>
                    </a:cubicBezTo>
                    <a:cubicBezTo>
                      <a:pt x="187" y="436"/>
                      <a:pt x="177" y="416"/>
                      <a:pt x="166" y="385"/>
                    </a:cubicBezTo>
                    <a:close/>
                    <a:moveTo>
                      <a:pt x="53" y="1"/>
                    </a:moveTo>
                    <a:lnTo>
                      <a:pt x="53" y="12"/>
                    </a:lnTo>
                    <a:cubicBezTo>
                      <a:pt x="42" y="22"/>
                      <a:pt x="42" y="32"/>
                      <a:pt x="32" y="32"/>
                    </a:cubicBezTo>
                    <a:cubicBezTo>
                      <a:pt x="11" y="105"/>
                      <a:pt x="0" y="178"/>
                      <a:pt x="11" y="250"/>
                    </a:cubicBezTo>
                    <a:cubicBezTo>
                      <a:pt x="11" y="281"/>
                      <a:pt x="11" y="312"/>
                      <a:pt x="21" y="353"/>
                    </a:cubicBezTo>
                    <a:cubicBezTo>
                      <a:pt x="32" y="385"/>
                      <a:pt x="53" y="416"/>
                      <a:pt x="63" y="447"/>
                    </a:cubicBezTo>
                    <a:cubicBezTo>
                      <a:pt x="83" y="499"/>
                      <a:pt x="125" y="551"/>
                      <a:pt x="177" y="592"/>
                    </a:cubicBezTo>
                    <a:cubicBezTo>
                      <a:pt x="219" y="634"/>
                      <a:pt x="270" y="675"/>
                      <a:pt x="322" y="696"/>
                    </a:cubicBezTo>
                    <a:cubicBezTo>
                      <a:pt x="385" y="727"/>
                      <a:pt x="447" y="738"/>
                      <a:pt x="509" y="738"/>
                    </a:cubicBezTo>
                    <a:cubicBezTo>
                      <a:pt x="571" y="738"/>
                      <a:pt x="634" y="727"/>
                      <a:pt x="685" y="696"/>
                    </a:cubicBezTo>
                    <a:cubicBezTo>
                      <a:pt x="747" y="675"/>
                      <a:pt x="800" y="634"/>
                      <a:pt x="841" y="582"/>
                    </a:cubicBezTo>
                    <a:cubicBezTo>
                      <a:pt x="892" y="530"/>
                      <a:pt x="924" y="468"/>
                      <a:pt x="955" y="385"/>
                    </a:cubicBezTo>
                    <a:lnTo>
                      <a:pt x="955" y="364"/>
                    </a:lnTo>
                    <a:cubicBezTo>
                      <a:pt x="830" y="323"/>
                      <a:pt x="706" y="281"/>
                      <a:pt x="581" y="229"/>
                    </a:cubicBezTo>
                    <a:cubicBezTo>
                      <a:pt x="374" y="146"/>
                      <a:pt x="208" y="74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418;p63">
                <a:extLst>
                  <a:ext uri="{FF2B5EF4-FFF2-40B4-BE49-F238E27FC236}">
                    <a16:creationId xmlns:a16="http://schemas.microsoft.com/office/drawing/2014/main" id="{F77383BA-07D3-4199-AABF-2DF5B03D188C}"/>
                  </a:ext>
                </a:extLst>
              </p:cNvPr>
              <p:cNvSpPr/>
              <p:nvPr/>
            </p:nvSpPr>
            <p:spPr>
              <a:xfrm>
                <a:off x="2075275" y="2347575"/>
                <a:ext cx="161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966" extrusionOk="0">
                    <a:moveTo>
                      <a:pt x="385" y="1"/>
                    </a:moveTo>
                    <a:cubicBezTo>
                      <a:pt x="239" y="1"/>
                      <a:pt x="94" y="188"/>
                      <a:pt x="53" y="426"/>
                    </a:cubicBezTo>
                    <a:cubicBezTo>
                      <a:pt x="0" y="696"/>
                      <a:pt x="73" y="935"/>
                      <a:pt x="228" y="955"/>
                    </a:cubicBezTo>
                    <a:cubicBezTo>
                      <a:pt x="239" y="965"/>
                      <a:pt x="249" y="965"/>
                      <a:pt x="260" y="965"/>
                    </a:cubicBezTo>
                    <a:cubicBezTo>
                      <a:pt x="405" y="965"/>
                      <a:pt x="550" y="779"/>
                      <a:pt x="592" y="540"/>
                    </a:cubicBezTo>
                    <a:cubicBezTo>
                      <a:pt x="643" y="271"/>
                      <a:pt x="571" y="32"/>
                      <a:pt x="415" y="11"/>
                    </a:cubicBezTo>
                    <a:cubicBezTo>
                      <a:pt x="405" y="1"/>
                      <a:pt x="394" y="1"/>
                      <a:pt x="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419;p63">
                <a:extLst>
                  <a:ext uri="{FF2B5EF4-FFF2-40B4-BE49-F238E27FC236}">
                    <a16:creationId xmlns:a16="http://schemas.microsoft.com/office/drawing/2014/main" id="{9CFA6D52-2864-4735-B845-C69BE47669EC}"/>
                  </a:ext>
                </a:extLst>
              </p:cNvPr>
              <p:cNvSpPr/>
              <p:nvPr/>
            </p:nvSpPr>
            <p:spPr>
              <a:xfrm>
                <a:off x="2160325" y="2359250"/>
                <a:ext cx="15075" cy="233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934" extrusionOk="0">
                    <a:moveTo>
                      <a:pt x="343" y="0"/>
                    </a:moveTo>
                    <a:cubicBezTo>
                      <a:pt x="198" y="0"/>
                      <a:pt x="63" y="177"/>
                      <a:pt x="21" y="426"/>
                    </a:cubicBezTo>
                    <a:cubicBezTo>
                      <a:pt x="1" y="550"/>
                      <a:pt x="11" y="675"/>
                      <a:pt x="53" y="768"/>
                    </a:cubicBezTo>
                    <a:cubicBezTo>
                      <a:pt x="84" y="862"/>
                      <a:pt x="146" y="924"/>
                      <a:pt x="219" y="934"/>
                    </a:cubicBezTo>
                    <a:lnTo>
                      <a:pt x="240" y="934"/>
                    </a:lnTo>
                    <a:cubicBezTo>
                      <a:pt x="385" y="934"/>
                      <a:pt x="519" y="758"/>
                      <a:pt x="561" y="509"/>
                    </a:cubicBezTo>
                    <a:cubicBezTo>
                      <a:pt x="602" y="249"/>
                      <a:pt x="509" y="21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420;p63">
                <a:extLst>
                  <a:ext uri="{FF2B5EF4-FFF2-40B4-BE49-F238E27FC236}">
                    <a16:creationId xmlns:a16="http://schemas.microsoft.com/office/drawing/2014/main" id="{94D67A75-186D-4377-A450-F68677E9AE2F}"/>
                  </a:ext>
                </a:extLst>
              </p:cNvPr>
              <p:cNvSpPr/>
              <p:nvPr/>
            </p:nvSpPr>
            <p:spPr>
              <a:xfrm>
                <a:off x="1986850" y="2577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1D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421;p63">
                <a:extLst>
                  <a:ext uri="{FF2B5EF4-FFF2-40B4-BE49-F238E27FC236}">
                    <a16:creationId xmlns:a16="http://schemas.microsoft.com/office/drawing/2014/main" id="{F5ED366E-BB40-4820-8B4C-31B09F5D475B}"/>
                  </a:ext>
                </a:extLst>
              </p:cNvPr>
              <p:cNvSpPr/>
              <p:nvPr/>
            </p:nvSpPr>
            <p:spPr>
              <a:xfrm>
                <a:off x="1984500" y="2498250"/>
                <a:ext cx="244325" cy="236275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9451" extrusionOk="0">
                    <a:moveTo>
                      <a:pt x="7584" y="0"/>
                    </a:moveTo>
                    <a:lnTo>
                      <a:pt x="7563" y="11"/>
                    </a:lnTo>
                    <a:lnTo>
                      <a:pt x="7552" y="11"/>
                    </a:lnTo>
                    <a:cubicBezTo>
                      <a:pt x="7522" y="11"/>
                      <a:pt x="7511" y="32"/>
                      <a:pt x="7501" y="42"/>
                    </a:cubicBezTo>
                    <a:lnTo>
                      <a:pt x="7480" y="63"/>
                    </a:lnTo>
                    <a:cubicBezTo>
                      <a:pt x="7210" y="364"/>
                      <a:pt x="6888" y="633"/>
                      <a:pt x="6526" y="882"/>
                    </a:cubicBezTo>
                    <a:lnTo>
                      <a:pt x="6526" y="892"/>
                    </a:lnTo>
                    <a:cubicBezTo>
                      <a:pt x="6111" y="1152"/>
                      <a:pt x="5675" y="1370"/>
                      <a:pt x="5229" y="1526"/>
                    </a:cubicBezTo>
                    <a:cubicBezTo>
                      <a:pt x="4793" y="1671"/>
                      <a:pt x="4337" y="1754"/>
                      <a:pt x="3880" y="1784"/>
                    </a:cubicBezTo>
                    <a:cubicBezTo>
                      <a:pt x="3777" y="1795"/>
                      <a:pt x="3673" y="1795"/>
                      <a:pt x="3580" y="1795"/>
                    </a:cubicBezTo>
                    <a:cubicBezTo>
                      <a:pt x="3258" y="1795"/>
                      <a:pt x="2937" y="1764"/>
                      <a:pt x="2635" y="1701"/>
                    </a:cubicBezTo>
                    <a:lnTo>
                      <a:pt x="2615" y="1701"/>
                    </a:lnTo>
                    <a:cubicBezTo>
                      <a:pt x="2273" y="1629"/>
                      <a:pt x="1962" y="1515"/>
                      <a:pt x="1671" y="1370"/>
                    </a:cubicBezTo>
                    <a:cubicBezTo>
                      <a:pt x="1422" y="1245"/>
                      <a:pt x="1194" y="1090"/>
                      <a:pt x="997" y="913"/>
                    </a:cubicBezTo>
                    <a:lnTo>
                      <a:pt x="997" y="913"/>
                    </a:lnTo>
                    <a:lnTo>
                      <a:pt x="1007" y="924"/>
                    </a:lnTo>
                    <a:cubicBezTo>
                      <a:pt x="851" y="779"/>
                      <a:pt x="706" y="623"/>
                      <a:pt x="572" y="447"/>
                    </a:cubicBezTo>
                    <a:cubicBezTo>
                      <a:pt x="561" y="426"/>
                      <a:pt x="540" y="415"/>
                      <a:pt x="519" y="415"/>
                    </a:cubicBezTo>
                    <a:cubicBezTo>
                      <a:pt x="489" y="415"/>
                      <a:pt x="468" y="426"/>
                      <a:pt x="457" y="436"/>
                    </a:cubicBezTo>
                    <a:cubicBezTo>
                      <a:pt x="447" y="447"/>
                      <a:pt x="436" y="457"/>
                      <a:pt x="436" y="467"/>
                    </a:cubicBezTo>
                    <a:cubicBezTo>
                      <a:pt x="416" y="488"/>
                      <a:pt x="385" y="509"/>
                      <a:pt x="364" y="530"/>
                    </a:cubicBezTo>
                    <a:cubicBezTo>
                      <a:pt x="343" y="550"/>
                      <a:pt x="312" y="581"/>
                      <a:pt x="302" y="602"/>
                    </a:cubicBezTo>
                    <a:cubicBezTo>
                      <a:pt x="260" y="654"/>
                      <a:pt x="229" y="716"/>
                      <a:pt x="198" y="789"/>
                    </a:cubicBezTo>
                    <a:cubicBezTo>
                      <a:pt x="167" y="851"/>
                      <a:pt x="157" y="913"/>
                      <a:pt x="146" y="986"/>
                    </a:cubicBezTo>
                    <a:cubicBezTo>
                      <a:pt x="136" y="1058"/>
                      <a:pt x="136" y="1131"/>
                      <a:pt x="136" y="1204"/>
                    </a:cubicBezTo>
                    <a:cubicBezTo>
                      <a:pt x="146" y="1339"/>
                      <a:pt x="187" y="1484"/>
                      <a:pt x="240" y="1618"/>
                    </a:cubicBezTo>
                    <a:cubicBezTo>
                      <a:pt x="270" y="1671"/>
                      <a:pt x="302" y="1733"/>
                      <a:pt x="353" y="1795"/>
                    </a:cubicBezTo>
                    <a:cubicBezTo>
                      <a:pt x="374" y="1816"/>
                      <a:pt x="406" y="1847"/>
                      <a:pt x="426" y="1878"/>
                    </a:cubicBezTo>
                    <a:cubicBezTo>
                      <a:pt x="457" y="1899"/>
                      <a:pt x="478" y="1920"/>
                      <a:pt x="499" y="1950"/>
                    </a:cubicBezTo>
                    <a:lnTo>
                      <a:pt x="530" y="2013"/>
                    </a:lnTo>
                    <a:cubicBezTo>
                      <a:pt x="540" y="2033"/>
                      <a:pt x="551" y="2054"/>
                      <a:pt x="551" y="2086"/>
                    </a:cubicBezTo>
                    <a:cubicBezTo>
                      <a:pt x="561" y="2106"/>
                      <a:pt x="551" y="2137"/>
                      <a:pt x="551" y="2179"/>
                    </a:cubicBezTo>
                    <a:cubicBezTo>
                      <a:pt x="540" y="2231"/>
                      <a:pt x="530" y="2293"/>
                      <a:pt x="499" y="2355"/>
                    </a:cubicBezTo>
                    <a:cubicBezTo>
                      <a:pt x="468" y="2418"/>
                      <a:pt x="436" y="2490"/>
                      <a:pt x="406" y="2552"/>
                    </a:cubicBezTo>
                    <a:lnTo>
                      <a:pt x="312" y="2739"/>
                    </a:lnTo>
                    <a:cubicBezTo>
                      <a:pt x="240" y="2895"/>
                      <a:pt x="187" y="3050"/>
                      <a:pt x="136" y="3206"/>
                    </a:cubicBezTo>
                    <a:cubicBezTo>
                      <a:pt x="53" y="3496"/>
                      <a:pt x="1" y="3787"/>
                      <a:pt x="1" y="4077"/>
                    </a:cubicBezTo>
                    <a:cubicBezTo>
                      <a:pt x="12" y="4357"/>
                      <a:pt x="63" y="4637"/>
                      <a:pt x="157" y="4917"/>
                    </a:cubicBezTo>
                    <a:cubicBezTo>
                      <a:pt x="250" y="5198"/>
                      <a:pt x="385" y="5467"/>
                      <a:pt x="582" y="5768"/>
                    </a:cubicBezTo>
                    <a:cubicBezTo>
                      <a:pt x="696" y="5944"/>
                      <a:pt x="831" y="6162"/>
                      <a:pt x="955" y="6380"/>
                    </a:cubicBezTo>
                    <a:cubicBezTo>
                      <a:pt x="1080" y="6598"/>
                      <a:pt x="1183" y="6805"/>
                      <a:pt x="1266" y="7012"/>
                    </a:cubicBezTo>
                    <a:cubicBezTo>
                      <a:pt x="1411" y="7355"/>
                      <a:pt x="1505" y="7687"/>
                      <a:pt x="1547" y="7998"/>
                    </a:cubicBezTo>
                    <a:lnTo>
                      <a:pt x="1547" y="8008"/>
                    </a:lnTo>
                    <a:lnTo>
                      <a:pt x="1557" y="8019"/>
                    </a:lnTo>
                    <a:cubicBezTo>
                      <a:pt x="1588" y="8299"/>
                      <a:pt x="1588" y="8579"/>
                      <a:pt x="1557" y="8859"/>
                    </a:cubicBezTo>
                    <a:cubicBezTo>
                      <a:pt x="1536" y="8953"/>
                      <a:pt x="1515" y="9056"/>
                      <a:pt x="1494" y="9160"/>
                    </a:cubicBezTo>
                    <a:cubicBezTo>
                      <a:pt x="1484" y="9212"/>
                      <a:pt x="1505" y="9253"/>
                      <a:pt x="1557" y="9264"/>
                    </a:cubicBezTo>
                    <a:cubicBezTo>
                      <a:pt x="1567" y="9274"/>
                      <a:pt x="1577" y="9285"/>
                      <a:pt x="1598" y="9285"/>
                    </a:cubicBezTo>
                    <a:cubicBezTo>
                      <a:pt x="1972" y="9368"/>
                      <a:pt x="2366" y="9409"/>
                      <a:pt x="2884" y="9419"/>
                    </a:cubicBezTo>
                    <a:lnTo>
                      <a:pt x="3850" y="9419"/>
                    </a:lnTo>
                    <a:cubicBezTo>
                      <a:pt x="3963" y="9419"/>
                      <a:pt x="4088" y="9409"/>
                      <a:pt x="4202" y="9409"/>
                    </a:cubicBezTo>
                    <a:lnTo>
                      <a:pt x="4306" y="9409"/>
                    </a:lnTo>
                    <a:cubicBezTo>
                      <a:pt x="4606" y="9409"/>
                      <a:pt x="4908" y="9419"/>
                      <a:pt x="5198" y="9430"/>
                    </a:cubicBezTo>
                    <a:lnTo>
                      <a:pt x="5240" y="9430"/>
                    </a:lnTo>
                    <a:cubicBezTo>
                      <a:pt x="5613" y="9440"/>
                      <a:pt x="5976" y="9451"/>
                      <a:pt x="6339" y="9451"/>
                    </a:cubicBezTo>
                    <a:lnTo>
                      <a:pt x="9482" y="9451"/>
                    </a:lnTo>
                    <a:cubicBezTo>
                      <a:pt x="9502" y="9451"/>
                      <a:pt x="9523" y="9451"/>
                      <a:pt x="9544" y="9440"/>
                    </a:cubicBezTo>
                    <a:cubicBezTo>
                      <a:pt x="9565" y="9430"/>
                      <a:pt x="9575" y="9409"/>
                      <a:pt x="9575" y="9378"/>
                    </a:cubicBezTo>
                    <a:cubicBezTo>
                      <a:pt x="9585" y="9368"/>
                      <a:pt x="9585" y="9357"/>
                      <a:pt x="9585" y="9347"/>
                    </a:cubicBezTo>
                    <a:cubicBezTo>
                      <a:pt x="9658" y="9004"/>
                      <a:pt x="9700" y="8651"/>
                      <a:pt x="9731" y="8299"/>
                    </a:cubicBezTo>
                    <a:cubicBezTo>
                      <a:pt x="9762" y="7967"/>
                      <a:pt x="9772" y="7604"/>
                      <a:pt x="9772" y="7231"/>
                    </a:cubicBezTo>
                    <a:cubicBezTo>
                      <a:pt x="9772" y="6567"/>
                      <a:pt x="9710" y="5871"/>
                      <a:pt x="9585" y="5104"/>
                    </a:cubicBezTo>
                    <a:cubicBezTo>
                      <a:pt x="9534" y="4772"/>
                      <a:pt x="9472" y="4430"/>
                      <a:pt x="9399" y="4057"/>
                    </a:cubicBezTo>
                    <a:cubicBezTo>
                      <a:pt x="9357" y="3859"/>
                      <a:pt x="9306" y="3652"/>
                      <a:pt x="9264" y="3455"/>
                    </a:cubicBezTo>
                    <a:lnTo>
                      <a:pt x="9223" y="3268"/>
                    </a:lnTo>
                    <a:cubicBezTo>
                      <a:pt x="9108" y="2791"/>
                      <a:pt x="8984" y="2272"/>
                      <a:pt x="8818" y="1784"/>
                    </a:cubicBezTo>
                    <a:cubicBezTo>
                      <a:pt x="8683" y="1390"/>
                      <a:pt x="8527" y="1069"/>
                      <a:pt x="8351" y="789"/>
                    </a:cubicBezTo>
                    <a:cubicBezTo>
                      <a:pt x="8258" y="633"/>
                      <a:pt x="8144" y="488"/>
                      <a:pt x="8029" y="364"/>
                    </a:cubicBezTo>
                    <a:cubicBezTo>
                      <a:pt x="7916" y="239"/>
                      <a:pt x="7791" y="115"/>
                      <a:pt x="7646" y="11"/>
                    </a:cubicBezTo>
                    <a:cubicBezTo>
                      <a:pt x="7635" y="11"/>
                      <a:pt x="7615" y="0"/>
                      <a:pt x="76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422;p63">
                <a:extLst>
                  <a:ext uri="{FF2B5EF4-FFF2-40B4-BE49-F238E27FC236}">
                    <a16:creationId xmlns:a16="http://schemas.microsoft.com/office/drawing/2014/main" id="{2A1E65CC-02C5-4741-B76D-E55DA3E4BF5A}"/>
                  </a:ext>
                </a:extLst>
              </p:cNvPr>
              <p:cNvSpPr/>
              <p:nvPr/>
            </p:nvSpPr>
            <p:spPr>
              <a:xfrm>
                <a:off x="2134925" y="2506800"/>
                <a:ext cx="94150" cy="227975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9119" extrusionOk="0">
                    <a:moveTo>
                      <a:pt x="2003" y="1"/>
                    </a:moveTo>
                    <a:cubicBezTo>
                      <a:pt x="1899" y="115"/>
                      <a:pt x="1795" y="229"/>
                      <a:pt x="1701" y="354"/>
                    </a:cubicBezTo>
                    <a:cubicBezTo>
                      <a:pt x="1473" y="654"/>
                      <a:pt x="1276" y="986"/>
                      <a:pt x="1131" y="1339"/>
                    </a:cubicBezTo>
                    <a:lnTo>
                      <a:pt x="1131" y="1329"/>
                    </a:lnTo>
                    <a:cubicBezTo>
                      <a:pt x="996" y="1640"/>
                      <a:pt x="903" y="1961"/>
                      <a:pt x="861" y="2293"/>
                    </a:cubicBezTo>
                    <a:cubicBezTo>
                      <a:pt x="841" y="2459"/>
                      <a:pt x="830" y="2625"/>
                      <a:pt x="830" y="2791"/>
                    </a:cubicBezTo>
                    <a:cubicBezTo>
                      <a:pt x="841" y="2957"/>
                      <a:pt x="851" y="3123"/>
                      <a:pt x="871" y="3289"/>
                    </a:cubicBezTo>
                    <a:cubicBezTo>
                      <a:pt x="913" y="3549"/>
                      <a:pt x="965" y="3807"/>
                      <a:pt x="1027" y="4067"/>
                    </a:cubicBezTo>
                    <a:cubicBezTo>
                      <a:pt x="1079" y="4316"/>
                      <a:pt x="1152" y="4565"/>
                      <a:pt x="1203" y="4814"/>
                    </a:cubicBezTo>
                    <a:cubicBezTo>
                      <a:pt x="1245" y="4980"/>
                      <a:pt x="1276" y="5146"/>
                      <a:pt x="1307" y="5312"/>
                    </a:cubicBezTo>
                    <a:cubicBezTo>
                      <a:pt x="1339" y="5478"/>
                      <a:pt x="1359" y="5633"/>
                      <a:pt x="1380" y="5789"/>
                    </a:cubicBezTo>
                    <a:cubicBezTo>
                      <a:pt x="1401" y="5955"/>
                      <a:pt x="1422" y="6110"/>
                      <a:pt x="1432" y="6276"/>
                    </a:cubicBezTo>
                    <a:cubicBezTo>
                      <a:pt x="1442" y="6432"/>
                      <a:pt x="1442" y="6598"/>
                      <a:pt x="1432" y="6764"/>
                    </a:cubicBezTo>
                    <a:cubicBezTo>
                      <a:pt x="1411" y="6919"/>
                      <a:pt x="1390" y="7075"/>
                      <a:pt x="1349" y="7231"/>
                    </a:cubicBezTo>
                    <a:cubicBezTo>
                      <a:pt x="1318" y="7366"/>
                      <a:pt x="1266" y="7490"/>
                      <a:pt x="1203" y="7615"/>
                    </a:cubicBezTo>
                    <a:cubicBezTo>
                      <a:pt x="1100" y="7864"/>
                      <a:pt x="975" y="8092"/>
                      <a:pt x="820" y="8299"/>
                    </a:cubicBezTo>
                    <a:cubicBezTo>
                      <a:pt x="664" y="8507"/>
                      <a:pt x="498" y="8694"/>
                      <a:pt x="301" y="8860"/>
                    </a:cubicBezTo>
                    <a:cubicBezTo>
                      <a:pt x="208" y="8943"/>
                      <a:pt x="104" y="9026"/>
                      <a:pt x="0" y="9109"/>
                    </a:cubicBezTo>
                    <a:lnTo>
                      <a:pt x="322" y="9109"/>
                    </a:lnTo>
                    <a:cubicBezTo>
                      <a:pt x="509" y="9119"/>
                      <a:pt x="695" y="9119"/>
                      <a:pt x="882" y="9119"/>
                    </a:cubicBezTo>
                    <a:lnTo>
                      <a:pt x="3455" y="9119"/>
                    </a:lnTo>
                    <a:cubicBezTo>
                      <a:pt x="3485" y="9119"/>
                      <a:pt x="3506" y="9109"/>
                      <a:pt x="3527" y="9098"/>
                    </a:cubicBezTo>
                    <a:cubicBezTo>
                      <a:pt x="3548" y="9088"/>
                      <a:pt x="3558" y="9067"/>
                      <a:pt x="3558" y="9036"/>
                    </a:cubicBezTo>
                    <a:cubicBezTo>
                      <a:pt x="3568" y="9026"/>
                      <a:pt x="3568" y="9015"/>
                      <a:pt x="3568" y="9005"/>
                    </a:cubicBezTo>
                    <a:cubicBezTo>
                      <a:pt x="3641" y="8662"/>
                      <a:pt x="3683" y="8309"/>
                      <a:pt x="3714" y="7957"/>
                    </a:cubicBezTo>
                    <a:cubicBezTo>
                      <a:pt x="3745" y="7615"/>
                      <a:pt x="3766" y="7262"/>
                      <a:pt x="3755" y="6889"/>
                    </a:cubicBezTo>
                    <a:cubicBezTo>
                      <a:pt x="3755" y="6235"/>
                      <a:pt x="3693" y="5529"/>
                      <a:pt x="3579" y="4762"/>
                    </a:cubicBezTo>
                    <a:cubicBezTo>
                      <a:pt x="3517" y="4420"/>
                      <a:pt x="3455" y="4077"/>
                      <a:pt x="3382" y="3715"/>
                    </a:cubicBezTo>
                    <a:cubicBezTo>
                      <a:pt x="3351" y="3559"/>
                      <a:pt x="3310" y="3403"/>
                      <a:pt x="3278" y="3258"/>
                    </a:cubicBezTo>
                    <a:lnTo>
                      <a:pt x="3268" y="3185"/>
                    </a:lnTo>
                    <a:lnTo>
                      <a:pt x="3247" y="3113"/>
                    </a:lnTo>
                    <a:lnTo>
                      <a:pt x="3206" y="2926"/>
                    </a:lnTo>
                    <a:cubicBezTo>
                      <a:pt x="3102" y="2438"/>
                      <a:pt x="2978" y="1930"/>
                      <a:pt x="2801" y="1442"/>
                    </a:cubicBezTo>
                    <a:cubicBezTo>
                      <a:pt x="2666" y="1048"/>
                      <a:pt x="2510" y="727"/>
                      <a:pt x="2334" y="447"/>
                    </a:cubicBezTo>
                    <a:cubicBezTo>
                      <a:pt x="2241" y="291"/>
                      <a:pt x="2137" y="146"/>
                      <a:pt x="2012" y="22"/>
                    </a:cubicBezTo>
                    <a:cubicBezTo>
                      <a:pt x="2012" y="11"/>
                      <a:pt x="2012" y="11"/>
                      <a:pt x="2003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423;p63">
                <a:extLst>
                  <a:ext uri="{FF2B5EF4-FFF2-40B4-BE49-F238E27FC236}">
                    <a16:creationId xmlns:a16="http://schemas.microsoft.com/office/drawing/2014/main" id="{D41993B3-8533-40B4-A333-E1695A6D2A54}"/>
                  </a:ext>
                </a:extLst>
              </p:cNvPr>
              <p:cNvSpPr/>
              <p:nvPr/>
            </p:nvSpPr>
            <p:spPr>
              <a:xfrm>
                <a:off x="1684725" y="2280675"/>
                <a:ext cx="94175" cy="193725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7749" extrusionOk="0">
                    <a:moveTo>
                      <a:pt x="2428" y="1"/>
                    </a:moveTo>
                    <a:cubicBezTo>
                      <a:pt x="2356" y="1"/>
                      <a:pt x="2273" y="11"/>
                      <a:pt x="2179" y="21"/>
                    </a:cubicBezTo>
                    <a:cubicBezTo>
                      <a:pt x="2065" y="42"/>
                      <a:pt x="1941" y="84"/>
                      <a:pt x="1795" y="146"/>
                    </a:cubicBezTo>
                    <a:cubicBezTo>
                      <a:pt x="1577" y="239"/>
                      <a:pt x="1370" y="384"/>
                      <a:pt x="1183" y="582"/>
                    </a:cubicBezTo>
                    <a:cubicBezTo>
                      <a:pt x="1100" y="665"/>
                      <a:pt x="1028" y="758"/>
                      <a:pt x="934" y="882"/>
                    </a:cubicBezTo>
                    <a:cubicBezTo>
                      <a:pt x="872" y="976"/>
                      <a:pt x="800" y="1089"/>
                      <a:pt x="737" y="1204"/>
                    </a:cubicBezTo>
                    <a:cubicBezTo>
                      <a:pt x="623" y="1411"/>
                      <a:pt x="519" y="1640"/>
                      <a:pt x="426" y="1919"/>
                    </a:cubicBezTo>
                    <a:cubicBezTo>
                      <a:pt x="332" y="2168"/>
                      <a:pt x="249" y="2438"/>
                      <a:pt x="187" y="2708"/>
                    </a:cubicBezTo>
                    <a:cubicBezTo>
                      <a:pt x="146" y="2874"/>
                      <a:pt x="115" y="3050"/>
                      <a:pt x="94" y="3226"/>
                    </a:cubicBezTo>
                    <a:cubicBezTo>
                      <a:pt x="63" y="3382"/>
                      <a:pt x="53" y="3548"/>
                      <a:pt x="32" y="3735"/>
                    </a:cubicBezTo>
                    <a:cubicBezTo>
                      <a:pt x="0" y="4337"/>
                      <a:pt x="42" y="4990"/>
                      <a:pt x="177" y="5737"/>
                    </a:cubicBezTo>
                    <a:cubicBezTo>
                      <a:pt x="270" y="6234"/>
                      <a:pt x="395" y="6732"/>
                      <a:pt x="509" y="7210"/>
                    </a:cubicBezTo>
                    <a:cubicBezTo>
                      <a:pt x="551" y="7345"/>
                      <a:pt x="581" y="7469"/>
                      <a:pt x="613" y="7594"/>
                    </a:cubicBezTo>
                    <a:lnTo>
                      <a:pt x="602" y="7615"/>
                    </a:lnTo>
                    <a:lnTo>
                      <a:pt x="581" y="7666"/>
                    </a:lnTo>
                    <a:cubicBezTo>
                      <a:pt x="581" y="7677"/>
                      <a:pt x="581" y="7697"/>
                      <a:pt x="592" y="7707"/>
                    </a:cubicBezTo>
                    <a:cubicBezTo>
                      <a:pt x="592" y="7728"/>
                      <a:pt x="613" y="7739"/>
                      <a:pt x="623" y="7739"/>
                    </a:cubicBezTo>
                    <a:cubicBezTo>
                      <a:pt x="634" y="7749"/>
                      <a:pt x="634" y="7749"/>
                      <a:pt x="644" y="7749"/>
                    </a:cubicBezTo>
                    <a:cubicBezTo>
                      <a:pt x="664" y="7749"/>
                      <a:pt x="696" y="7728"/>
                      <a:pt x="706" y="7697"/>
                    </a:cubicBezTo>
                    <a:lnTo>
                      <a:pt x="768" y="7511"/>
                    </a:lnTo>
                    <a:cubicBezTo>
                      <a:pt x="820" y="7407"/>
                      <a:pt x="872" y="7303"/>
                      <a:pt x="924" y="7220"/>
                    </a:cubicBezTo>
                    <a:cubicBezTo>
                      <a:pt x="976" y="7117"/>
                      <a:pt x="1038" y="7023"/>
                      <a:pt x="1090" y="6930"/>
                    </a:cubicBezTo>
                    <a:cubicBezTo>
                      <a:pt x="1224" y="6712"/>
                      <a:pt x="1370" y="6504"/>
                      <a:pt x="1494" y="6328"/>
                    </a:cubicBezTo>
                    <a:cubicBezTo>
                      <a:pt x="1650" y="6110"/>
                      <a:pt x="1816" y="5882"/>
                      <a:pt x="1982" y="5664"/>
                    </a:cubicBezTo>
                    <a:cubicBezTo>
                      <a:pt x="2117" y="5478"/>
                      <a:pt x="2252" y="5291"/>
                      <a:pt x="2386" y="5093"/>
                    </a:cubicBezTo>
                    <a:cubicBezTo>
                      <a:pt x="2656" y="4731"/>
                      <a:pt x="2957" y="4284"/>
                      <a:pt x="3216" y="3807"/>
                    </a:cubicBezTo>
                    <a:cubicBezTo>
                      <a:pt x="3341" y="3579"/>
                      <a:pt x="3444" y="3351"/>
                      <a:pt x="3527" y="3123"/>
                    </a:cubicBezTo>
                    <a:cubicBezTo>
                      <a:pt x="3610" y="2894"/>
                      <a:pt x="3673" y="2666"/>
                      <a:pt x="3714" y="2449"/>
                    </a:cubicBezTo>
                    <a:cubicBezTo>
                      <a:pt x="3756" y="2200"/>
                      <a:pt x="3766" y="1961"/>
                      <a:pt x="3756" y="1723"/>
                    </a:cubicBezTo>
                    <a:cubicBezTo>
                      <a:pt x="3735" y="1484"/>
                      <a:pt x="3693" y="1245"/>
                      <a:pt x="3610" y="1006"/>
                    </a:cubicBezTo>
                    <a:cubicBezTo>
                      <a:pt x="3569" y="882"/>
                      <a:pt x="3517" y="758"/>
                      <a:pt x="3455" y="644"/>
                    </a:cubicBezTo>
                    <a:cubicBezTo>
                      <a:pt x="3403" y="519"/>
                      <a:pt x="3320" y="405"/>
                      <a:pt x="3227" y="312"/>
                    </a:cubicBezTo>
                    <a:cubicBezTo>
                      <a:pt x="3144" y="229"/>
                      <a:pt x="3029" y="156"/>
                      <a:pt x="2926" y="104"/>
                    </a:cubicBezTo>
                    <a:cubicBezTo>
                      <a:pt x="2863" y="84"/>
                      <a:pt x="2812" y="63"/>
                      <a:pt x="2750" y="42"/>
                    </a:cubicBezTo>
                    <a:cubicBezTo>
                      <a:pt x="2688" y="21"/>
                      <a:pt x="2625" y="11"/>
                      <a:pt x="25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424;p63">
                <a:extLst>
                  <a:ext uri="{FF2B5EF4-FFF2-40B4-BE49-F238E27FC236}">
                    <a16:creationId xmlns:a16="http://schemas.microsoft.com/office/drawing/2014/main" id="{B16A6D85-338D-4F5D-BA23-734A45CD1004}"/>
                  </a:ext>
                </a:extLst>
              </p:cNvPr>
              <p:cNvSpPr/>
              <p:nvPr/>
            </p:nvSpPr>
            <p:spPr>
              <a:xfrm>
                <a:off x="1619125" y="2428225"/>
                <a:ext cx="74200" cy="14732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5893" extrusionOk="0">
                    <a:moveTo>
                      <a:pt x="1059" y="1"/>
                    </a:moveTo>
                    <a:cubicBezTo>
                      <a:pt x="872" y="1"/>
                      <a:pt x="674" y="63"/>
                      <a:pt x="519" y="187"/>
                    </a:cubicBezTo>
                    <a:cubicBezTo>
                      <a:pt x="436" y="249"/>
                      <a:pt x="353" y="332"/>
                      <a:pt x="280" y="426"/>
                    </a:cubicBezTo>
                    <a:cubicBezTo>
                      <a:pt x="218" y="519"/>
                      <a:pt x="156" y="623"/>
                      <a:pt x="114" y="747"/>
                    </a:cubicBezTo>
                    <a:cubicBezTo>
                      <a:pt x="73" y="851"/>
                      <a:pt x="42" y="976"/>
                      <a:pt x="21" y="1121"/>
                    </a:cubicBezTo>
                    <a:cubicBezTo>
                      <a:pt x="1" y="1256"/>
                      <a:pt x="1" y="1391"/>
                      <a:pt x="10" y="1494"/>
                    </a:cubicBezTo>
                    <a:cubicBezTo>
                      <a:pt x="21" y="1722"/>
                      <a:pt x="52" y="1961"/>
                      <a:pt x="125" y="2231"/>
                    </a:cubicBezTo>
                    <a:cubicBezTo>
                      <a:pt x="187" y="2469"/>
                      <a:pt x="270" y="2718"/>
                      <a:pt x="384" y="2988"/>
                    </a:cubicBezTo>
                    <a:cubicBezTo>
                      <a:pt x="602" y="3476"/>
                      <a:pt x="893" y="3963"/>
                      <a:pt x="1255" y="4430"/>
                    </a:cubicBezTo>
                    <a:cubicBezTo>
                      <a:pt x="1598" y="4876"/>
                      <a:pt x="1981" y="5260"/>
                      <a:pt x="2396" y="5581"/>
                    </a:cubicBezTo>
                    <a:cubicBezTo>
                      <a:pt x="2552" y="5696"/>
                      <a:pt x="2707" y="5800"/>
                      <a:pt x="2863" y="5882"/>
                    </a:cubicBezTo>
                    <a:cubicBezTo>
                      <a:pt x="2863" y="5892"/>
                      <a:pt x="2873" y="5892"/>
                      <a:pt x="2873" y="5892"/>
                    </a:cubicBezTo>
                    <a:cubicBezTo>
                      <a:pt x="2894" y="5892"/>
                      <a:pt x="2905" y="5882"/>
                      <a:pt x="2905" y="5872"/>
                    </a:cubicBezTo>
                    <a:cubicBezTo>
                      <a:pt x="2915" y="5862"/>
                      <a:pt x="2915" y="5851"/>
                      <a:pt x="2915" y="5841"/>
                    </a:cubicBezTo>
                    <a:lnTo>
                      <a:pt x="2894" y="5820"/>
                    </a:lnTo>
                    <a:lnTo>
                      <a:pt x="2905" y="5820"/>
                    </a:lnTo>
                    <a:cubicBezTo>
                      <a:pt x="2926" y="5820"/>
                      <a:pt x="2936" y="5820"/>
                      <a:pt x="2946" y="5809"/>
                    </a:cubicBezTo>
                    <a:cubicBezTo>
                      <a:pt x="2956" y="5800"/>
                      <a:pt x="2967" y="5779"/>
                      <a:pt x="2967" y="5768"/>
                    </a:cubicBezTo>
                    <a:cubicBezTo>
                      <a:pt x="2936" y="5405"/>
                      <a:pt x="2936" y="5042"/>
                      <a:pt x="2926" y="4689"/>
                    </a:cubicBezTo>
                    <a:lnTo>
                      <a:pt x="2926" y="4658"/>
                    </a:lnTo>
                    <a:cubicBezTo>
                      <a:pt x="2926" y="4316"/>
                      <a:pt x="2915" y="3963"/>
                      <a:pt x="2894" y="3610"/>
                    </a:cubicBezTo>
                    <a:cubicBezTo>
                      <a:pt x="2873" y="3227"/>
                      <a:pt x="2832" y="2874"/>
                      <a:pt x="2780" y="2542"/>
                    </a:cubicBezTo>
                    <a:cubicBezTo>
                      <a:pt x="2749" y="2397"/>
                      <a:pt x="2718" y="2262"/>
                      <a:pt x="2687" y="2127"/>
                    </a:cubicBezTo>
                    <a:cubicBezTo>
                      <a:pt x="2666" y="1992"/>
                      <a:pt x="2624" y="1858"/>
                      <a:pt x="2594" y="1733"/>
                    </a:cubicBezTo>
                    <a:cubicBezTo>
                      <a:pt x="2511" y="1443"/>
                      <a:pt x="2417" y="1194"/>
                      <a:pt x="2303" y="976"/>
                    </a:cubicBezTo>
                    <a:cubicBezTo>
                      <a:pt x="2179" y="717"/>
                      <a:pt x="2023" y="509"/>
                      <a:pt x="1836" y="343"/>
                    </a:cubicBezTo>
                    <a:cubicBezTo>
                      <a:pt x="1722" y="240"/>
                      <a:pt x="1608" y="167"/>
                      <a:pt x="1494" y="104"/>
                    </a:cubicBezTo>
                    <a:cubicBezTo>
                      <a:pt x="1380" y="53"/>
                      <a:pt x="1255" y="21"/>
                      <a:pt x="11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425;p63">
                <a:extLst>
                  <a:ext uri="{FF2B5EF4-FFF2-40B4-BE49-F238E27FC236}">
                    <a16:creationId xmlns:a16="http://schemas.microsoft.com/office/drawing/2014/main" id="{D4C1AF43-7936-4F07-A73B-CF7A45749C88}"/>
                  </a:ext>
                </a:extLst>
              </p:cNvPr>
              <p:cNvSpPr/>
              <p:nvPr/>
            </p:nvSpPr>
            <p:spPr>
              <a:xfrm>
                <a:off x="1710925" y="2404125"/>
                <a:ext cx="112825" cy="172975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6919" extrusionOk="0">
                    <a:moveTo>
                      <a:pt x="3299" y="0"/>
                    </a:moveTo>
                    <a:cubicBezTo>
                      <a:pt x="3175" y="10"/>
                      <a:pt x="3050" y="31"/>
                      <a:pt x="2915" y="83"/>
                    </a:cubicBezTo>
                    <a:cubicBezTo>
                      <a:pt x="2873" y="93"/>
                      <a:pt x="2822" y="114"/>
                      <a:pt x="2770" y="135"/>
                    </a:cubicBezTo>
                    <a:cubicBezTo>
                      <a:pt x="2728" y="166"/>
                      <a:pt x="2677" y="187"/>
                      <a:pt x="2625" y="208"/>
                    </a:cubicBezTo>
                    <a:cubicBezTo>
                      <a:pt x="2449" y="301"/>
                      <a:pt x="2283" y="404"/>
                      <a:pt x="2106" y="550"/>
                    </a:cubicBezTo>
                    <a:cubicBezTo>
                      <a:pt x="1795" y="789"/>
                      <a:pt x="1494" y="1110"/>
                      <a:pt x="1235" y="1483"/>
                    </a:cubicBezTo>
                    <a:cubicBezTo>
                      <a:pt x="996" y="1836"/>
                      <a:pt x="789" y="2230"/>
                      <a:pt x="602" y="2697"/>
                    </a:cubicBezTo>
                    <a:cubicBezTo>
                      <a:pt x="425" y="3112"/>
                      <a:pt x="291" y="3569"/>
                      <a:pt x="197" y="4046"/>
                    </a:cubicBezTo>
                    <a:cubicBezTo>
                      <a:pt x="104" y="4491"/>
                      <a:pt x="42" y="4948"/>
                      <a:pt x="21" y="5394"/>
                    </a:cubicBezTo>
                    <a:cubicBezTo>
                      <a:pt x="1" y="5923"/>
                      <a:pt x="31" y="6421"/>
                      <a:pt x="114" y="6856"/>
                    </a:cubicBezTo>
                    <a:cubicBezTo>
                      <a:pt x="114" y="6877"/>
                      <a:pt x="135" y="6877"/>
                      <a:pt x="146" y="6877"/>
                    </a:cubicBezTo>
                    <a:cubicBezTo>
                      <a:pt x="146" y="6888"/>
                      <a:pt x="156" y="6898"/>
                      <a:pt x="167" y="6909"/>
                    </a:cubicBezTo>
                    <a:cubicBezTo>
                      <a:pt x="176" y="6909"/>
                      <a:pt x="187" y="6919"/>
                      <a:pt x="197" y="6919"/>
                    </a:cubicBezTo>
                    <a:cubicBezTo>
                      <a:pt x="229" y="6919"/>
                      <a:pt x="250" y="6898"/>
                      <a:pt x="259" y="6877"/>
                    </a:cubicBezTo>
                    <a:cubicBezTo>
                      <a:pt x="342" y="6743"/>
                      <a:pt x="446" y="6598"/>
                      <a:pt x="581" y="6421"/>
                    </a:cubicBezTo>
                    <a:cubicBezTo>
                      <a:pt x="1006" y="5871"/>
                      <a:pt x="1504" y="5383"/>
                      <a:pt x="1992" y="4896"/>
                    </a:cubicBezTo>
                    <a:cubicBezTo>
                      <a:pt x="2355" y="4533"/>
                      <a:pt x="2739" y="4149"/>
                      <a:pt x="3092" y="3755"/>
                    </a:cubicBezTo>
                    <a:cubicBezTo>
                      <a:pt x="3195" y="3631"/>
                      <a:pt x="3288" y="3516"/>
                      <a:pt x="3371" y="3403"/>
                    </a:cubicBezTo>
                    <a:cubicBezTo>
                      <a:pt x="3424" y="3340"/>
                      <a:pt x="3475" y="3278"/>
                      <a:pt x="3517" y="3205"/>
                    </a:cubicBezTo>
                    <a:cubicBezTo>
                      <a:pt x="3558" y="3164"/>
                      <a:pt x="3600" y="3112"/>
                      <a:pt x="3631" y="3060"/>
                    </a:cubicBezTo>
                    <a:lnTo>
                      <a:pt x="3641" y="3050"/>
                    </a:lnTo>
                    <a:cubicBezTo>
                      <a:pt x="3818" y="2822"/>
                      <a:pt x="3994" y="2594"/>
                      <a:pt x="4139" y="2355"/>
                    </a:cubicBezTo>
                    <a:cubicBezTo>
                      <a:pt x="4316" y="2075"/>
                      <a:pt x="4429" y="1815"/>
                      <a:pt x="4482" y="1566"/>
                    </a:cubicBezTo>
                    <a:cubicBezTo>
                      <a:pt x="4512" y="1432"/>
                      <a:pt x="4512" y="1287"/>
                      <a:pt x="4502" y="1151"/>
                    </a:cubicBezTo>
                    <a:cubicBezTo>
                      <a:pt x="4492" y="1017"/>
                      <a:pt x="4461" y="892"/>
                      <a:pt x="4419" y="757"/>
                    </a:cubicBezTo>
                    <a:cubicBezTo>
                      <a:pt x="4388" y="706"/>
                      <a:pt x="4367" y="653"/>
                      <a:pt x="4337" y="591"/>
                    </a:cubicBezTo>
                    <a:cubicBezTo>
                      <a:pt x="4305" y="529"/>
                      <a:pt x="4263" y="477"/>
                      <a:pt x="4233" y="436"/>
                    </a:cubicBezTo>
                    <a:cubicBezTo>
                      <a:pt x="4160" y="342"/>
                      <a:pt x="4067" y="259"/>
                      <a:pt x="3963" y="197"/>
                    </a:cubicBezTo>
                    <a:cubicBezTo>
                      <a:pt x="3786" y="72"/>
                      <a:pt x="3558" y="0"/>
                      <a:pt x="33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426;p63">
                <a:extLst>
                  <a:ext uri="{FF2B5EF4-FFF2-40B4-BE49-F238E27FC236}">
                    <a16:creationId xmlns:a16="http://schemas.microsoft.com/office/drawing/2014/main" id="{872ADC90-02C1-493A-B38B-2DD5FD3AEBDC}"/>
                  </a:ext>
                </a:extLst>
              </p:cNvPr>
              <p:cNvSpPr/>
              <p:nvPr/>
            </p:nvSpPr>
            <p:spPr>
              <a:xfrm>
                <a:off x="1697450" y="2293900"/>
                <a:ext cx="49550" cy="34105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3642" extrusionOk="0">
                    <a:moveTo>
                      <a:pt x="1950" y="0"/>
                    </a:moveTo>
                    <a:cubicBezTo>
                      <a:pt x="1940" y="0"/>
                      <a:pt x="1930" y="0"/>
                      <a:pt x="1919" y="11"/>
                    </a:cubicBezTo>
                    <a:cubicBezTo>
                      <a:pt x="1577" y="726"/>
                      <a:pt x="1276" y="1453"/>
                      <a:pt x="1027" y="2210"/>
                    </a:cubicBezTo>
                    <a:cubicBezTo>
                      <a:pt x="964" y="2397"/>
                      <a:pt x="902" y="2594"/>
                      <a:pt x="840" y="2780"/>
                    </a:cubicBezTo>
                    <a:cubicBezTo>
                      <a:pt x="789" y="2978"/>
                      <a:pt x="726" y="3174"/>
                      <a:pt x="674" y="3372"/>
                    </a:cubicBezTo>
                    <a:cubicBezTo>
                      <a:pt x="623" y="3569"/>
                      <a:pt x="570" y="3766"/>
                      <a:pt x="529" y="3963"/>
                    </a:cubicBezTo>
                    <a:cubicBezTo>
                      <a:pt x="477" y="4150"/>
                      <a:pt x="436" y="4357"/>
                      <a:pt x="394" y="4554"/>
                    </a:cubicBezTo>
                    <a:cubicBezTo>
                      <a:pt x="311" y="4949"/>
                      <a:pt x="249" y="5343"/>
                      <a:pt x="187" y="5737"/>
                    </a:cubicBezTo>
                    <a:cubicBezTo>
                      <a:pt x="125" y="6131"/>
                      <a:pt x="83" y="6525"/>
                      <a:pt x="52" y="6930"/>
                    </a:cubicBezTo>
                    <a:cubicBezTo>
                      <a:pt x="21" y="7344"/>
                      <a:pt x="10" y="7759"/>
                      <a:pt x="0" y="8174"/>
                    </a:cubicBezTo>
                    <a:cubicBezTo>
                      <a:pt x="0" y="8600"/>
                      <a:pt x="10" y="9025"/>
                      <a:pt x="31" y="9451"/>
                    </a:cubicBezTo>
                    <a:cubicBezTo>
                      <a:pt x="72" y="10145"/>
                      <a:pt x="155" y="10830"/>
                      <a:pt x="280" y="11514"/>
                    </a:cubicBezTo>
                    <a:cubicBezTo>
                      <a:pt x="342" y="11857"/>
                      <a:pt x="415" y="12199"/>
                      <a:pt x="498" y="12531"/>
                    </a:cubicBezTo>
                    <a:cubicBezTo>
                      <a:pt x="591" y="12884"/>
                      <a:pt x="695" y="13226"/>
                      <a:pt x="819" y="13558"/>
                    </a:cubicBezTo>
                    <a:cubicBezTo>
                      <a:pt x="830" y="13589"/>
                      <a:pt x="840" y="13610"/>
                      <a:pt x="872" y="13631"/>
                    </a:cubicBezTo>
                    <a:cubicBezTo>
                      <a:pt x="892" y="13641"/>
                      <a:pt x="923" y="13641"/>
                      <a:pt x="954" y="13641"/>
                    </a:cubicBezTo>
                    <a:cubicBezTo>
                      <a:pt x="1017" y="13621"/>
                      <a:pt x="1047" y="13558"/>
                      <a:pt x="1037" y="13506"/>
                    </a:cubicBezTo>
                    <a:lnTo>
                      <a:pt x="819" y="12791"/>
                    </a:lnTo>
                    <a:cubicBezTo>
                      <a:pt x="757" y="12552"/>
                      <a:pt x="695" y="12314"/>
                      <a:pt x="643" y="12075"/>
                    </a:cubicBezTo>
                    <a:cubicBezTo>
                      <a:pt x="529" y="11587"/>
                      <a:pt x="446" y="11099"/>
                      <a:pt x="374" y="10602"/>
                    </a:cubicBezTo>
                    <a:lnTo>
                      <a:pt x="374" y="10612"/>
                    </a:lnTo>
                    <a:cubicBezTo>
                      <a:pt x="270" y="9783"/>
                      <a:pt x="218" y="8942"/>
                      <a:pt x="228" y="8102"/>
                    </a:cubicBezTo>
                    <a:cubicBezTo>
                      <a:pt x="228" y="7687"/>
                      <a:pt x="249" y="7272"/>
                      <a:pt x="270" y="6857"/>
                    </a:cubicBezTo>
                    <a:cubicBezTo>
                      <a:pt x="301" y="6463"/>
                      <a:pt x="332" y="6058"/>
                      <a:pt x="384" y="5664"/>
                    </a:cubicBezTo>
                    <a:cubicBezTo>
                      <a:pt x="394" y="5581"/>
                      <a:pt x="404" y="5488"/>
                      <a:pt x="415" y="5405"/>
                    </a:cubicBezTo>
                    <a:lnTo>
                      <a:pt x="415" y="5384"/>
                    </a:lnTo>
                    <a:cubicBezTo>
                      <a:pt x="467" y="4990"/>
                      <a:pt x="540" y="4596"/>
                      <a:pt x="612" y="4212"/>
                    </a:cubicBezTo>
                    <a:cubicBezTo>
                      <a:pt x="653" y="4004"/>
                      <a:pt x="695" y="3808"/>
                      <a:pt x="736" y="3610"/>
                    </a:cubicBezTo>
                    <a:cubicBezTo>
                      <a:pt x="778" y="3413"/>
                      <a:pt x="830" y="3216"/>
                      <a:pt x="881" y="3019"/>
                    </a:cubicBezTo>
                    <a:cubicBezTo>
                      <a:pt x="1089" y="2252"/>
                      <a:pt x="1349" y="1484"/>
                      <a:pt x="1649" y="747"/>
                    </a:cubicBezTo>
                    <a:cubicBezTo>
                      <a:pt x="1660" y="726"/>
                      <a:pt x="1660" y="716"/>
                      <a:pt x="1670" y="706"/>
                    </a:cubicBezTo>
                    <a:cubicBezTo>
                      <a:pt x="1764" y="477"/>
                      <a:pt x="1867" y="260"/>
                      <a:pt x="1971" y="42"/>
                    </a:cubicBezTo>
                    <a:cubicBezTo>
                      <a:pt x="1981" y="32"/>
                      <a:pt x="1971" y="11"/>
                      <a:pt x="19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427;p63">
                <a:extLst>
                  <a:ext uri="{FF2B5EF4-FFF2-40B4-BE49-F238E27FC236}">
                    <a16:creationId xmlns:a16="http://schemas.microsoft.com/office/drawing/2014/main" id="{C5F792BC-A1E5-45B3-8CCE-B370D75B015B}"/>
                  </a:ext>
                </a:extLst>
              </p:cNvPr>
              <p:cNvSpPr/>
              <p:nvPr/>
            </p:nvSpPr>
            <p:spPr>
              <a:xfrm>
                <a:off x="1710150" y="2418650"/>
                <a:ext cx="88450" cy="189575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7583" extrusionOk="0">
                    <a:moveTo>
                      <a:pt x="3506" y="0"/>
                    </a:moveTo>
                    <a:cubicBezTo>
                      <a:pt x="3496" y="0"/>
                      <a:pt x="3496" y="0"/>
                      <a:pt x="3485" y="10"/>
                    </a:cubicBezTo>
                    <a:cubicBezTo>
                      <a:pt x="3081" y="467"/>
                      <a:pt x="2708" y="954"/>
                      <a:pt x="2344" y="1452"/>
                    </a:cubicBezTo>
                    <a:cubicBezTo>
                      <a:pt x="1971" y="1981"/>
                      <a:pt x="1639" y="2531"/>
                      <a:pt x="1328" y="3101"/>
                    </a:cubicBezTo>
                    <a:cubicBezTo>
                      <a:pt x="1027" y="3672"/>
                      <a:pt x="747" y="4263"/>
                      <a:pt x="529" y="4865"/>
                    </a:cubicBezTo>
                    <a:cubicBezTo>
                      <a:pt x="311" y="5456"/>
                      <a:pt x="135" y="6068"/>
                      <a:pt x="52" y="6690"/>
                    </a:cubicBezTo>
                    <a:cubicBezTo>
                      <a:pt x="32" y="6805"/>
                      <a:pt x="21" y="6929"/>
                      <a:pt x="11" y="7054"/>
                    </a:cubicBezTo>
                    <a:cubicBezTo>
                      <a:pt x="0" y="7188"/>
                      <a:pt x="0" y="7333"/>
                      <a:pt x="21" y="7469"/>
                    </a:cubicBezTo>
                    <a:lnTo>
                      <a:pt x="21" y="7479"/>
                    </a:lnTo>
                    <a:cubicBezTo>
                      <a:pt x="21" y="7541"/>
                      <a:pt x="62" y="7582"/>
                      <a:pt x="115" y="7582"/>
                    </a:cubicBezTo>
                    <a:cubicBezTo>
                      <a:pt x="166" y="7582"/>
                      <a:pt x="218" y="7531"/>
                      <a:pt x="218" y="7479"/>
                    </a:cubicBezTo>
                    <a:lnTo>
                      <a:pt x="218" y="7469"/>
                    </a:lnTo>
                    <a:cubicBezTo>
                      <a:pt x="228" y="7354"/>
                      <a:pt x="228" y="7251"/>
                      <a:pt x="228" y="7137"/>
                    </a:cubicBezTo>
                    <a:cubicBezTo>
                      <a:pt x="228" y="7033"/>
                      <a:pt x="239" y="6929"/>
                      <a:pt x="249" y="6826"/>
                    </a:cubicBezTo>
                    <a:lnTo>
                      <a:pt x="249" y="6836"/>
                    </a:lnTo>
                    <a:cubicBezTo>
                      <a:pt x="301" y="6411"/>
                      <a:pt x="373" y="5996"/>
                      <a:pt x="477" y="5581"/>
                    </a:cubicBezTo>
                    <a:cubicBezTo>
                      <a:pt x="581" y="5155"/>
                      <a:pt x="716" y="4730"/>
                      <a:pt x="882" y="4325"/>
                    </a:cubicBezTo>
                    <a:lnTo>
                      <a:pt x="882" y="4325"/>
                    </a:lnTo>
                    <a:lnTo>
                      <a:pt x="871" y="4346"/>
                    </a:lnTo>
                    <a:cubicBezTo>
                      <a:pt x="996" y="4035"/>
                      <a:pt x="1120" y="3744"/>
                      <a:pt x="1266" y="3454"/>
                    </a:cubicBezTo>
                    <a:cubicBezTo>
                      <a:pt x="1411" y="3154"/>
                      <a:pt x="1567" y="2873"/>
                      <a:pt x="1722" y="2593"/>
                    </a:cubicBezTo>
                    <a:cubicBezTo>
                      <a:pt x="1888" y="2313"/>
                      <a:pt x="2054" y="2033"/>
                      <a:pt x="2231" y="1764"/>
                    </a:cubicBezTo>
                    <a:cubicBezTo>
                      <a:pt x="2407" y="1504"/>
                      <a:pt x="2583" y="1234"/>
                      <a:pt x="2780" y="985"/>
                    </a:cubicBezTo>
                    <a:cubicBezTo>
                      <a:pt x="2801" y="954"/>
                      <a:pt x="2822" y="913"/>
                      <a:pt x="2853" y="881"/>
                    </a:cubicBezTo>
                    <a:cubicBezTo>
                      <a:pt x="3070" y="591"/>
                      <a:pt x="3289" y="321"/>
                      <a:pt x="3527" y="42"/>
                    </a:cubicBezTo>
                    <a:cubicBezTo>
                      <a:pt x="3538" y="31"/>
                      <a:pt x="3538" y="21"/>
                      <a:pt x="3527" y="10"/>
                    </a:cubicBezTo>
                    <a:cubicBezTo>
                      <a:pt x="3517" y="0"/>
                      <a:pt x="3517" y="0"/>
                      <a:pt x="3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428;p63">
                <a:extLst>
                  <a:ext uri="{FF2B5EF4-FFF2-40B4-BE49-F238E27FC236}">
                    <a16:creationId xmlns:a16="http://schemas.microsoft.com/office/drawing/2014/main" id="{C5A2D88E-7F86-4764-9C80-717A51D5B67F}"/>
                  </a:ext>
                </a:extLst>
              </p:cNvPr>
              <p:cNvSpPr/>
              <p:nvPr/>
            </p:nvSpPr>
            <p:spPr>
              <a:xfrm>
                <a:off x="1639350" y="2445100"/>
                <a:ext cx="74725" cy="156100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6244" extrusionOk="0">
                    <a:moveTo>
                      <a:pt x="31" y="0"/>
                    </a:moveTo>
                    <a:cubicBezTo>
                      <a:pt x="11" y="0"/>
                      <a:pt x="1" y="10"/>
                      <a:pt x="1" y="31"/>
                    </a:cubicBezTo>
                    <a:cubicBezTo>
                      <a:pt x="104" y="591"/>
                      <a:pt x="229" y="1141"/>
                      <a:pt x="395" y="1681"/>
                    </a:cubicBezTo>
                    <a:cubicBezTo>
                      <a:pt x="571" y="2251"/>
                      <a:pt x="768" y="2811"/>
                      <a:pt x="996" y="3361"/>
                    </a:cubicBezTo>
                    <a:cubicBezTo>
                      <a:pt x="1048" y="3496"/>
                      <a:pt x="1110" y="3631"/>
                      <a:pt x="1172" y="3755"/>
                    </a:cubicBezTo>
                    <a:cubicBezTo>
                      <a:pt x="1225" y="3890"/>
                      <a:pt x="1297" y="4014"/>
                      <a:pt x="1359" y="4139"/>
                    </a:cubicBezTo>
                    <a:cubicBezTo>
                      <a:pt x="1421" y="4274"/>
                      <a:pt x="1484" y="4398"/>
                      <a:pt x="1557" y="4523"/>
                    </a:cubicBezTo>
                    <a:lnTo>
                      <a:pt x="1774" y="4896"/>
                    </a:lnTo>
                    <a:cubicBezTo>
                      <a:pt x="1930" y="5134"/>
                      <a:pt x="2075" y="5373"/>
                      <a:pt x="2251" y="5591"/>
                    </a:cubicBezTo>
                    <a:cubicBezTo>
                      <a:pt x="2334" y="5695"/>
                      <a:pt x="2417" y="5798"/>
                      <a:pt x="2511" y="5902"/>
                    </a:cubicBezTo>
                    <a:cubicBezTo>
                      <a:pt x="2552" y="5954"/>
                      <a:pt x="2594" y="6006"/>
                      <a:pt x="2645" y="6047"/>
                    </a:cubicBezTo>
                    <a:cubicBezTo>
                      <a:pt x="2666" y="6079"/>
                      <a:pt x="2698" y="6110"/>
                      <a:pt x="2728" y="6130"/>
                    </a:cubicBezTo>
                    <a:cubicBezTo>
                      <a:pt x="2739" y="6151"/>
                      <a:pt x="2760" y="6162"/>
                      <a:pt x="2781" y="6172"/>
                    </a:cubicBezTo>
                    <a:cubicBezTo>
                      <a:pt x="2801" y="6193"/>
                      <a:pt x="2822" y="6213"/>
                      <a:pt x="2843" y="6224"/>
                    </a:cubicBezTo>
                    <a:cubicBezTo>
                      <a:pt x="2857" y="6238"/>
                      <a:pt x="2873" y="6244"/>
                      <a:pt x="2889" y="6244"/>
                    </a:cubicBezTo>
                    <a:cubicBezTo>
                      <a:pt x="2909" y="6244"/>
                      <a:pt x="2929" y="6235"/>
                      <a:pt x="2947" y="6224"/>
                    </a:cubicBezTo>
                    <a:cubicBezTo>
                      <a:pt x="2988" y="6193"/>
                      <a:pt x="2988" y="6130"/>
                      <a:pt x="2957" y="6100"/>
                    </a:cubicBezTo>
                    <a:cubicBezTo>
                      <a:pt x="2947" y="6079"/>
                      <a:pt x="2936" y="6068"/>
                      <a:pt x="2915" y="6047"/>
                    </a:cubicBezTo>
                    <a:cubicBezTo>
                      <a:pt x="2905" y="6037"/>
                      <a:pt x="2894" y="6017"/>
                      <a:pt x="2874" y="6006"/>
                    </a:cubicBezTo>
                    <a:cubicBezTo>
                      <a:pt x="2853" y="5975"/>
                      <a:pt x="2822" y="5944"/>
                      <a:pt x="2801" y="5913"/>
                    </a:cubicBezTo>
                    <a:cubicBezTo>
                      <a:pt x="2749" y="5861"/>
                      <a:pt x="2708" y="5809"/>
                      <a:pt x="2656" y="5747"/>
                    </a:cubicBezTo>
                    <a:cubicBezTo>
                      <a:pt x="2562" y="5643"/>
                      <a:pt x="2469" y="5529"/>
                      <a:pt x="2376" y="5415"/>
                    </a:cubicBezTo>
                    <a:cubicBezTo>
                      <a:pt x="2200" y="5187"/>
                      <a:pt x="2023" y="4948"/>
                      <a:pt x="1868" y="4710"/>
                    </a:cubicBezTo>
                    <a:cubicBezTo>
                      <a:pt x="1723" y="4491"/>
                      <a:pt x="1587" y="4263"/>
                      <a:pt x="1463" y="4035"/>
                    </a:cubicBezTo>
                    <a:cubicBezTo>
                      <a:pt x="1391" y="3921"/>
                      <a:pt x="1338" y="3807"/>
                      <a:pt x="1276" y="3682"/>
                    </a:cubicBezTo>
                    <a:cubicBezTo>
                      <a:pt x="1214" y="3569"/>
                      <a:pt x="1152" y="3444"/>
                      <a:pt x="1089" y="3320"/>
                    </a:cubicBezTo>
                    <a:cubicBezTo>
                      <a:pt x="976" y="3081"/>
                      <a:pt x="872" y="2832"/>
                      <a:pt x="778" y="2583"/>
                    </a:cubicBezTo>
                    <a:cubicBezTo>
                      <a:pt x="685" y="2345"/>
                      <a:pt x="591" y="2085"/>
                      <a:pt x="508" y="1836"/>
                    </a:cubicBezTo>
                    <a:cubicBezTo>
                      <a:pt x="322" y="1245"/>
                      <a:pt x="167" y="633"/>
                      <a:pt x="52" y="21"/>
                    </a:cubicBezTo>
                    <a:cubicBezTo>
                      <a:pt x="52" y="10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429;p63">
                <a:extLst>
                  <a:ext uri="{FF2B5EF4-FFF2-40B4-BE49-F238E27FC236}">
                    <a16:creationId xmlns:a16="http://schemas.microsoft.com/office/drawing/2014/main" id="{0206360D-221F-4C88-AAD2-89507438C5DC}"/>
                  </a:ext>
                </a:extLst>
              </p:cNvPr>
              <p:cNvSpPr/>
              <p:nvPr/>
            </p:nvSpPr>
            <p:spPr>
              <a:xfrm>
                <a:off x="1728300" y="2294925"/>
                <a:ext cx="417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9" extrusionOk="0">
                    <a:moveTo>
                      <a:pt x="73" y="1"/>
                    </a:moveTo>
                    <a:cubicBezTo>
                      <a:pt x="52" y="1"/>
                      <a:pt x="42" y="12"/>
                      <a:pt x="42" y="32"/>
                    </a:cubicBezTo>
                    <a:cubicBezTo>
                      <a:pt x="0" y="240"/>
                      <a:pt x="0" y="447"/>
                      <a:pt x="11" y="665"/>
                    </a:cubicBezTo>
                    <a:cubicBezTo>
                      <a:pt x="21" y="872"/>
                      <a:pt x="52" y="1090"/>
                      <a:pt x="115" y="1298"/>
                    </a:cubicBezTo>
                    <a:cubicBezTo>
                      <a:pt x="115" y="1308"/>
                      <a:pt x="115" y="1319"/>
                      <a:pt x="125" y="1319"/>
                    </a:cubicBezTo>
                    <a:cubicBezTo>
                      <a:pt x="125" y="1319"/>
                      <a:pt x="135" y="1329"/>
                      <a:pt x="145" y="1329"/>
                    </a:cubicBezTo>
                    <a:cubicBezTo>
                      <a:pt x="145" y="1319"/>
                      <a:pt x="156" y="1319"/>
                      <a:pt x="166" y="1308"/>
                    </a:cubicBezTo>
                    <a:lnTo>
                      <a:pt x="166" y="1287"/>
                    </a:lnTo>
                    <a:cubicBezTo>
                      <a:pt x="94" y="1038"/>
                      <a:pt x="62" y="779"/>
                      <a:pt x="62" y="519"/>
                    </a:cubicBezTo>
                    <a:cubicBezTo>
                      <a:pt x="52" y="364"/>
                      <a:pt x="62" y="198"/>
                      <a:pt x="94" y="32"/>
                    </a:cubicBezTo>
                    <a:cubicBezTo>
                      <a:pt x="94" y="22"/>
                      <a:pt x="83" y="12"/>
                      <a:pt x="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430;p63">
                <a:extLst>
                  <a:ext uri="{FF2B5EF4-FFF2-40B4-BE49-F238E27FC236}">
                    <a16:creationId xmlns:a16="http://schemas.microsoft.com/office/drawing/2014/main" id="{E78ECE70-B852-484B-87B7-F3FD34B3F067}"/>
                  </a:ext>
                </a:extLst>
              </p:cNvPr>
              <p:cNvSpPr/>
              <p:nvPr/>
            </p:nvSpPr>
            <p:spPr>
              <a:xfrm>
                <a:off x="1706000" y="2326050"/>
                <a:ext cx="11425" cy="5085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034" extrusionOk="0">
                    <a:moveTo>
                      <a:pt x="21" y="1"/>
                    </a:moveTo>
                    <a:cubicBezTo>
                      <a:pt x="11" y="11"/>
                      <a:pt x="0" y="21"/>
                      <a:pt x="0" y="32"/>
                    </a:cubicBezTo>
                    <a:cubicBezTo>
                      <a:pt x="32" y="374"/>
                      <a:pt x="62" y="706"/>
                      <a:pt x="125" y="1038"/>
                    </a:cubicBezTo>
                    <a:cubicBezTo>
                      <a:pt x="145" y="1204"/>
                      <a:pt x="187" y="1370"/>
                      <a:pt x="228" y="1536"/>
                    </a:cubicBezTo>
                    <a:cubicBezTo>
                      <a:pt x="270" y="1702"/>
                      <a:pt x="322" y="1858"/>
                      <a:pt x="394" y="2013"/>
                    </a:cubicBezTo>
                    <a:cubicBezTo>
                      <a:pt x="405" y="2034"/>
                      <a:pt x="415" y="2034"/>
                      <a:pt x="436" y="2034"/>
                    </a:cubicBezTo>
                    <a:cubicBezTo>
                      <a:pt x="447" y="2024"/>
                      <a:pt x="456" y="2003"/>
                      <a:pt x="447" y="1992"/>
                    </a:cubicBezTo>
                    <a:cubicBezTo>
                      <a:pt x="394" y="1847"/>
                      <a:pt x="343" y="1713"/>
                      <a:pt x="301" y="1567"/>
                    </a:cubicBezTo>
                    <a:cubicBezTo>
                      <a:pt x="228" y="1318"/>
                      <a:pt x="187" y="1059"/>
                      <a:pt x="145" y="810"/>
                    </a:cubicBezTo>
                    <a:cubicBezTo>
                      <a:pt x="104" y="551"/>
                      <a:pt x="83" y="291"/>
                      <a:pt x="62" y="32"/>
                    </a:cubicBezTo>
                    <a:cubicBezTo>
                      <a:pt x="52" y="11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431;p63">
                <a:extLst>
                  <a:ext uri="{FF2B5EF4-FFF2-40B4-BE49-F238E27FC236}">
                    <a16:creationId xmlns:a16="http://schemas.microsoft.com/office/drawing/2014/main" id="{4D94C071-09DD-464D-B395-45FB7E4F3AAD}"/>
                  </a:ext>
                </a:extLst>
              </p:cNvPr>
              <p:cNvSpPr/>
              <p:nvPr/>
            </p:nvSpPr>
            <p:spPr>
              <a:xfrm>
                <a:off x="1694325" y="2373775"/>
                <a:ext cx="1352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831" extrusionOk="0">
                    <a:moveTo>
                      <a:pt x="21" y="0"/>
                    </a:moveTo>
                    <a:cubicBezTo>
                      <a:pt x="11" y="0"/>
                      <a:pt x="1" y="21"/>
                      <a:pt x="1" y="32"/>
                    </a:cubicBezTo>
                    <a:cubicBezTo>
                      <a:pt x="63" y="343"/>
                      <a:pt x="125" y="643"/>
                      <a:pt x="197" y="945"/>
                    </a:cubicBezTo>
                    <a:cubicBezTo>
                      <a:pt x="280" y="1245"/>
                      <a:pt x="374" y="1535"/>
                      <a:pt x="488" y="1816"/>
                    </a:cubicBezTo>
                    <a:cubicBezTo>
                      <a:pt x="488" y="1823"/>
                      <a:pt x="498" y="1830"/>
                      <a:pt x="508" y="1830"/>
                    </a:cubicBezTo>
                    <a:cubicBezTo>
                      <a:pt x="512" y="1830"/>
                      <a:pt x="516" y="1829"/>
                      <a:pt x="519" y="1826"/>
                    </a:cubicBezTo>
                    <a:cubicBezTo>
                      <a:pt x="540" y="1826"/>
                      <a:pt x="540" y="1805"/>
                      <a:pt x="540" y="1795"/>
                    </a:cubicBezTo>
                    <a:cubicBezTo>
                      <a:pt x="446" y="1577"/>
                      <a:pt x="374" y="1349"/>
                      <a:pt x="312" y="1131"/>
                    </a:cubicBezTo>
                    <a:cubicBezTo>
                      <a:pt x="208" y="768"/>
                      <a:pt x="125" y="394"/>
                      <a:pt x="52" y="21"/>
                    </a:cubicBezTo>
                    <a:cubicBezTo>
                      <a:pt x="52" y="11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432;p63">
                <a:extLst>
                  <a:ext uri="{FF2B5EF4-FFF2-40B4-BE49-F238E27FC236}">
                    <a16:creationId xmlns:a16="http://schemas.microsoft.com/office/drawing/2014/main" id="{5ABAAD05-1E45-46A4-8E64-CD254F22490E}"/>
                  </a:ext>
                </a:extLst>
              </p:cNvPr>
              <p:cNvSpPr/>
              <p:nvPr/>
            </p:nvSpPr>
            <p:spPr>
              <a:xfrm>
                <a:off x="1723100" y="2320875"/>
                <a:ext cx="36600" cy="3082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233" extrusionOk="0">
                    <a:moveTo>
                      <a:pt x="1432" y="0"/>
                    </a:moveTo>
                    <a:cubicBezTo>
                      <a:pt x="1422" y="0"/>
                      <a:pt x="1411" y="0"/>
                      <a:pt x="1411" y="11"/>
                    </a:cubicBezTo>
                    <a:cubicBezTo>
                      <a:pt x="1401" y="11"/>
                      <a:pt x="1401" y="21"/>
                      <a:pt x="1401" y="21"/>
                    </a:cubicBezTo>
                    <a:cubicBezTo>
                      <a:pt x="1204" y="239"/>
                      <a:pt x="987" y="447"/>
                      <a:pt x="758" y="622"/>
                    </a:cubicBezTo>
                    <a:cubicBezTo>
                      <a:pt x="634" y="716"/>
                      <a:pt x="519" y="809"/>
                      <a:pt x="395" y="903"/>
                    </a:cubicBezTo>
                    <a:cubicBezTo>
                      <a:pt x="270" y="986"/>
                      <a:pt x="146" y="1069"/>
                      <a:pt x="21" y="1162"/>
                    </a:cubicBezTo>
                    <a:cubicBezTo>
                      <a:pt x="11" y="1173"/>
                      <a:pt x="1" y="1193"/>
                      <a:pt x="11" y="1203"/>
                    </a:cubicBezTo>
                    <a:cubicBezTo>
                      <a:pt x="11" y="1214"/>
                      <a:pt x="21" y="1224"/>
                      <a:pt x="32" y="1224"/>
                    </a:cubicBezTo>
                    <a:cubicBezTo>
                      <a:pt x="37" y="1230"/>
                      <a:pt x="42" y="1232"/>
                      <a:pt x="48" y="1232"/>
                    </a:cubicBezTo>
                    <a:cubicBezTo>
                      <a:pt x="53" y="1232"/>
                      <a:pt x="58" y="1230"/>
                      <a:pt x="63" y="1224"/>
                    </a:cubicBezTo>
                    <a:cubicBezTo>
                      <a:pt x="187" y="1141"/>
                      <a:pt x="312" y="1058"/>
                      <a:pt x="426" y="975"/>
                    </a:cubicBezTo>
                    <a:cubicBezTo>
                      <a:pt x="551" y="882"/>
                      <a:pt x="675" y="778"/>
                      <a:pt x="800" y="675"/>
                    </a:cubicBezTo>
                    <a:cubicBezTo>
                      <a:pt x="914" y="581"/>
                      <a:pt x="1028" y="477"/>
                      <a:pt x="1142" y="374"/>
                    </a:cubicBezTo>
                    <a:cubicBezTo>
                      <a:pt x="1245" y="270"/>
                      <a:pt x="1360" y="156"/>
                      <a:pt x="1453" y="42"/>
                    </a:cubicBezTo>
                    <a:cubicBezTo>
                      <a:pt x="1464" y="32"/>
                      <a:pt x="1464" y="21"/>
                      <a:pt x="1464" y="21"/>
                    </a:cubicBezTo>
                    <a:cubicBezTo>
                      <a:pt x="1464" y="11"/>
                      <a:pt x="1453" y="0"/>
                      <a:pt x="1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433;p63">
                <a:extLst>
                  <a:ext uri="{FF2B5EF4-FFF2-40B4-BE49-F238E27FC236}">
                    <a16:creationId xmlns:a16="http://schemas.microsoft.com/office/drawing/2014/main" id="{1A15540D-5B10-44F3-B764-AFA460EEDDA6}"/>
                  </a:ext>
                </a:extLst>
              </p:cNvPr>
              <p:cNvSpPr/>
              <p:nvPr/>
            </p:nvSpPr>
            <p:spPr>
              <a:xfrm>
                <a:off x="1709900" y="2368325"/>
                <a:ext cx="44350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409" extrusionOk="0">
                    <a:moveTo>
                      <a:pt x="1732" y="1"/>
                    </a:moveTo>
                    <a:cubicBezTo>
                      <a:pt x="1462" y="250"/>
                      <a:pt x="1193" y="478"/>
                      <a:pt x="913" y="695"/>
                    </a:cubicBezTo>
                    <a:cubicBezTo>
                      <a:pt x="768" y="810"/>
                      <a:pt x="622" y="914"/>
                      <a:pt x="466" y="1017"/>
                    </a:cubicBezTo>
                    <a:cubicBezTo>
                      <a:pt x="394" y="1069"/>
                      <a:pt x="332" y="1110"/>
                      <a:pt x="259" y="1163"/>
                    </a:cubicBezTo>
                    <a:cubicBezTo>
                      <a:pt x="176" y="1214"/>
                      <a:pt x="93" y="1276"/>
                      <a:pt x="21" y="1329"/>
                    </a:cubicBezTo>
                    <a:cubicBezTo>
                      <a:pt x="0" y="1338"/>
                      <a:pt x="0" y="1359"/>
                      <a:pt x="10" y="1380"/>
                    </a:cubicBezTo>
                    <a:cubicBezTo>
                      <a:pt x="10" y="1391"/>
                      <a:pt x="21" y="1401"/>
                      <a:pt x="31" y="1401"/>
                    </a:cubicBezTo>
                    <a:cubicBezTo>
                      <a:pt x="36" y="1406"/>
                      <a:pt x="44" y="1409"/>
                      <a:pt x="52" y="1409"/>
                    </a:cubicBezTo>
                    <a:cubicBezTo>
                      <a:pt x="60" y="1409"/>
                      <a:pt x="67" y="1406"/>
                      <a:pt x="72" y="1401"/>
                    </a:cubicBezTo>
                    <a:cubicBezTo>
                      <a:pt x="217" y="1308"/>
                      <a:pt x="363" y="1204"/>
                      <a:pt x="508" y="1090"/>
                    </a:cubicBezTo>
                    <a:cubicBezTo>
                      <a:pt x="653" y="986"/>
                      <a:pt x="798" y="872"/>
                      <a:pt x="934" y="758"/>
                    </a:cubicBezTo>
                    <a:cubicBezTo>
                      <a:pt x="1079" y="644"/>
                      <a:pt x="1213" y="529"/>
                      <a:pt x="1359" y="416"/>
                    </a:cubicBezTo>
                    <a:cubicBezTo>
                      <a:pt x="1494" y="291"/>
                      <a:pt x="1628" y="177"/>
                      <a:pt x="1763" y="42"/>
                    </a:cubicBezTo>
                    <a:cubicBezTo>
                      <a:pt x="1773" y="31"/>
                      <a:pt x="1773" y="22"/>
                      <a:pt x="1763" y="11"/>
                    </a:cubicBezTo>
                    <a:cubicBezTo>
                      <a:pt x="1763" y="1"/>
                      <a:pt x="1753" y="1"/>
                      <a:pt x="1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434;p63">
                <a:extLst>
                  <a:ext uri="{FF2B5EF4-FFF2-40B4-BE49-F238E27FC236}">
                    <a16:creationId xmlns:a16="http://schemas.microsoft.com/office/drawing/2014/main" id="{62429200-546B-4F16-AF1E-4639A817C9E0}"/>
                  </a:ext>
                </a:extLst>
              </p:cNvPr>
              <p:cNvSpPr/>
              <p:nvPr/>
            </p:nvSpPr>
            <p:spPr>
              <a:xfrm>
                <a:off x="1705475" y="2416050"/>
                <a:ext cx="1947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27" extrusionOk="0">
                    <a:moveTo>
                      <a:pt x="737" y="0"/>
                    </a:moveTo>
                    <a:cubicBezTo>
                      <a:pt x="560" y="187"/>
                      <a:pt x="374" y="353"/>
                      <a:pt x="166" y="488"/>
                    </a:cubicBezTo>
                    <a:cubicBezTo>
                      <a:pt x="125" y="519"/>
                      <a:pt x="73" y="550"/>
                      <a:pt x="21" y="581"/>
                    </a:cubicBezTo>
                    <a:cubicBezTo>
                      <a:pt x="11" y="581"/>
                      <a:pt x="0" y="602"/>
                      <a:pt x="11" y="612"/>
                    </a:cubicBezTo>
                    <a:cubicBezTo>
                      <a:pt x="11" y="620"/>
                      <a:pt x="22" y="627"/>
                      <a:pt x="31" y="627"/>
                    </a:cubicBezTo>
                    <a:cubicBezTo>
                      <a:pt x="35" y="627"/>
                      <a:pt x="39" y="626"/>
                      <a:pt x="42" y="623"/>
                    </a:cubicBezTo>
                    <a:cubicBezTo>
                      <a:pt x="322" y="478"/>
                      <a:pt x="560" y="270"/>
                      <a:pt x="779" y="42"/>
                    </a:cubicBezTo>
                    <a:lnTo>
                      <a:pt x="779" y="31"/>
                    </a:lnTo>
                    <a:lnTo>
                      <a:pt x="779" y="10"/>
                    </a:lnTo>
                    <a:cubicBezTo>
                      <a:pt x="768" y="0"/>
                      <a:pt x="758" y="0"/>
                      <a:pt x="7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435;p63">
                <a:extLst>
                  <a:ext uri="{FF2B5EF4-FFF2-40B4-BE49-F238E27FC236}">
                    <a16:creationId xmlns:a16="http://schemas.microsoft.com/office/drawing/2014/main" id="{357355D8-FFF7-43B6-910B-805DBEE5E3B2}"/>
                  </a:ext>
                </a:extLst>
              </p:cNvPr>
              <p:cNvSpPr/>
              <p:nvPr/>
            </p:nvSpPr>
            <p:spPr>
              <a:xfrm>
                <a:off x="1647650" y="2527800"/>
                <a:ext cx="27775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842" extrusionOk="0">
                    <a:moveTo>
                      <a:pt x="21" y="1"/>
                    </a:moveTo>
                    <a:cubicBezTo>
                      <a:pt x="11" y="12"/>
                      <a:pt x="1" y="22"/>
                      <a:pt x="11" y="42"/>
                    </a:cubicBezTo>
                    <a:cubicBezTo>
                      <a:pt x="42" y="84"/>
                      <a:pt x="73" y="115"/>
                      <a:pt x="104" y="157"/>
                    </a:cubicBezTo>
                    <a:cubicBezTo>
                      <a:pt x="135" y="198"/>
                      <a:pt x="176" y="240"/>
                      <a:pt x="208" y="271"/>
                    </a:cubicBezTo>
                    <a:cubicBezTo>
                      <a:pt x="291" y="353"/>
                      <a:pt x="374" y="416"/>
                      <a:pt x="467" y="489"/>
                    </a:cubicBezTo>
                    <a:cubicBezTo>
                      <a:pt x="561" y="551"/>
                      <a:pt x="654" y="613"/>
                      <a:pt x="757" y="675"/>
                    </a:cubicBezTo>
                    <a:cubicBezTo>
                      <a:pt x="851" y="738"/>
                      <a:pt x="955" y="789"/>
                      <a:pt x="1059" y="841"/>
                    </a:cubicBezTo>
                    <a:cubicBezTo>
                      <a:pt x="1069" y="841"/>
                      <a:pt x="1089" y="841"/>
                      <a:pt x="1100" y="831"/>
                    </a:cubicBezTo>
                    <a:cubicBezTo>
                      <a:pt x="1110" y="810"/>
                      <a:pt x="1100" y="789"/>
                      <a:pt x="1089" y="789"/>
                    </a:cubicBezTo>
                    <a:cubicBezTo>
                      <a:pt x="976" y="727"/>
                      <a:pt x="861" y="675"/>
                      <a:pt x="757" y="602"/>
                    </a:cubicBezTo>
                    <a:cubicBezTo>
                      <a:pt x="644" y="540"/>
                      <a:pt x="540" y="468"/>
                      <a:pt x="436" y="395"/>
                    </a:cubicBezTo>
                    <a:lnTo>
                      <a:pt x="446" y="395"/>
                    </a:lnTo>
                    <a:cubicBezTo>
                      <a:pt x="374" y="344"/>
                      <a:pt x="312" y="291"/>
                      <a:pt x="249" y="229"/>
                    </a:cubicBezTo>
                    <a:cubicBezTo>
                      <a:pt x="197" y="178"/>
                      <a:pt x="135" y="115"/>
                      <a:pt x="84" y="53"/>
                    </a:cubicBezTo>
                    <a:cubicBezTo>
                      <a:pt x="73" y="32"/>
                      <a:pt x="73" y="22"/>
                      <a:pt x="63" y="12"/>
                    </a:cubicBezTo>
                    <a:cubicBezTo>
                      <a:pt x="52" y="1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436;p63">
                <a:extLst>
                  <a:ext uri="{FF2B5EF4-FFF2-40B4-BE49-F238E27FC236}">
                    <a16:creationId xmlns:a16="http://schemas.microsoft.com/office/drawing/2014/main" id="{411BF0E4-9398-4E9D-95A7-56D66AF925A6}"/>
                  </a:ext>
                </a:extLst>
              </p:cNvPr>
              <p:cNvSpPr/>
              <p:nvPr/>
            </p:nvSpPr>
            <p:spPr>
              <a:xfrm>
                <a:off x="1632350" y="2491250"/>
                <a:ext cx="27775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976" extrusionOk="0">
                    <a:moveTo>
                      <a:pt x="21" y="1"/>
                    </a:moveTo>
                    <a:cubicBezTo>
                      <a:pt x="11" y="11"/>
                      <a:pt x="0" y="21"/>
                      <a:pt x="11" y="42"/>
                    </a:cubicBezTo>
                    <a:cubicBezTo>
                      <a:pt x="156" y="229"/>
                      <a:pt x="301" y="405"/>
                      <a:pt x="477" y="571"/>
                    </a:cubicBezTo>
                    <a:cubicBezTo>
                      <a:pt x="560" y="644"/>
                      <a:pt x="654" y="727"/>
                      <a:pt x="758" y="789"/>
                    </a:cubicBezTo>
                    <a:cubicBezTo>
                      <a:pt x="851" y="861"/>
                      <a:pt x="954" y="923"/>
                      <a:pt x="1069" y="965"/>
                    </a:cubicBezTo>
                    <a:cubicBezTo>
                      <a:pt x="1079" y="976"/>
                      <a:pt x="1079" y="976"/>
                      <a:pt x="1090" y="976"/>
                    </a:cubicBezTo>
                    <a:lnTo>
                      <a:pt x="1110" y="955"/>
                    </a:lnTo>
                    <a:lnTo>
                      <a:pt x="1110" y="934"/>
                    </a:lnTo>
                    <a:lnTo>
                      <a:pt x="1100" y="923"/>
                    </a:lnTo>
                    <a:cubicBezTo>
                      <a:pt x="1027" y="893"/>
                      <a:pt x="954" y="851"/>
                      <a:pt x="892" y="810"/>
                    </a:cubicBezTo>
                    <a:cubicBezTo>
                      <a:pt x="820" y="778"/>
                      <a:pt x="758" y="727"/>
                      <a:pt x="696" y="685"/>
                    </a:cubicBezTo>
                    <a:cubicBezTo>
                      <a:pt x="488" y="519"/>
                      <a:pt x="301" y="322"/>
                      <a:pt x="135" y="104"/>
                    </a:cubicBezTo>
                    <a:cubicBezTo>
                      <a:pt x="104" y="73"/>
                      <a:pt x="83" y="42"/>
                      <a:pt x="62" y="11"/>
                    </a:cubicBezTo>
                    <a:cubicBezTo>
                      <a:pt x="62" y="1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437;p63">
                <a:extLst>
                  <a:ext uri="{FF2B5EF4-FFF2-40B4-BE49-F238E27FC236}">
                    <a16:creationId xmlns:a16="http://schemas.microsoft.com/office/drawing/2014/main" id="{441ADBB7-AA27-4257-8266-E592D650982C}"/>
                  </a:ext>
                </a:extLst>
              </p:cNvPr>
              <p:cNvSpPr/>
              <p:nvPr/>
            </p:nvSpPr>
            <p:spPr>
              <a:xfrm>
                <a:off x="1629500" y="2457275"/>
                <a:ext cx="181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21" y="0"/>
                    </a:moveTo>
                    <a:cubicBezTo>
                      <a:pt x="10" y="0"/>
                      <a:pt x="10" y="11"/>
                      <a:pt x="10" y="11"/>
                    </a:cubicBezTo>
                    <a:cubicBezTo>
                      <a:pt x="0" y="21"/>
                      <a:pt x="0" y="32"/>
                      <a:pt x="10" y="42"/>
                    </a:cubicBezTo>
                    <a:cubicBezTo>
                      <a:pt x="104" y="166"/>
                      <a:pt x="197" y="291"/>
                      <a:pt x="312" y="405"/>
                    </a:cubicBezTo>
                    <a:cubicBezTo>
                      <a:pt x="415" y="530"/>
                      <a:pt x="540" y="633"/>
                      <a:pt x="674" y="726"/>
                    </a:cubicBezTo>
                    <a:cubicBezTo>
                      <a:pt x="695" y="726"/>
                      <a:pt x="706" y="726"/>
                      <a:pt x="716" y="716"/>
                    </a:cubicBezTo>
                    <a:cubicBezTo>
                      <a:pt x="727" y="696"/>
                      <a:pt x="716" y="685"/>
                      <a:pt x="706" y="675"/>
                    </a:cubicBezTo>
                    <a:cubicBezTo>
                      <a:pt x="674" y="654"/>
                      <a:pt x="633" y="633"/>
                      <a:pt x="602" y="602"/>
                    </a:cubicBezTo>
                    <a:cubicBezTo>
                      <a:pt x="561" y="571"/>
                      <a:pt x="519" y="530"/>
                      <a:pt x="478" y="498"/>
                    </a:cubicBezTo>
                    <a:lnTo>
                      <a:pt x="342" y="364"/>
                    </a:lnTo>
                    <a:cubicBezTo>
                      <a:pt x="259" y="270"/>
                      <a:pt x="187" y="177"/>
                      <a:pt x="114" y="83"/>
                    </a:cubicBezTo>
                    <a:lnTo>
                      <a:pt x="114" y="73"/>
                    </a:lnTo>
                    <a:lnTo>
                      <a:pt x="52" y="11"/>
                    </a:lnTo>
                    <a:cubicBezTo>
                      <a:pt x="52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38;p63">
                <a:extLst>
                  <a:ext uri="{FF2B5EF4-FFF2-40B4-BE49-F238E27FC236}">
                    <a16:creationId xmlns:a16="http://schemas.microsoft.com/office/drawing/2014/main" id="{D2471BC4-5A96-4FF1-9C23-48F971B67BE0}"/>
                  </a:ext>
                </a:extLst>
              </p:cNvPr>
              <p:cNvSpPr/>
              <p:nvPr/>
            </p:nvSpPr>
            <p:spPr>
              <a:xfrm>
                <a:off x="1652050" y="2458300"/>
                <a:ext cx="10675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474" extrusionOk="0">
                    <a:moveTo>
                      <a:pt x="395" y="1"/>
                    </a:moveTo>
                    <a:cubicBezTo>
                      <a:pt x="385" y="1"/>
                      <a:pt x="374" y="12"/>
                      <a:pt x="364" y="22"/>
                    </a:cubicBezTo>
                    <a:cubicBezTo>
                      <a:pt x="312" y="261"/>
                      <a:pt x="260" y="499"/>
                      <a:pt x="198" y="738"/>
                    </a:cubicBezTo>
                    <a:cubicBezTo>
                      <a:pt x="166" y="851"/>
                      <a:pt x="136" y="966"/>
                      <a:pt x="104" y="1090"/>
                    </a:cubicBezTo>
                    <a:cubicBezTo>
                      <a:pt x="73" y="1204"/>
                      <a:pt x="42" y="1319"/>
                      <a:pt x="0" y="1443"/>
                    </a:cubicBezTo>
                    <a:lnTo>
                      <a:pt x="0" y="1453"/>
                    </a:lnTo>
                    <a:cubicBezTo>
                      <a:pt x="11" y="1464"/>
                      <a:pt x="11" y="1474"/>
                      <a:pt x="21" y="1474"/>
                    </a:cubicBezTo>
                    <a:lnTo>
                      <a:pt x="42" y="1474"/>
                    </a:lnTo>
                    <a:cubicBezTo>
                      <a:pt x="53" y="1474"/>
                      <a:pt x="63" y="1464"/>
                      <a:pt x="63" y="1453"/>
                    </a:cubicBezTo>
                    <a:cubicBezTo>
                      <a:pt x="146" y="1236"/>
                      <a:pt x="198" y="997"/>
                      <a:pt x="249" y="768"/>
                    </a:cubicBezTo>
                    <a:cubicBezTo>
                      <a:pt x="312" y="519"/>
                      <a:pt x="364" y="281"/>
                      <a:pt x="426" y="32"/>
                    </a:cubicBezTo>
                    <a:cubicBezTo>
                      <a:pt x="426" y="22"/>
                      <a:pt x="415" y="1"/>
                      <a:pt x="4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39;p63">
                <a:extLst>
                  <a:ext uri="{FF2B5EF4-FFF2-40B4-BE49-F238E27FC236}">
                    <a16:creationId xmlns:a16="http://schemas.microsoft.com/office/drawing/2014/main" id="{21B703E6-2BA5-417B-8DFA-FB3788885D31}"/>
                  </a:ext>
                </a:extLst>
              </p:cNvPr>
              <p:cNvSpPr/>
              <p:nvPr/>
            </p:nvSpPr>
            <p:spPr>
              <a:xfrm>
                <a:off x="1668125" y="2491250"/>
                <a:ext cx="13275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1758" extrusionOk="0">
                    <a:moveTo>
                      <a:pt x="499" y="1"/>
                    </a:moveTo>
                    <a:cubicBezTo>
                      <a:pt x="489" y="1"/>
                      <a:pt x="468" y="11"/>
                      <a:pt x="468" y="21"/>
                    </a:cubicBezTo>
                    <a:cubicBezTo>
                      <a:pt x="436" y="229"/>
                      <a:pt x="395" y="425"/>
                      <a:pt x="353" y="612"/>
                    </a:cubicBezTo>
                    <a:cubicBezTo>
                      <a:pt x="302" y="820"/>
                      <a:pt x="250" y="1027"/>
                      <a:pt x="177" y="1225"/>
                    </a:cubicBezTo>
                    <a:cubicBezTo>
                      <a:pt x="125" y="1391"/>
                      <a:pt x="74" y="1546"/>
                      <a:pt x="11" y="1712"/>
                    </a:cubicBezTo>
                    <a:cubicBezTo>
                      <a:pt x="1" y="1723"/>
                      <a:pt x="1" y="1733"/>
                      <a:pt x="11" y="1733"/>
                    </a:cubicBezTo>
                    <a:cubicBezTo>
                      <a:pt x="11" y="1743"/>
                      <a:pt x="11" y="1753"/>
                      <a:pt x="21" y="1753"/>
                    </a:cubicBezTo>
                    <a:cubicBezTo>
                      <a:pt x="27" y="1756"/>
                      <a:pt x="34" y="1758"/>
                      <a:pt x="39" y="1758"/>
                    </a:cubicBezTo>
                    <a:cubicBezTo>
                      <a:pt x="53" y="1758"/>
                      <a:pt x="63" y="1750"/>
                      <a:pt x="63" y="1743"/>
                    </a:cubicBezTo>
                    <a:cubicBezTo>
                      <a:pt x="177" y="1463"/>
                      <a:pt x="260" y="1183"/>
                      <a:pt x="333" y="903"/>
                    </a:cubicBezTo>
                    <a:cubicBezTo>
                      <a:pt x="416" y="623"/>
                      <a:pt x="478" y="333"/>
                      <a:pt x="530" y="31"/>
                    </a:cubicBezTo>
                    <a:cubicBezTo>
                      <a:pt x="530" y="21"/>
                      <a:pt x="519" y="11"/>
                      <a:pt x="4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40;p63">
                <a:extLst>
                  <a:ext uri="{FF2B5EF4-FFF2-40B4-BE49-F238E27FC236}">
                    <a16:creationId xmlns:a16="http://schemas.microsoft.com/office/drawing/2014/main" id="{ED3DD6E4-5469-4CB2-BB72-E0475E9EB06E}"/>
                  </a:ext>
                </a:extLst>
              </p:cNvPr>
              <p:cNvSpPr/>
              <p:nvPr/>
            </p:nvSpPr>
            <p:spPr>
              <a:xfrm>
                <a:off x="1679550" y="2538175"/>
                <a:ext cx="6500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773" extrusionOk="0">
                    <a:moveTo>
                      <a:pt x="228" y="1"/>
                    </a:moveTo>
                    <a:cubicBezTo>
                      <a:pt x="218" y="1"/>
                      <a:pt x="207" y="12"/>
                      <a:pt x="198" y="21"/>
                    </a:cubicBezTo>
                    <a:cubicBezTo>
                      <a:pt x="166" y="208"/>
                      <a:pt x="124" y="385"/>
                      <a:pt x="62" y="561"/>
                    </a:cubicBezTo>
                    <a:cubicBezTo>
                      <a:pt x="52" y="623"/>
                      <a:pt x="32" y="675"/>
                      <a:pt x="11" y="738"/>
                    </a:cubicBezTo>
                    <a:cubicBezTo>
                      <a:pt x="0" y="738"/>
                      <a:pt x="0" y="748"/>
                      <a:pt x="11" y="758"/>
                    </a:cubicBezTo>
                    <a:cubicBezTo>
                      <a:pt x="11" y="758"/>
                      <a:pt x="11" y="768"/>
                      <a:pt x="21" y="768"/>
                    </a:cubicBezTo>
                    <a:cubicBezTo>
                      <a:pt x="24" y="772"/>
                      <a:pt x="28" y="773"/>
                      <a:pt x="32" y="773"/>
                    </a:cubicBezTo>
                    <a:cubicBezTo>
                      <a:pt x="43" y="773"/>
                      <a:pt x="55" y="765"/>
                      <a:pt x="62" y="758"/>
                    </a:cubicBezTo>
                    <a:cubicBezTo>
                      <a:pt x="104" y="644"/>
                      <a:pt x="135" y="530"/>
                      <a:pt x="166" y="416"/>
                    </a:cubicBezTo>
                    <a:cubicBezTo>
                      <a:pt x="207" y="291"/>
                      <a:pt x="228" y="167"/>
                      <a:pt x="260" y="32"/>
                    </a:cubicBezTo>
                    <a:cubicBezTo>
                      <a:pt x="260" y="21"/>
                      <a:pt x="249" y="1"/>
                      <a:pt x="239" y="1"/>
                    </a:cubicBezTo>
                    <a:close/>
                  </a:path>
                </a:pathLst>
              </a:custGeom>
              <a:solidFill>
                <a:srgbClr val="59AA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41;p63">
                <a:extLst>
                  <a:ext uri="{FF2B5EF4-FFF2-40B4-BE49-F238E27FC236}">
                    <a16:creationId xmlns:a16="http://schemas.microsoft.com/office/drawing/2014/main" id="{34B240C9-A04A-45D7-B1CC-D5CA27548F3A}"/>
                  </a:ext>
                </a:extLst>
              </p:cNvPr>
              <p:cNvSpPr/>
              <p:nvPr/>
            </p:nvSpPr>
            <p:spPr>
              <a:xfrm>
                <a:off x="1779400" y="2417075"/>
                <a:ext cx="5450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945" extrusionOk="0">
                    <a:moveTo>
                      <a:pt x="187" y="1"/>
                    </a:moveTo>
                    <a:cubicBezTo>
                      <a:pt x="176" y="1"/>
                      <a:pt x="166" y="1"/>
                      <a:pt x="155" y="11"/>
                    </a:cubicBezTo>
                    <a:cubicBezTo>
                      <a:pt x="145" y="52"/>
                      <a:pt x="125" y="84"/>
                      <a:pt x="114" y="125"/>
                    </a:cubicBezTo>
                    <a:cubicBezTo>
                      <a:pt x="104" y="156"/>
                      <a:pt x="93" y="188"/>
                      <a:pt x="83" y="229"/>
                    </a:cubicBezTo>
                    <a:cubicBezTo>
                      <a:pt x="62" y="301"/>
                      <a:pt x="42" y="384"/>
                      <a:pt x="31" y="457"/>
                    </a:cubicBezTo>
                    <a:cubicBezTo>
                      <a:pt x="0" y="613"/>
                      <a:pt x="0" y="769"/>
                      <a:pt x="21" y="924"/>
                    </a:cubicBezTo>
                    <a:cubicBezTo>
                      <a:pt x="21" y="934"/>
                      <a:pt x="42" y="944"/>
                      <a:pt x="52" y="944"/>
                    </a:cubicBezTo>
                    <a:cubicBezTo>
                      <a:pt x="62" y="944"/>
                      <a:pt x="83" y="934"/>
                      <a:pt x="83" y="914"/>
                    </a:cubicBezTo>
                    <a:cubicBezTo>
                      <a:pt x="72" y="872"/>
                      <a:pt x="72" y="820"/>
                      <a:pt x="62" y="778"/>
                    </a:cubicBezTo>
                    <a:lnTo>
                      <a:pt x="62" y="644"/>
                    </a:lnTo>
                    <a:lnTo>
                      <a:pt x="93" y="426"/>
                    </a:lnTo>
                    <a:cubicBezTo>
                      <a:pt x="104" y="354"/>
                      <a:pt x="125" y="291"/>
                      <a:pt x="145" y="218"/>
                    </a:cubicBezTo>
                    <a:cubicBezTo>
                      <a:pt x="155" y="156"/>
                      <a:pt x="187" y="94"/>
                      <a:pt x="208" y="32"/>
                    </a:cubicBezTo>
                    <a:cubicBezTo>
                      <a:pt x="217" y="22"/>
                      <a:pt x="208" y="11"/>
                      <a:pt x="1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2;p63">
                <a:extLst>
                  <a:ext uri="{FF2B5EF4-FFF2-40B4-BE49-F238E27FC236}">
                    <a16:creationId xmlns:a16="http://schemas.microsoft.com/office/drawing/2014/main" id="{DE571660-7B70-4C18-A054-FB3C83223DD6}"/>
                  </a:ext>
                </a:extLst>
              </p:cNvPr>
              <p:cNvSpPr/>
              <p:nvPr/>
            </p:nvSpPr>
            <p:spPr>
              <a:xfrm>
                <a:off x="1751100" y="2437550"/>
                <a:ext cx="3925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610" extrusionOk="0">
                    <a:moveTo>
                      <a:pt x="115" y="1"/>
                    </a:moveTo>
                    <a:cubicBezTo>
                      <a:pt x="105" y="12"/>
                      <a:pt x="105" y="12"/>
                      <a:pt x="105" y="22"/>
                    </a:cubicBezTo>
                    <a:cubicBezTo>
                      <a:pt x="63" y="146"/>
                      <a:pt x="42" y="271"/>
                      <a:pt x="22" y="395"/>
                    </a:cubicBezTo>
                    <a:cubicBezTo>
                      <a:pt x="1" y="530"/>
                      <a:pt x="1" y="665"/>
                      <a:pt x="1" y="789"/>
                    </a:cubicBezTo>
                    <a:cubicBezTo>
                      <a:pt x="1" y="1059"/>
                      <a:pt x="42" y="1329"/>
                      <a:pt x="95" y="1588"/>
                    </a:cubicBezTo>
                    <a:cubicBezTo>
                      <a:pt x="105" y="1598"/>
                      <a:pt x="105" y="1598"/>
                      <a:pt x="115" y="1598"/>
                    </a:cubicBezTo>
                    <a:cubicBezTo>
                      <a:pt x="125" y="1609"/>
                      <a:pt x="125" y="1609"/>
                      <a:pt x="136" y="1609"/>
                    </a:cubicBezTo>
                    <a:cubicBezTo>
                      <a:pt x="146" y="1598"/>
                      <a:pt x="146" y="1598"/>
                      <a:pt x="146" y="1588"/>
                    </a:cubicBezTo>
                    <a:cubicBezTo>
                      <a:pt x="157" y="1588"/>
                      <a:pt x="157" y="1578"/>
                      <a:pt x="157" y="1568"/>
                    </a:cubicBezTo>
                    <a:cubicBezTo>
                      <a:pt x="146" y="1547"/>
                      <a:pt x="146" y="1536"/>
                      <a:pt x="136" y="1515"/>
                    </a:cubicBezTo>
                    <a:lnTo>
                      <a:pt x="136" y="1526"/>
                    </a:lnTo>
                    <a:cubicBezTo>
                      <a:pt x="74" y="1225"/>
                      <a:pt x="42" y="925"/>
                      <a:pt x="63" y="634"/>
                    </a:cubicBezTo>
                    <a:cubicBezTo>
                      <a:pt x="63" y="530"/>
                      <a:pt x="74" y="427"/>
                      <a:pt x="84" y="333"/>
                    </a:cubicBezTo>
                    <a:cubicBezTo>
                      <a:pt x="105" y="229"/>
                      <a:pt x="125" y="125"/>
                      <a:pt x="157" y="33"/>
                    </a:cubicBezTo>
                    <a:lnTo>
                      <a:pt x="157" y="12"/>
                    </a:lnTo>
                    <a:cubicBezTo>
                      <a:pt x="146" y="12"/>
                      <a:pt x="146" y="1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43;p63">
                <a:extLst>
                  <a:ext uri="{FF2B5EF4-FFF2-40B4-BE49-F238E27FC236}">
                    <a16:creationId xmlns:a16="http://schemas.microsoft.com/office/drawing/2014/main" id="{13F28A0C-2C8C-408C-AA2E-F8093A2FB781}"/>
                  </a:ext>
                </a:extLst>
              </p:cNvPr>
              <p:cNvSpPr/>
              <p:nvPr/>
            </p:nvSpPr>
            <p:spPr>
              <a:xfrm>
                <a:off x="1729600" y="2477250"/>
                <a:ext cx="59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567" extrusionOk="0">
                    <a:moveTo>
                      <a:pt x="31" y="0"/>
                    </a:moveTo>
                    <a:cubicBezTo>
                      <a:pt x="21" y="0"/>
                      <a:pt x="10" y="10"/>
                      <a:pt x="10" y="10"/>
                    </a:cubicBezTo>
                    <a:cubicBezTo>
                      <a:pt x="0" y="21"/>
                      <a:pt x="0" y="21"/>
                      <a:pt x="0" y="31"/>
                    </a:cubicBezTo>
                    <a:cubicBezTo>
                      <a:pt x="0" y="291"/>
                      <a:pt x="10" y="550"/>
                      <a:pt x="31" y="810"/>
                    </a:cubicBezTo>
                    <a:cubicBezTo>
                      <a:pt x="63" y="1059"/>
                      <a:pt x="104" y="1307"/>
                      <a:pt x="176" y="1546"/>
                    </a:cubicBezTo>
                    <a:cubicBezTo>
                      <a:pt x="187" y="1566"/>
                      <a:pt x="197" y="1566"/>
                      <a:pt x="218" y="1566"/>
                    </a:cubicBezTo>
                    <a:cubicBezTo>
                      <a:pt x="229" y="1556"/>
                      <a:pt x="239" y="1546"/>
                      <a:pt x="229" y="1525"/>
                    </a:cubicBezTo>
                    <a:cubicBezTo>
                      <a:pt x="208" y="1432"/>
                      <a:pt x="176" y="1338"/>
                      <a:pt x="156" y="1245"/>
                    </a:cubicBezTo>
                    <a:lnTo>
                      <a:pt x="156" y="1255"/>
                    </a:lnTo>
                    <a:cubicBezTo>
                      <a:pt x="135" y="1151"/>
                      <a:pt x="125" y="1059"/>
                      <a:pt x="104" y="965"/>
                    </a:cubicBezTo>
                    <a:lnTo>
                      <a:pt x="73" y="654"/>
                    </a:lnTo>
                    <a:cubicBezTo>
                      <a:pt x="63" y="446"/>
                      <a:pt x="52" y="239"/>
                      <a:pt x="63" y="31"/>
                    </a:cubicBezTo>
                    <a:cubicBezTo>
                      <a:pt x="63" y="21"/>
                      <a:pt x="52" y="10"/>
                      <a:pt x="52" y="10"/>
                    </a:cubicBezTo>
                    <a:cubicBezTo>
                      <a:pt x="42" y="0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44;p63">
                <a:extLst>
                  <a:ext uri="{FF2B5EF4-FFF2-40B4-BE49-F238E27FC236}">
                    <a16:creationId xmlns:a16="http://schemas.microsoft.com/office/drawing/2014/main" id="{59204BD8-DE4F-47A6-A378-2F66CD59AAEF}"/>
                  </a:ext>
                </a:extLst>
              </p:cNvPr>
              <p:cNvSpPr/>
              <p:nvPr/>
            </p:nvSpPr>
            <p:spPr>
              <a:xfrm>
                <a:off x="1716350" y="2530400"/>
                <a:ext cx="67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732" extrusionOk="0">
                    <a:moveTo>
                      <a:pt x="33" y="1"/>
                    </a:moveTo>
                    <a:cubicBezTo>
                      <a:pt x="12" y="1"/>
                      <a:pt x="1" y="11"/>
                      <a:pt x="1" y="32"/>
                    </a:cubicBezTo>
                    <a:cubicBezTo>
                      <a:pt x="12" y="53"/>
                      <a:pt x="12" y="84"/>
                      <a:pt x="12" y="115"/>
                    </a:cubicBezTo>
                    <a:cubicBezTo>
                      <a:pt x="12" y="146"/>
                      <a:pt x="22" y="177"/>
                      <a:pt x="33" y="208"/>
                    </a:cubicBezTo>
                    <a:cubicBezTo>
                      <a:pt x="42" y="260"/>
                      <a:pt x="53" y="312"/>
                      <a:pt x="74" y="364"/>
                    </a:cubicBezTo>
                    <a:cubicBezTo>
                      <a:pt x="116" y="488"/>
                      <a:pt x="167" y="602"/>
                      <a:pt x="219" y="717"/>
                    </a:cubicBezTo>
                    <a:cubicBezTo>
                      <a:pt x="219" y="724"/>
                      <a:pt x="230" y="731"/>
                      <a:pt x="239" y="731"/>
                    </a:cubicBezTo>
                    <a:cubicBezTo>
                      <a:pt x="243" y="731"/>
                      <a:pt x="247" y="730"/>
                      <a:pt x="250" y="727"/>
                    </a:cubicBezTo>
                    <a:cubicBezTo>
                      <a:pt x="261" y="727"/>
                      <a:pt x="271" y="706"/>
                      <a:pt x="271" y="696"/>
                    </a:cubicBezTo>
                    <a:cubicBezTo>
                      <a:pt x="229" y="613"/>
                      <a:pt x="198" y="540"/>
                      <a:pt x="167" y="457"/>
                    </a:cubicBezTo>
                    <a:cubicBezTo>
                      <a:pt x="136" y="374"/>
                      <a:pt x="105" y="281"/>
                      <a:pt x="84" y="198"/>
                    </a:cubicBezTo>
                    <a:lnTo>
                      <a:pt x="84" y="208"/>
                    </a:lnTo>
                    <a:cubicBezTo>
                      <a:pt x="84" y="177"/>
                      <a:pt x="74" y="157"/>
                      <a:pt x="74" y="125"/>
                    </a:cubicBezTo>
                    <a:cubicBezTo>
                      <a:pt x="63" y="94"/>
                      <a:pt x="63" y="63"/>
                      <a:pt x="63" y="21"/>
                    </a:cubicBezTo>
                    <a:cubicBezTo>
                      <a:pt x="63" y="11"/>
                      <a:pt x="42" y="1"/>
                      <a:pt x="33" y="1"/>
                    </a:cubicBezTo>
                    <a:close/>
                  </a:path>
                </a:pathLst>
              </a:custGeom>
              <a:solidFill>
                <a:srgbClr val="59AA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45;p63">
                <a:extLst>
                  <a:ext uri="{FF2B5EF4-FFF2-40B4-BE49-F238E27FC236}">
                    <a16:creationId xmlns:a16="http://schemas.microsoft.com/office/drawing/2014/main" id="{F4A8816C-9A14-4054-9E23-DA0F2A6F3413}"/>
                  </a:ext>
                </a:extLst>
              </p:cNvPr>
              <p:cNvSpPr/>
              <p:nvPr/>
            </p:nvSpPr>
            <p:spPr>
              <a:xfrm>
                <a:off x="1766425" y="2446650"/>
                <a:ext cx="373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540" extrusionOk="0">
                    <a:moveTo>
                      <a:pt x="1473" y="0"/>
                    </a:moveTo>
                    <a:cubicBezTo>
                      <a:pt x="1463" y="0"/>
                      <a:pt x="1453" y="0"/>
                      <a:pt x="1453" y="10"/>
                    </a:cubicBezTo>
                    <a:cubicBezTo>
                      <a:pt x="1421" y="21"/>
                      <a:pt x="1390" y="42"/>
                      <a:pt x="1359" y="63"/>
                    </a:cubicBezTo>
                    <a:cubicBezTo>
                      <a:pt x="1255" y="125"/>
                      <a:pt x="1141" y="176"/>
                      <a:pt x="1027" y="218"/>
                    </a:cubicBezTo>
                    <a:cubicBezTo>
                      <a:pt x="902" y="270"/>
                      <a:pt x="778" y="301"/>
                      <a:pt x="653" y="342"/>
                    </a:cubicBezTo>
                    <a:lnTo>
                      <a:pt x="664" y="332"/>
                    </a:lnTo>
                    <a:lnTo>
                      <a:pt x="664" y="332"/>
                    </a:lnTo>
                    <a:cubicBezTo>
                      <a:pt x="446" y="395"/>
                      <a:pt x="239" y="436"/>
                      <a:pt x="31" y="488"/>
                    </a:cubicBezTo>
                    <a:cubicBezTo>
                      <a:pt x="21" y="488"/>
                      <a:pt x="10" y="488"/>
                      <a:pt x="10" y="498"/>
                    </a:cubicBezTo>
                    <a:cubicBezTo>
                      <a:pt x="0" y="498"/>
                      <a:pt x="0" y="508"/>
                      <a:pt x="0" y="519"/>
                    </a:cubicBezTo>
                    <a:cubicBezTo>
                      <a:pt x="0" y="529"/>
                      <a:pt x="21" y="540"/>
                      <a:pt x="31" y="540"/>
                    </a:cubicBezTo>
                    <a:cubicBezTo>
                      <a:pt x="280" y="488"/>
                      <a:pt x="540" y="436"/>
                      <a:pt x="789" y="363"/>
                    </a:cubicBezTo>
                    <a:cubicBezTo>
                      <a:pt x="913" y="322"/>
                      <a:pt x="1038" y="280"/>
                      <a:pt x="1151" y="229"/>
                    </a:cubicBezTo>
                    <a:cubicBezTo>
                      <a:pt x="1266" y="176"/>
                      <a:pt x="1380" y="114"/>
                      <a:pt x="1483" y="52"/>
                    </a:cubicBezTo>
                    <a:cubicBezTo>
                      <a:pt x="1494" y="42"/>
                      <a:pt x="1494" y="21"/>
                      <a:pt x="1494" y="10"/>
                    </a:cubicBezTo>
                    <a:cubicBezTo>
                      <a:pt x="1483" y="0"/>
                      <a:pt x="1473" y="0"/>
                      <a:pt x="14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46;p63">
                <a:extLst>
                  <a:ext uri="{FF2B5EF4-FFF2-40B4-BE49-F238E27FC236}">
                    <a16:creationId xmlns:a16="http://schemas.microsoft.com/office/drawing/2014/main" id="{20FC7E24-EDAE-40A3-B388-A848E3A72D98}"/>
                  </a:ext>
                </a:extLst>
              </p:cNvPr>
              <p:cNvSpPr/>
              <p:nvPr/>
            </p:nvSpPr>
            <p:spPr>
              <a:xfrm>
                <a:off x="1744650" y="2487625"/>
                <a:ext cx="347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395" extrusionOk="0">
                    <a:moveTo>
                      <a:pt x="1359" y="0"/>
                    </a:moveTo>
                    <a:cubicBezTo>
                      <a:pt x="1359" y="0"/>
                      <a:pt x="1349" y="0"/>
                      <a:pt x="1349" y="10"/>
                    </a:cubicBezTo>
                    <a:cubicBezTo>
                      <a:pt x="1172" y="73"/>
                      <a:pt x="985" y="135"/>
                      <a:pt x="809" y="187"/>
                    </a:cubicBezTo>
                    <a:cubicBezTo>
                      <a:pt x="685" y="218"/>
                      <a:pt x="560" y="249"/>
                      <a:pt x="436" y="270"/>
                    </a:cubicBezTo>
                    <a:cubicBezTo>
                      <a:pt x="300" y="301"/>
                      <a:pt x="166" y="322"/>
                      <a:pt x="31" y="332"/>
                    </a:cubicBezTo>
                    <a:cubicBezTo>
                      <a:pt x="10" y="332"/>
                      <a:pt x="0" y="353"/>
                      <a:pt x="0" y="363"/>
                    </a:cubicBezTo>
                    <a:cubicBezTo>
                      <a:pt x="10" y="384"/>
                      <a:pt x="21" y="395"/>
                      <a:pt x="31" y="395"/>
                    </a:cubicBezTo>
                    <a:cubicBezTo>
                      <a:pt x="270" y="363"/>
                      <a:pt x="498" y="322"/>
                      <a:pt x="715" y="259"/>
                    </a:cubicBezTo>
                    <a:cubicBezTo>
                      <a:pt x="944" y="208"/>
                      <a:pt x="1162" y="135"/>
                      <a:pt x="1369" y="52"/>
                    </a:cubicBezTo>
                    <a:cubicBezTo>
                      <a:pt x="1379" y="52"/>
                      <a:pt x="1390" y="31"/>
                      <a:pt x="1390" y="21"/>
                    </a:cubicBezTo>
                    <a:cubicBezTo>
                      <a:pt x="1379" y="10"/>
                      <a:pt x="1369" y="0"/>
                      <a:pt x="1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47;p63">
                <a:extLst>
                  <a:ext uri="{FF2B5EF4-FFF2-40B4-BE49-F238E27FC236}">
                    <a16:creationId xmlns:a16="http://schemas.microsoft.com/office/drawing/2014/main" id="{B40156C1-05CE-49AE-850C-900ECF52FA31}"/>
                  </a:ext>
                </a:extLst>
              </p:cNvPr>
              <p:cNvSpPr/>
              <p:nvPr/>
            </p:nvSpPr>
            <p:spPr>
              <a:xfrm>
                <a:off x="1728050" y="2522900"/>
                <a:ext cx="256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285" extrusionOk="0">
                    <a:moveTo>
                      <a:pt x="985" y="0"/>
                    </a:moveTo>
                    <a:cubicBezTo>
                      <a:pt x="872" y="42"/>
                      <a:pt x="757" y="72"/>
                      <a:pt x="643" y="104"/>
                    </a:cubicBezTo>
                    <a:lnTo>
                      <a:pt x="653" y="104"/>
                    </a:lnTo>
                    <a:cubicBezTo>
                      <a:pt x="446" y="155"/>
                      <a:pt x="238" y="197"/>
                      <a:pt x="31" y="228"/>
                    </a:cubicBezTo>
                    <a:cubicBezTo>
                      <a:pt x="10" y="228"/>
                      <a:pt x="0" y="249"/>
                      <a:pt x="10" y="259"/>
                    </a:cubicBezTo>
                    <a:cubicBezTo>
                      <a:pt x="10" y="274"/>
                      <a:pt x="16" y="284"/>
                      <a:pt x="27" y="284"/>
                    </a:cubicBezTo>
                    <a:cubicBezTo>
                      <a:pt x="31" y="284"/>
                      <a:pt x="36" y="283"/>
                      <a:pt x="42" y="280"/>
                    </a:cubicBezTo>
                    <a:cubicBezTo>
                      <a:pt x="208" y="259"/>
                      <a:pt x="374" y="228"/>
                      <a:pt x="540" y="187"/>
                    </a:cubicBezTo>
                    <a:cubicBezTo>
                      <a:pt x="695" y="155"/>
                      <a:pt x="851" y="104"/>
                      <a:pt x="1006" y="52"/>
                    </a:cubicBezTo>
                    <a:cubicBezTo>
                      <a:pt x="1027" y="42"/>
                      <a:pt x="1027" y="31"/>
                      <a:pt x="1027" y="10"/>
                    </a:cubicBezTo>
                    <a:cubicBezTo>
                      <a:pt x="1017" y="0"/>
                      <a:pt x="1006" y="0"/>
                      <a:pt x="9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448;p63">
                <a:extLst>
                  <a:ext uri="{FF2B5EF4-FFF2-40B4-BE49-F238E27FC236}">
                    <a16:creationId xmlns:a16="http://schemas.microsoft.com/office/drawing/2014/main" id="{4870ADAF-C649-4C56-B901-CF46C0989C54}"/>
                  </a:ext>
                </a:extLst>
              </p:cNvPr>
              <p:cNvSpPr/>
              <p:nvPr/>
            </p:nvSpPr>
            <p:spPr>
              <a:xfrm>
                <a:off x="1677975" y="2612625"/>
                <a:ext cx="114125" cy="124225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4969" extrusionOk="0">
                    <a:moveTo>
                      <a:pt x="1" y="0"/>
                    </a:moveTo>
                    <a:cubicBezTo>
                      <a:pt x="22" y="2749"/>
                      <a:pt x="1038" y="4968"/>
                      <a:pt x="2283" y="4968"/>
                    </a:cubicBezTo>
                    <a:cubicBezTo>
                      <a:pt x="3528" y="4968"/>
                      <a:pt x="4544" y="2749"/>
                      <a:pt x="4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449;p63">
                <a:extLst>
                  <a:ext uri="{FF2B5EF4-FFF2-40B4-BE49-F238E27FC236}">
                    <a16:creationId xmlns:a16="http://schemas.microsoft.com/office/drawing/2014/main" id="{1DAA206F-AE49-4753-8F7F-E8CB964272C9}"/>
                  </a:ext>
                </a:extLst>
              </p:cNvPr>
              <p:cNvSpPr/>
              <p:nvPr/>
            </p:nvSpPr>
            <p:spPr>
              <a:xfrm>
                <a:off x="1679025" y="2635625"/>
                <a:ext cx="20000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291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5" y="1169"/>
                      <a:pt x="395" y="2194"/>
                      <a:pt x="799" y="2918"/>
                    </a:cubicBezTo>
                    <a:cubicBezTo>
                      <a:pt x="395" y="2183"/>
                      <a:pt x="105" y="1169"/>
                      <a:pt x="1" y="0"/>
                    </a:cubicBezTo>
                    <a:close/>
                  </a:path>
                </a:pathLst>
              </a:custGeom>
              <a:solidFill>
                <a:srgbClr val="2431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450;p63">
                <a:extLst>
                  <a:ext uri="{FF2B5EF4-FFF2-40B4-BE49-F238E27FC236}">
                    <a16:creationId xmlns:a16="http://schemas.microsoft.com/office/drawing/2014/main" id="{6BA82228-1FB3-4E0F-98A7-B81D1BAA8E0D}"/>
                  </a:ext>
                </a:extLst>
              </p:cNvPr>
              <p:cNvSpPr/>
              <p:nvPr/>
            </p:nvSpPr>
            <p:spPr>
              <a:xfrm>
                <a:off x="1677975" y="2612625"/>
                <a:ext cx="73950" cy="95975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3839" extrusionOk="0">
                    <a:moveTo>
                      <a:pt x="1" y="0"/>
                    </a:moveTo>
                    <a:cubicBezTo>
                      <a:pt x="12" y="1545"/>
                      <a:pt x="333" y="2925"/>
                      <a:pt x="841" y="3838"/>
                    </a:cubicBezTo>
                    <a:cubicBezTo>
                      <a:pt x="934" y="3776"/>
                      <a:pt x="1028" y="3714"/>
                      <a:pt x="1121" y="3641"/>
                    </a:cubicBezTo>
                    <a:cubicBezTo>
                      <a:pt x="1402" y="3423"/>
                      <a:pt x="1640" y="3174"/>
                      <a:pt x="1858" y="2894"/>
                    </a:cubicBezTo>
                    <a:cubicBezTo>
                      <a:pt x="2138" y="2520"/>
                      <a:pt x="2377" y="2116"/>
                      <a:pt x="2553" y="1691"/>
                    </a:cubicBezTo>
                    <a:lnTo>
                      <a:pt x="2553" y="1701"/>
                    </a:lnTo>
                    <a:cubicBezTo>
                      <a:pt x="2729" y="1266"/>
                      <a:pt x="2864" y="819"/>
                      <a:pt x="2926" y="353"/>
                    </a:cubicBezTo>
                    <a:cubicBezTo>
                      <a:pt x="2937" y="238"/>
                      <a:pt x="2958" y="125"/>
                      <a:pt x="2958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451;p63">
                <a:extLst>
                  <a:ext uri="{FF2B5EF4-FFF2-40B4-BE49-F238E27FC236}">
                    <a16:creationId xmlns:a16="http://schemas.microsoft.com/office/drawing/2014/main" id="{46C1C949-9718-4E00-A8C6-7B680C2F8441}"/>
                  </a:ext>
                </a:extLst>
              </p:cNvPr>
              <p:cNvSpPr/>
              <p:nvPr/>
            </p:nvSpPr>
            <p:spPr>
              <a:xfrm>
                <a:off x="2174850" y="2499550"/>
                <a:ext cx="122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263" extrusionOk="0">
                    <a:moveTo>
                      <a:pt x="94" y="1"/>
                    </a:moveTo>
                    <a:cubicBezTo>
                      <a:pt x="53" y="1"/>
                      <a:pt x="21" y="21"/>
                      <a:pt x="11" y="63"/>
                    </a:cubicBezTo>
                    <a:cubicBezTo>
                      <a:pt x="1" y="104"/>
                      <a:pt x="21" y="146"/>
                      <a:pt x="63" y="167"/>
                    </a:cubicBezTo>
                    <a:cubicBezTo>
                      <a:pt x="167" y="197"/>
                      <a:pt x="270" y="229"/>
                      <a:pt x="364" y="259"/>
                    </a:cubicBezTo>
                    <a:cubicBezTo>
                      <a:pt x="371" y="261"/>
                      <a:pt x="379" y="262"/>
                      <a:pt x="387" y="262"/>
                    </a:cubicBezTo>
                    <a:cubicBezTo>
                      <a:pt x="422" y="262"/>
                      <a:pt x="459" y="242"/>
                      <a:pt x="468" y="208"/>
                    </a:cubicBezTo>
                    <a:cubicBezTo>
                      <a:pt x="488" y="156"/>
                      <a:pt x="457" y="114"/>
                      <a:pt x="415" y="104"/>
                    </a:cubicBezTo>
                    <a:cubicBezTo>
                      <a:pt x="312" y="63"/>
                      <a:pt x="219" y="31"/>
                      <a:pt x="115" y="1"/>
                    </a:cubicBezTo>
                    <a:close/>
                  </a:path>
                </a:pathLst>
              </a:custGeom>
              <a:solidFill>
                <a:srgbClr val="9D2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452;p63">
                <a:extLst>
                  <a:ext uri="{FF2B5EF4-FFF2-40B4-BE49-F238E27FC236}">
                    <a16:creationId xmlns:a16="http://schemas.microsoft.com/office/drawing/2014/main" id="{D881B872-44E7-4B68-9293-6E588E60DAE6}"/>
                  </a:ext>
                </a:extLst>
              </p:cNvPr>
              <p:cNvSpPr/>
              <p:nvPr/>
            </p:nvSpPr>
            <p:spPr>
              <a:xfrm>
                <a:off x="2174850" y="2500075"/>
                <a:ext cx="10925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437" h="281" extrusionOk="0">
                    <a:moveTo>
                      <a:pt x="94" y="0"/>
                    </a:moveTo>
                    <a:cubicBezTo>
                      <a:pt x="53" y="0"/>
                      <a:pt x="21" y="31"/>
                      <a:pt x="11" y="63"/>
                    </a:cubicBezTo>
                    <a:cubicBezTo>
                      <a:pt x="1" y="104"/>
                      <a:pt x="21" y="155"/>
                      <a:pt x="63" y="166"/>
                    </a:cubicBezTo>
                    <a:cubicBezTo>
                      <a:pt x="115" y="187"/>
                      <a:pt x="157" y="197"/>
                      <a:pt x="208" y="218"/>
                    </a:cubicBezTo>
                    <a:cubicBezTo>
                      <a:pt x="240" y="238"/>
                      <a:pt x="270" y="249"/>
                      <a:pt x="302" y="270"/>
                    </a:cubicBezTo>
                    <a:cubicBezTo>
                      <a:pt x="315" y="277"/>
                      <a:pt x="330" y="280"/>
                      <a:pt x="345" y="280"/>
                    </a:cubicBezTo>
                    <a:cubicBezTo>
                      <a:pt x="374" y="280"/>
                      <a:pt x="402" y="266"/>
                      <a:pt x="415" y="238"/>
                    </a:cubicBezTo>
                    <a:cubicBezTo>
                      <a:pt x="436" y="208"/>
                      <a:pt x="426" y="146"/>
                      <a:pt x="385" y="125"/>
                    </a:cubicBezTo>
                    <a:cubicBezTo>
                      <a:pt x="302" y="72"/>
                      <a:pt x="208" y="42"/>
                      <a:pt x="115" y="10"/>
                    </a:cubicBezTo>
                    <a:cubicBezTo>
                      <a:pt x="104" y="10"/>
                      <a:pt x="94" y="0"/>
                      <a:pt x="94" y="0"/>
                    </a:cubicBezTo>
                    <a:close/>
                  </a:path>
                </a:pathLst>
              </a:custGeom>
              <a:solidFill>
                <a:srgbClr val="9D2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453;p63">
                <a:extLst>
                  <a:ext uri="{FF2B5EF4-FFF2-40B4-BE49-F238E27FC236}">
                    <a16:creationId xmlns:a16="http://schemas.microsoft.com/office/drawing/2014/main" id="{2E935EC6-B005-4CDB-A114-3232A92DFC63}"/>
                  </a:ext>
                </a:extLst>
              </p:cNvPr>
              <p:cNvSpPr/>
              <p:nvPr/>
            </p:nvSpPr>
            <p:spPr>
              <a:xfrm>
                <a:off x="2172775" y="2499025"/>
                <a:ext cx="130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285" extrusionOk="0">
                    <a:moveTo>
                      <a:pt x="94" y="1"/>
                    </a:moveTo>
                    <a:cubicBezTo>
                      <a:pt x="63" y="1"/>
                      <a:pt x="32" y="22"/>
                      <a:pt x="11" y="52"/>
                    </a:cubicBezTo>
                    <a:cubicBezTo>
                      <a:pt x="1" y="94"/>
                      <a:pt x="32" y="146"/>
                      <a:pt x="74" y="156"/>
                    </a:cubicBezTo>
                    <a:cubicBezTo>
                      <a:pt x="167" y="188"/>
                      <a:pt x="250" y="208"/>
                      <a:pt x="343" y="250"/>
                    </a:cubicBezTo>
                    <a:cubicBezTo>
                      <a:pt x="353" y="260"/>
                      <a:pt x="374" y="260"/>
                      <a:pt x="385" y="271"/>
                    </a:cubicBezTo>
                    <a:cubicBezTo>
                      <a:pt x="399" y="278"/>
                      <a:pt x="414" y="285"/>
                      <a:pt x="429" y="285"/>
                    </a:cubicBezTo>
                    <a:cubicBezTo>
                      <a:pt x="435" y="285"/>
                      <a:pt x="441" y="284"/>
                      <a:pt x="447" y="280"/>
                    </a:cubicBezTo>
                    <a:cubicBezTo>
                      <a:pt x="468" y="280"/>
                      <a:pt x="489" y="260"/>
                      <a:pt x="498" y="250"/>
                    </a:cubicBezTo>
                    <a:cubicBezTo>
                      <a:pt x="519" y="208"/>
                      <a:pt x="519" y="156"/>
                      <a:pt x="478" y="135"/>
                    </a:cubicBezTo>
                    <a:cubicBezTo>
                      <a:pt x="364" y="73"/>
                      <a:pt x="240" y="32"/>
                      <a:pt x="115" y="1"/>
                    </a:cubicBezTo>
                    <a:close/>
                  </a:path>
                </a:pathLst>
              </a:custGeom>
              <a:solidFill>
                <a:srgbClr val="9D2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454;p63">
                <a:extLst>
                  <a:ext uri="{FF2B5EF4-FFF2-40B4-BE49-F238E27FC236}">
                    <a16:creationId xmlns:a16="http://schemas.microsoft.com/office/drawing/2014/main" id="{A4CB3C25-98B1-4F10-8E03-91BDA431D47F}"/>
                  </a:ext>
                </a:extLst>
              </p:cNvPr>
              <p:cNvSpPr/>
              <p:nvPr/>
            </p:nvSpPr>
            <p:spPr>
              <a:xfrm>
                <a:off x="2172250" y="2498525"/>
                <a:ext cx="124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273" extrusionOk="0">
                    <a:moveTo>
                      <a:pt x="84" y="0"/>
                    </a:moveTo>
                    <a:cubicBezTo>
                      <a:pt x="74" y="0"/>
                      <a:pt x="63" y="0"/>
                      <a:pt x="53" y="10"/>
                    </a:cubicBezTo>
                    <a:cubicBezTo>
                      <a:pt x="32" y="21"/>
                      <a:pt x="12" y="31"/>
                      <a:pt x="12" y="52"/>
                    </a:cubicBezTo>
                    <a:cubicBezTo>
                      <a:pt x="1" y="72"/>
                      <a:pt x="1" y="104"/>
                      <a:pt x="12" y="114"/>
                    </a:cubicBezTo>
                    <a:cubicBezTo>
                      <a:pt x="22" y="134"/>
                      <a:pt x="42" y="155"/>
                      <a:pt x="63" y="155"/>
                    </a:cubicBezTo>
                    <a:cubicBezTo>
                      <a:pt x="146" y="176"/>
                      <a:pt x="219" y="197"/>
                      <a:pt x="291" y="228"/>
                    </a:cubicBezTo>
                    <a:cubicBezTo>
                      <a:pt x="312" y="238"/>
                      <a:pt x="333" y="249"/>
                      <a:pt x="364" y="259"/>
                    </a:cubicBezTo>
                    <a:cubicBezTo>
                      <a:pt x="377" y="268"/>
                      <a:pt x="393" y="273"/>
                      <a:pt x="410" y="273"/>
                    </a:cubicBezTo>
                    <a:cubicBezTo>
                      <a:pt x="435" y="273"/>
                      <a:pt x="460" y="263"/>
                      <a:pt x="478" y="238"/>
                    </a:cubicBezTo>
                    <a:cubicBezTo>
                      <a:pt x="499" y="197"/>
                      <a:pt x="489" y="145"/>
                      <a:pt x="447" y="125"/>
                    </a:cubicBezTo>
                    <a:cubicBezTo>
                      <a:pt x="344" y="62"/>
                      <a:pt x="229" y="21"/>
                      <a:pt x="115" y="0"/>
                    </a:cubicBezTo>
                    <a:close/>
                  </a:path>
                </a:pathLst>
              </a:custGeom>
              <a:solidFill>
                <a:srgbClr val="9D2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455;p63">
                <a:extLst>
                  <a:ext uri="{FF2B5EF4-FFF2-40B4-BE49-F238E27FC236}">
                    <a16:creationId xmlns:a16="http://schemas.microsoft.com/office/drawing/2014/main" id="{B4809800-CF95-40D9-A5B7-E09E7C8FE263}"/>
                  </a:ext>
                </a:extLst>
              </p:cNvPr>
              <p:cNvSpPr/>
              <p:nvPr/>
            </p:nvSpPr>
            <p:spPr>
              <a:xfrm>
                <a:off x="2172250" y="2498525"/>
                <a:ext cx="114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247" extrusionOk="0">
                    <a:moveTo>
                      <a:pt x="53" y="0"/>
                    </a:moveTo>
                    <a:cubicBezTo>
                      <a:pt x="32" y="10"/>
                      <a:pt x="22" y="31"/>
                      <a:pt x="12" y="52"/>
                    </a:cubicBezTo>
                    <a:cubicBezTo>
                      <a:pt x="1" y="93"/>
                      <a:pt x="22" y="145"/>
                      <a:pt x="63" y="155"/>
                    </a:cubicBezTo>
                    <a:cubicBezTo>
                      <a:pt x="167" y="176"/>
                      <a:pt x="261" y="208"/>
                      <a:pt x="344" y="238"/>
                    </a:cubicBezTo>
                    <a:cubicBezTo>
                      <a:pt x="354" y="244"/>
                      <a:pt x="364" y="246"/>
                      <a:pt x="375" y="246"/>
                    </a:cubicBezTo>
                    <a:cubicBezTo>
                      <a:pt x="385" y="246"/>
                      <a:pt x="395" y="244"/>
                      <a:pt x="406" y="238"/>
                    </a:cubicBezTo>
                    <a:cubicBezTo>
                      <a:pt x="427" y="228"/>
                      <a:pt x="436" y="208"/>
                      <a:pt x="447" y="187"/>
                    </a:cubicBezTo>
                    <a:cubicBezTo>
                      <a:pt x="457" y="166"/>
                      <a:pt x="447" y="145"/>
                      <a:pt x="447" y="125"/>
                    </a:cubicBezTo>
                    <a:cubicBezTo>
                      <a:pt x="427" y="104"/>
                      <a:pt x="416" y="93"/>
                      <a:pt x="395" y="83"/>
                    </a:cubicBezTo>
                    <a:cubicBezTo>
                      <a:pt x="302" y="42"/>
                      <a:pt x="208" y="21"/>
                      <a:pt x="115" y="0"/>
                    </a:cubicBezTo>
                    <a:close/>
                  </a:path>
                </a:pathLst>
              </a:custGeom>
              <a:solidFill>
                <a:srgbClr val="9D2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456;p63">
                <a:extLst>
                  <a:ext uri="{FF2B5EF4-FFF2-40B4-BE49-F238E27FC236}">
                    <a16:creationId xmlns:a16="http://schemas.microsoft.com/office/drawing/2014/main" id="{588F4346-AAB4-4E29-B7E4-F6A006B16A80}"/>
                  </a:ext>
                </a:extLst>
              </p:cNvPr>
              <p:cNvSpPr/>
              <p:nvPr/>
            </p:nvSpPr>
            <p:spPr>
              <a:xfrm>
                <a:off x="2172525" y="2498525"/>
                <a:ext cx="101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36" extrusionOk="0">
                    <a:moveTo>
                      <a:pt x="94" y="0"/>
                    </a:moveTo>
                    <a:cubicBezTo>
                      <a:pt x="63" y="0"/>
                      <a:pt x="21" y="21"/>
                      <a:pt x="11" y="62"/>
                    </a:cubicBezTo>
                    <a:cubicBezTo>
                      <a:pt x="1" y="104"/>
                      <a:pt x="21" y="155"/>
                      <a:pt x="73" y="166"/>
                    </a:cubicBezTo>
                    <a:cubicBezTo>
                      <a:pt x="146" y="176"/>
                      <a:pt x="218" y="208"/>
                      <a:pt x="291" y="228"/>
                    </a:cubicBezTo>
                    <a:cubicBezTo>
                      <a:pt x="301" y="233"/>
                      <a:pt x="312" y="236"/>
                      <a:pt x="322" y="236"/>
                    </a:cubicBezTo>
                    <a:cubicBezTo>
                      <a:pt x="333" y="236"/>
                      <a:pt x="343" y="233"/>
                      <a:pt x="353" y="228"/>
                    </a:cubicBezTo>
                    <a:cubicBezTo>
                      <a:pt x="374" y="217"/>
                      <a:pt x="384" y="197"/>
                      <a:pt x="395" y="176"/>
                    </a:cubicBezTo>
                    <a:cubicBezTo>
                      <a:pt x="405" y="155"/>
                      <a:pt x="395" y="134"/>
                      <a:pt x="384" y="114"/>
                    </a:cubicBezTo>
                    <a:cubicBezTo>
                      <a:pt x="374" y="93"/>
                      <a:pt x="363" y="83"/>
                      <a:pt x="342" y="72"/>
                    </a:cubicBezTo>
                    <a:cubicBezTo>
                      <a:pt x="270" y="42"/>
                      <a:pt x="197" y="21"/>
                      <a:pt x="114" y="0"/>
                    </a:cubicBezTo>
                    <a:close/>
                  </a:path>
                </a:pathLst>
              </a:custGeom>
              <a:solidFill>
                <a:srgbClr val="9D2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457;p63">
                <a:extLst>
                  <a:ext uri="{FF2B5EF4-FFF2-40B4-BE49-F238E27FC236}">
                    <a16:creationId xmlns:a16="http://schemas.microsoft.com/office/drawing/2014/main" id="{779A3990-9C73-439C-B124-0602C2C3B8CC}"/>
                  </a:ext>
                </a:extLst>
              </p:cNvPr>
              <p:cNvSpPr/>
              <p:nvPr/>
            </p:nvSpPr>
            <p:spPr>
              <a:xfrm>
                <a:off x="1980625" y="2639825"/>
                <a:ext cx="89225" cy="52950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2118" extrusionOk="0">
                    <a:moveTo>
                      <a:pt x="1836" y="1"/>
                    </a:moveTo>
                    <a:cubicBezTo>
                      <a:pt x="1795" y="1"/>
                      <a:pt x="1743" y="1"/>
                      <a:pt x="1702" y="12"/>
                    </a:cubicBezTo>
                    <a:cubicBezTo>
                      <a:pt x="1639" y="12"/>
                      <a:pt x="1566" y="32"/>
                      <a:pt x="1494" y="53"/>
                    </a:cubicBezTo>
                    <a:cubicBezTo>
                      <a:pt x="1411" y="74"/>
                      <a:pt x="1349" y="105"/>
                      <a:pt x="1287" y="125"/>
                    </a:cubicBezTo>
                    <a:cubicBezTo>
                      <a:pt x="1225" y="167"/>
                      <a:pt x="1152" y="208"/>
                      <a:pt x="1069" y="250"/>
                    </a:cubicBezTo>
                    <a:cubicBezTo>
                      <a:pt x="944" y="333"/>
                      <a:pt x="820" y="427"/>
                      <a:pt x="674" y="551"/>
                    </a:cubicBezTo>
                    <a:cubicBezTo>
                      <a:pt x="633" y="582"/>
                      <a:pt x="591" y="613"/>
                      <a:pt x="561" y="655"/>
                    </a:cubicBezTo>
                    <a:lnTo>
                      <a:pt x="519" y="686"/>
                    </a:lnTo>
                    <a:cubicBezTo>
                      <a:pt x="498" y="706"/>
                      <a:pt x="478" y="717"/>
                      <a:pt x="457" y="738"/>
                    </a:cubicBezTo>
                    <a:cubicBezTo>
                      <a:pt x="436" y="759"/>
                      <a:pt x="415" y="769"/>
                      <a:pt x="395" y="789"/>
                    </a:cubicBezTo>
                    <a:cubicBezTo>
                      <a:pt x="332" y="842"/>
                      <a:pt x="270" y="904"/>
                      <a:pt x="208" y="987"/>
                    </a:cubicBezTo>
                    <a:cubicBezTo>
                      <a:pt x="187" y="1018"/>
                      <a:pt x="167" y="1059"/>
                      <a:pt x="156" y="1091"/>
                    </a:cubicBezTo>
                    <a:cubicBezTo>
                      <a:pt x="135" y="1132"/>
                      <a:pt x="135" y="1163"/>
                      <a:pt x="135" y="1215"/>
                    </a:cubicBezTo>
                    <a:cubicBezTo>
                      <a:pt x="146" y="1257"/>
                      <a:pt x="156" y="1298"/>
                      <a:pt x="187" y="1340"/>
                    </a:cubicBezTo>
                    <a:cubicBezTo>
                      <a:pt x="187" y="1349"/>
                      <a:pt x="197" y="1349"/>
                      <a:pt x="197" y="1360"/>
                    </a:cubicBezTo>
                    <a:cubicBezTo>
                      <a:pt x="176" y="1381"/>
                      <a:pt x="156" y="1402"/>
                      <a:pt x="125" y="1422"/>
                    </a:cubicBezTo>
                    <a:cubicBezTo>
                      <a:pt x="52" y="1495"/>
                      <a:pt x="11" y="1557"/>
                      <a:pt x="1" y="1630"/>
                    </a:cubicBezTo>
                    <a:cubicBezTo>
                      <a:pt x="1" y="1661"/>
                      <a:pt x="1" y="1702"/>
                      <a:pt x="21" y="1734"/>
                    </a:cubicBezTo>
                    <a:cubicBezTo>
                      <a:pt x="42" y="1775"/>
                      <a:pt x="73" y="1806"/>
                      <a:pt x="104" y="1817"/>
                    </a:cubicBezTo>
                    <a:cubicBezTo>
                      <a:pt x="146" y="1837"/>
                      <a:pt x="187" y="1837"/>
                      <a:pt x="229" y="1837"/>
                    </a:cubicBezTo>
                    <a:cubicBezTo>
                      <a:pt x="280" y="1837"/>
                      <a:pt x="322" y="1827"/>
                      <a:pt x="363" y="1827"/>
                    </a:cubicBezTo>
                    <a:cubicBezTo>
                      <a:pt x="384" y="1817"/>
                      <a:pt x="405" y="1817"/>
                      <a:pt x="436" y="1806"/>
                    </a:cubicBezTo>
                    <a:lnTo>
                      <a:pt x="436" y="1806"/>
                    </a:lnTo>
                    <a:cubicBezTo>
                      <a:pt x="384" y="1868"/>
                      <a:pt x="363" y="1920"/>
                      <a:pt x="374" y="1972"/>
                    </a:cubicBezTo>
                    <a:cubicBezTo>
                      <a:pt x="384" y="2013"/>
                      <a:pt x="395" y="2045"/>
                      <a:pt x="436" y="2066"/>
                    </a:cubicBezTo>
                    <a:cubicBezTo>
                      <a:pt x="478" y="2096"/>
                      <a:pt x="529" y="2107"/>
                      <a:pt x="571" y="2117"/>
                    </a:cubicBezTo>
                    <a:lnTo>
                      <a:pt x="623" y="2117"/>
                    </a:lnTo>
                    <a:cubicBezTo>
                      <a:pt x="695" y="2117"/>
                      <a:pt x="778" y="2096"/>
                      <a:pt x="820" y="2076"/>
                    </a:cubicBezTo>
                    <a:cubicBezTo>
                      <a:pt x="923" y="2045"/>
                      <a:pt x="1017" y="1993"/>
                      <a:pt x="1100" y="1941"/>
                    </a:cubicBezTo>
                    <a:cubicBezTo>
                      <a:pt x="1193" y="1889"/>
                      <a:pt x="1276" y="1827"/>
                      <a:pt x="1370" y="1764"/>
                    </a:cubicBezTo>
                    <a:lnTo>
                      <a:pt x="1400" y="1744"/>
                    </a:lnTo>
                    <a:cubicBezTo>
                      <a:pt x="1453" y="1713"/>
                      <a:pt x="1504" y="1671"/>
                      <a:pt x="1556" y="1640"/>
                    </a:cubicBezTo>
                    <a:cubicBezTo>
                      <a:pt x="1608" y="1671"/>
                      <a:pt x="1660" y="1702"/>
                      <a:pt x="1712" y="1723"/>
                    </a:cubicBezTo>
                    <a:cubicBezTo>
                      <a:pt x="1774" y="1754"/>
                      <a:pt x="1836" y="1775"/>
                      <a:pt x="1909" y="1796"/>
                    </a:cubicBezTo>
                    <a:cubicBezTo>
                      <a:pt x="2044" y="1837"/>
                      <a:pt x="2179" y="1858"/>
                      <a:pt x="2324" y="1868"/>
                    </a:cubicBezTo>
                    <a:lnTo>
                      <a:pt x="2459" y="1868"/>
                    </a:lnTo>
                    <a:cubicBezTo>
                      <a:pt x="2625" y="1868"/>
                      <a:pt x="2781" y="1858"/>
                      <a:pt x="2956" y="1827"/>
                    </a:cubicBezTo>
                    <a:cubicBezTo>
                      <a:pt x="2956" y="1837"/>
                      <a:pt x="2967" y="1847"/>
                      <a:pt x="2977" y="1847"/>
                    </a:cubicBezTo>
                    <a:cubicBezTo>
                      <a:pt x="2988" y="1858"/>
                      <a:pt x="3009" y="1868"/>
                      <a:pt x="3029" y="1868"/>
                    </a:cubicBezTo>
                    <a:cubicBezTo>
                      <a:pt x="3060" y="1868"/>
                      <a:pt x="3071" y="1858"/>
                      <a:pt x="3092" y="1837"/>
                    </a:cubicBezTo>
                    <a:cubicBezTo>
                      <a:pt x="3112" y="1817"/>
                      <a:pt x="3133" y="1806"/>
                      <a:pt x="3154" y="1785"/>
                    </a:cubicBezTo>
                    <a:lnTo>
                      <a:pt x="3175" y="1775"/>
                    </a:lnTo>
                    <a:cubicBezTo>
                      <a:pt x="3195" y="1764"/>
                      <a:pt x="3216" y="1744"/>
                      <a:pt x="3226" y="1734"/>
                    </a:cubicBezTo>
                    <a:lnTo>
                      <a:pt x="3226" y="1692"/>
                    </a:lnTo>
                    <a:cubicBezTo>
                      <a:pt x="3258" y="1661"/>
                      <a:pt x="3278" y="1630"/>
                      <a:pt x="3299" y="1588"/>
                    </a:cubicBezTo>
                    <a:cubicBezTo>
                      <a:pt x="3371" y="1485"/>
                      <a:pt x="3434" y="1370"/>
                      <a:pt x="3465" y="1266"/>
                    </a:cubicBezTo>
                    <a:cubicBezTo>
                      <a:pt x="3507" y="1142"/>
                      <a:pt x="3517" y="1028"/>
                      <a:pt x="3507" y="925"/>
                    </a:cubicBezTo>
                    <a:cubicBezTo>
                      <a:pt x="3496" y="872"/>
                      <a:pt x="3486" y="821"/>
                      <a:pt x="3465" y="769"/>
                    </a:cubicBezTo>
                    <a:lnTo>
                      <a:pt x="3486" y="769"/>
                    </a:lnTo>
                    <a:cubicBezTo>
                      <a:pt x="3517" y="769"/>
                      <a:pt x="3548" y="748"/>
                      <a:pt x="3558" y="717"/>
                    </a:cubicBezTo>
                    <a:cubicBezTo>
                      <a:pt x="3569" y="706"/>
                      <a:pt x="3569" y="676"/>
                      <a:pt x="3569" y="655"/>
                    </a:cubicBezTo>
                    <a:cubicBezTo>
                      <a:pt x="3558" y="634"/>
                      <a:pt x="3537" y="623"/>
                      <a:pt x="3517" y="613"/>
                    </a:cubicBezTo>
                    <a:cubicBezTo>
                      <a:pt x="3403" y="551"/>
                      <a:pt x="3278" y="499"/>
                      <a:pt x="3164" y="437"/>
                    </a:cubicBezTo>
                    <a:cubicBezTo>
                      <a:pt x="3029" y="364"/>
                      <a:pt x="2884" y="302"/>
                      <a:pt x="2749" y="240"/>
                    </a:cubicBezTo>
                    <a:cubicBezTo>
                      <a:pt x="2604" y="178"/>
                      <a:pt x="2469" y="125"/>
                      <a:pt x="2324" y="84"/>
                    </a:cubicBezTo>
                    <a:cubicBezTo>
                      <a:pt x="2189" y="32"/>
                      <a:pt x="2044" y="12"/>
                      <a:pt x="1909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458;p63">
                <a:extLst>
                  <a:ext uri="{FF2B5EF4-FFF2-40B4-BE49-F238E27FC236}">
                    <a16:creationId xmlns:a16="http://schemas.microsoft.com/office/drawing/2014/main" id="{1E3799E1-31B6-419A-93C2-86416D9FA9A2}"/>
                  </a:ext>
                </a:extLst>
              </p:cNvPr>
              <p:cNvSpPr/>
              <p:nvPr/>
            </p:nvSpPr>
            <p:spPr>
              <a:xfrm>
                <a:off x="1986850" y="2657475"/>
                <a:ext cx="2232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31" extrusionOk="0">
                    <a:moveTo>
                      <a:pt x="830" y="0"/>
                    </a:moveTo>
                    <a:cubicBezTo>
                      <a:pt x="820" y="0"/>
                      <a:pt x="810" y="11"/>
                      <a:pt x="799" y="11"/>
                    </a:cubicBezTo>
                    <a:cubicBezTo>
                      <a:pt x="727" y="53"/>
                      <a:pt x="664" y="94"/>
                      <a:pt x="602" y="146"/>
                    </a:cubicBezTo>
                    <a:cubicBezTo>
                      <a:pt x="540" y="187"/>
                      <a:pt x="478" y="239"/>
                      <a:pt x="415" y="281"/>
                    </a:cubicBezTo>
                    <a:cubicBezTo>
                      <a:pt x="353" y="332"/>
                      <a:pt x="291" y="374"/>
                      <a:pt x="229" y="426"/>
                    </a:cubicBezTo>
                    <a:cubicBezTo>
                      <a:pt x="156" y="477"/>
                      <a:pt x="93" y="530"/>
                      <a:pt x="21" y="581"/>
                    </a:cubicBezTo>
                    <a:cubicBezTo>
                      <a:pt x="10" y="592"/>
                      <a:pt x="0" y="602"/>
                      <a:pt x="10" y="623"/>
                    </a:cubicBezTo>
                    <a:cubicBezTo>
                      <a:pt x="16" y="628"/>
                      <a:pt x="24" y="631"/>
                      <a:pt x="32" y="631"/>
                    </a:cubicBezTo>
                    <a:cubicBezTo>
                      <a:pt x="39" y="631"/>
                      <a:pt x="47" y="628"/>
                      <a:pt x="52" y="623"/>
                    </a:cubicBezTo>
                    <a:cubicBezTo>
                      <a:pt x="176" y="530"/>
                      <a:pt x="312" y="447"/>
                      <a:pt x="446" y="364"/>
                    </a:cubicBezTo>
                    <a:cubicBezTo>
                      <a:pt x="508" y="322"/>
                      <a:pt x="581" y="281"/>
                      <a:pt x="644" y="239"/>
                    </a:cubicBezTo>
                    <a:cubicBezTo>
                      <a:pt x="716" y="198"/>
                      <a:pt x="789" y="156"/>
                      <a:pt x="861" y="104"/>
                    </a:cubicBezTo>
                    <a:cubicBezTo>
                      <a:pt x="882" y="83"/>
                      <a:pt x="893" y="53"/>
                      <a:pt x="872" y="21"/>
                    </a:cubicBezTo>
                    <a:cubicBezTo>
                      <a:pt x="861" y="11"/>
                      <a:pt x="851" y="11"/>
                      <a:pt x="840" y="0"/>
                    </a:cubicBezTo>
                    <a:close/>
                  </a:path>
                </a:pathLst>
              </a:custGeom>
              <a:solidFill>
                <a:srgbClr val="E69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459;p63">
                <a:extLst>
                  <a:ext uri="{FF2B5EF4-FFF2-40B4-BE49-F238E27FC236}">
                    <a16:creationId xmlns:a16="http://schemas.microsoft.com/office/drawing/2014/main" id="{F4EA169B-6B84-4AD7-886A-DEC73D233534}"/>
                  </a:ext>
                </a:extLst>
              </p:cNvPr>
              <p:cNvSpPr/>
              <p:nvPr/>
            </p:nvSpPr>
            <p:spPr>
              <a:xfrm>
                <a:off x="1991525" y="2668625"/>
                <a:ext cx="225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31" extrusionOk="0">
                    <a:moveTo>
                      <a:pt x="830" y="1"/>
                    </a:moveTo>
                    <a:cubicBezTo>
                      <a:pt x="819" y="1"/>
                      <a:pt x="809" y="1"/>
                      <a:pt x="799" y="11"/>
                    </a:cubicBezTo>
                    <a:cubicBezTo>
                      <a:pt x="736" y="52"/>
                      <a:pt x="674" y="105"/>
                      <a:pt x="602" y="146"/>
                    </a:cubicBezTo>
                    <a:cubicBezTo>
                      <a:pt x="540" y="197"/>
                      <a:pt x="477" y="239"/>
                      <a:pt x="415" y="280"/>
                    </a:cubicBezTo>
                    <a:cubicBezTo>
                      <a:pt x="342" y="322"/>
                      <a:pt x="280" y="374"/>
                      <a:pt x="218" y="416"/>
                    </a:cubicBezTo>
                    <a:cubicBezTo>
                      <a:pt x="145" y="467"/>
                      <a:pt x="83" y="519"/>
                      <a:pt x="21" y="582"/>
                    </a:cubicBezTo>
                    <a:cubicBezTo>
                      <a:pt x="10" y="592"/>
                      <a:pt x="0" y="602"/>
                      <a:pt x="10" y="623"/>
                    </a:cubicBezTo>
                    <a:cubicBezTo>
                      <a:pt x="16" y="628"/>
                      <a:pt x="23" y="631"/>
                      <a:pt x="31" y="631"/>
                    </a:cubicBezTo>
                    <a:cubicBezTo>
                      <a:pt x="39" y="631"/>
                      <a:pt x="47" y="628"/>
                      <a:pt x="52" y="623"/>
                    </a:cubicBezTo>
                    <a:cubicBezTo>
                      <a:pt x="176" y="519"/>
                      <a:pt x="301" y="436"/>
                      <a:pt x="436" y="353"/>
                    </a:cubicBezTo>
                    <a:cubicBezTo>
                      <a:pt x="508" y="312"/>
                      <a:pt x="570" y="270"/>
                      <a:pt x="643" y="239"/>
                    </a:cubicBezTo>
                    <a:cubicBezTo>
                      <a:pt x="716" y="197"/>
                      <a:pt x="799" y="156"/>
                      <a:pt x="861" y="105"/>
                    </a:cubicBezTo>
                    <a:cubicBezTo>
                      <a:pt x="892" y="94"/>
                      <a:pt x="902" y="52"/>
                      <a:pt x="882" y="22"/>
                    </a:cubicBezTo>
                    <a:cubicBezTo>
                      <a:pt x="872" y="11"/>
                      <a:pt x="851" y="1"/>
                      <a:pt x="830" y="1"/>
                    </a:cubicBezTo>
                    <a:close/>
                  </a:path>
                </a:pathLst>
              </a:custGeom>
              <a:solidFill>
                <a:srgbClr val="E69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460;p63">
                <a:extLst>
                  <a:ext uri="{FF2B5EF4-FFF2-40B4-BE49-F238E27FC236}">
                    <a16:creationId xmlns:a16="http://schemas.microsoft.com/office/drawing/2014/main" id="{A80AC2FF-1E03-4A80-B965-1561AB3C053A}"/>
                  </a:ext>
                </a:extLst>
              </p:cNvPr>
              <p:cNvSpPr/>
              <p:nvPr/>
            </p:nvSpPr>
            <p:spPr>
              <a:xfrm>
                <a:off x="2053475" y="2498775"/>
                <a:ext cx="222300" cy="225625"/>
              </a:xfrm>
              <a:custGeom>
                <a:avLst/>
                <a:gdLst/>
                <a:ahLst/>
                <a:cxnLst/>
                <a:rect l="l" t="t" r="r" b="b"/>
                <a:pathLst>
                  <a:path w="8892" h="9025" extrusionOk="0">
                    <a:moveTo>
                      <a:pt x="4835" y="0"/>
                    </a:moveTo>
                    <a:cubicBezTo>
                      <a:pt x="4814" y="0"/>
                      <a:pt x="4793" y="11"/>
                      <a:pt x="4783" y="21"/>
                    </a:cubicBezTo>
                    <a:cubicBezTo>
                      <a:pt x="4773" y="42"/>
                      <a:pt x="4763" y="62"/>
                      <a:pt x="4763" y="83"/>
                    </a:cubicBezTo>
                    <a:lnTo>
                      <a:pt x="4763" y="104"/>
                    </a:lnTo>
                    <a:cubicBezTo>
                      <a:pt x="4680" y="166"/>
                      <a:pt x="4607" y="239"/>
                      <a:pt x="4534" y="301"/>
                    </a:cubicBezTo>
                    <a:cubicBezTo>
                      <a:pt x="4451" y="384"/>
                      <a:pt x="4368" y="488"/>
                      <a:pt x="4306" y="592"/>
                    </a:cubicBezTo>
                    <a:cubicBezTo>
                      <a:pt x="4182" y="768"/>
                      <a:pt x="4088" y="986"/>
                      <a:pt x="4036" y="1214"/>
                    </a:cubicBezTo>
                    <a:cubicBezTo>
                      <a:pt x="3943" y="1618"/>
                      <a:pt x="3953" y="2085"/>
                      <a:pt x="4078" y="2635"/>
                    </a:cubicBezTo>
                    <a:cubicBezTo>
                      <a:pt x="4161" y="3019"/>
                      <a:pt x="4306" y="3423"/>
                      <a:pt x="4503" y="3890"/>
                    </a:cubicBezTo>
                    <a:cubicBezTo>
                      <a:pt x="4555" y="4004"/>
                      <a:pt x="4607" y="4108"/>
                      <a:pt x="4659" y="4211"/>
                    </a:cubicBezTo>
                    <a:cubicBezTo>
                      <a:pt x="4731" y="4347"/>
                      <a:pt x="4804" y="4481"/>
                      <a:pt x="4876" y="4606"/>
                    </a:cubicBezTo>
                    <a:lnTo>
                      <a:pt x="4887" y="4626"/>
                    </a:lnTo>
                    <a:cubicBezTo>
                      <a:pt x="5032" y="4886"/>
                      <a:pt x="5178" y="5145"/>
                      <a:pt x="5302" y="5426"/>
                    </a:cubicBezTo>
                    <a:lnTo>
                      <a:pt x="5291" y="5405"/>
                    </a:lnTo>
                    <a:lnTo>
                      <a:pt x="5291" y="5405"/>
                    </a:lnTo>
                    <a:cubicBezTo>
                      <a:pt x="5353" y="5550"/>
                      <a:pt x="5395" y="5684"/>
                      <a:pt x="5426" y="5809"/>
                    </a:cubicBezTo>
                    <a:cubicBezTo>
                      <a:pt x="5364" y="5840"/>
                      <a:pt x="5291" y="5861"/>
                      <a:pt x="5219" y="5882"/>
                    </a:cubicBezTo>
                    <a:lnTo>
                      <a:pt x="5229" y="5882"/>
                    </a:lnTo>
                    <a:cubicBezTo>
                      <a:pt x="4752" y="6048"/>
                      <a:pt x="4233" y="6141"/>
                      <a:pt x="3632" y="6193"/>
                    </a:cubicBezTo>
                    <a:cubicBezTo>
                      <a:pt x="3383" y="6203"/>
                      <a:pt x="3124" y="6214"/>
                      <a:pt x="2854" y="6214"/>
                    </a:cubicBezTo>
                    <a:cubicBezTo>
                      <a:pt x="2076" y="6214"/>
                      <a:pt x="1298" y="6141"/>
                      <a:pt x="447" y="6058"/>
                    </a:cubicBezTo>
                    <a:lnTo>
                      <a:pt x="437" y="6048"/>
                    </a:lnTo>
                    <a:cubicBezTo>
                      <a:pt x="427" y="6048"/>
                      <a:pt x="416" y="6058"/>
                      <a:pt x="406" y="6058"/>
                    </a:cubicBezTo>
                    <a:cubicBezTo>
                      <a:pt x="374" y="6058"/>
                      <a:pt x="354" y="6079"/>
                      <a:pt x="333" y="6099"/>
                    </a:cubicBezTo>
                    <a:cubicBezTo>
                      <a:pt x="208" y="6318"/>
                      <a:pt x="115" y="6556"/>
                      <a:pt x="63" y="6784"/>
                    </a:cubicBezTo>
                    <a:cubicBezTo>
                      <a:pt x="1" y="7064"/>
                      <a:pt x="1" y="7313"/>
                      <a:pt x="74" y="7542"/>
                    </a:cubicBezTo>
                    <a:cubicBezTo>
                      <a:pt x="74" y="7562"/>
                      <a:pt x="95" y="7583"/>
                      <a:pt x="115" y="7593"/>
                    </a:cubicBezTo>
                    <a:cubicBezTo>
                      <a:pt x="115" y="7604"/>
                      <a:pt x="115" y="7604"/>
                      <a:pt x="125" y="7604"/>
                    </a:cubicBezTo>
                    <a:cubicBezTo>
                      <a:pt x="136" y="7625"/>
                      <a:pt x="146" y="7635"/>
                      <a:pt x="167" y="7645"/>
                    </a:cubicBezTo>
                    <a:cubicBezTo>
                      <a:pt x="416" y="7738"/>
                      <a:pt x="665" y="7811"/>
                      <a:pt x="914" y="7894"/>
                    </a:cubicBezTo>
                    <a:cubicBezTo>
                      <a:pt x="1008" y="7925"/>
                      <a:pt x="1091" y="7957"/>
                      <a:pt x="1183" y="7987"/>
                    </a:cubicBezTo>
                    <a:lnTo>
                      <a:pt x="1349" y="8040"/>
                    </a:lnTo>
                    <a:cubicBezTo>
                      <a:pt x="1609" y="8123"/>
                      <a:pt x="1879" y="8215"/>
                      <a:pt x="2138" y="8298"/>
                    </a:cubicBezTo>
                    <a:cubicBezTo>
                      <a:pt x="2895" y="8537"/>
                      <a:pt x="3528" y="8703"/>
                      <a:pt x="4119" y="8817"/>
                    </a:cubicBezTo>
                    <a:cubicBezTo>
                      <a:pt x="4804" y="8962"/>
                      <a:pt x="5426" y="9025"/>
                      <a:pt x="5997" y="9025"/>
                    </a:cubicBezTo>
                    <a:lnTo>
                      <a:pt x="6121" y="9025"/>
                    </a:lnTo>
                    <a:cubicBezTo>
                      <a:pt x="6713" y="9015"/>
                      <a:pt x="7179" y="8932"/>
                      <a:pt x="7573" y="8745"/>
                    </a:cubicBezTo>
                    <a:cubicBezTo>
                      <a:pt x="7781" y="8641"/>
                      <a:pt x="7967" y="8517"/>
                      <a:pt x="8123" y="8351"/>
                    </a:cubicBezTo>
                    <a:cubicBezTo>
                      <a:pt x="8289" y="8195"/>
                      <a:pt x="8435" y="7987"/>
                      <a:pt x="8538" y="7759"/>
                    </a:cubicBezTo>
                    <a:cubicBezTo>
                      <a:pt x="8601" y="7635"/>
                      <a:pt x="8652" y="7500"/>
                      <a:pt x="8704" y="7323"/>
                    </a:cubicBezTo>
                    <a:cubicBezTo>
                      <a:pt x="8756" y="7168"/>
                      <a:pt x="8787" y="7012"/>
                      <a:pt x="8818" y="6836"/>
                    </a:cubicBezTo>
                    <a:cubicBezTo>
                      <a:pt x="8880" y="6525"/>
                      <a:pt x="8891" y="6193"/>
                      <a:pt x="8870" y="5850"/>
                    </a:cubicBezTo>
                    <a:cubicBezTo>
                      <a:pt x="8839" y="5249"/>
                      <a:pt x="8673" y="4596"/>
                      <a:pt x="8393" y="3921"/>
                    </a:cubicBezTo>
                    <a:cubicBezTo>
                      <a:pt x="8269" y="3631"/>
                      <a:pt x="8133" y="3330"/>
                      <a:pt x="7967" y="3029"/>
                    </a:cubicBezTo>
                    <a:cubicBezTo>
                      <a:pt x="7801" y="2739"/>
                      <a:pt x="7626" y="2459"/>
                      <a:pt x="7449" y="2199"/>
                    </a:cubicBezTo>
                    <a:cubicBezTo>
                      <a:pt x="7262" y="1950"/>
                      <a:pt x="7055" y="1701"/>
                      <a:pt x="6837" y="1473"/>
                    </a:cubicBezTo>
                    <a:lnTo>
                      <a:pt x="6754" y="1380"/>
                    </a:lnTo>
                    <a:cubicBezTo>
                      <a:pt x="6619" y="1235"/>
                      <a:pt x="6485" y="1100"/>
                      <a:pt x="6349" y="954"/>
                    </a:cubicBezTo>
                    <a:cubicBezTo>
                      <a:pt x="6132" y="747"/>
                      <a:pt x="5934" y="571"/>
                      <a:pt x="5738" y="415"/>
                    </a:cubicBezTo>
                    <a:cubicBezTo>
                      <a:pt x="5499" y="239"/>
                      <a:pt x="5302" y="124"/>
                      <a:pt x="5095" y="52"/>
                    </a:cubicBezTo>
                    <a:cubicBezTo>
                      <a:pt x="5012" y="32"/>
                      <a:pt x="4929" y="11"/>
                      <a:pt x="4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461;p63">
                <a:extLst>
                  <a:ext uri="{FF2B5EF4-FFF2-40B4-BE49-F238E27FC236}">
                    <a16:creationId xmlns:a16="http://schemas.microsoft.com/office/drawing/2014/main" id="{1E627AEC-E62F-4906-A0EA-6E5082474038}"/>
                  </a:ext>
                </a:extLst>
              </p:cNvPr>
              <p:cNvSpPr/>
              <p:nvPr/>
            </p:nvSpPr>
            <p:spPr>
              <a:xfrm>
                <a:off x="2053750" y="2514600"/>
                <a:ext cx="222025" cy="209800"/>
              </a:xfrm>
              <a:custGeom>
                <a:avLst/>
                <a:gdLst/>
                <a:ahLst/>
                <a:cxnLst/>
                <a:rect l="l" t="t" r="r" b="b"/>
                <a:pathLst>
                  <a:path w="8881" h="8392" extrusionOk="0">
                    <a:moveTo>
                      <a:pt x="5996" y="0"/>
                    </a:moveTo>
                    <a:lnTo>
                      <a:pt x="5996" y="0"/>
                    </a:lnTo>
                    <a:cubicBezTo>
                      <a:pt x="6183" y="197"/>
                      <a:pt x="6370" y="415"/>
                      <a:pt x="6536" y="633"/>
                    </a:cubicBezTo>
                    <a:cubicBezTo>
                      <a:pt x="6712" y="851"/>
                      <a:pt x="6878" y="1079"/>
                      <a:pt x="7023" y="1317"/>
                    </a:cubicBezTo>
                    <a:cubicBezTo>
                      <a:pt x="7179" y="1556"/>
                      <a:pt x="7313" y="1794"/>
                      <a:pt x="7438" y="2043"/>
                    </a:cubicBezTo>
                    <a:cubicBezTo>
                      <a:pt x="7698" y="2541"/>
                      <a:pt x="7905" y="3071"/>
                      <a:pt x="8039" y="3610"/>
                    </a:cubicBezTo>
                    <a:cubicBezTo>
                      <a:pt x="8175" y="4118"/>
                      <a:pt x="8258" y="4647"/>
                      <a:pt x="8237" y="5176"/>
                    </a:cubicBezTo>
                    <a:lnTo>
                      <a:pt x="8205" y="5549"/>
                    </a:lnTo>
                    <a:cubicBezTo>
                      <a:pt x="8185" y="5674"/>
                      <a:pt x="8164" y="5798"/>
                      <a:pt x="8133" y="5913"/>
                    </a:cubicBezTo>
                    <a:cubicBezTo>
                      <a:pt x="8081" y="6120"/>
                      <a:pt x="8009" y="6317"/>
                      <a:pt x="7905" y="6504"/>
                    </a:cubicBezTo>
                    <a:cubicBezTo>
                      <a:pt x="7853" y="6587"/>
                      <a:pt x="7801" y="6670"/>
                      <a:pt x="7739" y="6753"/>
                    </a:cubicBezTo>
                    <a:cubicBezTo>
                      <a:pt x="7677" y="6826"/>
                      <a:pt x="7615" y="6898"/>
                      <a:pt x="7552" y="6960"/>
                    </a:cubicBezTo>
                    <a:cubicBezTo>
                      <a:pt x="7417" y="7095"/>
                      <a:pt x="7262" y="7209"/>
                      <a:pt x="7096" y="7303"/>
                    </a:cubicBezTo>
                    <a:cubicBezTo>
                      <a:pt x="6930" y="7396"/>
                      <a:pt x="6743" y="7479"/>
                      <a:pt x="6557" y="7531"/>
                    </a:cubicBezTo>
                    <a:cubicBezTo>
                      <a:pt x="6370" y="7593"/>
                      <a:pt x="6172" y="7635"/>
                      <a:pt x="5976" y="7665"/>
                    </a:cubicBezTo>
                    <a:cubicBezTo>
                      <a:pt x="5757" y="7697"/>
                      <a:pt x="5550" y="7718"/>
                      <a:pt x="5342" y="7728"/>
                    </a:cubicBezTo>
                    <a:cubicBezTo>
                      <a:pt x="5125" y="7728"/>
                      <a:pt x="4907" y="7728"/>
                      <a:pt x="4699" y="7707"/>
                    </a:cubicBezTo>
                    <a:cubicBezTo>
                      <a:pt x="4482" y="7697"/>
                      <a:pt x="4274" y="7676"/>
                      <a:pt x="4056" y="7645"/>
                    </a:cubicBezTo>
                    <a:cubicBezTo>
                      <a:pt x="3849" y="7614"/>
                      <a:pt x="3641" y="7582"/>
                      <a:pt x="3434" y="7541"/>
                    </a:cubicBezTo>
                    <a:cubicBezTo>
                      <a:pt x="2811" y="7417"/>
                      <a:pt x="2189" y="7292"/>
                      <a:pt x="1587" y="7126"/>
                    </a:cubicBezTo>
                    <a:cubicBezTo>
                      <a:pt x="1038" y="6971"/>
                      <a:pt x="509" y="6794"/>
                      <a:pt x="1" y="6535"/>
                    </a:cubicBezTo>
                    <a:lnTo>
                      <a:pt x="1" y="6535"/>
                    </a:lnTo>
                    <a:cubicBezTo>
                      <a:pt x="1" y="6660"/>
                      <a:pt x="21" y="6794"/>
                      <a:pt x="52" y="6909"/>
                    </a:cubicBezTo>
                    <a:cubicBezTo>
                      <a:pt x="63" y="6929"/>
                      <a:pt x="84" y="6950"/>
                      <a:pt x="104" y="6960"/>
                    </a:cubicBezTo>
                    <a:lnTo>
                      <a:pt x="104" y="6971"/>
                    </a:lnTo>
                    <a:cubicBezTo>
                      <a:pt x="114" y="6992"/>
                      <a:pt x="135" y="7002"/>
                      <a:pt x="156" y="7012"/>
                    </a:cubicBezTo>
                    <a:cubicBezTo>
                      <a:pt x="405" y="7105"/>
                      <a:pt x="654" y="7188"/>
                      <a:pt x="893" y="7261"/>
                    </a:cubicBezTo>
                    <a:lnTo>
                      <a:pt x="1172" y="7354"/>
                    </a:lnTo>
                    <a:lnTo>
                      <a:pt x="1338" y="7407"/>
                    </a:lnTo>
                    <a:cubicBezTo>
                      <a:pt x="1598" y="7499"/>
                      <a:pt x="1857" y="7582"/>
                      <a:pt x="2127" y="7665"/>
                    </a:cubicBezTo>
                    <a:cubicBezTo>
                      <a:pt x="2884" y="7904"/>
                      <a:pt x="3517" y="8070"/>
                      <a:pt x="4108" y="8195"/>
                    </a:cubicBezTo>
                    <a:cubicBezTo>
                      <a:pt x="4793" y="8329"/>
                      <a:pt x="5415" y="8392"/>
                      <a:pt x="5986" y="8392"/>
                    </a:cubicBezTo>
                    <a:lnTo>
                      <a:pt x="6110" y="8392"/>
                    </a:lnTo>
                    <a:cubicBezTo>
                      <a:pt x="6702" y="8382"/>
                      <a:pt x="7168" y="8299"/>
                      <a:pt x="7562" y="8112"/>
                    </a:cubicBezTo>
                    <a:cubicBezTo>
                      <a:pt x="7770" y="8018"/>
                      <a:pt x="7956" y="7884"/>
                      <a:pt x="8122" y="7728"/>
                    </a:cubicBezTo>
                    <a:cubicBezTo>
                      <a:pt x="8278" y="7562"/>
                      <a:pt x="8424" y="7354"/>
                      <a:pt x="8537" y="7126"/>
                    </a:cubicBezTo>
                    <a:cubicBezTo>
                      <a:pt x="8590" y="7002"/>
                      <a:pt x="8641" y="6867"/>
                      <a:pt x="8693" y="6690"/>
                    </a:cubicBezTo>
                    <a:cubicBezTo>
                      <a:pt x="8745" y="6535"/>
                      <a:pt x="8786" y="6369"/>
                      <a:pt x="8818" y="6203"/>
                    </a:cubicBezTo>
                    <a:cubicBezTo>
                      <a:pt x="8869" y="5892"/>
                      <a:pt x="8880" y="5560"/>
                      <a:pt x="8859" y="5217"/>
                    </a:cubicBezTo>
                    <a:cubicBezTo>
                      <a:pt x="8828" y="4606"/>
                      <a:pt x="8662" y="3963"/>
                      <a:pt x="8382" y="3288"/>
                    </a:cubicBezTo>
                    <a:cubicBezTo>
                      <a:pt x="8268" y="2998"/>
                      <a:pt x="8122" y="2697"/>
                      <a:pt x="7956" y="2396"/>
                    </a:cubicBezTo>
                    <a:cubicBezTo>
                      <a:pt x="7801" y="2106"/>
                      <a:pt x="7625" y="1826"/>
                      <a:pt x="7438" y="1566"/>
                    </a:cubicBezTo>
                    <a:cubicBezTo>
                      <a:pt x="7251" y="1317"/>
                      <a:pt x="7054" y="1068"/>
                      <a:pt x="6826" y="830"/>
                    </a:cubicBezTo>
                    <a:lnTo>
                      <a:pt x="6743" y="747"/>
                    </a:lnTo>
                    <a:lnTo>
                      <a:pt x="6712" y="716"/>
                    </a:lnTo>
                    <a:cubicBezTo>
                      <a:pt x="6587" y="581"/>
                      <a:pt x="6463" y="446"/>
                      <a:pt x="6338" y="321"/>
                    </a:cubicBezTo>
                    <a:cubicBezTo>
                      <a:pt x="6214" y="208"/>
                      <a:pt x="6100" y="104"/>
                      <a:pt x="5996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462;p63">
                <a:extLst>
                  <a:ext uri="{FF2B5EF4-FFF2-40B4-BE49-F238E27FC236}">
                    <a16:creationId xmlns:a16="http://schemas.microsoft.com/office/drawing/2014/main" id="{4F7BDD1B-65E1-4C6F-A86B-AA2DEF08F8C7}"/>
                  </a:ext>
                </a:extLst>
              </p:cNvPr>
              <p:cNvSpPr/>
              <p:nvPr/>
            </p:nvSpPr>
            <p:spPr>
              <a:xfrm>
                <a:off x="2064125" y="2638550"/>
                <a:ext cx="17482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993" h="692" extrusionOk="0">
                    <a:moveTo>
                      <a:pt x="6017" y="1"/>
                    </a:moveTo>
                    <a:cubicBezTo>
                      <a:pt x="5923" y="1"/>
                      <a:pt x="5830" y="1"/>
                      <a:pt x="5747" y="10"/>
                    </a:cubicBezTo>
                    <a:cubicBezTo>
                      <a:pt x="5612" y="21"/>
                      <a:pt x="5478" y="42"/>
                      <a:pt x="5342" y="63"/>
                    </a:cubicBezTo>
                    <a:cubicBezTo>
                      <a:pt x="4835" y="166"/>
                      <a:pt x="4347" y="353"/>
                      <a:pt x="3839" y="457"/>
                    </a:cubicBezTo>
                    <a:lnTo>
                      <a:pt x="3859" y="457"/>
                    </a:lnTo>
                    <a:cubicBezTo>
                      <a:pt x="3745" y="478"/>
                      <a:pt x="3631" y="498"/>
                      <a:pt x="3517" y="508"/>
                    </a:cubicBezTo>
                    <a:lnTo>
                      <a:pt x="3143" y="540"/>
                    </a:lnTo>
                    <a:cubicBezTo>
                      <a:pt x="2894" y="561"/>
                      <a:pt x="2635" y="571"/>
                      <a:pt x="2386" y="571"/>
                    </a:cubicBezTo>
                    <a:cubicBezTo>
                      <a:pt x="1878" y="571"/>
                      <a:pt x="1380" y="561"/>
                      <a:pt x="872" y="529"/>
                    </a:cubicBezTo>
                    <a:lnTo>
                      <a:pt x="882" y="529"/>
                    </a:lnTo>
                    <a:cubicBezTo>
                      <a:pt x="602" y="508"/>
                      <a:pt x="322" y="478"/>
                      <a:pt x="31" y="457"/>
                    </a:cubicBezTo>
                    <a:cubicBezTo>
                      <a:pt x="21" y="457"/>
                      <a:pt x="1" y="457"/>
                      <a:pt x="1" y="478"/>
                    </a:cubicBezTo>
                    <a:cubicBezTo>
                      <a:pt x="1" y="488"/>
                      <a:pt x="11" y="508"/>
                      <a:pt x="21" y="508"/>
                    </a:cubicBezTo>
                    <a:cubicBezTo>
                      <a:pt x="384" y="540"/>
                      <a:pt x="748" y="581"/>
                      <a:pt x="1110" y="612"/>
                    </a:cubicBezTo>
                    <a:cubicBezTo>
                      <a:pt x="1287" y="633"/>
                      <a:pt x="1463" y="644"/>
                      <a:pt x="1640" y="654"/>
                    </a:cubicBezTo>
                    <a:cubicBezTo>
                      <a:pt x="1826" y="674"/>
                      <a:pt x="2002" y="685"/>
                      <a:pt x="2179" y="685"/>
                    </a:cubicBezTo>
                    <a:cubicBezTo>
                      <a:pt x="2327" y="689"/>
                      <a:pt x="2476" y="692"/>
                      <a:pt x="2625" y="692"/>
                    </a:cubicBezTo>
                    <a:cubicBezTo>
                      <a:pt x="2839" y="692"/>
                      <a:pt x="3054" y="687"/>
                      <a:pt x="3268" y="674"/>
                    </a:cubicBezTo>
                    <a:cubicBezTo>
                      <a:pt x="3445" y="664"/>
                      <a:pt x="3620" y="644"/>
                      <a:pt x="3786" y="612"/>
                    </a:cubicBezTo>
                    <a:cubicBezTo>
                      <a:pt x="3952" y="591"/>
                      <a:pt x="4118" y="550"/>
                      <a:pt x="4284" y="519"/>
                    </a:cubicBezTo>
                    <a:cubicBezTo>
                      <a:pt x="4710" y="415"/>
                      <a:pt x="5114" y="291"/>
                      <a:pt x="5540" y="208"/>
                    </a:cubicBezTo>
                    <a:lnTo>
                      <a:pt x="5519" y="208"/>
                    </a:lnTo>
                    <a:cubicBezTo>
                      <a:pt x="5706" y="176"/>
                      <a:pt x="5893" y="146"/>
                      <a:pt x="6079" y="125"/>
                    </a:cubicBezTo>
                    <a:cubicBezTo>
                      <a:pt x="6172" y="114"/>
                      <a:pt x="6266" y="114"/>
                      <a:pt x="6359" y="104"/>
                    </a:cubicBezTo>
                    <a:cubicBezTo>
                      <a:pt x="6453" y="104"/>
                      <a:pt x="6556" y="104"/>
                      <a:pt x="6660" y="114"/>
                    </a:cubicBezTo>
                    <a:lnTo>
                      <a:pt x="6649" y="114"/>
                    </a:lnTo>
                    <a:cubicBezTo>
                      <a:pt x="6753" y="125"/>
                      <a:pt x="6847" y="135"/>
                      <a:pt x="6951" y="146"/>
                    </a:cubicBezTo>
                    <a:cubicBezTo>
                      <a:pt x="6956" y="148"/>
                      <a:pt x="6961" y="150"/>
                      <a:pt x="6965" y="150"/>
                    </a:cubicBezTo>
                    <a:cubicBezTo>
                      <a:pt x="6976" y="150"/>
                      <a:pt x="6981" y="140"/>
                      <a:pt x="6981" y="125"/>
                    </a:cubicBezTo>
                    <a:cubicBezTo>
                      <a:pt x="6992" y="104"/>
                      <a:pt x="6981" y="93"/>
                      <a:pt x="6961" y="83"/>
                    </a:cubicBezTo>
                    <a:cubicBezTo>
                      <a:pt x="6826" y="63"/>
                      <a:pt x="6691" y="42"/>
                      <a:pt x="6556" y="31"/>
                    </a:cubicBezTo>
                    <a:cubicBezTo>
                      <a:pt x="6494" y="21"/>
                      <a:pt x="6432" y="21"/>
                      <a:pt x="6359" y="10"/>
                    </a:cubicBezTo>
                    <a:cubicBezTo>
                      <a:pt x="6297" y="10"/>
                      <a:pt x="6224" y="1"/>
                      <a:pt x="6151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463;p63">
                <a:extLst>
                  <a:ext uri="{FF2B5EF4-FFF2-40B4-BE49-F238E27FC236}">
                    <a16:creationId xmlns:a16="http://schemas.microsoft.com/office/drawing/2014/main" id="{7AC42C30-658F-410E-AF21-FB6048827499}"/>
                  </a:ext>
                </a:extLst>
              </p:cNvPr>
              <p:cNvSpPr/>
              <p:nvPr/>
            </p:nvSpPr>
            <p:spPr>
              <a:xfrm>
                <a:off x="2155400" y="2565425"/>
                <a:ext cx="35300" cy="8072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3229" extrusionOk="0">
                    <a:moveTo>
                      <a:pt x="32" y="0"/>
                    </a:moveTo>
                    <a:cubicBezTo>
                      <a:pt x="11" y="10"/>
                      <a:pt x="1" y="21"/>
                      <a:pt x="11" y="31"/>
                    </a:cubicBezTo>
                    <a:cubicBezTo>
                      <a:pt x="94" y="570"/>
                      <a:pt x="322" y="1079"/>
                      <a:pt x="571" y="1556"/>
                    </a:cubicBezTo>
                    <a:cubicBezTo>
                      <a:pt x="633" y="1681"/>
                      <a:pt x="696" y="1794"/>
                      <a:pt x="758" y="1919"/>
                    </a:cubicBezTo>
                    <a:lnTo>
                      <a:pt x="945" y="2292"/>
                    </a:lnTo>
                    <a:cubicBezTo>
                      <a:pt x="1059" y="2552"/>
                      <a:pt x="1173" y="2811"/>
                      <a:pt x="1246" y="3091"/>
                    </a:cubicBezTo>
                    <a:lnTo>
                      <a:pt x="1276" y="3184"/>
                    </a:lnTo>
                    <a:cubicBezTo>
                      <a:pt x="1285" y="3210"/>
                      <a:pt x="1307" y="3229"/>
                      <a:pt x="1332" y="3229"/>
                    </a:cubicBezTo>
                    <a:cubicBezTo>
                      <a:pt x="1338" y="3229"/>
                      <a:pt x="1344" y="3228"/>
                      <a:pt x="1349" y="3226"/>
                    </a:cubicBezTo>
                    <a:cubicBezTo>
                      <a:pt x="1359" y="3226"/>
                      <a:pt x="1370" y="3226"/>
                      <a:pt x="1380" y="3216"/>
                    </a:cubicBezTo>
                    <a:cubicBezTo>
                      <a:pt x="1391" y="3205"/>
                      <a:pt x="1412" y="3184"/>
                      <a:pt x="1412" y="3174"/>
                    </a:cubicBezTo>
                    <a:lnTo>
                      <a:pt x="1412" y="3133"/>
                    </a:lnTo>
                    <a:cubicBezTo>
                      <a:pt x="1412" y="3112"/>
                      <a:pt x="1401" y="3091"/>
                      <a:pt x="1401" y="3071"/>
                    </a:cubicBezTo>
                    <a:cubicBezTo>
                      <a:pt x="1401" y="3039"/>
                      <a:pt x="1391" y="3008"/>
                      <a:pt x="1380" y="2977"/>
                    </a:cubicBezTo>
                    <a:cubicBezTo>
                      <a:pt x="1359" y="2905"/>
                      <a:pt x="1339" y="2843"/>
                      <a:pt x="1308" y="2770"/>
                    </a:cubicBezTo>
                    <a:cubicBezTo>
                      <a:pt x="1287" y="2718"/>
                      <a:pt x="1266" y="2656"/>
                      <a:pt x="1246" y="2604"/>
                    </a:cubicBezTo>
                    <a:cubicBezTo>
                      <a:pt x="1225" y="2541"/>
                      <a:pt x="1193" y="2479"/>
                      <a:pt x="1163" y="2417"/>
                    </a:cubicBezTo>
                    <a:cubicBezTo>
                      <a:pt x="1062" y="2185"/>
                      <a:pt x="930" y="1962"/>
                      <a:pt x="799" y="1739"/>
                    </a:cubicBezTo>
                    <a:lnTo>
                      <a:pt x="799" y="1739"/>
                    </a:lnTo>
                    <a:cubicBezTo>
                      <a:pt x="799" y="1740"/>
                      <a:pt x="799" y="1742"/>
                      <a:pt x="799" y="1743"/>
                    </a:cubicBezTo>
                    <a:cubicBezTo>
                      <a:pt x="798" y="1740"/>
                      <a:pt x="797" y="1737"/>
                      <a:pt x="796" y="1734"/>
                    </a:cubicBezTo>
                    <a:lnTo>
                      <a:pt x="796" y="1734"/>
                    </a:lnTo>
                    <a:cubicBezTo>
                      <a:pt x="797" y="1735"/>
                      <a:pt x="798" y="1737"/>
                      <a:pt x="799" y="1739"/>
                    </a:cubicBezTo>
                    <a:lnTo>
                      <a:pt x="799" y="1739"/>
                    </a:lnTo>
                    <a:cubicBezTo>
                      <a:pt x="799" y="1733"/>
                      <a:pt x="798" y="1731"/>
                      <a:pt x="793" y="1726"/>
                    </a:cubicBezTo>
                    <a:lnTo>
                      <a:pt x="793" y="1726"/>
                    </a:lnTo>
                    <a:cubicBezTo>
                      <a:pt x="794" y="1728"/>
                      <a:pt x="795" y="1731"/>
                      <a:pt x="796" y="1734"/>
                    </a:cubicBezTo>
                    <a:lnTo>
                      <a:pt x="796" y="1734"/>
                    </a:lnTo>
                    <a:cubicBezTo>
                      <a:pt x="794" y="1730"/>
                      <a:pt x="792" y="1726"/>
                      <a:pt x="789" y="1722"/>
                    </a:cubicBezTo>
                    <a:lnTo>
                      <a:pt x="789" y="1722"/>
                    </a:lnTo>
                    <a:cubicBezTo>
                      <a:pt x="791" y="1724"/>
                      <a:pt x="792" y="1725"/>
                      <a:pt x="793" y="1726"/>
                    </a:cubicBezTo>
                    <a:lnTo>
                      <a:pt x="793" y="1726"/>
                    </a:lnTo>
                    <a:cubicBezTo>
                      <a:pt x="782" y="1700"/>
                      <a:pt x="765" y="1675"/>
                      <a:pt x="748" y="1649"/>
                    </a:cubicBezTo>
                    <a:lnTo>
                      <a:pt x="748" y="1649"/>
                    </a:lnTo>
                    <a:lnTo>
                      <a:pt x="758" y="1660"/>
                    </a:lnTo>
                    <a:cubicBezTo>
                      <a:pt x="727" y="1608"/>
                      <a:pt x="706" y="1566"/>
                      <a:pt x="675" y="1515"/>
                    </a:cubicBezTo>
                    <a:lnTo>
                      <a:pt x="675" y="1515"/>
                    </a:lnTo>
                    <a:cubicBezTo>
                      <a:pt x="675" y="1516"/>
                      <a:pt x="675" y="1517"/>
                      <a:pt x="675" y="1518"/>
                    </a:cubicBezTo>
                    <a:lnTo>
                      <a:pt x="675" y="1518"/>
                    </a:lnTo>
                    <a:cubicBezTo>
                      <a:pt x="660" y="1493"/>
                      <a:pt x="650" y="1469"/>
                      <a:pt x="633" y="1453"/>
                    </a:cubicBezTo>
                    <a:cubicBezTo>
                      <a:pt x="530" y="1266"/>
                      <a:pt x="426" y="1079"/>
                      <a:pt x="333" y="882"/>
                    </a:cubicBezTo>
                    <a:cubicBezTo>
                      <a:pt x="239" y="685"/>
                      <a:pt x="167" y="477"/>
                      <a:pt x="115" y="270"/>
                    </a:cubicBezTo>
                    <a:lnTo>
                      <a:pt x="115" y="280"/>
                    </a:lnTo>
                    <a:cubicBezTo>
                      <a:pt x="94" y="197"/>
                      <a:pt x="73" y="114"/>
                      <a:pt x="63" y="31"/>
                    </a:cubicBezTo>
                    <a:cubicBezTo>
                      <a:pt x="63" y="10"/>
                      <a:pt x="52" y="0"/>
                      <a:pt x="32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464;p63">
                <a:extLst>
                  <a:ext uri="{FF2B5EF4-FFF2-40B4-BE49-F238E27FC236}">
                    <a16:creationId xmlns:a16="http://schemas.microsoft.com/office/drawing/2014/main" id="{DF622EBF-80F6-40D3-83E9-B935F800F9A9}"/>
                  </a:ext>
                </a:extLst>
              </p:cNvPr>
              <p:cNvSpPr/>
              <p:nvPr/>
            </p:nvSpPr>
            <p:spPr>
              <a:xfrm>
                <a:off x="2055825" y="2687550"/>
                <a:ext cx="1973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558" extrusionOk="0">
                    <a:moveTo>
                      <a:pt x="42" y="1"/>
                    </a:moveTo>
                    <a:cubicBezTo>
                      <a:pt x="31" y="1"/>
                      <a:pt x="11" y="11"/>
                      <a:pt x="11" y="32"/>
                    </a:cubicBezTo>
                    <a:cubicBezTo>
                      <a:pt x="1" y="42"/>
                      <a:pt x="11" y="63"/>
                      <a:pt x="31" y="74"/>
                    </a:cubicBezTo>
                    <a:cubicBezTo>
                      <a:pt x="187" y="136"/>
                      <a:pt x="353" y="198"/>
                      <a:pt x="519" y="260"/>
                    </a:cubicBezTo>
                    <a:cubicBezTo>
                      <a:pt x="675" y="323"/>
                      <a:pt x="841" y="374"/>
                      <a:pt x="1006" y="436"/>
                    </a:cubicBezTo>
                    <a:cubicBezTo>
                      <a:pt x="1338" y="551"/>
                      <a:pt x="1670" y="655"/>
                      <a:pt x="2002" y="758"/>
                    </a:cubicBezTo>
                    <a:cubicBezTo>
                      <a:pt x="2179" y="810"/>
                      <a:pt x="2345" y="862"/>
                      <a:pt x="2511" y="913"/>
                    </a:cubicBezTo>
                    <a:cubicBezTo>
                      <a:pt x="2677" y="966"/>
                      <a:pt x="2843" y="1007"/>
                      <a:pt x="3009" y="1059"/>
                    </a:cubicBezTo>
                    <a:cubicBezTo>
                      <a:pt x="3341" y="1142"/>
                      <a:pt x="3673" y="1235"/>
                      <a:pt x="4005" y="1318"/>
                    </a:cubicBezTo>
                    <a:cubicBezTo>
                      <a:pt x="4643" y="1465"/>
                      <a:pt x="5301" y="1557"/>
                      <a:pt x="5951" y="1557"/>
                    </a:cubicBezTo>
                    <a:cubicBezTo>
                      <a:pt x="5987" y="1557"/>
                      <a:pt x="6023" y="1557"/>
                      <a:pt x="6059" y="1557"/>
                    </a:cubicBezTo>
                    <a:cubicBezTo>
                      <a:pt x="6235" y="1547"/>
                      <a:pt x="6400" y="1536"/>
                      <a:pt x="6577" y="1515"/>
                    </a:cubicBezTo>
                    <a:cubicBezTo>
                      <a:pt x="6712" y="1494"/>
                      <a:pt x="6847" y="1474"/>
                      <a:pt x="6981" y="1443"/>
                    </a:cubicBezTo>
                    <a:lnTo>
                      <a:pt x="7168" y="1381"/>
                    </a:lnTo>
                    <a:cubicBezTo>
                      <a:pt x="7272" y="1339"/>
                      <a:pt x="7376" y="1298"/>
                      <a:pt x="7479" y="1245"/>
                    </a:cubicBezTo>
                    <a:lnTo>
                      <a:pt x="7479" y="1235"/>
                    </a:lnTo>
                    <a:lnTo>
                      <a:pt x="7542" y="1204"/>
                    </a:lnTo>
                    <a:cubicBezTo>
                      <a:pt x="7594" y="1173"/>
                      <a:pt x="7635" y="1142"/>
                      <a:pt x="7687" y="1111"/>
                    </a:cubicBezTo>
                    <a:cubicBezTo>
                      <a:pt x="7687" y="1100"/>
                      <a:pt x="7698" y="1100"/>
                      <a:pt x="7698" y="1100"/>
                    </a:cubicBezTo>
                    <a:cubicBezTo>
                      <a:pt x="7760" y="1049"/>
                      <a:pt x="7811" y="996"/>
                      <a:pt x="7873" y="955"/>
                    </a:cubicBezTo>
                    <a:cubicBezTo>
                      <a:pt x="7873" y="945"/>
                      <a:pt x="7884" y="934"/>
                      <a:pt x="7894" y="924"/>
                    </a:cubicBezTo>
                    <a:lnTo>
                      <a:pt x="7894" y="913"/>
                    </a:lnTo>
                    <a:cubicBezTo>
                      <a:pt x="7873" y="924"/>
                      <a:pt x="7853" y="945"/>
                      <a:pt x="7832" y="955"/>
                    </a:cubicBezTo>
                    <a:cubicBezTo>
                      <a:pt x="7707" y="1038"/>
                      <a:pt x="7583" y="1111"/>
                      <a:pt x="7438" y="1162"/>
                    </a:cubicBezTo>
                    <a:cubicBezTo>
                      <a:pt x="7293" y="1215"/>
                      <a:pt x="7147" y="1256"/>
                      <a:pt x="7002" y="1287"/>
                    </a:cubicBezTo>
                    <a:cubicBezTo>
                      <a:pt x="6981" y="1287"/>
                      <a:pt x="6971" y="1298"/>
                      <a:pt x="6951" y="1298"/>
                    </a:cubicBezTo>
                    <a:cubicBezTo>
                      <a:pt x="6919" y="1308"/>
                      <a:pt x="6888" y="1318"/>
                      <a:pt x="6847" y="1318"/>
                    </a:cubicBezTo>
                    <a:cubicBezTo>
                      <a:pt x="6712" y="1349"/>
                      <a:pt x="6577" y="1370"/>
                      <a:pt x="6432" y="1391"/>
                    </a:cubicBezTo>
                    <a:cubicBezTo>
                      <a:pt x="6255" y="1406"/>
                      <a:pt x="6078" y="1413"/>
                      <a:pt x="5900" y="1413"/>
                    </a:cubicBezTo>
                    <a:cubicBezTo>
                      <a:pt x="5483" y="1413"/>
                      <a:pt x="5065" y="1373"/>
                      <a:pt x="4658" y="1308"/>
                    </a:cubicBezTo>
                    <a:lnTo>
                      <a:pt x="4637" y="1308"/>
                    </a:lnTo>
                    <a:cubicBezTo>
                      <a:pt x="4305" y="1245"/>
                      <a:pt x="3973" y="1173"/>
                      <a:pt x="3652" y="1090"/>
                    </a:cubicBezTo>
                    <a:cubicBezTo>
                      <a:pt x="3486" y="1049"/>
                      <a:pt x="3320" y="996"/>
                      <a:pt x="3154" y="955"/>
                    </a:cubicBezTo>
                    <a:cubicBezTo>
                      <a:pt x="2988" y="903"/>
                      <a:pt x="2822" y="862"/>
                      <a:pt x="2645" y="810"/>
                    </a:cubicBezTo>
                    <a:cubicBezTo>
                      <a:pt x="2314" y="727"/>
                      <a:pt x="1972" y="634"/>
                      <a:pt x="1640" y="540"/>
                    </a:cubicBezTo>
                    <a:cubicBezTo>
                      <a:pt x="1463" y="489"/>
                      <a:pt x="1297" y="436"/>
                      <a:pt x="1131" y="385"/>
                    </a:cubicBezTo>
                    <a:cubicBezTo>
                      <a:pt x="965" y="333"/>
                      <a:pt x="799" y="281"/>
                      <a:pt x="633" y="219"/>
                    </a:cubicBezTo>
                    <a:cubicBezTo>
                      <a:pt x="436" y="157"/>
                      <a:pt x="239" y="84"/>
                      <a:pt x="52" y="11"/>
                    </a:cubicBezTo>
                    <a:cubicBezTo>
                      <a:pt x="52" y="1"/>
                      <a:pt x="42" y="1"/>
                      <a:pt x="42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465;p63">
                <a:extLst>
                  <a:ext uri="{FF2B5EF4-FFF2-40B4-BE49-F238E27FC236}">
                    <a16:creationId xmlns:a16="http://schemas.microsoft.com/office/drawing/2014/main" id="{05189199-A1C9-4B0A-AED5-E40B93DB51DC}"/>
                  </a:ext>
                </a:extLst>
              </p:cNvPr>
              <p:cNvSpPr/>
              <p:nvPr/>
            </p:nvSpPr>
            <p:spPr>
              <a:xfrm>
                <a:off x="2242800" y="2718425"/>
                <a:ext cx="2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1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466;p63">
                <a:extLst>
                  <a:ext uri="{FF2B5EF4-FFF2-40B4-BE49-F238E27FC236}">
                    <a16:creationId xmlns:a16="http://schemas.microsoft.com/office/drawing/2014/main" id="{FC3EB04D-E181-47E8-9FF5-6211043F5CB7}"/>
                  </a:ext>
                </a:extLst>
              </p:cNvPr>
              <p:cNvSpPr/>
              <p:nvPr/>
            </p:nvSpPr>
            <p:spPr>
              <a:xfrm>
                <a:off x="2242800" y="2718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851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467;p63">
                <a:extLst>
                  <a:ext uri="{FF2B5EF4-FFF2-40B4-BE49-F238E27FC236}">
                    <a16:creationId xmlns:a16="http://schemas.microsoft.com/office/drawing/2014/main" id="{92C813D5-7F0C-4061-873B-1BD6E8C69DBF}"/>
                  </a:ext>
                </a:extLst>
              </p:cNvPr>
              <p:cNvSpPr/>
              <p:nvPr/>
            </p:nvSpPr>
            <p:spPr>
              <a:xfrm>
                <a:off x="2171750" y="2720225"/>
                <a:ext cx="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11" y="1"/>
                    </a:moveTo>
                    <a:lnTo>
                      <a:pt x="1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51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468;p63">
                <a:extLst>
                  <a:ext uri="{FF2B5EF4-FFF2-40B4-BE49-F238E27FC236}">
                    <a16:creationId xmlns:a16="http://schemas.microsoft.com/office/drawing/2014/main" id="{C6A8EC5F-EA4F-49A5-81AE-5675C3F149AC}"/>
                  </a:ext>
                </a:extLst>
              </p:cNvPr>
              <p:cNvSpPr/>
              <p:nvPr/>
            </p:nvSpPr>
            <p:spPr>
              <a:xfrm>
                <a:off x="2247225" y="2711675"/>
                <a:ext cx="157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32" extrusionOk="0">
                    <a:moveTo>
                      <a:pt x="62" y="1"/>
                    </a:moveTo>
                    <a:cubicBezTo>
                      <a:pt x="51" y="1"/>
                      <a:pt x="42" y="11"/>
                      <a:pt x="31" y="11"/>
                    </a:cubicBezTo>
                    <a:cubicBezTo>
                      <a:pt x="27" y="15"/>
                      <a:pt x="23" y="19"/>
                      <a:pt x="19" y="22"/>
                    </a:cubicBezTo>
                    <a:lnTo>
                      <a:pt x="19" y="22"/>
                    </a:lnTo>
                    <a:lnTo>
                      <a:pt x="62" y="1"/>
                    </a:lnTo>
                    <a:close/>
                    <a:moveTo>
                      <a:pt x="19" y="22"/>
                    </a:moveTo>
                    <a:lnTo>
                      <a:pt x="0" y="31"/>
                    </a:lnTo>
                    <a:cubicBezTo>
                      <a:pt x="6" y="31"/>
                      <a:pt x="13" y="27"/>
                      <a:pt x="19" y="22"/>
                    </a:cubicBezTo>
                    <a:close/>
                  </a:path>
                </a:pathLst>
              </a:custGeom>
              <a:solidFill>
                <a:srgbClr val="851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469;p63">
                <a:extLst>
                  <a:ext uri="{FF2B5EF4-FFF2-40B4-BE49-F238E27FC236}">
                    <a16:creationId xmlns:a16="http://schemas.microsoft.com/office/drawing/2014/main" id="{EAD4D048-15C7-4497-9CBC-F7996868E6D9}"/>
                  </a:ext>
                </a:extLst>
              </p:cNvPr>
              <p:cNvSpPr/>
              <p:nvPr/>
            </p:nvSpPr>
            <p:spPr>
              <a:xfrm>
                <a:off x="2247225" y="2712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1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470;p63">
                <a:extLst>
                  <a:ext uri="{FF2B5EF4-FFF2-40B4-BE49-F238E27FC236}">
                    <a16:creationId xmlns:a16="http://schemas.microsoft.com/office/drawing/2014/main" id="{345E1409-03CD-4EA8-81B1-DC9BA00C2EF8}"/>
                  </a:ext>
                </a:extLst>
              </p:cNvPr>
              <p:cNvSpPr/>
              <p:nvPr/>
            </p:nvSpPr>
            <p:spPr>
              <a:xfrm>
                <a:off x="2172000" y="2720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1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471;p63">
                <a:extLst>
                  <a:ext uri="{FF2B5EF4-FFF2-40B4-BE49-F238E27FC236}">
                    <a16:creationId xmlns:a16="http://schemas.microsoft.com/office/drawing/2014/main" id="{D328865E-1173-4FC0-A33D-369AE1593A09}"/>
                  </a:ext>
                </a:extLst>
              </p:cNvPr>
              <p:cNvSpPr/>
              <p:nvPr/>
            </p:nvSpPr>
            <p:spPr>
              <a:xfrm>
                <a:off x="2216625" y="2722300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851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472;p63">
                <a:extLst>
                  <a:ext uri="{FF2B5EF4-FFF2-40B4-BE49-F238E27FC236}">
                    <a16:creationId xmlns:a16="http://schemas.microsoft.com/office/drawing/2014/main" id="{F49342FB-4AFF-4924-A70D-DA59DADC72E0}"/>
                  </a:ext>
                </a:extLst>
              </p:cNvPr>
              <p:cNvSpPr/>
              <p:nvPr/>
            </p:nvSpPr>
            <p:spPr>
              <a:xfrm>
                <a:off x="2216350" y="2722300"/>
                <a:ext cx="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0" y="1"/>
                    </a:move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851B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473;p63">
                <a:extLst>
                  <a:ext uri="{FF2B5EF4-FFF2-40B4-BE49-F238E27FC236}">
                    <a16:creationId xmlns:a16="http://schemas.microsoft.com/office/drawing/2014/main" id="{A82AABA5-0BE6-4CC4-89DD-DE15A004EEAF}"/>
                  </a:ext>
                </a:extLst>
              </p:cNvPr>
              <p:cNvSpPr/>
              <p:nvPr/>
            </p:nvSpPr>
            <p:spPr>
              <a:xfrm>
                <a:off x="1906450" y="3182375"/>
                <a:ext cx="9442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93" extrusionOk="0">
                    <a:moveTo>
                      <a:pt x="3049" y="0"/>
                    </a:moveTo>
                    <a:cubicBezTo>
                      <a:pt x="2976" y="0"/>
                      <a:pt x="2897" y="7"/>
                      <a:pt x="2812" y="20"/>
                    </a:cubicBezTo>
                    <a:cubicBezTo>
                      <a:pt x="2636" y="52"/>
                      <a:pt x="2449" y="103"/>
                      <a:pt x="2251" y="197"/>
                    </a:cubicBezTo>
                    <a:cubicBezTo>
                      <a:pt x="2096" y="259"/>
                      <a:pt x="1961" y="331"/>
                      <a:pt x="1836" y="414"/>
                    </a:cubicBezTo>
                    <a:lnTo>
                      <a:pt x="1827" y="425"/>
                    </a:lnTo>
                    <a:cubicBezTo>
                      <a:pt x="1795" y="446"/>
                      <a:pt x="1785" y="467"/>
                      <a:pt x="1785" y="497"/>
                    </a:cubicBezTo>
                    <a:cubicBezTo>
                      <a:pt x="1567" y="601"/>
                      <a:pt x="1339" y="663"/>
                      <a:pt x="1110" y="716"/>
                    </a:cubicBezTo>
                    <a:cubicBezTo>
                      <a:pt x="1038" y="736"/>
                      <a:pt x="955" y="757"/>
                      <a:pt x="882" y="778"/>
                    </a:cubicBezTo>
                    <a:cubicBezTo>
                      <a:pt x="706" y="829"/>
                      <a:pt x="550" y="892"/>
                      <a:pt x="416" y="954"/>
                    </a:cubicBezTo>
                    <a:cubicBezTo>
                      <a:pt x="343" y="995"/>
                      <a:pt x="271" y="1027"/>
                      <a:pt x="218" y="1068"/>
                    </a:cubicBezTo>
                    <a:cubicBezTo>
                      <a:pt x="177" y="1089"/>
                      <a:pt x="135" y="1120"/>
                      <a:pt x="105" y="1151"/>
                    </a:cubicBezTo>
                    <a:cubicBezTo>
                      <a:pt x="42" y="1213"/>
                      <a:pt x="1" y="1286"/>
                      <a:pt x="1" y="1348"/>
                    </a:cubicBezTo>
                    <a:cubicBezTo>
                      <a:pt x="1" y="1379"/>
                      <a:pt x="11" y="1410"/>
                      <a:pt x="32" y="1442"/>
                    </a:cubicBezTo>
                    <a:cubicBezTo>
                      <a:pt x="52" y="1472"/>
                      <a:pt x="84" y="1493"/>
                      <a:pt x="115" y="1514"/>
                    </a:cubicBezTo>
                    <a:cubicBezTo>
                      <a:pt x="135" y="1535"/>
                      <a:pt x="167" y="1545"/>
                      <a:pt x="198" y="1555"/>
                    </a:cubicBezTo>
                    <a:cubicBezTo>
                      <a:pt x="239" y="1576"/>
                      <a:pt x="281" y="1587"/>
                      <a:pt x="322" y="1597"/>
                    </a:cubicBezTo>
                    <a:cubicBezTo>
                      <a:pt x="416" y="1618"/>
                      <a:pt x="509" y="1638"/>
                      <a:pt x="592" y="1638"/>
                    </a:cubicBezTo>
                    <a:cubicBezTo>
                      <a:pt x="748" y="1659"/>
                      <a:pt x="903" y="1670"/>
                      <a:pt x="1080" y="1680"/>
                    </a:cubicBezTo>
                    <a:cubicBezTo>
                      <a:pt x="1401" y="1691"/>
                      <a:pt x="1670" y="1691"/>
                      <a:pt x="1930" y="1691"/>
                    </a:cubicBezTo>
                    <a:cubicBezTo>
                      <a:pt x="2009" y="1692"/>
                      <a:pt x="2086" y="1692"/>
                      <a:pt x="2161" y="1692"/>
                    </a:cubicBezTo>
                    <a:cubicBezTo>
                      <a:pt x="2712" y="1692"/>
                      <a:pt x="3181" y="1660"/>
                      <a:pt x="3611" y="1587"/>
                    </a:cubicBezTo>
                    <a:cubicBezTo>
                      <a:pt x="3621" y="1597"/>
                      <a:pt x="3641" y="1597"/>
                      <a:pt x="3652" y="1597"/>
                    </a:cubicBezTo>
                    <a:cubicBezTo>
                      <a:pt x="3655" y="1600"/>
                      <a:pt x="3659" y="1601"/>
                      <a:pt x="3664" y="1601"/>
                    </a:cubicBezTo>
                    <a:cubicBezTo>
                      <a:pt x="3674" y="1601"/>
                      <a:pt x="3689" y="1594"/>
                      <a:pt x="3704" y="1587"/>
                    </a:cubicBezTo>
                    <a:cubicBezTo>
                      <a:pt x="3724" y="1576"/>
                      <a:pt x="3735" y="1545"/>
                      <a:pt x="3745" y="1525"/>
                    </a:cubicBezTo>
                    <a:cubicBezTo>
                      <a:pt x="3777" y="1016"/>
                      <a:pt x="3756" y="633"/>
                      <a:pt x="3662" y="280"/>
                    </a:cubicBezTo>
                    <a:cubicBezTo>
                      <a:pt x="3652" y="259"/>
                      <a:pt x="3641" y="238"/>
                      <a:pt x="3631" y="228"/>
                    </a:cubicBezTo>
                    <a:cubicBezTo>
                      <a:pt x="3611" y="218"/>
                      <a:pt x="3590" y="207"/>
                      <a:pt x="3569" y="207"/>
                    </a:cubicBezTo>
                    <a:lnTo>
                      <a:pt x="3548" y="186"/>
                    </a:lnTo>
                    <a:cubicBezTo>
                      <a:pt x="3496" y="124"/>
                      <a:pt x="3424" y="82"/>
                      <a:pt x="3330" y="52"/>
                    </a:cubicBezTo>
                    <a:cubicBezTo>
                      <a:pt x="3245" y="15"/>
                      <a:pt x="3152" y="0"/>
                      <a:pt x="3049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474;p63">
                <a:extLst>
                  <a:ext uri="{FF2B5EF4-FFF2-40B4-BE49-F238E27FC236}">
                    <a16:creationId xmlns:a16="http://schemas.microsoft.com/office/drawing/2014/main" id="{9E212F8C-7009-4318-9523-F64EA2C3D71B}"/>
                  </a:ext>
                </a:extLst>
              </p:cNvPr>
              <p:cNvSpPr/>
              <p:nvPr/>
            </p:nvSpPr>
            <p:spPr>
              <a:xfrm>
                <a:off x="1870675" y="3179925"/>
                <a:ext cx="136425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5457" h="2260" extrusionOk="0">
                    <a:moveTo>
                      <a:pt x="1198" y="0"/>
                    </a:moveTo>
                    <a:cubicBezTo>
                      <a:pt x="1180" y="0"/>
                      <a:pt x="1161" y="2"/>
                      <a:pt x="1141" y="4"/>
                    </a:cubicBezTo>
                    <a:cubicBezTo>
                      <a:pt x="1079" y="4"/>
                      <a:pt x="1006" y="25"/>
                      <a:pt x="955" y="46"/>
                    </a:cubicBezTo>
                    <a:cubicBezTo>
                      <a:pt x="923" y="67"/>
                      <a:pt x="892" y="77"/>
                      <a:pt x="861" y="97"/>
                    </a:cubicBezTo>
                    <a:cubicBezTo>
                      <a:pt x="830" y="118"/>
                      <a:pt x="809" y="139"/>
                      <a:pt x="778" y="160"/>
                    </a:cubicBezTo>
                    <a:cubicBezTo>
                      <a:pt x="736" y="212"/>
                      <a:pt x="695" y="263"/>
                      <a:pt x="664" y="326"/>
                    </a:cubicBezTo>
                    <a:cubicBezTo>
                      <a:pt x="633" y="388"/>
                      <a:pt x="612" y="461"/>
                      <a:pt x="612" y="544"/>
                    </a:cubicBezTo>
                    <a:cubicBezTo>
                      <a:pt x="612" y="595"/>
                      <a:pt x="612" y="637"/>
                      <a:pt x="623" y="689"/>
                    </a:cubicBezTo>
                    <a:cubicBezTo>
                      <a:pt x="560" y="661"/>
                      <a:pt x="498" y="647"/>
                      <a:pt x="435" y="647"/>
                    </a:cubicBezTo>
                    <a:cubicBezTo>
                      <a:pt x="404" y="647"/>
                      <a:pt x="373" y="651"/>
                      <a:pt x="342" y="658"/>
                    </a:cubicBezTo>
                    <a:cubicBezTo>
                      <a:pt x="291" y="668"/>
                      <a:pt x="249" y="689"/>
                      <a:pt x="197" y="720"/>
                    </a:cubicBezTo>
                    <a:cubicBezTo>
                      <a:pt x="197" y="720"/>
                      <a:pt x="187" y="720"/>
                      <a:pt x="187" y="731"/>
                    </a:cubicBezTo>
                    <a:cubicBezTo>
                      <a:pt x="135" y="761"/>
                      <a:pt x="93" y="814"/>
                      <a:pt x="63" y="876"/>
                    </a:cubicBezTo>
                    <a:cubicBezTo>
                      <a:pt x="31" y="917"/>
                      <a:pt x="10" y="980"/>
                      <a:pt x="10" y="1052"/>
                    </a:cubicBezTo>
                    <a:cubicBezTo>
                      <a:pt x="0" y="1114"/>
                      <a:pt x="0" y="1187"/>
                      <a:pt x="21" y="1259"/>
                    </a:cubicBezTo>
                    <a:cubicBezTo>
                      <a:pt x="31" y="1321"/>
                      <a:pt x="63" y="1394"/>
                      <a:pt x="104" y="1457"/>
                    </a:cubicBezTo>
                    <a:cubicBezTo>
                      <a:pt x="125" y="1498"/>
                      <a:pt x="156" y="1529"/>
                      <a:pt x="187" y="1560"/>
                    </a:cubicBezTo>
                    <a:lnTo>
                      <a:pt x="176" y="1570"/>
                    </a:lnTo>
                    <a:cubicBezTo>
                      <a:pt x="135" y="1591"/>
                      <a:pt x="114" y="1623"/>
                      <a:pt x="83" y="1653"/>
                    </a:cubicBezTo>
                    <a:cubicBezTo>
                      <a:pt x="42" y="1716"/>
                      <a:pt x="10" y="1799"/>
                      <a:pt x="10" y="1892"/>
                    </a:cubicBezTo>
                    <a:cubicBezTo>
                      <a:pt x="10" y="1965"/>
                      <a:pt x="42" y="2058"/>
                      <a:pt x="83" y="2121"/>
                    </a:cubicBezTo>
                    <a:cubicBezTo>
                      <a:pt x="146" y="2183"/>
                      <a:pt x="218" y="2234"/>
                      <a:pt x="312" y="2255"/>
                    </a:cubicBezTo>
                    <a:lnTo>
                      <a:pt x="322" y="2255"/>
                    </a:lnTo>
                    <a:cubicBezTo>
                      <a:pt x="329" y="2255"/>
                      <a:pt x="336" y="2260"/>
                      <a:pt x="342" y="2260"/>
                    </a:cubicBezTo>
                    <a:cubicBezTo>
                      <a:pt x="346" y="2260"/>
                      <a:pt x="349" y="2259"/>
                      <a:pt x="353" y="2255"/>
                    </a:cubicBezTo>
                    <a:cubicBezTo>
                      <a:pt x="1390" y="2234"/>
                      <a:pt x="2417" y="2204"/>
                      <a:pt x="3444" y="2172"/>
                    </a:cubicBezTo>
                    <a:cubicBezTo>
                      <a:pt x="4046" y="2151"/>
                      <a:pt x="4647" y="2141"/>
                      <a:pt x="5249" y="2121"/>
                    </a:cubicBezTo>
                    <a:lnTo>
                      <a:pt x="5301" y="2121"/>
                    </a:lnTo>
                    <a:cubicBezTo>
                      <a:pt x="5311" y="2121"/>
                      <a:pt x="5321" y="2110"/>
                      <a:pt x="5332" y="2110"/>
                    </a:cubicBezTo>
                    <a:cubicBezTo>
                      <a:pt x="5342" y="2110"/>
                      <a:pt x="5353" y="2100"/>
                      <a:pt x="5353" y="2100"/>
                    </a:cubicBezTo>
                    <a:cubicBezTo>
                      <a:pt x="5363" y="2089"/>
                      <a:pt x="5363" y="2089"/>
                      <a:pt x="5374" y="2089"/>
                    </a:cubicBezTo>
                    <a:cubicBezTo>
                      <a:pt x="5404" y="2038"/>
                      <a:pt x="5425" y="2006"/>
                      <a:pt x="5436" y="1955"/>
                    </a:cubicBezTo>
                    <a:cubicBezTo>
                      <a:pt x="5457" y="1913"/>
                      <a:pt x="5457" y="1861"/>
                      <a:pt x="5457" y="1809"/>
                    </a:cubicBezTo>
                    <a:cubicBezTo>
                      <a:pt x="5457" y="1768"/>
                      <a:pt x="5446" y="1716"/>
                      <a:pt x="5436" y="1664"/>
                    </a:cubicBezTo>
                    <a:cubicBezTo>
                      <a:pt x="5415" y="1612"/>
                      <a:pt x="5394" y="1570"/>
                      <a:pt x="5363" y="1529"/>
                    </a:cubicBezTo>
                    <a:cubicBezTo>
                      <a:pt x="5353" y="1508"/>
                      <a:pt x="5342" y="1508"/>
                      <a:pt x="5342" y="1498"/>
                    </a:cubicBezTo>
                    <a:cubicBezTo>
                      <a:pt x="5321" y="1487"/>
                      <a:pt x="5301" y="1477"/>
                      <a:pt x="5280" y="1477"/>
                    </a:cubicBezTo>
                    <a:lnTo>
                      <a:pt x="5270" y="1477"/>
                    </a:lnTo>
                    <a:lnTo>
                      <a:pt x="4056" y="1508"/>
                    </a:lnTo>
                    <a:lnTo>
                      <a:pt x="3267" y="1529"/>
                    </a:lnTo>
                    <a:cubicBezTo>
                      <a:pt x="3009" y="1540"/>
                      <a:pt x="2760" y="1550"/>
                      <a:pt x="2511" y="1560"/>
                    </a:cubicBezTo>
                    <a:lnTo>
                      <a:pt x="2500" y="1498"/>
                    </a:lnTo>
                    <a:cubicBezTo>
                      <a:pt x="2469" y="1291"/>
                      <a:pt x="2438" y="1063"/>
                      <a:pt x="2334" y="876"/>
                    </a:cubicBezTo>
                    <a:cubicBezTo>
                      <a:pt x="2355" y="844"/>
                      <a:pt x="2375" y="824"/>
                      <a:pt x="2396" y="803"/>
                    </a:cubicBezTo>
                    <a:cubicBezTo>
                      <a:pt x="2407" y="772"/>
                      <a:pt x="2417" y="751"/>
                      <a:pt x="2428" y="720"/>
                    </a:cubicBezTo>
                    <a:cubicBezTo>
                      <a:pt x="2448" y="678"/>
                      <a:pt x="2448" y="627"/>
                      <a:pt x="2438" y="565"/>
                    </a:cubicBezTo>
                    <a:cubicBezTo>
                      <a:pt x="2428" y="512"/>
                      <a:pt x="2396" y="461"/>
                      <a:pt x="2375" y="429"/>
                    </a:cubicBezTo>
                    <a:cubicBezTo>
                      <a:pt x="2345" y="378"/>
                      <a:pt x="2303" y="346"/>
                      <a:pt x="2251" y="305"/>
                    </a:cubicBezTo>
                    <a:cubicBezTo>
                      <a:pt x="2209" y="274"/>
                      <a:pt x="2168" y="253"/>
                      <a:pt x="2116" y="243"/>
                    </a:cubicBezTo>
                    <a:cubicBezTo>
                      <a:pt x="2095" y="239"/>
                      <a:pt x="2072" y="236"/>
                      <a:pt x="2049" y="236"/>
                    </a:cubicBezTo>
                    <a:cubicBezTo>
                      <a:pt x="2015" y="236"/>
                      <a:pt x="1981" y="241"/>
                      <a:pt x="1950" y="253"/>
                    </a:cubicBezTo>
                    <a:cubicBezTo>
                      <a:pt x="1919" y="263"/>
                      <a:pt x="1888" y="274"/>
                      <a:pt x="1857" y="295"/>
                    </a:cubicBezTo>
                    <a:cubicBezTo>
                      <a:pt x="1836" y="305"/>
                      <a:pt x="1815" y="326"/>
                      <a:pt x="1794" y="346"/>
                    </a:cubicBezTo>
                    <a:cubicBezTo>
                      <a:pt x="1774" y="357"/>
                      <a:pt x="1764" y="378"/>
                      <a:pt x="1743" y="399"/>
                    </a:cubicBezTo>
                    <a:cubicBezTo>
                      <a:pt x="1691" y="284"/>
                      <a:pt x="1619" y="191"/>
                      <a:pt x="1536" y="118"/>
                    </a:cubicBezTo>
                    <a:cubicBezTo>
                      <a:pt x="1473" y="77"/>
                      <a:pt x="1411" y="46"/>
                      <a:pt x="1338" y="25"/>
                    </a:cubicBezTo>
                    <a:cubicBezTo>
                      <a:pt x="1293" y="10"/>
                      <a:pt x="1247" y="0"/>
                      <a:pt x="1198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475;p63">
                <a:extLst>
                  <a:ext uri="{FF2B5EF4-FFF2-40B4-BE49-F238E27FC236}">
                    <a16:creationId xmlns:a16="http://schemas.microsoft.com/office/drawing/2014/main" id="{DEB0E73F-861C-4F8E-A588-64D7DC312D76}"/>
                  </a:ext>
                </a:extLst>
              </p:cNvPr>
              <p:cNvSpPr/>
              <p:nvPr/>
            </p:nvSpPr>
            <p:spPr>
              <a:xfrm>
                <a:off x="1870675" y="3179925"/>
                <a:ext cx="13642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5457" h="1861" extrusionOk="0">
                    <a:moveTo>
                      <a:pt x="1198" y="0"/>
                    </a:moveTo>
                    <a:cubicBezTo>
                      <a:pt x="1180" y="0"/>
                      <a:pt x="1161" y="2"/>
                      <a:pt x="1141" y="4"/>
                    </a:cubicBezTo>
                    <a:cubicBezTo>
                      <a:pt x="1079" y="4"/>
                      <a:pt x="1006" y="25"/>
                      <a:pt x="944" y="46"/>
                    </a:cubicBezTo>
                    <a:cubicBezTo>
                      <a:pt x="913" y="67"/>
                      <a:pt x="882" y="77"/>
                      <a:pt x="861" y="97"/>
                    </a:cubicBezTo>
                    <a:cubicBezTo>
                      <a:pt x="830" y="118"/>
                      <a:pt x="809" y="139"/>
                      <a:pt x="778" y="160"/>
                    </a:cubicBezTo>
                    <a:cubicBezTo>
                      <a:pt x="726" y="201"/>
                      <a:pt x="695" y="263"/>
                      <a:pt x="664" y="326"/>
                    </a:cubicBezTo>
                    <a:cubicBezTo>
                      <a:pt x="633" y="388"/>
                      <a:pt x="612" y="461"/>
                      <a:pt x="612" y="544"/>
                    </a:cubicBezTo>
                    <a:cubicBezTo>
                      <a:pt x="612" y="595"/>
                      <a:pt x="612" y="648"/>
                      <a:pt x="623" y="689"/>
                    </a:cubicBezTo>
                    <a:cubicBezTo>
                      <a:pt x="560" y="661"/>
                      <a:pt x="498" y="647"/>
                      <a:pt x="435" y="647"/>
                    </a:cubicBezTo>
                    <a:cubicBezTo>
                      <a:pt x="404" y="647"/>
                      <a:pt x="373" y="651"/>
                      <a:pt x="342" y="658"/>
                    </a:cubicBezTo>
                    <a:cubicBezTo>
                      <a:pt x="291" y="658"/>
                      <a:pt x="239" y="678"/>
                      <a:pt x="197" y="710"/>
                    </a:cubicBezTo>
                    <a:cubicBezTo>
                      <a:pt x="197" y="720"/>
                      <a:pt x="187" y="720"/>
                      <a:pt x="187" y="720"/>
                    </a:cubicBezTo>
                    <a:cubicBezTo>
                      <a:pt x="135" y="761"/>
                      <a:pt x="93" y="814"/>
                      <a:pt x="63" y="865"/>
                    </a:cubicBezTo>
                    <a:cubicBezTo>
                      <a:pt x="31" y="917"/>
                      <a:pt x="10" y="980"/>
                      <a:pt x="0" y="1052"/>
                    </a:cubicBezTo>
                    <a:cubicBezTo>
                      <a:pt x="0" y="1114"/>
                      <a:pt x="0" y="1187"/>
                      <a:pt x="10" y="1259"/>
                    </a:cubicBezTo>
                    <a:cubicBezTo>
                      <a:pt x="31" y="1321"/>
                      <a:pt x="63" y="1394"/>
                      <a:pt x="104" y="1457"/>
                    </a:cubicBezTo>
                    <a:cubicBezTo>
                      <a:pt x="125" y="1498"/>
                      <a:pt x="156" y="1529"/>
                      <a:pt x="187" y="1560"/>
                    </a:cubicBezTo>
                    <a:cubicBezTo>
                      <a:pt x="176" y="1570"/>
                      <a:pt x="166" y="1570"/>
                      <a:pt x="166" y="1581"/>
                    </a:cubicBezTo>
                    <a:cubicBezTo>
                      <a:pt x="125" y="1602"/>
                      <a:pt x="104" y="1623"/>
                      <a:pt x="83" y="1653"/>
                    </a:cubicBezTo>
                    <a:cubicBezTo>
                      <a:pt x="42" y="1716"/>
                      <a:pt x="21" y="1778"/>
                      <a:pt x="10" y="1861"/>
                    </a:cubicBezTo>
                    <a:cubicBezTo>
                      <a:pt x="975" y="1840"/>
                      <a:pt x="1940" y="1809"/>
                      <a:pt x="2905" y="1789"/>
                    </a:cubicBezTo>
                    <a:lnTo>
                      <a:pt x="5457" y="1726"/>
                    </a:lnTo>
                    <a:cubicBezTo>
                      <a:pt x="5446" y="1706"/>
                      <a:pt x="5446" y="1685"/>
                      <a:pt x="5436" y="1664"/>
                    </a:cubicBezTo>
                    <a:cubicBezTo>
                      <a:pt x="5415" y="1612"/>
                      <a:pt x="5394" y="1570"/>
                      <a:pt x="5363" y="1519"/>
                    </a:cubicBezTo>
                    <a:lnTo>
                      <a:pt x="5342" y="1498"/>
                    </a:lnTo>
                    <a:cubicBezTo>
                      <a:pt x="5321" y="1477"/>
                      <a:pt x="5301" y="1477"/>
                      <a:pt x="5280" y="1477"/>
                    </a:cubicBezTo>
                    <a:cubicBezTo>
                      <a:pt x="4865" y="1487"/>
                      <a:pt x="4461" y="1498"/>
                      <a:pt x="4056" y="1508"/>
                    </a:cubicBezTo>
                    <a:lnTo>
                      <a:pt x="3267" y="1529"/>
                    </a:lnTo>
                    <a:lnTo>
                      <a:pt x="3184" y="1529"/>
                    </a:lnTo>
                    <a:cubicBezTo>
                      <a:pt x="2956" y="1540"/>
                      <a:pt x="2739" y="1550"/>
                      <a:pt x="2511" y="1550"/>
                    </a:cubicBezTo>
                    <a:lnTo>
                      <a:pt x="2511" y="1498"/>
                    </a:lnTo>
                    <a:cubicBezTo>
                      <a:pt x="2469" y="1291"/>
                      <a:pt x="2438" y="1063"/>
                      <a:pt x="2334" y="876"/>
                    </a:cubicBezTo>
                    <a:cubicBezTo>
                      <a:pt x="2365" y="855"/>
                      <a:pt x="2375" y="834"/>
                      <a:pt x="2396" y="803"/>
                    </a:cubicBezTo>
                    <a:cubicBezTo>
                      <a:pt x="2417" y="772"/>
                      <a:pt x="2428" y="751"/>
                      <a:pt x="2428" y="720"/>
                    </a:cubicBezTo>
                    <a:cubicBezTo>
                      <a:pt x="2448" y="678"/>
                      <a:pt x="2448" y="627"/>
                      <a:pt x="2438" y="565"/>
                    </a:cubicBezTo>
                    <a:cubicBezTo>
                      <a:pt x="2428" y="502"/>
                      <a:pt x="2396" y="450"/>
                      <a:pt x="2375" y="429"/>
                    </a:cubicBezTo>
                    <a:cubicBezTo>
                      <a:pt x="2345" y="378"/>
                      <a:pt x="2313" y="336"/>
                      <a:pt x="2251" y="305"/>
                    </a:cubicBezTo>
                    <a:cubicBezTo>
                      <a:pt x="2209" y="274"/>
                      <a:pt x="2168" y="253"/>
                      <a:pt x="2116" y="243"/>
                    </a:cubicBezTo>
                    <a:cubicBezTo>
                      <a:pt x="2095" y="239"/>
                      <a:pt x="2072" y="236"/>
                      <a:pt x="2049" y="236"/>
                    </a:cubicBezTo>
                    <a:cubicBezTo>
                      <a:pt x="2015" y="236"/>
                      <a:pt x="1981" y="241"/>
                      <a:pt x="1950" y="253"/>
                    </a:cubicBezTo>
                    <a:cubicBezTo>
                      <a:pt x="1919" y="253"/>
                      <a:pt x="1888" y="274"/>
                      <a:pt x="1857" y="295"/>
                    </a:cubicBezTo>
                    <a:cubicBezTo>
                      <a:pt x="1826" y="305"/>
                      <a:pt x="1805" y="326"/>
                      <a:pt x="1794" y="336"/>
                    </a:cubicBezTo>
                    <a:cubicBezTo>
                      <a:pt x="1774" y="357"/>
                      <a:pt x="1753" y="378"/>
                      <a:pt x="1743" y="399"/>
                    </a:cubicBezTo>
                    <a:cubicBezTo>
                      <a:pt x="1691" y="284"/>
                      <a:pt x="1629" y="191"/>
                      <a:pt x="1536" y="118"/>
                    </a:cubicBezTo>
                    <a:cubicBezTo>
                      <a:pt x="1473" y="77"/>
                      <a:pt x="1411" y="46"/>
                      <a:pt x="1338" y="25"/>
                    </a:cubicBezTo>
                    <a:cubicBezTo>
                      <a:pt x="1293" y="10"/>
                      <a:pt x="1247" y="0"/>
                      <a:pt x="11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476;p63">
                <a:extLst>
                  <a:ext uri="{FF2B5EF4-FFF2-40B4-BE49-F238E27FC236}">
                    <a16:creationId xmlns:a16="http://schemas.microsoft.com/office/drawing/2014/main" id="{03CF0044-483C-4CE4-B09A-5D6FE8BA13F9}"/>
                  </a:ext>
                </a:extLst>
              </p:cNvPr>
              <p:cNvSpPr/>
              <p:nvPr/>
            </p:nvSpPr>
            <p:spPr>
              <a:xfrm>
                <a:off x="1891425" y="2775475"/>
                <a:ext cx="257000" cy="425050"/>
              </a:xfrm>
              <a:custGeom>
                <a:avLst/>
                <a:gdLst/>
                <a:ahLst/>
                <a:cxnLst/>
                <a:rect l="l" t="t" r="r" b="b"/>
                <a:pathLst>
                  <a:path w="10280" h="17002" extrusionOk="0">
                    <a:moveTo>
                      <a:pt x="4408" y="0"/>
                    </a:moveTo>
                    <a:cubicBezTo>
                      <a:pt x="3848" y="0"/>
                      <a:pt x="3320" y="73"/>
                      <a:pt x="2852" y="218"/>
                    </a:cubicBezTo>
                    <a:cubicBezTo>
                      <a:pt x="2603" y="291"/>
                      <a:pt x="2354" y="395"/>
                      <a:pt x="2137" y="508"/>
                    </a:cubicBezTo>
                    <a:cubicBezTo>
                      <a:pt x="1898" y="633"/>
                      <a:pt x="1681" y="778"/>
                      <a:pt x="1483" y="955"/>
                    </a:cubicBezTo>
                    <a:cubicBezTo>
                      <a:pt x="1276" y="1131"/>
                      <a:pt x="1089" y="1328"/>
                      <a:pt x="923" y="1566"/>
                    </a:cubicBezTo>
                    <a:cubicBezTo>
                      <a:pt x="840" y="1681"/>
                      <a:pt x="757" y="1815"/>
                      <a:pt x="664" y="1971"/>
                    </a:cubicBezTo>
                    <a:cubicBezTo>
                      <a:pt x="581" y="2127"/>
                      <a:pt x="498" y="2283"/>
                      <a:pt x="425" y="2449"/>
                    </a:cubicBezTo>
                    <a:cubicBezTo>
                      <a:pt x="176" y="3009"/>
                      <a:pt x="42" y="3652"/>
                      <a:pt x="21" y="4346"/>
                    </a:cubicBezTo>
                    <a:cubicBezTo>
                      <a:pt x="0" y="4834"/>
                      <a:pt x="42" y="5374"/>
                      <a:pt x="145" y="6027"/>
                    </a:cubicBezTo>
                    <a:cubicBezTo>
                      <a:pt x="166" y="6204"/>
                      <a:pt x="197" y="6400"/>
                      <a:pt x="249" y="6639"/>
                    </a:cubicBezTo>
                    <a:cubicBezTo>
                      <a:pt x="311" y="7521"/>
                      <a:pt x="446" y="8444"/>
                      <a:pt x="674" y="9554"/>
                    </a:cubicBezTo>
                    <a:cubicBezTo>
                      <a:pt x="830" y="10311"/>
                      <a:pt x="1006" y="11047"/>
                      <a:pt x="1172" y="11743"/>
                    </a:cubicBezTo>
                    <a:lnTo>
                      <a:pt x="1286" y="12220"/>
                    </a:lnTo>
                    <a:lnTo>
                      <a:pt x="1691" y="13900"/>
                    </a:lnTo>
                    <a:cubicBezTo>
                      <a:pt x="1877" y="14719"/>
                      <a:pt x="2096" y="15695"/>
                      <a:pt x="2292" y="16670"/>
                    </a:cubicBezTo>
                    <a:cubicBezTo>
                      <a:pt x="2292" y="16690"/>
                      <a:pt x="2324" y="16722"/>
                      <a:pt x="2345" y="16732"/>
                    </a:cubicBezTo>
                    <a:cubicBezTo>
                      <a:pt x="2354" y="16732"/>
                      <a:pt x="2354" y="16732"/>
                      <a:pt x="2365" y="16743"/>
                    </a:cubicBezTo>
                    <a:cubicBezTo>
                      <a:pt x="2479" y="16826"/>
                      <a:pt x="2624" y="16888"/>
                      <a:pt x="2801" y="16929"/>
                    </a:cubicBezTo>
                    <a:cubicBezTo>
                      <a:pt x="2956" y="16981"/>
                      <a:pt x="3122" y="17002"/>
                      <a:pt x="3320" y="17002"/>
                    </a:cubicBezTo>
                    <a:lnTo>
                      <a:pt x="3350" y="17002"/>
                    </a:lnTo>
                    <a:cubicBezTo>
                      <a:pt x="3506" y="17002"/>
                      <a:pt x="3672" y="16981"/>
                      <a:pt x="3838" y="16950"/>
                    </a:cubicBezTo>
                    <a:cubicBezTo>
                      <a:pt x="4004" y="16909"/>
                      <a:pt x="4149" y="16846"/>
                      <a:pt x="4284" y="16763"/>
                    </a:cubicBezTo>
                    <a:cubicBezTo>
                      <a:pt x="4284" y="16763"/>
                      <a:pt x="4295" y="16763"/>
                      <a:pt x="4295" y="16753"/>
                    </a:cubicBezTo>
                    <a:cubicBezTo>
                      <a:pt x="4325" y="16743"/>
                      <a:pt x="4346" y="16722"/>
                      <a:pt x="4346" y="16690"/>
                    </a:cubicBezTo>
                    <a:cubicBezTo>
                      <a:pt x="4388" y="16234"/>
                      <a:pt x="4388" y="15788"/>
                      <a:pt x="4388" y="15415"/>
                    </a:cubicBezTo>
                    <a:cubicBezTo>
                      <a:pt x="4388" y="15280"/>
                      <a:pt x="4378" y="15145"/>
                      <a:pt x="4378" y="15021"/>
                    </a:cubicBezTo>
                    <a:lnTo>
                      <a:pt x="4378" y="14772"/>
                    </a:lnTo>
                    <a:lnTo>
                      <a:pt x="4378" y="14388"/>
                    </a:lnTo>
                    <a:lnTo>
                      <a:pt x="4367" y="14129"/>
                    </a:lnTo>
                    <a:cubicBezTo>
                      <a:pt x="4367" y="13309"/>
                      <a:pt x="4357" y="12458"/>
                      <a:pt x="4336" y="11556"/>
                    </a:cubicBezTo>
                    <a:cubicBezTo>
                      <a:pt x="4325" y="10695"/>
                      <a:pt x="4305" y="9834"/>
                      <a:pt x="4284" y="8973"/>
                    </a:cubicBezTo>
                    <a:cubicBezTo>
                      <a:pt x="4284" y="8620"/>
                      <a:pt x="4274" y="8237"/>
                      <a:pt x="4274" y="7760"/>
                    </a:cubicBezTo>
                    <a:cubicBezTo>
                      <a:pt x="4274" y="7324"/>
                      <a:pt x="4274" y="6930"/>
                      <a:pt x="4263" y="6536"/>
                    </a:cubicBezTo>
                    <a:cubicBezTo>
                      <a:pt x="4253" y="6006"/>
                      <a:pt x="4222" y="5550"/>
                      <a:pt x="4180" y="5125"/>
                    </a:cubicBezTo>
                    <a:cubicBezTo>
                      <a:pt x="4129" y="4658"/>
                      <a:pt x="4056" y="4201"/>
                      <a:pt x="3952" y="3786"/>
                    </a:cubicBezTo>
                    <a:lnTo>
                      <a:pt x="3952" y="3786"/>
                    </a:lnTo>
                    <a:cubicBezTo>
                      <a:pt x="5104" y="3890"/>
                      <a:pt x="6328" y="3984"/>
                      <a:pt x="7573" y="3984"/>
                    </a:cubicBezTo>
                    <a:cubicBezTo>
                      <a:pt x="7728" y="3984"/>
                      <a:pt x="7884" y="3973"/>
                      <a:pt x="8029" y="3973"/>
                    </a:cubicBezTo>
                    <a:cubicBezTo>
                      <a:pt x="8402" y="3963"/>
                      <a:pt x="8734" y="3952"/>
                      <a:pt x="9066" y="3931"/>
                    </a:cubicBezTo>
                    <a:lnTo>
                      <a:pt x="9108" y="3922"/>
                    </a:lnTo>
                    <a:cubicBezTo>
                      <a:pt x="9357" y="3901"/>
                      <a:pt x="9616" y="3890"/>
                      <a:pt x="9855" y="3797"/>
                    </a:cubicBezTo>
                    <a:cubicBezTo>
                      <a:pt x="9968" y="3756"/>
                      <a:pt x="10176" y="3652"/>
                      <a:pt x="10228" y="3434"/>
                    </a:cubicBezTo>
                    <a:cubicBezTo>
                      <a:pt x="10279" y="3195"/>
                      <a:pt x="10145" y="2956"/>
                      <a:pt x="10031" y="2770"/>
                    </a:cubicBezTo>
                    <a:cubicBezTo>
                      <a:pt x="9948" y="2645"/>
                      <a:pt x="9855" y="2532"/>
                      <a:pt x="9761" y="2407"/>
                    </a:cubicBezTo>
                    <a:cubicBezTo>
                      <a:pt x="9668" y="2293"/>
                      <a:pt x="9585" y="2189"/>
                      <a:pt x="9481" y="2075"/>
                    </a:cubicBezTo>
                    <a:cubicBezTo>
                      <a:pt x="9294" y="1868"/>
                      <a:pt x="9087" y="1670"/>
                      <a:pt x="8880" y="1494"/>
                    </a:cubicBezTo>
                    <a:cubicBezTo>
                      <a:pt x="8485" y="1151"/>
                      <a:pt x="8039" y="872"/>
                      <a:pt x="7552" y="644"/>
                    </a:cubicBezTo>
                    <a:cubicBezTo>
                      <a:pt x="7085" y="436"/>
                      <a:pt x="6587" y="280"/>
                      <a:pt x="6027" y="166"/>
                    </a:cubicBezTo>
                    <a:cubicBezTo>
                      <a:pt x="5477" y="52"/>
                      <a:pt x="4948" y="0"/>
                      <a:pt x="4440" y="0"/>
                    </a:cubicBezTo>
                    <a:close/>
                  </a:path>
                </a:pathLst>
              </a:custGeom>
              <a:solidFill>
                <a:srgbClr val="2431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477;p63">
                <a:extLst>
                  <a:ext uri="{FF2B5EF4-FFF2-40B4-BE49-F238E27FC236}">
                    <a16:creationId xmlns:a16="http://schemas.microsoft.com/office/drawing/2014/main" id="{CCE808E8-206E-4914-82C7-DAFA20653079}"/>
                  </a:ext>
                </a:extLst>
              </p:cNvPr>
              <p:cNvSpPr/>
              <p:nvPr/>
            </p:nvSpPr>
            <p:spPr>
              <a:xfrm>
                <a:off x="1742575" y="3076550"/>
                <a:ext cx="91550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2418" extrusionOk="0">
                    <a:moveTo>
                      <a:pt x="353" y="0"/>
                    </a:moveTo>
                    <a:cubicBezTo>
                      <a:pt x="300" y="0"/>
                      <a:pt x="259" y="11"/>
                      <a:pt x="208" y="11"/>
                    </a:cubicBezTo>
                    <a:cubicBezTo>
                      <a:pt x="125" y="32"/>
                      <a:pt x="62" y="62"/>
                      <a:pt x="21" y="125"/>
                    </a:cubicBezTo>
                    <a:cubicBezTo>
                      <a:pt x="10" y="145"/>
                      <a:pt x="0" y="177"/>
                      <a:pt x="0" y="218"/>
                    </a:cubicBezTo>
                    <a:cubicBezTo>
                      <a:pt x="0" y="260"/>
                      <a:pt x="21" y="291"/>
                      <a:pt x="31" y="322"/>
                    </a:cubicBezTo>
                    <a:cubicBezTo>
                      <a:pt x="42" y="353"/>
                      <a:pt x="62" y="384"/>
                      <a:pt x="83" y="405"/>
                    </a:cubicBezTo>
                    <a:cubicBezTo>
                      <a:pt x="114" y="447"/>
                      <a:pt x="135" y="477"/>
                      <a:pt x="166" y="509"/>
                    </a:cubicBezTo>
                    <a:cubicBezTo>
                      <a:pt x="238" y="581"/>
                      <a:pt x="311" y="654"/>
                      <a:pt x="374" y="706"/>
                    </a:cubicBezTo>
                    <a:cubicBezTo>
                      <a:pt x="498" y="809"/>
                      <a:pt x="622" y="903"/>
                      <a:pt x="778" y="1007"/>
                    </a:cubicBezTo>
                    <a:cubicBezTo>
                      <a:pt x="1037" y="1203"/>
                      <a:pt x="1266" y="1359"/>
                      <a:pt x="1473" y="1505"/>
                    </a:cubicBezTo>
                    <a:cubicBezTo>
                      <a:pt x="2033" y="1878"/>
                      <a:pt x="2500" y="2148"/>
                      <a:pt x="2956" y="2365"/>
                    </a:cubicBezTo>
                    <a:cubicBezTo>
                      <a:pt x="2956" y="2376"/>
                      <a:pt x="2967" y="2386"/>
                      <a:pt x="2977" y="2397"/>
                    </a:cubicBezTo>
                    <a:cubicBezTo>
                      <a:pt x="2988" y="2407"/>
                      <a:pt x="3008" y="2418"/>
                      <a:pt x="3029" y="2418"/>
                    </a:cubicBezTo>
                    <a:cubicBezTo>
                      <a:pt x="3060" y="2418"/>
                      <a:pt x="3080" y="2397"/>
                      <a:pt x="3091" y="2376"/>
                    </a:cubicBezTo>
                    <a:cubicBezTo>
                      <a:pt x="3382" y="1971"/>
                      <a:pt x="3558" y="1629"/>
                      <a:pt x="3651" y="1286"/>
                    </a:cubicBezTo>
                    <a:cubicBezTo>
                      <a:pt x="3661" y="1256"/>
                      <a:pt x="3661" y="1245"/>
                      <a:pt x="3651" y="1224"/>
                    </a:cubicBezTo>
                    <a:cubicBezTo>
                      <a:pt x="3651" y="1203"/>
                      <a:pt x="3631" y="1183"/>
                      <a:pt x="3620" y="1173"/>
                    </a:cubicBezTo>
                    <a:cubicBezTo>
                      <a:pt x="3610" y="1162"/>
                      <a:pt x="3610" y="1152"/>
                      <a:pt x="3610" y="1141"/>
                    </a:cubicBezTo>
                    <a:cubicBezTo>
                      <a:pt x="3589" y="1058"/>
                      <a:pt x="3558" y="975"/>
                      <a:pt x="3495" y="903"/>
                    </a:cubicBezTo>
                    <a:cubicBezTo>
                      <a:pt x="3402" y="779"/>
                      <a:pt x="3267" y="675"/>
                      <a:pt x="3071" y="581"/>
                    </a:cubicBezTo>
                    <a:cubicBezTo>
                      <a:pt x="2905" y="509"/>
                      <a:pt x="2718" y="457"/>
                      <a:pt x="2510" y="415"/>
                    </a:cubicBezTo>
                    <a:cubicBezTo>
                      <a:pt x="2344" y="384"/>
                      <a:pt x="2188" y="374"/>
                      <a:pt x="2043" y="374"/>
                    </a:cubicBezTo>
                    <a:lnTo>
                      <a:pt x="2033" y="374"/>
                    </a:lnTo>
                    <a:cubicBezTo>
                      <a:pt x="2002" y="374"/>
                      <a:pt x="1971" y="384"/>
                      <a:pt x="1960" y="415"/>
                    </a:cubicBezTo>
                    <a:cubicBezTo>
                      <a:pt x="1722" y="374"/>
                      <a:pt x="1504" y="291"/>
                      <a:pt x="1276" y="218"/>
                    </a:cubicBezTo>
                    <a:cubicBezTo>
                      <a:pt x="1203" y="187"/>
                      <a:pt x="1130" y="166"/>
                      <a:pt x="1047" y="135"/>
                    </a:cubicBezTo>
                    <a:cubicBezTo>
                      <a:pt x="881" y="83"/>
                      <a:pt x="726" y="42"/>
                      <a:pt x="581" y="21"/>
                    </a:cubicBezTo>
                    <a:cubicBezTo>
                      <a:pt x="487" y="11"/>
                      <a:pt x="415" y="0"/>
                      <a:pt x="353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478;p63">
                <a:extLst>
                  <a:ext uri="{FF2B5EF4-FFF2-40B4-BE49-F238E27FC236}">
                    <a16:creationId xmlns:a16="http://schemas.microsoft.com/office/drawing/2014/main" id="{1D4A5850-5F21-4E0F-B452-ADD6E04AB54A}"/>
                  </a:ext>
                </a:extLst>
              </p:cNvPr>
              <p:cNvSpPr/>
              <p:nvPr/>
            </p:nvSpPr>
            <p:spPr>
              <a:xfrm>
                <a:off x="1706000" y="3043100"/>
                <a:ext cx="119300" cy="105550"/>
              </a:xfrm>
              <a:custGeom>
                <a:avLst/>
                <a:gdLst/>
                <a:ahLst/>
                <a:cxnLst/>
                <a:rect l="l" t="t" r="r" b="b"/>
                <a:pathLst>
                  <a:path w="4772" h="4222" extrusionOk="0">
                    <a:moveTo>
                      <a:pt x="1681" y="0"/>
                    </a:moveTo>
                    <a:cubicBezTo>
                      <a:pt x="1650" y="0"/>
                      <a:pt x="1618" y="0"/>
                      <a:pt x="1588" y="10"/>
                    </a:cubicBezTo>
                    <a:cubicBezTo>
                      <a:pt x="1525" y="21"/>
                      <a:pt x="1463" y="42"/>
                      <a:pt x="1401" y="73"/>
                    </a:cubicBezTo>
                    <a:cubicBezTo>
                      <a:pt x="1349" y="114"/>
                      <a:pt x="1297" y="166"/>
                      <a:pt x="1256" y="229"/>
                    </a:cubicBezTo>
                    <a:cubicBezTo>
                      <a:pt x="1224" y="270"/>
                      <a:pt x="1203" y="322"/>
                      <a:pt x="1193" y="363"/>
                    </a:cubicBezTo>
                    <a:cubicBezTo>
                      <a:pt x="1131" y="270"/>
                      <a:pt x="1058" y="208"/>
                      <a:pt x="965" y="176"/>
                    </a:cubicBezTo>
                    <a:cubicBezTo>
                      <a:pt x="924" y="156"/>
                      <a:pt x="871" y="146"/>
                      <a:pt x="820" y="146"/>
                    </a:cubicBezTo>
                    <a:lnTo>
                      <a:pt x="799" y="146"/>
                    </a:lnTo>
                    <a:cubicBezTo>
                      <a:pt x="737" y="146"/>
                      <a:pt x="675" y="166"/>
                      <a:pt x="622" y="197"/>
                    </a:cubicBezTo>
                    <a:cubicBezTo>
                      <a:pt x="571" y="229"/>
                      <a:pt x="530" y="270"/>
                      <a:pt x="488" y="322"/>
                    </a:cubicBezTo>
                    <a:cubicBezTo>
                      <a:pt x="447" y="374"/>
                      <a:pt x="415" y="425"/>
                      <a:pt x="384" y="498"/>
                    </a:cubicBezTo>
                    <a:cubicBezTo>
                      <a:pt x="364" y="561"/>
                      <a:pt x="353" y="633"/>
                      <a:pt x="364" y="716"/>
                    </a:cubicBezTo>
                    <a:cubicBezTo>
                      <a:pt x="364" y="757"/>
                      <a:pt x="364" y="810"/>
                      <a:pt x="373" y="851"/>
                    </a:cubicBezTo>
                    <a:lnTo>
                      <a:pt x="364" y="851"/>
                    </a:lnTo>
                    <a:cubicBezTo>
                      <a:pt x="322" y="851"/>
                      <a:pt x="281" y="861"/>
                      <a:pt x="249" y="872"/>
                    </a:cubicBezTo>
                    <a:cubicBezTo>
                      <a:pt x="177" y="903"/>
                      <a:pt x="115" y="955"/>
                      <a:pt x="62" y="1027"/>
                    </a:cubicBezTo>
                    <a:cubicBezTo>
                      <a:pt x="21" y="1100"/>
                      <a:pt x="0" y="1183"/>
                      <a:pt x="11" y="1266"/>
                    </a:cubicBezTo>
                    <a:cubicBezTo>
                      <a:pt x="21" y="1359"/>
                      <a:pt x="62" y="1442"/>
                      <a:pt x="125" y="1504"/>
                    </a:cubicBezTo>
                    <a:cubicBezTo>
                      <a:pt x="135" y="1504"/>
                      <a:pt x="135" y="1515"/>
                      <a:pt x="145" y="1515"/>
                    </a:cubicBezTo>
                    <a:cubicBezTo>
                      <a:pt x="145" y="1525"/>
                      <a:pt x="156" y="1536"/>
                      <a:pt x="166" y="1536"/>
                    </a:cubicBezTo>
                    <a:cubicBezTo>
                      <a:pt x="1048" y="2096"/>
                      <a:pt x="1940" y="2656"/>
                      <a:pt x="2822" y="3205"/>
                    </a:cubicBezTo>
                    <a:cubicBezTo>
                      <a:pt x="3340" y="3537"/>
                      <a:pt x="3859" y="3859"/>
                      <a:pt x="4368" y="4180"/>
                    </a:cubicBezTo>
                    <a:cubicBezTo>
                      <a:pt x="4388" y="4191"/>
                      <a:pt x="4398" y="4201"/>
                      <a:pt x="4419" y="4212"/>
                    </a:cubicBezTo>
                    <a:cubicBezTo>
                      <a:pt x="4430" y="4212"/>
                      <a:pt x="4440" y="4222"/>
                      <a:pt x="4451" y="4222"/>
                    </a:cubicBezTo>
                    <a:lnTo>
                      <a:pt x="4492" y="4222"/>
                    </a:lnTo>
                    <a:cubicBezTo>
                      <a:pt x="4534" y="4201"/>
                      <a:pt x="4575" y="4180"/>
                      <a:pt x="4616" y="4150"/>
                    </a:cubicBezTo>
                    <a:cubicBezTo>
                      <a:pt x="4647" y="4129"/>
                      <a:pt x="4679" y="4087"/>
                      <a:pt x="4709" y="4046"/>
                    </a:cubicBezTo>
                    <a:cubicBezTo>
                      <a:pt x="4730" y="4005"/>
                      <a:pt x="4751" y="3952"/>
                      <a:pt x="4762" y="3901"/>
                    </a:cubicBezTo>
                    <a:cubicBezTo>
                      <a:pt x="4772" y="3848"/>
                      <a:pt x="4772" y="3797"/>
                      <a:pt x="4772" y="3745"/>
                    </a:cubicBezTo>
                    <a:cubicBezTo>
                      <a:pt x="4772" y="3735"/>
                      <a:pt x="4762" y="3724"/>
                      <a:pt x="4762" y="3714"/>
                    </a:cubicBezTo>
                    <a:cubicBezTo>
                      <a:pt x="4751" y="3693"/>
                      <a:pt x="4741" y="3673"/>
                      <a:pt x="4720" y="3652"/>
                    </a:cubicBezTo>
                    <a:cubicBezTo>
                      <a:pt x="4368" y="3434"/>
                      <a:pt x="4015" y="3216"/>
                      <a:pt x="3672" y="2998"/>
                    </a:cubicBezTo>
                    <a:lnTo>
                      <a:pt x="2988" y="2562"/>
                    </a:lnTo>
                    <a:cubicBezTo>
                      <a:pt x="2770" y="2428"/>
                      <a:pt x="2563" y="2293"/>
                      <a:pt x="2344" y="2158"/>
                    </a:cubicBezTo>
                    <a:lnTo>
                      <a:pt x="2365" y="2106"/>
                    </a:lnTo>
                    <a:cubicBezTo>
                      <a:pt x="2448" y="1909"/>
                      <a:pt x="2531" y="1702"/>
                      <a:pt x="2542" y="1483"/>
                    </a:cubicBezTo>
                    <a:cubicBezTo>
                      <a:pt x="2573" y="1473"/>
                      <a:pt x="2604" y="1473"/>
                      <a:pt x="2625" y="1453"/>
                    </a:cubicBezTo>
                    <a:cubicBezTo>
                      <a:pt x="2656" y="1442"/>
                      <a:pt x="2676" y="1432"/>
                      <a:pt x="2697" y="1411"/>
                    </a:cubicBezTo>
                    <a:cubicBezTo>
                      <a:pt x="2729" y="1380"/>
                      <a:pt x="2759" y="1338"/>
                      <a:pt x="2780" y="1276"/>
                    </a:cubicBezTo>
                    <a:cubicBezTo>
                      <a:pt x="2801" y="1225"/>
                      <a:pt x="2801" y="1172"/>
                      <a:pt x="2801" y="1131"/>
                    </a:cubicBezTo>
                    <a:cubicBezTo>
                      <a:pt x="2801" y="1079"/>
                      <a:pt x="2780" y="1017"/>
                      <a:pt x="2759" y="955"/>
                    </a:cubicBezTo>
                    <a:cubicBezTo>
                      <a:pt x="2739" y="913"/>
                      <a:pt x="2708" y="872"/>
                      <a:pt x="2666" y="830"/>
                    </a:cubicBezTo>
                    <a:cubicBezTo>
                      <a:pt x="2635" y="789"/>
                      <a:pt x="2583" y="757"/>
                      <a:pt x="2531" y="737"/>
                    </a:cubicBezTo>
                    <a:cubicBezTo>
                      <a:pt x="2500" y="727"/>
                      <a:pt x="2469" y="727"/>
                      <a:pt x="2427" y="727"/>
                    </a:cubicBezTo>
                    <a:lnTo>
                      <a:pt x="2355" y="727"/>
                    </a:lnTo>
                    <a:cubicBezTo>
                      <a:pt x="2324" y="737"/>
                      <a:pt x="2303" y="737"/>
                      <a:pt x="2282" y="747"/>
                    </a:cubicBezTo>
                    <a:cubicBezTo>
                      <a:pt x="2293" y="623"/>
                      <a:pt x="2282" y="498"/>
                      <a:pt x="2241" y="395"/>
                    </a:cubicBezTo>
                    <a:cubicBezTo>
                      <a:pt x="2220" y="322"/>
                      <a:pt x="2178" y="259"/>
                      <a:pt x="2127" y="208"/>
                    </a:cubicBezTo>
                    <a:cubicBezTo>
                      <a:pt x="2085" y="156"/>
                      <a:pt x="2033" y="114"/>
                      <a:pt x="1971" y="73"/>
                    </a:cubicBezTo>
                    <a:cubicBezTo>
                      <a:pt x="1919" y="42"/>
                      <a:pt x="1846" y="21"/>
                      <a:pt x="1784" y="10"/>
                    </a:cubicBezTo>
                    <a:cubicBezTo>
                      <a:pt x="1754" y="0"/>
                      <a:pt x="1722" y="0"/>
                      <a:pt x="1681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479;p63">
                <a:extLst>
                  <a:ext uri="{FF2B5EF4-FFF2-40B4-BE49-F238E27FC236}">
                    <a16:creationId xmlns:a16="http://schemas.microsoft.com/office/drawing/2014/main" id="{D6A0F8B3-0F0C-46A9-9683-39FC136FD5F6}"/>
                  </a:ext>
                </a:extLst>
              </p:cNvPr>
              <p:cNvSpPr/>
              <p:nvPr/>
            </p:nvSpPr>
            <p:spPr>
              <a:xfrm>
                <a:off x="1708075" y="3042825"/>
                <a:ext cx="117225" cy="99600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3984" extrusionOk="0">
                    <a:moveTo>
                      <a:pt x="1598" y="1"/>
                    </a:moveTo>
                    <a:cubicBezTo>
                      <a:pt x="1567" y="1"/>
                      <a:pt x="1535" y="11"/>
                      <a:pt x="1505" y="11"/>
                    </a:cubicBezTo>
                    <a:cubicBezTo>
                      <a:pt x="1442" y="21"/>
                      <a:pt x="1380" y="53"/>
                      <a:pt x="1318" y="84"/>
                    </a:cubicBezTo>
                    <a:cubicBezTo>
                      <a:pt x="1266" y="125"/>
                      <a:pt x="1214" y="177"/>
                      <a:pt x="1162" y="240"/>
                    </a:cubicBezTo>
                    <a:cubicBezTo>
                      <a:pt x="1141" y="281"/>
                      <a:pt x="1120" y="333"/>
                      <a:pt x="1100" y="374"/>
                    </a:cubicBezTo>
                    <a:cubicBezTo>
                      <a:pt x="1048" y="281"/>
                      <a:pt x="975" y="219"/>
                      <a:pt x="892" y="187"/>
                    </a:cubicBezTo>
                    <a:cubicBezTo>
                      <a:pt x="841" y="167"/>
                      <a:pt x="788" y="157"/>
                      <a:pt x="737" y="157"/>
                    </a:cubicBezTo>
                    <a:lnTo>
                      <a:pt x="716" y="157"/>
                    </a:lnTo>
                    <a:cubicBezTo>
                      <a:pt x="654" y="157"/>
                      <a:pt x="592" y="177"/>
                      <a:pt x="539" y="208"/>
                    </a:cubicBezTo>
                    <a:cubicBezTo>
                      <a:pt x="488" y="229"/>
                      <a:pt x="436" y="270"/>
                      <a:pt x="405" y="323"/>
                    </a:cubicBezTo>
                    <a:cubicBezTo>
                      <a:pt x="364" y="374"/>
                      <a:pt x="322" y="436"/>
                      <a:pt x="301" y="509"/>
                    </a:cubicBezTo>
                    <a:cubicBezTo>
                      <a:pt x="281" y="572"/>
                      <a:pt x="270" y="644"/>
                      <a:pt x="270" y="727"/>
                    </a:cubicBezTo>
                    <a:cubicBezTo>
                      <a:pt x="270" y="768"/>
                      <a:pt x="281" y="821"/>
                      <a:pt x="290" y="862"/>
                    </a:cubicBezTo>
                    <a:lnTo>
                      <a:pt x="270" y="862"/>
                    </a:lnTo>
                    <a:cubicBezTo>
                      <a:pt x="228" y="862"/>
                      <a:pt x="198" y="872"/>
                      <a:pt x="166" y="883"/>
                    </a:cubicBezTo>
                    <a:cubicBezTo>
                      <a:pt x="94" y="914"/>
                      <a:pt x="42" y="955"/>
                      <a:pt x="0" y="1017"/>
                    </a:cubicBezTo>
                    <a:cubicBezTo>
                      <a:pt x="820" y="1547"/>
                      <a:pt x="1650" y="2065"/>
                      <a:pt x="2480" y="2594"/>
                    </a:cubicBezTo>
                    <a:cubicBezTo>
                      <a:pt x="3206" y="3061"/>
                      <a:pt x="3932" y="3518"/>
                      <a:pt x="4658" y="3984"/>
                    </a:cubicBezTo>
                    <a:cubicBezTo>
                      <a:pt x="4668" y="3963"/>
                      <a:pt x="4668" y="3933"/>
                      <a:pt x="4679" y="3912"/>
                    </a:cubicBezTo>
                    <a:cubicBezTo>
                      <a:pt x="4689" y="3859"/>
                      <a:pt x="4689" y="3808"/>
                      <a:pt x="4689" y="3756"/>
                    </a:cubicBezTo>
                    <a:cubicBezTo>
                      <a:pt x="4689" y="3746"/>
                      <a:pt x="4679" y="3725"/>
                      <a:pt x="4679" y="3725"/>
                    </a:cubicBezTo>
                    <a:cubicBezTo>
                      <a:pt x="4679" y="3694"/>
                      <a:pt x="4658" y="3673"/>
                      <a:pt x="4637" y="3663"/>
                    </a:cubicBezTo>
                    <a:cubicBezTo>
                      <a:pt x="4285" y="3445"/>
                      <a:pt x="3932" y="3227"/>
                      <a:pt x="3589" y="2999"/>
                    </a:cubicBezTo>
                    <a:lnTo>
                      <a:pt x="2905" y="2573"/>
                    </a:lnTo>
                    <a:lnTo>
                      <a:pt x="2832" y="2532"/>
                    </a:lnTo>
                    <a:cubicBezTo>
                      <a:pt x="2646" y="2407"/>
                      <a:pt x="2448" y="2294"/>
                      <a:pt x="2261" y="2169"/>
                    </a:cubicBezTo>
                    <a:lnTo>
                      <a:pt x="2282" y="2128"/>
                    </a:lnTo>
                    <a:cubicBezTo>
                      <a:pt x="2365" y="1920"/>
                      <a:pt x="2448" y="1713"/>
                      <a:pt x="2459" y="1494"/>
                    </a:cubicBezTo>
                    <a:cubicBezTo>
                      <a:pt x="2490" y="1494"/>
                      <a:pt x="2510" y="1484"/>
                      <a:pt x="2542" y="1474"/>
                    </a:cubicBezTo>
                    <a:cubicBezTo>
                      <a:pt x="2573" y="1453"/>
                      <a:pt x="2593" y="1443"/>
                      <a:pt x="2614" y="1422"/>
                    </a:cubicBezTo>
                    <a:cubicBezTo>
                      <a:pt x="2646" y="1391"/>
                      <a:pt x="2676" y="1349"/>
                      <a:pt x="2697" y="1298"/>
                    </a:cubicBezTo>
                    <a:cubicBezTo>
                      <a:pt x="2718" y="1236"/>
                      <a:pt x="2718" y="1173"/>
                      <a:pt x="2718" y="1142"/>
                    </a:cubicBezTo>
                    <a:cubicBezTo>
                      <a:pt x="2718" y="1090"/>
                      <a:pt x="2708" y="1028"/>
                      <a:pt x="2676" y="966"/>
                    </a:cubicBezTo>
                    <a:cubicBezTo>
                      <a:pt x="2656" y="924"/>
                      <a:pt x="2625" y="872"/>
                      <a:pt x="2593" y="841"/>
                    </a:cubicBezTo>
                    <a:cubicBezTo>
                      <a:pt x="2552" y="800"/>
                      <a:pt x="2500" y="768"/>
                      <a:pt x="2448" y="748"/>
                    </a:cubicBezTo>
                    <a:cubicBezTo>
                      <a:pt x="2417" y="738"/>
                      <a:pt x="2386" y="727"/>
                      <a:pt x="2344" y="727"/>
                    </a:cubicBezTo>
                    <a:cubicBezTo>
                      <a:pt x="2314" y="727"/>
                      <a:pt x="2293" y="738"/>
                      <a:pt x="2272" y="738"/>
                    </a:cubicBezTo>
                    <a:cubicBezTo>
                      <a:pt x="2241" y="738"/>
                      <a:pt x="2220" y="748"/>
                      <a:pt x="2199" y="758"/>
                    </a:cubicBezTo>
                    <a:cubicBezTo>
                      <a:pt x="2220" y="634"/>
                      <a:pt x="2210" y="519"/>
                      <a:pt x="2168" y="406"/>
                    </a:cubicBezTo>
                    <a:cubicBezTo>
                      <a:pt x="2137" y="333"/>
                      <a:pt x="2095" y="270"/>
                      <a:pt x="2044" y="219"/>
                    </a:cubicBezTo>
                    <a:cubicBezTo>
                      <a:pt x="2002" y="167"/>
                      <a:pt x="1950" y="115"/>
                      <a:pt x="1888" y="84"/>
                    </a:cubicBezTo>
                    <a:cubicBezTo>
                      <a:pt x="1836" y="53"/>
                      <a:pt x="1763" y="32"/>
                      <a:pt x="1701" y="11"/>
                    </a:cubicBezTo>
                    <a:cubicBezTo>
                      <a:pt x="1671" y="11"/>
                      <a:pt x="1639" y="1"/>
                      <a:pt x="15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480;p63">
                <a:extLst>
                  <a:ext uri="{FF2B5EF4-FFF2-40B4-BE49-F238E27FC236}">
                    <a16:creationId xmlns:a16="http://schemas.microsoft.com/office/drawing/2014/main" id="{309B4A09-9DDE-4652-A289-2215350DCC6C}"/>
                  </a:ext>
                </a:extLst>
              </p:cNvPr>
              <p:cNvSpPr/>
              <p:nvPr/>
            </p:nvSpPr>
            <p:spPr>
              <a:xfrm>
                <a:off x="1787425" y="2739925"/>
                <a:ext cx="442950" cy="372175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14887" extrusionOk="0">
                    <a:moveTo>
                      <a:pt x="9025" y="1"/>
                    </a:moveTo>
                    <a:cubicBezTo>
                      <a:pt x="8911" y="1"/>
                      <a:pt x="8797" y="1"/>
                      <a:pt x="8683" y="12"/>
                    </a:cubicBezTo>
                    <a:lnTo>
                      <a:pt x="8226" y="12"/>
                    </a:lnTo>
                    <a:cubicBezTo>
                      <a:pt x="8008" y="12"/>
                      <a:pt x="7791" y="22"/>
                      <a:pt x="7583" y="22"/>
                    </a:cubicBezTo>
                    <a:lnTo>
                      <a:pt x="7469" y="22"/>
                    </a:lnTo>
                    <a:cubicBezTo>
                      <a:pt x="7158" y="22"/>
                      <a:pt x="6878" y="22"/>
                      <a:pt x="6588" y="33"/>
                    </a:cubicBezTo>
                    <a:cubicBezTo>
                      <a:pt x="6214" y="53"/>
                      <a:pt x="5892" y="84"/>
                      <a:pt x="5602" y="146"/>
                    </a:cubicBezTo>
                    <a:cubicBezTo>
                      <a:pt x="5426" y="178"/>
                      <a:pt x="5280" y="219"/>
                      <a:pt x="5124" y="271"/>
                    </a:cubicBezTo>
                    <a:cubicBezTo>
                      <a:pt x="5062" y="291"/>
                      <a:pt x="4990" y="312"/>
                      <a:pt x="4928" y="344"/>
                    </a:cubicBezTo>
                    <a:cubicBezTo>
                      <a:pt x="4959" y="302"/>
                      <a:pt x="5000" y="261"/>
                      <a:pt x="5042" y="219"/>
                    </a:cubicBezTo>
                    <a:cubicBezTo>
                      <a:pt x="5073" y="188"/>
                      <a:pt x="5073" y="125"/>
                      <a:pt x="5042" y="95"/>
                    </a:cubicBezTo>
                    <a:cubicBezTo>
                      <a:pt x="5021" y="74"/>
                      <a:pt x="5000" y="63"/>
                      <a:pt x="4979" y="63"/>
                    </a:cubicBezTo>
                    <a:cubicBezTo>
                      <a:pt x="4959" y="63"/>
                      <a:pt x="4938" y="74"/>
                      <a:pt x="4917" y="95"/>
                    </a:cubicBezTo>
                    <a:cubicBezTo>
                      <a:pt x="4896" y="115"/>
                      <a:pt x="4886" y="136"/>
                      <a:pt x="4866" y="157"/>
                    </a:cubicBezTo>
                    <a:lnTo>
                      <a:pt x="4834" y="157"/>
                    </a:lnTo>
                    <a:cubicBezTo>
                      <a:pt x="4824" y="157"/>
                      <a:pt x="4813" y="157"/>
                      <a:pt x="4803" y="167"/>
                    </a:cubicBezTo>
                    <a:cubicBezTo>
                      <a:pt x="4793" y="157"/>
                      <a:pt x="4783" y="157"/>
                      <a:pt x="4762" y="157"/>
                    </a:cubicBezTo>
                    <a:cubicBezTo>
                      <a:pt x="4751" y="157"/>
                      <a:pt x="4720" y="167"/>
                      <a:pt x="4710" y="178"/>
                    </a:cubicBezTo>
                    <a:lnTo>
                      <a:pt x="4689" y="178"/>
                    </a:lnTo>
                    <a:cubicBezTo>
                      <a:pt x="4679" y="188"/>
                      <a:pt x="4668" y="188"/>
                      <a:pt x="4668" y="188"/>
                    </a:cubicBezTo>
                    <a:lnTo>
                      <a:pt x="4658" y="188"/>
                    </a:lnTo>
                    <a:cubicBezTo>
                      <a:pt x="4647" y="188"/>
                      <a:pt x="4637" y="178"/>
                      <a:pt x="4627" y="178"/>
                    </a:cubicBezTo>
                    <a:lnTo>
                      <a:pt x="4606" y="178"/>
                    </a:lnTo>
                    <a:cubicBezTo>
                      <a:pt x="4575" y="188"/>
                      <a:pt x="4564" y="198"/>
                      <a:pt x="4554" y="219"/>
                    </a:cubicBezTo>
                    <a:cubicBezTo>
                      <a:pt x="4544" y="229"/>
                      <a:pt x="4534" y="240"/>
                      <a:pt x="4534" y="250"/>
                    </a:cubicBezTo>
                    <a:cubicBezTo>
                      <a:pt x="4513" y="261"/>
                      <a:pt x="4492" y="271"/>
                      <a:pt x="4481" y="291"/>
                    </a:cubicBezTo>
                    <a:cubicBezTo>
                      <a:pt x="4451" y="344"/>
                      <a:pt x="4419" y="395"/>
                      <a:pt x="4388" y="457"/>
                    </a:cubicBezTo>
                    <a:cubicBezTo>
                      <a:pt x="4368" y="457"/>
                      <a:pt x="4347" y="468"/>
                      <a:pt x="4336" y="489"/>
                    </a:cubicBezTo>
                    <a:cubicBezTo>
                      <a:pt x="4232" y="696"/>
                      <a:pt x="4149" y="893"/>
                      <a:pt x="4056" y="1101"/>
                    </a:cubicBezTo>
                    <a:cubicBezTo>
                      <a:pt x="3994" y="1246"/>
                      <a:pt x="3932" y="1402"/>
                      <a:pt x="3870" y="1547"/>
                    </a:cubicBezTo>
                    <a:cubicBezTo>
                      <a:pt x="3755" y="1775"/>
                      <a:pt x="3642" y="2024"/>
                      <a:pt x="3527" y="2294"/>
                    </a:cubicBezTo>
                    <a:cubicBezTo>
                      <a:pt x="3268" y="2937"/>
                      <a:pt x="3050" y="3590"/>
                      <a:pt x="2801" y="4378"/>
                    </a:cubicBezTo>
                    <a:cubicBezTo>
                      <a:pt x="2749" y="4534"/>
                      <a:pt x="2697" y="4700"/>
                      <a:pt x="2646" y="4856"/>
                    </a:cubicBezTo>
                    <a:cubicBezTo>
                      <a:pt x="2584" y="5042"/>
                      <a:pt x="2531" y="5219"/>
                      <a:pt x="2469" y="5395"/>
                    </a:cubicBezTo>
                    <a:cubicBezTo>
                      <a:pt x="2407" y="5592"/>
                      <a:pt x="2345" y="5789"/>
                      <a:pt x="2282" y="5976"/>
                    </a:cubicBezTo>
                    <a:cubicBezTo>
                      <a:pt x="2220" y="6163"/>
                      <a:pt x="2169" y="6339"/>
                      <a:pt x="2106" y="6526"/>
                    </a:cubicBezTo>
                    <a:cubicBezTo>
                      <a:pt x="1867" y="7273"/>
                      <a:pt x="1618" y="8092"/>
                      <a:pt x="1349" y="9026"/>
                    </a:cubicBezTo>
                    <a:cubicBezTo>
                      <a:pt x="1100" y="9887"/>
                      <a:pt x="882" y="10675"/>
                      <a:pt x="685" y="11432"/>
                    </a:cubicBezTo>
                    <a:lnTo>
                      <a:pt x="643" y="11577"/>
                    </a:lnTo>
                    <a:cubicBezTo>
                      <a:pt x="447" y="12314"/>
                      <a:pt x="249" y="13082"/>
                      <a:pt x="11" y="13829"/>
                    </a:cubicBezTo>
                    <a:cubicBezTo>
                      <a:pt x="0" y="13849"/>
                      <a:pt x="11" y="13859"/>
                      <a:pt x="11" y="13870"/>
                    </a:cubicBezTo>
                    <a:cubicBezTo>
                      <a:pt x="11" y="13891"/>
                      <a:pt x="11" y="13901"/>
                      <a:pt x="21" y="13922"/>
                    </a:cubicBezTo>
                    <a:cubicBezTo>
                      <a:pt x="104" y="14057"/>
                      <a:pt x="218" y="14191"/>
                      <a:pt x="353" y="14316"/>
                    </a:cubicBezTo>
                    <a:cubicBezTo>
                      <a:pt x="488" y="14440"/>
                      <a:pt x="643" y="14555"/>
                      <a:pt x="820" y="14648"/>
                    </a:cubicBezTo>
                    <a:cubicBezTo>
                      <a:pt x="975" y="14731"/>
                      <a:pt x="1152" y="14804"/>
                      <a:pt x="1328" y="14845"/>
                    </a:cubicBezTo>
                    <a:cubicBezTo>
                      <a:pt x="1442" y="14866"/>
                      <a:pt x="1567" y="14887"/>
                      <a:pt x="1681" y="14887"/>
                    </a:cubicBezTo>
                    <a:cubicBezTo>
                      <a:pt x="1733" y="14887"/>
                      <a:pt x="1795" y="14887"/>
                      <a:pt x="1847" y="14876"/>
                    </a:cubicBezTo>
                    <a:lnTo>
                      <a:pt x="1867" y="14876"/>
                    </a:lnTo>
                    <a:cubicBezTo>
                      <a:pt x="1899" y="14876"/>
                      <a:pt x="1930" y="14855"/>
                      <a:pt x="1950" y="14834"/>
                    </a:cubicBezTo>
                    <a:cubicBezTo>
                      <a:pt x="2210" y="14389"/>
                      <a:pt x="2469" y="13942"/>
                      <a:pt x="2739" y="13497"/>
                    </a:cubicBezTo>
                    <a:cubicBezTo>
                      <a:pt x="3247" y="12635"/>
                      <a:pt x="3766" y="11754"/>
                      <a:pt x="4264" y="10872"/>
                    </a:cubicBezTo>
                    <a:cubicBezTo>
                      <a:pt x="5083" y="9389"/>
                      <a:pt x="5737" y="8050"/>
                      <a:pt x="6256" y="6764"/>
                    </a:cubicBezTo>
                    <a:cubicBezTo>
                      <a:pt x="6401" y="6412"/>
                      <a:pt x="6525" y="6059"/>
                      <a:pt x="6650" y="5717"/>
                    </a:cubicBezTo>
                    <a:lnTo>
                      <a:pt x="6753" y="5426"/>
                    </a:lnTo>
                    <a:cubicBezTo>
                      <a:pt x="6836" y="5198"/>
                      <a:pt x="6929" y="4970"/>
                      <a:pt x="7002" y="4742"/>
                    </a:cubicBezTo>
                    <a:cubicBezTo>
                      <a:pt x="7137" y="4348"/>
                      <a:pt x="7241" y="4016"/>
                      <a:pt x="7314" y="3705"/>
                    </a:cubicBezTo>
                    <a:cubicBezTo>
                      <a:pt x="7386" y="3373"/>
                      <a:pt x="7427" y="3071"/>
                      <a:pt x="7448" y="2792"/>
                    </a:cubicBezTo>
                    <a:cubicBezTo>
                      <a:pt x="8475" y="3590"/>
                      <a:pt x="9543" y="4223"/>
                      <a:pt x="10612" y="4669"/>
                    </a:cubicBezTo>
                    <a:cubicBezTo>
                      <a:pt x="11203" y="4908"/>
                      <a:pt x="11816" y="5095"/>
                      <a:pt x="12427" y="5219"/>
                    </a:cubicBezTo>
                    <a:cubicBezTo>
                      <a:pt x="12987" y="5333"/>
                      <a:pt x="13547" y="5395"/>
                      <a:pt x="14098" y="5395"/>
                    </a:cubicBezTo>
                    <a:cubicBezTo>
                      <a:pt x="14149" y="5395"/>
                      <a:pt x="14201" y="5395"/>
                      <a:pt x="14253" y="5385"/>
                    </a:cubicBezTo>
                    <a:cubicBezTo>
                      <a:pt x="14699" y="5385"/>
                      <a:pt x="15135" y="5323"/>
                      <a:pt x="15539" y="5229"/>
                    </a:cubicBezTo>
                    <a:cubicBezTo>
                      <a:pt x="16006" y="5105"/>
                      <a:pt x="16410" y="4939"/>
                      <a:pt x="16742" y="4710"/>
                    </a:cubicBezTo>
                    <a:cubicBezTo>
                      <a:pt x="16919" y="4586"/>
                      <a:pt x="17074" y="4451"/>
                      <a:pt x="17199" y="4295"/>
                    </a:cubicBezTo>
                    <a:cubicBezTo>
                      <a:pt x="17272" y="4212"/>
                      <a:pt x="17334" y="4129"/>
                      <a:pt x="17396" y="4037"/>
                    </a:cubicBezTo>
                    <a:cubicBezTo>
                      <a:pt x="17448" y="3954"/>
                      <a:pt x="17500" y="3860"/>
                      <a:pt x="17541" y="3746"/>
                    </a:cubicBezTo>
                    <a:cubicBezTo>
                      <a:pt x="17634" y="3549"/>
                      <a:pt x="17687" y="3320"/>
                      <a:pt x="17707" y="3082"/>
                    </a:cubicBezTo>
                    <a:cubicBezTo>
                      <a:pt x="17717" y="2958"/>
                      <a:pt x="17717" y="2833"/>
                      <a:pt x="17717" y="2667"/>
                    </a:cubicBezTo>
                    <a:cubicBezTo>
                      <a:pt x="17707" y="2491"/>
                      <a:pt x="17687" y="2304"/>
                      <a:pt x="17666" y="2107"/>
                    </a:cubicBezTo>
                    <a:cubicBezTo>
                      <a:pt x="17583" y="1536"/>
                      <a:pt x="17427" y="935"/>
                      <a:pt x="17157" y="157"/>
                    </a:cubicBezTo>
                    <a:cubicBezTo>
                      <a:pt x="17147" y="125"/>
                      <a:pt x="17116" y="105"/>
                      <a:pt x="17085" y="105"/>
                    </a:cubicBezTo>
                    <a:cubicBezTo>
                      <a:pt x="17074" y="105"/>
                      <a:pt x="17053" y="115"/>
                      <a:pt x="17044" y="115"/>
                    </a:cubicBezTo>
                    <a:cubicBezTo>
                      <a:pt x="17033" y="125"/>
                      <a:pt x="17012" y="146"/>
                      <a:pt x="17002" y="167"/>
                    </a:cubicBezTo>
                    <a:cubicBezTo>
                      <a:pt x="17002" y="188"/>
                      <a:pt x="17002" y="208"/>
                      <a:pt x="17012" y="240"/>
                    </a:cubicBezTo>
                    <a:cubicBezTo>
                      <a:pt x="17044" y="344"/>
                      <a:pt x="17085" y="447"/>
                      <a:pt x="17116" y="561"/>
                    </a:cubicBezTo>
                    <a:cubicBezTo>
                      <a:pt x="17064" y="510"/>
                      <a:pt x="17002" y="468"/>
                      <a:pt x="16940" y="427"/>
                    </a:cubicBezTo>
                    <a:cubicBezTo>
                      <a:pt x="16825" y="374"/>
                      <a:pt x="16701" y="323"/>
                      <a:pt x="16546" y="281"/>
                    </a:cubicBezTo>
                    <a:cubicBezTo>
                      <a:pt x="16234" y="188"/>
                      <a:pt x="15912" y="167"/>
                      <a:pt x="15633" y="146"/>
                    </a:cubicBezTo>
                    <a:lnTo>
                      <a:pt x="15259" y="146"/>
                    </a:lnTo>
                    <a:cubicBezTo>
                      <a:pt x="15062" y="146"/>
                      <a:pt x="14865" y="146"/>
                      <a:pt x="14678" y="157"/>
                    </a:cubicBezTo>
                    <a:lnTo>
                      <a:pt x="14616" y="157"/>
                    </a:lnTo>
                    <a:cubicBezTo>
                      <a:pt x="14492" y="157"/>
                      <a:pt x="14357" y="157"/>
                      <a:pt x="14232" y="167"/>
                    </a:cubicBezTo>
                    <a:lnTo>
                      <a:pt x="14201" y="167"/>
                    </a:lnTo>
                    <a:cubicBezTo>
                      <a:pt x="14056" y="167"/>
                      <a:pt x="13921" y="157"/>
                      <a:pt x="13786" y="146"/>
                    </a:cubicBezTo>
                    <a:cubicBezTo>
                      <a:pt x="12261" y="74"/>
                      <a:pt x="10622" y="1"/>
                      <a:pt x="9025" y="1"/>
                    </a:cubicBezTo>
                    <a:close/>
                  </a:path>
                </a:pathLst>
              </a:custGeom>
              <a:solidFill>
                <a:srgbClr val="293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481;p63">
                <a:extLst>
                  <a:ext uri="{FF2B5EF4-FFF2-40B4-BE49-F238E27FC236}">
                    <a16:creationId xmlns:a16="http://schemas.microsoft.com/office/drawing/2014/main" id="{27780EE1-9D09-4376-80EC-7955652133D8}"/>
                  </a:ext>
                </a:extLst>
              </p:cNvPr>
              <p:cNvSpPr/>
              <p:nvPr/>
            </p:nvSpPr>
            <p:spPr>
              <a:xfrm>
                <a:off x="2205450" y="2742000"/>
                <a:ext cx="145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059" extrusionOk="0">
                    <a:moveTo>
                      <a:pt x="84" y="1"/>
                    </a:moveTo>
                    <a:cubicBezTo>
                      <a:pt x="84" y="1"/>
                      <a:pt x="74" y="1"/>
                      <a:pt x="63" y="12"/>
                    </a:cubicBezTo>
                    <a:cubicBezTo>
                      <a:pt x="42" y="12"/>
                      <a:pt x="32" y="22"/>
                      <a:pt x="11" y="42"/>
                    </a:cubicBezTo>
                    <a:cubicBezTo>
                      <a:pt x="1" y="63"/>
                      <a:pt x="1" y="95"/>
                      <a:pt x="1" y="115"/>
                    </a:cubicBezTo>
                    <a:cubicBezTo>
                      <a:pt x="94" y="395"/>
                      <a:pt x="187" y="676"/>
                      <a:pt x="281" y="945"/>
                    </a:cubicBezTo>
                    <a:cubicBezTo>
                      <a:pt x="291" y="966"/>
                      <a:pt x="302" y="976"/>
                      <a:pt x="312" y="987"/>
                    </a:cubicBezTo>
                    <a:cubicBezTo>
                      <a:pt x="312" y="997"/>
                      <a:pt x="323" y="997"/>
                      <a:pt x="323" y="1008"/>
                    </a:cubicBezTo>
                    <a:cubicBezTo>
                      <a:pt x="332" y="1038"/>
                      <a:pt x="364" y="1049"/>
                      <a:pt x="395" y="1059"/>
                    </a:cubicBezTo>
                    <a:lnTo>
                      <a:pt x="447" y="1059"/>
                    </a:lnTo>
                    <a:cubicBezTo>
                      <a:pt x="468" y="1059"/>
                      <a:pt x="489" y="1038"/>
                      <a:pt x="498" y="1018"/>
                    </a:cubicBezTo>
                    <a:lnTo>
                      <a:pt x="509" y="1018"/>
                    </a:lnTo>
                    <a:cubicBezTo>
                      <a:pt x="530" y="1008"/>
                      <a:pt x="551" y="997"/>
                      <a:pt x="561" y="976"/>
                    </a:cubicBezTo>
                    <a:cubicBezTo>
                      <a:pt x="571" y="955"/>
                      <a:pt x="581" y="935"/>
                      <a:pt x="571" y="914"/>
                    </a:cubicBezTo>
                    <a:cubicBezTo>
                      <a:pt x="540" y="800"/>
                      <a:pt x="509" y="696"/>
                      <a:pt x="478" y="593"/>
                    </a:cubicBezTo>
                    <a:cubicBezTo>
                      <a:pt x="468" y="520"/>
                      <a:pt x="447" y="457"/>
                      <a:pt x="436" y="395"/>
                    </a:cubicBezTo>
                    <a:cubicBezTo>
                      <a:pt x="426" y="364"/>
                      <a:pt x="395" y="333"/>
                      <a:pt x="374" y="323"/>
                    </a:cubicBezTo>
                    <a:lnTo>
                      <a:pt x="343" y="291"/>
                    </a:lnTo>
                    <a:cubicBezTo>
                      <a:pt x="332" y="291"/>
                      <a:pt x="323" y="281"/>
                      <a:pt x="312" y="281"/>
                    </a:cubicBezTo>
                    <a:cubicBezTo>
                      <a:pt x="302" y="261"/>
                      <a:pt x="302" y="250"/>
                      <a:pt x="281" y="240"/>
                    </a:cubicBezTo>
                    <a:cubicBezTo>
                      <a:pt x="270" y="229"/>
                      <a:pt x="250" y="219"/>
                      <a:pt x="240" y="219"/>
                    </a:cubicBezTo>
                    <a:cubicBezTo>
                      <a:pt x="229" y="198"/>
                      <a:pt x="219" y="188"/>
                      <a:pt x="198" y="178"/>
                    </a:cubicBezTo>
                    <a:lnTo>
                      <a:pt x="198" y="167"/>
                    </a:lnTo>
                    <a:lnTo>
                      <a:pt x="167" y="74"/>
                    </a:lnTo>
                    <a:cubicBezTo>
                      <a:pt x="157" y="53"/>
                      <a:pt x="146" y="32"/>
                      <a:pt x="125" y="22"/>
                    </a:cubicBezTo>
                    <a:cubicBezTo>
                      <a:pt x="115" y="12"/>
                      <a:pt x="104" y="1"/>
                      <a:pt x="84" y="1"/>
                    </a:cubicBezTo>
                    <a:close/>
                  </a:path>
                </a:pathLst>
              </a:custGeom>
              <a:solidFill>
                <a:srgbClr val="293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482;p63">
                <a:extLst>
                  <a:ext uri="{FF2B5EF4-FFF2-40B4-BE49-F238E27FC236}">
                    <a16:creationId xmlns:a16="http://schemas.microsoft.com/office/drawing/2014/main" id="{F517C73B-B70F-417E-8898-3F10A939BBFE}"/>
                  </a:ext>
                </a:extLst>
              </p:cNvPr>
              <p:cNvSpPr/>
              <p:nvPr/>
            </p:nvSpPr>
            <p:spPr>
              <a:xfrm>
                <a:off x="2541800" y="2875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483;p63">
                <a:extLst>
                  <a:ext uri="{FF2B5EF4-FFF2-40B4-BE49-F238E27FC236}">
                    <a16:creationId xmlns:a16="http://schemas.microsoft.com/office/drawing/2014/main" id="{75F08D42-D294-4DD5-9BAA-64188DBFDB85}"/>
                  </a:ext>
                </a:extLst>
              </p:cNvPr>
              <p:cNvSpPr/>
              <p:nvPr/>
            </p:nvSpPr>
            <p:spPr>
              <a:xfrm>
                <a:off x="2559950" y="31429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484;p63">
                <a:extLst>
                  <a:ext uri="{FF2B5EF4-FFF2-40B4-BE49-F238E27FC236}">
                    <a16:creationId xmlns:a16="http://schemas.microsoft.com/office/drawing/2014/main" id="{C651617A-5B76-4769-9F0D-E8EDFABD80C5}"/>
                  </a:ext>
                </a:extLst>
              </p:cNvPr>
              <p:cNvSpPr/>
              <p:nvPr/>
            </p:nvSpPr>
            <p:spPr>
              <a:xfrm>
                <a:off x="2543625" y="3143450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485;p63">
                <a:extLst>
                  <a:ext uri="{FF2B5EF4-FFF2-40B4-BE49-F238E27FC236}">
                    <a16:creationId xmlns:a16="http://schemas.microsoft.com/office/drawing/2014/main" id="{6078CCC4-FD4B-449D-9BF3-E100C0B624D9}"/>
                  </a:ext>
                </a:extLst>
              </p:cNvPr>
              <p:cNvSpPr/>
              <p:nvPr/>
            </p:nvSpPr>
            <p:spPr>
              <a:xfrm>
                <a:off x="2543375" y="3143450"/>
                <a:ext cx="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0" y="0"/>
                    </a:move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486;p63">
                <a:extLst>
                  <a:ext uri="{FF2B5EF4-FFF2-40B4-BE49-F238E27FC236}">
                    <a16:creationId xmlns:a16="http://schemas.microsoft.com/office/drawing/2014/main" id="{D1C6DFF2-719F-4986-A63A-2CD0A24C9682}"/>
                  </a:ext>
                </a:extLst>
              </p:cNvPr>
              <p:cNvSpPr/>
              <p:nvPr/>
            </p:nvSpPr>
            <p:spPr>
              <a:xfrm>
                <a:off x="2543375" y="3143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487;p63">
                <a:extLst>
                  <a:ext uri="{FF2B5EF4-FFF2-40B4-BE49-F238E27FC236}">
                    <a16:creationId xmlns:a16="http://schemas.microsoft.com/office/drawing/2014/main" id="{6F09A6F0-E5C4-4DA1-BDE7-73792C211DB3}"/>
                  </a:ext>
                </a:extLst>
              </p:cNvPr>
              <p:cNvSpPr/>
              <p:nvPr/>
            </p:nvSpPr>
            <p:spPr>
              <a:xfrm>
                <a:off x="2205725" y="2626625"/>
                <a:ext cx="86875" cy="86625"/>
              </a:xfrm>
              <a:custGeom>
                <a:avLst/>
                <a:gdLst/>
                <a:ahLst/>
                <a:cxnLst/>
                <a:rect l="l" t="t" r="r" b="b"/>
                <a:pathLst>
                  <a:path w="3475" h="3465" extrusionOk="0">
                    <a:moveTo>
                      <a:pt x="1743" y="0"/>
                    </a:moveTo>
                    <a:cubicBezTo>
                      <a:pt x="778" y="0"/>
                      <a:pt x="0" y="778"/>
                      <a:pt x="0" y="1732"/>
                    </a:cubicBezTo>
                    <a:cubicBezTo>
                      <a:pt x="0" y="2687"/>
                      <a:pt x="778" y="3465"/>
                      <a:pt x="1743" y="3465"/>
                    </a:cubicBezTo>
                    <a:cubicBezTo>
                      <a:pt x="2697" y="3465"/>
                      <a:pt x="3475" y="2687"/>
                      <a:pt x="3475" y="1732"/>
                    </a:cubicBezTo>
                    <a:cubicBezTo>
                      <a:pt x="3475" y="778"/>
                      <a:pt x="2697" y="0"/>
                      <a:pt x="17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488;p63">
                <a:extLst>
                  <a:ext uri="{FF2B5EF4-FFF2-40B4-BE49-F238E27FC236}">
                    <a16:creationId xmlns:a16="http://schemas.microsoft.com/office/drawing/2014/main" id="{8757D212-09F9-4FEB-861C-71C79D08251C}"/>
                  </a:ext>
                </a:extLst>
              </p:cNvPr>
              <p:cNvSpPr/>
              <p:nvPr/>
            </p:nvSpPr>
            <p:spPr>
              <a:xfrm>
                <a:off x="2222575" y="2629725"/>
                <a:ext cx="6615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2740" extrusionOk="0">
                    <a:moveTo>
                      <a:pt x="415" y="1"/>
                    </a:moveTo>
                    <a:cubicBezTo>
                      <a:pt x="270" y="63"/>
                      <a:pt x="125" y="135"/>
                      <a:pt x="0" y="239"/>
                    </a:cubicBezTo>
                    <a:cubicBezTo>
                      <a:pt x="52" y="260"/>
                      <a:pt x="104" y="291"/>
                      <a:pt x="156" y="312"/>
                    </a:cubicBezTo>
                    <a:cubicBezTo>
                      <a:pt x="291" y="395"/>
                      <a:pt x="426" y="478"/>
                      <a:pt x="560" y="571"/>
                    </a:cubicBezTo>
                    <a:cubicBezTo>
                      <a:pt x="696" y="675"/>
                      <a:pt x="830" y="778"/>
                      <a:pt x="965" y="893"/>
                    </a:cubicBezTo>
                    <a:cubicBezTo>
                      <a:pt x="1214" y="1110"/>
                      <a:pt x="1452" y="1349"/>
                      <a:pt x="1660" y="1608"/>
                    </a:cubicBezTo>
                    <a:cubicBezTo>
                      <a:pt x="1774" y="1733"/>
                      <a:pt x="1878" y="1868"/>
                      <a:pt x="1982" y="2002"/>
                    </a:cubicBezTo>
                    <a:cubicBezTo>
                      <a:pt x="2075" y="2138"/>
                      <a:pt x="2158" y="2283"/>
                      <a:pt x="2241" y="2428"/>
                    </a:cubicBezTo>
                    <a:cubicBezTo>
                      <a:pt x="2282" y="2500"/>
                      <a:pt x="2314" y="2573"/>
                      <a:pt x="2355" y="2656"/>
                    </a:cubicBezTo>
                    <a:cubicBezTo>
                      <a:pt x="2365" y="2677"/>
                      <a:pt x="2376" y="2708"/>
                      <a:pt x="2386" y="2739"/>
                    </a:cubicBezTo>
                    <a:cubicBezTo>
                      <a:pt x="2490" y="2615"/>
                      <a:pt x="2583" y="2470"/>
                      <a:pt x="2646" y="2324"/>
                    </a:cubicBezTo>
                    <a:cubicBezTo>
                      <a:pt x="2625" y="2272"/>
                      <a:pt x="2604" y="2231"/>
                      <a:pt x="2583" y="2189"/>
                    </a:cubicBezTo>
                    <a:lnTo>
                      <a:pt x="2593" y="2189"/>
                    </a:lnTo>
                    <a:cubicBezTo>
                      <a:pt x="2490" y="2002"/>
                      <a:pt x="2376" y="1816"/>
                      <a:pt x="2241" y="1640"/>
                    </a:cubicBezTo>
                    <a:cubicBezTo>
                      <a:pt x="2116" y="1474"/>
                      <a:pt x="1992" y="1308"/>
                      <a:pt x="1847" y="1152"/>
                    </a:cubicBezTo>
                    <a:lnTo>
                      <a:pt x="1847" y="1163"/>
                    </a:lnTo>
                    <a:cubicBezTo>
                      <a:pt x="1681" y="976"/>
                      <a:pt x="1515" y="799"/>
                      <a:pt x="1328" y="644"/>
                    </a:cubicBezTo>
                    <a:cubicBezTo>
                      <a:pt x="1131" y="467"/>
                      <a:pt x="934" y="312"/>
                      <a:pt x="716" y="177"/>
                    </a:cubicBezTo>
                    <a:lnTo>
                      <a:pt x="726" y="177"/>
                    </a:lnTo>
                    <a:cubicBezTo>
                      <a:pt x="623" y="115"/>
                      <a:pt x="519" y="52"/>
                      <a:pt x="4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489;p63">
                <a:extLst>
                  <a:ext uri="{FF2B5EF4-FFF2-40B4-BE49-F238E27FC236}">
                    <a16:creationId xmlns:a16="http://schemas.microsoft.com/office/drawing/2014/main" id="{4BDA699E-DC8A-4356-BD6D-CA49FBB6DFE2}"/>
                  </a:ext>
                </a:extLst>
              </p:cNvPr>
              <p:cNvSpPr/>
              <p:nvPr/>
            </p:nvSpPr>
            <p:spPr>
              <a:xfrm>
                <a:off x="2206500" y="2651775"/>
                <a:ext cx="5890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449" extrusionOk="0">
                    <a:moveTo>
                      <a:pt x="135" y="0"/>
                    </a:moveTo>
                    <a:cubicBezTo>
                      <a:pt x="73" y="125"/>
                      <a:pt x="32" y="260"/>
                      <a:pt x="0" y="405"/>
                    </a:cubicBezTo>
                    <a:cubicBezTo>
                      <a:pt x="94" y="457"/>
                      <a:pt x="187" y="519"/>
                      <a:pt x="281" y="592"/>
                    </a:cubicBezTo>
                    <a:cubicBezTo>
                      <a:pt x="415" y="685"/>
                      <a:pt x="550" y="799"/>
                      <a:pt x="675" y="913"/>
                    </a:cubicBezTo>
                    <a:cubicBezTo>
                      <a:pt x="934" y="1131"/>
                      <a:pt x="1173" y="1369"/>
                      <a:pt x="1380" y="1629"/>
                    </a:cubicBezTo>
                    <a:cubicBezTo>
                      <a:pt x="1597" y="1888"/>
                      <a:pt x="1795" y="2158"/>
                      <a:pt x="1940" y="2448"/>
                    </a:cubicBezTo>
                    <a:cubicBezTo>
                      <a:pt x="2085" y="2427"/>
                      <a:pt x="2231" y="2397"/>
                      <a:pt x="2355" y="2344"/>
                    </a:cubicBezTo>
                    <a:cubicBezTo>
                      <a:pt x="2334" y="2282"/>
                      <a:pt x="2314" y="2241"/>
                      <a:pt x="2282" y="2189"/>
                    </a:cubicBezTo>
                    <a:lnTo>
                      <a:pt x="2293" y="2189"/>
                    </a:lnTo>
                    <a:cubicBezTo>
                      <a:pt x="2189" y="2003"/>
                      <a:pt x="2075" y="1816"/>
                      <a:pt x="1950" y="1650"/>
                    </a:cubicBezTo>
                    <a:cubicBezTo>
                      <a:pt x="1826" y="1473"/>
                      <a:pt x="1691" y="1307"/>
                      <a:pt x="1546" y="1152"/>
                    </a:cubicBezTo>
                    <a:lnTo>
                      <a:pt x="1546" y="1141"/>
                    </a:lnTo>
                    <a:cubicBezTo>
                      <a:pt x="1369" y="965"/>
                      <a:pt x="1193" y="788"/>
                      <a:pt x="1007" y="623"/>
                    </a:cubicBezTo>
                    <a:cubicBezTo>
                      <a:pt x="820" y="457"/>
                      <a:pt x="622" y="301"/>
                      <a:pt x="415" y="166"/>
                    </a:cubicBezTo>
                    <a:cubicBezTo>
                      <a:pt x="322" y="104"/>
                      <a:pt x="228" y="52"/>
                      <a:pt x="1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490;p63">
                <a:extLst>
                  <a:ext uri="{FF2B5EF4-FFF2-40B4-BE49-F238E27FC236}">
                    <a16:creationId xmlns:a16="http://schemas.microsoft.com/office/drawing/2014/main" id="{AA9B5499-B379-4356-852B-45CC0E6976E5}"/>
                  </a:ext>
                </a:extLst>
              </p:cNvPr>
              <p:cNvSpPr/>
              <p:nvPr/>
            </p:nvSpPr>
            <p:spPr>
              <a:xfrm>
                <a:off x="2245150" y="2680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EE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491;p63">
                <a:extLst>
                  <a:ext uri="{FF2B5EF4-FFF2-40B4-BE49-F238E27FC236}">
                    <a16:creationId xmlns:a16="http://schemas.microsoft.com/office/drawing/2014/main" id="{633E971C-EA5B-4BCC-A255-7551A84D5857}"/>
                  </a:ext>
                </a:extLst>
              </p:cNvPr>
              <p:cNvSpPr/>
              <p:nvPr/>
            </p:nvSpPr>
            <p:spPr>
              <a:xfrm>
                <a:off x="2245150" y="2680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EE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492;p63">
                <a:extLst>
                  <a:ext uri="{FF2B5EF4-FFF2-40B4-BE49-F238E27FC236}">
                    <a16:creationId xmlns:a16="http://schemas.microsoft.com/office/drawing/2014/main" id="{AE421B30-1232-4365-94CF-0F769CFCBB06}"/>
                  </a:ext>
                </a:extLst>
              </p:cNvPr>
              <p:cNvSpPr/>
              <p:nvPr/>
            </p:nvSpPr>
            <p:spPr>
              <a:xfrm>
                <a:off x="2245150" y="2680300"/>
                <a:ext cx="2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0" y="11"/>
                    </a:move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E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493;p63">
                <a:extLst>
                  <a:ext uri="{FF2B5EF4-FFF2-40B4-BE49-F238E27FC236}">
                    <a16:creationId xmlns:a16="http://schemas.microsoft.com/office/drawing/2014/main" id="{B36672BB-0D2A-459A-8C58-E97750C1F0D2}"/>
                  </a:ext>
                </a:extLst>
              </p:cNvPr>
              <p:cNvSpPr/>
              <p:nvPr/>
            </p:nvSpPr>
            <p:spPr>
              <a:xfrm>
                <a:off x="2245150" y="2680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EE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494;p63">
                <a:extLst>
                  <a:ext uri="{FF2B5EF4-FFF2-40B4-BE49-F238E27FC236}">
                    <a16:creationId xmlns:a16="http://schemas.microsoft.com/office/drawing/2014/main" id="{D5888CEE-5E49-4188-9674-303EEFF1B6C2}"/>
                  </a:ext>
                </a:extLst>
              </p:cNvPr>
              <p:cNvSpPr/>
              <p:nvPr/>
            </p:nvSpPr>
            <p:spPr>
              <a:xfrm>
                <a:off x="2409550" y="3232400"/>
                <a:ext cx="238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1" extrusionOk="0">
                    <a:moveTo>
                      <a:pt x="1" y="1"/>
                    </a:moveTo>
                    <a:lnTo>
                      <a:pt x="1" y="11"/>
                    </a:lnTo>
                    <a:lnTo>
                      <a:pt x="955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37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495;p63">
                <a:extLst>
                  <a:ext uri="{FF2B5EF4-FFF2-40B4-BE49-F238E27FC236}">
                    <a16:creationId xmlns:a16="http://schemas.microsoft.com/office/drawing/2014/main" id="{52532CB0-F130-48A9-9E81-44A2C3647F4E}"/>
                  </a:ext>
                </a:extLst>
              </p:cNvPr>
              <p:cNvSpPr/>
              <p:nvPr/>
            </p:nvSpPr>
            <p:spPr>
              <a:xfrm>
                <a:off x="2297000" y="2690675"/>
                <a:ext cx="6952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1671" extrusionOk="0">
                    <a:moveTo>
                      <a:pt x="1225" y="0"/>
                    </a:moveTo>
                    <a:cubicBezTo>
                      <a:pt x="923" y="0"/>
                      <a:pt x="644" y="73"/>
                      <a:pt x="436" y="208"/>
                    </a:cubicBezTo>
                    <a:cubicBezTo>
                      <a:pt x="250" y="322"/>
                      <a:pt x="114" y="488"/>
                      <a:pt x="63" y="675"/>
                    </a:cubicBezTo>
                    <a:cubicBezTo>
                      <a:pt x="1" y="861"/>
                      <a:pt x="31" y="1058"/>
                      <a:pt x="135" y="1214"/>
                    </a:cubicBezTo>
                    <a:cubicBezTo>
                      <a:pt x="197" y="1297"/>
                      <a:pt x="270" y="1380"/>
                      <a:pt x="363" y="1442"/>
                    </a:cubicBezTo>
                    <a:cubicBezTo>
                      <a:pt x="457" y="1505"/>
                      <a:pt x="571" y="1556"/>
                      <a:pt x="685" y="1588"/>
                    </a:cubicBezTo>
                    <a:cubicBezTo>
                      <a:pt x="757" y="1608"/>
                      <a:pt x="831" y="1629"/>
                      <a:pt x="934" y="1639"/>
                    </a:cubicBezTo>
                    <a:cubicBezTo>
                      <a:pt x="1017" y="1650"/>
                      <a:pt x="1110" y="1660"/>
                      <a:pt x="1214" y="1660"/>
                    </a:cubicBezTo>
                    <a:cubicBezTo>
                      <a:pt x="1255" y="1671"/>
                      <a:pt x="1287" y="1671"/>
                      <a:pt x="1318" y="1671"/>
                    </a:cubicBezTo>
                    <a:cubicBezTo>
                      <a:pt x="1504" y="1671"/>
                      <a:pt x="1681" y="1650"/>
                      <a:pt x="1857" y="1618"/>
                    </a:cubicBezTo>
                    <a:cubicBezTo>
                      <a:pt x="1961" y="1598"/>
                      <a:pt x="2075" y="1577"/>
                      <a:pt x="2168" y="1535"/>
                    </a:cubicBezTo>
                    <a:cubicBezTo>
                      <a:pt x="2272" y="1505"/>
                      <a:pt x="2355" y="1463"/>
                      <a:pt x="2428" y="1422"/>
                    </a:cubicBezTo>
                    <a:cubicBezTo>
                      <a:pt x="2532" y="1359"/>
                      <a:pt x="2615" y="1286"/>
                      <a:pt x="2677" y="1203"/>
                    </a:cubicBezTo>
                    <a:cubicBezTo>
                      <a:pt x="2698" y="1162"/>
                      <a:pt x="2728" y="1110"/>
                      <a:pt x="2739" y="1058"/>
                    </a:cubicBezTo>
                    <a:cubicBezTo>
                      <a:pt x="2770" y="986"/>
                      <a:pt x="2781" y="903"/>
                      <a:pt x="2770" y="809"/>
                    </a:cubicBezTo>
                    <a:cubicBezTo>
                      <a:pt x="2760" y="737"/>
                      <a:pt x="2739" y="664"/>
                      <a:pt x="2698" y="581"/>
                    </a:cubicBezTo>
                    <a:cubicBezTo>
                      <a:pt x="2666" y="519"/>
                      <a:pt x="2615" y="447"/>
                      <a:pt x="2552" y="384"/>
                    </a:cubicBezTo>
                    <a:cubicBezTo>
                      <a:pt x="2490" y="332"/>
                      <a:pt x="2428" y="281"/>
                      <a:pt x="2355" y="239"/>
                    </a:cubicBezTo>
                    <a:cubicBezTo>
                      <a:pt x="2324" y="228"/>
                      <a:pt x="2293" y="208"/>
                      <a:pt x="2262" y="198"/>
                    </a:cubicBezTo>
                    <a:cubicBezTo>
                      <a:pt x="2262" y="187"/>
                      <a:pt x="2251" y="187"/>
                      <a:pt x="2230" y="177"/>
                    </a:cubicBezTo>
                    <a:cubicBezTo>
                      <a:pt x="1972" y="104"/>
                      <a:pt x="1629" y="11"/>
                      <a:pt x="1276" y="0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496;p63">
                <a:extLst>
                  <a:ext uri="{FF2B5EF4-FFF2-40B4-BE49-F238E27FC236}">
                    <a16:creationId xmlns:a16="http://schemas.microsoft.com/office/drawing/2014/main" id="{EC29682C-F3BE-43B1-876F-E7C3FFE8BB36}"/>
                  </a:ext>
                </a:extLst>
              </p:cNvPr>
              <p:cNvSpPr/>
              <p:nvPr/>
            </p:nvSpPr>
            <p:spPr>
              <a:xfrm>
                <a:off x="2508625" y="3115200"/>
                <a:ext cx="61725" cy="109700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4388" extrusionOk="0">
                    <a:moveTo>
                      <a:pt x="311" y="0"/>
                    </a:moveTo>
                    <a:cubicBezTo>
                      <a:pt x="270" y="0"/>
                      <a:pt x="238" y="31"/>
                      <a:pt x="228" y="72"/>
                    </a:cubicBezTo>
                    <a:cubicBezTo>
                      <a:pt x="208" y="104"/>
                      <a:pt x="197" y="135"/>
                      <a:pt x="208" y="166"/>
                    </a:cubicBezTo>
                    <a:cubicBezTo>
                      <a:pt x="249" y="321"/>
                      <a:pt x="280" y="487"/>
                      <a:pt x="311" y="674"/>
                    </a:cubicBezTo>
                    <a:cubicBezTo>
                      <a:pt x="363" y="1121"/>
                      <a:pt x="353" y="1608"/>
                      <a:pt x="280" y="2199"/>
                    </a:cubicBezTo>
                    <a:cubicBezTo>
                      <a:pt x="259" y="2354"/>
                      <a:pt x="228" y="2520"/>
                      <a:pt x="208" y="2686"/>
                    </a:cubicBezTo>
                    <a:cubicBezTo>
                      <a:pt x="187" y="2769"/>
                      <a:pt x="166" y="2852"/>
                      <a:pt x="145" y="2956"/>
                    </a:cubicBezTo>
                    <a:lnTo>
                      <a:pt x="134" y="2977"/>
                    </a:lnTo>
                    <a:lnTo>
                      <a:pt x="114" y="3060"/>
                    </a:lnTo>
                    <a:cubicBezTo>
                      <a:pt x="52" y="3320"/>
                      <a:pt x="0" y="3569"/>
                      <a:pt x="62" y="3817"/>
                    </a:cubicBezTo>
                    <a:cubicBezTo>
                      <a:pt x="93" y="3931"/>
                      <a:pt x="166" y="4046"/>
                      <a:pt x="259" y="4139"/>
                    </a:cubicBezTo>
                    <a:cubicBezTo>
                      <a:pt x="332" y="4201"/>
                      <a:pt x="415" y="4253"/>
                      <a:pt x="539" y="4295"/>
                    </a:cubicBezTo>
                    <a:cubicBezTo>
                      <a:pt x="653" y="4346"/>
                      <a:pt x="768" y="4357"/>
                      <a:pt x="871" y="4378"/>
                    </a:cubicBezTo>
                    <a:cubicBezTo>
                      <a:pt x="944" y="4388"/>
                      <a:pt x="1017" y="4388"/>
                      <a:pt x="1079" y="4388"/>
                    </a:cubicBezTo>
                    <a:cubicBezTo>
                      <a:pt x="1130" y="4388"/>
                      <a:pt x="1183" y="4388"/>
                      <a:pt x="1234" y="4378"/>
                    </a:cubicBezTo>
                    <a:cubicBezTo>
                      <a:pt x="1359" y="4367"/>
                      <a:pt x="1483" y="4346"/>
                      <a:pt x="1587" y="4315"/>
                    </a:cubicBezTo>
                    <a:cubicBezTo>
                      <a:pt x="1690" y="4284"/>
                      <a:pt x="1794" y="4242"/>
                      <a:pt x="1877" y="4191"/>
                    </a:cubicBezTo>
                    <a:cubicBezTo>
                      <a:pt x="1950" y="4139"/>
                      <a:pt x="2022" y="4076"/>
                      <a:pt x="2095" y="3983"/>
                    </a:cubicBezTo>
                    <a:cubicBezTo>
                      <a:pt x="2147" y="3910"/>
                      <a:pt x="2199" y="3817"/>
                      <a:pt x="2241" y="3714"/>
                    </a:cubicBezTo>
                    <a:cubicBezTo>
                      <a:pt x="2334" y="3527"/>
                      <a:pt x="2386" y="3299"/>
                      <a:pt x="2427" y="3039"/>
                    </a:cubicBezTo>
                    <a:cubicBezTo>
                      <a:pt x="2458" y="2811"/>
                      <a:pt x="2469" y="2562"/>
                      <a:pt x="2458" y="2313"/>
                    </a:cubicBezTo>
                    <a:cubicBezTo>
                      <a:pt x="2448" y="2096"/>
                      <a:pt x="2427" y="1877"/>
                      <a:pt x="2386" y="1681"/>
                    </a:cubicBezTo>
                    <a:cubicBezTo>
                      <a:pt x="2344" y="1442"/>
                      <a:pt x="2251" y="1224"/>
                      <a:pt x="2116" y="1038"/>
                    </a:cubicBezTo>
                    <a:cubicBezTo>
                      <a:pt x="1815" y="612"/>
                      <a:pt x="1317" y="374"/>
                      <a:pt x="913" y="218"/>
                    </a:cubicBezTo>
                    <a:cubicBezTo>
                      <a:pt x="736" y="145"/>
                      <a:pt x="549" y="83"/>
                      <a:pt x="353" y="10"/>
                    </a:cubicBezTo>
                    <a:lnTo>
                      <a:pt x="332" y="10"/>
                    </a:lnTo>
                    <a:cubicBezTo>
                      <a:pt x="321" y="0"/>
                      <a:pt x="321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497;p63">
                <a:extLst>
                  <a:ext uri="{FF2B5EF4-FFF2-40B4-BE49-F238E27FC236}">
                    <a16:creationId xmlns:a16="http://schemas.microsoft.com/office/drawing/2014/main" id="{28BA651A-B9BE-43F5-876E-51A33E3431FC}"/>
                  </a:ext>
                </a:extLst>
              </p:cNvPr>
              <p:cNvSpPr/>
              <p:nvPr/>
            </p:nvSpPr>
            <p:spPr>
              <a:xfrm>
                <a:off x="2639325" y="2905900"/>
                <a:ext cx="115925" cy="168075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6723" extrusionOk="0">
                    <a:moveTo>
                      <a:pt x="3195" y="1"/>
                    </a:moveTo>
                    <a:cubicBezTo>
                      <a:pt x="3174" y="1"/>
                      <a:pt x="3153" y="12"/>
                      <a:pt x="3143" y="21"/>
                    </a:cubicBezTo>
                    <a:cubicBezTo>
                      <a:pt x="3112" y="42"/>
                      <a:pt x="3101" y="74"/>
                      <a:pt x="3112" y="104"/>
                    </a:cubicBezTo>
                    <a:lnTo>
                      <a:pt x="3112" y="115"/>
                    </a:lnTo>
                    <a:cubicBezTo>
                      <a:pt x="3112" y="125"/>
                      <a:pt x="3122" y="146"/>
                      <a:pt x="3133" y="157"/>
                    </a:cubicBezTo>
                    <a:cubicBezTo>
                      <a:pt x="3205" y="260"/>
                      <a:pt x="3278" y="364"/>
                      <a:pt x="3340" y="478"/>
                    </a:cubicBezTo>
                    <a:cubicBezTo>
                      <a:pt x="3465" y="717"/>
                      <a:pt x="3558" y="966"/>
                      <a:pt x="3620" y="1225"/>
                    </a:cubicBezTo>
                    <a:cubicBezTo>
                      <a:pt x="3682" y="1474"/>
                      <a:pt x="3714" y="1743"/>
                      <a:pt x="3714" y="2003"/>
                    </a:cubicBezTo>
                    <a:lnTo>
                      <a:pt x="3714" y="2013"/>
                    </a:lnTo>
                    <a:cubicBezTo>
                      <a:pt x="3703" y="2273"/>
                      <a:pt x="3661" y="2532"/>
                      <a:pt x="3589" y="2771"/>
                    </a:cubicBezTo>
                    <a:cubicBezTo>
                      <a:pt x="3527" y="3020"/>
                      <a:pt x="3423" y="3248"/>
                      <a:pt x="3288" y="3465"/>
                    </a:cubicBezTo>
                    <a:cubicBezTo>
                      <a:pt x="3163" y="3673"/>
                      <a:pt x="3008" y="3860"/>
                      <a:pt x="2842" y="4016"/>
                    </a:cubicBezTo>
                    <a:cubicBezTo>
                      <a:pt x="2676" y="4181"/>
                      <a:pt x="2479" y="4316"/>
                      <a:pt x="2261" y="4430"/>
                    </a:cubicBezTo>
                    <a:cubicBezTo>
                      <a:pt x="2064" y="4534"/>
                      <a:pt x="1856" y="4617"/>
                      <a:pt x="1639" y="4669"/>
                    </a:cubicBezTo>
                    <a:cubicBezTo>
                      <a:pt x="1432" y="4721"/>
                      <a:pt x="1224" y="4742"/>
                      <a:pt x="1006" y="4742"/>
                    </a:cubicBezTo>
                    <a:lnTo>
                      <a:pt x="964" y="4742"/>
                    </a:lnTo>
                    <a:cubicBezTo>
                      <a:pt x="768" y="4742"/>
                      <a:pt x="570" y="4710"/>
                      <a:pt x="383" y="4659"/>
                    </a:cubicBezTo>
                    <a:lnTo>
                      <a:pt x="353" y="4659"/>
                    </a:lnTo>
                    <a:cubicBezTo>
                      <a:pt x="332" y="4659"/>
                      <a:pt x="300" y="4669"/>
                      <a:pt x="280" y="4700"/>
                    </a:cubicBezTo>
                    <a:cubicBezTo>
                      <a:pt x="114" y="4938"/>
                      <a:pt x="21" y="5250"/>
                      <a:pt x="0" y="5623"/>
                    </a:cubicBezTo>
                    <a:cubicBezTo>
                      <a:pt x="0" y="5768"/>
                      <a:pt x="0" y="5934"/>
                      <a:pt x="31" y="6121"/>
                    </a:cubicBezTo>
                    <a:cubicBezTo>
                      <a:pt x="52" y="6277"/>
                      <a:pt x="83" y="6432"/>
                      <a:pt x="125" y="6588"/>
                    </a:cubicBezTo>
                    <a:cubicBezTo>
                      <a:pt x="135" y="6619"/>
                      <a:pt x="145" y="6630"/>
                      <a:pt x="166" y="6639"/>
                    </a:cubicBezTo>
                    <a:cubicBezTo>
                      <a:pt x="176" y="6650"/>
                      <a:pt x="187" y="6650"/>
                      <a:pt x="197" y="6660"/>
                    </a:cubicBezTo>
                    <a:cubicBezTo>
                      <a:pt x="197" y="6692"/>
                      <a:pt x="238" y="6722"/>
                      <a:pt x="280" y="6722"/>
                    </a:cubicBezTo>
                    <a:lnTo>
                      <a:pt x="332" y="6722"/>
                    </a:lnTo>
                    <a:cubicBezTo>
                      <a:pt x="819" y="6722"/>
                      <a:pt x="1307" y="6671"/>
                      <a:pt x="1784" y="6547"/>
                    </a:cubicBezTo>
                    <a:cubicBezTo>
                      <a:pt x="2313" y="6411"/>
                      <a:pt x="2780" y="6215"/>
                      <a:pt x="3184" y="5945"/>
                    </a:cubicBezTo>
                    <a:cubicBezTo>
                      <a:pt x="3402" y="5800"/>
                      <a:pt x="3589" y="5634"/>
                      <a:pt x="3755" y="5457"/>
                    </a:cubicBezTo>
                    <a:cubicBezTo>
                      <a:pt x="3931" y="5281"/>
                      <a:pt x="4087" y="5074"/>
                      <a:pt x="4201" y="4855"/>
                    </a:cubicBezTo>
                    <a:cubicBezTo>
                      <a:pt x="4419" y="4472"/>
                      <a:pt x="4543" y="4005"/>
                      <a:pt x="4595" y="3486"/>
                    </a:cubicBezTo>
                    <a:cubicBezTo>
                      <a:pt x="4636" y="3009"/>
                      <a:pt x="4606" y="2511"/>
                      <a:pt x="4481" y="2013"/>
                    </a:cubicBezTo>
                    <a:cubicBezTo>
                      <a:pt x="4419" y="1775"/>
                      <a:pt x="4346" y="1547"/>
                      <a:pt x="4242" y="1308"/>
                    </a:cubicBezTo>
                    <a:cubicBezTo>
                      <a:pt x="4149" y="1090"/>
                      <a:pt x="4025" y="883"/>
                      <a:pt x="3890" y="685"/>
                    </a:cubicBezTo>
                    <a:cubicBezTo>
                      <a:pt x="3797" y="561"/>
                      <a:pt x="3693" y="436"/>
                      <a:pt x="3589" y="323"/>
                    </a:cubicBezTo>
                    <a:cubicBezTo>
                      <a:pt x="3485" y="229"/>
                      <a:pt x="3382" y="125"/>
                      <a:pt x="3257" y="32"/>
                    </a:cubicBezTo>
                    <a:cubicBezTo>
                      <a:pt x="3236" y="21"/>
                      <a:pt x="3216" y="1"/>
                      <a:pt x="31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3498;p63">
                <a:extLst>
                  <a:ext uri="{FF2B5EF4-FFF2-40B4-BE49-F238E27FC236}">
                    <a16:creationId xmlns:a16="http://schemas.microsoft.com/office/drawing/2014/main" id="{56A38C23-34CD-4ED6-8EEB-D2D0557E0483}"/>
                  </a:ext>
                </a:extLst>
              </p:cNvPr>
              <p:cNvSpPr/>
              <p:nvPr/>
            </p:nvSpPr>
            <p:spPr>
              <a:xfrm>
                <a:off x="2295700" y="2536375"/>
                <a:ext cx="357125" cy="695800"/>
              </a:xfrm>
              <a:custGeom>
                <a:avLst/>
                <a:gdLst/>
                <a:ahLst/>
                <a:cxnLst/>
                <a:rect l="l" t="t" r="r" b="b"/>
                <a:pathLst>
                  <a:path w="14285" h="27832" extrusionOk="0">
                    <a:moveTo>
                      <a:pt x="6961" y="1"/>
                    </a:moveTo>
                    <a:cubicBezTo>
                      <a:pt x="6930" y="1"/>
                      <a:pt x="6899" y="10"/>
                      <a:pt x="6867" y="10"/>
                    </a:cubicBezTo>
                    <a:cubicBezTo>
                      <a:pt x="6816" y="21"/>
                      <a:pt x="6764" y="31"/>
                      <a:pt x="6722" y="52"/>
                    </a:cubicBezTo>
                    <a:cubicBezTo>
                      <a:pt x="6650" y="84"/>
                      <a:pt x="6588" y="135"/>
                      <a:pt x="6546" y="208"/>
                    </a:cubicBezTo>
                    <a:cubicBezTo>
                      <a:pt x="6505" y="270"/>
                      <a:pt x="6484" y="342"/>
                      <a:pt x="6484" y="436"/>
                    </a:cubicBezTo>
                    <a:cubicBezTo>
                      <a:pt x="6473" y="488"/>
                      <a:pt x="6484" y="540"/>
                      <a:pt x="6494" y="591"/>
                    </a:cubicBezTo>
                    <a:cubicBezTo>
                      <a:pt x="6494" y="633"/>
                      <a:pt x="6505" y="674"/>
                      <a:pt x="6525" y="727"/>
                    </a:cubicBezTo>
                    <a:cubicBezTo>
                      <a:pt x="6556" y="820"/>
                      <a:pt x="6598" y="923"/>
                      <a:pt x="6650" y="1027"/>
                    </a:cubicBezTo>
                    <a:cubicBezTo>
                      <a:pt x="6701" y="1110"/>
                      <a:pt x="6764" y="1204"/>
                      <a:pt x="6826" y="1276"/>
                    </a:cubicBezTo>
                    <a:cubicBezTo>
                      <a:pt x="6629" y="1287"/>
                      <a:pt x="6452" y="1297"/>
                      <a:pt x="6286" y="1328"/>
                    </a:cubicBezTo>
                    <a:cubicBezTo>
                      <a:pt x="6069" y="1359"/>
                      <a:pt x="5841" y="1421"/>
                      <a:pt x="5592" y="1515"/>
                    </a:cubicBezTo>
                    <a:cubicBezTo>
                      <a:pt x="5364" y="1598"/>
                      <a:pt x="5156" y="1691"/>
                      <a:pt x="4896" y="1815"/>
                    </a:cubicBezTo>
                    <a:cubicBezTo>
                      <a:pt x="4866" y="1836"/>
                      <a:pt x="4824" y="1857"/>
                      <a:pt x="4783" y="1878"/>
                    </a:cubicBezTo>
                    <a:cubicBezTo>
                      <a:pt x="4700" y="1919"/>
                      <a:pt x="4606" y="1961"/>
                      <a:pt x="4513" y="2002"/>
                    </a:cubicBezTo>
                    <a:cubicBezTo>
                      <a:pt x="4389" y="2064"/>
                      <a:pt x="4243" y="2106"/>
                      <a:pt x="4098" y="2147"/>
                    </a:cubicBezTo>
                    <a:cubicBezTo>
                      <a:pt x="3849" y="2220"/>
                      <a:pt x="3579" y="2251"/>
                      <a:pt x="3310" y="2251"/>
                    </a:cubicBezTo>
                    <a:cubicBezTo>
                      <a:pt x="3165" y="2251"/>
                      <a:pt x="3009" y="2241"/>
                      <a:pt x="2863" y="2220"/>
                    </a:cubicBezTo>
                    <a:lnTo>
                      <a:pt x="2646" y="2189"/>
                    </a:lnTo>
                    <a:cubicBezTo>
                      <a:pt x="2563" y="2168"/>
                      <a:pt x="2490" y="2158"/>
                      <a:pt x="2428" y="2137"/>
                    </a:cubicBezTo>
                    <a:cubicBezTo>
                      <a:pt x="2345" y="2117"/>
                      <a:pt x="2272" y="2096"/>
                      <a:pt x="2210" y="2054"/>
                    </a:cubicBezTo>
                    <a:cubicBezTo>
                      <a:pt x="2199" y="2034"/>
                      <a:pt x="2179" y="2013"/>
                      <a:pt x="2158" y="2002"/>
                    </a:cubicBezTo>
                    <a:cubicBezTo>
                      <a:pt x="2054" y="1971"/>
                      <a:pt x="1961" y="1961"/>
                      <a:pt x="1858" y="1961"/>
                    </a:cubicBezTo>
                    <a:cubicBezTo>
                      <a:pt x="1526" y="1961"/>
                      <a:pt x="1204" y="2106"/>
                      <a:pt x="996" y="2230"/>
                    </a:cubicBezTo>
                    <a:cubicBezTo>
                      <a:pt x="820" y="2334"/>
                      <a:pt x="654" y="2469"/>
                      <a:pt x="498" y="2615"/>
                    </a:cubicBezTo>
                    <a:cubicBezTo>
                      <a:pt x="353" y="2749"/>
                      <a:pt x="249" y="2894"/>
                      <a:pt x="177" y="3029"/>
                    </a:cubicBezTo>
                    <a:cubicBezTo>
                      <a:pt x="146" y="3039"/>
                      <a:pt x="125" y="3071"/>
                      <a:pt x="115" y="3092"/>
                    </a:cubicBezTo>
                    <a:cubicBezTo>
                      <a:pt x="21" y="3600"/>
                      <a:pt x="0" y="4108"/>
                      <a:pt x="73" y="4606"/>
                    </a:cubicBezTo>
                    <a:cubicBezTo>
                      <a:pt x="104" y="4844"/>
                      <a:pt x="156" y="5093"/>
                      <a:pt x="239" y="5321"/>
                    </a:cubicBezTo>
                    <a:cubicBezTo>
                      <a:pt x="312" y="5550"/>
                      <a:pt x="405" y="5768"/>
                      <a:pt x="530" y="5985"/>
                    </a:cubicBezTo>
                    <a:cubicBezTo>
                      <a:pt x="758" y="6411"/>
                      <a:pt x="1090" y="6785"/>
                      <a:pt x="1473" y="7064"/>
                    </a:cubicBezTo>
                    <a:cubicBezTo>
                      <a:pt x="1671" y="7209"/>
                      <a:pt x="1899" y="7324"/>
                      <a:pt x="2137" y="7428"/>
                    </a:cubicBezTo>
                    <a:cubicBezTo>
                      <a:pt x="2407" y="7531"/>
                      <a:pt x="2697" y="7604"/>
                      <a:pt x="2988" y="7677"/>
                    </a:cubicBezTo>
                    <a:lnTo>
                      <a:pt x="3071" y="7697"/>
                    </a:lnTo>
                    <a:cubicBezTo>
                      <a:pt x="3195" y="7728"/>
                      <a:pt x="3351" y="7770"/>
                      <a:pt x="3506" y="7811"/>
                    </a:cubicBezTo>
                    <a:cubicBezTo>
                      <a:pt x="3631" y="8973"/>
                      <a:pt x="3662" y="10155"/>
                      <a:pt x="3672" y="11307"/>
                    </a:cubicBezTo>
                    <a:lnTo>
                      <a:pt x="3683" y="11628"/>
                    </a:lnTo>
                    <a:cubicBezTo>
                      <a:pt x="3693" y="12241"/>
                      <a:pt x="3714" y="12894"/>
                      <a:pt x="3745" y="13537"/>
                    </a:cubicBezTo>
                    <a:cubicBezTo>
                      <a:pt x="3787" y="14222"/>
                      <a:pt x="3849" y="14834"/>
                      <a:pt x="3942" y="15425"/>
                    </a:cubicBezTo>
                    <a:cubicBezTo>
                      <a:pt x="4046" y="16079"/>
                      <a:pt x="4191" y="16711"/>
                      <a:pt x="4368" y="17303"/>
                    </a:cubicBezTo>
                    <a:cubicBezTo>
                      <a:pt x="4534" y="17811"/>
                      <a:pt x="4741" y="18340"/>
                      <a:pt x="4990" y="18869"/>
                    </a:cubicBezTo>
                    <a:cubicBezTo>
                      <a:pt x="5436" y="19834"/>
                      <a:pt x="6048" y="20798"/>
                      <a:pt x="6795" y="21732"/>
                    </a:cubicBezTo>
                    <a:cubicBezTo>
                      <a:pt x="7003" y="22001"/>
                      <a:pt x="7241" y="22282"/>
                      <a:pt x="7501" y="22562"/>
                    </a:cubicBezTo>
                    <a:cubicBezTo>
                      <a:pt x="7625" y="22707"/>
                      <a:pt x="7739" y="22821"/>
                      <a:pt x="7842" y="22935"/>
                    </a:cubicBezTo>
                    <a:lnTo>
                      <a:pt x="8185" y="23278"/>
                    </a:lnTo>
                    <a:lnTo>
                      <a:pt x="8361" y="23444"/>
                    </a:lnTo>
                    <a:cubicBezTo>
                      <a:pt x="8755" y="23827"/>
                      <a:pt x="9170" y="24221"/>
                      <a:pt x="9513" y="24668"/>
                    </a:cubicBezTo>
                    <a:cubicBezTo>
                      <a:pt x="9741" y="24968"/>
                      <a:pt x="9907" y="25249"/>
                      <a:pt x="10032" y="25528"/>
                    </a:cubicBezTo>
                    <a:cubicBezTo>
                      <a:pt x="10115" y="25736"/>
                      <a:pt x="10177" y="25954"/>
                      <a:pt x="10207" y="26161"/>
                    </a:cubicBezTo>
                    <a:cubicBezTo>
                      <a:pt x="10218" y="26254"/>
                      <a:pt x="10218" y="26358"/>
                      <a:pt x="10197" y="26483"/>
                    </a:cubicBezTo>
                    <a:lnTo>
                      <a:pt x="10197" y="26493"/>
                    </a:lnTo>
                    <a:lnTo>
                      <a:pt x="10166" y="26711"/>
                    </a:lnTo>
                    <a:cubicBezTo>
                      <a:pt x="10135" y="26867"/>
                      <a:pt x="10104" y="27033"/>
                      <a:pt x="10104" y="27188"/>
                    </a:cubicBezTo>
                    <a:cubicBezTo>
                      <a:pt x="10104" y="27240"/>
                      <a:pt x="10115" y="27292"/>
                      <a:pt x="10124" y="27344"/>
                    </a:cubicBezTo>
                    <a:cubicBezTo>
                      <a:pt x="10135" y="27395"/>
                      <a:pt x="10156" y="27437"/>
                      <a:pt x="10166" y="27478"/>
                    </a:cubicBezTo>
                    <a:cubicBezTo>
                      <a:pt x="10187" y="27520"/>
                      <a:pt x="10218" y="27561"/>
                      <a:pt x="10249" y="27603"/>
                    </a:cubicBezTo>
                    <a:cubicBezTo>
                      <a:pt x="10280" y="27644"/>
                      <a:pt x="10322" y="27676"/>
                      <a:pt x="10363" y="27697"/>
                    </a:cubicBezTo>
                    <a:cubicBezTo>
                      <a:pt x="10426" y="27738"/>
                      <a:pt x="10498" y="27769"/>
                      <a:pt x="10560" y="27780"/>
                    </a:cubicBezTo>
                    <a:cubicBezTo>
                      <a:pt x="10664" y="27810"/>
                      <a:pt x="10758" y="27821"/>
                      <a:pt x="10841" y="27831"/>
                    </a:cubicBezTo>
                    <a:lnTo>
                      <a:pt x="11007" y="27831"/>
                    </a:lnTo>
                    <a:cubicBezTo>
                      <a:pt x="11141" y="27831"/>
                      <a:pt x="11276" y="27821"/>
                      <a:pt x="11452" y="27800"/>
                    </a:cubicBezTo>
                    <a:cubicBezTo>
                      <a:pt x="11660" y="27769"/>
                      <a:pt x="11846" y="27727"/>
                      <a:pt x="12012" y="27665"/>
                    </a:cubicBezTo>
                    <a:cubicBezTo>
                      <a:pt x="12095" y="27634"/>
                      <a:pt x="12158" y="27603"/>
                      <a:pt x="12210" y="27572"/>
                    </a:cubicBezTo>
                    <a:cubicBezTo>
                      <a:pt x="12251" y="27551"/>
                      <a:pt x="12282" y="27531"/>
                      <a:pt x="12324" y="27489"/>
                    </a:cubicBezTo>
                    <a:cubicBezTo>
                      <a:pt x="12376" y="27458"/>
                      <a:pt x="12427" y="27416"/>
                      <a:pt x="12469" y="27365"/>
                    </a:cubicBezTo>
                    <a:cubicBezTo>
                      <a:pt x="12593" y="27219"/>
                      <a:pt x="12687" y="27022"/>
                      <a:pt x="12749" y="26784"/>
                    </a:cubicBezTo>
                    <a:cubicBezTo>
                      <a:pt x="12770" y="26680"/>
                      <a:pt x="12780" y="26566"/>
                      <a:pt x="12791" y="26462"/>
                    </a:cubicBezTo>
                    <a:cubicBezTo>
                      <a:pt x="12801" y="26337"/>
                      <a:pt x="12812" y="26213"/>
                      <a:pt x="12812" y="26099"/>
                    </a:cubicBezTo>
                    <a:cubicBezTo>
                      <a:pt x="12821" y="25933"/>
                      <a:pt x="12821" y="25777"/>
                      <a:pt x="12842" y="25622"/>
                    </a:cubicBezTo>
                    <a:cubicBezTo>
                      <a:pt x="12853" y="25415"/>
                      <a:pt x="12874" y="25217"/>
                      <a:pt x="12894" y="25020"/>
                    </a:cubicBezTo>
                    <a:lnTo>
                      <a:pt x="12904" y="25010"/>
                    </a:lnTo>
                    <a:cubicBezTo>
                      <a:pt x="12946" y="24719"/>
                      <a:pt x="12998" y="24449"/>
                      <a:pt x="13060" y="24191"/>
                    </a:cubicBezTo>
                    <a:cubicBezTo>
                      <a:pt x="13133" y="23931"/>
                      <a:pt x="13216" y="23661"/>
                      <a:pt x="13330" y="23391"/>
                    </a:cubicBezTo>
                    <a:lnTo>
                      <a:pt x="13340" y="23371"/>
                    </a:lnTo>
                    <a:cubicBezTo>
                      <a:pt x="13382" y="23278"/>
                      <a:pt x="13423" y="23174"/>
                      <a:pt x="13475" y="23070"/>
                    </a:cubicBezTo>
                    <a:lnTo>
                      <a:pt x="13506" y="22997"/>
                    </a:lnTo>
                    <a:cubicBezTo>
                      <a:pt x="13568" y="22852"/>
                      <a:pt x="13631" y="22718"/>
                      <a:pt x="13693" y="22582"/>
                    </a:cubicBezTo>
                    <a:cubicBezTo>
                      <a:pt x="13817" y="22282"/>
                      <a:pt x="13921" y="22043"/>
                      <a:pt x="14004" y="21815"/>
                    </a:cubicBezTo>
                    <a:cubicBezTo>
                      <a:pt x="14098" y="21545"/>
                      <a:pt x="14170" y="21286"/>
                      <a:pt x="14211" y="21026"/>
                    </a:cubicBezTo>
                    <a:cubicBezTo>
                      <a:pt x="14264" y="20767"/>
                      <a:pt x="14284" y="20498"/>
                      <a:pt x="14274" y="20238"/>
                    </a:cubicBezTo>
                    <a:cubicBezTo>
                      <a:pt x="14264" y="19958"/>
                      <a:pt x="14222" y="19678"/>
                      <a:pt x="14139" y="19387"/>
                    </a:cubicBezTo>
                    <a:cubicBezTo>
                      <a:pt x="14098" y="19232"/>
                      <a:pt x="14036" y="19087"/>
                      <a:pt x="13983" y="18952"/>
                    </a:cubicBezTo>
                    <a:cubicBezTo>
                      <a:pt x="13932" y="18806"/>
                      <a:pt x="13870" y="18651"/>
                      <a:pt x="13807" y="18506"/>
                    </a:cubicBezTo>
                    <a:cubicBezTo>
                      <a:pt x="13548" y="17884"/>
                      <a:pt x="13268" y="17282"/>
                      <a:pt x="13040" y="16826"/>
                    </a:cubicBezTo>
                    <a:cubicBezTo>
                      <a:pt x="12904" y="16556"/>
                      <a:pt x="12770" y="16275"/>
                      <a:pt x="12635" y="15996"/>
                    </a:cubicBezTo>
                    <a:cubicBezTo>
                      <a:pt x="12251" y="15249"/>
                      <a:pt x="11867" y="14461"/>
                      <a:pt x="11535" y="13672"/>
                    </a:cubicBezTo>
                    <a:cubicBezTo>
                      <a:pt x="11369" y="13288"/>
                      <a:pt x="11214" y="12884"/>
                      <a:pt x="11048" y="12417"/>
                    </a:cubicBezTo>
                    <a:cubicBezTo>
                      <a:pt x="10892" y="11992"/>
                      <a:pt x="10747" y="11545"/>
                      <a:pt x="10622" y="11100"/>
                    </a:cubicBezTo>
                    <a:cubicBezTo>
                      <a:pt x="10343" y="10176"/>
                      <a:pt x="10145" y="9274"/>
                      <a:pt x="10032" y="8423"/>
                    </a:cubicBezTo>
                    <a:lnTo>
                      <a:pt x="10032" y="8403"/>
                    </a:lnTo>
                    <a:cubicBezTo>
                      <a:pt x="10021" y="8320"/>
                      <a:pt x="10011" y="8247"/>
                      <a:pt x="10000" y="8164"/>
                    </a:cubicBezTo>
                    <a:cubicBezTo>
                      <a:pt x="10000" y="8122"/>
                      <a:pt x="9990" y="8071"/>
                      <a:pt x="9990" y="8029"/>
                    </a:cubicBezTo>
                    <a:cubicBezTo>
                      <a:pt x="9979" y="7998"/>
                      <a:pt x="9979" y="7977"/>
                      <a:pt x="9979" y="7956"/>
                    </a:cubicBezTo>
                    <a:lnTo>
                      <a:pt x="9979" y="7936"/>
                    </a:lnTo>
                    <a:cubicBezTo>
                      <a:pt x="10032" y="7656"/>
                      <a:pt x="10104" y="7375"/>
                      <a:pt x="10177" y="7106"/>
                    </a:cubicBezTo>
                    <a:lnTo>
                      <a:pt x="10218" y="6971"/>
                    </a:lnTo>
                    <a:cubicBezTo>
                      <a:pt x="10301" y="6649"/>
                      <a:pt x="10373" y="6338"/>
                      <a:pt x="10415" y="6027"/>
                    </a:cubicBezTo>
                    <a:cubicBezTo>
                      <a:pt x="10456" y="5706"/>
                      <a:pt x="10467" y="5395"/>
                      <a:pt x="10456" y="5093"/>
                    </a:cubicBezTo>
                    <a:cubicBezTo>
                      <a:pt x="10446" y="4793"/>
                      <a:pt x="10405" y="4482"/>
                      <a:pt x="10332" y="4180"/>
                    </a:cubicBezTo>
                    <a:cubicBezTo>
                      <a:pt x="10270" y="3932"/>
                      <a:pt x="10177" y="3662"/>
                      <a:pt x="10052" y="3403"/>
                    </a:cubicBezTo>
                    <a:cubicBezTo>
                      <a:pt x="9938" y="3175"/>
                      <a:pt x="9793" y="2936"/>
                      <a:pt x="9606" y="2677"/>
                    </a:cubicBezTo>
                    <a:cubicBezTo>
                      <a:pt x="9534" y="2573"/>
                      <a:pt x="9461" y="2479"/>
                      <a:pt x="9388" y="2386"/>
                    </a:cubicBezTo>
                    <a:cubicBezTo>
                      <a:pt x="9315" y="2293"/>
                      <a:pt x="9243" y="2189"/>
                      <a:pt x="9170" y="2096"/>
                    </a:cubicBezTo>
                    <a:cubicBezTo>
                      <a:pt x="9025" y="1898"/>
                      <a:pt x="8911" y="1712"/>
                      <a:pt x="8838" y="1525"/>
                    </a:cubicBezTo>
                    <a:lnTo>
                      <a:pt x="8828" y="1515"/>
                    </a:lnTo>
                    <a:cubicBezTo>
                      <a:pt x="8755" y="1328"/>
                      <a:pt x="8693" y="1142"/>
                      <a:pt x="8672" y="955"/>
                    </a:cubicBezTo>
                    <a:lnTo>
                      <a:pt x="8662" y="934"/>
                    </a:lnTo>
                    <a:lnTo>
                      <a:pt x="8672" y="934"/>
                    </a:lnTo>
                    <a:cubicBezTo>
                      <a:pt x="8662" y="903"/>
                      <a:pt x="8662" y="872"/>
                      <a:pt x="8651" y="830"/>
                    </a:cubicBezTo>
                    <a:cubicBezTo>
                      <a:pt x="8651" y="789"/>
                      <a:pt x="8642" y="737"/>
                      <a:pt x="8642" y="685"/>
                    </a:cubicBezTo>
                    <a:cubicBezTo>
                      <a:pt x="8631" y="602"/>
                      <a:pt x="8610" y="519"/>
                      <a:pt x="8579" y="436"/>
                    </a:cubicBezTo>
                    <a:cubicBezTo>
                      <a:pt x="8559" y="395"/>
                      <a:pt x="8548" y="353"/>
                      <a:pt x="8527" y="332"/>
                    </a:cubicBezTo>
                    <a:cubicBezTo>
                      <a:pt x="8496" y="291"/>
                      <a:pt x="8465" y="259"/>
                      <a:pt x="8434" y="239"/>
                    </a:cubicBezTo>
                    <a:cubicBezTo>
                      <a:pt x="8403" y="218"/>
                      <a:pt x="8361" y="208"/>
                      <a:pt x="8320" y="197"/>
                    </a:cubicBezTo>
                    <a:lnTo>
                      <a:pt x="8257" y="197"/>
                    </a:lnTo>
                    <a:cubicBezTo>
                      <a:pt x="8227" y="197"/>
                      <a:pt x="8185" y="197"/>
                      <a:pt x="8154" y="208"/>
                    </a:cubicBezTo>
                    <a:cubicBezTo>
                      <a:pt x="8040" y="229"/>
                      <a:pt x="7946" y="280"/>
                      <a:pt x="7874" y="353"/>
                    </a:cubicBezTo>
                    <a:cubicBezTo>
                      <a:pt x="7812" y="425"/>
                      <a:pt x="7770" y="519"/>
                      <a:pt x="7739" y="633"/>
                    </a:cubicBezTo>
                    <a:cubicBezTo>
                      <a:pt x="7729" y="685"/>
                      <a:pt x="7718" y="747"/>
                      <a:pt x="7718" y="810"/>
                    </a:cubicBezTo>
                    <a:lnTo>
                      <a:pt x="7687" y="737"/>
                    </a:lnTo>
                    <a:cubicBezTo>
                      <a:pt x="7666" y="695"/>
                      <a:pt x="7646" y="654"/>
                      <a:pt x="7614" y="612"/>
                    </a:cubicBezTo>
                    <a:cubicBezTo>
                      <a:pt x="7563" y="498"/>
                      <a:pt x="7510" y="415"/>
                      <a:pt x="7469" y="342"/>
                    </a:cubicBezTo>
                    <a:cubicBezTo>
                      <a:pt x="7407" y="249"/>
                      <a:pt x="7344" y="176"/>
                      <a:pt x="7272" y="125"/>
                    </a:cubicBezTo>
                    <a:cubicBezTo>
                      <a:pt x="7231" y="84"/>
                      <a:pt x="7199" y="63"/>
                      <a:pt x="7158" y="52"/>
                    </a:cubicBezTo>
                    <a:cubicBezTo>
                      <a:pt x="7106" y="31"/>
                      <a:pt x="7065" y="10"/>
                      <a:pt x="7013" y="10"/>
                    </a:cubicBezTo>
                    <a:cubicBezTo>
                      <a:pt x="6992" y="1"/>
                      <a:pt x="6971" y="1"/>
                      <a:pt x="69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3499;p63">
                <a:extLst>
                  <a:ext uri="{FF2B5EF4-FFF2-40B4-BE49-F238E27FC236}">
                    <a16:creationId xmlns:a16="http://schemas.microsoft.com/office/drawing/2014/main" id="{D9C72A48-712E-4BA4-8CD1-0C2A2A21369B}"/>
                  </a:ext>
                </a:extLst>
              </p:cNvPr>
              <p:cNvSpPr/>
              <p:nvPr/>
            </p:nvSpPr>
            <p:spPr>
              <a:xfrm>
                <a:off x="2541025" y="2821125"/>
                <a:ext cx="99350" cy="176350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7054" extrusionOk="0">
                    <a:moveTo>
                      <a:pt x="892" y="0"/>
                    </a:moveTo>
                    <a:cubicBezTo>
                      <a:pt x="809" y="125"/>
                      <a:pt x="737" y="238"/>
                      <a:pt x="664" y="363"/>
                    </a:cubicBezTo>
                    <a:cubicBezTo>
                      <a:pt x="550" y="550"/>
                      <a:pt x="457" y="747"/>
                      <a:pt x="374" y="944"/>
                    </a:cubicBezTo>
                    <a:lnTo>
                      <a:pt x="374" y="934"/>
                    </a:lnTo>
                    <a:cubicBezTo>
                      <a:pt x="291" y="1130"/>
                      <a:pt x="219" y="1338"/>
                      <a:pt x="166" y="1545"/>
                    </a:cubicBezTo>
                    <a:cubicBezTo>
                      <a:pt x="104" y="1753"/>
                      <a:pt x="63" y="1960"/>
                      <a:pt x="32" y="2168"/>
                    </a:cubicBezTo>
                    <a:lnTo>
                      <a:pt x="32" y="2178"/>
                    </a:lnTo>
                    <a:cubicBezTo>
                      <a:pt x="11" y="2365"/>
                      <a:pt x="0" y="2562"/>
                      <a:pt x="0" y="2759"/>
                    </a:cubicBezTo>
                    <a:cubicBezTo>
                      <a:pt x="0" y="2956"/>
                      <a:pt x="11" y="3154"/>
                      <a:pt x="32" y="3340"/>
                    </a:cubicBezTo>
                    <a:lnTo>
                      <a:pt x="32" y="3350"/>
                    </a:lnTo>
                    <a:cubicBezTo>
                      <a:pt x="94" y="3755"/>
                      <a:pt x="187" y="4149"/>
                      <a:pt x="353" y="4523"/>
                    </a:cubicBezTo>
                    <a:lnTo>
                      <a:pt x="343" y="4523"/>
                    </a:lnTo>
                    <a:cubicBezTo>
                      <a:pt x="415" y="4678"/>
                      <a:pt x="498" y="4844"/>
                      <a:pt x="581" y="4989"/>
                    </a:cubicBezTo>
                    <a:cubicBezTo>
                      <a:pt x="675" y="5145"/>
                      <a:pt x="768" y="5280"/>
                      <a:pt x="872" y="5415"/>
                    </a:cubicBezTo>
                    <a:cubicBezTo>
                      <a:pt x="975" y="5549"/>
                      <a:pt x="1090" y="5685"/>
                      <a:pt x="1214" y="5809"/>
                    </a:cubicBezTo>
                    <a:cubicBezTo>
                      <a:pt x="1328" y="5923"/>
                      <a:pt x="1453" y="6037"/>
                      <a:pt x="1588" y="6130"/>
                    </a:cubicBezTo>
                    <a:cubicBezTo>
                      <a:pt x="1733" y="6245"/>
                      <a:pt x="1888" y="6348"/>
                      <a:pt x="2044" y="6441"/>
                    </a:cubicBezTo>
                    <a:cubicBezTo>
                      <a:pt x="2210" y="6535"/>
                      <a:pt x="2376" y="6618"/>
                      <a:pt x="2552" y="6690"/>
                    </a:cubicBezTo>
                    <a:cubicBezTo>
                      <a:pt x="2750" y="6773"/>
                      <a:pt x="2967" y="6846"/>
                      <a:pt x="3185" y="6909"/>
                    </a:cubicBezTo>
                    <a:cubicBezTo>
                      <a:pt x="3403" y="6971"/>
                      <a:pt x="3631" y="7012"/>
                      <a:pt x="3849" y="7043"/>
                    </a:cubicBezTo>
                    <a:cubicBezTo>
                      <a:pt x="3891" y="7043"/>
                      <a:pt x="3932" y="7054"/>
                      <a:pt x="3974" y="7054"/>
                    </a:cubicBezTo>
                    <a:cubicBezTo>
                      <a:pt x="3714" y="6441"/>
                      <a:pt x="3434" y="5840"/>
                      <a:pt x="3237" y="5436"/>
                    </a:cubicBezTo>
                    <a:cubicBezTo>
                      <a:pt x="3102" y="5166"/>
                      <a:pt x="2957" y="4885"/>
                      <a:pt x="2822" y="4606"/>
                    </a:cubicBezTo>
                    <a:cubicBezTo>
                      <a:pt x="2459" y="3890"/>
                      <a:pt x="2054" y="3081"/>
                      <a:pt x="1722" y="2282"/>
                    </a:cubicBezTo>
                    <a:cubicBezTo>
                      <a:pt x="1556" y="1898"/>
                      <a:pt x="1401" y="1494"/>
                      <a:pt x="1235" y="1027"/>
                    </a:cubicBezTo>
                    <a:cubicBezTo>
                      <a:pt x="1121" y="695"/>
                      <a:pt x="1007" y="353"/>
                      <a:pt x="8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3500;p63">
                <a:extLst>
                  <a:ext uri="{FF2B5EF4-FFF2-40B4-BE49-F238E27FC236}">
                    <a16:creationId xmlns:a16="http://schemas.microsoft.com/office/drawing/2014/main" id="{CB01B709-BF35-41D4-82A8-46A4791DA4A2}"/>
                  </a:ext>
                </a:extLst>
              </p:cNvPr>
              <p:cNvSpPr/>
              <p:nvPr/>
            </p:nvSpPr>
            <p:spPr>
              <a:xfrm>
                <a:off x="2537650" y="3137225"/>
                <a:ext cx="83525" cy="95200"/>
              </a:xfrm>
              <a:custGeom>
                <a:avLst/>
                <a:gdLst/>
                <a:ahLst/>
                <a:cxnLst/>
                <a:rect l="l" t="t" r="r" b="b"/>
                <a:pathLst>
                  <a:path w="3341" h="3808" extrusionOk="0">
                    <a:moveTo>
                      <a:pt x="2802" y="1"/>
                    </a:moveTo>
                    <a:cubicBezTo>
                      <a:pt x="2760" y="1"/>
                      <a:pt x="2729" y="11"/>
                      <a:pt x="2698" y="11"/>
                    </a:cubicBezTo>
                    <a:cubicBezTo>
                      <a:pt x="2666" y="21"/>
                      <a:pt x="2625" y="21"/>
                      <a:pt x="2594" y="32"/>
                    </a:cubicBezTo>
                    <a:cubicBezTo>
                      <a:pt x="2553" y="42"/>
                      <a:pt x="2521" y="53"/>
                      <a:pt x="2490" y="63"/>
                    </a:cubicBezTo>
                    <a:lnTo>
                      <a:pt x="2428" y="94"/>
                    </a:lnTo>
                    <a:cubicBezTo>
                      <a:pt x="2407" y="104"/>
                      <a:pt x="2397" y="125"/>
                      <a:pt x="2376" y="136"/>
                    </a:cubicBezTo>
                    <a:cubicBezTo>
                      <a:pt x="2262" y="229"/>
                      <a:pt x="2179" y="343"/>
                      <a:pt x="2085" y="447"/>
                    </a:cubicBezTo>
                    <a:cubicBezTo>
                      <a:pt x="2034" y="498"/>
                      <a:pt x="1992" y="540"/>
                      <a:pt x="1940" y="581"/>
                    </a:cubicBezTo>
                    <a:cubicBezTo>
                      <a:pt x="1909" y="602"/>
                      <a:pt x="1878" y="613"/>
                      <a:pt x="1847" y="634"/>
                    </a:cubicBezTo>
                    <a:cubicBezTo>
                      <a:pt x="1827" y="644"/>
                      <a:pt x="1795" y="654"/>
                      <a:pt x="1764" y="654"/>
                    </a:cubicBezTo>
                    <a:cubicBezTo>
                      <a:pt x="1722" y="660"/>
                      <a:pt x="1680" y="666"/>
                      <a:pt x="1638" y="666"/>
                    </a:cubicBezTo>
                    <a:cubicBezTo>
                      <a:pt x="1607" y="666"/>
                      <a:pt x="1577" y="663"/>
                      <a:pt x="1546" y="654"/>
                    </a:cubicBezTo>
                    <a:cubicBezTo>
                      <a:pt x="1495" y="644"/>
                      <a:pt x="1432" y="623"/>
                      <a:pt x="1380" y="581"/>
                    </a:cubicBezTo>
                    <a:cubicBezTo>
                      <a:pt x="1276" y="519"/>
                      <a:pt x="1193" y="426"/>
                      <a:pt x="1090" y="343"/>
                    </a:cubicBezTo>
                    <a:lnTo>
                      <a:pt x="997" y="281"/>
                    </a:lnTo>
                    <a:cubicBezTo>
                      <a:pt x="965" y="260"/>
                      <a:pt x="924" y="240"/>
                      <a:pt x="893" y="229"/>
                    </a:cubicBezTo>
                    <a:cubicBezTo>
                      <a:pt x="841" y="208"/>
                      <a:pt x="799" y="198"/>
                      <a:pt x="758" y="177"/>
                    </a:cubicBezTo>
                    <a:cubicBezTo>
                      <a:pt x="716" y="166"/>
                      <a:pt x="675" y="166"/>
                      <a:pt x="644" y="157"/>
                    </a:cubicBezTo>
                    <a:lnTo>
                      <a:pt x="478" y="157"/>
                    </a:lnTo>
                    <a:cubicBezTo>
                      <a:pt x="426" y="166"/>
                      <a:pt x="384" y="177"/>
                      <a:pt x="343" y="187"/>
                    </a:cubicBezTo>
                    <a:cubicBezTo>
                      <a:pt x="312" y="208"/>
                      <a:pt x="271" y="229"/>
                      <a:pt x="239" y="249"/>
                    </a:cubicBezTo>
                    <a:lnTo>
                      <a:pt x="229" y="249"/>
                    </a:lnTo>
                    <a:cubicBezTo>
                      <a:pt x="198" y="281"/>
                      <a:pt x="167" y="312"/>
                      <a:pt x="135" y="353"/>
                    </a:cubicBezTo>
                    <a:cubicBezTo>
                      <a:pt x="105" y="385"/>
                      <a:pt x="84" y="436"/>
                      <a:pt x="63" y="478"/>
                    </a:cubicBezTo>
                    <a:cubicBezTo>
                      <a:pt x="42" y="540"/>
                      <a:pt x="22" y="613"/>
                      <a:pt x="11" y="685"/>
                    </a:cubicBezTo>
                    <a:cubicBezTo>
                      <a:pt x="1" y="727"/>
                      <a:pt x="1" y="768"/>
                      <a:pt x="1" y="810"/>
                    </a:cubicBezTo>
                    <a:lnTo>
                      <a:pt x="1" y="883"/>
                    </a:lnTo>
                    <a:cubicBezTo>
                      <a:pt x="146" y="1090"/>
                      <a:pt x="260" y="1298"/>
                      <a:pt x="343" y="1494"/>
                    </a:cubicBezTo>
                    <a:cubicBezTo>
                      <a:pt x="437" y="1702"/>
                      <a:pt x="488" y="1920"/>
                      <a:pt x="529" y="2127"/>
                    </a:cubicBezTo>
                    <a:cubicBezTo>
                      <a:pt x="540" y="2220"/>
                      <a:pt x="540" y="2324"/>
                      <a:pt x="519" y="2449"/>
                    </a:cubicBezTo>
                    <a:cubicBezTo>
                      <a:pt x="509" y="2532"/>
                      <a:pt x="499" y="2605"/>
                      <a:pt x="478" y="2677"/>
                    </a:cubicBezTo>
                    <a:cubicBezTo>
                      <a:pt x="457" y="2833"/>
                      <a:pt x="426" y="2999"/>
                      <a:pt x="426" y="3154"/>
                    </a:cubicBezTo>
                    <a:cubicBezTo>
                      <a:pt x="426" y="3206"/>
                      <a:pt x="437" y="3258"/>
                      <a:pt x="437" y="3310"/>
                    </a:cubicBezTo>
                    <a:cubicBezTo>
                      <a:pt x="446" y="3361"/>
                      <a:pt x="467" y="3403"/>
                      <a:pt x="488" y="3444"/>
                    </a:cubicBezTo>
                    <a:cubicBezTo>
                      <a:pt x="509" y="3486"/>
                      <a:pt x="540" y="3527"/>
                      <a:pt x="571" y="3569"/>
                    </a:cubicBezTo>
                    <a:cubicBezTo>
                      <a:pt x="602" y="3610"/>
                      <a:pt x="654" y="3642"/>
                      <a:pt x="685" y="3663"/>
                    </a:cubicBezTo>
                    <a:cubicBezTo>
                      <a:pt x="748" y="3704"/>
                      <a:pt x="820" y="3735"/>
                      <a:pt x="882" y="3746"/>
                    </a:cubicBezTo>
                    <a:cubicBezTo>
                      <a:pt x="986" y="3776"/>
                      <a:pt x="1090" y="3787"/>
                      <a:pt x="1163" y="3797"/>
                    </a:cubicBezTo>
                    <a:cubicBezTo>
                      <a:pt x="1214" y="3797"/>
                      <a:pt x="1276" y="3808"/>
                      <a:pt x="1329" y="3808"/>
                    </a:cubicBezTo>
                    <a:cubicBezTo>
                      <a:pt x="1463" y="3808"/>
                      <a:pt x="1598" y="3797"/>
                      <a:pt x="1774" y="3766"/>
                    </a:cubicBezTo>
                    <a:cubicBezTo>
                      <a:pt x="1982" y="3735"/>
                      <a:pt x="2168" y="3693"/>
                      <a:pt x="2345" y="3631"/>
                    </a:cubicBezTo>
                    <a:cubicBezTo>
                      <a:pt x="2417" y="3600"/>
                      <a:pt x="2480" y="3569"/>
                      <a:pt x="2542" y="3538"/>
                    </a:cubicBezTo>
                    <a:cubicBezTo>
                      <a:pt x="2573" y="3517"/>
                      <a:pt x="2604" y="3497"/>
                      <a:pt x="2656" y="3465"/>
                    </a:cubicBezTo>
                    <a:cubicBezTo>
                      <a:pt x="2708" y="3424"/>
                      <a:pt x="2749" y="3382"/>
                      <a:pt x="2791" y="3331"/>
                    </a:cubicBezTo>
                    <a:cubicBezTo>
                      <a:pt x="2926" y="3185"/>
                      <a:pt x="3019" y="2988"/>
                      <a:pt x="3071" y="2750"/>
                    </a:cubicBezTo>
                    <a:cubicBezTo>
                      <a:pt x="3092" y="2646"/>
                      <a:pt x="3102" y="2532"/>
                      <a:pt x="3113" y="2428"/>
                    </a:cubicBezTo>
                    <a:cubicBezTo>
                      <a:pt x="3134" y="2314"/>
                      <a:pt x="3134" y="2190"/>
                      <a:pt x="3134" y="2075"/>
                    </a:cubicBezTo>
                    <a:cubicBezTo>
                      <a:pt x="3143" y="1899"/>
                      <a:pt x="3154" y="1743"/>
                      <a:pt x="3164" y="1588"/>
                    </a:cubicBezTo>
                    <a:cubicBezTo>
                      <a:pt x="3175" y="1390"/>
                      <a:pt x="3196" y="1183"/>
                      <a:pt x="3226" y="986"/>
                    </a:cubicBezTo>
                    <a:lnTo>
                      <a:pt x="3226" y="976"/>
                    </a:lnTo>
                    <a:cubicBezTo>
                      <a:pt x="3258" y="758"/>
                      <a:pt x="3289" y="551"/>
                      <a:pt x="3341" y="353"/>
                    </a:cubicBezTo>
                    <a:cubicBezTo>
                      <a:pt x="3320" y="312"/>
                      <a:pt x="3299" y="281"/>
                      <a:pt x="3268" y="249"/>
                    </a:cubicBezTo>
                    <a:cubicBezTo>
                      <a:pt x="3237" y="198"/>
                      <a:pt x="3196" y="157"/>
                      <a:pt x="3143" y="125"/>
                    </a:cubicBezTo>
                    <a:cubicBezTo>
                      <a:pt x="3102" y="94"/>
                      <a:pt x="3060" y="63"/>
                      <a:pt x="3019" y="42"/>
                    </a:cubicBezTo>
                    <a:lnTo>
                      <a:pt x="3019" y="53"/>
                    </a:lnTo>
                    <a:cubicBezTo>
                      <a:pt x="2977" y="32"/>
                      <a:pt x="2926" y="21"/>
                      <a:pt x="2874" y="11"/>
                    </a:cubicBezTo>
                    <a:lnTo>
                      <a:pt x="2885" y="11"/>
                    </a:lnTo>
                    <a:cubicBezTo>
                      <a:pt x="2853" y="11"/>
                      <a:pt x="2822" y="1"/>
                      <a:pt x="2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3501;p63">
                <a:extLst>
                  <a:ext uri="{FF2B5EF4-FFF2-40B4-BE49-F238E27FC236}">
                    <a16:creationId xmlns:a16="http://schemas.microsoft.com/office/drawing/2014/main" id="{C60D770B-7708-4717-8C92-4CF1976B8488}"/>
                  </a:ext>
                </a:extLst>
              </p:cNvPr>
              <p:cNvSpPr/>
              <p:nvPr/>
            </p:nvSpPr>
            <p:spPr>
              <a:xfrm>
                <a:off x="2291825" y="2566975"/>
                <a:ext cx="68200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2978" extrusionOk="0">
                    <a:moveTo>
                      <a:pt x="1068" y="1"/>
                    </a:moveTo>
                    <a:cubicBezTo>
                      <a:pt x="913" y="1"/>
                      <a:pt x="757" y="31"/>
                      <a:pt x="623" y="104"/>
                    </a:cubicBezTo>
                    <a:cubicBezTo>
                      <a:pt x="291" y="270"/>
                      <a:pt x="145" y="644"/>
                      <a:pt x="72" y="913"/>
                    </a:cubicBezTo>
                    <a:cubicBezTo>
                      <a:pt x="31" y="1089"/>
                      <a:pt x="10" y="1276"/>
                      <a:pt x="0" y="1494"/>
                    </a:cubicBezTo>
                    <a:cubicBezTo>
                      <a:pt x="0" y="1670"/>
                      <a:pt x="0" y="1868"/>
                      <a:pt x="21" y="2075"/>
                    </a:cubicBezTo>
                    <a:cubicBezTo>
                      <a:pt x="31" y="2293"/>
                      <a:pt x="62" y="2511"/>
                      <a:pt x="93" y="2728"/>
                    </a:cubicBezTo>
                    <a:cubicBezTo>
                      <a:pt x="104" y="2739"/>
                      <a:pt x="104" y="2749"/>
                      <a:pt x="104" y="2770"/>
                    </a:cubicBezTo>
                    <a:cubicBezTo>
                      <a:pt x="125" y="2822"/>
                      <a:pt x="135" y="2873"/>
                      <a:pt x="155" y="2926"/>
                    </a:cubicBezTo>
                    <a:cubicBezTo>
                      <a:pt x="176" y="2946"/>
                      <a:pt x="197" y="2967"/>
                      <a:pt x="228" y="2967"/>
                    </a:cubicBezTo>
                    <a:lnTo>
                      <a:pt x="238" y="2967"/>
                    </a:lnTo>
                    <a:cubicBezTo>
                      <a:pt x="280" y="2977"/>
                      <a:pt x="311" y="2977"/>
                      <a:pt x="342" y="2977"/>
                    </a:cubicBezTo>
                    <a:lnTo>
                      <a:pt x="457" y="2977"/>
                    </a:lnTo>
                    <a:cubicBezTo>
                      <a:pt x="529" y="2967"/>
                      <a:pt x="602" y="2956"/>
                      <a:pt x="685" y="2946"/>
                    </a:cubicBezTo>
                    <a:cubicBezTo>
                      <a:pt x="819" y="2926"/>
                      <a:pt x="964" y="2894"/>
                      <a:pt x="1120" y="2843"/>
                    </a:cubicBezTo>
                    <a:cubicBezTo>
                      <a:pt x="1400" y="2749"/>
                      <a:pt x="1670" y="2615"/>
                      <a:pt x="1919" y="2438"/>
                    </a:cubicBezTo>
                    <a:cubicBezTo>
                      <a:pt x="2033" y="2355"/>
                      <a:pt x="2147" y="2251"/>
                      <a:pt x="2251" y="2147"/>
                    </a:cubicBezTo>
                    <a:cubicBezTo>
                      <a:pt x="2354" y="2034"/>
                      <a:pt x="2448" y="1919"/>
                      <a:pt x="2520" y="1795"/>
                    </a:cubicBezTo>
                    <a:cubicBezTo>
                      <a:pt x="2614" y="1639"/>
                      <a:pt x="2728" y="1400"/>
                      <a:pt x="2707" y="1131"/>
                    </a:cubicBezTo>
                    <a:cubicBezTo>
                      <a:pt x="2707" y="1027"/>
                      <a:pt x="2686" y="934"/>
                      <a:pt x="2645" y="830"/>
                    </a:cubicBezTo>
                    <a:cubicBezTo>
                      <a:pt x="2603" y="747"/>
                      <a:pt x="2552" y="654"/>
                      <a:pt x="2479" y="571"/>
                    </a:cubicBezTo>
                    <a:cubicBezTo>
                      <a:pt x="2417" y="488"/>
                      <a:pt x="2345" y="425"/>
                      <a:pt x="2241" y="353"/>
                    </a:cubicBezTo>
                    <a:cubicBezTo>
                      <a:pt x="2158" y="291"/>
                      <a:pt x="2054" y="229"/>
                      <a:pt x="1930" y="176"/>
                    </a:cubicBezTo>
                    <a:cubicBezTo>
                      <a:pt x="1711" y="84"/>
                      <a:pt x="1442" y="21"/>
                      <a:pt x="11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3502;p63">
                <a:extLst>
                  <a:ext uri="{FF2B5EF4-FFF2-40B4-BE49-F238E27FC236}">
                    <a16:creationId xmlns:a16="http://schemas.microsoft.com/office/drawing/2014/main" id="{8B64E9E0-4C44-4E0C-8192-494228F36D8D}"/>
                  </a:ext>
                </a:extLst>
              </p:cNvPr>
              <p:cNvSpPr/>
              <p:nvPr/>
            </p:nvSpPr>
            <p:spPr>
              <a:xfrm>
                <a:off x="2293900" y="2572675"/>
                <a:ext cx="66125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2750" extrusionOk="0">
                    <a:moveTo>
                      <a:pt x="1960" y="1"/>
                    </a:moveTo>
                    <a:lnTo>
                      <a:pt x="1960" y="1"/>
                    </a:lnTo>
                    <a:cubicBezTo>
                      <a:pt x="1981" y="31"/>
                      <a:pt x="1992" y="73"/>
                      <a:pt x="2013" y="114"/>
                    </a:cubicBezTo>
                    <a:cubicBezTo>
                      <a:pt x="2064" y="260"/>
                      <a:pt x="2096" y="416"/>
                      <a:pt x="2085" y="561"/>
                    </a:cubicBezTo>
                    <a:cubicBezTo>
                      <a:pt x="2085" y="644"/>
                      <a:pt x="2075" y="716"/>
                      <a:pt x="2054" y="789"/>
                    </a:cubicBezTo>
                    <a:cubicBezTo>
                      <a:pt x="2043" y="861"/>
                      <a:pt x="2013" y="934"/>
                      <a:pt x="1981" y="1007"/>
                    </a:cubicBezTo>
                    <a:cubicBezTo>
                      <a:pt x="1919" y="1163"/>
                      <a:pt x="1836" y="1308"/>
                      <a:pt x="1743" y="1442"/>
                    </a:cubicBezTo>
                    <a:cubicBezTo>
                      <a:pt x="1618" y="1608"/>
                      <a:pt x="1473" y="1753"/>
                      <a:pt x="1307" y="1889"/>
                    </a:cubicBezTo>
                    <a:cubicBezTo>
                      <a:pt x="1141" y="2013"/>
                      <a:pt x="964" y="2127"/>
                      <a:pt x="778" y="2210"/>
                    </a:cubicBezTo>
                    <a:cubicBezTo>
                      <a:pt x="602" y="2293"/>
                      <a:pt x="415" y="2355"/>
                      <a:pt x="218" y="2387"/>
                    </a:cubicBezTo>
                    <a:cubicBezTo>
                      <a:pt x="145" y="2397"/>
                      <a:pt x="72" y="2397"/>
                      <a:pt x="0" y="2397"/>
                    </a:cubicBezTo>
                    <a:cubicBezTo>
                      <a:pt x="0" y="2428"/>
                      <a:pt x="10" y="2470"/>
                      <a:pt x="10" y="2500"/>
                    </a:cubicBezTo>
                    <a:lnTo>
                      <a:pt x="21" y="2521"/>
                    </a:lnTo>
                    <a:lnTo>
                      <a:pt x="21" y="2542"/>
                    </a:lnTo>
                    <a:cubicBezTo>
                      <a:pt x="42" y="2594"/>
                      <a:pt x="52" y="2645"/>
                      <a:pt x="72" y="2698"/>
                    </a:cubicBezTo>
                    <a:cubicBezTo>
                      <a:pt x="83" y="2728"/>
                      <a:pt x="114" y="2739"/>
                      <a:pt x="145" y="2749"/>
                    </a:cubicBezTo>
                    <a:lnTo>
                      <a:pt x="374" y="2749"/>
                    </a:lnTo>
                    <a:cubicBezTo>
                      <a:pt x="446" y="2739"/>
                      <a:pt x="529" y="2739"/>
                      <a:pt x="602" y="2728"/>
                    </a:cubicBezTo>
                    <a:cubicBezTo>
                      <a:pt x="736" y="2708"/>
                      <a:pt x="892" y="2666"/>
                      <a:pt x="1037" y="2625"/>
                    </a:cubicBezTo>
                    <a:cubicBezTo>
                      <a:pt x="1317" y="2532"/>
                      <a:pt x="1587" y="2387"/>
                      <a:pt x="1836" y="2210"/>
                    </a:cubicBezTo>
                    <a:cubicBezTo>
                      <a:pt x="1950" y="2127"/>
                      <a:pt x="2064" y="2023"/>
                      <a:pt x="2168" y="1919"/>
                    </a:cubicBezTo>
                    <a:cubicBezTo>
                      <a:pt x="2271" y="1806"/>
                      <a:pt x="2365" y="1681"/>
                      <a:pt x="2437" y="1567"/>
                    </a:cubicBezTo>
                    <a:cubicBezTo>
                      <a:pt x="2531" y="1411"/>
                      <a:pt x="2645" y="1172"/>
                      <a:pt x="2624" y="903"/>
                    </a:cubicBezTo>
                    <a:cubicBezTo>
                      <a:pt x="2624" y="799"/>
                      <a:pt x="2603" y="706"/>
                      <a:pt x="2562" y="602"/>
                    </a:cubicBezTo>
                    <a:cubicBezTo>
                      <a:pt x="2531" y="519"/>
                      <a:pt x="2469" y="426"/>
                      <a:pt x="2396" y="343"/>
                    </a:cubicBezTo>
                    <a:cubicBezTo>
                      <a:pt x="2334" y="260"/>
                      <a:pt x="2262" y="187"/>
                      <a:pt x="2158" y="114"/>
                    </a:cubicBezTo>
                    <a:cubicBezTo>
                      <a:pt x="2096" y="73"/>
                      <a:pt x="2033" y="31"/>
                      <a:pt x="19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3503;p63">
                <a:extLst>
                  <a:ext uri="{FF2B5EF4-FFF2-40B4-BE49-F238E27FC236}">
                    <a16:creationId xmlns:a16="http://schemas.microsoft.com/office/drawing/2014/main" id="{68913E34-9DBB-4235-A066-3A0EDF310149}"/>
                  </a:ext>
                </a:extLst>
              </p:cNvPr>
              <p:cNvSpPr/>
              <p:nvPr/>
            </p:nvSpPr>
            <p:spPr>
              <a:xfrm>
                <a:off x="2396825" y="2605775"/>
                <a:ext cx="2727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944" extrusionOk="0">
                    <a:moveTo>
                      <a:pt x="814" y="1"/>
                    </a:moveTo>
                    <a:cubicBezTo>
                      <a:pt x="671" y="1"/>
                      <a:pt x="482" y="94"/>
                      <a:pt x="323" y="253"/>
                    </a:cubicBezTo>
                    <a:cubicBezTo>
                      <a:pt x="95" y="482"/>
                      <a:pt x="1" y="761"/>
                      <a:pt x="125" y="886"/>
                    </a:cubicBezTo>
                    <a:cubicBezTo>
                      <a:pt x="165" y="925"/>
                      <a:pt x="219" y="944"/>
                      <a:pt x="283" y="944"/>
                    </a:cubicBezTo>
                    <a:cubicBezTo>
                      <a:pt x="422" y="944"/>
                      <a:pt x="605" y="855"/>
                      <a:pt x="768" y="699"/>
                    </a:cubicBezTo>
                    <a:cubicBezTo>
                      <a:pt x="997" y="471"/>
                      <a:pt x="1090" y="180"/>
                      <a:pt x="966" y="56"/>
                    </a:cubicBezTo>
                    <a:cubicBezTo>
                      <a:pt x="928" y="18"/>
                      <a:pt x="875" y="1"/>
                      <a:pt x="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3504;p63">
                <a:extLst>
                  <a:ext uri="{FF2B5EF4-FFF2-40B4-BE49-F238E27FC236}">
                    <a16:creationId xmlns:a16="http://schemas.microsoft.com/office/drawing/2014/main" id="{177CD332-31ED-44EB-856F-376A19DCD06D}"/>
                  </a:ext>
                </a:extLst>
              </p:cNvPr>
              <p:cNvSpPr/>
              <p:nvPr/>
            </p:nvSpPr>
            <p:spPr>
              <a:xfrm>
                <a:off x="2429000" y="2569025"/>
                <a:ext cx="2957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229" extrusionOk="0">
                    <a:moveTo>
                      <a:pt x="306" y="0"/>
                    </a:moveTo>
                    <a:cubicBezTo>
                      <a:pt x="253" y="0"/>
                      <a:pt x="205" y="14"/>
                      <a:pt x="166" y="43"/>
                    </a:cubicBezTo>
                    <a:cubicBezTo>
                      <a:pt x="0" y="168"/>
                      <a:pt x="52" y="530"/>
                      <a:pt x="281" y="841"/>
                    </a:cubicBezTo>
                    <a:cubicBezTo>
                      <a:pt x="461" y="1086"/>
                      <a:pt x="691" y="1228"/>
                      <a:pt x="867" y="1228"/>
                    </a:cubicBezTo>
                    <a:cubicBezTo>
                      <a:pt x="924" y="1228"/>
                      <a:pt x="974" y="1214"/>
                      <a:pt x="1017" y="1184"/>
                    </a:cubicBezTo>
                    <a:cubicBezTo>
                      <a:pt x="1183" y="1060"/>
                      <a:pt x="1131" y="707"/>
                      <a:pt x="892" y="396"/>
                    </a:cubicBezTo>
                    <a:cubicBezTo>
                      <a:pt x="717" y="149"/>
                      <a:pt x="481" y="0"/>
                      <a:pt x="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3505;p63">
                <a:extLst>
                  <a:ext uri="{FF2B5EF4-FFF2-40B4-BE49-F238E27FC236}">
                    <a16:creationId xmlns:a16="http://schemas.microsoft.com/office/drawing/2014/main" id="{3A9A8DC7-F67F-4D51-BDB2-0097BA85D119}"/>
                  </a:ext>
                </a:extLst>
              </p:cNvPr>
              <p:cNvSpPr/>
              <p:nvPr/>
            </p:nvSpPr>
            <p:spPr>
              <a:xfrm>
                <a:off x="2321100" y="2654350"/>
                <a:ext cx="2077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831" h="791" extrusionOk="0">
                    <a:moveTo>
                      <a:pt x="748" y="1"/>
                    </a:moveTo>
                    <a:cubicBezTo>
                      <a:pt x="738" y="1"/>
                      <a:pt x="727" y="12"/>
                      <a:pt x="717" y="22"/>
                    </a:cubicBezTo>
                    <a:cubicBezTo>
                      <a:pt x="706" y="32"/>
                      <a:pt x="706" y="53"/>
                      <a:pt x="706" y="63"/>
                    </a:cubicBezTo>
                    <a:cubicBezTo>
                      <a:pt x="706" y="74"/>
                      <a:pt x="706" y="84"/>
                      <a:pt x="717" y="95"/>
                    </a:cubicBezTo>
                    <a:cubicBezTo>
                      <a:pt x="717" y="178"/>
                      <a:pt x="717" y="271"/>
                      <a:pt x="706" y="354"/>
                    </a:cubicBezTo>
                    <a:cubicBezTo>
                      <a:pt x="696" y="406"/>
                      <a:pt x="686" y="447"/>
                      <a:pt x="665" y="499"/>
                    </a:cubicBezTo>
                    <a:cubicBezTo>
                      <a:pt x="644" y="530"/>
                      <a:pt x="634" y="561"/>
                      <a:pt x="613" y="582"/>
                    </a:cubicBezTo>
                    <a:lnTo>
                      <a:pt x="561" y="634"/>
                    </a:lnTo>
                    <a:lnTo>
                      <a:pt x="499" y="665"/>
                    </a:lnTo>
                    <a:cubicBezTo>
                      <a:pt x="478" y="676"/>
                      <a:pt x="468" y="676"/>
                      <a:pt x="447" y="676"/>
                    </a:cubicBezTo>
                    <a:lnTo>
                      <a:pt x="385" y="676"/>
                    </a:lnTo>
                    <a:cubicBezTo>
                      <a:pt x="374" y="676"/>
                      <a:pt x="354" y="665"/>
                      <a:pt x="333" y="655"/>
                    </a:cubicBezTo>
                    <a:cubicBezTo>
                      <a:pt x="312" y="644"/>
                      <a:pt x="291" y="634"/>
                      <a:pt x="281" y="623"/>
                    </a:cubicBezTo>
                    <a:lnTo>
                      <a:pt x="219" y="561"/>
                    </a:lnTo>
                    <a:cubicBezTo>
                      <a:pt x="198" y="520"/>
                      <a:pt x="178" y="489"/>
                      <a:pt x="167" y="457"/>
                    </a:cubicBezTo>
                    <a:cubicBezTo>
                      <a:pt x="136" y="385"/>
                      <a:pt x="125" y="323"/>
                      <a:pt x="115" y="250"/>
                    </a:cubicBezTo>
                    <a:lnTo>
                      <a:pt x="115" y="125"/>
                    </a:lnTo>
                    <a:cubicBezTo>
                      <a:pt x="115" y="95"/>
                      <a:pt x="95" y="63"/>
                      <a:pt x="63" y="63"/>
                    </a:cubicBezTo>
                    <a:cubicBezTo>
                      <a:pt x="32" y="63"/>
                      <a:pt x="1" y="95"/>
                      <a:pt x="1" y="115"/>
                    </a:cubicBezTo>
                    <a:cubicBezTo>
                      <a:pt x="1" y="219"/>
                      <a:pt x="12" y="323"/>
                      <a:pt x="42" y="416"/>
                    </a:cubicBezTo>
                    <a:cubicBezTo>
                      <a:pt x="53" y="457"/>
                      <a:pt x="63" y="499"/>
                      <a:pt x="84" y="540"/>
                    </a:cubicBezTo>
                    <a:cubicBezTo>
                      <a:pt x="95" y="572"/>
                      <a:pt x="115" y="602"/>
                      <a:pt x="136" y="634"/>
                    </a:cubicBezTo>
                    <a:cubicBezTo>
                      <a:pt x="204" y="721"/>
                      <a:pt x="308" y="790"/>
                      <a:pt x="423" y="790"/>
                    </a:cubicBezTo>
                    <a:cubicBezTo>
                      <a:pt x="431" y="790"/>
                      <a:pt x="439" y="790"/>
                      <a:pt x="447" y="789"/>
                    </a:cubicBezTo>
                    <a:cubicBezTo>
                      <a:pt x="510" y="779"/>
                      <a:pt x="561" y="759"/>
                      <a:pt x="613" y="727"/>
                    </a:cubicBezTo>
                    <a:cubicBezTo>
                      <a:pt x="665" y="685"/>
                      <a:pt x="717" y="634"/>
                      <a:pt x="748" y="582"/>
                    </a:cubicBezTo>
                    <a:cubicBezTo>
                      <a:pt x="789" y="510"/>
                      <a:pt x="810" y="427"/>
                      <a:pt x="821" y="344"/>
                    </a:cubicBezTo>
                    <a:cubicBezTo>
                      <a:pt x="831" y="250"/>
                      <a:pt x="831" y="136"/>
                      <a:pt x="821" y="42"/>
                    </a:cubicBezTo>
                    <a:cubicBezTo>
                      <a:pt x="810" y="22"/>
                      <a:pt x="800" y="12"/>
                      <a:pt x="7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3506;p63">
                <a:extLst>
                  <a:ext uri="{FF2B5EF4-FFF2-40B4-BE49-F238E27FC236}">
                    <a16:creationId xmlns:a16="http://schemas.microsoft.com/office/drawing/2014/main" id="{8F543C13-7059-42F1-BD7F-07F9E72522D5}"/>
                  </a:ext>
                </a:extLst>
              </p:cNvPr>
              <p:cNvSpPr/>
              <p:nvPr/>
            </p:nvSpPr>
            <p:spPr>
              <a:xfrm>
                <a:off x="2552175" y="3202850"/>
                <a:ext cx="101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92" extrusionOk="0">
                    <a:moveTo>
                      <a:pt x="343" y="0"/>
                    </a:moveTo>
                    <a:cubicBezTo>
                      <a:pt x="333" y="0"/>
                      <a:pt x="312" y="0"/>
                      <a:pt x="301" y="10"/>
                    </a:cubicBezTo>
                    <a:cubicBezTo>
                      <a:pt x="250" y="52"/>
                      <a:pt x="197" y="104"/>
                      <a:pt x="156" y="155"/>
                    </a:cubicBezTo>
                    <a:cubicBezTo>
                      <a:pt x="114" y="208"/>
                      <a:pt x="84" y="280"/>
                      <a:pt x="63" y="342"/>
                    </a:cubicBezTo>
                    <a:cubicBezTo>
                      <a:pt x="31" y="404"/>
                      <a:pt x="21" y="467"/>
                      <a:pt x="11" y="529"/>
                    </a:cubicBezTo>
                    <a:cubicBezTo>
                      <a:pt x="1" y="602"/>
                      <a:pt x="1" y="674"/>
                      <a:pt x="1" y="747"/>
                    </a:cubicBezTo>
                    <a:cubicBezTo>
                      <a:pt x="1" y="757"/>
                      <a:pt x="1" y="768"/>
                      <a:pt x="11" y="778"/>
                    </a:cubicBezTo>
                    <a:cubicBezTo>
                      <a:pt x="11" y="789"/>
                      <a:pt x="21" y="789"/>
                      <a:pt x="31" y="789"/>
                    </a:cubicBezTo>
                    <a:cubicBezTo>
                      <a:pt x="35" y="790"/>
                      <a:pt x="39" y="791"/>
                      <a:pt x="42" y="791"/>
                    </a:cubicBezTo>
                    <a:cubicBezTo>
                      <a:pt x="59" y="791"/>
                      <a:pt x="73" y="774"/>
                      <a:pt x="73" y="757"/>
                    </a:cubicBezTo>
                    <a:cubicBezTo>
                      <a:pt x="73" y="685"/>
                      <a:pt x="84" y="612"/>
                      <a:pt x="94" y="550"/>
                    </a:cubicBezTo>
                    <a:cubicBezTo>
                      <a:pt x="114" y="477"/>
                      <a:pt x="135" y="415"/>
                      <a:pt x="167" y="353"/>
                    </a:cubicBezTo>
                    <a:cubicBezTo>
                      <a:pt x="197" y="301"/>
                      <a:pt x="239" y="249"/>
                      <a:pt x="280" y="197"/>
                    </a:cubicBezTo>
                    <a:cubicBezTo>
                      <a:pt x="312" y="166"/>
                      <a:pt x="343" y="135"/>
                      <a:pt x="384" y="104"/>
                    </a:cubicBezTo>
                    <a:cubicBezTo>
                      <a:pt x="405" y="83"/>
                      <a:pt x="405" y="52"/>
                      <a:pt x="384" y="21"/>
                    </a:cubicBezTo>
                    <a:cubicBezTo>
                      <a:pt x="374" y="10"/>
                      <a:pt x="363" y="0"/>
                      <a:pt x="343" y="0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3507;p63">
                <a:extLst>
                  <a:ext uri="{FF2B5EF4-FFF2-40B4-BE49-F238E27FC236}">
                    <a16:creationId xmlns:a16="http://schemas.microsoft.com/office/drawing/2014/main" id="{79A5E02E-0B9D-4427-8641-939C2304C497}"/>
                  </a:ext>
                </a:extLst>
              </p:cNvPr>
              <p:cNvSpPr/>
              <p:nvPr/>
            </p:nvSpPr>
            <p:spPr>
              <a:xfrm>
                <a:off x="2563850" y="3207525"/>
                <a:ext cx="137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810" extrusionOk="0">
                    <a:moveTo>
                      <a:pt x="436" y="0"/>
                    </a:moveTo>
                    <a:cubicBezTo>
                      <a:pt x="364" y="42"/>
                      <a:pt x="301" y="83"/>
                      <a:pt x="249" y="134"/>
                    </a:cubicBezTo>
                    <a:cubicBezTo>
                      <a:pt x="228" y="166"/>
                      <a:pt x="198" y="187"/>
                      <a:pt x="177" y="217"/>
                    </a:cubicBezTo>
                    <a:cubicBezTo>
                      <a:pt x="156" y="249"/>
                      <a:pt x="145" y="280"/>
                      <a:pt x="125" y="311"/>
                    </a:cubicBezTo>
                    <a:cubicBezTo>
                      <a:pt x="94" y="383"/>
                      <a:pt x="62" y="446"/>
                      <a:pt x="52" y="519"/>
                    </a:cubicBezTo>
                    <a:cubicBezTo>
                      <a:pt x="32" y="591"/>
                      <a:pt x="11" y="674"/>
                      <a:pt x="11" y="747"/>
                    </a:cubicBezTo>
                    <a:cubicBezTo>
                      <a:pt x="0" y="778"/>
                      <a:pt x="21" y="798"/>
                      <a:pt x="52" y="809"/>
                    </a:cubicBezTo>
                    <a:cubicBezTo>
                      <a:pt x="83" y="809"/>
                      <a:pt x="104" y="788"/>
                      <a:pt x="104" y="757"/>
                    </a:cubicBezTo>
                    <a:cubicBezTo>
                      <a:pt x="115" y="726"/>
                      <a:pt x="115" y="685"/>
                      <a:pt x="125" y="643"/>
                    </a:cubicBezTo>
                    <a:cubicBezTo>
                      <a:pt x="145" y="570"/>
                      <a:pt x="166" y="498"/>
                      <a:pt x="208" y="425"/>
                    </a:cubicBezTo>
                    <a:cubicBezTo>
                      <a:pt x="239" y="373"/>
                      <a:pt x="270" y="332"/>
                      <a:pt x="311" y="280"/>
                    </a:cubicBezTo>
                    <a:cubicBezTo>
                      <a:pt x="343" y="249"/>
                      <a:pt x="384" y="217"/>
                      <a:pt x="426" y="187"/>
                    </a:cubicBezTo>
                    <a:cubicBezTo>
                      <a:pt x="447" y="176"/>
                      <a:pt x="467" y="155"/>
                      <a:pt x="498" y="145"/>
                    </a:cubicBezTo>
                    <a:cubicBezTo>
                      <a:pt x="540" y="134"/>
                      <a:pt x="550" y="83"/>
                      <a:pt x="540" y="42"/>
                    </a:cubicBezTo>
                    <a:cubicBezTo>
                      <a:pt x="519" y="10"/>
                      <a:pt x="498" y="0"/>
                      <a:pt x="467" y="0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3508;p63">
                <a:extLst>
                  <a:ext uri="{FF2B5EF4-FFF2-40B4-BE49-F238E27FC236}">
                    <a16:creationId xmlns:a16="http://schemas.microsoft.com/office/drawing/2014/main" id="{ECD76464-95FD-4250-AB33-E6430FE07199}"/>
                  </a:ext>
                </a:extLst>
              </p:cNvPr>
              <p:cNvSpPr/>
              <p:nvPr/>
            </p:nvSpPr>
            <p:spPr>
              <a:xfrm>
                <a:off x="2477225" y="3042825"/>
                <a:ext cx="58625" cy="111800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472" extrusionOk="0">
                    <a:moveTo>
                      <a:pt x="53" y="1"/>
                    </a:moveTo>
                    <a:cubicBezTo>
                      <a:pt x="42" y="1"/>
                      <a:pt x="32" y="11"/>
                      <a:pt x="32" y="32"/>
                    </a:cubicBezTo>
                    <a:cubicBezTo>
                      <a:pt x="1" y="602"/>
                      <a:pt x="104" y="1204"/>
                      <a:pt x="322" y="1806"/>
                    </a:cubicBezTo>
                    <a:cubicBezTo>
                      <a:pt x="364" y="1941"/>
                      <a:pt x="426" y="2075"/>
                      <a:pt x="498" y="2231"/>
                    </a:cubicBezTo>
                    <a:cubicBezTo>
                      <a:pt x="561" y="2377"/>
                      <a:pt x="634" y="2511"/>
                      <a:pt x="706" y="2646"/>
                    </a:cubicBezTo>
                    <a:cubicBezTo>
                      <a:pt x="872" y="2916"/>
                      <a:pt x="1049" y="3165"/>
                      <a:pt x="1235" y="3382"/>
                    </a:cubicBezTo>
                    <a:cubicBezTo>
                      <a:pt x="1360" y="3518"/>
                      <a:pt x="1494" y="3652"/>
                      <a:pt x="1629" y="3777"/>
                    </a:cubicBezTo>
                    <a:cubicBezTo>
                      <a:pt x="1805" y="3942"/>
                      <a:pt x="1982" y="4108"/>
                      <a:pt x="2137" y="4306"/>
                    </a:cubicBezTo>
                    <a:cubicBezTo>
                      <a:pt x="2179" y="4357"/>
                      <a:pt x="2210" y="4399"/>
                      <a:pt x="2241" y="4451"/>
                    </a:cubicBezTo>
                    <a:cubicBezTo>
                      <a:pt x="2252" y="4472"/>
                      <a:pt x="2273" y="4472"/>
                      <a:pt x="2283" y="4472"/>
                    </a:cubicBezTo>
                    <a:lnTo>
                      <a:pt x="2314" y="4472"/>
                    </a:lnTo>
                    <a:cubicBezTo>
                      <a:pt x="2335" y="4451"/>
                      <a:pt x="2345" y="4420"/>
                      <a:pt x="2335" y="4399"/>
                    </a:cubicBezTo>
                    <a:cubicBezTo>
                      <a:pt x="2293" y="4337"/>
                      <a:pt x="2262" y="4274"/>
                      <a:pt x="2220" y="4212"/>
                    </a:cubicBezTo>
                    <a:cubicBezTo>
                      <a:pt x="2179" y="4150"/>
                      <a:pt x="2127" y="4098"/>
                      <a:pt x="2075" y="4025"/>
                    </a:cubicBezTo>
                    <a:cubicBezTo>
                      <a:pt x="1971" y="3901"/>
                      <a:pt x="1858" y="3777"/>
                      <a:pt x="1764" y="3684"/>
                    </a:cubicBezTo>
                    <a:lnTo>
                      <a:pt x="1692" y="3611"/>
                    </a:lnTo>
                    <a:cubicBezTo>
                      <a:pt x="1609" y="3528"/>
                      <a:pt x="1526" y="3435"/>
                      <a:pt x="1443" y="3352"/>
                    </a:cubicBezTo>
                    <a:cubicBezTo>
                      <a:pt x="1360" y="3258"/>
                      <a:pt x="1266" y="3154"/>
                      <a:pt x="1173" y="3020"/>
                    </a:cubicBezTo>
                    <a:cubicBezTo>
                      <a:pt x="1028" y="2833"/>
                      <a:pt x="893" y="2635"/>
                      <a:pt x="758" y="2418"/>
                    </a:cubicBezTo>
                    <a:cubicBezTo>
                      <a:pt x="696" y="2314"/>
                      <a:pt x="644" y="2211"/>
                      <a:pt x="581" y="2096"/>
                    </a:cubicBezTo>
                    <a:cubicBezTo>
                      <a:pt x="540" y="2003"/>
                      <a:pt x="488" y="1899"/>
                      <a:pt x="436" y="1775"/>
                    </a:cubicBezTo>
                    <a:lnTo>
                      <a:pt x="426" y="1764"/>
                    </a:lnTo>
                    <a:cubicBezTo>
                      <a:pt x="270" y="1381"/>
                      <a:pt x="166" y="1007"/>
                      <a:pt x="115" y="655"/>
                    </a:cubicBezTo>
                    <a:cubicBezTo>
                      <a:pt x="94" y="436"/>
                      <a:pt x="83" y="229"/>
                      <a:pt x="83" y="32"/>
                    </a:cubicBezTo>
                    <a:lnTo>
                      <a:pt x="83" y="11"/>
                    </a:lnTo>
                    <a:cubicBezTo>
                      <a:pt x="74" y="1"/>
                      <a:pt x="63" y="1"/>
                      <a:pt x="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3509;p63">
                <a:extLst>
                  <a:ext uri="{FF2B5EF4-FFF2-40B4-BE49-F238E27FC236}">
                    <a16:creationId xmlns:a16="http://schemas.microsoft.com/office/drawing/2014/main" id="{70243D9C-C135-4EF7-A126-82207346BD2A}"/>
                  </a:ext>
                </a:extLst>
              </p:cNvPr>
              <p:cNvSpPr/>
              <p:nvPr/>
            </p:nvSpPr>
            <p:spPr>
              <a:xfrm>
                <a:off x="2440400" y="2777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3510;p63">
                <a:extLst>
                  <a:ext uri="{FF2B5EF4-FFF2-40B4-BE49-F238E27FC236}">
                    <a16:creationId xmlns:a16="http://schemas.microsoft.com/office/drawing/2014/main" id="{C057D27D-53CE-4D55-AF4C-6AB24169C020}"/>
                  </a:ext>
                </a:extLst>
              </p:cNvPr>
              <p:cNvSpPr/>
              <p:nvPr/>
            </p:nvSpPr>
            <p:spPr>
              <a:xfrm>
                <a:off x="2342650" y="2674575"/>
                <a:ext cx="149650" cy="183650"/>
              </a:xfrm>
              <a:custGeom>
                <a:avLst/>
                <a:gdLst/>
                <a:ahLst/>
                <a:cxnLst/>
                <a:rect l="l" t="t" r="r" b="b"/>
                <a:pathLst>
                  <a:path w="5986" h="7346" extrusionOk="0">
                    <a:moveTo>
                      <a:pt x="2220" y="1"/>
                    </a:moveTo>
                    <a:cubicBezTo>
                      <a:pt x="2064" y="12"/>
                      <a:pt x="1898" y="32"/>
                      <a:pt x="1711" y="63"/>
                    </a:cubicBezTo>
                    <a:cubicBezTo>
                      <a:pt x="1536" y="95"/>
                      <a:pt x="1349" y="146"/>
                      <a:pt x="1172" y="198"/>
                    </a:cubicBezTo>
                    <a:cubicBezTo>
                      <a:pt x="985" y="271"/>
                      <a:pt x="809" y="344"/>
                      <a:pt x="653" y="427"/>
                    </a:cubicBezTo>
                    <a:cubicBezTo>
                      <a:pt x="487" y="520"/>
                      <a:pt x="353" y="634"/>
                      <a:pt x="249" y="748"/>
                    </a:cubicBezTo>
                    <a:cubicBezTo>
                      <a:pt x="135" y="872"/>
                      <a:pt x="52" y="1028"/>
                      <a:pt x="21" y="1174"/>
                    </a:cubicBezTo>
                    <a:cubicBezTo>
                      <a:pt x="0" y="1287"/>
                      <a:pt x="10" y="1412"/>
                      <a:pt x="31" y="1536"/>
                    </a:cubicBezTo>
                    <a:cubicBezTo>
                      <a:pt x="10" y="1557"/>
                      <a:pt x="0" y="1578"/>
                      <a:pt x="0" y="1598"/>
                    </a:cubicBezTo>
                    <a:cubicBezTo>
                      <a:pt x="0" y="1619"/>
                      <a:pt x="10" y="1640"/>
                      <a:pt x="21" y="1661"/>
                    </a:cubicBezTo>
                    <a:cubicBezTo>
                      <a:pt x="52" y="1681"/>
                      <a:pt x="73" y="1702"/>
                      <a:pt x="93" y="1713"/>
                    </a:cubicBezTo>
                    <a:lnTo>
                      <a:pt x="155" y="1837"/>
                    </a:lnTo>
                    <a:cubicBezTo>
                      <a:pt x="166" y="1868"/>
                      <a:pt x="197" y="1879"/>
                      <a:pt x="229" y="1879"/>
                    </a:cubicBezTo>
                    <a:cubicBezTo>
                      <a:pt x="238" y="1879"/>
                      <a:pt x="259" y="1879"/>
                      <a:pt x="270" y="1868"/>
                    </a:cubicBezTo>
                    <a:cubicBezTo>
                      <a:pt x="280" y="1858"/>
                      <a:pt x="291" y="1858"/>
                      <a:pt x="301" y="1837"/>
                    </a:cubicBezTo>
                    <a:cubicBezTo>
                      <a:pt x="519" y="1951"/>
                      <a:pt x="768" y="1983"/>
                      <a:pt x="965" y="2013"/>
                    </a:cubicBezTo>
                    <a:cubicBezTo>
                      <a:pt x="1141" y="2034"/>
                      <a:pt x="1328" y="2045"/>
                      <a:pt x="1494" y="2055"/>
                    </a:cubicBezTo>
                    <a:cubicBezTo>
                      <a:pt x="1691" y="2066"/>
                      <a:pt x="1877" y="2076"/>
                      <a:pt x="2075" y="2096"/>
                    </a:cubicBezTo>
                    <a:lnTo>
                      <a:pt x="2085" y="2096"/>
                    </a:lnTo>
                    <a:cubicBezTo>
                      <a:pt x="2272" y="2128"/>
                      <a:pt x="2417" y="2159"/>
                      <a:pt x="2541" y="2211"/>
                    </a:cubicBezTo>
                    <a:lnTo>
                      <a:pt x="2562" y="2221"/>
                    </a:lnTo>
                    <a:cubicBezTo>
                      <a:pt x="2635" y="2252"/>
                      <a:pt x="2697" y="2283"/>
                      <a:pt x="2760" y="2335"/>
                    </a:cubicBezTo>
                    <a:cubicBezTo>
                      <a:pt x="2811" y="2366"/>
                      <a:pt x="2852" y="2418"/>
                      <a:pt x="2884" y="2460"/>
                    </a:cubicBezTo>
                    <a:cubicBezTo>
                      <a:pt x="2915" y="2501"/>
                      <a:pt x="2946" y="2543"/>
                      <a:pt x="2967" y="2594"/>
                    </a:cubicBezTo>
                    <a:cubicBezTo>
                      <a:pt x="2988" y="2636"/>
                      <a:pt x="2998" y="2688"/>
                      <a:pt x="3008" y="2739"/>
                    </a:cubicBezTo>
                    <a:cubicBezTo>
                      <a:pt x="3018" y="2822"/>
                      <a:pt x="3018" y="2916"/>
                      <a:pt x="2998" y="3030"/>
                    </a:cubicBezTo>
                    <a:lnTo>
                      <a:pt x="2998" y="3020"/>
                    </a:lnTo>
                    <a:cubicBezTo>
                      <a:pt x="2977" y="3154"/>
                      <a:pt x="2946" y="3290"/>
                      <a:pt x="2915" y="3435"/>
                    </a:cubicBezTo>
                    <a:lnTo>
                      <a:pt x="2905" y="3456"/>
                    </a:lnTo>
                    <a:cubicBezTo>
                      <a:pt x="2894" y="3507"/>
                      <a:pt x="2873" y="3559"/>
                      <a:pt x="2863" y="3611"/>
                    </a:cubicBezTo>
                    <a:cubicBezTo>
                      <a:pt x="2843" y="3705"/>
                      <a:pt x="2832" y="3788"/>
                      <a:pt x="2811" y="3871"/>
                    </a:cubicBezTo>
                    <a:lnTo>
                      <a:pt x="2811" y="3880"/>
                    </a:lnTo>
                    <a:cubicBezTo>
                      <a:pt x="2822" y="3880"/>
                      <a:pt x="2822" y="3871"/>
                      <a:pt x="2832" y="3871"/>
                    </a:cubicBezTo>
                    <a:lnTo>
                      <a:pt x="2832" y="3880"/>
                    </a:lnTo>
                    <a:cubicBezTo>
                      <a:pt x="2852" y="3880"/>
                      <a:pt x="2863" y="3901"/>
                      <a:pt x="2852" y="3912"/>
                    </a:cubicBezTo>
                    <a:cubicBezTo>
                      <a:pt x="2822" y="4067"/>
                      <a:pt x="2790" y="4223"/>
                      <a:pt x="2770" y="4368"/>
                    </a:cubicBezTo>
                    <a:cubicBezTo>
                      <a:pt x="2728" y="4721"/>
                      <a:pt x="2728" y="5053"/>
                      <a:pt x="2770" y="5364"/>
                    </a:cubicBezTo>
                    <a:cubicBezTo>
                      <a:pt x="2801" y="5613"/>
                      <a:pt x="2863" y="5862"/>
                      <a:pt x="2956" y="6090"/>
                    </a:cubicBezTo>
                    <a:cubicBezTo>
                      <a:pt x="3008" y="6194"/>
                      <a:pt x="3050" y="6287"/>
                      <a:pt x="3101" y="6370"/>
                    </a:cubicBezTo>
                    <a:cubicBezTo>
                      <a:pt x="3154" y="6464"/>
                      <a:pt x="3216" y="6557"/>
                      <a:pt x="3278" y="6640"/>
                    </a:cubicBezTo>
                    <a:cubicBezTo>
                      <a:pt x="3340" y="6723"/>
                      <a:pt x="3392" y="6785"/>
                      <a:pt x="3444" y="6847"/>
                    </a:cubicBezTo>
                    <a:cubicBezTo>
                      <a:pt x="3516" y="6920"/>
                      <a:pt x="3579" y="6982"/>
                      <a:pt x="3641" y="7034"/>
                    </a:cubicBezTo>
                    <a:cubicBezTo>
                      <a:pt x="3703" y="7107"/>
                      <a:pt x="3776" y="7169"/>
                      <a:pt x="3838" y="7221"/>
                    </a:cubicBezTo>
                    <a:cubicBezTo>
                      <a:pt x="3880" y="7262"/>
                      <a:pt x="3931" y="7304"/>
                      <a:pt x="3984" y="7345"/>
                    </a:cubicBezTo>
                    <a:lnTo>
                      <a:pt x="4056" y="7345"/>
                    </a:lnTo>
                    <a:cubicBezTo>
                      <a:pt x="4201" y="7345"/>
                      <a:pt x="4367" y="7314"/>
                      <a:pt x="4533" y="7262"/>
                    </a:cubicBezTo>
                    <a:cubicBezTo>
                      <a:pt x="4740" y="7190"/>
                      <a:pt x="4948" y="7075"/>
                      <a:pt x="5145" y="6941"/>
                    </a:cubicBezTo>
                    <a:cubicBezTo>
                      <a:pt x="5342" y="6796"/>
                      <a:pt x="5519" y="6630"/>
                      <a:pt x="5653" y="6453"/>
                    </a:cubicBezTo>
                    <a:cubicBezTo>
                      <a:pt x="5798" y="6266"/>
                      <a:pt x="5892" y="6080"/>
                      <a:pt x="5944" y="5893"/>
                    </a:cubicBezTo>
                    <a:cubicBezTo>
                      <a:pt x="5944" y="5872"/>
                      <a:pt x="5944" y="5851"/>
                      <a:pt x="5934" y="5831"/>
                    </a:cubicBezTo>
                    <a:cubicBezTo>
                      <a:pt x="5944" y="5738"/>
                      <a:pt x="5954" y="5634"/>
                      <a:pt x="5954" y="5540"/>
                    </a:cubicBezTo>
                    <a:cubicBezTo>
                      <a:pt x="5923" y="5478"/>
                      <a:pt x="5881" y="5416"/>
                      <a:pt x="5851" y="5344"/>
                    </a:cubicBezTo>
                    <a:cubicBezTo>
                      <a:pt x="5747" y="5115"/>
                      <a:pt x="5674" y="4876"/>
                      <a:pt x="5643" y="4617"/>
                    </a:cubicBezTo>
                    <a:cubicBezTo>
                      <a:pt x="5643" y="4607"/>
                      <a:pt x="5643" y="4597"/>
                      <a:pt x="5653" y="4597"/>
                    </a:cubicBezTo>
                    <a:cubicBezTo>
                      <a:pt x="5653" y="4586"/>
                      <a:pt x="5664" y="4576"/>
                      <a:pt x="5674" y="4576"/>
                    </a:cubicBezTo>
                    <a:cubicBezTo>
                      <a:pt x="5695" y="4576"/>
                      <a:pt x="5705" y="4586"/>
                      <a:pt x="5705" y="4607"/>
                    </a:cubicBezTo>
                    <a:cubicBezTo>
                      <a:pt x="5715" y="4648"/>
                      <a:pt x="5726" y="4690"/>
                      <a:pt x="5726" y="4721"/>
                    </a:cubicBezTo>
                    <a:cubicBezTo>
                      <a:pt x="5757" y="4835"/>
                      <a:pt x="5798" y="4949"/>
                      <a:pt x="5861" y="5063"/>
                    </a:cubicBezTo>
                    <a:cubicBezTo>
                      <a:pt x="5892" y="5115"/>
                      <a:pt x="5934" y="5178"/>
                      <a:pt x="5975" y="5240"/>
                    </a:cubicBezTo>
                    <a:cubicBezTo>
                      <a:pt x="5985" y="4793"/>
                      <a:pt x="5964" y="4327"/>
                      <a:pt x="5902" y="3798"/>
                    </a:cubicBezTo>
                    <a:cubicBezTo>
                      <a:pt x="5861" y="3518"/>
                      <a:pt x="5819" y="3217"/>
                      <a:pt x="5747" y="2916"/>
                    </a:cubicBezTo>
                    <a:cubicBezTo>
                      <a:pt x="5695" y="2677"/>
                      <a:pt x="5612" y="2439"/>
                      <a:pt x="5508" y="2211"/>
                    </a:cubicBezTo>
                    <a:cubicBezTo>
                      <a:pt x="5311" y="1754"/>
                      <a:pt x="5042" y="1349"/>
                      <a:pt x="4710" y="1008"/>
                    </a:cubicBezTo>
                    <a:cubicBezTo>
                      <a:pt x="4554" y="852"/>
                      <a:pt x="4367" y="696"/>
                      <a:pt x="4170" y="561"/>
                    </a:cubicBezTo>
                    <a:cubicBezTo>
                      <a:pt x="3973" y="437"/>
                      <a:pt x="3755" y="323"/>
                      <a:pt x="3527" y="240"/>
                    </a:cubicBezTo>
                    <a:cubicBezTo>
                      <a:pt x="3299" y="146"/>
                      <a:pt x="3060" y="84"/>
                      <a:pt x="2811" y="42"/>
                    </a:cubicBezTo>
                    <a:cubicBezTo>
                      <a:pt x="2624" y="12"/>
                      <a:pt x="2469" y="1"/>
                      <a:pt x="23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3511;p63">
                <a:extLst>
                  <a:ext uri="{FF2B5EF4-FFF2-40B4-BE49-F238E27FC236}">
                    <a16:creationId xmlns:a16="http://schemas.microsoft.com/office/drawing/2014/main" id="{EE5D36C0-7270-4E5B-BA03-0E9097B42898}"/>
                  </a:ext>
                </a:extLst>
              </p:cNvPr>
              <p:cNvSpPr/>
              <p:nvPr/>
            </p:nvSpPr>
            <p:spPr>
              <a:xfrm>
                <a:off x="2483725" y="2788950"/>
                <a:ext cx="223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371" extrusionOk="0">
                    <a:moveTo>
                      <a:pt x="31" y="1"/>
                    </a:moveTo>
                    <a:cubicBezTo>
                      <a:pt x="21" y="1"/>
                      <a:pt x="10" y="11"/>
                      <a:pt x="10" y="22"/>
                    </a:cubicBezTo>
                    <a:cubicBezTo>
                      <a:pt x="0" y="22"/>
                      <a:pt x="0" y="32"/>
                      <a:pt x="0" y="42"/>
                    </a:cubicBezTo>
                    <a:cubicBezTo>
                      <a:pt x="31" y="301"/>
                      <a:pt x="104" y="540"/>
                      <a:pt x="208" y="769"/>
                    </a:cubicBezTo>
                    <a:cubicBezTo>
                      <a:pt x="270" y="903"/>
                      <a:pt x="342" y="1007"/>
                      <a:pt x="415" y="1100"/>
                    </a:cubicBezTo>
                    <a:cubicBezTo>
                      <a:pt x="519" y="1225"/>
                      <a:pt x="623" y="1308"/>
                      <a:pt x="736" y="1359"/>
                    </a:cubicBezTo>
                    <a:cubicBezTo>
                      <a:pt x="747" y="1370"/>
                      <a:pt x="768" y="1370"/>
                      <a:pt x="778" y="1370"/>
                    </a:cubicBezTo>
                    <a:cubicBezTo>
                      <a:pt x="809" y="1370"/>
                      <a:pt x="840" y="1359"/>
                      <a:pt x="861" y="1339"/>
                    </a:cubicBezTo>
                    <a:cubicBezTo>
                      <a:pt x="892" y="1287"/>
                      <a:pt x="892" y="1225"/>
                      <a:pt x="840" y="1193"/>
                    </a:cubicBezTo>
                    <a:lnTo>
                      <a:pt x="799" y="1152"/>
                    </a:lnTo>
                    <a:cubicBezTo>
                      <a:pt x="757" y="1110"/>
                      <a:pt x="716" y="1080"/>
                      <a:pt x="674" y="1038"/>
                    </a:cubicBezTo>
                    <a:cubicBezTo>
                      <a:pt x="623" y="997"/>
                      <a:pt x="570" y="944"/>
                      <a:pt x="519" y="893"/>
                    </a:cubicBezTo>
                    <a:cubicBezTo>
                      <a:pt x="457" y="831"/>
                      <a:pt x="404" y="769"/>
                      <a:pt x="363" y="706"/>
                    </a:cubicBezTo>
                    <a:cubicBezTo>
                      <a:pt x="311" y="633"/>
                      <a:pt x="259" y="561"/>
                      <a:pt x="218" y="488"/>
                    </a:cubicBezTo>
                    <a:cubicBezTo>
                      <a:pt x="155" y="374"/>
                      <a:pt x="114" y="260"/>
                      <a:pt x="83" y="146"/>
                    </a:cubicBezTo>
                    <a:cubicBezTo>
                      <a:pt x="72" y="115"/>
                      <a:pt x="72" y="73"/>
                      <a:pt x="62" y="32"/>
                    </a:cubicBezTo>
                    <a:cubicBezTo>
                      <a:pt x="62" y="11"/>
                      <a:pt x="52" y="1"/>
                      <a:pt x="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3512;p63">
                <a:extLst>
                  <a:ext uri="{FF2B5EF4-FFF2-40B4-BE49-F238E27FC236}">
                    <a16:creationId xmlns:a16="http://schemas.microsoft.com/office/drawing/2014/main" id="{ADFE2EC9-54D9-4E3C-BAE6-220BDFE9FB18}"/>
                  </a:ext>
                </a:extLst>
              </p:cNvPr>
              <p:cNvSpPr/>
              <p:nvPr/>
            </p:nvSpPr>
            <p:spPr>
              <a:xfrm>
                <a:off x="2342650" y="2674575"/>
                <a:ext cx="146275" cy="11000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4400" extrusionOk="0">
                    <a:moveTo>
                      <a:pt x="2220" y="1"/>
                    </a:moveTo>
                    <a:cubicBezTo>
                      <a:pt x="2075" y="12"/>
                      <a:pt x="1909" y="32"/>
                      <a:pt x="1711" y="63"/>
                    </a:cubicBezTo>
                    <a:cubicBezTo>
                      <a:pt x="1525" y="95"/>
                      <a:pt x="1349" y="146"/>
                      <a:pt x="1172" y="198"/>
                    </a:cubicBezTo>
                    <a:cubicBezTo>
                      <a:pt x="985" y="261"/>
                      <a:pt x="809" y="344"/>
                      <a:pt x="653" y="427"/>
                    </a:cubicBezTo>
                    <a:cubicBezTo>
                      <a:pt x="487" y="520"/>
                      <a:pt x="353" y="623"/>
                      <a:pt x="249" y="748"/>
                    </a:cubicBezTo>
                    <a:cubicBezTo>
                      <a:pt x="135" y="872"/>
                      <a:pt x="52" y="1028"/>
                      <a:pt x="21" y="1174"/>
                    </a:cubicBezTo>
                    <a:cubicBezTo>
                      <a:pt x="0" y="1287"/>
                      <a:pt x="0" y="1412"/>
                      <a:pt x="31" y="1536"/>
                    </a:cubicBezTo>
                    <a:cubicBezTo>
                      <a:pt x="10" y="1547"/>
                      <a:pt x="0" y="1578"/>
                      <a:pt x="0" y="1598"/>
                    </a:cubicBezTo>
                    <a:cubicBezTo>
                      <a:pt x="0" y="1619"/>
                      <a:pt x="10" y="1640"/>
                      <a:pt x="21" y="1661"/>
                    </a:cubicBezTo>
                    <a:cubicBezTo>
                      <a:pt x="42" y="1681"/>
                      <a:pt x="73" y="1702"/>
                      <a:pt x="93" y="1713"/>
                    </a:cubicBezTo>
                    <a:cubicBezTo>
                      <a:pt x="104" y="1754"/>
                      <a:pt x="125" y="1806"/>
                      <a:pt x="146" y="1837"/>
                    </a:cubicBezTo>
                    <a:cubicBezTo>
                      <a:pt x="166" y="1868"/>
                      <a:pt x="187" y="1889"/>
                      <a:pt x="229" y="1889"/>
                    </a:cubicBezTo>
                    <a:cubicBezTo>
                      <a:pt x="238" y="1889"/>
                      <a:pt x="259" y="1879"/>
                      <a:pt x="270" y="1868"/>
                    </a:cubicBezTo>
                    <a:cubicBezTo>
                      <a:pt x="280" y="1868"/>
                      <a:pt x="291" y="1858"/>
                      <a:pt x="301" y="1837"/>
                    </a:cubicBezTo>
                    <a:cubicBezTo>
                      <a:pt x="519" y="1951"/>
                      <a:pt x="768" y="1993"/>
                      <a:pt x="965" y="2013"/>
                    </a:cubicBezTo>
                    <a:cubicBezTo>
                      <a:pt x="1141" y="2034"/>
                      <a:pt x="1328" y="2045"/>
                      <a:pt x="1494" y="2055"/>
                    </a:cubicBezTo>
                    <a:lnTo>
                      <a:pt x="1525" y="2055"/>
                    </a:lnTo>
                    <a:cubicBezTo>
                      <a:pt x="1701" y="2066"/>
                      <a:pt x="1888" y="2076"/>
                      <a:pt x="2075" y="2096"/>
                    </a:cubicBezTo>
                    <a:lnTo>
                      <a:pt x="2085" y="2096"/>
                    </a:lnTo>
                    <a:cubicBezTo>
                      <a:pt x="2272" y="2128"/>
                      <a:pt x="2417" y="2159"/>
                      <a:pt x="2541" y="2211"/>
                    </a:cubicBezTo>
                    <a:lnTo>
                      <a:pt x="2562" y="2221"/>
                    </a:lnTo>
                    <a:cubicBezTo>
                      <a:pt x="2635" y="2252"/>
                      <a:pt x="2707" y="2294"/>
                      <a:pt x="2760" y="2335"/>
                    </a:cubicBezTo>
                    <a:cubicBezTo>
                      <a:pt x="2811" y="2377"/>
                      <a:pt x="2852" y="2418"/>
                      <a:pt x="2884" y="2460"/>
                    </a:cubicBezTo>
                    <a:cubicBezTo>
                      <a:pt x="2915" y="2501"/>
                      <a:pt x="2946" y="2553"/>
                      <a:pt x="2967" y="2594"/>
                    </a:cubicBezTo>
                    <a:cubicBezTo>
                      <a:pt x="2988" y="2636"/>
                      <a:pt x="2998" y="2688"/>
                      <a:pt x="3008" y="2739"/>
                    </a:cubicBezTo>
                    <a:cubicBezTo>
                      <a:pt x="3018" y="2822"/>
                      <a:pt x="3008" y="2916"/>
                      <a:pt x="2998" y="3030"/>
                    </a:cubicBezTo>
                    <a:cubicBezTo>
                      <a:pt x="2977" y="3154"/>
                      <a:pt x="2946" y="3290"/>
                      <a:pt x="2905" y="3424"/>
                    </a:cubicBezTo>
                    <a:lnTo>
                      <a:pt x="2905" y="3456"/>
                    </a:lnTo>
                    <a:lnTo>
                      <a:pt x="2894" y="3486"/>
                    </a:lnTo>
                    <a:cubicBezTo>
                      <a:pt x="2894" y="3507"/>
                      <a:pt x="2884" y="3528"/>
                      <a:pt x="2884" y="3549"/>
                    </a:cubicBezTo>
                    <a:lnTo>
                      <a:pt x="2884" y="3632"/>
                    </a:lnTo>
                    <a:cubicBezTo>
                      <a:pt x="2904" y="3753"/>
                      <a:pt x="2934" y="3874"/>
                      <a:pt x="2984" y="3995"/>
                    </a:cubicBezTo>
                    <a:lnTo>
                      <a:pt x="2984" y="3995"/>
                    </a:lnTo>
                    <a:cubicBezTo>
                      <a:pt x="2982" y="3995"/>
                      <a:pt x="2980" y="3995"/>
                      <a:pt x="2977" y="3995"/>
                    </a:cubicBezTo>
                    <a:cubicBezTo>
                      <a:pt x="3018" y="4067"/>
                      <a:pt x="3050" y="4140"/>
                      <a:pt x="3101" y="4202"/>
                    </a:cubicBezTo>
                    <a:cubicBezTo>
                      <a:pt x="3133" y="4244"/>
                      <a:pt x="3174" y="4285"/>
                      <a:pt x="3205" y="4316"/>
                    </a:cubicBezTo>
                    <a:lnTo>
                      <a:pt x="3216" y="4316"/>
                    </a:lnTo>
                    <a:cubicBezTo>
                      <a:pt x="3237" y="4337"/>
                      <a:pt x="3267" y="4358"/>
                      <a:pt x="3299" y="4368"/>
                    </a:cubicBezTo>
                    <a:cubicBezTo>
                      <a:pt x="3330" y="4378"/>
                      <a:pt x="3361" y="4389"/>
                      <a:pt x="3403" y="4399"/>
                    </a:cubicBezTo>
                    <a:lnTo>
                      <a:pt x="3486" y="4399"/>
                    </a:lnTo>
                    <a:cubicBezTo>
                      <a:pt x="3527" y="4389"/>
                      <a:pt x="3569" y="4378"/>
                      <a:pt x="3610" y="4358"/>
                    </a:cubicBezTo>
                    <a:lnTo>
                      <a:pt x="3610" y="4358"/>
                    </a:lnTo>
                    <a:lnTo>
                      <a:pt x="3599" y="4368"/>
                    </a:lnTo>
                    <a:cubicBezTo>
                      <a:pt x="3631" y="4348"/>
                      <a:pt x="3662" y="4337"/>
                      <a:pt x="3682" y="4316"/>
                    </a:cubicBezTo>
                    <a:cubicBezTo>
                      <a:pt x="3714" y="4306"/>
                      <a:pt x="3745" y="4285"/>
                      <a:pt x="3765" y="4265"/>
                    </a:cubicBezTo>
                    <a:cubicBezTo>
                      <a:pt x="3797" y="4244"/>
                      <a:pt x="3828" y="4212"/>
                      <a:pt x="3859" y="4192"/>
                    </a:cubicBezTo>
                    <a:cubicBezTo>
                      <a:pt x="3880" y="4171"/>
                      <a:pt x="3890" y="4150"/>
                      <a:pt x="3911" y="4129"/>
                    </a:cubicBezTo>
                    <a:cubicBezTo>
                      <a:pt x="3931" y="4099"/>
                      <a:pt x="3952" y="4067"/>
                      <a:pt x="3963" y="4046"/>
                    </a:cubicBezTo>
                    <a:cubicBezTo>
                      <a:pt x="3973" y="4016"/>
                      <a:pt x="3994" y="3984"/>
                      <a:pt x="4004" y="3963"/>
                    </a:cubicBezTo>
                    <a:cubicBezTo>
                      <a:pt x="4014" y="3922"/>
                      <a:pt x="4025" y="3891"/>
                      <a:pt x="4046" y="3860"/>
                    </a:cubicBezTo>
                    <a:lnTo>
                      <a:pt x="4108" y="3767"/>
                    </a:lnTo>
                    <a:cubicBezTo>
                      <a:pt x="4150" y="3735"/>
                      <a:pt x="4180" y="3715"/>
                      <a:pt x="4222" y="3694"/>
                    </a:cubicBezTo>
                    <a:lnTo>
                      <a:pt x="4284" y="3663"/>
                    </a:lnTo>
                    <a:cubicBezTo>
                      <a:pt x="4316" y="3663"/>
                      <a:pt x="4336" y="3652"/>
                      <a:pt x="4367" y="3642"/>
                    </a:cubicBezTo>
                    <a:lnTo>
                      <a:pt x="4544" y="3642"/>
                    </a:lnTo>
                    <a:cubicBezTo>
                      <a:pt x="4595" y="3652"/>
                      <a:pt x="4647" y="3663"/>
                      <a:pt x="4699" y="3684"/>
                    </a:cubicBezTo>
                    <a:cubicBezTo>
                      <a:pt x="4813" y="3715"/>
                      <a:pt x="4927" y="3756"/>
                      <a:pt x="5052" y="3777"/>
                    </a:cubicBezTo>
                    <a:lnTo>
                      <a:pt x="5208" y="3777"/>
                    </a:lnTo>
                    <a:cubicBezTo>
                      <a:pt x="5259" y="3767"/>
                      <a:pt x="5301" y="3756"/>
                      <a:pt x="5353" y="3746"/>
                    </a:cubicBezTo>
                    <a:cubicBezTo>
                      <a:pt x="5394" y="3735"/>
                      <a:pt x="5436" y="3715"/>
                      <a:pt x="5466" y="3705"/>
                    </a:cubicBezTo>
                    <a:lnTo>
                      <a:pt x="5591" y="3642"/>
                    </a:lnTo>
                    <a:cubicBezTo>
                      <a:pt x="5632" y="3611"/>
                      <a:pt x="5674" y="3590"/>
                      <a:pt x="5705" y="3559"/>
                    </a:cubicBezTo>
                    <a:cubicBezTo>
                      <a:pt x="5757" y="3528"/>
                      <a:pt x="5798" y="3486"/>
                      <a:pt x="5840" y="3445"/>
                    </a:cubicBezTo>
                    <a:lnTo>
                      <a:pt x="5851" y="3435"/>
                    </a:lnTo>
                    <a:cubicBezTo>
                      <a:pt x="5819" y="3258"/>
                      <a:pt x="5788" y="3092"/>
                      <a:pt x="5747" y="2916"/>
                    </a:cubicBezTo>
                    <a:cubicBezTo>
                      <a:pt x="5695" y="2677"/>
                      <a:pt x="5612" y="2439"/>
                      <a:pt x="5508" y="2211"/>
                    </a:cubicBezTo>
                    <a:cubicBezTo>
                      <a:pt x="5311" y="1754"/>
                      <a:pt x="5042" y="1349"/>
                      <a:pt x="4720" y="1008"/>
                    </a:cubicBezTo>
                    <a:cubicBezTo>
                      <a:pt x="4554" y="842"/>
                      <a:pt x="4367" y="696"/>
                      <a:pt x="4170" y="561"/>
                    </a:cubicBezTo>
                    <a:cubicBezTo>
                      <a:pt x="3973" y="437"/>
                      <a:pt x="3765" y="323"/>
                      <a:pt x="3527" y="229"/>
                    </a:cubicBezTo>
                    <a:cubicBezTo>
                      <a:pt x="3309" y="146"/>
                      <a:pt x="3060" y="84"/>
                      <a:pt x="2811" y="42"/>
                    </a:cubicBezTo>
                    <a:cubicBezTo>
                      <a:pt x="2624" y="12"/>
                      <a:pt x="2469" y="1"/>
                      <a:pt x="2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3513;p63">
                <a:extLst>
                  <a:ext uri="{FF2B5EF4-FFF2-40B4-BE49-F238E27FC236}">
                    <a16:creationId xmlns:a16="http://schemas.microsoft.com/office/drawing/2014/main" id="{A210E18D-0288-4367-8D30-B31C90B3CD8E}"/>
                  </a:ext>
                </a:extLst>
              </p:cNvPr>
              <p:cNvSpPr/>
              <p:nvPr/>
            </p:nvSpPr>
            <p:spPr>
              <a:xfrm>
                <a:off x="2409275" y="2771325"/>
                <a:ext cx="34775" cy="92350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3694" extrusionOk="0">
                    <a:moveTo>
                      <a:pt x="167" y="1"/>
                    </a:moveTo>
                    <a:cubicBezTo>
                      <a:pt x="146" y="1"/>
                      <a:pt x="136" y="10"/>
                      <a:pt x="136" y="31"/>
                    </a:cubicBezTo>
                    <a:cubicBezTo>
                      <a:pt x="63" y="332"/>
                      <a:pt x="22" y="633"/>
                      <a:pt x="12" y="923"/>
                    </a:cubicBezTo>
                    <a:cubicBezTo>
                      <a:pt x="1" y="1225"/>
                      <a:pt x="22" y="1525"/>
                      <a:pt x="74" y="1815"/>
                    </a:cubicBezTo>
                    <a:cubicBezTo>
                      <a:pt x="136" y="2106"/>
                      <a:pt x="240" y="2396"/>
                      <a:pt x="385" y="2666"/>
                    </a:cubicBezTo>
                    <a:cubicBezTo>
                      <a:pt x="447" y="2781"/>
                      <a:pt x="530" y="2905"/>
                      <a:pt x="634" y="3060"/>
                    </a:cubicBezTo>
                    <a:cubicBezTo>
                      <a:pt x="675" y="3133"/>
                      <a:pt x="727" y="3195"/>
                      <a:pt x="779" y="3258"/>
                    </a:cubicBezTo>
                    <a:cubicBezTo>
                      <a:pt x="821" y="3309"/>
                      <a:pt x="872" y="3371"/>
                      <a:pt x="945" y="3444"/>
                    </a:cubicBezTo>
                    <a:cubicBezTo>
                      <a:pt x="1038" y="3537"/>
                      <a:pt x="1132" y="3610"/>
                      <a:pt x="1236" y="3673"/>
                    </a:cubicBezTo>
                    <a:cubicBezTo>
                      <a:pt x="1246" y="3683"/>
                      <a:pt x="1266" y="3693"/>
                      <a:pt x="1287" y="3693"/>
                    </a:cubicBezTo>
                    <a:cubicBezTo>
                      <a:pt x="1319" y="3693"/>
                      <a:pt x="1339" y="3673"/>
                      <a:pt x="1360" y="3662"/>
                    </a:cubicBezTo>
                    <a:cubicBezTo>
                      <a:pt x="1381" y="3641"/>
                      <a:pt x="1391" y="3610"/>
                      <a:pt x="1391" y="3579"/>
                    </a:cubicBezTo>
                    <a:cubicBezTo>
                      <a:pt x="1391" y="3558"/>
                      <a:pt x="1391" y="3517"/>
                      <a:pt x="1360" y="3507"/>
                    </a:cubicBezTo>
                    <a:lnTo>
                      <a:pt x="1173" y="3351"/>
                    </a:lnTo>
                    <a:cubicBezTo>
                      <a:pt x="1111" y="3299"/>
                      <a:pt x="1038" y="3237"/>
                      <a:pt x="976" y="3164"/>
                    </a:cubicBezTo>
                    <a:cubicBezTo>
                      <a:pt x="914" y="3112"/>
                      <a:pt x="851" y="3050"/>
                      <a:pt x="779" y="2977"/>
                    </a:cubicBezTo>
                    <a:cubicBezTo>
                      <a:pt x="727" y="2915"/>
                      <a:pt x="675" y="2853"/>
                      <a:pt x="613" y="2770"/>
                    </a:cubicBezTo>
                    <a:cubicBezTo>
                      <a:pt x="551" y="2687"/>
                      <a:pt x="489" y="2594"/>
                      <a:pt x="436" y="2500"/>
                    </a:cubicBezTo>
                    <a:cubicBezTo>
                      <a:pt x="385" y="2417"/>
                      <a:pt x="343" y="2324"/>
                      <a:pt x="291" y="2220"/>
                    </a:cubicBezTo>
                    <a:cubicBezTo>
                      <a:pt x="198" y="1992"/>
                      <a:pt x="136" y="1743"/>
                      <a:pt x="105" y="1494"/>
                    </a:cubicBezTo>
                    <a:cubicBezTo>
                      <a:pt x="63" y="1183"/>
                      <a:pt x="63" y="851"/>
                      <a:pt x="105" y="498"/>
                    </a:cubicBezTo>
                    <a:cubicBezTo>
                      <a:pt x="125" y="353"/>
                      <a:pt x="157" y="197"/>
                      <a:pt x="187" y="42"/>
                    </a:cubicBezTo>
                    <a:cubicBezTo>
                      <a:pt x="198" y="31"/>
                      <a:pt x="187" y="10"/>
                      <a:pt x="167" y="10"/>
                    </a:cubicBez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3514;p63">
                <a:extLst>
                  <a:ext uri="{FF2B5EF4-FFF2-40B4-BE49-F238E27FC236}">
                    <a16:creationId xmlns:a16="http://schemas.microsoft.com/office/drawing/2014/main" id="{FD7F8727-E2DD-4F5B-AE25-6B302E482ED0}"/>
                  </a:ext>
                </a:extLst>
              </p:cNvPr>
              <p:cNvSpPr/>
              <p:nvPr/>
            </p:nvSpPr>
            <p:spPr>
              <a:xfrm>
                <a:off x="2345500" y="2694825"/>
                <a:ext cx="342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537" extrusionOk="0">
                    <a:moveTo>
                      <a:pt x="1100" y="0"/>
                    </a:moveTo>
                    <a:cubicBezTo>
                      <a:pt x="1058" y="0"/>
                      <a:pt x="1017" y="11"/>
                      <a:pt x="975" y="11"/>
                    </a:cubicBezTo>
                    <a:cubicBezTo>
                      <a:pt x="851" y="21"/>
                      <a:pt x="726" y="52"/>
                      <a:pt x="612" y="94"/>
                    </a:cubicBezTo>
                    <a:cubicBezTo>
                      <a:pt x="384" y="166"/>
                      <a:pt x="166" y="311"/>
                      <a:pt x="11" y="488"/>
                    </a:cubicBezTo>
                    <a:cubicBezTo>
                      <a:pt x="0" y="498"/>
                      <a:pt x="0" y="519"/>
                      <a:pt x="11" y="529"/>
                    </a:cubicBezTo>
                    <a:cubicBezTo>
                      <a:pt x="16" y="534"/>
                      <a:pt x="21" y="537"/>
                      <a:pt x="26" y="537"/>
                    </a:cubicBezTo>
                    <a:cubicBezTo>
                      <a:pt x="31" y="537"/>
                      <a:pt x="37" y="534"/>
                      <a:pt x="41" y="529"/>
                    </a:cubicBezTo>
                    <a:cubicBezTo>
                      <a:pt x="94" y="477"/>
                      <a:pt x="135" y="436"/>
                      <a:pt x="187" y="394"/>
                    </a:cubicBezTo>
                    <a:cubicBezTo>
                      <a:pt x="290" y="311"/>
                      <a:pt x="394" y="249"/>
                      <a:pt x="509" y="198"/>
                    </a:cubicBezTo>
                    <a:cubicBezTo>
                      <a:pt x="622" y="145"/>
                      <a:pt x="737" y="115"/>
                      <a:pt x="851" y="94"/>
                    </a:cubicBezTo>
                    <a:cubicBezTo>
                      <a:pt x="903" y="94"/>
                      <a:pt x="944" y="83"/>
                      <a:pt x="996" y="83"/>
                    </a:cubicBezTo>
                    <a:lnTo>
                      <a:pt x="1131" y="83"/>
                    </a:lnTo>
                    <a:cubicBezTo>
                      <a:pt x="1193" y="94"/>
                      <a:pt x="1245" y="104"/>
                      <a:pt x="1307" y="125"/>
                    </a:cubicBezTo>
                    <a:cubicBezTo>
                      <a:pt x="1311" y="126"/>
                      <a:pt x="1315" y="127"/>
                      <a:pt x="1319" y="127"/>
                    </a:cubicBezTo>
                    <a:cubicBezTo>
                      <a:pt x="1339" y="127"/>
                      <a:pt x="1361" y="109"/>
                      <a:pt x="1369" y="83"/>
                    </a:cubicBezTo>
                    <a:cubicBezTo>
                      <a:pt x="1369" y="73"/>
                      <a:pt x="1369" y="52"/>
                      <a:pt x="1359" y="42"/>
                    </a:cubicBezTo>
                    <a:cubicBezTo>
                      <a:pt x="1348" y="32"/>
                      <a:pt x="1339" y="21"/>
                      <a:pt x="1328" y="21"/>
                    </a:cubicBezTo>
                    <a:cubicBezTo>
                      <a:pt x="1266" y="11"/>
                      <a:pt x="1214" y="11"/>
                      <a:pt x="1152" y="11"/>
                    </a:cubicBezTo>
                    <a:cubicBezTo>
                      <a:pt x="1141" y="0"/>
                      <a:pt x="1120" y="0"/>
                      <a:pt x="1100" y="0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3515;p63">
                <a:extLst>
                  <a:ext uri="{FF2B5EF4-FFF2-40B4-BE49-F238E27FC236}">
                    <a16:creationId xmlns:a16="http://schemas.microsoft.com/office/drawing/2014/main" id="{8F0C582E-039F-4A9E-A585-29DD536A08E9}"/>
                  </a:ext>
                </a:extLst>
              </p:cNvPr>
              <p:cNvSpPr/>
              <p:nvPr/>
            </p:nvSpPr>
            <p:spPr>
              <a:xfrm>
                <a:off x="2348075" y="2682375"/>
                <a:ext cx="283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579" extrusionOk="0">
                    <a:moveTo>
                      <a:pt x="1059" y="0"/>
                    </a:moveTo>
                    <a:cubicBezTo>
                      <a:pt x="1007" y="0"/>
                      <a:pt x="955" y="11"/>
                      <a:pt x="914" y="21"/>
                    </a:cubicBezTo>
                    <a:cubicBezTo>
                      <a:pt x="862" y="32"/>
                      <a:pt x="810" y="42"/>
                      <a:pt x="758" y="62"/>
                    </a:cubicBezTo>
                    <a:cubicBezTo>
                      <a:pt x="665" y="83"/>
                      <a:pt x="572" y="125"/>
                      <a:pt x="478" y="177"/>
                    </a:cubicBezTo>
                    <a:cubicBezTo>
                      <a:pt x="395" y="218"/>
                      <a:pt x="312" y="281"/>
                      <a:pt x="229" y="343"/>
                    </a:cubicBezTo>
                    <a:cubicBezTo>
                      <a:pt x="157" y="405"/>
                      <a:pt x="84" y="467"/>
                      <a:pt x="12" y="540"/>
                    </a:cubicBezTo>
                    <a:cubicBezTo>
                      <a:pt x="1" y="550"/>
                      <a:pt x="1" y="560"/>
                      <a:pt x="12" y="571"/>
                    </a:cubicBezTo>
                    <a:cubicBezTo>
                      <a:pt x="17" y="576"/>
                      <a:pt x="22" y="579"/>
                      <a:pt x="27" y="579"/>
                    </a:cubicBezTo>
                    <a:cubicBezTo>
                      <a:pt x="32" y="579"/>
                      <a:pt x="37" y="576"/>
                      <a:pt x="42" y="571"/>
                    </a:cubicBezTo>
                    <a:cubicBezTo>
                      <a:pt x="71" y="542"/>
                      <a:pt x="100" y="522"/>
                      <a:pt x="136" y="495"/>
                    </a:cubicBezTo>
                    <a:lnTo>
                      <a:pt x="136" y="495"/>
                    </a:lnTo>
                    <a:cubicBezTo>
                      <a:pt x="136" y="497"/>
                      <a:pt x="136" y="498"/>
                      <a:pt x="136" y="498"/>
                    </a:cubicBezTo>
                    <a:cubicBezTo>
                      <a:pt x="250" y="405"/>
                      <a:pt x="385" y="322"/>
                      <a:pt x="519" y="260"/>
                    </a:cubicBezTo>
                    <a:cubicBezTo>
                      <a:pt x="634" y="218"/>
                      <a:pt x="738" y="187"/>
                      <a:pt x="851" y="166"/>
                    </a:cubicBezTo>
                    <a:cubicBezTo>
                      <a:pt x="903" y="159"/>
                      <a:pt x="949" y="152"/>
                      <a:pt x="997" y="152"/>
                    </a:cubicBezTo>
                    <a:cubicBezTo>
                      <a:pt x="1017" y="152"/>
                      <a:pt x="1037" y="153"/>
                      <a:pt x="1059" y="156"/>
                    </a:cubicBezTo>
                    <a:cubicBezTo>
                      <a:pt x="1100" y="156"/>
                      <a:pt x="1132" y="115"/>
                      <a:pt x="1132" y="73"/>
                    </a:cubicBezTo>
                    <a:cubicBezTo>
                      <a:pt x="1132" y="52"/>
                      <a:pt x="1121" y="32"/>
                      <a:pt x="1111" y="21"/>
                    </a:cubicBezTo>
                    <a:cubicBezTo>
                      <a:pt x="1100" y="11"/>
                      <a:pt x="1080" y="0"/>
                      <a:pt x="1059" y="0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3516;p63">
                <a:extLst>
                  <a:ext uri="{FF2B5EF4-FFF2-40B4-BE49-F238E27FC236}">
                    <a16:creationId xmlns:a16="http://schemas.microsoft.com/office/drawing/2014/main" id="{BF53AA3A-70E3-480E-AD10-07D541C0DE8E}"/>
                  </a:ext>
                </a:extLst>
              </p:cNvPr>
              <p:cNvSpPr/>
              <p:nvPr/>
            </p:nvSpPr>
            <p:spPr>
              <a:xfrm>
                <a:off x="2453125" y="2581750"/>
                <a:ext cx="127600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9513" extrusionOk="0">
                    <a:moveTo>
                      <a:pt x="1919" y="0"/>
                    </a:moveTo>
                    <a:cubicBezTo>
                      <a:pt x="1836" y="0"/>
                      <a:pt x="1753" y="11"/>
                      <a:pt x="1670" y="42"/>
                    </a:cubicBezTo>
                    <a:cubicBezTo>
                      <a:pt x="1515" y="94"/>
                      <a:pt x="1369" y="198"/>
                      <a:pt x="1224" y="364"/>
                    </a:cubicBezTo>
                    <a:cubicBezTo>
                      <a:pt x="1151" y="447"/>
                      <a:pt x="1079" y="561"/>
                      <a:pt x="1006" y="675"/>
                    </a:cubicBezTo>
                    <a:cubicBezTo>
                      <a:pt x="872" y="862"/>
                      <a:pt x="768" y="1069"/>
                      <a:pt x="685" y="1287"/>
                    </a:cubicBezTo>
                    <a:cubicBezTo>
                      <a:pt x="664" y="1339"/>
                      <a:pt x="633" y="1401"/>
                      <a:pt x="612" y="1463"/>
                    </a:cubicBezTo>
                    <a:cubicBezTo>
                      <a:pt x="425" y="1899"/>
                      <a:pt x="280" y="2376"/>
                      <a:pt x="176" y="2926"/>
                    </a:cubicBezTo>
                    <a:cubicBezTo>
                      <a:pt x="83" y="3424"/>
                      <a:pt x="21" y="3963"/>
                      <a:pt x="10" y="4502"/>
                    </a:cubicBezTo>
                    <a:cubicBezTo>
                      <a:pt x="0" y="5021"/>
                      <a:pt x="31" y="5540"/>
                      <a:pt x="93" y="6058"/>
                    </a:cubicBezTo>
                    <a:cubicBezTo>
                      <a:pt x="155" y="6556"/>
                      <a:pt x="259" y="7013"/>
                      <a:pt x="394" y="7438"/>
                    </a:cubicBezTo>
                    <a:cubicBezTo>
                      <a:pt x="477" y="7697"/>
                      <a:pt x="570" y="7925"/>
                      <a:pt x="685" y="8133"/>
                    </a:cubicBezTo>
                    <a:cubicBezTo>
                      <a:pt x="799" y="8351"/>
                      <a:pt x="944" y="8559"/>
                      <a:pt x="1110" y="8735"/>
                    </a:cubicBezTo>
                    <a:cubicBezTo>
                      <a:pt x="1266" y="8911"/>
                      <a:pt x="1452" y="9066"/>
                      <a:pt x="1649" y="9191"/>
                    </a:cubicBezTo>
                    <a:cubicBezTo>
                      <a:pt x="1857" y="9315"/>
                      <a:pt x="2085" y="9398"/>
                      <a:pt x="2324" y="9461"/>
                    </a:cubicBezTo>
                    <a:cubicBezTo>
                      <a:pt x="2490" y="9492"/>
                      <a:pt x="2676" y="9513"/>
                      <a:pt x="2863" y="9513"/>
                    </a:cubicBezTo>
                    <a:cubicBezTo>
                      <a:pt x="2946" y="9513"/>
                      <a:pt x="3029" y="9513"/>
                      <a:pt x="3112" y="9502"/>
                    </a:cubicBezTo>
                    <a:cubicBezTo>
                      <a:pt x="3247" y="9492"/>
                      <a:pt x="3392" y="9471"/>
                      <a:pt x="3516" y="9440"/>
                    </a:cubicBezTo>
                    <a:cubicBezTo>
                      <a:pt x="3641" y="9409"/>
                      <a:pt x="3765" y="9368"/>
                      <a:pt x="3900" y="9315"/>
                    </a:cubicBezTo>
                    <a:cubicBezTo>
                      <a:pt x="4139" y="9202"/>
                      <a:pt x="4357" y="9046"/>
                      <a:pt x="4533" y="8849"/>
                    </a:cubicBezTo>
                    <a:cubicBezTo>
                      <a:pt x="4699" y="8662"/>
                      <a:pt x="4834" y="8444"/>
                      <a:pt x="4938" y="8195"/>
                    </a:cubicBezTo>
                    <a:cubicBezTo>
                      <a:pt x="5010" y="7988"/>
                      <a:pt x="5062" y="7749"/>
                      <a:pt x="5083" y="7480"/>
                    </a:cubicBezTo>
                    <a:cubicBezTo>
                      <a:pt x="5104" y="7252"/>
                      <a:pt x="5093" y="7003"/>
                      <a:pt x="5051" y="6722"/>
                    </a:cubicBezTo>
                    <a:cubicBezTo>
                      <a:pt x="4979" y="6131"/>
                      <a:pt x="4793" y="5581"/>
                      <a:pt x="4647" y="5156"/>
                    </a:cubicBezTo>
                    <a:cubicBezTo>
                      <a:pt x="4502" y="4772"/>
                      <a:pt x="4346" y="4389"/>
                      <a:pt x="4191" y="4015"/>
                    </a:cubicBezTo>
                    <a:lnTo>
                      <a:pt x="4076" y="3735"/>
                    </a:lnTo>
                    <a:cubicBezTo>
                      <a:pt x="4014" y="3600"/>
                      <a:pt x="3963" y="3465"/>
                      <a:pt x="3910" y="3320"/>
                    </a:cubicBezTo>
                    <a:cubicBezTo>
                      <a:pt x="3807" y="3071"/>
                      <a:pt x="3714" y="2812"/>
                      <a:pt x="3620" y="2552"/>
                    </a:cubicBezTo>
                    <a:cubicBezTo>
                      <a:pt x="3475" y="2137"/>
                      <a:pt x="3309" y="1712"/>
                      <a:pt x="3143" y="1297"/>
                    </a:cubicBezTo>
                    <a:cubicBezTo>
                      <a:pt x="3039" y="1058"/>
                      <a:pt x="2946" y="809"/>
                      <a:pt x="2801" y="581"/>
                    </a:cubicBezTo>
                    <a:cubicBezTo>
                      <a:pt x="2728" y="457"/>
                      <a:pt x="2645" y="353"/>
                      <a:pt x="2552" y="270"/>
                    </a:cubicBezTo>
                    <a:cubicBezTo>
                      <a:pt x="2511" y="229"/>
                      <a:pt x="2458" y="187"/>
                      <a:pt x="2407" y="156"/>
                    </a:cubicBezTo>
                    <a:cubicBezTo>
                      <a:pt x="2354" y="115"/>
                      <a:pt x="2292" y="83"/>
                      <a:pt x="2209" y="53"/>
                    </a:cubicBezTo>
                    <a:cubicBezTo>
                      <a:pt x="2116" y="21"/>
                      <a:pt x="2013" y="0"/>
                      <a:pt x="1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3517;p63">
                <a:extLst>
                  <a:ext uri="{FF2B5EF4-FFF2-40B4-BE49-F238E27FC236}">
                    <a16:creationId xmlns:a16="http://schemas.microsoft.com/office/drawing/2014/main" id="{DBF44BD2-165F-4EE5-AA9A-2325F7E927C3}"/>
                  </a:ext>
                </a:extLst>
              </p:cNvPr>
              <p:cNvSpPr/>
              <p:nvPr/>
            </p:nvSpPr>
            <p:spPr>
              <a:xfrm>
                <a:off x="2499000" y="2581750"/>
                <a:ext cx="8172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9513" extrusionOk="0">
                    <a:moveTo>
                      <a:pt x="1" y="0"/>
                    </a:moveTo>
                    <a:cubicBezTo>
                      <a:pt x="22" y="11"/>
                      <a:pt x="32" y="21"/>
                      <a:pt x="53" y="42"/>
                    </a:cubicBezTo>
                    <a:cubicBezTo>
                      <a:pt x="157" y="136"/>
                      <a:pt x="240" y="260"/>
                      <a:pt x="302" y="395"/>
                    </a:cubicBezTo>
                    <a:cubicBezTo>
                      <a:pt x="385" y="561"/>
                      <a:pt x="437" y="747"/>
                      <a:pt x="478" y="934"/>
                    </a:cubicBezTo>
                    <a:cubicBezTo>
                      <a:pt x="530" y="1131"/>
                      <a:pt x="561" y="1339"/>
                      <a:pt x="582" y="1546"/>
                    </a:cubicBezTo>
                    <a:cubicBezTo>
                      <a:pt x="602" y="1743"/>
                      <a:pt x="623" y="1941"/>
                      <a:pt x="634" y="2137"/>
                    </a:cubicBezTo>
                    <a:cubicBezTo>
                      <a:pt x="644" y="2293"/>
                      <a:pt x="655" y="2459"/>
                      <a:pt x="676" y="2614"/>
                    </a:cubicBezTo>
                    <a:cubicBezTo>
                      <a:pt x="685" y="2687"/>
                      <a:pt x="706" y="2760"/>
                      <a:pt x="717" y="2843"/>
                    </a:cubicBezTo>
                    <a:cubicBezTo>
                      <a:pt x="738" y="2936"/>
                      <a:pt x="758" y="3029"/>
                      <a:pt x="789" y="3133"/>
                    </a:cubicBezTo>
                    <a:cubicBezTo>
                      <a:pt x="841" y="3320"/>
                      <a:pt x="914" y="3506"/>
                      <a:pt x="987" y="3683"/>
                    </a:cubicBezTo>
                    <a:cubicBezTo>
                      <a:pt x="1142" y="4057"/>
                      <a:pt x="1339" y="4409"/>
                      <a:pt x="1536" y="4762"/>
                    </a:cubicBezTo>
                    <a:cubicBezTo>
                      <a:pt x="1723" y="5115"/>
                      <a:pt x="1920" y="5477"/>
                      <a:pt x="2086" y="5841"/>
                    </a:cubicBezTo>
                    <a:cubicBezTo>
                      <a:pt x="2200" y="6111"/>
                      <a:pt x="2304" y="6380"/>
                      <a:pt x="2366" y="6650"/>
                    </a:cubicBezTo>
                    <a:cubicBezTo>
                      <a:pt x="2397" y="6784"/>
                      <a:pt x="2428" y="6909"/>
                      <a:pt x="2439" y="7033"/>
                    </a:cubicBezTo>
                    <a:cubicBezTo>
                      <a:pt x="2449" y="7158"/>
                      <a:pt x="2460" y="7282"/>
                      <a:pt x="2449" y="7407"/>
                    </a:cubicBezTo>
                    <a:cubicBezTo>
                      <a:pt x="2439" y="7635"/>
                      <a:pt x="2397" y="7874"/>
                      <a:pt x="2324" y="8091"/>
                    </a:cubicBezTo>
                    <a:cubicBezTo>
                      <a:pt x="2252" y="8310"/>
                      <a:pt x="2148" y="8506"/>
                      <a:pt x="2013" y="8693"/>
                    </a:cubicBezTo>
                    <a:cubicBezTo>
                      <a:pt x="1951" y="8776"/>
                      <a:pt x="1879" y="8859"/>
                      <a:pt x="1806" y="8942"/>
                    </a:cubicBezTo>
                    <a:cubicBezTo>
                      <a:pt x="1734" y="9015"/>
                      <a:pt x="1651" y="9087"/>
                      <a:pt x="1557" y="9160"/>
                    </a:cubicBezTo>
                    <a:cubicBezTo>
                      <a:pt x="1381" y="9285"/>
                      <a:pt x="1183" y="9398"/>
                      <a:pt x="976" y="9461"/>
                    </a:cubicBezTo>
                    <a:cubicBezTo>
                      <a:pt x="924" y="9481"/>
                      <a:pt x="883" y="9492"/>
                      <a:pt x="831" y="9513"/>
                    </a:cubicBezTo>
                    <a:lnTo>
                      <a:pt x="1028" y="9513"/>
                    </a:lnTo>
                    <a:cubicBezTo>
                      <a:pt x="1111" y="9513"/>
                      <a:pt x="1194" y="9513"/>
                      <a:pt x="1277" y="9502"/>
                    </a:cubicBezTo>
                    <a:cubicBezTo>
                      <a:pt x="1422" y="9492"/>
                      <a:pt x="1557" y="9471"/>
                      <a:pt x="1681" y="9440"/>
                    </a:cubicBezTo>
                    <a:cubicBezTo>
                      <a:pt x="1806" y="9409"/>
                      <a:pt x="1930" y="9368"/>
                      <a:pt x="2065" y="9315"/>
                    </a:cubicBezTo>
                    <a:cubicBezTo>
                      <a:pt x="2304" y="9212"/>
                      <a:pt x="2522" y="9046"/>
                      <a:pt x="2698" y="8849"/>
                    </a:cubicBezTo>
                    <a:cubicBezTo>
                      <a:pt x="2875" y="8662"/>
                      <a:pt x="3009" y="8444"/>
                      <a:pt x="3103" y="8195"/>
                    </a:cubicBezTo>
                    <a:cubicBezTo>
                      <a:pt x="3175" y="7988"/>
                      <a:pt x="3227" y="7749"/>
                      <a:pt x="3248" y="7480"/>
                    </a:cubicBezTo>
                    <a:cubicBezTo>
                      <a:pt x="3269" y="7252"/>
                      <a:pt x="3258" y="7003"/>
                      <a:pt x="3216" y="6722"/>
                    </a:cubicBezTo>
                    <a:cubicBezTo>
                      <a:pt x="3144" y="6131"/>
                      <a:pt x="2958" y="5581"/>
                      <a:pt x="2812" y="5156"/>
                    </a:cubicBezTo>
                    <a:cubicBezTo>
                      <a:pt x="2677" y="4783"/>
                      <a:pt x="2522" y="4419"/>
                      <a:pt x="2377" y="4057"/>
                    </a:cubicBezTo>
                    <a:lnTo>
                      <a:pt x="2356" y="4015"/>
                    </a:lnTo>
                    <a:lnTo>
                      <a:pt x="2241" y="3735"/>
                    </a:lnTo>
                    <a:cubicBezTo>
                      <a:pt x="2179" y="3600"/>
                      <a:pt x="2128" y="3465"/>
                      <a:pt x="2075" y="3320"/>
                    </a:cubicBezTo>
                    <a:cubicBezTo>
                      <a:pt x="1983" y="3071"/>
                      <a:pt x="1879" y="2812"/>
                      <a:pt x="1785" y="2552"/>
                    </a:cubicBezTo>
                    <a:lnTo>
                      <a:pt x="1775" y="2521"/>
                    </a:lnTo>
                    <a:cubicBezTo>
                      <a:pt x="1630" y="2117"/>
                      <a:pt x="1474" y="1702"/>
                      <a:pt x="1308" y="1297"/>
                    </a:cubicBezTo>
                    <a:cubicBezTo>
                      <a:pt x="1215" y="1048"/>
                      <a:pt x="1111" y="800"/>
                      <a:pt x="966" y="581"/>
                    </a:cubicBezTo>
                    <a:cubicBezTo>
                      <a:pt x="893" y="457"/>
                      <a:pt x="810" y="353"/>
                      <a:pt x="717" y="270"/>
                    </a:cubicBezTo>
                    <a:cubicBezTo>
                      <a:pt x="676" y="229"/>
                      <a:pt x="623" y="187"/>
                      <a:pt x="572" y="156"/>
                    </a:cubicBezTo>
                    <a:cubicBezTo>
                      <a:pt x="519" y="115"/>
                      <a:pt x="457" y="83"/>
                      <a:pt x="374" y="53"/>
                    </a:cubicBezTo>
                    <a:cubicBezTo>
                      <a:pt x="281" y="11"/>
                      <a:pt x="178" y="0"/>
                      <a:pt x="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3518;p63">
                <a:extLst>
                  <a:ext uri="{FF2B5EF4-FFF2-40B4-BE49-F238E27FC236}">
                    <a16:creationId xmlns:a16="http://schemas.microsoft.com/office/drawing/2014/main" id="{9C207BCE-2584-43C9-94C8-87C30EDBBAC5}"/>
                  </a:ext>
                </a:extLst>
              </p:cNvPr>
              <p:cNvSpPr/>
              <p:nvPr/>
            </p:nvSpPr>
            <p:spPr>
              <a:xfrm>
                <a:off x="1995675" y="2690925"/>
                <a:ext cx="1211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4844" h="1277" extrusionOk="0">
                    <a:moveTo>
                      <a:pt x="726" y="1"/>
                    </a:moveTo>
                    <a:cubicBezTo>
                      <a:pt x="695" y="1"/>
                      <a:pt x="664" y="11"/>
                      <a:pt x="643" y="11"/>
                    </a:cubicBezTo>
                    <a:lnTo>
                      <a:pt x="72" y="11"/>
                    </a:lnTo>
                    <a:cubicBezTo>
                      <a:pt x="31" y="11"/>
                      <a:pt x="0" y="52"/>
                      <a:pt x="0" y="94"/>
                    </a:cubicBezTo>
                    <a:cubicBezTo>
                      <a:pt x="0" y="135"/>
                      <a:pt x="31" y="167"/>
                      <a:pt x="72" y="167"/>
                    </a:cubicBezTo>
                    <a:lnTo>
                      <a:pt x="467" y="167"/>
                    </a:lnTo>
                    <a:cubicBezTo>
                      <a:pt x="467" y="177"/>
                      <a:pt x="467" y="177"/>
                      <a:pt x="457" y="188"/>
                    </a:cubicBezTo>
                    <a:cubicBezTo>
                      <a:pt x="404" y="291"/>
                      <a:pt x="384" y="426"/>
                      <a:pt x="394" y="571"/>
                    </a:cubicBezTo>
                    <a:cubicBezTo>
                      <a:pt x="394" y="644"/>
                      <a:pt x="404" y="706"/>
                      <a:pt x="415" y="758"/>
                    </a:cubicBezTo>
                    <a:cubicBezTo>
                      <a:pt x="425" y="789"/>
                      <a:pt x="436" y="820"/>
                      <a:pt x="446" y="841"/>
                    </a:cubicBezTo>
                    <a:lnTo>
                      <a:pt x="477" y="903"/>
                    </a:lnTo>
                    <a:cubicBezTo>
                      <a:pt x="508" y="944"/>
                      <a:pt x="540" y="986"/>
                      <a:pt x="581" y="1027"/>
                    </a:cubicBezTo>
                    <a:cubicBezTo>
                      <a:pt x="560" y="1038"/>
                      <a:pt x="540" y="1059"/>
                      <a:pt x="540" y="1090"/>
                    </a:cubicBezTo>
                    <a:cubicBezTo>
                      <a:pt x="540" y="1131"/>
                      <a:pt x="581" y="1163"/>
                      <a:pt x="623" y="1163"/>
                    </a:cubicBezTo>
                    <a:lnTo>
                      <a:pt x="757" y="1163"/>
                    </a:lnTo>
                    <a:cubicBezTo>
                      <a:pt x="819" y="1204"/>
                      <a:pt x="881" y="1235"/>
                      <a:pt x="934" y="1266"/>
                    </a:cubicBezTo>
                    <a:cubicBezTo>
                      <a:pt x="944" y="1276"/>
                      <a:pt x="964" y="1276"/>
                      <a:pt x="975" y="1276"/>
                    </a:cubicBezTo>
                    <a:cubicBezTo>
                      <a:pt x="1006" y="1276"/>
                      <a:pt x="1027" y="1266"/>
                      <a:pt x="1037" y="1235"/>
                    </a:cubicBezTo>
                    <a:cubicBezTo>
                      <a:pt x="1058" y="1214"/>
                      <a:pt x="1058" y="1183"/>
                      <a:pt x="1037" y="1163"/>
                    </a:cubicBezTo>
                    <a:lnTo>
                      <a:pt x="1960" y="1163"/>
                    </a:lnTo>
                    <a:lnTo>
                      <a:pt x="4533" y="1173"/>
                    </a:lnTo>
                    <a:cubicBezTo>
                      <a:pt x="4544" y="1183"/>
                      <a:pt x="4564" y="1193"/>
                      <a:pt x="4585" y="1193"/>
                    </a:cubicBezTo>
                    <a:cubicBezTo>
                      <a:pt x="4595" y="1193"/>
                      <a:pt x="4627" y="1183"/>
                      <a:pt x="4637" y="1173"/>
                    </a:cubicBezTo>
                    <a:cubicBezTo>
                      <a:pt x="4678" y="1121"/>
                      <a:pt x="4699" y="1080"/>
                      <a:pt x="4720" y="1038"/>
                    </a:cubicBezTo>
                    <a:cubicBezTo>
                      <a:pt x="4751" y="997"/>
                      <a:pt x="4772" y="944"/>
                      <a:pt x="4782" y="903"/>
                    </a:cubicBezTo>
                    <a:cubicBezTo>
                      <a:pt x="4813" y="810"/>
                      <a:pt x="4834" y="706"/>
                      <a:pt x="4834" y="612"/>
                    </a:cubicBezTo>
                    <a:cubicBezTo>
                      <a:pt x="4844" y="416"/>
                      <a:pt x="4782" y="208"/>
                      <a:pt x="4689" y="52"/>
                    </a:cubicBezTo>
                    <a:cubicBezTo>
                      <a:pt x="4668" y="32"/>
                      <a:pt x="4647" y="22"/>
                      <a:pt x="4616" y="11"/>
                    </a:cubicBezTo>
                    <a:lnTo>
                      <a:pt x="798" y="11"/>
                    </a:lnTo>
                    <a:cubicBezTo>
                      <a:pt x="778" y="11"/>
                      <a:pt x="768" y="11"/>
                      <a:pt x="7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3519;p63">
                <a:extLst>
                  <a:ext uri="{FF2B5EF4-FFF2-40B4-BE49-F238E27FC236}">
                    <a16:creationId xmlns:a16="http://schemas.microsoft.com/office/drawing/2014/main" id="{1F44FE8F-5013-47B4-90FC-4459625DF510}"/>
                  </a:ext>
                </a:extLst>
              </p:cNvPr>
              <p:cNvSpPr/>
              <p:nvPr/>
            </p:nvSpPr>
            <p:spPr>
              <a:xfrm>
                <a:off x="1667100" y="2529625"/>
                <a:ext cx="364625" cy="194000"/>
              </a:xfrm>
              <a:custGeom>
                <a:avLst/>
                <a:gdLst/>
                <a:ahLst/>
                <a:cxnLst/>
                <a:rect l="l" t="t" r="r" b="b"/>
                <a:pathLst>
                  <a:path w="14585" h="7760" extrusionOk="0">
                    <a:moveTo>
                      <a:pt x="228" y="1"/>
                    </a:moveTo>
                    <a:lnTo>
                      <a:pt x="228" y="11"/>
                    </a:lnTo>
                    <a:lnTo>
                      <a:pt x="166" y="11"/>
                    </a:lnTo>
                    <a:cubicBezTo>
                      <a:pt x="145" y="22"/>
                      <a:pt x="125" y="22"/>
                      <a:pt x="104" y="32"/>
                    </a:cubicBezTo>
                    <a:cubicBezTo>
                      <a:pt x="94" y="42"/>
                      <a:pt x="83" y="42"/>
                      <a:pt x="62" y="52"/>
                    </a:cubicBezTo>
                    <a:lnTo>
                      <a:pt x="62" y="63"/>
                    </a:lnTo>
                    <a:lnTo>
                      <a:pt x="52" y="63"/>
                    </a:lnTo>
                    <a:lnTo>
                      <a:pt x="32" y="84"/>
                    </a:lnTo>
                    <a:cubicBezTo>
                      <a:pt x="32" y="94"/>
                      <a:pt x="21" y="94"/>
                      <a:pt x="21" y="105"/>
                    </a:cubicBezTo>
                    <a:lnTo>
                      <a:pt x="21" y="115"/>
                    </a:lnTo>
                    <a:lnTo>
                      <a:pt x="11" y="115"/>
                    </a:lnTo>
                    <a:lnTo>
                      <a:pt x="11" y="135"/>
                    </a:lnTo>
                    <a:cubicBezTo>
                      <a:pt x="0" y="146"/>
                      <a:pt x="0" y="156"/>
                      <a:pt x="0" y="156"/>
                    </a:cubicBezTo>
                    <a:lnTo>
                      <a:pt x="0" y="167"/>
                    </a:lnTo>
                    <a:lnTo>
                      <a:pt x="0" y="177"/>
                    </a:lnTo>
                    <a:lnTo>
                      <a:pt x="0" y="188"/>
                    </a:lnTo>
                    <a:lnTo>
                      <a:pt x="0" y="229"/>
                    </a:lnTo>
                    <a:lnTo>
                      <a:pt x="0" y="239"/>
                    </a:lnTo>
                    <a:cubicBezTo>
                      <a:pt x="0" y="239"/>
                      <a:pt x="0" y="250"/>
                      <a:pt x="11" y="250"/>
                    </a:cubicBezTo>
                    <a:lnTo>
                      <a:pt x="11" y="260"/>
                    </a:lnTo>
                    <a:cubicBezTo>
                      <a:pt x="11" y="271"/>
                      <a:pt x="11" y="280"/>
                      <a:pt x="21" y="291"/>
                    </a:cubicBezTo>
                    <a:cubicBezTo>
                      <a:pt x="21" y="301"/>
                      <a:pt x="21" y="312"/>
                      <a:pt x="32" y="322"/>
                    </a:cubicBezTo>
                    <a:cubicBezTo>
                      <a:pt x="32" y="333"/>
                      <a:pt x="32" y="343"/>
                      <a:pt x="42" y="354"/>
                    </a:cubicBezTo>
                    <a:lnTo>
                      <a:pt x="73" y="436"/>
                    </a:lnTo>
                    <a:lnTo>
                      <a:pt x="882" y="2117"/>
                    </a:lnTo>
                    <a:lnTo>
                      <a:pt x="1276" y="2957"/>
                    </a:lnTo>
                    <a:cubicBezTo>
                      <a:pt x="1681" y="3818"/>
                      <a:pt x="2086" y="4669"/>
                      <a:pt x="2490" y="5529"/>
                    </a:cubicBezTo>
                    <a:lnTo>
                      <a:pt x="2500" y="5540"/>
                    </a:lnTo>
                    <a:cubicBezTo>
                      <a:pt x="2770" y="6110"/>
                      <a:pt x="3050" y="6691"/>
                      <a:pt x="3319" y="7272"/>
                    </a:cubicBezTo>
                    <a:lnTo>
                      <a:pt x="3310" y="7272"/>
                    </a:lnTo>
                    <a:cubicBezTo>
                      <a:pt x="3268" y="7272"/>
                      <a:pt x="3227" y="7303"/>
                      <a:pt x="3227" y="7345"/>
                    </a:cubicBezTo>
                    <a:cubicBezTo>
                      <a:pt x="3227" y="7386"/>
                      <a:pt x="3268" y="7428"/>
                      <a:pt x="3310" y="7428"/>
                    </a:cubicBezTo>
                    <a:lnTo>
                      <a:pt x="3393" y="7428"/>
                    </a:lnTo>
                    <a:cubicBezTo>
                      <a:pt x="3444" y="7521"/>
                      <a:pt x="3485" y="7625"/>
                      <a:pt x="3538" y="7718"/>
                    </a:cubicBezTo>
                    <a:cubicBezTo>
                      <a:pt x="3548" y="7739"/>
                      <a:pt x="3568" y="7760"/>
                      <a:pt x="3600" y="7760"/>
                    </a:cubicBezTo>
                    <a:cubicBezTo>
                      <a:pt x="3610" y="7760"/>
                      <a:pt x="3631" y="7749"/>
                      <a:pt x="3641" y="7749"/>
                    </a:cubicBezTo>
                    <a:cubicBezTo>
                      <a:pt x="3651" y="7739"/>
                      <a:pt x="3672" y="7718"/>
                      <a:pt x="3672" y="7698"/>
                    </a:cubicBezTo>
                    <a:cubicBezTo>
                      <a:pt x="3683" y="7687"/>
                      <a:pt x="3683" y="7666"/>
                      <a:pt x="3662" y="7645"/>
                    </a:cubicBezTo>
                    <a:cubicBezTo>
                      <a:pt x="3631" y="7573"/>
                      <a:pt x="3600" y="7500"/>
                      <a:pt x="3558" y="7428"/>
                    </a:cubicBezTo>
                    <a:lnTo>
                      <a:pt x="14326" y="7428"/>
                    </a:lnTo>
                    <a:cubicBezTo>
                      <a:pt x="14346" y="7428"/>
                      <a:pt x="14356" y="7417"/>
                      <a:pt x="14377" y="7407"/>
                    </a:cubicBezTo>
                    <a:lnTo>
                      <a:pt x="14409" y="7469"/>
                    </a:lnTo>
                    <a:lnTo>
                      <a:pt x="14439" y="7542"/>
                    </a:lnTo>
                    <a:cubicBezTo>
                      <a:pt x="14450" y="7562"/>
                      <a:pt x="14471" y="7573"/>
                      <a:pt x="14502" y="7573"/>
                    </a:cubicBezTo>
                    <a:cubicBezTo>
                      <a:pt x="14512" y="7573"/>
                      <a:pt x="14533" y="7573"/>
                      <a:pt x="14543" y="7562"/>
                    </a:cubicBezTo>
                    <a:cubicBezTo>
                      <a:pt x="14564" y="7552"/>
                      <a:pt x="14575" y="7542"/>
                      <a:pt x="14575" y="7521"/>
                    </a:cubicBezTo>
                    <a:cubicBezTo>
                      <a:pt x="14585" y="7500"/>
                      <a:pt x="14575" y="7479"/>
                      <a:pt x="14575" y="7459"/>
                    </a:cubicBezTo>
                    <a:lnTo>
                      <a:pt x="14554" y="7417"/>
                    </a:lnTo>
                    <a:lnTo>
                      <a:pt x="14492" y="7303"/>
                    </a:lnTo>
                    <a:lnTo>
                      <a:pt x="14222" y="6723"/>
                    </a:lnTo>
                    <a:lnTo>
                      <a:pt x="13361" y="4918"/>
                    </a:lnTo>
                    <a:cubicBezTo>
                      <a:pt x="12966" y="4077"/>
                      <a:pt x="12562" y="3237"/>
                      <a:pt x="12168" y="2397"/>
                    </a:cubicBezTo>
                    <a:lnTo>
                      <a:pt x="11546" y="1100"/>
                    </a:lnTo>
                    <a:lnTo>
                      <a:pt x="11058" y="63"/>
                    </a:lnTo>
                    <a:cubicBezTo>
                      <a:pt x="11058" y="63"/>
                      <a:pt x="11058" y="52"/>
                      <a:pt x="11048" y="52"/>
                    </a:cubicBezTo>
                    <a:cubicBezTo>
                      <a:pt x="11048" y="42"/>
                      <a:pt x="11048" y="42"/>
                      <a:pt x="11037" y="32"/>
                    </a:cubicBezTo>
                    <a:cubicBezTo>
                      <a:pt x="11027" y="22"/>
                      <a:pt x="11016" y="22"/>
                      <a:pt x="11016" y="11"/>
                    </a:cubicBezTo>
                    <a:lnTo>
                      <a:pt x="11016" y="22"/>
                    </a:lnTo>
                    <a:cubicBezTo>
                      <a:pt x="11016" y="11"/>
                      <a:pt x="11006" y="11"/>
                      <a:pt x="10996" y="11"/>
                    </a:cubicBezTo>
                    <a:cubicBezTo>
                      <a:pt x="10996" y="1"/>
                      <a:pt x="10986" y="1"/>
                      <a:pt x="10975" y="1"/>
                    </a:cubicBezTo>
                    <a:close/>
                  </a:path>
                </a:pathLst>
              </a:custGeom>
              <a:solidFill>
                <a:srgbClr val="CDD6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3520;p63">
                <a:extLst>
                  <a:ext uri="{FF2B5EF4-FFF2-40B4-BE49-F238E27FC236}">
                    <a16:creationId xmlns:a16="http://schemas.microsoft.com/office/drawing/2014/main" id="{6C1146E6-0FF6-4B1A-8097-40C5C2172F66}"/>
                  </a:ext>
                </a:extLst>
              </p:cNvPr>
              <p:cNvSpPr/>
              <p:nvPr/>
            </p:nvSpPr>
            <p:spPr>
              <a:xfrm>
                <a:off x="1932400" y="2529625"/>
                <a:ext cx="99325" cy="189350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7574" extrusionOk="0">
                    <a:moveTo>
                      <a:pt x="0" y="1"/>
                    </a:moveTo>
                    <a:cubicBezTo>
                      <a:pt x="457" y="944"/>
                      <a:pt x="902" y="1899"/>
                      <a:pt x="1349" y="2853"/>
                    </a:cubicBezTo>
                    <a:lnTo>
                      <a:pt x="2967" y="6276"/>
                    </a:lnTo>
                    <a:cubicBezTo>
                      <a:pt x="3143" y="6660"/>
                      <a:pt x="3329" y="7044"/>
                      <a:pt x="3506" y="7428"/>
                    </a:cubicBezTo>
                    <a:lnTo>
                      <a:pt x="3714" y="7428"/>
                    </a:lnTo>
                    <a:cubicBezTo>
                      <a:pt x="3734" y="7428"/>
                      <a:pt x="3744" y="7417"/>
                      <a:pt x="3755" y="7407"/>
                    </a:cubicBezTo>
                    <a:lnTo>
                      <a:pt x="3797" y="7469"/>
                    </a:lnTo>
                    <a:lnTo>
                      <a:pt x="3827" y="7542"/>
                    </a:lnTo>
                    <a:cubicBezTo>
                      <a:pt x="3838" y="7562"/>
                      <a:pt x="3859" y="7573"/>
                      <a:pt x="3890" y="7573"/>
                    </a:cubicBezTo>
                    <a:cubicBezTo>
                      <a:pt x="3900" y="7573"/>
                      <a:pt x="3921" y="7573"/>
                      <a:pt x="3931" y="7562"/>
                    </a:cubicBezTo>
                    <a:cubicBezTo>
                      <a:pt x="3952" y="7552"/>
                      <a:pt x="3963" y="7542"/>
                      <a:pt x="3963" y="7521"/>
                    </a:cubicBezTo>
                    <a:cubicBezTo>
                      <a:pt x="3973" y="7500"/>
                      <a:pt x="3973" y="7479"/>
                      <a:pt x="3963" y="7459"/>
                    </a:cubicBezTo>
                    <a:lnTo>
                      <a:pt x="3942" y="7417"/>
                    </a:lnTo>
                    <a:lnTo>
                      <a:pt x="3880" y="7303"/>
                    </a:lnTo>
                    <a:lnTo>
                      <a:pt x="3610" y="6723"/>
                    </a:lnTo>
                    <a:lnTo>
                      <a:pt x="2749" y="4918"/>
                    </a:lnTo>
                    <a:cubicBezTo>
                      <a:pt x="2354" y="4077"/>
                      <a:pt x="1950" y="3237"/>
                      <a:pt x="1556" y="2397"/>
                    </a:cubicBezTo>
                    <a:lnTo>
                      <a:pt x="934" y="1090"/>
                    </a:lnTo>
                    <a:lnTo>
                      <a:pt x="457" y="73"/>
                    </a:lnTo>
                    <a:cubicBezTo>
                      <a:pt x="446" y="63"/>
                      <a:pt x="446" y="52"/>
                      <a:pt x="436" y="42"/>
                    </a:cubicBezTo>
                    <a:lnTo>
                      <a:pt x="415" y="22"/>
                    </a:lnTo>
                    <a:lnTo>
                      <a:pt x="425" y="32"/>
                    </a:lnTo>
                    <a:cubicBezTo>
                      <a:pt x="415" y="22"/>
                      <a:pt x="404" y="22"/>
                      <a:pt x="404" y="11"/>
                    </a:cubicBezTo>
                    <a:lnTo>
                      <a:pt x="404" y="22"/>
                    </a:lnTo>
                    <a:cubicBezTo>
                      <a:pt x="404" y="11"/>
                      <a:pt x="394" y="11"/>
                      <a:pt x="384" y="11"/>
                    </a:cubicBezTo>
                    <a:cubicBezTo>
                      <a:pt x="384" y="1"/>
                      <a:pt x="374" y="1"/>
                      <a:pt x="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3521;p63">
                <a:extLst>
                  <a:ext uri="{FF2B5EF4-FFF2-40B4-BE49-F238E27FC236}">
                    <a16:creationId xmlns:a16="http://schemas.microsoft.com/office/drawing/2014/main" id="{EE86FE0E-3F4D-4DEC-9EC2-FF3520F38470}"/>
                  </a:ext>
                </a:extLst>
              </p:cNvPr>
              <p:cNvSpPr/>
              <p:nvPr/>
            </p:nvSpPr>
            <p:spPr>
              <a:xfrm>
                <a:off x="1746200" y="2529375"/>
                <a:ext cx="273875" cy="194250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7770" extrusionOk="0">
                    <a:moveTo>
                      <a:pt x="6483" y="0"/>
                    </a:moveTo>
                    <a:lnTo>
                      <a:pt x="6483" y="11"/>
                    </a:lnTo>
                    <a:cubicBezTo>
                      <a:pt x="6452" y="177"/>
                      <a:pt x="6421" y="343"/>
                      <a:pt x="6379" y="509"/>
                    </a:cubicBezTo>
                    <a:cubicBezTo>
                      <a:pt x="6286" y="882"/>
                      <a:pt x="6162" y="1256"/>
                      <a:pt x="6006" y="1629"/>
                    </a:cubicBezTo>
                    <a:cubicBezTo>
                      <a:pt x="5715" y="2355"/>
                      <a:pt x="5311" y="3050"/>
                      <a:pt x="4803" y="3693"/>
                    </a:cubicBezTo>
                    <a:cubicBezTo>
                      <a:pt x="4305" y="4336"/>
                      <a:pt x="3735" y="4907"/>
                      <a:pt x="3091" y="5405"/>
                    </a:cubicBezTo>
                    <a:cubicBezTo>
                      <a:pt x="2448" y="5903"/>
                      <a:pt x="1753" y="6307"/>
                      <a:pt x="1027" y="6608"/>
                    </a:cubicBezTo>
                    <a:cubicBezTo>
                      <a:pt x="716" y="6743"/>
                      <a:pt x="384" y="6846"/>
                      <a:pt x="63" y="6940"/>
                    </a:cubicBezTo>
                    <a:lnTo>
                      <a:pt x="21" y="6950"/>
                    </a:lnTo>
                    <a:lnTo>
                      <a:pt x="0" y="6961"/>
                    </a:lnTo>
                    <a:lnTo>
                      <a:pt x="31" y="7023"/>
                    </a:lnTo>
                    <a:lnTo>
                      <a:pt x="52" y="7054"/>
                    </a:lnTo>
                    <a:cubicBezTo>
                      <a:pt x="83" y="7127"/>
                      <a:pt x="114" y="7189"/>
                      <a:pt x="146" y="7251"/>
                    </a:cubicBezTo>
                    <a:lnTo>
                      <a:pt x="146" y="7261"/>
                    </a:lnTo>
                    <a:lnTo>
                      <a:pt x="155" y="7282"/>
                    </a:lnTo>
                    <a:lnTo>
                      <a:pt x="146" y="7282"/>
                    </a:lnTo>
                    <a:cubicBezTo>
                      <a:pt x="93" y="7282"/>
                      <a:pt x="63" y="7313"/>
                      <a:pt x="63" y="7355"/>
                    </a:cubicBezTo>
                    <a:cubicBezTo>
                      <a:pt x="63" y="7406"/>
                      <a:pt x="93" y="7438"/>
                      <a:pt x="146" y="7438"/>
                    </a:cubicBezTo>
                    <a:lnTo>
                      <a:pt x="229" y="7438"/>
                    </a:lnTo>
                    <a:cubicBezTo>
                      <a:pt x="280" y="7531"/>
                      <a:pt x="321" y="7635"/>
                      <a:pt x="374" y="7728"/>
                    </a:cubicBezTo>
                    <a:cubicBezTo>
                      <a:pt x="384" y="7759"/>
                      <a:pt x="404" y="7770"/>
                      <a:pt x="436" y="7770"/>
                    </a:cubicBezTo>
                    <a:cubicBezTo>
                      <a:pt x="457" y="7770"/>
                      <a:pt x="467" y="7770"/>
                      <a:pt x="477" y="7759"/>
                    </a:cubicBezTo>
                    <a:cubicBezTo>
                      <a:pt x="498" y="7749"/>
                      <a:pt x="508" y="7728"/>
                      <a:pt x="519" y="7718"/>
                    </a:cubicBezTo>
                    <a:cubicBezTo>
                      <a:pt x="519" y="7697"/>
                      <a:pt x="519" y="7676"/>
                      <a:pt x="508" y="7655"/>
                    </a:cubicBezTo>
                    <a:lnTo>
                      <a:pt x="415" y="7469"/>
                    </a:lnTo>
                    <a:lnTo>
                      <a:pt x="404" y="7438"/>
                    </a:lnTo>
                    <a:lnTo>
                      <a:pt x="10954" y="7438"/>
                    </a:lnTo>
                    <a:lnTo>
                      <a:pt x="10415" y="6297"/>
                    </a:lnTo>
                    <a:lnTo>
                      <a:pt x="10415" y="6286"/>
                    </a:lnTo>
                    <a:lnTo>
                      <a:pt x="9606" y="4564"/>
                    </a:lnTo>
                    <a:lnTo>
                      <a:pt x="8797" y="2863"/>
                    </a:lnTo>
                    <a:cubicBezTo>
                      <a:pt x="8350" y="1909"/>
                      <a:pt x="7905" y="965"/>
                      <a:pt x="7448" y="11"/>
                    </a:cubicBezTo>
                    <a:lnTo>
                      <a:pt x="7448" y="0"/>
                    </a:ln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3522;p63">
                <a:extLst>
                  <a:ext uri="{FF2B5EF4-FFF2-40B4-BE49-F238E27FC236}">
                    <a16:creationId xmlns:a16="http://schemas.microsoft.com/office/drawing/2014/main" id="{1CBB4B28-BF84-48CF-BF01-37E547F314C8}"/>
                  </a:ext>
                </a:extLst>
              </p:cNvPr>
              <p:cNvSpPr/>
              <p:nvPr/>
            </p:nvSpPr>
            <p:spPr>
              <a:xfrm>
                <a:off x="1804275" y="2605400"/>
                <a:ext cx="35300" cy="3155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262" extrusionOk="0">
                    <a:moveTo>
                      <a:pt x="706" y="1"/>
                    </a:moveTo>
                    <a:cubicBezTo>
                      <a:pt x="438" y="1"/>
                      <a:pt x="189" y="175"/>
                      <a:pt x="105" y="444"/>
                    </a:cubicBezTo>
                    <a:cubicBezTo>
                      <a:pt x="1" y="776"/>
                      <a:pt x="188" y="1129"/>
                      <a:pt x="520" y="1233"/>
                    </a:cubicBezTo>
                    <a:cubicBezTo>
                      <a:pt x="582" y="1252"/>
                      <a:pt x="645" y="1261"/>
                      <a:pt x="706" y="1261"/>
                    </a:cubicBezTo>
                    <a:cubicBezTo>
                      <a:pt x="975" y="1261"/>
                      <a:pt x="1224" y="1088"/>
                      <a:pt x="1308" y="818"/>
                    </a:cubicBezTo>
                    <a:cubicBezTo>
                      <a:pt x="1412" y="486"/>
                      <a:pt x="1225" y="133"/>
                      <a:pt x="893" y="29"/>
                    </a:cubicBezTo>
                    <a:cubicBezTo>
                      <a:pt x="831" y="10"/>
                      <a:pt x="768" y="1"/>
                      <a:pt x="7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3523;p63">
                <a:extLst>
                  <a:ext uri="{FF2B5EF4-FFF2-40B4-BE49-F238E27FC236}">
                    <a16:creationId xmlns:a16="http://schemas.microsoft.com/office/drawing/2014/main" id="{BFA96C65-ECC8-405A-BD4A-D96574C827B7}"/>
                  </a:ext>
                </a:extLst>
              </p:cNvPr>
              <p:cNvSpPr/>
              <p:nvPr/>
            </p:nvSpPr>
            <p:spPr>
              <a:xfrm>
                <a:off x="1794675" y="2600925"/>
                <a:ext cx="1377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90" extrusionOk="0">
                    <a:moveTo>
                      <a:pt x="272" y="0"/>
                    </a:moveTo>
                    <a:cubicBezTo>
                      <a:pt x="171" y="0"/>
                      <a:pt x="76" y="68"/>
                      <a:pt x="42" y="178"/>
                    </a:cubicBezTo>
                    <a:cubicBezTo>
                      <a:pt x="1" y="302"/>
                      <a:pt x="74" y="437"/>
                      <a:pt x="198" y="478"/>
                    </a:cubicBezTo>
                    <a:cubicBezTo>
                      <a:pt x="224" y="486"/>
                      <a:pt x="249" y="490"/>
                      <a:pt x="274" y="490"/>
                    </a:cubicBezTo>
                    <a:cubicBezTo>
                      <a:pt x="381" y="490"/>
                      <a:pt x="476" y="422"/>
                      <a:pt x="509" y="312"/>
                    </a:cubicBezTo>
                    <a:cubicBezTo>
                      <a:pt x="551" y="188"/>
                      <a:pt x="478" y="53"/>
                      <a:pt x="343" y="12"/>
                    </a:cubicBezTo>
                    <a:cubicBezTo>
                      <a:pt x="320" y="4"/>
                      <a:pt x="296" y="0"/>
                      <a:pt x="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3524;p63">
                <a:extLst>
                  <a:ext uri="{FF2B5EF4-FFF2-40B4-BE49-F238E27FC236}">
                    <a16:creationId xmlns:a16="http://schemas.microsoft.com/office/drawing/2014/main" id="{B4B5C1CA-831D-4D38-89A4-FDB5427BADC4}"/>
                  </a:ext>
                </a:extLst>
              </p:cNvPr>
              <p:cNvSpPr/>
              <p:nvPr/>
            </p:nvSpPr>
            <p:spPr>
              <a:xfrm>
                <a:off x="1711450" y="2729825"/>
                <a:ext cx="98050" cy="502850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20114" extrusionOk="0">
                    <a:moveTo>
                      <a:pt x="1909" y="1"/>
                    </a:moveTo>
                    <a:cubicBezTo>
                      <a:pt x="1877" y="1"/>
                      <a:pt x="1857" y="11"/>
                      <a:pt x="1847" y="22"/>
                    </a:cubicBezTo>
                    <a:cubicBezTo>
                      <a:pt x="1826" y="42"/>
                      <a:pt x="1815" y="63"/>
                      <a:pt x="1815" y="84"/>
                    </a:cubicBezTo>
                    <a:lnTo>
                      <a:pt x="1784" y="395"/>
                    </a:lnTo>
                    <a:lnTo>
                      <a:pt x="1764" y="716"/>
                    </a:lnTo>
                    <a:cubicBezTo>
                      <a:pt x="1753" y="716"/>
                      <a:pt x="1753" y="727"/>
                      <a:pt x="1753" y="737"/>
                    </a:cubicBezTo>
                    <a:lnTo>
                      <a:pt x="1753" y="768"/>
                    </a:lnTo>
                    <a:lnTo>
                      <a:pt x="1473" y="3901"/>
                    </a:lnTo>
                    <a:lnTo>
                      <a:pt x="1183" y="7055"/>
                    </a:lnTo>
                    <a:lnTo>
                      <a:pt x="985" y="9274"/>
                    </a:lnTo>
                    <a:lnTo>
                      <a:pt x="985" y="9305"/>
                    </a:lnTo>
                    <a:cubicBezTo>
                      <a:pt x="840" y="10840"/>
                      <a:pt x="706" y="12375"/>
                      <a:pt x="560" y="13901"/>
                    </a:cubicBezTo>
                    <a:lnTo>
                      <a:pt x="291" y="16960"/>
                    </a:lnTo>
                    <a:lnTo>
                      <a:pt x="10" y="20021"/>
                    </a:lnTo>
                    <a:lnTo>
                      <a:pt x="0" y="20114"/>
                    </a:lnTo>
                    <a:lnTo>
                      <a:pt x="1380" y="20114"/>
                    </a:lnTo>
                    <a:lnTo>
                      <a:pt x="1515" y="19046"/>
                    </a:lnTo>
                    <a:lnTo>
                      <a:pt x="1619" y="18278"/>
                    </a:lnTo>
                    <a:lnTo>
                      <a:pt x="1826" y="16608"/>
                    </a:lnTo>
                    <a:lnTo>
                      <a:pt x="2023" y="15125"/>
                    </a:lnTo>
                    <a:lnTo>
                      <a:pt x="2469" y="11660"/>
                    </a:lnTo>
                    <a:lnTo>
                      <a:pt x="2915" y="8196"/>
                    </a:lnTo>
                    <a:lnTo>
                      <a:pt x="3350" y="4782"/>
                    </a:lnTo>
                    <a:lnTo>
                      <a:pt x="3859" y="841"/>
                    </a:lnTo>
                    <a:lnTo>
                      <a:pt x="3921" y="333"/>
                    </a:lnTo>
                    <a:cubicBezTo>
                      <a:pt x="3921" y="312"/>
                      <a:pt x="3911" y="280"/>
                      <a:pt x="3901" y="271"/>
                    </a:cubicBezTo>
                    <a:cubicBezTo>
                      <a:pt x="3880" y="250"/>
                      <a:pt x="3859" y="239"/>
                      <a:pt x="3838" y="239"/>
                    </a:cubicBezTo>
                    <a:cubicBezTo>
                      <a:pt x="3818" y="239"/>
                      <a:pt x="3786" y="250"/>
                      <a:pt x="3776" y="271"/>
                    </a:cubicBezTo>
                    <a:cubicBezTo>
                      <a:pt x="3755" y="280"/>
                      <a:pt x="3755" y="301"/>
                      <a:pt x="3745" y="333"/>
                    </a:cubicBezTo>
                    <a:lnTo>
                      <a:pt x="3714" y="582"/>
                    </a:lnTo>
                    <a:lnTo>
                      <a:pt x="3714" y="633"/>
                    </a:lnTo>
                    <a:cubicBezTo>
                      <a:pt x="3599" y="571"/>
                      <a:pt x="3454" y="519"/>
                      <a:pt x="3288" y="478"/>
                    </a:cubicBezTo>
                    <a:cubicBezTo>
                      <a:pt x="3143" y="446"/>
                      <a:pt x="2988" y="437"/>
                      <a:pt x="2811" y="437"/>
                    </a:cubicBezTo>
                    <a:lnTo>
                      <a:pt x="2760" y="437"/>
                    </a:lnTo>
                    <a:cubicBezTo>
                      <a:pt x="2594" y="437"/>
                      <a:pt x="2417" y="457"/>
                      <a:pt x="2241" y="509"/>
                    </a:cubicBezTo>
                    <a:cubicBezTo>
                      <a:pt x="2137" y="529"/>
                      <a:pt x="2033" y="561"/>
                      <a:pt x="1940" y="602"/>
                    </a:cubicBezTo>
                    <a:lnTo>
                      <a:pt x="1971" y="343"/>
                    </a:lnTo>
                    <a:lnTo>
                      <a:pt x="1992" y="84"/>
                    </a:lnTo>
                    <a:cubicBezTo>
                      <a:pt x="1992" y="63"/>
                      <a:pt x="1981" y="42"/>
                      <a:pt x="1971" y="32"/>
                    </a:cubicBezTo>
                    <a:cubicBezTo>
                      <a:pt x="1950" y="11"/>
                      <a:pt x="1930" y="1"/>
                      <a:pt x="1909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3525;p63">
                <a:extLst>
                  <a:ext uri="{FF2B5EF4-FFF2-40B4-BE49-F238E27FC236}">
                    <a16:creationId xmlns:a16="http://schemas.microsoft.com/office/drawing/2014/main" id="{582C3C98-37FE-4890-B035-EEFE7C1B65CB}"/>
                  </a:ext>
                </a:extLst>
              </p:cNvPr>
              <p:cNvSpPr/>
              <p:nvPr/>
            </p:nvSpPr>
            <p:spPr>
              <a:xfrm>
                <a:off x="2345250" y="2725425"/>
                <a:ext cx="98550" cy="507250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20290" extrusionOk="0">
                    <a:moveTo>
                      <a:pt x="2022" y="0"/>
                    </a:moveTo>
                    <a:cubicBezTo>
                      <a:pt x="2002" y="0"/>
                      <a:pt x="1981" y="11"/>
                      <a:pt x="1960" y="21"/>
                    </a:cubicBezTo>
                    <a:cubicBezTo>
                      <a:pt x="1939" y="42"/>
                      <a:pt x="1939" y="62"/>
                      <a:pt x="1939" y="83"/>
                    </a:cubicBezTo>
                    <a:lnTo>
                      <a:pt x="1960" y="343"/>
                    </a:lnTo>
                    <a:lnTo>
                      <a:pt x="1992" y="602"/>
                    </a:lnTo>
                    <a:cubicBezTo>
                      <a:pt x="1898" y="560"/>
                      <a:pt x="1794" y="530"/>
                      <a:pt x="1690" y="498"/>
                    </a:cubicBezTo>
                    <a:cubicBezTo>
                      <a:pt x="1515" y="456"/>
                      <a:pt x="1338" y="436"/>
                      <a:pt x="1172" y="426"/>
                    </a:cubicBezTo>
                    <a:lnTo>
                      <a:pt x="1120" y="426"/>
                    </a:lnTo>
                    <a:cubicBezTo>
                      <a:pt x="944" y="426"/>
                      <a:pt x="788" y="447"/>
                      <a:pt x="643" y="477"/>
                    </a:cubicBezTo>
                    <a:cubicBezTo>
                      <a:pt x="477" y="509"/>
                      <a:pt x="342" y="560"/>
                      <a:pt x="217" y="633"/>
                    </a:cubicBezTo>
                    <a:lnTo>
                      <a:pt x="217" y="571"/>
                    </a:lnTo>
                    <a:lnTo>
                      <a:pt x="176" y="322"/>
                    </a:lnTo>
                    <a:cubicBezTo>
                      <a:pt x="176" y="301"/>
                      <a:pt x="176" y="281"/>
                      <a:pt x="155" y="260"/>
                    </a:cubicBezTo>
                    <a:cubicBezTo>
                      <a:pt x="134" y="249"/>
                      <a:pt x="114" y="239"/>
                      <a:pt x="93" y="239"/>
                    </a:cubicBezTo>
                    <a:cubicBezTo>
                      <a:pt x="72" y="239"/>
                      <a:pt x="51" y="249"/>
                      <a:pt x="31" y="260"/>
                    </a:cubicBezTo>
                    <a:cubicBezTo>
                      <a:pt x="21" y="281"/>
                      <a:pt x="0" y="301"/>
                      <a:pt x="10" y="322"/>
                    </a:cubicBezTo>
                    <a:lnTo>
                      <a:pt x="72" y="841"/>
                    </a:lnTo>
                    <a:lnTo>
                      <a:pt x="581" y="4782"/>
                    </a:lnTo>
                    <a:lnTo>
                      <a:pt x="1017" y="8195"/>
                    </a:lnTo>
                    <a:lnTo>
                      <a:pt x="1462" y="11659"/>
                    </a:lnTo>
                    <a:lnTo>
                      <a:pt x="1909" y="15124"/>
                    </a:lnTo>
                    <a:lnTo>
                      <a:pt x="2095" y="16597"/>
                    </a:lnTo>
                    <a:lnTo>
                      <a:pt x="2313" y="18277"/>
                    </a:lnTo>
                    <a:lnTo>
                      <a:pt x="2417" y="19045"/>
                    </a:lnTo>
                    <a:cubicBezTo>
                      <a:pt x="2469" y="19439"/>
                      <a:pt x="2520" y="19844"/>
                      <a:pt x="2573" y="20248"/>
                    </a:cubicBezTo>
                    <a:lnTo>
                      <a:pt x="2573" y="20259"/>
                    </a:lnTo>
                    <a:lnTo>
                      <a:pt x="2573" y="20280"/>
                    </a:lnTo>
                    <a:lnTo>
                      <a:pt x="3942" y="20290"/>
                    </a:lnTo>
                    <a:lnTo>
                      <a:pt x="3931" y="20207"/>
                    </a:lnTo>
                    <a:lnTo>
                      <a:pt x="3931" y="20103"/>
                    </a:lnTo>
                    <a:lnTo>
                      <a:pt x="3921" y="20020"/>
                    </a:lnTo>
                    <a:lnTo>
                      <a:pt x="3641" y="16960"/>
                    </a:lnTo>
                    <a:lnTo>
                      <a:pt x="3361" y="13900"/>
                    </a:lnTo>
                    <a:cubicBezTo>
                      <a:pt x="3226" y="12365"/>
                      <a:pt x="3091" y="10840"/>
                      <a:pt x="2946" y="9305"/>
                    </a:cubicBezTo>
                    <a:lnTo>
                      <a:pt x="2946" y="9274"/>
                    </a:lnTo>
                    <a:lnTo>
                      <a:pt x="2748" y="7054"/>
                    </a:lnTo>
                    <a:lnTo>
                      <a:pt x="2458" y="3900"/>
                    </a:lnTo>
                    <a:lnTo>
                      <a:pt x="2178" y="768"/>
                    </a:lnTo>
                    <a:lnTo>
                      <a:pt x="2178" y="737"/>
                    </a:lnTo>
                    <a:cubicBezTo>
                      <a:pt x="2178" y="726"/>
                      <a:pt x="2168" y="716"/>
                      <a:pt x="2168" y="705"/>
                    </a:cubicBezTo>
                    <a:lnTo>
                      <a:pt x="2137" y="394"/>
                    </a:lnTo>
                    <a:lnTo>
                      <a:pt x="2116" y="83"/>
                    </a:lnTo>
                    <a:cubicBezTo>
                      <a:pt x="2105" y="52"/>
                      <a:pt x="2105" y="32"/>
                      <a:pt x="2085" y="21"/>
                    </a:cubicBezTo>
                    <a:cubicBezTo>
                      <a:pt x="2075" y="0"/>
                      <a:pt x="2043" y="0"/>
                      <a:pt x="2022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3526;p63">
                <a:extLst>
                  <a:ext uri="{FF2B5EF4-FFF2-40B4-BE49-F238E27FC236}">
                    <a16:creationId xmlns:a16="http://schemas.microsoft.com/office/drawing/2014/main" id="{87E2F853-4A17-4DAD-9D27-E1CA3BDD0FF7}"/>
                  </a:ext>
                </a:extLst>
              </p:cNvPr>
              <p:cNvSpPr/>
              <p:nvPr/>
            </p:nvSpPr>
            <p:spPr>
              <a:xfrm>
                <a:off x="1678775" y="2710900"/>
                <a:ext cx="764250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30570" h="1598" extrusionOk="0">
                    <a:moveTo>
                      <a:pt x="312" y="0"/>
                    </a:moveTo>
                    <a:cubicBezTo>
                      <a:pt x="291" y="0"/>
                      <a:pt x="270" y="0"/>
                      <a:pt x="259" y="21"/>
                    </a:cubicBezTo>
                    <a:cubicBezTo>
                      <a:pt x="229" y="42"/>
                      <a:pt x="208" y="62"/>
                      <a:pt x="187" y="83"/>
                    </a:cubicBezTo>
                    <a:cubicBezTo>
                      <a:pt x="155" y="104"/>
                      <a:pt x="135" y="135"/>
                      <a:pt x="125" y="156"/>
                    </a:cubicBezTo>
                    <a:cubicBezTo>
                      <a:pt x="93" y="208"/>
                      <a:pt x="63" y="260"/>
                      <a:pt x="42" y="332"/>
                    </a:cubicBezTo>
                    <a:cubicBezTo>
                      <a:pt x="21" y="415"/>
                      <a:pt x="10" y="488"/>
                      <a:pt x="0" y="550"/>
                    </a:cubicBezTo>
                    <a:lnTo>
                      <a:pt x="0" y="779"/>
                    </a:lnTo>
                    <a:cubicBezTo>
                      <a:pt x="10" y="934"/>
                      <a:pt x="42" y="1079"/>
                      <a:pt x="83" y="1224"/>
                    </a:cubicBezTo>
                    <a:cubicBezTo>
                      <a:pt x="135" y="1369"/>
                      <a:pt x="197" y="1473"/>
                      <a:pt x="280" y="1556"/>
                    </a:cubicBezTo>
                    <a:cubicBezTo>
                      <a:pt x="280" y="1567"/>
                      <a:pt x="291" y="1567"/>
                      <a:pt x="301" y="1567"/>
                    </a:cubicBezTo>
                    <a:cubicBezTo>
                      <a:pt x="312" y="1588"/>
                      <a:pt x="332" y="1598"/>
                      <a:pt x="353" y="1598"/>
                    </a:cubicBezTo>
                    <a:lnTo>
                      <a:pt x="30248" y="1598"/>
                    </a:lnTo>
                    <a:cubicBezTo>
                      <a:pt x="30269" y="1598"/>
                      <a:pt x="30290" y="1588"/>
                      <a:pt x="30310" y="1567"/>
                    </a:cubicBezTo>
                    <a:cubicBezTo>
                      <a:pt x="30310" y="1556"/>
                      <a:pt x="30320" y="1556"/>
                      <a:pt x="30331" y="1546"/>
                    </a:cubicBezTo>
                    <a:cubicBezTo>
                      <a:pt x="30403" y="1442"/>
                      <a:pt x="30466" y="1318"/>
                      <a:pt x="30507" y="1183"/>
                    </a:cubicBezTo>
                    <a:cubicBezTo>
                      <a:pt x="30549" y="1048"/>
                      <a:pt x="30569" y="892"/>
                      <a:pt x="30569" y="747"/>
                    </a:cubicBezTo>
                    <a:cubicBezTo>
                      <a:pt x="30569" y="675"/>
                      <a:pt x="30559" y="602"/>
                      <a:pt x="30539" y="540"/>
                    </a:cubicBezTo>
                    <a:cubicBezTo>
                      <a:pt x="30528" y="477"/>
                      <a:pt x="30507" y="415"/>
                      <a:pt x="30476" y="343"/>
                    </a:cubicBezTo>
                    <a:cubicBezTo>
                      <a:pt x="30414" y="208"/>
                      <a:pt x="30320" y="104"/>
                      <a:pt x="30196" y="21"/>
                    </a:cubicBezTo>
                    <a:cubicBezTo>
                      <a:pt x="30186" y="11"/>
                      <a:pt x="30165" y="0"/>
                      <a:pt x="30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9"/>
          <p:cNvSpPr/>
          <p:nvPr/>
        </p:nvSpPr>
        <p:spPr>
          <a:xfrm>
            <a:off x="401527" y="576255"/>
            <a:ext cx="1997650" cy="1182794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9"/>
          <p:cNvSpPr txBox="1">
            <a:spLocks noGrp="1"/>
          </p:cNvSpPr>
          <p:nvPr>
            <p:ph type="title"/>
          </p:nvPr>
        </p:nvSpPr>
        <p:spPr>
          <a:xfrm>
            <a:off x="713099" y="1707850"/>
            <a:ext cx="4046697" cy="21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Compititors</a:t>
            </a:r>
            <a:endParaRPr dirty="0"/>
          </a:p>
        </p:txBody>
      </p:sp>
      <p:sp>
        <p:nvSpPr>
          <p:cNvPr id="1132" name="Google Shape;1132;p49"/>
          <p:cNvSpPr txBox="1">
            <a:spLocks noGrp="1"/>
          </p:cNvSpPr>
          <p:nvPr>
            <p:ph type="title" idx="2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1379" name="Google Shape;1379;p49"/>
          <p:cNvGrpSpPr/>
          <p:nvPr/>
        </p:nvGrpSpPr>
        <p:grpSpPr>
          <a:xfrm rot="-2394364">
            <a:off x="5941188" y="1064681"/>
            <a:ext cx="269136" cy="205931"/>
            <a:chOff x="-1165325" y="1368300"/>
            <a:chExt cx="157550" cy="120525"/>
          </a:xfrm>
        </p:grpSpPr>
        <p:sp>
          <p:nvSpPr>
            <p:cNvPr id="1380" name="Google Shape;1380;p4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49"/>
          <p:cNvGrpSpPr/>
          <p:nvPr/>
        </p:nvGrpSpPr>
        <p:grpSpPr>
          <a:xfrm rot="2699715">
            <a:off x="8265922" y="845715"/>
            <a:ext cx="269131" cy="205935"/>
            <a:chOff x="-1165325" y="1368300"/>
            <a:chExt cx="157550" cy="120525"/>
          </a:xfrm>
        </p:grpSpPr>
        <p:sp>
          <p:nvSpPr>
            <p:cNvPr id="1386" name="Google Shape;1386;p4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133;p49">
            <a:extLst>
              <a:ext uri="{FF2B5EF4-FFF2-40B4-BE49-F238E27FC236}">
                <a16:creationId xmlns:a16="http://schemas.microsoft.com/office/drawing/2014/main" id="{25081D0B-D8BB-47B9-9D33-CC11DD576081}"/>
              </a:ext>
            </a:extLst>
          </p:cNvPr>
          <p:cNvSpPr txBox="1">
            <a:spLocks/>
          </p:cNvSpPr>
          <p:nvPr/>
        </p:nvSpPr>
        <p:spPr>
          <a:xfrm>
            <a:off x="713099" y="3933192"/>
            <a:ext cx="3671105" cy="42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7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pPr marL="0" indent="0"/>
            <a:r>
              <a:rPr lang="en-US" dirty="0"/>
              <a:t>What features do competitors have?</a:t>
            </a:r>
          </a:p>
        </p:txBody>
      </p:sp>
      <p:sp>
        <p:nvSpPr>
          <p:cNvPr id="19" name="Google Shape;17152;p99">
            <a:extLst>
              <a:ext uri="{FF2B5EF4-FFF2-40B4-BE49-F238E27FC236}">
                <a16:creationId xmlns:a16="http://schemas.microsoft.com/office/drawing/2014/main" id="{D743606B-D6BA-4EF8-B63B-950B025BCA41}"/>
              </a:ext>
            </a:extLst>
          </p:cNvPr>
          <p:cNvSpPr/>
          <p:nvPr/>
        </p:nvSpPr>
        <p:spPr>
          <a:xfrm>
            <a:off x="5441211" y="1707850"/>
            <a:ext cx="2818252" cy="1969111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38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p67"/>
          <p:cNvSpPr/>
          <p:nvPr/>
        </p:nvSpPr>
        <p:spPr>
          <a:xfrm>
            <a:off x="246743" y="1114123"/>
            <a:ext cx="8650513" cy="3674517"/>
          </a:xfrm>
          <a:prstGeom prst="rect">
            <a:avLst/>
          </a:prstGeom>
          <a:solidFill>
            <a:schemeClr val="lt1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4" name="Google Shape;3894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Compititors Features</a:t>
            </a:r>
            <a:endParaRPr dirty="0"/>
          </a:p>
        </p:txBody>
      </p:sp>
      <p:graphicFrame>
        <p:nvGraphicFramePr>
          <p:cNvPr id="3895" name="Google Shape;3895;p67"/>
          <p:cNvGraphicFramePr/>
          <p:nvPr>
            <p:extLst>
              <p:ext uri="{D42A27DB-BD31-4B8C-83A1-F6EECF244321}">
                <p14:modId xmlns:p14="http://schemas.microsoft.com/office/powerpoint/2010/main" val="558870452"/>
              </p:ext>
            </p:extLst>
          </p:nvPr>
        </p:nvGraphicFramePr>
        <p:xfrm>
          <a:off x="246744" y="1168400"/>
          <a:ext cx="8650514" cy="3570244"/>
        </p:xfrm>
        <a:graphic>
          <a:graphicData uri="http://schemas.openxmlformats.org/drawingml/2006/table">
            <a:tbl>
              <a:tblPr>
                <a:noFill/>
                <a:tableStyleId>{F4B91031-5506-4421-8261-C1DB911D81CA}</a:tableStyleId>
              </a:tblPr>
              <a:tblGrid>
                <a:gridCol w="83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val="4001747189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3045024963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4123038580"/>
                    </a:ext>
                  </a:extLst>
                </a:gridCol>
                <a:gridCol w="1226457">
                  <a:extLst>
                    <a:ext uri="{9D8B030D-6E8A-4147-A177-3AD203B41FA5}">
                      <a16:colId xmlns:a16="http://schemas.microsoft.com/office/drawing/2014/main" val="182464479"/>
                    </a:ext>
                  </a:extLst>
                </a:gridCol>
                <a:gridCol w="711201">
                  <a:extLst>
                    <a:ext uri="{9D8B030D-6E8A-4147-A177-3AD203B41FA5}">
                      <a16:colId xmlns:a16="http://schemas.microsoft.com/office/drawing/2014/main" val="4171015437"/>
                    </a:ext>
                  </a:extLst>
                </a:gridCol>
              </a:tblGrid>
              <a:tr h="502191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Store</a:t>
                      </a:r>
                      <a:endParaRPr sz="12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Services</a:t>
                      </a:r>
                      <a:endParaRPr sz="12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8602"/>
                  </a:ext>
                </a:extLst>
              </a:tr>
              <a:tr h="502191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Wishlist</a:t>
                      </a:r>
                      <a:endParaRPr sz="12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Reviews</a:t>
                      </a:r>
                      <a:endParaRPr sz="12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Categories filter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Adoption</a:t>
                      </a:r>
                      <a:endParaRPr sz="12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Training</a:t>
                      </a:r>
                      <a:endParaRPr sz="12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Grooming</a:t>
                      </a:r>
                      <a:endParaRPr sz="12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Home visits</a:t>
                      </a:r>
                      <a:endParaRPr sz="12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Blog</a:t>
                      </a:r>
                      <a:endParaRPr sz="12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Vetwork</a:t>
                      </a:r>
                      <a:endParaRPr sz="1200" b="1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❌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❌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❌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❌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❌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600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600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❌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Happet</a:t>
                      </a:r>
                      <a:endParaRPr sz="1200" b="1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800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800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800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❌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❌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❌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❌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800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Petopia</a:t>
                      </a:r>
                      <a:endParaRPr sz="1200" b="1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❌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600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800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800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800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800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❌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600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2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The pet shop</a:t>
                      </a:r>
                      <a:endParaRPr sz="1200" b="1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800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❌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800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❌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❌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800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800" dirty="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❌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896" name="Google Shape;3896;p67"/>
          <p:cNvGrpSpPr/>
          <p:nvPr/>
        </p:nvGrpSpPr>
        <p:grpSpPr>
          <a:xfrm>
            <a:off x="8497478" y="838598"/>
            <a:ext cx="735473" cy="348368"/>
            <a:chOff x="9135762" y="679375"/>
            <a:chExt cx="735473" cy="348368"/>
          </a:xfrm>
        </p:grpSpPr>
        <p:sp>
          <p:nvSpPr>
            <p:cNvPr id="3897" name="Google Shape;3897;p67"/>
            <p:cNvSpPr/>
            <p:nvPr/>
          </p:nvSpPr>
          <p:spPr>
            <a:xfrm>
              <a:off x="9148599" y="685455"/>
              <a:ext cx="709800" cy="336208"/>
            </a:xfrm>
            <a:custGeom>
              <a:avLst/>
              <a:gdLst/>
              <a:ahLst/>
              <a:cxnLst/>
              <a:rect l="l" t="t" r="r" b="b"/>
              <a:pathLst>
                <a:path w="14525" h="6880" extrusionOk="0">
                  <a:moveTo>
                    <a:pt x="3861" y="0"/>
                  </a:moveTo>
                  <a:cubicBezTo>
                    <a:pt x="3279" y="0"/>
                    <a:pt x="2577" y="432"/>
                    <a:pt x="2319" y="960"/>
                  </a:cubicBezTo>
                  <a:lnTo>
                    <a:pt x="518" y="4540"/>
                  </a:lnTo>
                  <a:cubicBezTo>
                    <a:pt x="260" y="5068"/>
                    <a:pt x="529" y="5499"/>
                    <a:pt x="1111" y="5499"/>
                  </a:cubicBezTo>
                  <a:lnTo>
                    <a:pt x="615" y="5499"/>
                  </a:lnTo>
                  <a:cubicBezTo>
                    <a:pt x="281" y="5499"/>
                    <a:pt x="1" y="5780"/>
                    <a:pt x="1" y="6115"/>
                  </a:cubicBezTo>
                  <a:lnTo>
                    <a:pt x="1" y="6265"/>
                  </a:lnTo>
                  <a:cubicBezTo>
                    <a:pt x="1" y="6599"/>
                    <a:pt x="281" y="6880"/>
                    <a:pt x="615" y="6880"/>
                  </a:cubicBezTo>
                  <a:lnTo>
                    <a:pt x="13921" y="6880"/>
                  </a:lnTo>
                  <a:cubicBezTo>
                    <a:pt x="14255" y="6880"/>
                    <a:pt x="14525" y="6599"/>
                    <a:pt x="14525" y="6265"/>
                  </a:cubicBezTo>
                  <a:lnTo>
                    <a:pt x="14525" y="6115"/>
                  </a:lnTo>
                  <a:cubicBezTo>
                    <a:pt x="14525" y="5780"/>
                    <a:pt x="14255" y="5499"/>
                    <a:pt x="13921" y="5499"/>
                  </a:cubicBezTo>
                  <a:lnTo>
                    <a:pt x="13414" y="5499"/>
                  </a:lnTo>
                  <a:cubicBezTo>
                    <a:pt x="14007" y="5499"/>
                    <a:pt x="14277" y="5068"/>
                    <a:pt x="14007" y="4540"/>
                  </a:cubicBezTo>
                  <a:lnTo>
                    <a:pt x="12217" y="960"/>
                  </a:lnTo>
                  <a:cubicBezTo>
                    <a:pt x="11948" y="432"/>
                    <a:pt x="11258" y="0"/>
                    <a:pt x="10664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98" name="Google Shape;3898;p67"/>
            <p:cNvGrpSpPr/>
            <p:nvPr/>
          </p:nvGrpSpPr>
          <p:grpSpPr>
            <a:xfrm>
              <a:off x="9135762" y="679375"/>
              <a:ext cx="735473" cy="348368"/>
              <a:chOff x="9254175" y="679375"/>
              <a:chExt cx="735473" cy="348368"/>
            </a:xfrm>
          </p:grpSpPr>
          <p:sp>
            <p:nvSpPr>
              <p:cNvPr id="3899" name="Google Shape;3899;p67"/>
              <p:cNvSpPr/>
              <p:nvPr/>
            </p:nvSpPr>
            <p:spPr>
              <a:xfrm>
                <a:off x="9267289" y="679375"/>
                <a:ext cx="709801" cy="278492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5500" extrusionOk="0">
                    <a:moveTo>
                      <a:pt x="3602" y="1"/>
                    </a:moveTo>
                    <a:cubicBezTo>
                      <a:pt x="3020" y="1"/>
                      <a:pt x="2318" y="432"/>
                      <a:pt x="2060" y="950"/>
                    </a:cubicBezTo>
                    <a:lnTo>
                      <a:pt x="259" y="4541"/>
                    </a:lnTo>
                    <a:cubicBezTo>
                      <a:pt x="1" y="5068"/>
                      <a:pt x="270" y="5500"/>
                      <a:pt x="852" y="5500"/>
                    </a:cubicBezTo>
                    <a:lnTo>
                      <a:pt x="13155" y="5500"/>
                    </a:lnTo>
                    <a:cubicBezTo>
                      <a:pt x="13748" y="5500"/>
                      <a:pt x="14018" y="5068"/>
                      <a:pt x="13748" y="4541"/>
                    </a:cubicBezTo>
                    <a:lnTo>
                      <a:pt x="11958" y="950"/>
                    </a:lnTo>
                    <a:cubicBezTo>
                      <a:pt x="11689" y="432"/>
                      <a:pt x="10999" y="1"/>
                      <a:pt x="10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67"/>
              <p:cNvSpPr/>
              <p:nvPr/>
            </p:nvSpPr>
            <p:spPr>
              <a:xfrm>
                <a:off x="9254175" y="957816"/>
                <a:ext cx="735473" cy="69927"/>
              </a:xfrm>
              <a:custGeom>
                <a:avLst/>
                <a:gdLst/>
                <a:ahLst/>
                <a:cxnLst/>
                <a:rect l="l" t="t" r="r" b="b"/>
                <a:pathLst>
                  <a:path w="14525" h="1381" extrusionOk="0">
                    <a:moveTo>
                      <a:pt x="615" y="1"/>
                    </a:moveTo>
                    <a:cubicBezTo>
                      <a:pt x="281" y="1"/>
                      <a:pt x="1" y="281"/>
                      <a:pt x="1" y="616"/>
                    </a:cubicBezTo>
                    <a:lnTo>
                      <a:pt x="1" y="767"/>
                    </a:lnTo>
                    <a:cubicBezTo>
                      <a:pt x="1" y="1101"/>
                      <a:pt x="281" y="1381"/>
                      <a:pt x="615" y="1381"/>
                    </a:cubicBezTo>
                    <a:lnTo>
                      <a:pt x="13921" y="1381"/>
                    </a:lnTo>
                    <a:cubicBezTo>
                      <a:pt x="14255" y="1381"/>
                      <a:pt x="14525" y="1101"/>
                      <a:pt x="14525" y="767"/>
                    </a:cubicBezTo>
                    <a:lnTo>
                      <a:pt x="14525" y="616"/>
                    </a:lnTo>
                    <a:cubicBezTo>
                      <a:pt x="14525" y="281"/>
                      <a:pt x="14255" y="1"/>
                      <a:pt x="139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67"/>
              <p:cNvSpPr/>
              <p:nvPr/>
            </p:nvSpPr>
            <p:spPr>
              <a:xfrm>
                <a:off x="9561581" y="815886"/>
                <a:ext cx="120714" cy="12071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384" extrusionOk="0">
                    <a:moveTo>
                      <a:pt x="1197" y="0"/>
                    </a:moveTo>
                    <a:cubicBezTo>
                      <a:pt x="539" y="0"/>
                      <a:pt x="0" y="539"/>
                      <a:pt x="0" y="1186"/>
                    </a:cubicBezTo>
                    <a:cubicBezTo>
                      <a:pt x="0" y="1845"/>
                      <a:pt x="539" y="2384"/>
                      <a:pt x="1197" y="2384"/>
                    </a:cubicBezTo>
                    <a:cubicBezTo>
                      <a:pt x="1855" y="2384"/>
                      <a:pt x="2383" y="1845"/>
                      <a:pt x="2383" y="1186"/>
                    </a:cubicBezTo>
                    <a:cubicBezTo>
                      <a:pt x="2383" y="539"/>
                      <a:pt x="1855" y="0"/>
                      <a:pt x="11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67"/>
              <p:cNvSpPr/>
              <p:nvPr/>
            </p:nvSpPr>
            <p:spPr>
              <a:xfrm>
                <a:off x="9551201" y="723073"/>
                <a:ext cx="65572" cy="80864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597" extrusionOk="0">
                    <a:moveTo>
                      <a:pt x="648" y="0"/>
                    </a:moveTo>
                    <a:cubicBezTo>
                      <a:pt x="291" y="0"/>
                      <a:pt x="1" y="357"/>
                      <a:pt x="1" y="798"/>
                    </a:cubicBezTo>
                    <a:cubicBezTo>
                      <a:pt x="1" y="1241"/>
                      <a:pt x="291" y="1596"/>
                      <a:pt x="648" y="1596"/>
                    </a:cubicBezTo>
                    <a:cubicBezTo>
                      <a:pt x="1003" y="1596"/>
                      <a:pt x="1295" y="1241"/>
                      <a:pt x="1295" y="798"/>
                    </a:cubicBezTo>
                    <a:cubicBezTo>
                      <a:pt x="1295" y="357"/>
                      <a:pt x="1003" y="0"/>
                      <a:pt x="648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67"/>
              <p:cNvSpPr/>
              <p:nvPr/>
            </p:nvSpPr>
            <p:spPr>
              <a:xfrm>
                <a:off x="9504262" y="792949"/>
                <a:ext cx="55142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338" extrusionOk="0">
                    <a:moveTo>
                      <a:pt x="550" y="0"/>
                    </a:moveTo>
                    <a:cubicBezTo>
                      <a:pt x="248" y="0"/>
                      <a:pt x="0" y="302"/>
                      <a:pt x="0" y="669"/>
                    </a:cubicBezTo>
                    <a:cubicBezTo>
                      <a:pt x="0" y="1036"/>
                      <a:pt x="248" y="1337"/>
                      <a:pt x="550" y="1337"/>
                    </a:cubicBezTo>
                    <a:cubicBezTo>
                      <a:pt x="841" y="1337"/>
                      <a:pt x="1089" y="1036"/>
                      <a:pt x="1089" y="669"/>
                    </a:cubicBezTo>
                    <a:cubicBezTo>
                      <a:pt x="1089" y="302"/>
                      <a:pt x="841" y="0"/>
                      <a:pt x="550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67"/>
              <p:cNvSpPr/>
              <p:nvPr/>
            </p:nvSpPr>
            <p:spPr>
              <a:xfrm>
                <a:off x="9627660" y="723073"/>
                <a:ext cx="65572" cy="80864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597" extrusionOk="0">
                    <a:moveTo>
                      <a:pt x="647" y="0"/>
                    </a:moveTo>
                    <a:cubicBezTo>
                      <a:pt x="281" y="0"/>
                      <a:pt x="0" y="357"/>
                      <a:pt x="0" y="798"/>
                    </a:cubicBezTo>
                    <a:cubicBezTo>
                      <a:pt x="0" y="1241"/>
                      <a:pt x="281" y="1596"/>
                      <a:pt x="647" y="1596"/>
                    </a:cubicBezTo>
                    <a:cubicBezTo>
                      <a:pt x="1003" y="1596"/>
                      <a:pt x="1294" y="1241"/>
                      <a:pt x="1294" y="798"/>
                    </a:cubicBezTo>
                    <a:cubicBezTo>
                      <a:pt x="1294" y="357"/>
                      <a:pt x="1003" y="0"/>
                      <a:pt x="6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67"/>
              <p:cNvSpPr/>
              <p:nvPr/>
            </p:nvSpPr>
            <p:spPr>
              <a:xfrm>
                <a:off x="9684928" y="792949"/>
                <a:ext cx="54686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1338" extrusionOk="0">
                    <a:moveTo>
                      <a:pt x="540" y="0"/>
                    </a:moveTo>
                    <a:cubicBezTo>
                      <a:pt x="238" y="0"/>
                      <a:pt x="1" y="302"/>
                      <a:pt x="1" y="669"/>
                    </a:cubicBezTo>
                    <a:cubicBezTo>
                      <a:pt x="1" y="1036"/>
                      <a:pt x="238" y="1337"/>
                      <a:pt x="540" y="1337"/>
                    </a:cubicBezTo>
                    <a:cubicBezTo>
                      <a:pt x="842" y="1337"/>
                      <a:pt x="1079" y="1036"/>
                      <a:pt x="1079" y="669"/>
                    </a:cubicBezTo>
                    <a:cubicBezTo>
                      <a:pt x="1079" y="302"/>
                      <a:pt x="842" y="0"/>
                      <a:pt x="5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67"/>
              <p:cNvSpPr/>
              <p:nvPr/>
            </p:nvSpPr>
            <p:spPr>
              <a:xfrm>
                <a:off x="9275442" y="679375"/>
                <a:ext cx="352268" cy="278492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5500" extrusionOk="0">
                    <a:moveTo>
                      <a:pt x="6094" y="863"/>
                    </a:moveTo>
                    <a:cubicBezTo>
                      <a:pt x="6449" y="863"/>
                      <a:pt x="6741" y="1220"/>
                      <a:pt x="6741" y="1661"/>
                    </a:cubicBezTo>
                    <a:cubicBezTo>
                      <a:pt x="6741" y="2104"/>
                      <a:pt x="6449" y="2459"/>
                      <a:pt x="6094" y="2459"/>
                    </a:cubicBezTo>
                    <a:cubicBezTo>
                      <a:pt x="5737" y="2459"/>
                      <a:pt x="5447" y="2104"/>
                      <a:pt x="5447" y="1661"/>
                    </a:cubicBezTo>
                    <a:cubicBezTo>
                      <a:pt x="5447" y="1220"/>
                      <a:pt x="5737" y="863"/>
                      <a:pt x="6094" y="863"/>
                    </a:cubicBezTo>
                    <a:close/>
                    <a:moveTo>
                      <a:pt x="5069" y="2243"/>
                    </a:moveTo>
                    <a:cubicBezTo>
                      <a:pt x="5360" y="2243"/>
                      <a:pt x="5608" y="2545"/>
                      <a:pt x="5608" y="2912"/>
                    </a:cubicBezTo>
                    <a:cubicBezTo>
                      <a:pt x="5608" y="3279"/>
                      <a:pt x="5360" y="3580"/>
                      <a:pt x="5069" y="3580"/>
                    </a:cubicBezTo>
                    <a:cubicBezTo>
                      <a:pt x="4767" y="3580"/>
                      <a:pt x="4519" y="3279"/>
                      <a:pt x="4519" y="2912"/>
                    </a:cubicBezTo>
                    <a:cubicBezTo>
                      <a:pt x="4519" y="2545"/>
                      <a:pt x="4767" y="2243"/>
                      <a:pt x="5069" y="2243"/>
                    </a:cubicBezTo>
                    <a:close/>
                    <a:moveTo>
                      <a:pt x="3441" y="1"/>
                    </a:moveTo>
                    <a:cubicBezTo>
                      <a:pt x="2859" y="1"/>
                      <a:pt x="2157" y="432"/>
                      <a:pt x="1899" y="950"/>
                    </a:cubicBezTo>
                    <a:lnTo>
                      <a:pt x="98" y="4541"/>
                    </a:lnTo>
                    <a:cubicBezTo>
                      <a:pt x="34" y="4680"/>
                      <a:pt x="1" y="4810"/>
                      <a:pt x="1" y="4929"/>
                    </a:cubicBezTo>
                    <a:cubicBezTo>
                      <a:pt x="1" y="5263"/>
                      <a:pt x="260" y="5500"/>
                      <a:pt x="691" y="5500"/>
                    </a:cubicBezTo>
                    <a:lnTo>
                      <a:pt x="6956" y="5500"/>
                    </a:lnTo>
                    <a:lnTo>
                      <a:pt x="6956" y="5068"/>
                    </a:lnTo>
                    <a:cubicBezTo>
                      <a:pt x="6913" y="5080"/>
                      <a:pt x="6880" y="5080"/>
                      <a:pt x="6848" y="5080"/>
                    </a:cubicBezTo>
                    <a:cubicBezTo>
                      <a:pt x="6190" y="5080"/>
                      <a:pt x="5651" y="4541"/>
                      <a:pt x="5651" y="3882"/>
                    </a:cubicBezTo>
                    <a:cubicBezTo>
                      <a:pt x="5651" y="3235"/>
                      <a:pt x="6190" y="2696"/>
                      <a:pt x="6848" y="2696"/>
                    </a:cubicBezTo>
                    <a:cubicBezTo>
                      <a:pt x="6880" y="2696"/>
                      <a:pt x="6913" y="2696"/>
                      <a:pt x="6956" y="2708"/>
                    </a:cubicBezTo>
                    <a:lnTo>
                      <a:pt x="6956" y="1661"/>
                    </a:lnTo>
                    <a:lnTo>
                      <a:pt x="69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67"/>
              <p:cNvSpPr/>
              <p:nvPr/>
            </p:nvSpPr>
            <p:spPr>
              <a:xfrm>
                <a:off x="9254175" y="957816"/>
                <a:ext cx="373534" cy="69927"/>
              </a:xfrm>
              <a:custGeom>
                <a:avLst/>
                <a:gdLst/>
                <a:ahLst/>
                <a:cxnLst/>
                <a:rect l="l" t="t" r="r" b="b"/>
                <a:pathLst>
                  <a:path w="7377" h="1381" extrusionOk="0">
                    <a:moveTo>
                      <a:pt x="615" y="1"/>
                    </a:moveTo>
                    <a:cubicBezTo>
                      <a:pt x="281" y="1"/>
                      <a:pt x="1" y="281"/>
                      <a:pt x="1" y="616"/>
                    </a:cubicBezTo>
                    <a:lnTo>
                      <a:pt x="1" y="767"/>
                    </a:lnTo>
                    <a:cubicBezTo>
                      <a:pt x="1" y="1101"/>
                      <a:pt x="281" y="1381"/>
                      <a:pt x="615" y="1381"/>
                    </a:cubicBezTo>
                    <a:lnTo>
                      <a:pt x="7376" y="1381"/>
                    </a:lnTo>
                    <a:lnTo>
                      <a:pt x="73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67"/>
              <p:cNvSpPr/>
              <p:nvPr/>
            </p:nvSpPr>
            <p:spPr>
              <a:xfrm>
                <a:off x="9561581" y="815886"/>
                <a:ext cx="66129" cy="120714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2384" extrusionOk="0">
                    <a:moveTo>
                      <a:pt x="1197" y="0"/>
                    </a:moveTo>
                    <a:cubicBezTo>
                      <a:pt x="539" y="0"/>
                      <a:pt x="0" y="539"/>
                      <a:pt x="0" y="1186"/>
                    </a:cubicBezTo>
                    <a:cubicBezTo>
                      <a:pt x="0" y="1845"/>
                      <a:pt x="539" y="2384"/>
                      <a:pt x="1197" y="2384"/>
                    </a:cubicBezTo>
                    <a:cubicBezTo>
                      <a:pt x="1229" y="2384"/>
                      <a:pt x="1262" y="2384"/>
                      <a:pt x="1305" y="2372"/>
                    </a:cubicBezTo>
                    <a:lnTo>
                      <a:pt x="1305" y="12"/>
                    </a:lnTo>
                    <a:cubicBezTo>
                      <a:pt x="1262" y="0"/>
                      <a:pt x="1229" y="0"/>
                      <a:pt x="11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67"/>
              <p:cNvSpPr/>
              <p:nvPr/>
            </p:nvSpPr>
            <p:spPr>
              <a:xfrm>
                <a:off x="9551201" y="723073"/>
                <a:ext cx="65572" cy="80864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597" extrusionOk="0">
                    <a:moveTo>
                      <a:pt x="648" y="0"/>
                    </a:moveTo>
                    <a:cubicBezTo>
                      <a:pt x="291" y="0"/>
                      <a:pt x="1" y="357"/>
                      <a:pt x="1" y="798"/>
                    </a:cubicBezTo>
                    <a:cubicBezTo>
                      <a:pt x="1" y="1241"/>
                      <a:pt x="291" y="1596"/>
                      <a:pt x="648" y="1596"/>
                    </a:cubicBezTo>
                    <a:cubicBezTo>
                      <a:pt x="1003" y="1596"/>
                      <a:pt x="1295" y="1241"/>
                      <a:pt x="1295" y="798"/>
                    </a:cubicBezTo>
                    <a:cubicBezTo>
                      <a:pt x="1295" y="357"/>
                      <a:pt x="1003" y="0"/>
                      <a:pt x="6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67"/>
              <p:cNvSpPr/>
              <p:nvPr/>
            </p:nvSpPr>
            <p:spPr>
              <a:xfrm>
                <a:off x="9504262" y="792949"/>
                <a:ext cx="55142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338" extrusionOk="0">
                    <a:moveTo>
                      <a:pt x="550" y="0"/>
                    </a:moveTo>
                    <a:cubicBezTo>
                      <a:pt x="248" y="0"/>
                      <a:pt x="0" y="302"/>
                      <a:pt x="0" y="669"/>
                    </a:cubicBezTo>
                    <a:cubicBezTo>
                      <a:pt x="0" y="1036"/>
                      <a:pt x="248" y="1337"/>
                      <a:pt x="550" y="1337"/>
                    </a:cubicBezTo>
                    <a:cubicBezTo>
                      <a:pt x="841" y="1337"/>
                      <a:pt x="1089" y="1036"/>
                      <a:pt x="1089" y="669"/>
                    </a:cubicBezTo>
                    <a:cubicBezTo>
                      <a:pt x="1089" y="302"/>
                      <a:pt x="841" y="0"/>
                      <a:pt x="5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11" name="Google Shape;3911;p67"/>
          <p:cNvGrpSpPr/>
          <p:nvPr/>
        </p:nvGrpSpPr>
        <p:grpSpPr>
          <a:xfrm rot="1800044">
            <a:off x="706" y="4730544"/>
            <a:ext cx="466841" cy="222763"/>
            <a:chOff x="1758550" y="-982300"/>
            <a:chExt cx="466851" cy="222768"/>
          </a:xfrm>
        </p:grpSpPr>
        <p:sp>
          <p:nvSpPr>
            <p:cNvPr id="3912" name="Google Shape;3912;p67"/>
            <p:cNvSpPr/>
            <p:nvPr/>
          </p:nvSpPr>
          <p:spPr>
            <a:xfrm>
              <a:off x="1758550" y="-982275"/>
              <a:ext cx="466851" cy="222724"/>
            </a:xfrm>
            <a:custGeom>
              <a:avLst/>
              <a:gdLst/>
              <a:ahLst/>
              <a:cxnLst/>
              <a:rect l="l" t="t" r="r" b="b"/>
              <a:pathLst>
                <a:path w="10579" h="5047" extrusionOk="0">
                  <a:moveTo>
                    <a:pt x="1370" y="0"/>
                  </a:moveTo>
                  <a:cubicBezTo>
                    <a:pt x="616" y="0"/>
                    <a:pt x="0" y="615"/>
                    <a:pt x="0" y="1369"/>
                  </a:cubicBezTo>
                  <a:cubicBezTo>
                    <a:pt x="0" y="1855"/>
                    <a:pt x="249" y="2275"/>
                    <a:pt x="626" y="2524"/>
                  </a:cubicBezTo>
                  <a:cubicBezTo>
                    <a:pt x="249" y="2771"/>
                    <a:pt x="0" y="3192"/>
                    <a:pt x="0" y="3667"/>
                  </a:cubicBezTo>
                  <a:cubicBezTo>
                    <a:pt x="0" y="4432"/>
                    <a:pt x="616" y="5047"/>
                    <a:pt x="1370" y="5047"/>
                  </a:cubicBezTo>
                  <a:cubicBezTo>
                    <a:pt x="2135" y="5047"/>
                    <a:pt x="2750" y="4432"/>
                    <a:pt x="2750" y="3667"/>
                  </a:cubicBezTo>
                  <a:cubicBezTo>
                    <a:pt x="2750" y="3623"/>
                    <a:pt x="2750" y="3580"/>
                    <a:pt x="2739" y="3537"/>
                  </a:cubicBezTo>
                  <a:lnTo>
                    <a:pt x="7840" y="3537"/>
                  </a:lnTo>
                  <a:cubicBezTo>
                    <a:pt x="7840" y="3580"/>
                    <a:pt x="7829" y="3623"/>
                    <a:pt x="7829" y="3677"/>
                  </a:cubicBezTo>
                  <a:cubicBezTo>
                    <a:pt x="7829" y="4432"/>
                    <a:pt x="8444" y="5047"/>
                    <a:pt x="9209" y="5047"/>
                  </a:cubicBezTo>
                  <a:cubicBezTo>
                    <a:pt x="9964" y="5047"/>
                    <a:pt x="10579" y="4432"/>
                    <a:pt x="10579" y="3677"/>
                  </a:cubicBezTo>
                  <a:cubicBezTo>
                    <a:pt x="10579" y="3192"/>
                    <a:pt x="10330" y="2771"/>
                    <a:pt x="9964" y="2524"/>
                  </a:cubicBezTo>
                  <a:cubicBezTo>
                    <a:pt x="10330" y="2275"/>
                    <a:pt x="10579" y="1855"/>
                    <a:pt x="10579" y="1369"/>
                  </a:cubicBezTo>
                  <a:cubicBezTo>
                    <a:pt x="10579" y="615"/>
                    <a:pt x="9964" y="0"/>
                    <a:pt x="9209" y="0"/>
                  </a:cubicBezTo>
                  <a:cubicBezTo>
                    <a:pt x="8444" y="0"/>
                    <a:pt x="7829" y="615"/>
                    <a:pt x="7829" y="1369"/>
                  </a:cubicBezTo>
                  <a:cubicBezTo>
                    <a:pt x="7829" y="1424"/>
                    <a:pt x="7840" y="1467"/>
                    <a:pt x="7840" y="1510"/>
                  </a:cubicBezTo>
                  <a:lnTo>
                    <a:pt x="2739" y="1510"/>
                  </a:lnTo>
                  <a:cubicBezTo>
                    <a:pt x="2750" y="1467"/>
                    <a:pt x="2750" y="1424"/>
                    <a:pt x="2750" y="1369"/>
                  </a:cubicBezTo>
                  <a:cubicBezTo>
                    <a:pt x="2750" y="615"/>
                    <a:pt x="2135" y="0"/>
                    <a:pt x="1370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3" name="Google Shape;3913;p67"/>
            <p:cNvGrpSpPr/>
            <p:nvPr/>
          </p:nvGrpSpPr>
          <p:grpSpPr>
            <a:xfrm>
              <a:off x="1758550" y="-982300"/>
              <a:ext cx="466851" cy="222768"/>
              <a:chOff x="1758550" y="-982300"/>
              <a:chExt cx="466851" cy="222768"/>
            </a:xfrm>
          </p:grpSpPr>
          <p:sp>
            <p:nvSpPr>
              <p:cNvPr id="3914" name="Google Shape;3914;p67"/>
              <p:cNvSpPr/>
              <p:nvPr/>
            </p:nvSpPr>
            <p:spPr>
              <a:xfrm>
                <a:off x="1758550" y="-982300"/>
                <a:ext cx="466851" cy="222768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048" extrusionOk="0">
                    <a:moveTo>
                      <a:pt x="1370" y="1"/>
                    </a:moveTo>
                    <a:cubicBezTo>
                      <a:pt x="616" y="1"/>
                      <a:pt x="0" y="615"/>
                      <a:pt x="0" y="1370"/>
                    </a:cubicBezTo>
                    <a:cubicBezTo>
                      <a:pt x="0" y="1855"/>
                      <a:pt x="249" y="2275"/>
                      <a:pt x="626" y="2524"/>
                    </a:cubicBezTo>
                    <a:cubicBezTo>
                      <a:pt x="249" y="2771"/>
                      <a:pt x="0" y="3192"/>
                      <a:pt x="0" y="3667"/>
                    </a:cubicBezTo>
                    <a:cubicBezTo>
                      <a:pt x="0" y="4432"/>
                      <a:pt x="616" y="5047"/>
                      <a:pt x="1370" y="5047"/>
                    </a:cubicBezTo>
                    <a:cubicBezTo>
                      <a:pt x="2135" y="5047"/>
                      <a:pt x="2750" y="4432"/>
                      <a:pt x="2750" y="3667"/>
                    </a:cubicBezTo>
                    <a:cubicBezTo>
                      <a:pt x="2750" y="3624"/>
                      <a:pt x="2750" y="3581"/>
                      <a:pt x="2739" y="3537"/>
                    </a:cubicBezTo>
                    <a:lnTo>
                      <a:pt x="7840" y="3537"/>
                    </a:lnTo>
                    <a:cubicBezTo>
                      <a:pt x="7840" y="3581"/>
                      <a:pt x="7829" y="3624"/>
                      <a:pt x="7829" y="3667"/>
                    </a:cubicBezTo>
                    <a:cubicBezTo>
                      <a:pt x="7829" y="4432"/>
                      <a:pt x="8444" y="5047"/>
                      <a:pt x="9209" y="5047"/>
                    </a:cubicBezTo>
                    <a:cubicBezTo>
                      <a:pt x="9964" y="5047"/>
                      <a:pt x="10579" y="4432"/>
                      <a:pt x="10579" y="3667"/>
                    </a:cubicBezTo>
                    <a:cubicBezTo>
                      <a:pt x="10579" y="3192"/>
                      <a:pt x="10330" y="2771"/>
                      <a:pt x="9964" y="2524"/>
                    </a:cubicBezTo>
                    <a:cubicBezTo>
                      <a:pt x="10330" y="2275"/>
                      <a:pt x="10579" y="1855"/>
                      <a:pt x="10579" y="1370"/>
                    </a:cubicBezTo>
                    <a:cubicBezTo>
                      <a:pt x="10579" y="615"/>
                      <a:pt x="9964" y="1"/>
                      <a:pt x="9209" y="1"/>
                    </a:cubicBezTo>
                    <a:cubicBezTo>
                      <a:pt x="8444" y="1"/>
                      <a:pt x="7829" y="615"/>
                      <a:pt x="7829" y="1370"/>
                    </a:cubicBezTo>
                    <a:cubicBezTo>
                      <a:pt x="7829" y="1424"/>
                      <a:pt x="7840" y="1467"/>
                      <a:pt x="7840" y="1510"/>
                    </a:cubicBezTo>
                    <a:lnTo>
                      <a:pt x="2739" y="1510"/>
                    </a:lnTo>
                    <a:cubicBezTo>
                      <a:pt x="2750" y="1467"/>
                      <a:pt x="2750" y="1424"/>
                      <a:pt x="2750" y="1370"/>
                    </a:cubicBezTo>
                    <a:cubicBezTo>
                      <a:pt x="2750" y="615"/>
                      <a:pt x="2135" y="1"/>
                      <a:pt x="13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5" name="Google Shape;3915;p67"/>
              <p:cNvSpPr/>
              <p:nvPr/>
            </p:nvSpPr>
            <p:spPr>
              <a:xfrm>
                <a:off x="1758550" y="-870960"/>
                <a:ext cx="466851" cy="111428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2525" extrusionOk="0">
                    <a:moveTo>
                      <a:pt x="626" y="1"/>
                    </a:moveTo>
                    <a:cubicBezTo>
                      <a:pt x="249" y="248"/>
                      <a:pt x="0" y="669"/>
                      <a:pt x="0" y="1144"/>
                    </a:cubicBezTo>
                    <a:cubicBezTo>
                      <a:pt x="0" y="1909"/>
                      <a:pt x="616" y="2524"/>
                      <a:pt x="1370" y="2524"/>
                    </a:cubicBezTo>
                    <a:cubicBezTo>
                      <a:pt x="2135" y="2524"/>
                      <a:pt x="2750" y="1909"/>
                      <a:pt x="2750" y="1144"/>
                    </a:cubicBezTo>
                    <a:cubicBezTo>
                      <a:pt x="2750" y="1101"/>
                      <a:pt x="2750" y="1058"/>
                      <a:pt x="2739" y="1014"/>
                    </a:cubicBezTo>
                    <a:lnTo>
                      <a:pt x="7840" y="1014"/>
                    </a:lnTo>
                    <a:cubicBezTo>
                      <a:pt x="7840" y="1058"/>
                      <a:pt x="7829" y="1101"/>
                      <a:pt x="7829" y="1144"/>
                    </a:cubicBezTo>
                    <a:cubicBezTo>
                      <a:pt x="7829" y="1909"/>
                      <a:pt x="8444" y="2524"/>
                      <a:pt x="9209" y="2524"/>
                    </a:cubicBezTo>
                    <a:cubicBezTo>
                      <a:pt x="9964" y="2524"/>
                      <a:pt x="10579" y="1909"/>
                      <a:pt x="10579" y="1144"/>
                    </a:cubicBezTo>
                    <a:cubicBezTo>
                      <a:pt x="10579" y="669"/>
                      <a:pt x="10330" y="248"/>
                      <a:pt x="99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16" name="Google Shape;3916;p67"/>
          <p:cNvGrpSpPr/>
          <p:nvPr/>
        </p:nvGrpSpPr>
        <p:grpSpPr>
          <a:xfrm>
            <a:off x="8721173" y="4630234"/>
            <a:ext cx="348359" cy="348360"/>
            <a:chOff x="2952725" y="-2745051"/>
            <a:chExt cx="451476" cy="451477"/>
          </a:xfrm>
        </p:grpSpPr>
        <p:sp>
          <p:nvSpPr>
            <p:cNvPr id="3917" name="Google Shape;3917;p67"/>
            <p:cNvSpPr/>
            <p:nvPr/>
          </p:nvSpPr>
          <p:spPr>
            <a:xfrm>
              <a:off x="2952725" y="-2745051"/>
              <a:ext cx="451476" cy="451476"/>
            </a:xfrm>
            <a:custGeom>
              <a:avLst/>
              <a:gdLst/>
              <a:ahLst/>
              <a:cxnLst/>
              <a:rect l="l" t="t" r="r" b="b"/>
              <a:pathLst>
                <a:path w="6093" h="6093" extrusionOk="0">
                  <a:moveTo>
                    <a:pt x="3052" y="0"/>
                  </a:moveTo>
                  <a:cubicBezTo>
                    <a:pt x="2190" y="0"/>
                    <a:pt x="1424" y="356"/>
                    <a:pt x="874" y="917"/>
                  </a:cubicBezTo>
                  <a:lnTo>
                    <a:pt x="733" y="690"/>
                  </a:lnTo>
                  <a:lnTo>
                    <a:pt x="518" y="949"/>
                  </a:lnTo>
                  <a:cubicBezTo>
                    <a:pt x="475" y="1003"/>
                    <a:pt x="432" y="1057"/>
                    <a:pt x="388" y="1121"/>
                  </a:cubicBezTo>
                  <a:lnTo>
                    <a:pt x="281" y="1262"/>
                  </a:lnTo>
                  <a:lnTo>
                    <a:pt x="388" y="1402"/>
                  </a:lnTo>
                  <a:cubicBezTo>
                    <a:pt x="410" y="1423"/>
                    <a:pt x="421" y="1445"/>
                    <a:pt x="443" y="1467"/>
                  </a:cubicBezTo>
                  <a:cubicBezTo>
                    <a:pt x="324" y="1661"/>
                    <a:pt x="237" y="1866"/>
                    <a:pt x="162" y="2070"/>
                  </a:cubicBezTo>
                  <a:lnTo>
                    <a:pt x="162" y="2082"/>
                  </a:lnTo>
                  <a:cubicBezTo>
                    <a:pt x="151" y="2103"/>
                    <a:pt x="141" y="2125"/>
                    <a:pt x="141" y="2146"/>
                  </a:cubicBezTo>
                  <a:cubicBezTo>
                    <a:pt x="141" y="2146"/>
                    <a:pt x="141" y="2157"/>
                    <a:pt x="130" y="2157"/>
                  </a:cubicBezTo>
                  <a:cubicBezTo>
                    <a:pt x="130" y="2178"/>
                    <a:pt x="119" y="2200"/>
                    <a:pt x="119" y="2221"/>
                  </a:cubicBezTo>
                  <a:cubicBezTo>
                    <a:pt x="119" y="2221"/>
                    <a:pt x="119" y="2233"/>
                    <a:pt x="108" y="2233"/>
                  </a:cubicBezTo>
                  <a:cubicBezTo>
                    <a:pt x="108" y="2254"/>
                    <a:pt x="98" y="2264"/>
                    <a:pt x="98" y="2286"/>
                  </a:cubicBezTo>
                  <a:lnTo>
                    <a:pt x="98" y="2308"/>
                  </a:lnTo>
                  <a:cubicBezTo>
                    <a:pt x="86" y="2329"/>
                    <a:pt x="86" y="2340"/>
                    <a:pt x="76" y="2362"/>
                  </a:cubicBezTo>
                  <a:lnTo>
                    <a:pt x="76" y="2383"/>
                  </a:lnTo>
                  <a:cubicBezTo>
                    <a:pt x="76" y="2405"/>
                    <a:pt x="65" y="2415"/>
                    <a:pt x="65" y="2437"/>
                  </a:cubicBezTo>
                  <a:cubicBezTo>
                    <a:pt x="65" y="2448"/>
                    <a:pt x="65" y="2459"/>
                    <a:pt x="55" y="2470"/>
                  </a:cubicBezTo>
                  <a:lnTo>
                    <a:pt x="55" y="2513"/>
                  </a:lnTo>
                  <a:cubicBezTo>
                    <a:pt x="43" y="2523"/>
                    <a:pt x="43" y="2534"/>
                    <a:pt x="43" y="2545"/>
                  </a:cubicBezTo>
                  <a:cubicBezTo>
                    <a:pt x="43" y="2556"/>
                    <a:pt x="43" y="2566"/>
                    <a:pt x="33" y="2588"/>
                  </a:cubicBezTo>
                  <a:lnTo>
                    <a:pt x="33" y="2621"/>
                  </a:lnTo>
                  <a:cubicBezTo>
                    <a:pt x="33" y="2631"/>
                    <a:pt x="33" y="2653"/>
                    <a:pt x="22" y="2664"/>
                  </a:cubicBezTo>
                  <a:lnTo>
                    <a:pt x="22" y="2707"/>
                  </a:lnTo>
                  <a:lnTo>
                    <a:pt x="22" y="2739"/>
                  </a:lnTo>
                  <a:cubicBezTo>
                    <a:pt x="11" y="2750"/>
                    <a:pt x="11" y="2760"/>
                    <a:pt x="11" y="2782"/>
                  </a:cubicBezTo>
                  <a:lnTo>
                    <a:pt x="11" y="2815"/>
                  </a:lnTo>
                  <a:lnTo>
                    <a:pt x="11" y="2858"/>
                  </a:lnTo>
                  <a:lnTo>
                    <a:pt x="11" y="2890"/>
                  </a:lnTo>
                  <a:cubicBezTo>
                    <a:pt x="0" y="2911"/>
                    <a:pt x="0" y="2923"/>
                    <a:pt x="0" y="2944"/>
                  </a:cubicBezTo>
                  <a:lnTo>
                    <a:pt x="0" y="2966"/>
                  </a:lnTo>
                  <a:lnTo>
                    <a:pt x="0" y="3052"/>
                  </a:lnTo>
                  <a:lnTo>
                    <a:pt x="0" y="3127"/>
                  </a:lnTo>
                  <a:lnTo>
                    <a:pt x="0" y="3160"/>
                  </a:lnTo>
                  <a:cubicBezTo>
                    <a:pt x="0" y="3170"/>
                    <a:pt x="0" y="3192"/>
                    <a:pt x="11" y="3203"/>
                  </a:cubicBezTo>
                  <a:lnTo>
                    <a:pt x="11" y="3246"/>
                  </a:lnTo>
                  <a:lnTo>
                    <a:pt x="11" y="3278"/>
                  </a:lnTo>
                  <a:lnTo>
                    <a:pt x="11" y="3332"/>
                  </a:lnTo>
                  <a:cubicBezTo>
                    <a:pt x="11" y="3343"/>
                    <a:pt x="11" y="3354"/>
                    <a:pt x="22" y="3354"/>
                  </a:cubicBezTo>
                  <a:lnTo>
                    <a:pt x="22" y="3407"/>
                  </a:lnTo>
                  <a:lnTo>
                    <a:pt x="22" y="3440"/>
                  </a:lnTo>
                  <a:cubicBezTo>
                    <a:pt x="33" y="3451"/>
                    <a:pt x="33" y="3472"/>
                    <a:pt x="33" y="3494"/>
                  </a:cubicBezTo>
                  <a:lnTo>
                    <a:pt x="33" y="3515"/>
                  </a:lnTo>
                  <a:cubicBezTo>
                    <a:pt x="43" y="3526"/>
                    <a:pt x="43" y="3548"/>
                    <a:pt x="43" y="3570"/>
                  </a:cubicBezTo>
                  <a:cubicBezTo>
                    <a:pt x="43" y="3580"/>
                    <a:pt x="43" y="3580"/>
                    <a:pt x="55" y="3591"/>
                  </a:cubicBezTo>
                  <a:cubicBezTo>
                    <a:pt x="55" y="3613"/>
                    <a:pt x="55" y="3623"/>
                    <a:pt x="65" y="3645"/>
                  </a:cubicBezTo>
                  <a:lnTo>
                    <a:pt x="65" y="3656"/>
                  </a:lnTo>
                  <a:cubicBezTo>
                    <a:pt x="65" y="3688"/>
                    <a:pt x="76" y="3709"/>
                    <a:pt x="76" y="3731"/>
                  </a:cubicBezTo>
                  <a:cubicBezTo>
                    <a:pt x="86" y="3764"/>
                    <a:pt x="86" y="3785"/>
                    <a:pt x="98" y="3807"/>
                  </a:cubicBezTo>
                  <a:cubicBezTo>
                    <a:pt x="173" y="4097"/>
                    <a:pt x="292" y="4378"/>
                    <a:pt x="443" y="4626"/>
                  </a:cubicBezTo>
                  <a:cubicBezTo>
                    <a:pt x="421" y="4648"/>
                    <a:pt x="410" y="4669"/>
                    <a:pt x="388" y="4691"/>
                  </a:cubicBezTo>
                  <a:lnTo>
                    <a:pt x="281" y="4842"/>
                  </a:lnTo>
                  <a:lnTo>
                    <a:pt x="388" y="4982"/>
                  </a:lnTo>
                  <a:lnTo>
                    <a:pt x="518" y="5144"/>
                  </a:lnTo>
                  <a:lnTo>
                    <a:pt x="733" y="5403"/>
                  </a:lnTo>
                  <a:lnTo>
                    <a:pt x="874" y="5176"/>
                  </a:lnTo>
                  <a:cubicBezTo>
                    <a:pt x="1424" y="5748"/>
                    <a:pt x="2190" y="6093"/>
                    <a:pt x="3052" y="6093"/>
                  </a:cubicBezTo>
                  <a:cubicBezTo>
                    <a:pt x="3904" y="6093"/>
                    <a:pt x="4670" y="5748"/>
                    <a:pt x="5219" y="5176"/>
                  </a:cubicBezTo>
                  <a:lnTo>
                    <a:pt x="5360" y="5403"/>
                  </a:lnTo>
                  <a:lnTo>
                    <a:pt x="5575" y="5144"/>
                  </a:lnTo>
                  <a:lnTo>
                    <a:pt x="5705" y="4982"/>
                  </a:lnTo>
                  <a:lnTo>
                    <a:pt x="5812" y="4842"/>
                  </a:lnTo>
                  <a:lnTo>
                    <a:pt x="5705" y="4691"/>
                  </a:lnTo>
                  <a:cubicBezTo>
                    <a:pt x="5683" y="4669"/>
                    <a:pt x="5672" y="4648"/>
                    <a:pt x="5650" y="4626"/>
                  </a:cubicBezTo>
                  <a:cubicBezTo>
                    <a:pt x="5931" y="4173"/>
                    <a:pt x="6093" y="3623"/>
                    <a:pt x="6093" y="3052"/>
                  </a:cubicBezTo>
                  <a:cubicBezTo>
                    <a:pt x="6093" y="2470"/>
                    <a:pt x="5931" y="1931"/>
                    <a:pt x="5650" y="1467"/>
                  </a:cubicBezTo>
                  <a:cubicBezTo>
                    <a:pt x="5672" y="1445"/>
                    <a:pt x="5683" y="1423"/>
                    <a:pt x="5705" y="1402"/>
                  </a:cubicBezTo>
                  <a:lnTo>
                    <a:pt x="5812" y="1262"/>
                  </a:lnTo>
                  <a:lnTo>
                    <a:pt x="5705" y="1121"/>
                  </a:lnTo>
                  <a:cubicBezTo>
                    <a:pt x="5662" y="1057"/>
                    <a:pt x="5618" y="1003"/>
                    <a:pt x="5575" y="949"/>
                  </a:cubicBezTo>
                  <a:lnTo>
                    <a:pt x="5360" y="690"/>
                  </a:lnTo>
                  <a:lnTo>
                    <a:pt x="5219" y="917"/>
                  </a:lnTo>
                  <a:cubicBezTo>
                    <a:pt x="4670" y="356"/>
                    <a:pt x="3904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8" name="Google Shape;3918;p67"/>
            <p:cNvGrpSpPr/>
            <p:nvPr/>
          </p:nvGrpSpPr>
          <p:grpSpPr>
            <a:xfrm>
              <a:off x="2952725" y="-2745050"/>
              <a:ext cx="451476" cy="451476"/>
              <a:chOff x="2952725" y="-2745050"/>
              <a:chExt cx="451476" cy="451476"/>
            </a:xfrm>
          </p:grpSpPr>
          <p:sp>
            <p:nvSpPr>
              <p:cNvPr id="3919" name="Google Shape;3919;p67"/>
              <p:cNvSpPr/>
              <p:nvPr/>
            </p:nvSpPr>
            <p:spPr>
              <a:xfrm>
                <a:off x="2952725" y="-2745050"/>
                <a:ext cx="451476" cy="451476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6093" extrusionOk="0">
                    <a:moveTo>
                      <a:pt x="3052" y="0"/>
                    </a:moveTo>
                    <a:cubicBezTo>
                      <a:pt x="1370" y="0"/>
                      <a:pt x="0" y="1370"/>
                      <a:pt x="0" y="3052"/>
                    </a:cubicBezTo>
                    <a:cubicBezTo>
                      <a:pt x="0" y="4734"/>
                      <a:pt x="1370" y="6093"/>
                      <a:pt x="3052" y="6093"/>
                    </a:cubicBezTo>
                    <a:cubicBezTo>
                      <a:pt x="4734" y="6093"/>
                      <a:pt x="6093" y="4734"/>
                      <a:pt x="6093" y="3052"/>
                    </a:cubicBezTo>
                    <a:cubicBezTo>
                      <a:pt x="6093" y="1370"/>
                      <a:pt x="4734" y="0"/>
                      <a:pt x="30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67"/>
              <p:cNvSpPr/>
              <p:nvPr/>
            </p:nvSpPr>
            <p:spPr>
              <a:xfrm>
                <a:off x="2973472" y="-2693923"/>
                <a:ext cx="170276" cy="349222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4713" extrusionOk="0">
                    <a:moveTo>
                      <a:pt x="453" y="0"/>
                    </a:moveTo>
                    <a:lnTo>
                      <a:pt x="238" y="259"/>
                    </a:lnTo>
                    <a:lnTo>
                      <a:pt x="108" y="421"/>
                    </a:lnTo>
                    <a:lnTo>
                      <a:pt x="1" y="572"/>
                    </a:lnTo>
                    <a:lnTo>
                      <a:pt x="108" y="712"/>
                    </a:lnTo>
                    <a:cubicBezTo>
                      <a:pt x="259" y="917"/>
                      <a:pt x="508" y="1090"/>
                      <a:pt x="842" y="1241"/>
                    </a:cubicBezTo>
                    <a:cubicBezTo>
                      <a:pt x="1359" y="1467"/>
                      <a:pt x="1629" y="1845"/>
                      <a:pt x="1629" y="2362"/>
                    </a:cubicBezTo>
                    <a:cubicBezTo>
                      <a:pt x="1629" y="2869"/>
                      <a:pt x="1359" y="3246"/>
                      <a:pt x="842" y="3472"/>
                    </a:cubicBezTo>
                    <a:cubicBezTo>
                      <a:pt x="508" y="3623"/>
                      <a:pt x="259" y="3796"/>
                      <a:pt x="108" y="4001"/>
                    </a:cubicBezTo>
                    <a:lnTo>
                      <a:pt x="1" y="4141"/>
                    </a:lnTo>
                    <a:lnTo>
                      <a:pt x="108" y="4292"/>
                    </a:lnTo>
                    <a:lnTo>
                      <a:pt x="238" y="4454"/>
                    </a:lnTo>
                    <a:lnTo>
                      <a:pt x="453" y="4713"/>
                    </a:lnTo>
                    <a:lnTo>
                      <a:pt x="626" y="4433"/>
                    </a:lnTo>
                    <a:cubicBezTo>
                      <a:pt x="680" y="4346"/>
                      <a:pt x="798" y="4217"/>
                      <a:pt x="1100" y="4088"/>
                    </a:cubicBezTo>
                    <a:cubicBezTo>
                      <a:pt x="1877" y="3753"/>
                      <a:pt x="2298" y="3139"/>
                      <a:pt x="2298" y="2362"/>
                    </a:cubicBezTo>
                    <a:cubicBezTo>
                      <a:pt x="2298" y="1575"/>
                      <a:pt x="1877" y="961"/>
                      <a:pt x="1100" y="626"/>
                    </a:cubicBezTo>
                    <a:cubicBezTo>
                      <a:pt x="798" y="496"/>
                      <a:pt x="680" y="367"/>
                      <a:pt x="626" y="292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67"/>
              <p:cNvSpPr/>
              <p:nvPr/>
            </p:nvSpPr>
            <p:spPr>
              <a:xfrm>
                <a:off x="3213177" y="-2693923"/>
                <a:ext cx="170276" cy="349222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4713" extrusionOk="0">
                    <a:moveTo>
                      <a:pt x="1845" y="0"/>
                    </a:moveTo>
                    <a:lnTo>
                      <a:pt x="1672" y="292"/>
                    </a:lnTo>
                    <a:cubicBezTo>
                      <a:pt x="1618" y="367"/>
                      <a:pt x="1500" y="496"/>
                      <a:pt x="1198" y="626"/>
                    </a:cubicBezTo>
                    <a:cubicBezTo>
                      <a:pt x="432" y="961"/>
                      <a:pt x="0" y="1575"/>
                      <a:pt x="0" y="2362"/>
                    </a:cubicBezTo>
                    <a:cubicBezTo>
                      <a:pt x="0" y="3139"/>
                      <a:pt x="432" y="3753"/>
                      <a:pt x="1198" y="4088"/>
                    </a:cubicBezTo>
                    <a:cubicBezTo>
                      <a:pt x="1500" y="4217"/>
                      <a:pt x="1618" y="4346"/>
                      <a:pt x="1672" y="4433"/>
                    </a:cubicBezTo>
                    <a:lnTo>
                      <a:pt x="1845" y="4713"/>
                    </a:lnTo>
                    <a:lnTo>
                      <a:pt x="2060" y="4454"/>
                    </a:lnTo>
                    <a:lnTo>
                      <a:pt x="2190" y="4292"/>
                    </a:lnTo>
                    <a:lnTo>
                      <a:pt x="2297" y="4141"/>
                    </a:lnTo>
                    <a:lnTo>
                      <a:pt x="2190" y="4001"/>
                    </a:lnTo>
                    <a:cubicBezTo>
                      <a:pt x="2039" y="3796"/>
                      <a:pt x="1790" y="3623"/>
                      <a:pt x="1456" y="3472"/>
                    </a:cubicBezTo>
                    <a:cubicBezTo>
                      <a:pt x="939" y="3246"/>
                      <a:pt x="669" y="2869"/>
                      <a:pt x="669" y="2362"/>
                    </a:cubicBezTo>
                    <a:cubicBezTo>
                      <a:pt x="669" y="1845"/>
                      <a:pt x="939" y="1467"/>
                      <a:pt x="1456" y="1241"/>
                    </a:cubicBezTo>
                    <a:cubicBezTo>
                      <a:pt x="1790" y="1090"/>
                      <a:pt x="2039" y="917"/>
                      <a:pt x="2190" y="712"/>
                    </a:cubicBezTo>
                    <a:lnTo>
                      <a:pt x="2297" y="572"/>
                    </a:lnTo>
                    <a:lnTo>
                      <a:pt x="2190" y="421"/>
                    </a:lnTo>
                    <a:lnTo>
                      <a:pt x="2060" y="259"/>
                    </a:lnTo>
                    <a:lnTo>
                      <a:pt x="1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67"/>
              <p:cNvSpPr/>
              <p:nvPr/>
            </p:nvSpPr>
            <p:spPr>
              <a:xfrm>
                <a:off x="3017486" y="-2745050"/>
                <a:ext cx="159828" cy="451476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093" extrusionOk="0">
                    <a:moveTo>
                      <a:pt x="2157" y="0"/>
                    </a:moveTo>
                    <a:cubicBezTo>
                      <a:pt x="1316" y="12"/>
                      <a:pt x="550" y="357"/>
                      <a:pt x="0" y="917"/>
                    </a:cubicBezTo>
                    <a:lnTo>
                      <a:pt x="32" y="982"/>
                    </a:lnTo>
                    <a:cubicBezTo>
                      <a:pt x="86" y="1057"/>
                      <a:pt x="204" y="1186"/>
                      <a:pt x="506" y="1316"/>
                    </a:cubicBezTo>
                    <a:cubicBezTo>
                      <a:pt x="1283" y="1651"/>
                      <a:pt x="1704" y="2265"/>
                      <a:pt x="1704" y="3052"/>
                    </a:cubicBezTo>
                    <a:cubicBezTo>
                      <a:pt x="1704" y="3829"/>
                      <a:pt x="1283" y="4443"/>
                      <a:pt x="506" y="4778"/>
                    </a:cubicBezTo>
                    <a:cubicBezTo>
                      <a:pt x="204" y="4907"/>
                      <a:pt x="86" y="5036"/>
                      <a:pt x="32" y="5123"/>
                    </a:cubicBezTo>
                    <a:lnTo>
                      <a:pt x="0" y="5176"/>
                    </a:lnTo>
                    <a:cubicBezTo>
                      <a:pt x="550" y="5737"/>
                      <a:pt x="1316" y="6093"/>
                      <a:pt x="2157" y="6093"/>
                    </a:cubicBezTo>
                    <a:lnTo>
                      <a:pt x="2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67"/>
              <p:cNvSpPr/>
              <p:nvPr/>
            </p:nvSpPr>
            <p:spPr>
              <a:xfrm>
                <a:off x="2952725" y="-2636423"/>
                <a:ext cx="141526" cy="234222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3161" extrusionOk="0">
                    <a:moveTo>
                      <a:pt x="443" y="1"/>
                    </a:moveTo>
                    <a:cubicBezTo>
                      <a:pt x="206" y="389"/>
                      <a:pt x="55" y="842"/>
                      <a:pt x="11" y="1316"/>
                    </a:cubicBezTo>
                    <a:lnTo>
                      <a:pt x="11" y="1328"/>
                    </a:lnTo>
                    <a:lnTo>
                      <a:pt x="11" y="1338"/>
                    </a:lnTo>
                    <a:lnTo>
                      <a:pt x="11" y="1349"/>
                    </a:lnTo>
                    <a:lnTo>
                      <a:pt x="11" y="1359"/>
                    </a:lnTo>
                    <a:lnTo>
                      <a:pt x="11" y="1371"/>
                    </a:lnTo>
                    <a:lnTo>
                      <a:pt x="11" y="1381"/>
                    </a:lnTo>
                    <a:lnTo>
                      <a:pt x="11" y="1392"/>
                    </a:lnTo>
                    <a:lnTo>
                      <a:pt x="11" y="1403"/>
                    </a:lnTo>
                    <a:lnTo>
                      <a:pt x="11" y="1414"/>
                    </a:lnTo>
                    <a:lnTo>
                      <a:pt x="11" y="1424"/>
                    </a:lnTo>
                    <a:lnTo>
                      <a:pt x="0" y="1424"/>
                    </a:lnTo>
                    <a:lnTo>
                      <a:pt x="0" y="1435"/>
                    </a:lnTo>
                    <a:lnTo>
                      <a:pt x="0" y="1446"/>
                    </a:lnTo>
                    <a:lnTo>
                      <a:pt x="0" y="1457"/>
                    </a:lnTo>
                    <a:lnTo>
                      <a:pt x="0" y="1467"/>
                    </a:lnTo>
                    <a:lnTo>
                      <a:pt x="0" y="1478"/>
                    </a:lnTo>
                    <a:lnTo>
                      <a:pt x="0" y="1489"/>
                    </a:lnTo>
                    <a:lnTo>
                      <a:pt x="0" y="1500"/>
                    </a:lnTo>
                    <a:lnTo>
                      <a:pt x="0" y="1510"/>
                    </a:lnTo>
                    <a:lnTo>
                      <a:pt x="0" y="1522"/>
                    </a:lnTo>
                    <a:lnTo>
                      <a:pt x="0" y="1532"/>
                    </a:lnTo>
                    <a:lnTo>
                      <a:pt x="0" y="1543"/>
                    </a:lnTo>
                    <a:lnTo>
                      <a:pt x="0" y="1554"/>
                    </a:lnTo>
                    <a:lnTo>
                      <a:pt x="0" y="1565"/>
                    </a:lnTo>
                    <a:lnTo>
                      <a:pt x="0" y="1586"/>
                    </a:lnTo>
                    <a:lnTo>
                      <a:pt x="0" y="1597"/>
                    </a:lnTo>
                    <a:lnTo>
                      <a:pt x="0" y="1608"/>
                    </a:lnTo>
                    <a:lnTo>
                      <a:pt x="0" y="1618"/>
                    </a:lnTo>
                    <a:lnTo>
                      <a:pt x="0" y="1640"/>
                    </a:lnTo>
                    <a:lnTo>
                      <a:pt x="0" y="1651"/>
                    </a:lnTo>
                    <a:cubicBezTo>
                      <a:pt x="11" y="2200"/>
                      <a:pt x="173" y="2718"/>
                      <a:pt x="443" y="3161"/>
                    </a:cubicBezTo>
                    <a:cubicBezTo>
                      <a:pt x="594" y="2988"/>
                      <a:pt x="820" y="2826"/>
                      <a:pt x="1122" y="2696"/>
                    </a:cubicBezTo>
                    <a:cubicBezTo>
                      <a:pt x="1639" y="2470"/>
                      <a:pt x="1909" y="2093"/>
                      <a:pt x="1909" y="1586"/>
                    </a:cubicBezTo>
                    <a:cubicBezTo>
                      <a:pt x="1909" y="1069"/>
                      <a:pt x="1639" y="691"/>
                      <a:pt x="1122" y="465"/>
                    </a:cubicBezTo>
                    <a:cubicBezTo>
                      <a:pt x="820" y="336"/>
                      <a:pt x="594" y="173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67"/>
              <p:cNvSpPr/>
              <p:nvPr/>
            </p:nvSpPr>
            <p:spPr>
              <a:xfrm>
                <a:off x="2985476" y="-2677103"/>
                <a:ext cx="158272" cy="31565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260" extrusionOk="0">
                    <a:moveTo>
                      <a:pt x="432" y="0"/>
                    </a:moveTo>
                    <a:cubicBezTo>
                      <a:pt x="270" y="162"/>
                      <a:pt x="119" y="356"/>
                      <a:pt x="1" y="550"/>
                    </a:cubicBezTo>
                    <a:cubicBezTo>
                      <a:pt x="152" y="722"/>
                      <a:pt x="378" y="885"/>
                      <a:pt x="680" y="1014"/>
                    </a:cubicBezTo>
                    <a:cubicBezTo>
                      <a:pt x="1197" y="1240"/>
                      <a:pt x="1467" y="1618"/>
                      <a:pt x="1467" y="2135"/>
                    </a:cubicBezTo>
                    <a:cubicBezTo>
                      <a:pt x="1467" y="2642"/>
                      <a:pt x="1197" y="3019"/>
                      <a:pt x="680" y="3245"/>
                    </a:cubicBezTo>
                    <a:cubicBezTo>
                      <a:pt x="378" y="3375"/>
                      <a:pt x="152" y="3537"/>
                      <a:pt x="1" y="3710"/>
                    </a:cubicBezTo>
                    <a:cubicBezTo>
                      <a:pt x="119" y="3914"/>
                      <a:pt x="270" y="4098"/>
                      <a:pt x="432" y="4259"/>
                    </a:cubicBezTo>
                    <a:lnTo>
                      <a:pt x="464" y="4206"/>
                    </a:lnTo>
                    <a:cubicBezTo>
                      <a:pt x="518" y="4119"/>
                      <a:pt x="636" y="3990"/>
                      <a:pt x="938" y="3861"/>
                    </a:cubicBezTo>
                    <a:cubicBezTo>
                      <a:pt x="1715" y="3526"/>
                      <a:pt x="2136" y="2912"/>
                      <a:pt x="2136" y="2135"/>
                    </a:cubicBezTo>
                    <a:cubicBezTo>
                      <a:pt x="2136" y="1348"/>
                      <a:pt x="1715" y="734"/>
                      <a:pt x="938" y="399"/>
                    </a:cubicBezTo>
                    <a:cubicBezTo>
                      <a:pt x="636" y="269"/>
                      <a:pt x="518" y="140"/>
                      <a:pt x="464" y="65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052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9"/>
          <p:cNvSpPr/>
          <p:nvPr/>
        </p:nvSpPr>
        <p:spPr>
          <a:xfrm>
            <a:off x="401527" y="576255"/>
            <a:ext cx="1997650" cy="1182794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9"/>
          <p:cNvSpPr txBox="1">
            <a:spLocks noGrp="1"/>
          </p:cNvSpPr>
          <p:nvPr>
            <p:ph type="title"/>
          </p:nvPr>
        </p:nvSpPr>
        <p:spPr>
          <a:xfrm>
            <a:off x="713099" y="1707850"/>
            <a:ext cx="4046697" cy="21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Survey</a:t>
            </a:r>
            <a:endParaRPr dirty="0"/>
          </a:p>
        </p:txBody>
      </p:sp>
      <p:sp>
        <p:nvSpPr>
          <p:cNvPr id="1132" name="Google Shape;1132;p49"/>
          <p:cNvSpPr txBox="1">
            <a:spLocks noGrp="1"/>
          </p:cNvSpPr>
          <p:nvPr>
            <p:ph type="title" idx="2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1379" name="Google Shape;1379;p49"/>
          <p:cNvGrpSpPr/>
          <p:nvPr/>
        </p:nvGrpSpPr>
        <p:grpSpPr>
          <a:xfrm rot="-2394364">
            <a:off x="5941188" y="1064681"/>
            <a:ext cx="269136" cy="205931"/>
            <a:chOff x="-1165325" y="1368300"/>
            <a:chExt cx="157550" cy="120525"/>
          </a:xfrm>
        </p:grpSpPr>
        <p:sp>
          <p:nvSpPr>
            <p:cNvPr id="1380" name="Google Shape;1380;p4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49"/>
          <p:cNvGrpSpPr/>
          <p:nvPr/>
        </p:nvGrpSpPr>
        <p:grpSpPr>
          <a:xfrm rot="2699715">
            <a:off x="8265922" y="845715"/>
            <a:ext cx="269131" cy="205935"/>
            <a:chOff x="-1165325" y="1368300"/>
            <a:chExt cx="157550" cy="120525"/>
          </a:xfrm>
        </p:grpSpPr>
        <p:sp>
          <p:nvSpPr>
            <p:cNvPr id="1386" name="Google Shape;1386;p4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133;p49">
            <a:extLst>
              <a:ext uri="{FF2B5EF4-FFF2-40B4-BE49-F238E27FC236}">
                <a16:creationId xmlns:a16="http://schemas.microsoft.com/office/drawing/2014/main" id="{25081D0B-D8BB-47B9-9D33-CC11DD576081}"/>
              </a:ext>
            </a:extLst>
          </p:cNvPr>
          <p:cNvSpPr txBox="1">
            <a:spLocks/>
          </p:cNvSpPr>
          <p:nvPr/>
        </p:nvSpPr>
        <p:spPr>
          <a:xfrm>
            <a:off x="713099" y="3933192"/>
            <a:ext cx="3671105" cy="42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7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pPr marL="0" indent="0"/>
            <a:r>
              <a:rPr lang="en-US" dirty="0"/>
              <a:t>User survey statistics </a:t>
            </a:r>
          </a:p>
        </p:txBody>
      </p:sp>
      <p:pic>
        <p:nvPicPr>
          <p:cNvPr id="19" name="Google Shape;3936;p68" title="Gráfico">
            <a:hlinkClick r:id="rId3"/>
            <a:extLst>
              <a:ext uri="{FF2B5EF4-FFF2-40B4-BE49-F238E27FC236}">
                <a16:creationId xmlns:a16="http://schemas.microsoft.com/office/drawing/2014/main" id="{04F62B90-8F55-458B-9B7B-D05FAF1042F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9944" r="19998"/>
          <a:stretch/>
        </p:blipFill>
        <p:spPr>
          <a:xfrm>
            <a:off x="5252485" y="1330466"/>
            <a:ext cx="2506150" cy="24197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3940;p68">
            <a:extLst>
              <a:ext uri="{FF2B5EF4-FFF2-40B4-BE49-F238E27FC236}">
                <a16:creationId xmlns:a16="http://schemas.microsoft.com/office/drawing/2014/main" id="{ED4E2588-84CD-4623-88D3-027241863785}"/>
              </a:ext>
            </a:extLst>
          </p:cNvPr>
          <p:cNvGrpSpPr/>
          <p:nvPr/>
        </p:nvGrpSpPr>
        <p:grpSpPr>
          <a:xfrm>
            <a:off x="6078807" y="2278438"/>
            <a:ext cx="815253" cy="671965"/>
            <a:chOff x="6624844" y="906425"/>
            <a:chExt cx="822243" cy="677725"/>
          </a:xfrm>
        </p:grpSpPr>
        <p:sp>
          <p:nvSpPr>
            <p:cNvPr id="21" name="Google Shape;3941;p68">
              <a:extLst>
                <a:ext uri="{FF2B5EF4-FFF2-40B4-BE49-F238E27FC236}">
                  <a16:creationId xmlns:a16="http://schemas.microsoft.com/office/drawing/2014/main" id="{E474D6F5-5DF4-4329-B8CC-232862055CB1}"/>
                </a:ext>
              </a:extLst>
            </p:cNvPr>
            <p:cNvSpPr/>
            <p:nvPr/>
          </p:nvSpPr>
          <p:spPr>
            <a:xfrm>
              <a:off x="6624850" y="906425"/>
              <a:ext cx="822224" cy="677725"/>
            </a:xfrm>
            <a:custGeom>
              <a:avLst/>
              <a:gdLst/>
              <a:ahLst/>
              <a:cxnLst/>
              <a:rect l="l" t="t" r="r" b="b"/>
              <a:pathLst>
                <a:path w="7824" h="6449" extrusionOk="0">
                  <a:moveTo>
                    <a:pt x="2070" y="1"/>
                  </a:moveTo>
                  <a:cubicBezTo>
                    <a:pt x="1902" y="1"/>
                    <a:pt x="1713" y="22"/>
                    <a:pt x="1534" y="64"/>
                  </a:cubicBezTo>
                  <a:cubicBezTo>
                    <a:pt x="683" y="253"/>
                    <a:pt x="190" y="1020"/>
                    <a:pt x="85" y="1797"/>
                  </a:cubicBezTo>
                  <a:cubicBezTo>
                    <a:pt x="1" y="2406"/>
                    <a:pt x="253" y="3193"/>
                    <a:pt x="1093" y="4023"/>
                  </a:cubicBezTo>
                  <a:cubicBezTo>
                    <a:pt x="1881" y="4789"/>
                    <a:pt x="3183" y="5892"/>
                    <a:pt x="3771" y="6312"/>
                  </a:cubicBezTo>
                  <a:lnTo>
                    <a:pt x="3949" y="6448"/>
                  </a:lnTo>
                  <a:lnTo>
                    <a:pt x="4054" y="6396"/>
                  </a:lnTo>
                  <a:cubicBezTo>
                    <a:pt x="4642" y="5976"/>
                    <a:pt x="5944" y="4947"/>
                    <a:pt x="6721" y="4180"/>
                  </a:cubicBezTo>
                  <a:cubicBezTo>
                    <a:pt x="7561" y="3351"/>
                    <a:pt x="7824" y="2406"/>
                    <a:pt x="7740" y="1797"/>
                  </a:cubicBezTo>
                  <a:cubicBezTo>
                    <a:pt x="7635" y="1020"/>
                    <a:pt x="7068" y="253"/>
                    <a:pt x="6207" y="64"/>
                  </a:cubicBezTo>
                  <a:cubicBezTo>
                    <a:pt x="6028" y="22"/>
                    <a:pt x="5850" y="1"/>
                    <a:pt x="5671" y="1"/>
                  </a:cubicBezTo>
                  <a:cubicBezTo>
                    <a:pt x="5188" y="1"/>
                    <a:pt x="4758" y="169"/>
                    <a:pt x="4306" y="516"/>
                  </a:cubicBezTo>
                  <a:cubicBezTo>
                    <a:pt x="4107" y="663"/>
                    <a:pt x="3970" y="841"/>
                    <a:pt x="3876" y="999"/>
                  </a:cubicBezTo>
                  <a:lnTo>
                    <a:pt x="3865" y="999"/>
                  </a:lnTo>
                  <a:cubicBezTo>
                    <a:pt x="3771" y="841"/>
                    <a:pt x="3634" y="663"/>
                    <a:pt x="3445" y="516"/>
                  </a:cubicBezTo>
                  <a:cubicBezTo>
                    <a:pt x="2994" y="169"/>
                    <a:pt x="2553" y="1"/>
                    <a:pt x="2070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3942;p68">
              <a:extLst>
                <a:ext uri="{FF2B5EF4-FFF2-40B4-BE49-F238E27FC236}">
                  <a16:creationId xmlns:a16="http://schemas.microsoft.com/office/drawing/2014/main" id="{2A5F6C1B-24B1-4F60-9193-060D3A6C0085}"/>
                </a:ext>
              </a:extLst>
            </p:cNvPr>
            <p:cNvGrpSpPr/>
            <p:nvPr/>
          </p:nvGrpSpPr>
          <p:grpSpPr>
            <a:xfrm>
              <a:off x="6624844" y="906956"/>
              <a:ext cx="822243" cy="676720"/>
              <a:chOff x="-1286074" y="1264349"/>
              <a:chExt cx="399050" cy="328425"/>
            </a:xfrm>
          </p:grpSpPr>
          <p:sp>
            <p:nvSpPr>
              <p:cNvPr id="23" name="Google Shape;3943;p68">
                <a:extLst>
                  <a:ext uri="{FF2B5EF4-FFF2-40B4-BE49-F238E27FC236}">
                    <a16:creationId xmlns:a16="http://schemas.microsoft.com/office/drawing/2014/main" id="{58CCBE74-7BBA-4ADF-9A22-BFC5508A42F5}"/>
                  </a:ext>
                </a:extLst>
              </p:cNvPr>
              <p:cNvSpPr/>
              <p:nvPr/>
            </p:nvSpPr>
            <p:spPr>
              <a:xfrm>
                <a:off x="-1286074" y="1264349"/>
                <a:ext cx="399050" cy="328425"/>
              </a:xfrm>
              <a:custGeom>
                <a:avLst/>
                <a:gdLst/>
                <a:ahLst/>
                <a:cxnLst/>
                <a:rect l="l" t="t" r="r" b="b"/>
                <a:pathLst>
                  <a:path w="15962" h="13137" extrusionOk="0">
                    <a:moveTo>
                      <a:pt x="4222" y="1"/>
                    </a:moveTo>
                    <a:cubicBezTo>
                      <a:pt x="3875" y="1"/>
                      <a:pt x="3508" y="53"/>
                      <a:pt x="3130" y="127"/>
                    </a:cubicBezTo>
                    <a:cubicBezTo>
                      <a:pt x="1397" y="515"/>
                      <a:pt x="399" y="2069"/>
                      <a:pt x="178" y="3665"/>
                    </a:cubicBezTo>
                    <a:cubicBezTo>
                      <a:pt x="0" y="4894"/>
                      <a:pt x="535" y="6490"/>
                      <a:pt x="2247" y="8180"/>
                    </a:cubicBezTo>
                    <a:cubicBezTo>
                      <a:pt x="3833" y="9755"/>
                      <a:pt x="6490" y="11992"/>
                      <a:pt x="7697" y="12853"/>
                    </a:cubicBezTo>
                    <a:lnTo>
                      <a:pt x="8065" y="13137"/>
                    </a:lnTo>
                    <a:lnTo>
                      <a:pt x="8264" y="13011"/>
                    </a:lnTo>
                    <a:cubicBezTo>
                      <a:pt x="9472" y="12160"/>
                      <a:pt x="12128" y="10081"/>
                      <a:pt x="13714" y="8516"/>
                    </a:cubicBezTo>
                    <a:cubicBezTo>
                      <a:pt x="15426" y="6815"/>
                      <a:pt x="15961" y="4894"/>
                      <a:pt x="15783" y="3665"/>
                    </a:cubicBezTo>
                    <a:cubicBezTo>
                      <a:pt x="15562" y="2069"/>
                      <a:pt x="14396" y="515"/>
                      <a:pt x="12664" y="127"/>
                    </a:cubicBezTo>
                    <a:cubicBezTo>
                      <a:pt x="12296" y="53"/>
                      <a:pt x="11918" y="1"/>
                      <a:pt x="11572" y="1"/>
                    </a:cubicBezTo>
                    <a:cubicBezTo>
                      <a:pt x="10585" y="1"/>
                      <a:pt x="9692" y="337"/>
                      <a:pt x="8779" y="1040"/>
                    </a:cubicBezTo>
                    <a:cubicBezTo>
                      <a:pt x="8380" y="1345"/>
                      <a:pt x="8096" y="1702"/>
                      <a:pt x="7907" y="2027"/>
                    </a:cubicBezTo>
                    <a:cubicBezTo>
                      <a:pt x="7897" y="2027"/>
                      <a:pt x="7897" y="2027"/>
                      <a:pt x="7897" y="2017"/>
                    </a:cubicBezTo>
                    <a:lnTo>
                      <a:pt x="7897" y="2027"/>
                    </a:lnTo>
                    <a:cubicBezTo>
                      <a:pt x="7708" y="1702"/>
                      <a:pt x="7424" y="1345"/>
                      <a:pt x="7015" y="1040"/>
                    </a:cubicBezTo>
                    <a:cubicBezTo>
                      <a:pt x="6101" y="337"/>
                      <a:pt x="5219" y="1"/>
                      <a:pt x="4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3944;p68">
                <a:extLst>
                  <a:ext uri="{FF2B5EF4-FFF2-40B4-BE49-F238E27FC236}">
                    <a16:creationId xmlns:a16="http://schemas.microsoft.com/office/drawing/2014/main" id="{10043B63-29D0-4CD9-8217-1388ADFEEFB4}"/>
                  </a:ext>
                </a:extLst>
              </p:cNvPr>
              <p:cNvSpPr/>
              <p:nvPr/>
            </p:nvSpPr>
            <p:spPr>
              <a:xfrm>
                <a:off x="-1143025" y="1429750"/>
                <a:ext cx="11292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4517" h="2363" extrusionOk="0">
                    <a:moveTo>
                      <a:pt x="1482" y="0"/>
                    </a:moveTo>
                    <a:cubicBezTo>
                      <a:pt x="673" y="0"/>
                      <a:pt x="1" y="525"/>
                      <a:pt x="1" y="1176"/>
                    </a:cubicBezTo>
                    <a:cubicBezTo>
                      <a:pt x="1" y="1827"/>
                      <a:pt x="673" y="2362"/>
                      <a:pt x="1482" y="2362"/>
                    </a:cubicBezTo>
                    <a:lnTo>
                      <a:pt x="3046" y="2362"/>
                    </a:lnTo>
                    <a:cubicBezTo>
                      <a:pt x="3855" y="2362"/>
                      <a:pt x="4516" y="1827"/>
                      <a:pt x="4516" y="1176"/>
                    </a:cubicBezTo>
                    <a:cubicBezTo>
                      <a:pt x="4516" y="525"/>
                      <a:pt x="3855" y="0"/>
                      <a:pt x="3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945;p68">
                <a:extLst>
                  <a:ext uri="{FF2B5EF4-FFF2-40B4-BE49-F238E27FC236}">
                    <a16:creationId xmlns:a16="http://schemas.microsoft.com/office/drawing/2014/main" id="{78C4E86F-4BE1-494E-8BFD-08597A9206F7}"/>
                  </a:ext>
                </a:extLst>
              </p:cNvPr>
              <p:cNvSpPr/>
              <p:nvPr/>
            </p:nvSpPr>
            <p:spPr>
              <a:xfrm>
                <a:off x="-1130150" y="1368300"/>
                <a:ext cx="4070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933" extrusionOk="0">
                    <a:moveTo>
                      <a:pt x="820" y="1"/>
                    </a:moveTo>
                    <a:cubicBezTo>
                      <a:pt x="368" y="1"/>
                      <a:pt x="1" y="431"/>
                      <a:pt x="1" y="967"/>
                    </a:cubicBezTo>
                    <a:cubicBezTo>
                      <a:pt x="1" y="1502"/>
                      <a:pt x="368" y="1933"/>
                      <a:pt x="820" y="1933"/>
                    </a:cubicBezTo>
                    <a:cubicBezTo>
                      <a:pt x="1261" y="1933"/>
                      <a:pt x="1628" y="1502"/>
                      <a:pt x="1628" y="967"/>
                    </a:cubicBezTo>
                    <a:cubicBezTo>
                      <a:pt x="1628" y="431"/>
                      <a:pt x="1261" y="1"/>
                      <a:pt x="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946;p68">
                <a:extLst>
                  <a:ext uri="{FF2B5EF4-FFF2-40B4-BE49-F238E27FC236}">
                    <a16:creationId xmlns:a16="http://schemas.microsoft.com/office/drawing/2014/main" id="{E34B5733-82F1-41EA-8AD0-AAA96EA3415F}"/>
                  </a:ext>
                </a:extLst>
              </p:cNvPr>
              <p:cNvSpPr/>
              <p:nvPr/>
            </p:nvSpPr>
            <p:spPr>
              <a:xfrm>
                <a:off x="-1165325" y="1396375"/>
                <a:ext cx="3387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619" extrusionOk="0">
                    <a:moveTo>
                      <a:pt x="683" y="1"/>
                    </a:moveTo>
                    <a:cubicBezTo>
                      <a:pt x="305" y="1"/>
                      <a:pt x="1" y="369"/>
                      <a:pt x="1" y="810"/>
                    </a:cubicBezTo>
                    <a:cubicBezTo>
                      <a:pt x="1" y="1261"/>
                      <a:pt x="305" y="1618"/>
                      <a:pt x="683" y="1618"/>
                    </a:cubicBezTo>
                    <a:cubicBezTo>
                      <a:pt x="1051" y="1618"/>
                      <a:pt x="1355" y="1261"/>
                      <a:pt x="1355" y="810"/>
                    </a:cubicBezTo>
                    <a:cubicBezTo>
                      <a:pt x="1355" y="369"/>
                      <a:pt x="1051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947;p68">
                <a:extLst>
                  <a:ext uri="{FF2B5EF4-FFF2-40B4-BE49-F238E27FC236}">
                    <a16:creationId xmlns:a16="http://schemas.microsoft.com/office/drawing/2014/main" id="{939F4F70-5FE6-485A-B3EF-E3056979344B}"/>
                  </a:ext>
                </a:extLst>
              </p:cNvPr>
              <p:cNvSpPr/>
              <p:nvPr/>
            </p:nvSpPr>
            <p:spPr>
              <a:xfrm>
                <a:off x="-1083700" y="1368300"/>
                <a:ext cx="4075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933" extrusionOk="0">
                    <a:moveTo>
                      <a:pt x="810" y="1"/>
                    </a:moveTo>
                    <a:cubicBezTo>
                      <a:pt x="369" y="1"/>
                      <a:pt x="1" y="431"/>
                      <a:pt x="1" y="967"/>
                    </a:cubicBezTo>
                    <a:cubicBezTo>
                      <a:pt x="1" y="1502"/>
                      <a:pt x="369" y="1933"/>
                      <a:pt x="810" y="1933"/>
                    </a:cubicBezTo>
                    <a:cubicBezTo>
                      <a:pt x="1261" y="1933"/>
                      <a:pt x="1629" y="1502"/>
                      <a:pt x="1629" y="967"/>
                    </a:cubicBezTo>
                    <a:cubicBezTo>
                      <a:pt x="1629" y="431"/>
                      <a:pt x="1261" y="1"/>
                      <a:pt x="8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948;p68">
                <a:extLst>
                  <a:ext uri="{FF2B5EF4-FFF2-40B4-BE49-F238E27FC236}">
                    <a16:creationId xmlns:a16="http://schemas.microsoft.com/office/drawing/2014/main" id="{C531094C-1B76-4A66-AC9D-937620016CB7}"/>
                  </a:ext>
                </a:extLst>
              </p:cNvPr>
              <p:cNvSpPr/>
              <p:nvPr/>
            </p:nvSpPr>
            <p:spPr>
              <a:xfrm>
                <a:off x="-1041675" y="1396375"/>
                <a:ext cx="3390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619" extrusionOk="0">
                    <a:moveTo>
                      <a:pt x="683" y="1"/>
                    </a:moveTo>
                    <a:cubicBezTo>
                      <a:pt x="305" y="1"/>
                      <a:pt x="0" y="369"/>
                      <a:pt x="0" y="810"/>
                    </a:cubicBezTo>
                    <a:cubicBezTo>
                      <a:pt x="0" y="1261"/>
                      <a:pt x="305" y="1618"/>
                      <a:pt x="683" y="1618"/>
                    </a:cubicBezTo>
                    <a:cubicBezTo>
                      <a:pt x="1050" y="1618"/>
                      <a:pt x="1355" y="1261"/>
                      <a:pt x="1355" y="810"/>
                    </a:cubicBezTo>
                    <a:cubicBezTo>
                      <a:pt x="1355" y="369"/>
                      <a:pt x="1050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33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50"/>
          <p:cNvGrpSpPr/>
          <p:nvPr/>
        </p:nvGrpSpPr>
        <p:grpSpPr>
          <a:xfrm>
            <a:off x="7695479" y="2664321"/>
            <a:ext cx="343947" cy="366672"/>
            <a:chOff x="1803100" y="543100"/>
            <a:chExt cx="145475" cy="155100"/>
          </a:xfrm>
        </p:grpSpPr>
        <p:sp>
          <p:nvSpPr>
            <p:cNvPr id="1398" name="Google Shape;1398;p50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50"/>
          <p:cNvGrpSpPr/>
          <p:nvPr/>
        </p:nvGrpSpPr>
        <p:grpSpPr>
          <a:xfrm rot="-2394364">
            <a:off x="6306288" y="939443"/>
            <a:ext cx="269136" cy="205931"/>
            <a:chOff x="-1165325" y="1368300"/>
            <a:chExt cx="157550" cy="120525"/>
          </a:xfrm>
        </p:grpSpPr>
        <p:sp>
          <p:nvSpPr>
            <p:cNvPr id="1406" name="Google Shape;1406;p50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 rot="2529599">
            <a:off x="8127464" y="2049381"/>
            <a:ext cx="269139" cy="205933"/>
            <a:chOff x="-1165325" y="1368300"/>
            <a:chExt cx="157550" cy="120525"/>
          </a:xfrm>
        </p:grpSpPr>
        <p:sp>
          <p:nvSpPr>
            <p:cNvPr id="1412" name="Google Shape;1412;p50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96357A-3CC7-4850-8962-074AD047F850}"/>
              </a:ext>
            </a:extLst>
          </p:cNvPr>
          <p:cNvGrpSpPr/>
          <p:nvPr/>
        </p:nvGrpSpPr>
        <p:grpSpPr>
          <a:xfrm>
            <a:off x="545314" y="612651"/>
            <a:ext cx="4995721" cy="2063371"/>
            <a:chOff x="545314" y="612652"/>
            <a:chExt cx="4770329" cy="1959098"/>
          </a:xfrm>
        </p:grpSpPr>
        <p:pic>
          <p:nvPicPr>
            <p:cNvPr id="1026" name="Picture 2" descr="Forms response chart. Question title: How do you buy your pet food/accessories?. Number of responses: 14 responses.">
              <a:extLst>
                <a:ext uri="{FF2B5EF4-FFF2-40B4-BE49-F238E27FC236}">
                  <a16:creationId xmlns:a16="http://schemas.microsoft.com/office/drawing/2014/main" id="{1C11F3C4-C91E-40A2-AD38-B2D74F7696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7" t="6964" r="11548" b="10358"/>
            <a:stretch/>
          </p:blipFill>
          <p:spPr bwMode="auto">
            <a:xfrm>
              <a:off x="545314" y="612652"/>
              <a:ext cx="4770329" cy="195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9C2A97-39B5-457C-BE1C-474BCE6DA0E8}"/>
                </a:ext>
              </a:extLst>
            </p:cNvPr>
            <p:cNvSpPr/>
            <p:nvPr/>
          </p:nvSpPr>
          <p:spPr>
            <a:xfrm>
              <a:off x="3903024" y="1592201"/>
              <a:ext cx="1388475" cy="116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3FCB4AE1-5EFC-4043-8DEA-ADCCC9A34C6F}"/>
                </a:ext>
              </a:extLst>
            </p:cNvPr>
            <p:cNvSpPr/>
            <p:nvPr/>
          </p:nvSpPr>
          <p:spPr>
            <a:xfrm>
              <a:off x="545314" y="843869"/>
              <a:ext cx="1388475" cy="116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080C01-C277-40B3-AC7E-5D962D917C4E}"/>
              </a:ext>
            </a:extLst>
          </p:cNvPr>
          <p:cNvGrpSpPr/>
          <p:nvPr/>
        </p:nvGrpSpPr>
        <p:grpSpPr>
          <a:xfrm>
            <a:off x="545314" y="2790091"/>
            <a:ext cx="5364716" cy="1987471"/>
            <a:chOff x="467342" y="2842012"/>
            <a:chExt cx="5385861" cy="1999607"/>
          </a:xfrm>
        </p:grpSpPr>
        <p:pic>
          <p:nvPicPr>
            <p:cNvPr id="1028" name="Picture 4" descr="Forms response chart. Question title: If we created a website that hosts sellers showing all thier pet goods, you think people will use it?. Number of responses: 10 responses.">
              <a:extLst>
                <a:ext uri="{FF2B5EF4-FFF2-40B4-BE49-F238E27FC236}">
                  <a16:creationId xmlns:a16="http://schemas.microsoft.com/office/drawing/2014/main" id="{BD1B8B7F-6220-4052-99C3-1A0EDE5860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6" t="6918" r="2946" b="10058"/>
            <a:stretch/>
          </p:blipFill>
          <p:spPr bwMode="auto">
            <a:xfrm>
              <a:off x="467342" y="2842012"/>
              <a:ext cx="5385861" cy="1999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3BBB4C0-01B5-467B-B524-ED25A26D8DD7}"/>
                </a:ext>
              </a:extLst>
            </p:cNvPr>
            <p:cNvSpPr/>
            <p:nvPr/>
          </p:nvSpPr>
          <p:spPr>
            <a:xfrm>
              <a:off x="467342" y="3057833"/>
              <a:ext cx="1388475" cy="116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DFD231-3533-4923-83D6-A37E62C66CF8}"/>
              </a:ext>
            </a:extLst>
          </p:cNvPr>
          <p:cNvGrpSpPr/>
          <p:nvPr/>
        </p:nvGrpSpPr>
        <p:grpSpPr>
          <a:xfrm>
            <a:off x="5910030" y="612651"/>
            <a:ext cx="2771611" cy="2063371"/>
            <a:chOff x="3261663" y="693062"/>
            <a:chExt cx="2678393" cy="2042997"/>
          </a:xfrm>
        </p:grpSpPr>
        <p:pic>
          <p:nvPicPr>
            <p:cNvPr id="1030" name="Picture 6" descr="Forms response chart. Question title: If your pet is sick what do you do?. Number of responses: 14 responses.">
              <a:extLst>
                <a:ext uri="{FF2B5EF4-FFF2-40B4-BE49-F238E27FC236}">
                  <a16:creationId xmlns:a16="http://schemas.microsoft.com/office/drawing/2014/main" id="{4116D9D6-1147-4316-8EA1-F2C7E845DC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9" t="8287" r="52292" b="10440"/>
            <a:stretch/>
          </p:blipFill>
          <p:spPr bwMode="auto">
            <a:xfrm>
              <a:off x="3261663" y="693062"/>
              <a:ext cx="2678393" cy="20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3346AB89-9CD1-43FB-BED8-91FF8572B086}"/>
                </a:ext>
              </a:extLst>
            </p:cNvPr>
            <p:cNvSpPr/>
            <p:nvPr/>
          </p:nvSpPr>
          <p:spPr>
            <a:xfrm>
              <a:off x="3280921" y="906835"/>
              <a:ext cx="1388475" cy="116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4" name="Picture 6" descr="Forms response chart. Question title: If your pet is sick what do you do?. Number of responses: 14 responses.">
            <a:extLst>
              <a:ext uri="{FF2B5EF4-FFF2-40B4-BE49-F238E27FC236}">
                <a16:creationId xmlns:a16="http://schemas.microsoft.com/office/drawing/2014/main" id="{DEFDAD45-BC71-4A4B-ADDE-63F82508A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7" t="25976" r="9128" b="38121"/>
          <a:stretch/>
        </p:blipFill>
        <p:spPr bwMode="auto">
          <a:xfrm>
            <a:off x="6500194" y="2685831"/>
            <a:ext cx="1708080" cy="90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9"/>
          <p:cNvSpPr/>
          <p:nvPr/>
        </p:nvSpPr>
        <p:spPr>
          <a:xfrm>
            <a:off x="401527" y="576255"/>
            <a:ext cx="1997650" cy="1182794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9"/>
          <p:cNvSpPr txBox="1">
            <a:spLocks noGrp="1"/>
          </p:cNvSpPr>
          <p:nvPr>
            <p:ph type="title"/>
          </p:nvPr>
        </p:nvSpPr>
        <p:spPr>
          <a:xfrm>
            <a:off x="713099" y="1707850"/>
            <a:ext cx="4046697" cy="21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Happy </a:t>
            </a:r>
            <a:br>
              <a:rPr lang="en" dirty="0"/>
            </a:br>
            <a:r>
              <a:rPr lang="en" dirty="0"/>
              <a:t>Paws</a:t>
            </a:r>
            <a:endParaRPr dirty="0"/>
          </a:p>
        </p:txBody>
      </p:sp>
      <p:sp>
        <p:nvSpPr>
          <p:cNvPr id="1132" name="Google Shape;1132;p49"/>
          <p:cNvSpPr txBox="1">
            <a:spLocks noGrp="1"/>
          </p:cNvSpPr>
          <p:nvPr>
            <p:ph type="title" idx="2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1379" name="Google Shape;1379;p49"/>
          <p:cNvGrpSpPr/>
          <p:nvPr/>
        </p:nvGrpSpPr>
        <p:grpSpPr>
          <a:xfrm rot="-2394364">
            <a:off x="5941188" y="1064681"/>
            <a:ext cx="269136" cy="205931"/>
            <a:chOff x="-1165325" y="1368300"/>
            <a:chExt cx="157550" cy="120525"/>
          </a:xfrm>
        </p:grpSpPr>
        <p:sp>
          <p:nvSpPr>
            <p:cNvPr id="1380" name="Google Shape;1380;p4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49"/>
          <p:cNvGrpSpPr/>
          <p:nvPr/>
        </p:nvGrpSpPr>
        <p:grpSpPr>
          <a:xfrm rot="2699715">
            <a:off x="8265922" y="845715"/>
            <a:ext cx="269131" cy="205935"/>
            <a:chOff x="-1165325" y="1368300"/>
            <a:chExt cx="157550" cy="120525"/>
          </a:xfrm>
        </p:grpSpPr>
        <p:sp>
          <p:nvSpPr>
            <p:cNvPr id="1386" name="Google Shape;1386;p4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133;p49">
            <a:extLst>
              <a:ext uri="{FF2B5EF4-FFF2-40B4-BE49-F238E27FC236}">
                <a16:creationId xmlns:a16="http://schemas.microsoft.com/office/drawing/2014/main" id="{25081D0B-D8BB-47B9-9D33-CC11DD576081}"/>
              </a:ext>
            </a:extLst>
          </p:cNvPr>
          <p:cNvSpPr txBox="1">
            <a:spLocks/>
          </p:cNvSpPr>
          <p:nvPr/>
        </p:nvSpPr>
        <p:spPr>
          <a:xfrm>
            <a:off x="713099" y="3933192"/>
            <a:ext cx="3671105" cy="42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7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pPr marL="0" indent="0"/>
            <a:r>
              <a:rPr lang="en-US" dirty="0"/>
              <a:t>Proposed solution for pet owners</a:t>
            </a:r>
          </a:p>
        </p:txBody>
      </p:sp>
      <p:grpSp>
        <p:nvGrpSpPr>
          <p:cNvPr id="29" name="Google Shape;2431;p54">
            <a:extLst>
              <a:ext uri="{FF2B5EF4-FFF2-40B4-BE49-F238E27FC236}">
                <a16:creationId xmlns:a16="http://schemas.microsoft.com/office/drawing/2014/main" id="{0F9F725D-AA02-4911-A389-BD4EEB4920EA}"/>
              </a:ext>
            </a:extLst>
          </p:cNvPr>
          <p:cNvGrpSpPr/>
          <p:nvPr/>
        </p:nvGrpSpPr>
        <p:grpSpPr>
          <a:xfrm>
            <a:off x="5228854" y="1520961"/>
            <a:ext cx="3092546" cy="2101577"/>
            <a:chOff x="3025725" y="1616175"/>
            <a:chExt cx="3092546" cy="2101577"/>
          </a:xfrm>
        </p:grpSpPr>
        <p:sp>
          <p:nvSpPr>
            <p:cNvPr id="30" name="Google Shape;2432;p54">
              <a:extLst>
                <a:ext uri="{FF2B5EF4-FFF2-40B4-BE49-F238E27FC236}">
                  <a16:creationId xmlns:a16="http://schemas.microsoft.com/office/drawing/2014/main" id="{1C4A3207-15E7-495C-81F0-AC862C80A7D1}"/>
                </a:ext>
              </a:extLst>
            </p:cNvPr>
            <p:cNvSpPr/>
            <p:nvPr/>
          </p:nvSpPr>
          <p:spPr>
            <a:xfrm>
              <a:off x="3025737" y="1616475"/>
              <a:ext cx="3092524" cy="2100981"/>
            </a:xfrm>
            <a:custGeom>
              <a:avLst/>
              <a:gdLst/>
              <a:ahLst/>
              <a:cxnLst/>
              <a:rect l="l" t="t" r="r" b="b"/>
              <a:pathLst>
                <a:path w="28828" h="19585" extrusionOk="0">
                  <a:moveTo>
                    <a:pt x="3413" y="10311"/>
                  </a:moveTo>
                  <a:cubicBezTo>
                    <a:pt x="3403" y="10332"/>
                    <a:pt x="3403" y="10342"/>
                    <a:pt x="3392" y="10363"/>
                  </a:cubicBezTo>
                  <a:cubicBezTo>
                    <a:pt x="3392" y="10374"/>
                    <a:pt x="3382" y="10394"/>
                    <a:pt x="3372" y="10404"/>
                  </a:cubicBezTo>
                  <a:cubicBezTo>
                    <a:pt x="3351" y="10394"/>
                    <a:pt x="3330" y="10394"/>
                    <a:pt x="3299" y="10383"/>
                  </a:cubicBezTo>
                  <a:cubicBezTo>
                    <a:pt x="3341" y="10363"/>
                    <a:pt x="3372" y="10342"/>
                    <a:pt x="3413" y="10311"/>
                  </a:cubicBezTo>
                  <a:close/>
                  <a:moveTo>
                    <a:pt x="25363" y="10321"/>
                  </a:moveTo>
                  <a:lnTo>
                    <a:pt x="25456" y="10383"/>
                  </a:lnTo>
                  <a:cubicBezTo>
                    <a:pt x="25436" y="10394"/>
                    <a:pt x="25404" y="10394"/>
                    <a:pt x="25383" y="10404"/>
                  </a:cubicBezTo>
                  <a:cubicBezTo>
                    <a:pt x="25373" y="10383"/>
                    <a:pt x="25363" y="10353"/>
                    <a:pt x="25363" y="10321"/>
                  </a:cubicBezTo>
                  <a:close/>
                  <a:moveTo>
                    <a:pt x="24751" y="17718"/>
                  </a:moveTo>
                  <a:cubicBezTo>
                    <a:pt x="24772" y="17769"/>
                    <a:pt x="24792" y="17811"/>
                    <a:pt x="24823" y="17852"/>
                  </a:cubicBezTo>
                  <a:cubicBezTo>
                    <a:pt x="24740" y="17842"/>
                    <a:pt x="24657" y="17842"/>
                    <a:pt x="24564" y="17831"/>
                  </a:cubicBezTo>
                  <a:cubicBezTo>
                    <a:pt x="24564" y="17811"/>
                    <a:pt x="24564" y="17790"/>
                    <a:pt x="24553" y="17769"/>
                  </a:cubicBezTo>
                  <a:cubicBezTo>
                    <a:pt x="24626" y="17748"/>
                    <a:pt x="24689" y="17728"/>
                    <a:pt x="24751" y="17718"/>
                  </a:cubicBezTo>
                  <a:close/>
                  <a:moveTo>
                    <a:pt x="4015" y="17707"/>
                  </a:moveTo>
                  <a:lnTo>
                    <a:pt x="4202" y="17769"/>
                  </a:lnTo>
                  <a:cubicBezTo>
                    <a:pt x="4192" y="17790"/>
                    <a:pt x="4192" y="17821"/>
                    <a:pt x="4192" y="17852"/>
                  </a:cubicBezTo>
                  <a:lnTo>
                    <a:pt x="4192" y="17863"/>
                  </a:lnTo>
                  <a:cubicBezTo>
                    <a:pt x="4098" y="17873"/>
                    <a:pt x="4005" y="17884"/>
                    <a:pt x="3911" y="17884"/>
                  </a:cubicBezTo>
                  <a:cubicBezTo>
                    <a:pt x="3953" y="17842"/>
                    <a:pt x="3984" y="17780"/>
                    <a:pt x="4015" y="17707"/>
                  </a:cubicBezTo>
                  <a:close/>
                  <a:moveTo>
                    <a:pt x="25456" y="17469"/>
                  </a:moveTo>
                  <a:cubicBezTo>
                    <a:pt x="25487" y="17603"/>
                    <a:pt x="25487" y="17759"/>
                    <a:pt x="25508" y="17904"/>
                  </a:cubicBezTo>
                  <a:cubicBezTo>
                    <a:pt x="25404" y="17894"/>
                    <a:pt x="25300" y="17884"/>
                    <a:pt x="25197" y="17884"/>
                  </a:cubicBezTo>
                  <a:cubicBezTo>
                    <a:pt x="25207" y="17831"/>
                    <a:pt x="25217" y="17769"/>
                    <a:pt x="25207" y="17686"/>
                  </a:cubicBezTo>
                  <a:cubicBezTo>
                    <a:pt x="25197" y="17645"/>
                    <a:pt x="25187" y="17614"/>
                    <a:pt x="25176" y="17572"/>
                  </a:cubicBezTo>
                  <a:cubicBezTo>
                    <a:pt x="25270" y="17541"/>
                    <a:pt x="25363" y="17499"/>
                    <a:pt x="25456" y="17469"/>
                  </a:cubicBezTo>
                  <a:close/>
                  <a:moveTo>
                    <a:pt x="3299" y="17469"/>
                  </a:moveTo>
                  <a:cubicBezTo>
                    <a:pt x="3392" y="17510"/>
                    <a:pt x="3486" y="17541"/>
                    <a:pt x="3579" y="17572"/>
                  </a:cubicBezTo>
                  <a:cubicBezTo>
                    <a:pt x="3569" y="17614"/>
                    <a:pt x="3569" y="17645"/>
                    <a:pt x="3558" y="17686"/>
                  </a:cubicBezTo>
                  <a:cubicBezTo>
                    <a:pt x="3548" y="17790"/>
                    <a:pt x="3558" y="17863"/>
                    <a:pt x="3579" y="17914"/>
                  </a:cubicBezTo>
                  <a:cubicBezTo>
                    <a:pt x="3465" y="17925"/>
                    <a:pt x="3351" y="17935"/>
                    <a:pt x="3247" y="17946"/>
                  </a:cubicBezTo>
                  <a:cubicBezTo>
                    <a:pt x="3268" y="17790"/>
                    <a:pt x="3268" y="17614"/>
                    <a:pt x="3299" y="17469"/>
                  </a:cubicBezTo>
                  <a:close/>
                  <a:moveTo>
                    <a:pt x="14326" y="0"/>
                  </a:moveTo>
                  <a:cubicBezTo>
                    <a:pt x="12946" y="0"/>
                    <a:pt x="11525" y="363"/>
                    <a:pt x="10706" y="1307"/>
                  </a:cubicBezTo>
                  <a:cubicBezTo>
                    <a:pt x="9865" y="2283"/>
                    <a:pt x="9731" y="3776"/>
                    <a:pt x="8496" y="4367"/>
                  </a:cubicBezTo>
                  <a:cubicBezTo>
                    <a:pt x="7635" y="4772"/>
                    <a:pt x="6567" y="4565"/>
                    <a:pt x="5602" y="4731"/>
                  </a:cubicBezTo>
                  <a:cubicBezTo>
                    <a:pt x="4150" y="4980"/>
                    <a:pt x="3279" y="5965"/>
                    <a:pt x="3113" y="7116"/>
                  </a:cubicBezTo>
                  <a:cubicBezTo>
                    <a:pt x="3092" y="7158"/>
                    <a:pt x="3092" y="7209"/>
                    <a:pt x="3092" y="7272"/>
                  </a:cubicBezTo>
                  <a:cubicBezTo>
                    <a:pt x="3071" y="7614"/>
                    <a:pt x="3102" y="7956"/>
                    <a:pt x="3206" y="8299"/>
                  </a:cubicBezTo>
                  <a:lnTo>
                    <a:pt x="3206" y="8309"/>
                  </a:lnTo>
                  <a:cubicBezTo>
                    <a:pt x="3009" y="8174"/>
                    <a:pt x="2812" y="8029"/>
                    <a:pt x="2687" y="7935"/>
                  </a:cubicBezTo>
                  <a:cubicBezTo>
                    <a:pt x="2407" y="7739"/>
                    <a:pt x="2127" y="7023"/>
                    <a:pt x="1744" y="7023"/>
                  </a:cubicBezTo>
                  <a:cubicBezTo>
                    <a:pt x="1723" y="7023"/>
                    <a:pt x="1702" y="7023"/>
                    <a:pt x="1681" y="7033"/>
                  </a:cubicBezTo>
                  <a:cubicBezTo>
                    <a:pt x="1266" y="7106"/>
                    <a:pt x="1712" y="7531"/>
                    <a:pt x="1992" y="7749"/>
                  </a:cubicBezTo>
                  <a:cubicBezTo>
                    <a:pt x="2055" y="7801"/>
                    <a:pt x="2117" y="7832"/>
                    <a:pt x="2148" y="7863"/>
                  </a:cubicBezTo>
                  <a:cubicBezTo>
                    <a:pt x="2283" y="7946"/>
                    <a:pt x="2625" y="8091"/>
                    <a:pt x="2874" y="8257"/>
                  </a:cubicBezTo>
                  <a:cubicBezTo>
                    <a:pt x="2977" y="8320"/>
                    <a:pt x="2926" y="8475"/>
                    <a:pt x="2812" y="8475"/>
                  </a:cubicBezTo>
                  <a:lnTo>
                    <a:pt x="2781" y="8475"/>
                  </a:lnTo>
                  <a:cubicBezTo>
                    <a:pt x="2470" y="8382"/>
                    <a:pt x="2158" y="8278"/>
                    <a:pt x="1868" y="8143"/>
                  </a:cubicBezTo>
                  <a:cubicBezTo>
                    <a:pt x="1598" y="8018"/>
                    <a:pt x="1017" y="7375"/>
                    <a:pt x="737" y="7375"/>
                  </a:cubicBezTo>
                  <a:lnTo>
                    <a:pt x="706" y="7375"/>
                  </a:lnTo>
                  <a:cubicBezTo>
                    <a:pt x="135" y="7448"/>
                    <a:pt x="861" y="8403"/>
                    <a:pt x="1048" y="8548"/>
                  </a:cubicBezTo>
                  <a:cubicBezTo>
                    <a:pt x="1422" y="8838"/>
                    <a:pt x="1744" y="8973"/>
                    <a:pt x="2231" y="8973"/>
                  </a:cubicBezTo>
                  <a:lnTo>
                    <a:pt x="2241" y="8973"/>
                  </a:lnTo>
                  <a:cubicBezTo>
                    <a:pt x="2397" y="8973"/>
                    <a:pt x="2542" y="8942"/>
                    <a:pt x="2677" y="8911"/>
                  </a:cubicBezTo>
                  <a:cubicBezTo>
                    <a:pt x="2822" y="8880"/>
                    <a:pt x="2957" y="8848"/>
                    <a:pt x="3092" y="8848"/>
                  </a:cubicBezTo>
                  <a:lnTo>
                    <a:pt x="3175" y="8848"/>
                  </a:lnTo>
                  <a:cubicBezTo>
                    <a:pt x="3299" y="8869"/>
                    <a:pt x="3320" y="9046"/>
                    <a:pt x="3196" y="9087"/>
                  </a:cubicBezTo>
                  <a:cubicBezTo>
                    <a:pt x="3040" y="9139"/>
                    <a:pt x="2853" y="9159"/>
                    <a:pt x="2698" y="9159"/>
                  </a:cubicBezTo>
                  <a:cubicBezTo>
                    <a:pt x="2490" y="9170"/>
                    <a:pt x="1982" y="9150"/>
                    <a:pt x="2262" y="9533"/>
                  </a:cubicBezTo>
                  <a:cubicBezTo>
                    <a:pt x="2345" y="9647"/>
                    <a:pt x="2459" y="9689"/>
                    <a:pt x="2583" y="9689"/>
                  </a:cubicBezTo>
                  <a:cubicBezTo>
                    <a:pt x="2853" y="9689"/>
                    <a:pt x="3185" y="9512"/>
                    <a:pt x="3475" y="9388"/>
                  </a:cubicBezTo>
                  <a:lnTo>
                    <a:pt x="3507" y="9637"/>
                  </a:lnTo>
                  <a:cubicBezTo>
                    <a:pt x="3133" y="9761"/>
                    <a:pt x="2687" y="9876"/>
                    <a:pt x="2666" y="10197"/>
                  </a:cubicBezTo>
                  <a:cubicBezTo>
                    <a:pt x="2656" y="10197"/>
                    <a:pt x="2646" y="10197"/>
                    <a:pt x="2625" y="10187"/>
                  </a:cubicBezTo>
                  <a:lnTo>
                    <a:pt x="2625" y="10187"/>
                  </a:lnTo>
                  <a:lnTo>
                    <a:pt x="2832" y="11120"/>
                  </a:lnTo>
                  <a:cubicBezTo>
                    <a:pt x="2802" y="11162"/>
                    <a:pt x="2760" y="11193"/>
                    <a:pt x="2719" y="11224"/>
                  </a:cubicBezTo>
                  <a:cubicBezTo>
                    <a:pt x="2511" y="10923"/>
                    <a:pt x="2314" y="10446"/>
                    <a:pt x="2179" y="10114"/>
                  </a:cubicBezTo>
                  <a:cubicBezTo>
                    <a:pt x="2044" y="10104"/>
                    <a:pt x="1919" y="10093"/>
                    <a:pt x="1785" y="10093"/>
                  </a:cubicBezTo>
                  <a:cubicBezTo>
                    <a:pt x="1391" y="10093"/>
                    <a:pt x="1007" y="10166"/>
                    <a:pt x="644" y="10311"/>
                  </a:cubicBezTo>
                  <a:cubicBezTo>
                    <a:pt x="571" y="10342"/>
                    <a:pt x="519" y="10404"/>
                    <a:pt x="509" y="10477"/>
                  </a:cubicBezTo>
                  <a:cubicBezTo>
                    <a:pt x="499" y="10498"/>
                    <a:pt x="499" y="10519"/>
                    <a:pt x="509" y="10540"/>
                  </a:cubicBezTo>
                  <a:cubicBezTo>
                    <a:pt x="582" y="11141"/>
                    <a:pt x="851" y="11784"/>
                    <a:pt x="1204" y="12407"/>
                  </a:cubicBezTo>
                  <a:cubicBezTo>
                    <a:pt x="1163" y="12448"/>
                    <a:pt x="1121" y="12490"/>
                    <a:pt x="1090" y="12531"/>
                  </a:cubicBezTo>
                  <a:cubicBezTo>
                    <a:pt x="1048" y="12583"/>
                    <a:pt x="1007" y="12624"/>
                    <a:pt x="976" y="12676"/>
                  </a:cubicBezTo>
                  <a:cubicBezTo>
                    <a:pt x="831" y="12593"/>
                    <a:pt x="519" y="12469"/>
                    <a:pt x="301" y="12469"/>
                  </a:cubicBezTo>
                  <a:cubicBezTo>
                    <a:pt x="167" y="12469"/>
                    <a:pt x="63" y="12520"/>
                    <a:pt x="84" y="12686"/>
                  </a:cubicBezTo>
                  <a:cubicBezTo>
                    <a:pt x="94" y="12842"/>
                    <a:pt x="426" y="13050"/>
                    <a:pt x="665" y="13226"/>
                  </a:cubicBezTo>
                  <a:cubicBezTo>
                    <a:pt x="623" y="13329"/>
                    <a:pt x="592" y="13444"/>
                    <a:pt x="571" y="13548"/>
                  </a:cubicBezTo>
                  <a:cubicBezTo>
                    <a:pt x="426" y="13444"/>
                    <a:pt x="239" y="13329"/>
                    <a:pt x="115" y="13329"/>
                  </a:cubicBezTo>
                  <a:cubicBezTo>
                    <a:pt x="42" y="13329"/>
                    <a:pt x="1" y="13371"/>
                    <a:pt x="11" y="13485"/>
                  </a:cubicBezTo>
                  <a:cubicBezTo>
                    <a:pt x="22" y="13693"/>
                    <a:pt x="280" y="13797"/>
                    <a:pt x="519" y="13890"/>
                  </a:cubicBezTo>
                  <a:cubicBezTo>
                    <a:pt x="499" y="14087"/>
                    <a:pt x="499" y="14295"/>
                    <a:pt x="529" y="14491"/>
                  </a:cubicBezTo>
                  <a:cubicBezTo>
                    <a:pt x="343" y="14502"/>
                    <a:pt x="198" y="14585"/>
                    <a:pt x="426" y="14772"/>
                  </a:cubicBezTo>
                  <a:cubicBezTo>
                    <a:pt x="478" y="14823"/>
                    <a:pt x="540" y="14855"/>
                    <a:pt x="612" y="14875"/>
                  </a:cubicBezTo>
                  <a:cubicBezTo>
                    <a:pt x="654" y="15021"/>
                    <a:pt x="695" y="15166"/>
                    <a:pt x="758" y="15300"/>
                  </a:cubicBezTo>
                  <a:cubicBezTo>
                    <a:pt x="665" y="15332"/>
                    <a:pt x="602" y="15383"/>
                    <a:pt x="592" y="15466"/>
                  </a:cubicBezTo>
                  <a:cubicBezTo>
                    <a:pt x="561" y="15674"/>
                    <a:pt x="706" y="15736"/>
                    <a:pt x="914" y="15736"/>
                  </a:cubicBezTo>
                  <a:lnTo>
                    <a:pt x="997" y="15736"/>
                  </a:lnTo>
                  <a:lnTo>
                    <a:pt x="1121" y="15923"/>
                  </a:lnTo>
                  <a:cubicBezTo>
                    <a:pt x="1163" y="15975"/>
                    <a:pt x="1204" y="16026"/>
                    <a:pt x="1246" y="16068"/>
                  </a:cubicBezTo>
                  <a:cubicBezTo>
                    <a:pt x="1204" y="16109"/>
                    <a:pt x="1163" y="16151"/>
                    <a:pt x="1131" y="16192"/>
                  </a:cubicBezTo>
                  <a:cubicBezTo>
                    <a:pt x="965" y="16421"/>
                    <a:pt x="1090" y="16514"/>
                    <a:pt x="1276" y="16514"/>
                  </a:cubicBezTo>
                  <a:cubicBezTo>
                    <a:pt x="1329" y="16514"/>
                    <a:pt x="1391" y="16504"/>
                    <a:pt x="1442" y="16494"/>
                  </a:cubicBezTo>
                  <a:cubicBezTo>
                    <a:pt x="1505" y="16473"/>
                    <a:pt x="1557" y="16462"/>
                    <a:pt x="1598" y="16431"/>
                  </a:cubicBezTo>
                  <a:cubicBezTo>
                    <a:pt x="1640" y="16473"/>
                    <a:pt x="1681" y="16504"/>
                    <a:pt x="1712" y="16545"/>
                  </a:cubicBezTo>
                  <a:cubicBezTo>
                    <a:pt x="1536" y="16639"/>
                    <a:pt x="1359" y="16732"/>
                    <a:pt x="1297" y="16856"/>
                  </a:cubicBezTo>
                  <a:cubicBezTo>
                    <a:pt x="1214" y="17033"/>
                    <a:pt x="1287" y="17095"/>
                    <a:pt x="1412" y="17095"/>
                  </a:cubicBezTo>
                  <a:cubicBezTo>
                    <a:pt x="1619" y="17095"/>
                    <a:pt x="1951" y="16950"/>
                    <a:pt x="2055" y="16877"/>
                  </a:cubicBezTo>
                  <a:cubicBezTo>
                    <a:pt x="2075" y="16867"/>
                    <a:pt x="2085" y="16856"/>
                    <a:pt x="2106" y="16836"/>
                  </a:cubicBezTo>
                  <a:cubicBezTo>
                    <a:pt x="2168" y="16888"/>
                    <a:pt x="2241" y="16929"/>
                    <a:pt x="2314" y="16971"/>
                  </a:cubicBezTo>
                  <a:cubicBezTo>
                    <a:pt x="2283" y="17002"/>
                    <a:pt x="2251" y="17022"/>
                    <a:pt x="2221" y="17054"/>
                  </a:cubicBezTo>
                  <a:cubicBezTo>
                    <a:pt x="1972" y="17282"/>
                    <a:pt x="1951" y="17665"/>
                    <a:pt x="2210" y="17665"/>
                  </a:cubicBezTo>
                  <a:cubicBezTo>
                    <a:pt x="2283" y="17665"/>
                    <a:pt x="2366" y="17635"/>
                    <a:pt x="2480" y="17572"/>
                  </a:cubicBezTo>
                  <a:cubicBezTo>
                    <a:pt x="2604" y="17499"/>
                    <a:pt x="2708" y="17375"/>
                    <a:pt x="2791" y="17241"/>
                  </a:cubicBezTo>
                  <a:cubicBezTo>
                    <a:pt x="2843" y="17271"/>
                    <a:pt x="2905" y="17292"/>
                    <a:pt x="2957" y="17323"/>
                  </a:cubicBezTo>
                  <a:cubicBezTo>
                    <a:pt x="2864" y="17520"/>
                    <a:pt x="2749" y="17790"/>
                    <a:pt x="2698" y="17997"/>
                  </a:cubicBezTo>
                  <a:cubicBezTo>
                    <a:pt x="1225" y="18163"/>
                    <a:pt x="363" y="18350"/>
                    <a:pt x="363" y="18568"/>
                  </a:cubicBezTo>
                  <a:cubicBezTo>
                    <a:pt x="363" y="19128"/>
                    <a:pt x="6733" y="19585"/>
                    <a:pt x="14595" y="19585"/>
                  </a:cubicBezTo>
                  <a:cubicBezTo>
                    <a:pt x="22458" y="19585"/>
                    <a:pt x="28827" y="19128"/>
                    <a:pt x="28827" y="18568"/>
                  </a:cubicBezTo>
                  <a:cubicBezTo>
                    <a:pt x="28827" y="18340"/>
                    <a:pt x="27790" y="18122"/>
                    <a:pt x="26047" y="17956"/>
                  </a:cubicBezTo>
                  <a:cubicBezTo>
                    <a:pt x="25996" y="17748"/>
                    <a:pt x="25892" y="17510"/>
                    <a:pt x="25798" y="17313"/>
                  </a:cubicBezTo>
                  <a:cubicBezTo>
                    <a:pt x="25860" y="17292"/>
                    <a:pt x="25913" y="17261"/>
                    <a:pt x="25964" y="17230"/>
                  </a:cubicBezTo>
                  <a:cubicBezTo>
                    <a:pt x="26058" y="17375"/>
                    <a:pt x="26151" y="17499"/>
                    <a:pt x="26286" y="17572"/>
                  </a:cubicBezTo>
                  <a:cubicBezTo>
                    <a:pt x="26390" y="17635"/>
                    <a:pt x="26483" y="17665"/>
                    <a:pt x="26545" y="17665"/>
                  </a:cubicBezTo>
                  <a:cubicBezTo>
                    <a:pt x="26805" y="17665"/>
                    <a:pt x="26794" y="17282"/>
                    <a:pt x="26535" y="17054"/>
                  </a:cubicBezTo>
                  <a:cubicBezTo>
                    <a:pt x="26504" y="17022"/>
                    <a:pt x="26473" y="16992"/>
                    <a:pt x="26441" y="16971"/>
                  </a:cubicBezTo>
                  <a:cubicBezTo>
                    <a:pt x="26514" y="16919"/>
                    <a:pt x="26577" y="16877"/>
                    <a:pt x="26649" y="16836"/>
                  </a:cubicBezTo>
                  <a:cubicBezTo>
                    <a:pt x="26670" y="16846"/>
                    <a:pt x="26690" y="16867"/>
                    <a:pt x="26711" y="16877"/>
                  </a:cubicBezTo>
                  <a:cubicBezTo>
                    <a:pt x="26805" y="16950"/>
                    <a:pt x="27147" y="17095"/>
                    <a:pt x="27344" y="17095"/>
                  </a:cubicBezTo>
                  <a:cubicBezTo>
                    <a:pt x="27479" y="17095"/>
                    <a:pt x="27552" y="17033"/>
                    <a:pt x="27469" y="16856"/>
                  </a:cubicBezTo>
                  <a:cubicBezTo>
                    <a:pt x="27406" y="16732"/>
                    <a:pt x="27220" y="16628"/>
                    <a:pt x="27033" y="16535"/>
                  </a:cubicBezTo>
                  <a:cubicBezTo>
                    <a:pt x="27074" y="16504"/>
                    <a:pt x="27116" y="16462"/>
                    <a:pt x="27157" y="16431"/>
                  </a:cubicBezTo>
                  <a:cubicBezTo>
                    <a:pt x="27199" y="16452"/>
                    <a:pt x="27250" y="16473"/>
                    <a:pt x="27313" y="16494"/>
                  </a:cubicBezTo>
                  <a:cubicBezTo>
                    <a:pt x="27375" y="16504"/>
                    <a:pt x="27427" y="16514"/>
                    <a:pt x="27479" y="16514"/>
                  </a:cubicBezTo>
                  <a:cubicBezTo>
                    <a:pt x="27676" y="16514"/>
                    <a:pt x="27801" y="16421"/>
                    <a:pt x="27635" y="16192"/>
                  </a:cubicBezTo>
                  <a:cubicBezTo>
                    <a:pt x="27603" y="16151"/>
                    <a:pt x="27552" y="16099"/>
                    <a:pt x="27499" y="16068"/>
                  </a:cubicBezTo>
                  <a:cubicBezTo>
                    <a:pt x="27593" y="15964"/>
                    <a:pt x="27676" y="15851"/>
                    <a:pt x="27748" y="15736"/>
                  </a:cubicBezTo>
                  <a:lnTo>
                    <a:pt x="27852" y="15736"/>
                  </a:lnTo>
                  <a:cubicBezTo>
                    <a:pt x="28050" y="15736"/>
                    <a:pt x="28195" y="15674"/>
                    <a:pt x="28163" y="15466"/>
                  </a:cubicBezTo>
                  <a:cubicBezTo>
                    <a:pt x="28153" y="15383"/>
                    <a:pt x="28091" y="15332"/>
                    <a:pt x="27997" y="15300"/>
                  </a:cubicBezTo>
                  <a:cubicBezTo>
                    <a:pt x="28060" y="15166"/>
                    <a:pt x="28112" y="15021"/>
                    <a:pt x="28153" y="14875"/>
                  </a:cubicBezTo>
                  <a:cubicBezTo>
                    <a:pt x="28225" y="14855"/>
                    <a:pt x="28288" y="14823"/>
                    <a:pt x="28340" y="14772"/>
                  </a:cubicBezTo>
                  <a:cubicBezTo>
                    <a:pt x="28568" y="14585"/>
                    <a:pt x="28412" y="14502"/>
                    <a:pt x="28225" y="14491"/>
                  </a:cubicBezTo>
                  <a:cubicBezTo>
                    <a:pt x="28257" y="14295"/>
                    <a:pt x="28267" y="14087"/>
                    <a:pt x="28246" y="13890"/>
                  </a:cubicBezTo>
                  <a:cubicBezTo>
                    <a:pt x="28485" y="13797"/>
                    <a:pt x="28734" y="13693"/>
                    <a:pt x="28755" y="13485"/>
                  </a:cubicBezTo>
                  <a:cubicBezTo>
                    <a:pt x="28765" y="13371"/>
                    <a:pt x="28713" y="13329"/>
                    <a:pt x="28640" y="13329"/>
                  </a:cubicBezTo>
                  <a:cubicBezTo>
                    <a:pt x="28527" y="13329"/>
                    <a:pt x="28340" y="13444"/>
                    <a:pt x="28195" y="13548"/>
                  </a:cubicBezTo>
                  <a:cubicBezTo>
                    <a:pt x="28174" y="13433"/>
                    <a:pt x="28142" y="13329"/>
                    <a:pt x="28101" y="13216"/>
                  </a:cubicBezTo>
                  <a:cubicBezTo>
                    <a:pt x="28340" y="13050"/>
                    <a:pt x="28661" y="12842"/>
                    <a:pt x="28682" y="12686"/>
                  </a:cubicBezTo>
                  <a:cubicBezTo>
                    <a:pt x="28703" y="12520"/>
                    <a:pt x="28599" y="12469"/>
                    <a:pt x="28454" y="12469"/>
                  </a:cubicBezTo>
                  <a:cubicBezTo>
                    <a:pt x="28257" y="12469"/>
                    <a:pt x="27977" y="12583"/>
                    <a:pt x="27821" y="12656"/>
                  </a:cubicBezTo>
                  <a:cubicBezTo>
                    <a:pt x="27748" y="12552"/>
                    <a:pt x="27676" y="12458"/>
                    <a:pt x="27582" y="12365"/>
                  </a:cubicBezTo>
                  <a:cubicBezTo>
                    <a:pt x="27914" y="11753"/>
                    <a:pt x="28174" y="11120"/>
                    <a:pt x="28257" y="10540"/>
                  </a:cubicBezTo>
                  <a:lnTo>
                    <a:pt x="28257" y="10477"/>
                  </a:lnTo>
                  <a:cubicBezTo>
                    <a:pt x="28246" y="10404"/>
                    <a:pt x="28195" y="10342"/>
                    <a:pt x="28112" y="10311"/>
                  </a:cubicBezTo>
                  <a:cubicBezTo>
                    <a:pt x="27759" y="10166"/>
                    <a:pt x="27375" y="10093"/>
                    <a:pt x="26981" y="10093"/>
                  </a:cubicBezTo>
                  <a:cubicBezTo>
                    <a:pt x="26846" y="10093"/>
                    <a:pt x="26711" y="10104"/>
                    <a:pt x="26587" y="10114"/>
                  </a:cubicBezTo>
                  <a:cubicBezTo>
                    <a:pt x="26441" y="10466"/>
                    <a:pt x="26224" y="10975"/>
                    <a:pt x="26016" y="11276"/>
                  </a:cubicBezTo>
                  <a:cubicBezTo>
                    <a:pt x="25985" y="11245"/>
                    <a:pt x="25943" y="11213"/>
                    <a:pt x="25913" y="11183"/>
                  </a:cubicBezTo>
                  <a:lnTo>
                    <a:pt x="26130" y="10187"/>
                  </a:lnTo>
                  <a:lnTo>
                    <a:pt x="26130" y="10187"/>
                  </a:lnTo>
                  <a:cubicBezTo>
                    <a:pt x="26120" y="10197"/>
                    <a:pt x="26109" y="10197"/>
                    <a:pt x="26089" y="10197"/>
                  </a:cubicBezTo>
                  <a:cubicBezTo>
                    <a:pt x="26068" y="9886"/>
                    <a:pt x="25684" y="9772"/>
                    <a:pt x="25332" y="9657"/>
                  </a:cubicBezTo>
                  <a:cubicBezTo>
                    <a:pt x="25332" y="9574"/>
                    <a:pt x="25342" y="9502"/>
                    <a:pt x="25363" y="9419"/>
                  </a:cubicBezTo>
                  <a:cubicBezTo>
                    <a:pt x="25632" y="9544"/>
                    <a:pt x="25933" y="9689"/>
                    <a:pt x="26172" y="9689"/>
                  </a:cubicBezTo>
                  <a:cubicBezTo>
                    <a:pt x="26307" y="9689"/>
                    <a:pt x="26411" y="9647"/>
                    <a:pt x="26494" y="9533"/>
                  </a:cubicBezTo>
                  <a:cubicBezTo>
                    <a:pt x="26784" y="9150"/>
                    <a:pt x="26275" y="9170"/>
                    <a:pt x="26068" y="9159"/>
                  </a:cubicBezTo>
                  <a:cubicBezTo>
                    <a:pt x="25902" y="9159"/>
                    <a:pt x="25726" y="9139"/>
                    <a:pt x="25560" y="9087"/>
                  </a:cubicBezTo>
                  <a:cubicBezTo>
                    <a:pt x="25436" y="9046"/>
                    <a:pt x="25466" y="8869"/>
                    <a:pt x="25591" y="8848"/>
                  </a:cubicBezTo>
                  <a:lnTo>
                    <a:pt x="25674" y="8848"/>
                  </a:lnTo>
                  <a:cubicBezTo>
                    <a:pt x="25809" y="8848"/>
                    <a:pt x="25943" y="8880"/>
                    <a:pt x="26079" y="8911"/>
                  </a:cubicBezTo>
                  <a:cubicBezTo>
                    <a:pt x="26224" y="8942"/>
                    <a:pt x="26358" y="8973"/>
                    <a:pt x="26514" y="8973"/>
                  </a:cubicBezTo>
                  <a:lnTo>
                    <a:pt x="26535" y="8973"/>
                  </a:lnTo>
                  <a:cubicBezTo>
                    <a:pt x="27012" y="8973"/>
                    <a:pt x="27344" y="8838"/>
                    <a:pt x="27718" y="8548"/>
                  </a:cubicBezTo>
                  <a:cubicBezTo>
                    <a:pt x="27904" y="8403"/>
                    <a:pt x="28620" y="7448"/>
                    <a:pt x="28050" y="7375"/>
                  </a:cubicBezTo>
                  <a:lnTo>
                    <a:pt x="28029" y="7375"/>
                  </a:lnTo>
                  <a:cubicBezTo>
                    <a:pt x="27738" y="7375"/>
                    <a:pt x="27167" y="8018"/>
                    <a:pt x="26898" y="8143"/>
                  </a:cubicBezTo>
                  <a:cubicBezTo>
                    <a:pt x="26597" y="8278"/>
                    <a:pt x="26296" y="8382"/>
                    <a:pt x="25985" y="8475"/>
                  </a:cubicBezTo>
                  <a:lnTo>
                    <a:pt x="25954" y="8475"/>
                  </a:lnTo>
                  <a:cubicBezTo>
                    <a:pt x="25840" y="8475"/>
                    <a:pt x="25788" y="8320"/>
                    <a:pt x="25892" y="8257"/>
                  </a:cubicBezTo>
                  <a:cubicBezTo>
                    <a:pt x="26141" y="8091"/>
                    <a:pt x="26483" y="7946"/>
                    <a:pt x="26618" y="7863"/>
                  </a:cubicBezTo>
                  <a:cubicBezTo>
                    <a:pt x="26649" y="7832"/>
                    <a:pt x="26701" y="7801"/>
                    <a:pt x="26763" y="7749"/>
                  </a:cubicBezTo>
                  <a:cubicBezTo>
                    <a:pt x="27054" y="7531"/>
                    <a:pt x="27499" y="7106"/>
                    <a:pt x="27074" y="7033"/>
                  </a:cubicBezTo>
                  <a:cubicBezTo>
                    <a:pt x="27054" y="7023"/>
                    <a:pt x="27033" y="7023"/>
                    <a:pt x="27022" y="7023"/>
                  </a:cubicBezTo>
                  <a:cubicBezTo>
                    <a:pt x="26628" y="7023"/>
                    <a:pt x="26358" y="7739"/>
                    <a:pt x="26079" y="7935"/>
                  </a:cubicBezTo>
                  <a:cubicBezTo>
                    <a:pt x="25964" y="8029"/>
                    <a:pt x="25788" y="8154"/>
                    <a:pt x="25602" y="8278"/>
                  </a:cubicBezTo>
                  <a:cubicBezTo>
                    <a:pt x="25611" y="8247"/>
                    <a:pt x="25611" y="8226"/>
                    <a:pt x="25611" y="8205"/>
                  </a:cubicBezTo>
                  <a:cubicBezTo>
                    <a:pt x="25664" y="7925"/>
                    <a:pt x="25684" y="7624"/>
                    <a:pt x="25664" y="7334"/>
                  </a:cubicBezTo>
                  <a:cubicBezTo>
                    <a:pt x="25674" y="7230"/>
                    <a:pt x="25674" y="7137"/>
                    <a:pt x="25632" y="7085"/>
                  </a:cubicBezTo>
                  <a:cubicBezTo>
                    <a:pt x="25487" y="6172"/>
                    <a:pt x="24968" y="5311"/>
                    <a:pt x="24025" y="4948"/>
                  </a:cubicBezTo>
                  <a:cubicBezTo>
                    <a:pt x="22852" y="4512"/>
                    <a:pt x="21400" y="4938"/>
                    <a:pt x="20300" y="4388"/>
                  </a:cubicBezTo>
                  <a:cubicBezTo>
                    <a:pt x="19014" y="3745"/>
                    <a:pt x="18890" y="2168"/>
                    <a:pt x="17935" y="1183"/>
                  </a:cubicBezTo>
                  <a:cubicBezTo>
                    <a:pt x="17168" y="405"/>
                    <a:pt x="15934" y="83"/>
                    <a:pt x="14803" y="10"/>
                  </a:cubicBezTo>
                  <a:cubicBezTo>
                    <a:pt x="14637" y="0"/>
                    <a:pt x="14482" y="0"/>
                    <a:pt x="14326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2433;p54">
              <a:extLst>
                <a:ext uri="{FF2B5EF4-FFF2-40B4-BE49-F238E27FC236}">
                  <a16:creationId xmlns:a16="http://schemas.microsoft.com/office/drawing/2014/main" id="{A80977A0-7DB1-430B-87FA-D351F5A2B7E5}"/>
                </a:ext>
              </a:extLst>
            </p:cNvPr>
            <p:cNvGrpSpPr/>
            <p:nvPr/>
          </p:nvGrpSpPr>
          <p:grpSpPr>
            <a:xfrm>
              <a:off x="3025725" y="1616175"/>
              <a:ext cx="3092546" cy="2101577"/>
              <a:chOff x="3025725" y="1616175"/>
              <a:chExt cx="3092546" cy="2101577"/>
            </a:xfrm>
          </p:grpSpPr>
          <p:sp>
            <p:nvSpPr>
              <p:cNvPr id="32" name="Google Shape;2434;p54">
                <a:extLst>
                  <a:ext uri="{FF2B5EF4-FFF2-40B4-BE49-F238E27FC236}">
                    <a16:creationId xmlns:a16="http://schemas.microsoft.com/office/drawing/2014/main" id="{B58BF59A-1BE5-4BBB-8EFA-53D4336A4C55}"/>
                  </a:ext>
                </a:extLst>
              </p:cNvPr>
              <p:cNvSpPr/>
              <p:nvPr/>
            </p:nvSpPr>
            <p:spPr>
              <a:xfrm>
                <a:off x="3064712" y="3529711"/>
                <a:ext cx="3053559" cy="188042"/>
              </a:xfrm>
              <a:custGeom>
                <a:avLst/>
                <a:gdLst/>
                <a:ahLst/>
                <a:cxnLst/>
                <a:rect l="l" t="t" r="r" b="b"/>
                <a:pathLst>
                  <a:path w="52240" h="3217" extrusionOk="0">
                    <a:moveTo>
                      <a:pt x="44429" y="1"/>
                    </a:moveTo>
                    <a:lnTo>
                      <a:pt x="44429" y="12"/>
                    </a:lnTo>
                    <a:lnTo>
                      <a:pt x="44429" y="32"/>
                    </a:lnTo>
                    <a:cubicBezTo>
                      <a:pt x="44418" y="125"/>
                      <a:pt x="44346" y="198"/>
                      <a:pt x="44252" y="198"/>
                    </a:cubicBezTo>
                    <a:cubicBezTo>
                      <a:pt x="44242" y="198"/>
                      <a:pt x="44222" y="198"/>
                      <a:pt x="44211" y="188"/>
                    </a:cubicBezTo>
                    <a:cubicBezTo>
                      <a:pt x="44086" y="157"/>
                      <a:pt x="43973" y="95"/>
                      <a:pt x="43869" y="12"/>
                    </a:cubicBezTo>
                    <a:cubicBezTo>
                      <a:pt x="43433" y="115"/>
                      <a:pt x="42987" y="198"/>
                      <a:pt x="42541" y="271"/>
                    </a:cubicBezTo>
                    <a:cubicBezTo>
                      <a:pt x="42500" y="364"/>
                      <a:pt x="42406" y="437"/>
                      <a:pt x="42261" y="437"/>
                    </a:cubicBezTo>
                    <a:cubicBezTo>
                      <a:pt x="42230" y="437"/>
                      <a:pt x="42198" y="427"/>
                      <a:pt x="42157" y="427"/>
                    </a:cubicBezTo>
                    <a:cubicBezTo>
                      <a:pt x="42085" y="406"/>
                      <a:pt x="42022" y="385"/>
                      <a:pt x="41970" y="344"/>
                    </a:cubicBezTo>
                    <a:cubicBezTo>
                      <a:pt x="40197" y="582"/>
                      <a:pt x="38371" y="602"/>
                      <a:pt x="36555" y="602"/>
                    </a:cubicBezTo>
                    <a:lnTo>
                      <a:pt x="35933" y="602"/>
                    </a:lnTo>
                    <a:cubicBezTo>
                      <a:pt x="34896" y="602"/>
                      <a:pt x="33848" y="602"/>
                      <a:pt x="32811" y="593"/>
                    </a:cubicBezTo>
                    <a:cubicBezTo>
                      <a:pt x="32790" y="644"/>
                      <a:pt x="32759" y="676"/>
                      <a:pt x="32738" y="717"/>
                    </a:cubicBezTo>
                    <a:cubicBezTo>
                      <a:pt x="32604" y="893"/>
                      <a:pt x="32406" y="987"/>
                      <a:pt x="32199" y="1070"/>
                    </a:cubicBezTo>
                    <a:cubicBezTo>
                      <a:pt x="32064" y="1121"/>
                      <a:pt x="31929" y="1173"/>
                      <a:pt x="31784" y="1215"/>
                    </a:cubicBezTo>
                    <a:cubicBezTo>
                      <a:pt x="31763" y="1225"/>
                      <a:pt x="31742" y="1236"/>
                      <a:pt x="31712" y="1236"/>
                    </a:cubicBezTo>
                    <a:lnTo>
                      <a:pt x="31691" y="1236"/>
                    </a:lnTo>
                    <a:cubicBezTo>
                      <a:pt x="31400" y="1308"/>
                      <a:pt x="31099" y="1339"/>
                      <a:pt x="30799" y="1339"/>
                    </a:cubicBezTo>
                    <a:cubicBezTo>
                      <a:pt x="30249" y="1339"/>
                      <a:pt x="29688" y="1225"/>
                      <a:pt x="29191" y="987"/>
                    </a:cubicBezTo>
                    <a:cubicBezTo>
                      <a:pt x="28983" y="893"/>
                      <a:pt x="28786" y="768"/>
                      <a:pt x="28651" y="593"/>
                    </a:cubicBezTo>
                    <a:cubicBezTo>
                      <a:pt x="26577" y="582"/>
                      <a:pt x="24502" y="582"/>
                      <a:pt x="22427" y="582"/>
                    </a:cubicBezTo>
                    <a:cubicBezTo>
                      <a:pt x="22210" y="665"/>
                      <a:pt x="21982" y="748"/>
                      <a:pt x="21763" y="821"/>
                    </a:cubicBezTo>
                    <a:cubicBezTo>
                      <a:pt x="21546" y="883"/>
                      <a:pt x="21328" y="945"/>
                      <a:pt x="21100" y="997"/>
                    </a:cubicBezTo>
                    <a:cubicBezTo>
                      <a:pt x="20239" y="1215"/>
                      <a:pt x="19347" y="1329"/>
                      <a:pt x="18444" y="1339"/>
                    </a:cubicBezTo>
                    <a:lnTo>
                      <a:pt x="18299" y="1339"/>
                    </a:lnTo>
                    <a:cubicBezTo>
                      <a:pt x="18123" y="1339"/>
                      <a:pt x="17936" y="1339"/>
                      <a:pt x="17750" y="1329"/>
                    </a:cubicBezTo>
                    <a:cubicBezTo>
                      <a:pt x="17023" y="1287"/>
                      <a:pt x="16286" y="1194"/>
                      <a:pt x="15571" y="1017"/>
                    </a:cubicBezTo>
                    <a:cubicBezTo>
                      <a:pt x="15364" y="976"/>
                      <a:pt x="15145" y="914"/>
                      <a:pt x="14938" y="862"/>
                    </a:cubicBezTo>
                    <a:cubicBezTo>
                      <a:pt x="14731" y="800"/>
                      <a:pt x="14523" y="738"/>
                      <a:pt x="14316" y="665"/>
                    </a:cubicBezTo>
                    <a:cubicBezTo>
                      <a:pt x="14181" y="810"/>
                      <a:pt x="14015" y="934"/>
                      <a:pt x="13818" y="1007"/>
                    </a:cubicBezTo>
                    <a:cubicBezTo>
                      <a:pt x="13610" y="1090"/>
                      <a:pt x="13393" y="1132"/>
                      <a:pt x="13175" y="1132"/>
                    </a:cubicBezTo>
                    <a:cubicBezTo>
                      <a:pt x="12687" y="1132"/>
                      <a:pt x="12190" y="976"/>
                      <a:pt x="11702" y="893"/>
                    </a:cubicBezTo>
                    <a:cubicBezTo>
                      <a:pt x="11443" y="851"/>
                      <a:pt x="11194" y="831"/>
                      <a:pt x="10934" y="831"/>
                    </a:cubicBezTo>
                    <a:cubicBezTo>
                      <a:pt x="10519" y="831"/>
                      <a:pt x="10094" y="883"/>
                      <a:pt x="9689" y="997"/>
                    </a:cubicBezTo>
                    <a:cubicBezTo>
                      <a:pt x="9327" y="1100"/>
                      <a:pt x="8974" y="1246"/>
                      <a:pt x="8600" y="1246"/>
                    </a:cubicBezTo>
                    <a:cubicBezTo>
                      <a:pt x="8569" y="1246"/>
                      <a:pt x="8538" y="1236"/>
                      <a:pt x="8507" y="1236"/>
                    </a:cubicBezTo>
                    <a:cubicBezTo>
                      <a:pt x="7967" y="1204"/>
                      <a:pt x="7490" y="810"/>
                      <a:pt x="7252" y="333"/>
                    </a:cubicBezTo>
                    <a:cubicBezTo>
                      <a:pt x="7231" y="281"/>
                      <a:pt x="7210" y="240"/>
                      <a:pt x="7190" y="198"/>
                    </a:cubicBezTo>
                    <a:cubicBezTo>
                      <a:pt x="7107" y="198"/>
                      <a:pt x="7045" y="136"/>
                      <a:pt x="7024" y="53"/>
                    </a:cubicBezTo>
                    <a:cubicBezTo>
                      <a:pt x="6847" y="63"/>
                      <a:pt x="6681" y="84"/>
                      <a:pt x="6505" y="95"/>
                    </a:cubicBezTo>
                    <a:cubicBezTo>
                      <a:pt x="6381" y="229"/>
                      <a:pt x="6245" y="312"/>
                      <a:pt x="6121" y="312"/>
                    </a:cubicBezTo>
                    <a:cubicBezTo>
                      <a:pt x="6017" y="312"/>
                      <a:pt x="5934" y="261"/>
                      <a:pt x="5893" y="146"/>
                    </a:cubicBezTo>
                    <a:cubicBezTo>
                      <a:pt x="5685" y="167"/>
                      <a:pt x="5489" y="188"/>
                      <a:pt x="5291" y="198"/>
                    </a:cubicBezTo>
                    <a:cubicBezTo>
                      <a:pt x="5240" y="551"/>
                      <a:pt x="5115" y="862"/>
                      <a:pt x="4721" y="1007"/>
                    </a:cubicBezTo>
                    <a:cubicBezTo>
                      <a:pt x="4627" y="1038"/>
                      <a:pt x="4544" y="1059"/>
                      <a:pt x="4482" y="1059"/>
                    </a:cubicBezTo>
                    <a:cubicBezTo>
                      <a:pt x="4295" y="1059"/>
                      <a:pt x="4223" y="924"/>
                      <a:pt x="4223" y="706"/>
                    </a:cubicBezTo>
                    <a:cubicBezTo>
                      <a:pt x="4223" y="593"/>
                      <a:pt x="4244" y="457"/>
                      <a:pt x="4285" y="302"/>
                    </a:cubicBezTo>
                    <a:lnTo>
                      <a:pt x="4285" y="302"/>
                    </a:lnTo>
                    <a:cubicBezTo>
                      <a:pt x="1578" y="602"/>
                      <a:pt x="1" y="955"/>
                      <a:pt x="1" y="1339"/>
                    </a:cubicBezTo>
                    <a:cubicBezTo>
                      <a:pt x="1" y="2377"/>
                      <a:pt x="11692" y="3217"/>
                      <a:pt x="26120" y="3217"/>
                    </a:cubicBezTo>
                    <a:cubicBezTo>
                      <a:pt x="40539" y="3217"/>
                      <a:pt x="52239" y="2377"/>
                      <a:pt x="52239" y="1339"/>
                    </a:cubicBezTo>
                    <a:cubicBezTo>
                      <a:pt x="52239" y="924"/>
                      <a:pt x="50342" y="530"/>
                      <a:pt x="47147" y="219"/>
                    </a:cubicBezTo>
                    <a:lnTo>
                      <a:pt x="47147" y="219"/>
                    </a:lnTo>
                    <a:cubicBezTo>
                      <a:pt x="47198" y="406"/>
                      <a:pt x="47230" y="572"/>
                      <a:pt x="47230" y="706"/>
                    </a:cubicBezTo>
                    <a:cubicBezTo>
                      <a:pt x="47230" y="924"/>
                      <a:pt x="47157" y="1059"/>
                      <a:pt x="46960" y="1059"/>
                    </a:cubicBezTo>
                    <a:cubicBezTo>
                      <a:pt x="46898" y="1059"/>
                      <a:pt x="46825" y="1038"/>
                      <a:pt x="46732" y="1007"/>
                    </a:cubicBezTo>
                    <a:cubicBezTo>
                      <a:pt x="46306" y="851"/>
                      <a:pt x="46192" y="510"/>
                      <a:pt x="46151" y="136"/>
                    </a:cubicBezTo>
                    <a:cubicBezTo>
                      <a:pt x="45964" y="115"/>
                      <a:pt x="45777" y="105"/>
                      <a:pt x="45580" y="84"/>
                    </a:cubicBezTo>
                    <a:cubicBezTo>
                      <a:pt x="45538" y="240"/>
                      <a:pt x="45446" y="312"/>
                      <a:pt x="45331" y="312"/>
                    </a:cubicBezTo>
                    <a:cubicBezTo>
                      <a:pt x="45186" y="312"/>
                      <a:pt x="45020" y="208"/>
                      <a:pt x="44895" y="32"/>
                    </a:cubicBezTo>
                    <a:lnTo>
                      <a:pt x="44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435;p54">
                <a:extLst>
                  <a:ext uri="{FF2B5EF4-FFF2-40B4-BE49-F238E27FC236}">
                    <a16:creationId xmlns:a16="http://schemas.microsoft.com/office/drawing/2014/main" id="{9E5C26F8-523E-4139-BE36-95E190D10EAF}"/>
                  </a:ext>
                </a:extLst>
              </p:cNvPr>
              <p:cNvSpPr/>
              <p:nvPr/>
            </p:nvSpPr>
            <p:spPr>
              <a:xfrm>
                <a:off x="3078682" y="1616175"/>
                <a:ext cx="2978973" cy="1911221"/>
              </a:xfrm>
              <a:custGeom>
                <a:avLst/>
                <a:gdLst/>
                <a:ahLst/>
                <a:cxnLst/>
                <a:rect l="l" t="t" r="r" b="b"/>
                <a:pathLst>
                  <a:path w="50964" h="32697" extrusionOk="0">
                    <a:moveTo>
                      <a:pt x="36203" y="11712"/>
                    </a:moveTo>
                    <a:lnTo>
                      <a:pt x="36203" y="11712"/>
                    </a:lnTo>
                    <a:cubicBezTo>
                      <a:pt x="36254" y="11764"/>
                      <a:pt x="36306" y="11805"/>
                      <a:pt x="36358" y="11857"/>
                    </a:cubicBezTo>
                    <a:lnTo>
                      <a:pt x="36399" y="11857"/>
                    </a:lnTo>
                    <a:cubicBezTo>
                      <a:pt x="36462" y="11857"/>
                      <a:pt x="36524" y="11857"/>
                      <a:pt x="36586" y="11867"/>
                    </a:cubicBezTo>
                    <a:cubicBezTo>
                      <a:pt x="36462" y="11816"/>
                      <a:pt x="36327" y="11764"/>
                      <a:pt x="36203" y="11712"/>
                    </a:cubicBezTo>
                    <a:close/>
                    <a:moveTo>
                      <a:pt x="11297" y="14481"/>
                    </a:moveTo>
                    <a:lnTo>
                      <a:pt x="11297" y="14481"/>
                    </a:lnTo>
                    <a:cubicBezTo>
                      <a:pt x="11307" y="14626"/>
                      <a:pt x="11297" y="14782"/>
                      <a:pt x="11276" y="14928"/>
                    </a:cubicBezTo>
                    <a:cubicBezTo>
                      <a:pt x="11338" y="14845"/>
                      <a:pt x="11390" y="14751"/>
                      <a:pt x="11453" y="14668"/>
                    </a:cubicBezTo>
                    <a:lnTo>
                      <a:pt x="11297" y="14481"/>
                    </a:lnTo>
                    <a:close/>
                    <a:moveTo>
                      <a:pt x="4772" y="13361"/>
                    </a:moveTo>
                    <a:cubicBezTo>
                      <a:pt x="4720" y="13973"/>
                      <a:pt x="4782" y="14617"/>
                      <a:pt x="4969" y="15239"/>
                    </a:cubicBezTo>
                    <a:lnTo>
                      <a:pt x="4969" y="15249"/>
                    </a:lnTo>
                    <a:cubicBezTo>
                      <a:pt x="5208" y="15394"/>
                      <a:pt x="5446" y="15529"/>
                      <a:pt x="5654" y="15622"/>
                    </a:cubicBezTo>
                    <a:cubicBezTo>
                      <a:pt x="5685" y="15633"/>
                      <a:pt x="5716" y="15643"/>
                      <a:pt x="5747" y="15643"/>
                    </a:cubicBezTo>
                    <a:cubicBezTo>
                      <a:pt x="5893" y="15643"/>
                      <a:pt x="6017" y="15488"/>
                      <a:pt x="5944" y="15332"/>
                    </a:cubicBezTo>
                    <a:cubicBezTo>
                      <a:pt x="5757" y="14896"/>
                      <a:pt x="5114" y="14357"/>
                      <a:pt x="4948" y="14004"/>
                    </a:cubicBezTo>
                    <a:cubicBezTo>
                      <a:pt x="4865" y="13828"/>
                      <a:pt x="4793" y="13568"/>
                      <a:pt x="4772" y="13361"/>
                    </a:cubicBezTo>
                    <a:close/>
                    <a:moveTo>
                      <a:pt x="42789" y="16203"/>
                    </a:moveTo>
                    <a:cubicBezTo>
                      <a:pt x="42779" y="16245"/>
                      <a:pt x="42759" y="16276"/>
                      <a:pt x="42738" y="16318"/>
                    </a:cubicBezTo>
                    <a:cubicBezTo>
                      <a:pt x="42738" y="16546"/>
                      <a:pt x="42706" y="16763"/>
                      <a:pt x="42655" y="16982"/>
                    </a:cubicBezTo>
                    <a:cubicBezTo>
                      <a:pt x="42665" y="17023"/>
                      <a:pt x="42685" y="17065"/>
                      <a:pt x="42706" y="17095"/>
                    </a:cubicBezTo>
                    <a:cubicBezTo>
                      <a:pt x="42800" y="17240"/>
                      <a:pt x="42872" y="17303"/>
                      <a:pt x="42924" y="17303"/>
                    </a:cubicBezTo>
                    <a:cubicBezTo>
                      <a:pt x="43070" y="17303"/>
                      <a:pt x="43090" y="16867"/>
                      <a:pt x="43080" y="16514"/>
                    </a:cubicBezTo>
                    <a:lnTo>
                      <a:pt x="43080" y="16514"/>
                    </a:lnTo>
                    <a:cubicBezTo>
                      <a:pt x="43028" y="16587"/>
                      <a:pt x="42966" y="16650"/>
                      <a:pt x="42893" y="16722"/>
                    </a:cubicBezTo>
                    <a:cubicBezTo>
                      <a:pt x="42862" y="16546"/>
                      <a:pt x="42821" y="16369"/>
                      <a:pt x="42789" y="16203"/>
                    </a:cubicBezTo>
                    <a:close/>
                    <a:moveTo>
                      <a:pt x="5820" y="17106"/>
                    </a:moveTo>
                    <a:cubicBezTo>
                      <a:pt x="5789" y="17106"/>
                      <a:pt x="5768" y="17116"/>
                      <a:pt x="5737" y="17127"/>
                    </a:cubicBezTo>
                    <a:cubicBezTo>
                      <a:pt x="5654" y="17158"/>
                      <a:pt x="5561" y="17189"/>
                      <a:pt x="5467" y="17231"/>
                    </a:cubicBezTo>
                    <a:cubicBezTo>
                      <a:pt x="5499" y="17386"/>
                      <a:pt x="5508" y="17531"/>
                      <a:pt x="5519" y="17687"/>
                    </a:cubicBezTo>
                    <a:cubicBezTo>
                      <a:pt x="5654" y="17635"/>
                      <a:pt x="5789" y="17583"/>
                      <a:pt x="5903" y="17531"/>
                    </a:cubicBezTo>
                    <a:cubicBezTo>
                      <a:pt x="6142" y="17427"/>
                      <a:pt x="6027" y="17106"/>
                      <a:pt x="5820" y="17106"/>
                    </a:cubicBezTo>
                    <a:close/>
                    <a:moveTo>
                      <a:pt x="10727" y="16888"/>
                    </a:moveTo>
                    <a:cubicBezTo>
                      <a:pt x="10591" y="17168"/>
                      <a:pt x="10591" y="17531"/>
                      <a:pt x="10591" y="17531"/>
                    </a:cubicBezTo>
                    <a:cubicBezTo>
                      <a:pt x="10508" y="17406"/>
                      <a:pt x="10478" y="17240"/>
                      <a:pt x="10457" y="17085"/>
                    </a:cubicBezTo>
                    <a:cubicBezTo>
                      <a:pt x="10384" y="17261"/>
                      <a:pt x="10322" y="17448"/>
                      <a:pt x="10280" y="17645"/>
                    </a:cubicBezTo>
                    <a:cubicBezTo>
                      <a:pt x="10229" y="17842"/>
                      <a:pt x="9980" y="18485"/>
                      <a:pt x="10093" y="18683"/>
                    </a:cubicBezTo>
                    <a:cubicBezTo>
                      <a:pt x="10146" y="18766"/>
                      <a:pt x="10197" y="18807"/>
                      <a:pt x="10249" y="18807"/>
                    </a:cubicBezTo>
                    <a:cubicBezTo>
                      <a:pt x="10457" y="18807"/>
                      <a:pt x="10654" y="18236"/>
                      <a:pt x="10727" y="18060"/>
                    </a:cubicBezTo>
                    <a:cubicBezTo>
                      <a:pt x="10778" y="17915"/>
                      <a:pt x="10830" y="17770"/>
                      <a:pt x="10893" y="17635"/>
                    </a:cubicBezTo>
                    <a:cubicBezTo>
                      <a:pt x="10736" y="17293"/>
                      <a:pt x="10727" y="16888"/>
                      <a:pt x="10727" y="16888"/>
                    </a:cubicBezTo>
                    <a:close/>
                    <a:moveTo>
                      <a:pt x="7376" y="17572"/>
                    </a:moveTo>
                    <a:cubicBezTo>
                      <a:pt x="7064" y="17572"/>
                      <a:pt x="6474" y="18112"/>
                      <a:pt x="6297" y="18257"/>
                    </a:cubicBezTo>
                    <a:cubicBezTo>
                      <a:pt x="6142" y="18372"/>
                      <a:pt x="5768" y="18683"/>
                      <a:pt x="5353" y="18932"/>
                    </a:cubicBezTo>
                    <a:cubicBezTo>
                      <a:pt x="5343" y="18962"/>
                      <a:pt x="5333" y="18994"/>
                      <a:pt x="5322" y="19015"/>
                    </a:cubicBezTo>
                    <a:lnTo>
                      <a:pt x="5291" y="19108"/>
                    </a:lnTo>
                    <a:cubicBezTo>
                      <a:pt x="5312" y="19118"/>
                      <a:pt x="5333" y="19128"/>
                      <a:pt x="5363" y="19128"/>
                    </a:cubicBezTo>
                    <a:cubicBezTo>
                      <a:pt x="5664" y="19025"/>
                      <a:pt x="6059" y="18962"/>
                      <a:pt x="6266" y="18869"/>
                    </a:cubicBezTo>
                    <a:cubicBezTo>
                      <a:pt x="6598" y="18724"/>
                      <a:pt x="7542" y="18330"/>
                      <a:pt x="7562" y="17884"/>
                    </a:cubicBezTo>
                    <a:cubicBezTo>
                      <a:pt x="7573" y="17655"/>
                      <a:pt x="7490" y="17572"/>
                      <a:pt x="7376" y="17572"/>
                    </a:cubicBezTo>
                    <a:close/>
                    <a:moveTo>
                      <a:pt x="11307" y="18112"/>
                    </a:moveTo>
                    <a:cubicBezTo>
                      <a:pt x="11245" y="18185"/>
                      <a:pt x="11183" y="18247"/>
                      <a:pt x="11131" y="18319"/>
                    </a:cubicBezTo>
                    <a:cubicBezTo>
                      <a:pt x="10902" y="18610"/>
                      <a:pt x="10540" y="19004"/>
                      <a:pt x="10654" y="19430"/>
                    </a:cubicBezTo>
                    <a:cubicBezTo>
                      <a:pt x="10727" y="19699"/>
                      <a:pt x="10840" y="19803"/>
                      <a:pt x="10965" y="19803"/>
                    </a:cubicBezTo>
                    <a:cubicBezTo>
                      <a:pt x="11151" y="19803"/>
                      <a:pt x="11349" y="19564"/>
                      <a:pt x="11473" y="19284"/>
                    </a:cubicBezTo>
                    <a:cubicBezTo>
                      <a:pt x="11577" y="19045"/>
                      <a:pt x="11639" y="18776"/>
                      <a:pt x="11743" y="18517"/>
                    </a:cubicBezTo>
                    <a:cubicBezTo>
                      <a:pt x="11536" y="18413"/>
                      <a:pt x="11400" y="18257"/>
                      <a:pt x="11307" y="18112"/>
                    </a:cubicBezTo>
                    <a:close/>
                    <a:moveTo>
                      <a:pt x="40154" y="19741"/>
                    </a:moveTo>
                    <a:lnTo>
                      <a:pt x="40154" y="19741"/>
                    </a:lnTo>
                    <a:cubicBezTo>
                      <a:pt x="40082" y="19762"/>
                      <a:pt x="39999" y="19772"/>
                      <a:pt x="39916" y="19782"/>
                    </a:cubicBezTo>
                    <a:cubicBezTo>
                      <a:pt x="39947" y="19792"/>
                      <a:pt x="39979" y="19803"/>
                      <a:pt x="40009" y="19803"/>
                    </a:cubicBezTo>
                    <a:cubicBezTo>
                      <a:pt x="40062" y="19803"/>
                      <a:pt x="40113" y="19782"/>
                      <a:pt x="40154" y="19741"/>
                    </a:cubicBezTo>
                    <a:close/>
                    <a:moveTo>
                      <a:pt x="8050" y="18372"/>
                    </a:moveTo>
                    <a:cubicBezTo>
                      <a:pt x="8030" y="18372"/>
                      <a:pt x="8019" y="18382"/>
                      <a:pt x="7998" y="18382"/>
                    </a:cubicBezTo>
                    <a:cubicBezTo>
                      <a:pt x="7428" y="18517"/>
                      <a:pt x="6961" y="19181"/>
                      <a:pt x="6453" y="19606"/>
                    </a:cubicBezTo>
                    <a:lnTo>
                      <a:pt x="6857" y="19824"/>
                    </a:lnTo>
                    <a:cubicBezTo>
                      <a:pt x="7096" y="19730"/>
                      <a:pt x="7345" y="19658"/>
                      <a:pt x="7573" y="19481"/>
                    </a:cubicBezTo>
                    <a:cubicBezTo>
                      <a:pt x="7874" y="19243"/>
                      <a:pt x="8071" y="19004"/>
                      <a:pt x="8237" y="18713"/>
                    </a:cubicBezTo>
                    <a:cubicBezTo>
                      <a:pt x="8330" y="18558"/>
                      <a:pt x="8216" y="18372"/>
                      <a:pt x="8050" y="18372"/>
                    </a:cubicBezTo>
                    <a:close/>
                    <a:moveTo>
                      <a:pt x="42924" y="18372"/>
                    </a:moveTo>
                    <a:cubicBezTo>
                      <a:pt x="42759" y="18372"/>
                      <a:pt x="42644" y="18558"/>
                      <a:pt x="42738" y="18713"/>
                    </a:cubicBezTo>
                    <a:cubicBezTo>
                      <a:pt x="42904" y="19004"/>
                      <a:pt x="43100" y="19243"/>
                      <a:pt x="43391" y="19481"/>
                    </a:cubicBezTo>
                    <a:cubicBezTo>
                      <a:pt x="43619" y="19658"/>
                      <a:pt x="43879" y="19730"/>
                      <a:pt x="44117" y="19824"/>
                    </a:cubicBezTo>
                    <a:lnTo>
                      <a:pt x="44522" y="19606"/>
                    </a:lnTo>
                    <a:cubicBezTo>
                      <a:pt x="44003" y="19181"/>
                      <a:pt x="43547" y="18517"/>
                      <a:pt x="42976" y="18382"/>
                    </a:cubicBezTo>
                    <a:cubicBezTo>
                      <a:pt x="42955" y="18382"/>
                      <a:pt x="42934" y="18372"/>
                      <a:pt x="42924" y="18372"/>
                    </a:cubicBezTo>
                    <a:close/>
                    <a:moveTo>
                      <a:pt x="9201" y="18828"/>
                    </a:moveTo>
                    <a:cubicBezTo>
                      <a:pt x="8610" y="18828"/>
                      <a:pt x="7832" y="20020"/>
                      <a:pt x="7604" y="20249"/>
                    </a:cubicBezTo>
                    <a:cubicBezTo>
                      <a:pt x="7770" y="20352"/>
                      <a:pt x="7936" y="20467"/>
                      <a:pt x="8092" y="20571"/>
                    </a:cubicBezTo>
                    <a:cubicBezTo>
                      <a:pt x="8890" y="20052"/>
                      <a:pt x="9782" y="19347"/>
                      <a:pt x="9523" y="18994"/>
                    </a:cubicBezTo>
                    <a:lnTo>
                      <a:pt x="9512" y="18983"/>
                    </a:lnTo>
                    <a:cubicBezTo>
                      <a:pt x="9503" y="18973"/>
                      <a:pt x="9492" y="18962"/>
                      <a:pt x="9482" y="18942"/>
                    </a:cubicBezTo>
                    <a:cubicBezTo>
                      <a:pt x="9388" y="18859"/>
                      <a:pt x="9295" y="18828"/>
                      <a:pt x="9201" y="18828"/>
                    </a:cubicBezTo>
                    <a:close/>
                    <a:moveTo>
                      <a:pt x="41773" y="18828"/>
                    </a:moveTo>
                    <a:cubicBezTo>
                      <a:pt x="41669" y="18828"/>
                      <a:pt x="41576" y="18859"/>
                      <a:pt x="41493" y="18942"/>
                    </a:cubicBezTo>
                    <a:cubicBezTo>
                      <a:pt x="41482" y="18962"/>
                      <a:pt x="41472" y="18973"/>
                      <a:pt x="41461" y="18983"/>
                    </a:cubicBezTo>
                    <a:cubicBezTo>
                      <a:pt x="41452" y="18983"/>
                      <a:pt x="41452" y="18994"/>
                      <a:pt x="41452" y="18994"/>
                    </a:cubicBezTo>
                    <a:lnTo>
                      <a:pt x="41441" y="18994"/>
                    </a:lnTo>
                    <a:cubicBezTo>
                      <a:pt x="41192" y="19347"/>
                      <a:pt x="42084" y="20052"/>
                      <a:pt x="42872" y="20571"/>
                    </a:cubicBezTo>
                    <a:cubicBezTo>
                      <a:pt x="43038" y="20467"/>
                      <a:pt x="43204" y="20352"/>
                      <a:pt x="43370" y="20249"/>
                    </a:cubicBezTo>
                    <a:cubicBezTo>
                      <a:pt x="43132" y="20020"/>
                      <a:pt x="42354" y="18828"/>
                      <a:pt x="41773" y="18828"/>
                    </a:cubicBezTo>
                    <a:close/>
                    <a:moveTo>
                      <a:pt x="12801" y="18683"/>
                    </a:moveTo>
                    <a:cubicBezTo>
                      <a:pt x="12697" y="18693"/>
                      <a:pt x="12604" y="18693"/>
                      <a:pt x="12511" y="18693"/>
                    </a:cubicBezTo>
                    <a:lnTo>
                      <a:pt x="12458" y="18693"/>
                    </a:lnTo>
                    <a:cubicBezTo>
                      <a:pt x="12200" y="18932"/>
                      <a:pt x="11981" y="19211"/>
                      <a:pt x="11847" y="19513"/>
                    </a:cubicBezTo>
                    <a:cubicBezTo>
                      <a:pt x="11660" y="19928"/>
                      <a:pt x="11463" y="20695"/>
                      <a:pt x="11722" y="20695"/>
                    </a:cubicBezTo>
                    <a:cubicBezTo>
                      <a:pt x="11815" y="20695"/>
                      <a:pt x="11951" y="20612"/>
                      <a:pt x="12158" y="20394"/>
                    </a:cubicBezTo>
                    <a:cubicBezTo>
                      <a:pt x="12168" y="20384"/>
                      <a:pt x="12179" y="20384"/>
                      <a:pt x="12179" y="20373"/>
                    </a:cubicBezTo>
                    <a:cubicBezTo>
                      <a:pt x="12230" y="19679"/>
                      <a:pt x="12656" y="19191"/>
                      <a:pt x="12936" y="18942"/>
                    </a:cubicBezTo>
                    <a:lnTo>
                      <a:pt x="12801" y="18683"/>
                    </a:lnTo>
                    <a:close/>
                    <a:moveTo>
                      <a:pt x="39325" y="20114"/>
                    </a:moveTo>
                    <a:lnTo>
                      <a:pt x="39325" y="20114"/>
                    </a:lnTo>
                    <a:cubicBezTo>
                      <a:pt x="39283" y="20218"/>
                      <a:pt x="39221" y="20311"/>
                      <a:pt x="39169" y="20394"/>
                    </a:cubicBezTo>
                    <a:cubicBezTo>
                      <a:pt x="39128" y="20446"/>
                      <a:pt x="39096" y="20498"/>
                      <a:pt x="39055" y="20550"/>
                    </a:cubicBezTo>
                    <a:cubicBezTo>
                      <a:pt x="39045" y="20560"/>
                      <a:pt x="39034" y="20581"/>
                      <a:pt x="39024" y="20591"/>
                    </a:cubicBezTo>
                    <a:cubicBezTo>
                      <a:pt x="39117" y="20664"/>
                      <a:pt x="39190" y="20695"/>
                      <a:pt x="39252" y="20695"/>
                    </a:cubicBezTo>
                    <a:cubicBezTo>
                      <a:pt x="39408" y="20695"/>
                      <a:pt x="39398" y="20425"/>
                      <a:pt x="39325" y="20114"/>
                    </a:cubicBezTo>
                    <a:close/>
                    <a:moveTo>
                      <a:pt x="4295" y="20415"/>
                    </a:moveTo>
                    <a:cubicBezTo>
                      <a:pt x="4222" y="20488"/>
                      <a:pt x="4150" y="20550"/>
                      <a:pt x="4077" y="20612"/>
                    </a:cubicBezTo>
                    <a:cubicBezTo>
                      <a:pt x="4160" y="20737"/>
                      <a:pt x="4243" y="20850"/>
                      <a:pt x="4316" y="20933"/>
                    </a:cubicBezTo>
                    <a:cubicBezTo>
                      <a:pt x="4357" y="20954"/>
                      <a:pt x="4388" y="20975"/>
                      <a:pt x="4430" y="20996"/>
                    </a:cubicBezTo>
                    <a:lnTo>
                      <a:pt x="4295" y="20415"/>
                    </a:lnTo>
                    <a:close/>
                    <a:moveTo>
                      <a:pt x="46648" y="20529"/>
                    </a:moveTo>
                    <a:lnTo>
                      <a:pt x="46544" y="20996"/>
                    </a:lnTo>
                    <a:cubicBezTo>
                      <a:pt x="46576" y="20975"/>
                      <a:pt x="46617" y="20954"/>
                      <a:pt x="46648" y="20933"/>
                    </a:cubicBezTo>
                    <a:cubicBezTo>
                      <a:pt x="46710" y="20871"/>
                      <a:pt x="46783" y="20788"/>
                      <a:pt x="46845" y="20695"/>
                    </a:cubicBezTo>
                    <a:cubicBezTo>
                      <a:pt x="46772" y="20643"/>
                      <a:pt x="46710" y="20591"/>
                      <a:pt x="46648" y="20529"/>
                    </a:cubicBezTo>
                    <a:close/>
                    <a:moveTo>
                      <a:pt x="3195" y="21401"/>
                    </a:moveTo>
                    <a:cubicBezTo>
                      <a:pt x="3164" y="21410"/>
                      <a:pt x="3133" y="21410"/>
                      <a:pt x="3092" y="21410"/>
                    </a:cubicBezTo>
                    <a:lnTo>
                      <a:pt x="3102" y="21410"/>
                    </a:lnTo>
                    <a:cubicBezTo>
                      <a:pt x="3133" y="21410"/>
                      <a:pt x="3164" y="21410"/>
                      <a:pt x="3195" y="21401"/>
                    </a:cubicBezTo>
                    <a:close/>
                    <a:moveTo>
                      <a:pt x="10083" y="20166"/>
                    </a:moveTo>
                    <a:cubicBezTo>
                      <a:pt x="9907" y="20166"/>
                      <a:pt x="9699" y="20207"/>
                      <a:pt x="9533" y="20269"/>
                    </a:cubicBezTo>
                    <a:cubicBezTo>
                      <a:pt x="9201" y="20384"/>
                      <a:pt x="8869" y="20654"/>
                      <a:pt x="8569" y="20913"/>
                    </a:cubicBezTo>
                    <a:cubicBezTo>
                      <a:pt x="8869" y="21131"/>
                      <a:pt x="9150" y="21348"/>
                      <a:pt x="9420" y="21587"/>
                    </a:cubicBezTo>
                    <a:cubicBezTo>
                      <a:pt x="9803" y="21318"/>
                      <a:pt x="10291" y="20944"/>
                      <a:pt x="10436" y="20695"/>
                    </a:cubicBezTo>
                    <a:cubicBezTo>
                      <a:pt x="10674" y="20301"/>
                      <a:pt x="10415" y="20166"/>
                      <a:pt x="10083" y="20166"/>
                    </a:cubicBezTo>
                    <a:close/>
                    <a:moveTo>
                      <a:pt x="40891" y="20166"/>
                    </a:moveTo>
                    <a:cubicBezTo>
                      <a:pt x="40549" y="20166"/>
                      <a:pt x="40300" y="20301"/>
                      <a:pt x="40528" y="20695"/>
                    </a:cubicBezTo>
                    <a:cubicBezTo>
                      <a:pt x="40684" y="20944"/>
                      <a:pt x="41161" y="21318"/>
                      <a:pt x="41555" y="21587"/>
                    </a:cubicBezTo>
                    <a:cubicBezTo>
                      <a:pt x="41825" y="21348"/>
                      <a:pt x="42105" y="21131"/>
                      <a:pt x="42395" y="20913"/>
                    </a:cubicBezTo>
                    <a:cubicBezTo>
                      <a:pt x="42105" y="20654"/>
                      <a:pt x="41773" y="20384"/>
                      <a:pt x="41441" y="20269"/>
                    </a:cubicBezTo>
                    <a:cubicBezTo>
                      <a:pt x="41275" y="20207"/>
                      <a:pt x="41067" y="20166"/>
                      <a:pt x="40891" y="20166"/>
                    </a:cubicBezTo>
                    <a:close/>
                    <a:moveTo>
                      <a:pt x="38619" y="22220"/>
                    </a:moveTo>
                    <a:lnTo>
                      <a:pt x="38619" y="22220"/>
                    </a:lnTo>
                    <a:cubicBezTo>
                      <a:pt x="38589" y="22230"/>
                      <a:pt x="38557" y="22230"/>
                      <a:pt x="38516" y="22230"/>
                    </a:cubicBezTo>
                    <a:cubicBezTo>
                      <a:pt x="38516" y="22261"/>
                      <a:pt x="38516" y="22282"/>
                      <a:pt x="38506" y="22303"/>
                    </a:cubicBezTo>
                    <a:cubicBezTo>
                      <a:pt x="38547" y="22282"/>
                      <a:pt x="38589" y="22251"/>
                      <a:pt x="38619" y="22220"/>
                    </a:cubicBezTo>
                    <a:close/>
                    <a:moveTo>
                      <a:pt x="12428" y="20674"/>
                    </a:moveTo>
                    <a:cubicBezTo>
                      <a:pt x="12386" y="20716"/>
                      <a:pt x="12355" y="20767"/>
                      <a:pt x="12324" y="20820"/>
                    </a:cubicBezTo>
                    <a:lnTo>
                      <a:pt x="12241" y="21048"/>
                    </a:lnTo>
                    <a:cubicBezTo>
                      <a:pt x="12230" y="21027"/>
                      <a:pt x="12230" y="21016"/>
                      <a:pt x="12230" y="21006"/>
                    </a:cubicBezTo>
                    <a:cubicBezTo>
                      <a:pt x="12200" y="21079"/>
                      <a:pt x="12179" y="21141"/>
                      <a:pt x="12168" y="21224"/>
                    </a:cubicBezTo>
                    <a:cubicBezTo>
                      <a:pt x="12106" y="21556"/>
                      <a:pt x="12168" y="22313"/>
                      <a:pt x="12583" y="22334"/>
                    </a:cubicBezTo>
                    <a:cubicBezTo>
                      <a:pt x="12573" y="22023"/>
                      <a:pt x="12583" y="21722"/>
                      <a:pt x="12594" y="21452"/>
                    </a:cubicBezTo>
                    <a:cubicBezTo>
                      <a:pt x="12479" y="21152"/>
                      <a:pt x="12438" y="20830"/>
                      <a:pt x="12428" y="20674"/>
                    </a:cubicBezTo>
                    <a:close/>
                    <a:moveTo>
                      <a:pt x="5363" y="22355"/>
                    </a:moveTo>
                    <a:cubicBezTo>
                      <a:pt x="5353" y="22365"/>
                      <a:pt x="5333" y="22376"/>
                      <a:pt x="5322" y="22386"/>
                    </a:cubicBezTo>
                    <a:cubicBezTo>
                      <a:pt x="5343" y="22386"/>
                      <a:pt x="5374" y="22386"/>
                      <a:pt x="5405" y="22396"/>
                    </a:cubicBezTo>
                    <a:lnTo>
                      <a:pt x="5363" y="22355"/>
                    </a:lnTo>
                    <a:close/>
                    <a:moveTo>
                      <a:pt x="45611" y="22355"/>
                    </a:moveTo>
                    <a:cubicBezTo>
                      <a:pt x="45590" y="22365"/>
                      <a:pt x="45580" y="22386"/>
                      <a:pt x="45569" y="22396"/>
                    </a:cubicBezTo>
                    <a:cubicBezTo>
                      <a:pt x="45590" y="22386"/>
                      <a:pt x="45621" y="22386"/>
                      <a:pt x="45652" y="22386"/>
                    </a:cubicBezTo>
                    <a:cubicBezTo>
                      <a:pt x="45642" y="22376"/>
                      <a:pt x="45621" y="22365"/>
                      <a:pt x="45611" y="22355"/>
                    </a:cubicBezTo>
                    <a:close/>
                    <a:moveTo>
                      <a:pt x="5425" y="22406"/>
                    </a:moveTo>
                    <a:cubicBezTo>
                      <a:pt x="5425" y="22417"/>
                      <a:pt x="5436" y="22417"/>
                      <a:pt x="5446" y="22427"/>
                    </a:cubicBezTo>
                    <a:lnTo>
                      <a:pt x="5425" y="22406"/>
                    </a:lnTo>
                    <a:close/>
                    <a:moveTo>
                      <a:pt x="11048" y="21162"/>
                    </a:moveTo>
                    <a:cubicBezTo>
                      <a:pt x="10561" y="21162"/>
                      <a:pt x="10156" y="21493"/>
                      <a:pt x="9772" y="21898"/>
                    </a:cubicBezTo>
                    <a:cubicBezTo>
                      <a:pt x="9980" y="22085"/>
                      <a:pt x="10176" y="22282"/>
                      <a:pt x="10374" y="22479"/>
                    </a:cubicBezTo>
                    <a:cubicBezTo>
                      <a:pt x="10799" y="22168"/>
                      <a:pt x="11172" y="21815"/>
                      <a:pt x="11287" y="21442"/>
                    </a:cubicBezTo>
                    <a:cubicBezTo>
                      <a:pt x="11328" y="21307"/>
                      <a:pt x="11224" y="21172"/>
                      <a:pt x="11079" y="21162"/>
                    </a:cubicBezTo>
                    <a:close/>
                    <a:moveTo>
                      <a:pt x="39896" y="21162"/>
                    </a:moveTo>
                    <a:cubicBezTo>
                      <a:pt x="39750" y="21172"/>
                      <a:pt x="39636" y="21307"/>
                      <a:pt x="39677" y="21442"/>
                    </a:cubicBezTo>
                    <a:cubicBezTo>
                      <a:pt x="39792" y="21815"/>
                      <a:pt x="40165" y="22168"/>
                      <a:pt x="40601" y="22479"/>
                    </a:cubicBezTo>
                    <a:cubicBezTo>
                      <a:pt x="40788" y="22282"/>
                      <a:pt x="40995" y="22085"/>
                      <a:pt x="41203" y="21898"/>
                    </a:cubicBezTo>
                    <a:cubicBezTo>
                      <a:pt x="40818" y="21493"/>
                      <a:pt x="40414" y="21162"/>
                      <a:pt x="39926" y="21162"/>
                    </a:cubicBezTo>
                    <a:close/>
                    <a:moveTo>
                      <a:pt x="25373" y="0"/>
                    </a:moveTo>
                    <a:cubicBezTo>
                      <a:pt x="22852" y="0"/>
                      <a:pt x="20249" y="675"/>
                      <a:pt x="18744" y="2407"/>
                    </a:cubicBezTo>
                    <a:cubicBezTo>
                      <a:pt x="17189" y="4202"/>
                      <a:pt x="16950" y="6940"/>
                      <a:pt x="14689" y="8019"/>
                    </a:cubicBezTo>
                    <a:cubicBezTo>
                      <a:pt x="13102" y="8766"/>
                      <a:pt x="11151" y="8382"/>
                      <a:pt x="9378" y="8683"/>
                    </a:cubicBezTo>
                    <a:cubicBezTo>
                      <a:pt x="6702" y="9140"/>
                      <a:pt x="5094" y="10965"/>
                      <a:pt x="4803" y="13061"/>
                    </a:cubicBezTo>
                    <a:cubicBezTo>
                      <a:pt x="4835" y="12978"/>
                      <a:pt x="4897" y="12936"/>
                      <a:pt x="4990" y="12936"/>
                    </a:cubicBezTo>
                    <a:cubicBezTo>
                      <a:pt x="5084" y="12936"/>
                      <a:pt x="5208" y="12988"/>
                      <a:pt x="5374" y="13102"/>
                    </a:cubicBezTo>
                    <a:cubicBezTo>
                      <a:pt x="6162" y="13651"/>
                      <a:pt x="6110" y="15177"/>
                      <a:pt x="6857" y="15924"/>
                    </a:cubicBezTo>
                    <a:cubicBezTo>
                      <a:pt x="6909" y="15965"/>
                      <a:pt x="6961" y="15986"/>
                      <a:pt x="7013" y="15986"/>
                    </a:cubicBezTo>
                    <a:cubicBezTo>
                      <a:pt x="7147" y="15986"/>
                      <a:pt x="7272" y="15861"/>
                      <a:pt x="7230" y="15705"/>
                    </a:cubicBezTo>
                    <a:cubicBezTo>
                      <a:pt x="7013" y="14845"/>
                      <a:pt x="6432" y="13351"/>
                      <a:pt x="7054" y="13091"/>
                    </a:cubicBezTo>
                    <a:cubicBezTo>
                      <a:pt x="7147" y="13050"/>
                      <a:pt x="7241" y="13040"/>
                      <a:pt x="7313" y="13040"/>
                    </a:cubicBezTo>
                    <a:cubicBezTo>
                      <a:pt x="8247" y="13040"/>
                      <a:pt x="7926" y="15685"/>
                      <a:pt x="7905" y="16120"/>
                    </a:cubicBezTo>
                    <a:cubicBezTo>
                      <a:pt x="7894" y="16359"/>
                      <a:pt x="7832" y="17303"/>
                      <a:pt x="8050" y="17303"/>
                    </a:cubicBezTo>
                    <a:cubicBezTo>
                      <a:pt x="8102" y="17303"/>
                      <a:pt x="8175" y="17240"/>
                      <a:pt x="8268" y="17095"/>
                    </a:cubicBezTo>
                    <a:cubicBezTo>
                      <a:pt x="8444" y="16816"/>
                      <a:pt x="8371" y="15944"/>
                      <a:pt x="8454" y="15602"/>
                    </a:cubicBezTo>
                    <a:cubicBezTo>
                      <a:pt x="8579" y="15073"/>
                      <a:pt x="8683" y="14326"/>
                      <a:pt x="9035" y="13900"/>
                    </a:cubicBezTo>
                    <a:cubicBezTo>
                      <a:pt x="9201" y="13693"/>
                      <a:pt x="9347" y="13610"/>
                      <a:pt x="9471" y="13610"/>
                    </a:cubicBezTo>
                    <a:cubicBezTo>
                      <a:pt x="9731" y="13610"/>
                      <a:pt x="9876" y="14004"/>
                      <a:pt x="9897" y="14451"/>
                    </a:cubicBezTo>
                    <a:cubicBezTo>
                      <a:pt x="9927" y="15280"/>
                      <a:pt x="9284" y="15322"/>
                      <a:pt x="9035" y="16016"/>
                    </a:cubicBezTo>
                    <a:cubicBezTo>
                      <a:pt x="8869" y="16494"/>
                      <a:pt x="8942" y="16961"/>
                      <a:pt x="9088" y="17427"/>
                    </a:cubicBezTo>
                    <a:cubicBezTo>
                      <a:pt x="9118" y="17531"/>
                      <a:pt x="9212" y="17583"/>
                      <a:pt x="9305" y="17583"/>
                    </a:cubicBezTo>
                    <a:cubicBezTo>
                      <a:pt x="9388" y="17583"/>
                      <a:pt x="9482" y="17531"/>
                      <a:pt x="9512" y="17427"/>
                    </a:cubicBezTo>
                    <a:cubicBezTo>
                      <a:pt x="9668" y="16940"/>
                      <a:pt x="9814" y="16224"/>
                      <a:pt x="9917" y="15986"/>
                    </a:cubicBezTo>
                    <a:cubicBezTo>
                      <a:pt x="10146" y="15467"/>
                      <a:pt x="10208" y="14264"/>
                      <a:pt x="10654" y="13890"/>
                    </a:cubicBezTo>
                    <a:cubicBezTo>
                      <a:pt x="10695" y="13859"/>
                      <a:pt x="10727" y="13828"/>
                      <a:pt x="10768" y="13807"/>
                    </a:cubicBezTo>
                    <a:cubicBezTo>
                      <a:pt x="10612" y="13600"/>
                      <a:pt x="10467" y="13393"/>
                      <a:pt x="10332" y="13174"/>
                    </a:cubicBezTo>
                    <a:cubicBezTo>
                      <a:pt x="10135" y="12863"/>
                      <a:pt x="9948" y="12521"/>
                      <a:pt x="9938" y="12148"/>
                    </a:cubicBezTo>
                    <a:cubicBezTo>
                      <a:pt x="9938" y="12003"/>
                      <a:pt x="9969" y="11847"/>
                      <a:pt x="10073" y="11754"/>
                    </a:cubicBezTo>
                    <a:cubicBezTo>
                      <a:pt x="10176" y="11660"/>
                      <a:pt x="10322" y="11650"/>
                      <a:pt x="10467" y="11639"/>
                    </a:cubicBezTo>
                    <a:cubicBezTo>
                      <a:pt x="10736" y="11618"/>
                      <a:pt x="11006" y="11618"/>
                      <a:pt x="11276" y="11618"/>
                    </a:cubicBezTo>
                    <a:cubicBezTo>
                      <a:pt x="11774" y="11618"/>
                      <a:pt x="12272" y="11650"/>
                      <a:pt x="12770" y="11733"/>
                    </a:cubicBezTo>
                    <a:cubicBezTo>
                      <a:pt x="13341" y="11837"/>
                      <a:pt x="13901" y="12012"/>
                      <a:pt x="14409" y="12282"/>
                    </a:cubicBezTo>
                    <a:cubicBezTo>
                      <a:pt x="14689" y="12189"/>
                      <a:pt x="14989" y="12116"/>
                      <a:pt x="15280" y="12075"/>
                    </a:cubicBezTo>
                    <a:cubicBezTo>
                      <a:pt x="15332" y="11639"/>
                      <a:pt x="15384" y="11214"/>
                      <a:pt x="15477" y="10788"/>
                    </a:cubicBezTo>
                    <a:cubicBezTo>
                      <a:pt x="15560" y="10426"/>
                      <a:pt x="15674" y="10052"/>
                      <a:pt x="15934" y="9783"/>
                    </a:cubicBezTo>
                    <a:cubicBezTo>
                      <a:pt x="16027" y="9679"/>
                      <a:pt x="16151" y="9596"/>
                      <a:pt x="16286" y="9596"/>
                    </a:cubicBezTo>
                    <a:lnTo>
                      <a:pt x="16296" y="9596"/>
                    </a:lnTo>
                    <a:cubicBezTo>
                      <a:pt x="16442" y="9596"/>
                      <a:pt x="16556" y="9700"/>
                      <a:pt x="16660" y="9793"/>
                    </a:cubicBezTo>
                    <a:cubicBezTo>
                      <a:pt x="17241" y="10301"/>
                      <a:pt x="17780" y="10851"/>
                      <a:pt x="18226" y="11484"/>
                    </a:cubicBezTo>
                    <a:cubicBezTo>
                      <a:pt x="18589" y="11992"/>
                      <a:pt x="18880" y="12552"/>
                      <a:pt x="19035" y="13154"/>
                    </a:cubicBezTo>
                    <a:cubicBezTo>
                      <a:pt x="19274" y="13361"/>
                      <a:pt x="19481" y="13579"/>
                      <a:pt x="19657" y="13817"/>
                    </a:cubicBezTo>
                    <a:cubicBezTo>
                      <a:pt x="19896" y="14139"/>
                      <a:pt x="20176" y="14451"/>
                      <a:pt x="20477" y="14720"/>
                    </a:cubicBezTo>
                    <a:cubicBezTo>
                      <a:pt x="20685" y="14917"/>
                      <a:pt x="20840" y="15104"/>
                      <a:pt x="20954" y="15280"/>
                    </a:cubicBezTo>
                    <a:cubicBezTo>
                      <a:pt x="21255" y="15758"/>
                      <a:pt x="21234" y="16120"/>
                      <a:pt x="21234" y="16120"/>
                    </a:cubicBezTo>
                    <a:lnTo>
                      <a:pt x="21037" y="16058"/>
                    </a:lnTo>
                    <a:lnTo>
                      <a:pt x="21037" y="16058"/>
                    </a:lnTo>
                    <a:cubicBezTo>
                      <a:pt x="21203" y="16971"/>
                      <a:pt x="20622" y="17406"/>
                      <a:pt x="20622" y="17406"/>
                    </a:cubicBezTo>
                    <a:lnTo>
                      <a:pt x="20622" y="17085"/>
                    </a:lnTo>
                    <a:cubicBezTo>
                      <a:pt x="20415" y="17874"/>
                      <a:pt x="20072" y="18060"/>
                      <a:pt x="20072" y="18060"/>
                    </a:cubicBezTo>
                    <a:lnTo>
                      <a:pt x="20072" y="17583"/>
                    </a:lnTo>
                    <a:lnTo>
                      <a:pt x="19865" y="18123"/>
                    </a:lnTo>
                    <a:cubicBezTo>
                      <a:pt x="20529" y="18361"/>
                      <a:pt x="20477" y="19128"/>
                      <a:pt x="20477" y="19128"/>
                    </a:cubicBezTo>
                    <a:lnTo>
                      <a:pt x="20187" y="18900"/>
                    </a:lnTo>
                    <a:lnTo>
                      <a:pt x="20187" y="18900"/>
                    </a:lnTo>
                    <a:cubicBezTo>
                      <a:pt x="20197" y="19004"/>
                      <a:pt x="20176" y="19098"/>
                      <a:pt x="20145" y="19170"/>
                    </a:cubicBezTo>
                    <a:cubicBezTo>
                      <a:pt x="20383" y="19326"/>
                      <a:pt x="20622" y="19481"/>
                      <a:pt x="20840" y="19637"/>
                    </a:cubicBezTo>
                    <a:cubicBezTo>
                      <a:pt x="20975" y="19741"/>
                      <a:pt x="21110" y="19834"/>
                      <a:pt x="21234" y="19937"/>
                    </a:cubicBezTo>
                    <a:cubicBezTo>
                      <a:pt x="21784" y="20373"/>
                      <a:pt x="22292" y="20850"/>
                      <a:pt x="22739" y="21369"/>
                    </a:cubicBezTo>
                    <a:cubicBezTo>
                      <a:pt x="22842" y="21483"/>
                      <a:pt x="22935" y="21597"/>
                      <a:pt x="23029" y="21712"/>
                    </a:cubicBezTo>
                    <a:cubicBezTo>
                      <a:pt x="23267" y="22012"/>
                      <a:pt x="23495" y="22323"/>
                      <a:pt x="23714" y="22645"/>
                    </a:cubicBezTo>
                    <a:cubicBezTo>
                      <a:pt x="23880" y="21006"/>
                      <a:pt x="24772" y="19440"/>
                      <a:pt x="26213" y="18641"/>
                    </a:cubicBezTo>
                    <a:cubicBezTo>
                      <a:pt x="27313" y="18029"/>
                      <a:pt x="28599" y="17894"/>
                      <a:pt x="29864" y="17894"/>
                    </a:cubicBezTo>
                    <a:cubicBezTo>
                      <a:pt x="30051" y="17894"/>
                      <a:pt x="30238" y="17904"/>
                      <a:pt x="30425" y="17904"/>
                    </a:cubicBezTo>
                    <a:cubicBezTo>
                      <a:pt x="31068" y="17925"/>
                      <a:pt x="31701" y="17957"/>
                      <a:pt x="32344" y="17957"/>
                    </a:cubicBezTo>
                    <a:cubicBezTo>
                      <a:pt x="32800" y="17957"/>
                      <a:pt x="33246" y="17936"/>
                      <a:pt x="33692" y="17884"/>
                    </a:cubicBezTo>
                    <a:cubicBezTo>
                      <a:pt x="33755" y="17884"/>
                      <a:pt x="33806" y="17874"/>
                      <a:pt x="33858" y="17863"/>
                    </a:cubicBezTo>
                    <a:cubicBezTo>
                      <a:pt x="34200" y="17821"/>
                      <a:pt x="34512" y="17635"/>
                      <a:pt x="34719" y="17355"/>
                    </a:cubicBezTo>
                    <a:cubicBezTo>
                      <a:pt x="34730" y="17334"/>
                      <a:pt x="34730" y="17314"/>
                      <a:pt x="34740" y="17282"/>
                    </a:cubicBezTo>
                    <a:lnTo>
                      <a:pt x="34802" y="17002"/>
                    </a:lnTo>
                    <a:cubicBezTo>
                      <a:pt x="34751" y="16961"/>
                      <a:pt x="34688" y="16919"/>
                      <a:pt x="34636" y="16867"/>
                    </a:cubicBezTo>
                    <a:cubicBezTo>
                      <a:pt x="34585" y="16961"/>
                      <a:pt x="34553" y="17065"/>
                      <a:pt x="34522" y="17178"/>
                    </a:cubicBezTo>
                    <a:cubicBezTo>
                      <a:pt x="34502" y="17240"/>
                      <a:pt x="34491" y="17314"/>
                      <a:pt x="34481" y="17386"/>
                    </a:cubicBezTo>
                    <a:cubicBezTo>
                      <a:pt x="34460" y="17344"/>
                      <a:pt x="34449" y="17293"/>
                      <a:pt x="34439" y="17240"/>
                    </a:cubicBezTo>
                    <a:cubicBezTo>
                      <a:pt x="34387" y="17023"/>
                      <a:pt x="34356" y="16805"/>
                      <a:pt x="34346" y="16577"/>
                    </a:cubicBezTo>
                    <a:cubicBezTo>
                      <a:pt x="34170" y="16380"/>
                      <a:pt x="34024" y="16152"/>
                      <a:pt x="33921" y="15903"/>
                    </a:cubicBezTo>
                    <a:lnTo>
                      <a:pt x="33827" y="16369"/>
                    </a:lnTo>
                    <a:cubicBezTo>
                      <a:pt x="33474" y="15944"/>
                      <a:pt x="33184" y="15467"/>
                      <a:pt x="32966" y="14958"/>
                    </a:cubicBezTo>
                    <a:cubicBezTo>
                      <a:pt x="32873" y="15041"/>
                      <a:pt x="32821" y="15156"/>
                      <a:pt x="32810" y="15280"/>
                    </a:cubicBezTo>
                    <a:cubicBezTo>
                      <a:pt x="32676" y="15011"/>
                      <a:pt x="32531" y="14709"/>
                      <a:pt x="32531" y="14419"/>
                    </a:cubicBezTo>
                    <a:cubicBezTo>
                      <a:pt x="32531" y="14357"/>
                      <a:pt x="32541" y="14295"/>
                      <a:pt x="32551" y="14232"/>
                    </a:cubicBezTo>
                    <a:cubicBezTo>
                      <a:pt x="32603" y="13983"/>
                      <a:pt x="32780" y="13776"/>
                      <a:pt x="32956" y="13589"/>
                    </a:cubicBezTo>
                    <a:cubicBezTo>
                      <a:pt x="33661" y="12812"/>
                      <a:pt x="34460" y="12116"/>
                      <a:pt x="35248" y="11432"/>
                    </a:cubicBezTo>
                    <a:cubicBezTo>
                      <a:pt x="35341" y="11359"/>
                      <a:pt x="35456" y="11318"/>
                      <a:pt x="35570" y="11318"/>
                    </a:cubicBezTo>
                    <a:cubicBezTo>
                      <a:pt x="35684" y="11318"/>
                      <a:pt x="35788" y="11359"/>
                      <a:pt x="35881" y="11432"/>
                    </a:cubicBezTo>
                    <a:lnTo>
                      <a:pt x="36099" y="11618"/>
                    </a:lnTo>
                    <a:cubicBezTo>
                      <a:pt x="36296" y="11556"/>
                      <a:pt x="36514" y="11525"/>
                      <a:pt x="36731" y="11525"/>
                    </a:cubicBezTo>
                    <a:cubicBezTo>
                      <a:pt x="37033" y="11525"/>
                      <a:pt x="37344" y="11588"/>
                      <a:pt x="37623" y="11722"/>
                    </a:cubicBezTo>
                    <a:lnTo>
                      <a:pt x="37655" y="11629"/>
                    </a:lnTo>
                    <a:cubicBezTo>
                      <a:pt x="37976" y="11432"/>
                      <a:pt x="38350" y="11328"/>
                      <a:pt x="38723" y="11328"/>
                    </a:cubicBezTo>
                    <a:cubicBezTo>
                      <a:pt x="38858" y="11328"/>
                      <a:pt x="38993" y="11339"/>
                      <a:pt x="39128" y="11369"/>
                    </a:cubicBezTo>
                    <a:cubicBezTo>
                      <a:pt x="38993" y="11452"/>
                      <a:pt x="38858" y="11525"/>
                      <a:pt x="38723" y="11608"/>
                    </a:cubicBezTo>
                    <a:cubicBezTo>
                      <a:pt x="38930" y="11567"/>
                      <a:pt x="39138" y="11546"/>
                      <a:pt x="39356" y="11546"/>
                    </a:cubicBezTo>
                    <a:cubicBezTo>
                      <a:pt x="39740" y="11546"/>
                      <a:pt x="40124" y="11608"/>
                      <a:pt x="40466" y="11754"/>
                    </a:cubicBezTo>
                    <a:cubicBezTo>
                      <a:pt x="40559" y="11629"/>
                      <a:pt x="40642" y="11505"/>
                      <a:pt x="40735" y="11380"/>
                    </a:cubicBezTo>
                    <a:cubicBezTo>
                      <a:pt x="40829" y="11256"/>
                      <a:pt x="40974" y="11183"/>
                      <a:pt x="41130" y="11183"/>
                    </a:cubicBezTo>
                    <a:cubicBezTo>
                      <a:pt x="41203" y="11183"/>
                      <a:pt x="41275" y="11203"/>
                      <a:pt x="41348" y="11235"/>
                    </a:cubicBezTo>
                    <a:cubicBezTo>
                      <a:pt x="42281" y="11722"/>
                      <a:pt x="43204" y="12231"/>
                      <a:pt x="44075" y="12822"/>
                    </a:cubicBezTo>
                    <a:cubicBezTo>
                      <a:pt x="44283" y="12967"/>
                      <a:pt x="44501" y="13123"/>
                      <a:pt x="44615" y="13351"/>
                    </a:cubicBezTo>
                    <a:cubicBezTo>
                      <a:pt x="44677" y="13485"/>
                      <a:pt x="44709" y="13631"/>
                      <a:pt x="44709" y="13787"/>
                    </a:cubicBezTo>
                    <a:cubicBezTo>
                      <a:pt x="44698" y="13994"/>
                      <a:pt x="44646" y="14222"/>
                      <a:pt x="44594" y="14430"/>
                    </a:cubicBezTo>
                    <a:cubicBezTo>
                      <a:pt x="44563" y="14315"/>
                      <a:pt x="44480" y="14222"/>
                      <a:pt x="44377" y="14160"/>
                    </a:cubicBezTo>
                    <a:cubicBezTo>
                      <a:pt x="44283" y="14709"/>
                      <a:pt x="44107" y="15228"/>
                      <a:pt x="43858" y="15726"/>
                    </a:cubicBezTo>
                    <a:cubicBezTo>
                      <a:pt x="43827" y="15675"/>
                      <a:pt x="43806" y="15612"/>
                      <a:pt x="43775" y="15560"/>
                    </a:cubicBezTo>
                    <a:cubicBezTo>
                      <a:pt x="43764" y="15612"/>
                      <a:pt x="43754" y="15654"/>
                      <a:pt x="43744" y="15705"/>
                    </a:cubicBezTo>
                    <a:cubicBezTo>
                      <a:pt x="43702" y="15861"/>
                      <a:pt x="43827" y="15986"/>
                      <a:pt x="43962" y="15986"/>
                    </a:cubicBezTo>
                    <a:cubicBezTo>
                      <a:pt x="44013" y="15986"/>
                      <a:pt x="44066" y="15965"/>
                      <a:pt x="44107" y="15924"/>
                    </a:cubicBezTo>
                    <a:cubicBezTo>
                      <a:pt x="44854" y="15177"/>
                      <a:pt x="44802" y="13651"/>
                      <a:pt x="45601" y="13102"/>
                    </a:cubicBezTo>
                    <a:cubicBezTo>
                      <a:pt x="45767" y="12988"/>
                      <a:pt x="45891" y="12936"/>
                      <a:pt x="45984" y="12936"/>
                    </a:cubicBezTo>
                    <a:cubicBezTo>
                      <a:pt x="46046" y="12936"/>
                      <a:pt x="46099" y="12957"/>
                      <a:pt x="46140" y="13008"/>
                    </a:cubicBezTo>
                    <a:cubicBezTo>
                      <a:pt x="45880" y="11328"/>
                      <a:pt x="44926" y="9751"/>
                      <a:pt x="43183" y="9098"/>
                    </a:cubicBezTo>
                    <a:cubicBezTo>
                      <a:pt x="41037" y="8289"/>
                      <a:pt x="38370" y="9067"/>
                      <a:pt x="36348" y="8061"/>
                    </a:cubicBezTo>
                    <a:cubicBezTo>
                      <a:pt x="33983" y="6888"/>
                      <a:pt x="33765" y="3974"/>
                      <a:pt x="32001" y="2169"/>
                    </a:cubicBezTo>
                    <a:cubicBezTo>
                      <a:pt x="30601" y="737"/>
                      <a:pt x="28340" y="156"/>
                      <a:pt x="26255" y="21"/>
                    </a:cubicBezTo>
                    <a:cubicBezTo>
                      <a:pt x="25964" y="0"/>
                      <a:pt x="25674" y="0"/>
                      <a:pt x="25373" y="0"/>
                    </a:cubicBezTo>
                    <a:close/>
                    <a:moveTo>
                      <a:pt x="45175" y="22728"/>
                    </a:moveTo>
                    <a:lnTo>
                      <a:pt x="45175" y="22728"/>
                    </a:lnTo>
                    <a:cubicBezTo>
                      <a:pt x="45113" y="22791"/>
                      <a:pt x="45041" y="22853"/>
                      <a:pt x="44978" y="22915"/>
                    </a:cubicBezTo>
                    <a:cubicBezTo>
                      <a:pt x="45050" y="22853"/>
                      <a:pt x="45113" y="22791"/>
                      <a:pt x="45175" y="22728"/>
                    </a:cubicBezTo>
                    <a:close/>
                    <a:moveTo>
                      <a:pt x="11297" y="21971"/>
                    </a:moveTo>
                    <a:cubicBezTo>
                      <a:pt x="11006" y="21971"/>
                      <a:pt x="10644" y="22386"/>
                      <a:pt x="10384" y="22770"/>
                    </a:cubicBezTo>
                    <a:cubicBezTo>
                      <a:pt x="10374" y="23070"/>
                      <a:pt x="10374" y="23413"/>
                      <a:pt x="10363" y="23776"/>
                    </a:cubicBezTo>
                    <a:cubicBezTo>
                      <a:pt x="10955" y="23413"/>
                      <a:pt x="12044" y="23298"/>
                      <a:pt x="11691" y="22344"/>
                    </a:cubicBezTo>
                    <a:cubicBezTo>
                      <a:pt x="11587" y="22074"/>
                      <a:pt x="11453" y="21971"/>
                      <a:pt x="11297" y="21971"/>
                    </a:cubicBezTo>
                    <a:close/>
                    <a:moveTo>
                      <a:pt x="39667" y="21971"/>
                    </a:moveTo>
                    <a:cubicBezTo>
                      <a:pt x="39522" y="21971"/>
                      <a:pt x="39387" y="22074"/>
                      <a:pt x="39283" y="22344"/>
                    </a:cubicBezTo>
                    <a:cubicBezTo>
                      <a:pt x="38930" y="23298"/>
                      <a:pt x="40020" y="23413"/>
                      <a:pt x="40611" y="23776"/>
                    </a:cubicBezTo>
                    <a:cubicBezTo>
                      <a:pt x="40601" y="23413"/>
                      <a:pt x="40601" y="23070"/>
                      <a:pt x="40590" y="22770"/>
                    </a:cubicBezTo>
                    <a:cubicBezTo>
                      <a:pt x="40331" y="22386"/>
                      <a:pt x="39968" y="21971"/>
                      <a:pt x="39667" y="21971"/>
                    </a:cubicBezTo>
                    <a:close/>
                    <a:moveTo>
                      <a:pt x="43941" y="23932"/>
                    </a:moveTo>
                    <a:cubicBezTo>
                      <a:pt x="43920" y="23962"/>
                      <a:pt x="43900" y="23983"/>
                      <a:pt x="43879" y="24004"/>
                    </a:cubicBezTo>
                    <a:lnTo>
                      <a:pt x="43879" y="24004"/>
                    </a:lnTo>
                    <a:lnTo>
                      <a:pt x="43941" y="23941"/>
                    </a:lnTo>
                    <a:lnTo>
                      <a:pt x="43941" y="23932"/>
                    </a:lnTo>
                    <a:close/>
                    <a:moveTo>
                      <a:pt x="7023" y="23932"/>
                    </a:moveTo>
                    <a:lnTo>
                      <a:pt x="7023" y="23941"/>
                    </a:lnTo>
                    <a:lnTo>
                      <a:pt x="7085" y="24004"/>
                    </a:lnTo>
                    <a:cubicBezTo>
                      <a:pt x="7096" y="24004"/>
                      <a:pt x="7096" y="24004"/>
                      <a:pt x="7096" y="24015"/>
                    </a:cubicBezTo>
                    <a:lnTo>
                      <a:pt x="7096" y="24004"/>
                    </a:lnTo>
                    <a:cubicBezTo>
                      <a:pt x="7064" y="23983"/>
                      <a:pt x="7044" y="23962"/>
                      <a:pt x="7023" y="23932"/>
                    </a:cubicBezTo>
                    <a:close/>
                    <a:moveTo>
                      <a:pt x="11608" y="24035"/>
                    </a:moveTo>
                    <a:cubicBezTo>
                      <a:pt x="11702" y="24201"/>
                      <a:pt x="11795" y="24377"/>
                      <a:pt x="11868" y="24543"/>
                    </a:cubicBezTo>
                    <a:cubicBezTo>
                      <a:pt x="11909" y="24419"/>
                      <a:pt x="11909" y="24305"/>
                      <a:pt x="11868" y="24232"/>
                    </a:cubicBezTo>
                    <a:cubicBezTo>
                      <a:pt x="11815" y="24118"/>
                      <a:pt x="11722" y="24056"/>
                      <a:pt x="11608" y="24035"/>
                    </a:cubicBezTo>
                    <a:close/>
                    <a:moveTo>
                      <a:pt x="39366" y="24035"/>
                    </a:moveTo>
                    <a:cubicBezTo>
                      <a:pt x="39252" y="24056"/>
                      <a:pt x="39159" y="24118"/>
                      <a:pt x="39096" y="24232"/>
                    </a:cubicBezTo>
                    <a:cubicBezTo>
                      <a:pt x="39055" y="24305"/>
                      <a:pt x="39066" y="24419"/>
                      <a:pt x="39096" y="24543"/>
                    </a:cubicBezTo>
                    <a:cubicBezTo>
                      <a:pt x="39179" y="24377"/>
                      <a:pt x="39262" y="24201"/>
                      <a:pt x="39366" y="24035"/>
                    </a:cubicBezTo>
                    <a:close/>
                    <a:moveTo>
                      <a:pt x="11328" y="24045"/>
                    </a:moveTo>
                    <a:lnTo>
                      <a:pt x="11328" y="24045"/>
                    </a:lnTo>
                    <a:cubicBezTo>
                      <a:pt x="11121" y="24087"/>
                      <a:pt x="10902" y="24211"/>
                      <a:pt x="10778" y="24315"/>
                    </a:cubicBezTo>
                    <a:cubicBezTo>
                      <a:pt x="10944" y="24388"/>
                      <a:pt x="11110" y="24471"/>
                      <a:pt x="11266" y="24564"/>
                    </a:cubicBezTo>
                    <a:cubicBezTo>
                      <a:pt x="11297" y="24398"/>
                      <a:pt x="11317" y="24222"/>
                      <a:pt x="11328" y="24045"/>
                    </a:cubicBezTo>
                    <a:close/>
                    <a:moveTo>
                      <a:pt x="12822" y="24668"/>
                    </a:moveTo>
                    <a:lnTo>
                      <a:pt x="12822" y="24668"/>
                    </a:lnTo>
                    <a:cubicBezTo>
                      <a:pt x="12718" y="24958"/>
                      <a:pt x="12739" y="25239"/>
                      <a:pt x="12967" y="25322"/>
                    </a:cubicBezTo>
                    <a:cubicBezTo>
                      <a:pt x="12915" y="25103"/>
                      <a:pt x="12863" y="24886"/>
                      <a:pt x="12822" y="24668"/>
                    </a:cubicBezTo>
                    <a:close/>
                    <a:moveTo>
                      <a:pt x="38028" y="24409"/>
                    </a:moveTo>
                    <a:lnTo>
                      <a:pt x="38028" y="24409"/>
                    </a:lnTo>
                    <a:cubicBezTo>
                      <a:pt x="37935" y="24741"/>
                      <a:pt x="37831" y="25031"/>
                      <a:pt x="37727" y="25331"/>
                    </a:cubicBezTo>
                    <a:cubicBezTo>
                      <a:pt x="37779" y="25331"/>
                      <a:pt x="37821" y="25342"/>
                      <a:pt x="37862" y="25342"/>
                    </a:cubicBezTo>
                    <a:cubicBezTo>
                      <a:pt x="38319" y="25342"/>
                      <a:pt x="38267" y="24803"/>
                      <a:pt x="38028" y="24409"/>
                    </a:cubicBezTo>
                    <a:close/>
                    <a:moveTo>
                      <a:pt x="12117" y="25166"/>
                    </a:moveTo>
                    <a:cubicBezTo>
                      <a:pt x="12126" y="25186"/>
                      <a:pt x="12137" y="25218"/>
                      <a:pt x="12147" y="25239"/>
                    </a:cubicBezTo>
                    <a:cubicBezTo>
                      <a:pt x="12209" y="25311"/>
                      <a:pt x="12282" y="25373"/>
                      <a:pt x="12355" y="25435"/>
                    </a:cubicBezTo>
                    <a:cubicBezTo>
                      <a:pt x="12355" y="25435"/>
                      <a:pt x="12365" y="25435"/>
                      <a:pt x="12365" y="25446"/>
                    </a:cubicBezTo>
                    <a:cubicBezTo>
                      <a:pt x="12438" y="25508"/>
                      <a:pt x="12511" y="25570"/>
                      <a:pt x="12583" y="25643"/>
                    </a:cubicBezTo>
                    <a:cubicBezTo>
                      <a:pt x="12562" y="25414"/>
                      <a:pt x="12438" y="25218"/>
                      <a:pt x="12158" y="25166"/>
                    </a:cubicBezTo>
                    <a:close/>
                    <a:moveTo>
                      <a:pt x="312" y="24284"/>
                    </a:moveTo>
                    <a:cubicBezTo>
                      <a:pt x="239" y="24471"/>
                      <a:pt x="177" y="24678"/>
                      <a:pt x="135" y="24875"/>
                    </a:cubicBezTo>
                    <a:cubicBezTo>
                      <a:pt x="156" y="24896"/>
                      <a:pt x="188" y="24917"/>
                      <a:pt x="208" y="24927"/>
                    </a:cubicBezTo>
                    <a:cubicBezTo>
                      <a:pt x="301" y="25000"/>
                      <a:pt x="374" y="25062"/>
                      <a:pt x="416" y="25103"/>
                    </a:cubicBezTo>
                    <a:cubicBezTo>
                      <a:pt x="582" y="25259"/>
                      <a:pt x="903" y="25674"/>
                      <a:pt x="1214" y="25965"/>
                    </a:cubicBezTo>
                    <a:cubicBezTo>
                      <a:pt x="1246" y="25995"/>
                      <a:pt x="1287" y="26016"/>
                      <a:pt x="1329" y="26016"/>
                    </a:cubicBezTo>
                    <a:cubicBezTo>
                      <a:pt x="1422" y="26016"/>
                      <a:pt x="1504" y="25944"/>
                      <a:pt x="1504" y="25840"/>
                    </a:cubicBezTo>
                    <a:cubicBezTo>
                      <a:pt x="1504" y="25819"/>
                      <a:pt x="1495" y="25788"/>
                      <a:pt x="1484" y="25757"/>
                    </a:cubicBezTo>
                    <a:cubicBezTo>
                      <a:pt x="1256" y="25363"/>
                      <a:pt x="997" y="24979"/>
                      <a:pt x="706" y="24616"/>
                    </a:cubicBezTo>
                    <a:cubicBezTo>
                      <a:pt x="633" y="24522"/>
                      <a:pt x="488" y="24409"/>
                      <a:pt x="312" y="24284"/>
                    </a:cubicBezTo>
                    <a:close/>
                    <a:moveTo>
                      <a:pt x="50673" y="24263"/>
                    </a:moveTo>
                    <a:cubicBezTo>
                      <a:pt x="50497" y="24398"/>
                      <a:pt x="50341" y="24512"/>
                      <a:pt x="50258" y="24616"/>
                    </a:cubicBezTo>
                    <a:cubicBezTo>
                      <a:pt x="49967" y="24979"/>
                      <a:pt x="49718" y="25363"/>
                      <a:pt x="49490" y="25757"/>
                    </a:cubicBezTo>
                    <a:cubicBezTo>
                      <a:pt x="49469" y="25788"/>
                      <a:pt x="49469" y="25819"/>
                      <a:pt x="49469" y="25840"/>
                    </a:cubicBezTo>
                    <a:cubicBezTo>
                      <a:pt x="49469" y="25944"/>
                      <a:pt x="49552" y="26016"/>
                      <a:pt x="49646" y="26016"/>
                    </a:cubicBezTo>
                    <a:cubicBezTo>
                      <a:pt x="49677" y="26016"/>
                      <a:pt x="49718" y="25995"/>
                      <a:pt x="49760" y="25965"/>
                    </a:cubicBezTo>
                    <a:cubicBezTo>
                      <a:pt x="50061" y="25674"/>
                      <a:pt x="50382" y="25259"/>
                      <a:pt x="50559" y="25103"/>
                    </a:cubicBezTo>
                    <a:cubicBezTo>
                      <a:pt x="50601" y="25062"/>
                      <a:pt x="50673" y="25000"/>
                      <a:pt x="50767" y="24927"/>
                    </a:cubicBezTo>
                    <a:cubicBezTo>
                      <a:pt x="50787" y="24907"/>
                      <a:pt x="50818" y="24886"/>
                      <a:pt x="50849" y="24865"/>
                    </a:cubicBezTo>
                    <a:cubicBezTo>
                      <a:pt x="50808" y="24668"/>
                      <a:pt x="50746" y="24460"/>
                      <a:pt x="50673" y="24263"/>
                    </a:cubicBezTo>
                    <a:close/>
                    <a:moveTo>
                      <a:pt x="33029" y="25487"/>
                    </a:moveTo>
                    <a:cubicBezTo>
                      <a:pt x="32946" y="25539"/>
                      <a:pt x="32863" y="25580"/>
                      <a:pt x="32769" y="25633"/>
                    </a:cubicBezTo>
                    <a:cubicBezTo>
                      <a:pt x="32738" y="25819"/>
                      <a:pt x="32697" y="26016"/>
                      <a:pt x="32655" y="26203"/>
                    </a:cubicBezTo>
                    <a:cubicBezTo>
                      <a:pt x="32842" y="26006"/>
                      <a:pt x="32966" y="25757"/>
                      <a:pt x="33029" y="25487"/>
                    </a:cubicBezTo>
                    <a:close/>
                    <a:moveTo>
                      <a:pt x="1297" y="22780"/>
                    </a:moveTo>
                    <a:cubicBezTo>
                      <a:pt x="1225" y="22853"/>
                      <a:pt x="1152" y="22925"/>
                      <a:pt x="1090" y="23008"/>
                    </a:cubicBezTo>
                    <a:cubicBezTo>
                      <a:pt x="1007" y="23091"/>
                      <a:pt x="934" y="23185"/>
                      <a:pt x="872" y="23268"/>
                    </a:cubicBezTo>
                    <a:cubicBezTo>
                      <a:pt x="914" y="23298"/>
                      <a:pt x="944" y="23319"/>
                      <a:pt x="976" y="23340"/>
                    </a:cubicBezTo>
                    <a:cubicBezTo>
                      <a:pt x="1515" y="23755"/>
                      <a:pt x="1806" y="24160"/>
                      <a:pt x="1992" y="24824"/>
                    </a:cubicBezTo>
                    <a:cubicBezTo>
                      <a:pt x="2117" y="25301"/>
                      <a:pt x="2002" y="25746"/>
                      <a:pt x="2148" y="26172"/>
                    </a:cubicBezTo>
                    <a:cubicBezTo>
                      <a:pt x="2179" y="26244"/>
                      <a:pt x="2241" y="26286"/>
                      <a:pt x="2314" y="26286"/>
                    </a:cubicBezTo>
                    <a:cubicBezTo>
                      <a:pt x="2397" y="26286"/>
                      <a:pt x="2480" y="26224"/>
                      <a:pt x="2480" y="26131"/>
                    </a:cubicBezTo>
                    <a:cubicBezTo>
                      <a:pt x="2490" y="26089"/>
                      <a:pt x="2490" y="26048"/>
                      <a:pt x="2490" y="26006"/>
                    </a:cubicBezTo>
                    <a:cubicBezTo>
                      <a:pt x="2490" y="25799"/>
                      <a:pt x="2449" y="25591"/>
                      <a:pt x="2407" y="25405"/>
                    </a:cubicBezTo>
                    <a:cubicBezTo>
                      <a:pt x="2376" y="25269"/>
                      <a:pt x="2324" y="25062"/>
                      <a:pt x="2324" y="24896"/>
                    </a:cubicBezTo>
                    <a:cubicBezTo>
                      <a:pt x="2324" y="24771"/>
                      <a:pt x="2355" y="24668"/>
                      <a:pt x="2459" y="24626"/>
                    </a:cubicBezTo>
                    <a:cubicBezTo>
                      <a:pt x="2044" y="24045"/>
                      <a:pt x="1650" y="23413"/>
                      <a:pt x="1297" y="22780"/>
                    </a:cubicBezTo>
                    <a:close/>
                    <a:moveTo>
                      <a:pt x="49718" y="22697"/>
                    </a:moveTo>
                    <a:cubicBezTo>
                      <a:pt x="49356" y="23361"/>
                      <a:pt x="48941" y="24015"/>
                      <a:pt x="48515" y="24626"/>
                    </a:cubicBezTo>
                    <a:cubicBezTo>
                      <a:pt x="48619" y="24668"/>
                      <a:pt x="48650" y="24771"/>
                      <a:pt x="48650" y="24896"/>
                    </a:cubicBezTo>
                    <a:cubicBezTo>
                      <a:pt x="48650" y="25062"/>
                      <a:pt x="48588" y="25269"/>
                      <a:pt x="48567" y="25405"/>
                    </a:cubicBezTo>
                    <a:cubicBezTo>
                      <a:pt x="48515" y="25591"/>
                      <a:pt x="48484" y="25799"/>
                      <a:pt x="48484" y="26006"/>
                    </a:cubicBezTo>
                    <a:lnTo>
                      <a:pt x="48484" y="26131"/>
                    </a:lnTo>
                    <a:cubicBezTo>
                      <a:pt x="48494" y="26224"/>
                      <a:pt x="48577" y="26286"/>
                      <a:pt x="48660" y="26286"/>
                    </a:cubicBezTo>
                    <a:cubicBezTo>
                      <a:pt x="48723" y="26286"/>
                      <a:pt x="48796" y="26244"/>
                      <a:pt x="48826" y="26172"/>
                    </a:cubicBezTo>
                    <a:cubicBezTo>
                      <a:pt x="48972" y="25746"/>
                      <a:pt x="48858" y="25301"/>
                      <a:pt x="48982" y="24824"/>
                    </a:cubicBezTo>
                    <a:cubicBezTo>
                      <a:pt x="49158" y="24160"/>
                      <a:pt x="49459" y="23755"/>
                      <a:pt x="49999" y="23340"/>
                    </a:cubicBezTo>
                    <a:cubicBezTo>
                      <a:pt x="50030" y="23309"/>
                      <a:pt x="50092" y="23278"/>
                      <a:pt x="50154" y="23236"/>
                    </a:cubicBezTo>
                    <a:cubicBezTo>
                      <a:pt x="50030" y="23049"/>
                      <a:pt x="49884" y="22873"/>
                      <a:pt x="49718" y="22697"/>
                    </a:cubicBezTo>
                    <a:close/>
                    <a:moveTo>
                      <a:pt x="38817" y="25166"/>
                    </a:moveTo>
                    <a:cubicBezTo>
                      <a:pt x="38215" y="25280"/>
                      <a:pt x="38340" y="26016"/>
                      <a:pt x="38589" y="26359"/>
                    </a:cubicBezTo>
                    <a:cubicBezTo>
                      <a:pt x="38640" y="25954"/>
                      <a:pt x="38723" y="25550"/>
                      <a:pt x="38858" y="25166"/>
                    </a:cubicBezTo>
                    <a:close/>
                    <a:moveTo>
                      <a:pt x="37478" y="26265"/>
                    </a:moveTo>
                    <a:cubicBezTo>
                      <a:pt x="37468" y="26338"/>
                      <a:pt x="37448" y="26421"/>
                      <a:pt x="37437" y="26504"/>
                    </a:cubicBezTo>
                    <a:cubicBezTo>
                      <a:pt x="37478" y="26410"/>
                      <a:pt x="37489" y="26327"/>
                      <a:pt x="37478" y="26265"/>
                    </a:cubicBezTo>
                    <a:close/>
                    <a:moveTo>
                      <a:pt x="39636" y="24045"/>
                    </a:moveTo>
                    <a:lnTo>
                      <a:pt x="39636" y="24045"/>
                    </a:lnTo>
                    <a:cubicBezTo>
                      <a:pt x="39719" y="24854"/>
                      <a:pt x="39896" y="25560"/>
                      <a:pt x="40092" y="26110"/>
                    </a:cubicBezTo>
                    <a:cubicBezTo>
                      <a:pt x="40134" y="26161"/>
                      <a:pt x="40175" y="26203"/>
                      <a:pt x="40196" y="26234"/>
                    </a:cubicBezTo>
                    <a:cubicBezTo>
                      <a:pt x="40383" y="26452"/>
                      <a:pt x="40549" y="26629"/>
                      <a:pt x="40715" y="26774"/>
                    </a:cubicBezTo>
                    <a:cubicBezTo>
                      <a:pt x="40684" y="26307"/>
                      <a:pt x="40652" y="25695"/>
                      <a:pt x="40642" y="25073"/>
                    </a:cubicBezTo>
                    <a:cubicBezTo>
                      <a:pt x="40539" y="24803"/>
                      <a:pt x="40435" y="24554"/>
                      <a:pt x="40237" y="24356"/>
                    </a:cubicBezTo>
                    <a:cubicBezTo>
                      <a:pt x="40113" y="24243"/>
                      <a:pt x="39875" y="24098"/>
                      <a:pt x="39636" y="24045"/>
                    </a:cubicBezTo>
                    <a:close/>
                    <a:moveTo>
                      <a:pt x="5571" y="24792"/>
                    </a:moveTo>
                    <a:cubicBezTo>
                      <a:pt x="4720" y="24792"/>
                      <a:pt x="3797" y="24886"/>
                      <a:pt x="3071" y="24990"/>
                    </a:cubicBezTo>
                    <a:cubicBezTo>
                      <a:pt x="3113" y="25103"/>
                      <a:pt x="3123" y="25228"/>
                      <a:pt x="3123" y="25373"/>
                    </a:cubicBezTo>
                    <a:cubicBezTo>
                      <a:pt x="3123" y="25757"/>
                      <a:pt x="2998" y="26234"/>
                      <a:pt x="2968" y="26629"/>
                    </a:cubicBezTo>
                    <a:lnTo>
                      <a:pt x="2968" y="26649"/>
                    </a:lnTo>
                    <a:cubicBezTo>
                      <a:pt x="2968" y="26753"/>
                      <a:pt x="3050" y="26815"/>
                      <a:pt x="3143" y="26815"/>
                    </a:cubicBezTo>
                    <a:cubicBezTo>
                      <a:pt x="3216" y="26815"/>
                      <a:pt x="3289" y="26774"/>
                      <a:pt x="3309" y="26680"/>
                    </a:cubicBezTo>
                    <a:cubicBezTo>
                      <a:pt x="3341" y="26442"/>
                      <a:pt x="3351" y="26161"/>
                      <a:pt x="3382" y="25892"/>
                    </a:cubicBezTo>
                    <a:lnTo>
                      <a:pt x="3258" y="25736"/>
                    </a:lnTo>
                    <a:lnTo>
                      <a:pt x="3403" y="25716"/>
                    </a:lnTo>
                    <a:cubicBezTo>
                      <a:pt x="3455" y="25322"/>
                      <a:pt x="3590" y="25000"/>
                      <a:pt x="3984" y="24969"/>
                    </a:cubicBezTo>
                    <a:lnTo>
                      <a:pt x="4026" y="24969"/>
                    </a:lnTo>
                    <a:cubicBezTo>
                      <a:pt x="4284" y="24969"/>
                      <a:pt x="4367" y="25145"/>
                      <a:pt x="4367" y="25384"/>
                    </a:cubicBezTo>
                    <a:cubicBezTo>
                      <a:pt x="4367" y="25446"/>
                      <a:pt x="4367" y="25497"/>
                      <a:pt x="4357" y="25570"/>
                    </a:cubicBezTo>
                    <a:lnTo>
                      <a:pt x="4669" y="25518"/>
                    </a:lnTo>
                    <a:cubicBezTo>
                      <a:pt x="4699" y="25508"/>
                      <a:pt x="4731" y="25497"/>
                      <a:pt x="4762" y="25497"/>
                    </a:cubicBezTo>
                    <a:lnTo>
                      <a:pt x="4782" y="25497"/>
                    </a:lnTo>
                    <a:lnTo>
                      <a:pt x="7490" y="25083"/>
                    </a:lnTo>
                    <a:cubicBezTo>
                      <a:pt x="7034" y="24865"/>
                      <a:pt x="6328" y="24792"/>
                      <a:pt x="5571" y="24792"/>
                    </a:cubicBezTo>
                    <a:close/>
                    <a:moveTo>
                      <a:pt x="45393" y="24792"/>
                    </a:moveTo>
                    <a:cubicBezTo>
                      <a:pt x="44636" y="24792"/>
                      <a:pt x="43941" y="24865"/>
                      <a:pt x="43485" y="25083"/>
                    </a:cubicBezTo>
                    <a:lnTo>
                      <a:pt x="46192" y="25497"/>
                    </a:lnTo>
                    <a:lnTo>
                      <a:pt x="46212" y="25497"/>
                    </a:lnTo>
                    <a:cubicBezTo>
                      <a:pt x="46244" y="25497"/>
                      <a:pt x="46275" y="25508"/>
                      <a:pt x="46306" y="25518"/>
                    </a:cubicBezTo>
                    <a:lnTo>
                      <a:pt x="46617" y="25570"/>
                    </a:lnTo>
                    <a:cubicBezTo>
                      <a:pt x="46606" y="25497"/>
                      <a:pt x="46606" y="25446"/>
                      <a:pt x="46606" y="25384"/>
                    </a:cubicBezTo>
                    <a:cubicBezTo>
                      <a:pt x="46606" y="25145"/>
                      <a:pt x="46689" y="24969"/>
                      <a:pt x="46949" y="24969"/>
                    </a:cubicBezTo>
                    <a:lnTo>
                      <a:pt x="46991" y="24969"/>
                    </a:lnTo>
                    <a:cubicBezTo>
                      <a:pt x="47374" y="25000"/>
                      <a:pt x="47509" y="25322"/>
                      <a:pt x="47572" y="25716"/>
                    </a:cubicBezTo>
                    <a:lnTo>
                      <a:pt x="47717" y="25736"/>
                    </a:lnTo>
                    <a:lnTo>
                      <a:pt x="47592" y="25892"/>
                    </a:lnTo>
                    <a:cubicBezTo>
                      <a:pt x="47623" y="26161"/>
                      <a:pt x="47623" y="26442"/>
                      <a:pt x="47665" y="26680"/>
                    </a:cubicBezTo>
                    <a:cubicBezTo>
                      <a:pt x="47685" y="26774"/>
                      <a:pt x="47758" y="26815"/>
                      <a:pt x="47831" y="26815"/>
                    </a:cubicBezTo>
                    <a:cubicBezTo>
                      <a:pt x="47924" y="26815"/>
                      <a:pt x="48007" y="26753"/>
                      <a:pt x="48007" y="26649"/>
                    </a:cubicBezTo>
                    <a:lnTo>
                      <a:pt x="48007" y="26629"/>
                    </a:lnTo>
                    <a:cubicBezTo>
                      <a:pt x="47966" y="26234"/>
                      <a:pt x="47841" y="25757"/>
                      <a:pt x="47841" y="25373"/>
                    </a:cubicBezTo>
                    <a:cubicBezTo>
                      <a:pt x="47841" y="25228"/>
                      <a:pt x="47862" y="25103"/>
                      <a:pt x="47904" y="24990"/>
                    </a:cubicBezTo>
                    <a:cubicBezTo>
                      <a:pt x="47177" y="24886"/>
                      <a:pt x="46244" y="24792"/>
                      <a:pt x="45393" y="24792"/>
                    </a:cubicBezTo>
                    <a:close/>
                    <a:moveTo>
                      <a:pt x="32" y="25487"/>
                    </a:moveTo>
                    <a:cubicBezTo>
                      <a:pt x="1" y="25861"/>
                      <a:pt x="11" y="26234"/>
                      <a:pt x="63" y="26608"/>
                    </a:cubicBezTo>
                    <a:lnTo>
                      <a:pt x="167" y="26608"/>
                    </a:lnTo>
                    <a:cubicBezTo>
                      <a:pt x="271" y="26608"/>
                      <a:pt x="374" y="26608"/>
                      <a:pt x="467" y="26629"/>
                    </a:cubicBezTo>
                    <a:cubicBezTo>
                      <a:pt x="758" y="26691"/>
                      <a:pt x="1287" y="27074"/>
                      <a:pt x="1660" y="27126"/>
                    </a:cubicBezTo>
                    <a:lnTo>
                      <a:pt x="1681" y="27126"/>
                    </a:lnTo>
                    <a:cubicBezTo>
                      <a:pt x="1785" y="27126"/>
                      <a:pt x="1847" y="27043"/>
                      <a:pt x="1847" y="26960"/>
                    </a:cubicBezTo>
                    <a:cubicBezTo>
                      <a:pt x="1847" y="26919"/>
                      <a:pt x="1836" y="26887"/>
                      <a:pt x="1816" y="26857"/>
                    </a:cubicBezTo>
                    <a:cubicBezTo>
                      <a:pt x="1536" y="26483"/>
                      <a:pt x="997" y="26048"/>
                      <a:pt x="716" y="25809"/>
                    </a:cubicBezTo>
                    <a:cubicBezTo>
                      <a:pt x="561" y="25684"/>
                      <a:pt x="301" y="25591"/>
                      <a:pt x="32" y="25487"/>
                    </a:cubicBezTo>
                    <a:close/>
                    <a:moveTo>
                      <a:pt x="50942" y="25487"/>
                    </a:moveTo>
                    <a:cubicBezTo>
                      <a:pt x="50673" y="25591"/>
                      <a:pt x="50403" y="25684"/>
                      <a:pt x="50258" y="25809"/>
                    </a:cubicBezTo>
                    <a:cubicBezTo>
                      <a:pt x="49967" y="26048"/>
                      <a:pt x="49428" y="26483"/>
                      <a:pt x="49158" y="26857"/>
                    </a:cubicBezTo>
                    <a:cubicBezTo>
                      <a:pt x="49128" y="26887"/>
                      <a:pt x="49117" y="26919"/>
                      <a:pt x="49117" y="26960"/>
                    </a:cubicBezTo>
                    <a:cubicBezTo>
                      <a:pt x="49117" y="27043"/>
                      <a:pt x="49190" y="27126"/>
                      <a:pt x="49294" y="27126"/>
                    </a:cubicBezTo>
                    <a:lnTo>
                      <a:pt x="49314" y="27126"/>
                    </a:lnTo>
                    <a:cubicBezTo>
                      <a:pt x="49688" y="27074"/>
                      <a:pt x="50216" y="26691"/>
                      <a:pt x="50507" y="26629"/>
                    </a:cubicBezTo>
                    <a:cubicBezTo>
                      <a:pt x="50601" y="26608"/>
                      <a:pt x="50704" y="26608"/>
                      <a:pt x="50808" y="26608"/>
                    </a:cubicBezTo>
                    <a:lnTo>
                      <a:pt x="50901" y="26608"/>
                    </a:lnTo>
                    <a:cubicBezTo>
                      <a:pt x="50953" y="26234"/>
                      <a:pt x="50963" y="25861"/>
                      <a:pt x="50942" y="25487"/>
                    </a:cubicBezTo>
                    <a:close/>
                    <a:moveTo>
                      <a:pt x="14108" y="26099"/>
                    </a:moveTo>
                    <a:lnTo>
                      <a:pt x="14108" y="26099"/>
                    </a:lnTo>
                    <a:cubicBezTo>
                      <a:pt x="14025" y="26348"/>
                      <a:pt x="13869" y="26691"/>
                      <a:pt x="13755" y="26970"/>
                    </a:cubicBezTo>
                    <a:lnTo>
                      <a:pt x="13973" y="27344"/>
                    </a:lnTo>
                    <a:cubicBezTo>
                      <a:pt x="14046" y="27458"/>
                      <a:pt x="14108" y="27572"/>
                      <a:pt x="14180" y="27687"/>
                    </a:cubicBezTo>
                    <a:cubicBezTo>
                      <a:pt x="14233" y="27385"/>
                      <a:pt x="14243" y="27189"/>
                      <a:pt x="14243" y="27189"/>
                    </a:cubicBezTo>
                    <a:cubicBezTo>
                      <a:pt x="14253" y="27106"/>
                      <a:pt x="14253" y="27033"/>
                      <a:pt x="14253" y="26950"/>
                    </a:cubicBezTo>
                    <a:cubicBezTo>
                      <a:pt x="14139" y="26691"/>
                      <a:pt x="14087" y="26390"/>
                      <a:pt x="14108" y="26099"/>
                    </a:cubicBezTo>
                    <a:close/>
                    <a:moveTo>
                      <a:pt x="3994" y="26670"/>
                    </a:moveTo>
                    <a:cubicBezTo>
                      <a:pt x="3963" y="26742"/>
                      <a:pt x="3943" y="26795"/>
                      <a:pt x="3922" y="26836"/>
                    </a:cubicBezTo>
                    <a:cubicBezTo>
                      <a:pt x="3860" y="26981"/>
                      <a:pt x="3611" y="27448"/>
                      <a:pt x="3611" y="27707"/>
                    </a:cubicBezTo>
                    <a:cubicBezTo>
                      <a:pt x="3611" y="27811"/>
                      <a:pt x="3652" y="27873"/>
                      <a:pt x="3756" y="27873"/>
                    </a:cubicBezTo>
                    <a:cubicBezTo>
                      <a:pt x="3797" y="27873"/>
                      <a:pt x="3839" y="27873"/>
                      <a:pt x="3880" y="27853"/>
                    </a:cubicBezTo>
                    <a:cubicBezTo>
                      <a:pt x="4118" y="27780"/>
                      <a:pt x="4243" y="27385"/>
                      <a:pt x="4316" y="27053"/>
                    </a:cubicBezTo>
                    <a:cubicBezTo>
                      <a:pt x="4212" y="26929"/>
                      <a:pt x="4109" y="26804"/>
                      <a:pt x="3994" y="26670"/>
                    </a:cubicBezTo>
                    <a:close/>
                    <a:moveTo>
                      <a:pt x="46980" y="26670"/>
                    </a:moveTo>
                    <a:cubicBezTo>
                      <a:pt x="46866" y="26804"/>
                      <a:pt x="46763" y="26929"/>
                      <a:pt x="46659" y="27053"/>
                    </a:cubicBezTo>
                    <a:cubicBezTo>
                      <a:pt x="46731" y="27385"/>
                      <a:pt x="46855" y="27780"/>
                      <a:pt x="47084" y="27853"/>
                    </a:cubicBezTo>
                    <a:cubicBezTo>
                      <a:pt x="47136" y="27873"/>
                      <a:pt x="47177" y="27873"/>
                      <a:pt x="47208" y="27873"/>
                    </a:cubicBezTo>
                    <a:cubicBezTo>
                      <a:pt x="47323" y="27873"/>
                      <a:pt x="47364" y="27811"/>
                      <a:pt x="47364" y="27707"/>
                    </a:cubicBezTo>
                    <a:cubicBezTo>
                      <a:pt x="47364" y="27448"/>
                      <a:pt x="47115" y="26981"/>
                      <a:pt x="47053" y="26836"/>
                    </a:cubicBezTo>
                    <a:cubicBezTo>
                      <a:pt x="47032" y="26795"/>
                      <a:pt x="47011" y="26742"/>
                      <a:pt x="46980" y="26670"/>
                    </a:cubicBezTo>
                    <a:close/>
                    <a:moveTo>
                      <a:pt x="208" y="27313"/>
                    </a:moveTo>
                    <a:lnTo>
                      <a:pt x="208" y="27313"/>
                    </a:lnTo>
                    <a:cubicBezTo>
                      <a:pt x="280" y="27583"/>
                      <a:pt x="374" y="27842"/>
                      <a:pt x="488" y="28091"/>
                    </a:cubicBezTo>
                    <a:cubicBezTo>
                      <a:pt x="695" y="28019"/>
                      <a:pt x="976" y="28008"/>
                      <a:pt x="1276" y="28008"/>
                    </a:cubicBezTo>
                    <a:lnTo>
                      <a:pt x="1733" y="28008"/>
                    </a:lnTo>
                    <a:cubicBezTo>
                      <a:pt x="1878" y="28019"/>
                      <a:pt x="2023" y="28019"/>
                      <a:pt x="2148" y="28019"/>
                    </a:cubicBezTo>
                    <a:lnTo>
                      <a:pt x="2179" y="28019"/>
                    </a:lnTo>
                    <a:cubicBezTo>
                      <a:pt x="2283" y="28019"/>
                      <a:pt x="2355" y="27936"/>
                      <a:pt x="2355" y="27853"/>
                    </a:cubicBezTo>
                    <a:cubicBezTo>
                      <a:pt x="2355" y="27790"/>
                      <a:pt x="2324" y="27738"/>
                      <a:pt x="2272" y="27707"/>
                    </a:cubicBezTo>
                    <a:cubicBezTo>
                      <a:pt x="1691" y="27355"/>
                      <a:pt x="820" y="27521"/>
                      <a:pt x="208" y="27313"/>
                    </a:cubicBezTo>
                    <a:close/>
                    <a:moveTo>
                      <a:pt x="50756" y="27313"/>
                    </a:moveTo>
                    <a:lnTo>
                      <a:pt x="50756" y="27313"/>
                    </a:lnTo>
                    <a:cubicBezTo>
                      <a:pt x="50154" y="27521"/>
                      <a:pt x="49273" y="27355"/>
                      <a:pt x="48702" y="27707"/>
                    </a:cubicBezTo>
                    <a:cubicBezTo>
                      <a:pt x="48640" y="27738"/>
                      <a:pt x="48619" y="27790"/>
                      <a:pt x="48619" y="27853"/>
                    </a:cubicBezTo>
                    <a:cubicBezTo>
                      <a:pt x="48619" y="27936"/>
                      <a:pt x="48681" y="28019"/>
                      <a:pt x="48796" y="28019"/>
                    </a:cubicBezTo>
                    <a:lnTo>
                      <a:pt x="48816" y="28019"/>
                    </a:lnTo>
                    <a:cubicBezTo>
                      <a:pt x="48951" y="28019"/>
                      <a:pt x="49086" y="28019"/>
                      <a:pt x="49241" y="28008"/>
                    </a:cubicBezTo>
                    <a:lnTo>
                      <a:pt x="49698" y="28008"/>
                    </a:lnTo>
                    <a:cubicBezTo>
                      <a:pt x="49988" y="28008"/>
                      <a:pt x="50269" y="28019"/>
                      <a:pt x="50476" y="28091"/>
                    </a:cubicBezTo>
                    <a:cubicBezTo>
                      <a:pt x="50590" y="27842"/>
                      <a:pt x="50684" y="27583"/>
                      <a:pt x="50756" y="27313"/>
                    </a:cubicBezTo>
                    <a:close/>
                    <a:moveTo>
                      <a:pt x="4586" y="27375"/>
                    </a:moveTo>
                    <a:cubicBezTo>
                      <a:pt x="4450" y="27614"/>
                      <a:pt x="4347" y="27853"/>
                      <a:pt x="4347" y="28081"/>
                    </a:cubicBezTo>
                    <a:lnTo>
                      <a:pt x="4347" y="28091"/>
                    </a:lnTo>
                    <a:cubicBezTo>
                      <a:pt x="4347" y="28194"/>
                      <a:pt x="4430" y="28257"/>
                      <a:pt x="4513" y="28257"/>
                    </a:cubicBezTo>
                    <a:cubicBezTo>
                      <a:pt x="4565" y="28257"/>
                      <a:pt x="4606" y="28247"/>
                      <a:pt x="4637" y="28205"/>
                    </a:cubicBezTo>
                    <a:cubicBezTo>
                      <a:pt x="4772" y="28081"/>
                      <a:pt x="4876" y="27946"/>
                      <a:pt x="4969" y="27790"/>
                    </a:cubicBezTo>
                    <a:cubicBezTo>
                      <a:pt x="4845" y="27655"/>
                      <a:pt x="4710" y="27510"/>
                      <a:pt x="4586" y="27375"/>
                    </a:cubicBezTo>
                    <a:close/>
                    <a:moveTo>
                      <a:pt x="46389" y="27375"/>
                    </a:moveTo>
                    <a:cubicBezTo>
                      <a:pt x="46265" y="27510"/>
                      <a:pt x="46129" y="27655"/>
                      <a:pt x="45995" y="27790"/>
                    </a:cubicBezTo>
                    <a:cubicBezTo>
                      <a:pt x="46088" y="27946"/>
                      <a:pt x="46202" y="28081"/>
                      <a:pt x="46327" y="28205"/>
                    </a:cubicBezTo>
                    <a:cubicBezTo>
                      <a:pt x="46368" y="28247"/>
                      <a:pt x="46410" y="28257"/>
                      <a:pt x="46451" y="28257"/>
                    </a:cubicBezTo>
                    <a:cubicBezTo>
                      <a:pt x="46544" y="28257"/>
                      <a:pt x="46627" y="28194"/>
                      <a:pt x="46627" y="28091"/>
                    </a:cubicBezTo>
                    <a:lnTo>
                      <a:pt x="46627" y="28081"/>
                    </a:lnTo>
                    <a:cubicBezTo>
                      <a:pt x="46627" y="27853"/>
                      <a:pt x="46524" y="27614"/>
                      <a:pt x="46389" y="27375"/>
                    </a:cubicBezTo>
                    <a:close/>
                    <a:moveTo>
                      <a:pt x="13164" y="26970"/>
                    </a:moveTo>
                    <a:lnTo>
                      <a:pt x="13164" y="26970"/>
                    </a:lnTo>
                    <a:cubicBezTo>
                      <a:pt x="13205" y="27427"/>
                      <a:pt x="13309" y="27873"/>
                      <a:pt x="13465" y="28309"/>
                    </a:cubicBezTo>
                    <a:cubicBezTo>
                      <a:pt x="13475" y="28330"/>
                      <a:pt x="13486" y="28360"/>
                      <a:pt x="13496" y="28392"/>
                    </a:cubicBezTo>
                    <a:cubicBezTo>
                      <a:pt x="13548" y="28526"/>
                      <a:pt x="13599" y="28662"/>
                      <a:pt x="13662" y="28796"/>
                    </a:cubicBezTo>
                    <a:cubicBezTo>
                      <a:pt x="13703" y="28869"/>
                      <a:pt x="13735" y="28952"/>
                      <a:pt x="13776" y="29035"/>
                    </a:cubicBezTo>
                    <a:cubicBezTo>
                      <a:pt x="13818" y="28941"/>
                      <a:pt x="13848" y="28858"/>
                      <a:pt x="13890" y="28765"/>
                    </a:cubicBezTo>
                    <a:cubicBezTo>
                      <a:pt x="13880" y="28765"/>
                      <a:pt x="13869" y="28765"/>
                      <a:pt x="13859" y="28775"/>
                    </a:cubicBezTo>
                    <a:lnTo>
                      <a:pt x="13807" y="28775"/>
                    </a:lnTo>
                    <a:cubicBezTo>
                      <a:pt x="13693" y="28775"/>
                      <a:pt x="13589" y="28682"/>
                      <a:pt x="13589" y="28568"/>
                    </a:cubicBezTo>
                    <a:cubicBezTo>
                      <a:pt x="13569" y="28060"/>
                      <a:pt x="13496" y="27355"/>
                      <a:pt x="13226" y="27033"/>
                    </a:cubicBezTo>
                    <a:lnTo>
                      <a:pt x="13164" y="26970"/>
                    </a:lnTo>
                    <a:close/>
                    <a:moveTo>
                      <a:pt x="5239" y="28039"/>
                    </a:moveTo>
                    <a:cubicBezTo>
                      <a:pt x="5063" y="28298"/>
                      <a:pt x="4897" y="28589"/>
                      <a:pt x="4897" y="28817"/>
                    </a:cubicBezTo>
                    <a:cubicBezTo>
                      <a:pt x="4897" y="28931"/>
                      <a:pt x="4938" y="29024"/>
                      <a:pt x="5052" y="29097"/>
                    </a:cubicBezTo>
                    <a:cubicBezTo>
                      <a:pt x="5063" y="29107"/>
                      <a:pt x="5073" y="29107"/>
                      <a:pt x="5084" y="29118"/>
                    </a:cubicBezTo>
                    <a:lnTo>
                      <a:pt x="5104" y="29118"/>
                    </a:lnTo>
                    <a:cubicBezTo>
                      <a:pt x="5125" y="29128"/>
                      <a:pt x="5146" y="29139"/>
                      <a:pt x="5167" y="29139"/>
                    </a:cubicBezTo>
                    <a:cubicBezTo>
                      <a:pt x="5353" y="29139"/>
                      <a:pt x="5550" y="28838"/>
                      <a:pt x="5727" y="28454"/>
                    </a:cubicBezTo>
                    <a:cubicBezTo>
                      <a:pt x="5561" y="28330"/>
                      <a:pt x="5395" y="28184"/>
                      <a:pt x="5239" y="28039"/>
                    </a:cubicBezTo>
                    <a:close/>
                    <a:moveTo>
                      <a:pt x="45735" y="28039"/>
                    </a:moveTo>
                    <a:cubicBezTo>
                      <a:pt x="45580" y="28184"/>
                      <a:pt x="45414" y="28330"/>
                      <a:pt x="45248" y="28454"/>
                    </a:cubicBezTo>
                    <a:cubicBezTo>
                      <a:pt x="45424" y="28838"/>
                      <a:pt x="45621" y="29139"/>
                      <a:pt x="45808" y="29139"/>
                    </a:cubicBezTo>
                    <a:cubicBezTo>
                      <a:pt x="45829" y="29139"/>
                      <a:pt x="45850" y="29128"/>
                      <a:pt x="45870" y="29118"/>
                    </a:cubicBezTo>
                    <a:lnTo>
                      <a:pt x="45880" y="29118"/>
                    </a:lnTo>
                    <a:cubicBezTo>
                      <a:pt x="45901" y="29107"/>
                      <a:pt x="45912" y="29107"/>
                      <a:pt x="45922" y="29097"/>
                    </a:cubicBezTo>
                    <a:cubicBezTo>
                      <a:pt x="46026" y="29024"/>
                      <a:pt x="46078" y="28931"/>
                      <a:pt x="46078" y="28817"/>
                    </a:cubicBezTo>
                    <a:cubicBezTo>
                      <a:pt x="46078" y="28589"/>
                      <a:pt x="45912" y="28298"/>
                      <a:pt x="45735" y="28039"/>
                    </a:cubicBezTo>
                    <a:close/>
                    <a:moveTo>
                      <a:pt x="47572" y="28277"/>
                    </a:moveTo>
                    <a:cubicBezTo>
                      <a:pt x="47489" y="28277"/>
                      <a:pt x="47436" y="28298"/>
                      <a:pt x="47436" y="28350"/>
                    </a:cubicBezTo>
                    <a:cubicBezTo>
                      <a:pt x="47436" y="28392"/>
                      <a:pt x="47468" y="28454"/>
                      <a:pt x="47540" y="28537"/>
                    </a:cubicBezTo>
                    <a:cubicBezTo>
                      <a:pt x="47717" y="28724"/>
                      <a:pt x="48391" y="28838"/>
                      <a:pt x="48640" y="28962"/>
                    </a:cubicBezTo>
                    <a:cubicBezTo>
                      <a:pt x="48909" y="29107"/>
                      <a:pt x="49294" y="29273"/>
                      <a:pt x="49573" y="29492"/>
                    </a:cubicBezTo>
                    <a:cubicBezTo>
                      <a:pt x="49739" y="29294"/>
                      <a:pt x="49895" y="29097"/>
                      <a:pt x="50030" y="28890"/>
                    </a:cubicBezTo>
                    <a:cubicBezTo>
                      <a:pt x="49386" y="28828"/>
                      <a:pt x="48547" y="28506"/>
                      <a:pt x="48349" y="28443"/>
                    </a:cubicBezTo>
                    <a:cubicBezTo>
                      <a:pt x="48215" y="28413"/>
                      <a:pt x="47800" y="28277"/>
                      <a:pt x="47572" y="28277"/>
                    </a:cubicBezTo>
                    <a:close/>
                    <a:moveTo>
                      <a:pt x="3392" y="28277"/>
                    </a:moveTo>
                    <a:cubicBezTo>
                      <a:pt x="3175" y="28277"/>
                      <a:pt x="2749" y="28413"/>
                      <a:pt x="2625" y="28443"/>
                    </a:cubicBezTo>
                    <a:cubicBezTo>
                      <a:pt x="2417" y="28516"/>
                      <a:pt x="1567" y="28838"/>
                      <a:pt x="924" y="28890"/>
                    </a:cubicBezTo>
                    <a:cubicBezTo>
                      <a:pt x="997" y="29004"/>
                      <a:pt x="1069" y="29118"/>
                      <a:pt x="1152" y="29222"/>
                    </a:cubicBezTo>
                    <a:cubicBezTo>
                      <a:pt x="1225" y="29315"/>
                      <a:pt x="1297" y="29409"/>
                      <a:pt x="1380" y="29501"/>
                    </a:cubicBezTo>
                    <a:cubicBezTo>
                      <a:pt x="1660" y="29284"/>
                      <a:pt x="2055" y="29118"/>
                      <a:pt x="2334" y="28962"/>
                    </a:cubicBezTo>
                    <a:cubicBezTo>
                      <a:pt x="2573" y="28838"/>
                      <a:pt x="3247" y="28724"/>
                      <a:pt x="3424" y="28537"/>
                    </a:cubicBezTo>
                    <a:cubicBezTo>
                      <a:pt x="3507" y="28454"/>
                      <a:pt x="3538" y="28392"/>
                      <a:pt x="3538" y="28350"/>
                    </a:cubicBezTo>
                    <a:cubicBezTo>
                      <a:pt x="3538" y="28298"/>
                      <a:pt x="3486" y="28277"/>
                      <a:pt x="3392" y="28277"/>
                    </a:cubicBezTo>
                    <a:close/>
                    <a:moveTo>
                      <a:pt x="6079" y="28724"/>
                    </a:moveTo>
                    <a:cubicBezTo>
                      <a:pt x="6069" y="28786"/>
                      <a:pt x="6059" y="28838"/>
                      <a:pt x="6059" y="28890"/>
                    </a:cubicBezTo>
                    <a:cubicBezTo>
                      <a:pt x="6059" y="28921"/>
                      <a:pt x="6048" y="28962"/>
                      <a:pt x="6048" y="28994"/>
                    </a:cubicBezTo>
                    <a:cubicBezTo>
                      <a:pt x="6048" y="29273"/>
                      <a:pt x="6131" y="29616"/>
                      <a:pt x="6328" y="29616"/>
                    </a:cubicBezTo>
                    <a:cubicBezTo>
                      <a:pt x="6391" y="29616"/>
                      <a:pt x="6463" y="29574"/>
                      <a:pt x="6557" y="29481"/>
                    </a:cubicBezTo>
                    <a:cubicBezTo>
                      <a:pt x="6619" y="29418"/>
                      <a:pt x="6691" y="29305"/>
                      <a:pt x="6764" y="29170"/>
                    </a:cubicBezTo>
                    <a:cubicBezTo>
                      <a:pt x="6525" y="29035"/>
                      <a:pt x="6297" y="28890"/>
                      <a:pt x="6079" y="28724"/>
                    </a:cubicBezTo>
                    <a:close/>
                    <a:moveTo>
                      <a:pt x="44885" y="28724"/>
                    </a:moveTo>
                    <a:cubicBezTo>
                      <a:pt x="44667" y="28890"/>
                      <a:pt x="44439" y="29035"/>
                      <a:pt x="44211" y="29170"/>
                    </a:cubicBezTo>
                    <a:cubicBezTo>
                      <a:pt x="44283" y="29305"/>
                      <a:pt x="44345" y="29418"/>
                      <a:pt x="44418" y="29481"/>
                    </a:cubicBezTo>
                    <a:cubicBezTo>
                      <a:pt x="44501" y="29574"/>
                      <a:pt x="44584" y="29616"/>
                      <a:pt x="44646" y="29616"/>
                    </a:cubicBezTo>
                    <a:cubicBezTo>
                      <a:pt x="44833" y="29616"/>
                      <a:pt x="44916" y="29273"/>
                      <a:pt x="44916" y="28994"/>
                    </a:cubicBezTo>
                    <a:lnTo>
                      <a:pt x="44916" y="28890"/>
                    </a:lnTo>
                    <a:cubicBezTo>
                      <a:pt x="44905" y="28838"/>
                      <a:pt x="44905" y="28786"/>
                      <a:pt x="44885" y="28724"/>
                    </a:cubicBezTo>
                    <a:close/>
                    <a:moveTo>
                      <a:pt x="40269" y="29605"/>
                    </a:moveTo>
                    <a:lnTo>
                      <a:pt x="40269" y="29605"/>
                    </a:lnTo>
                    <a:cubicBezTo>
                      <a:pt x="40258" y="29626"/>
                      <a:pt x="40248" y="29637"/>
                      <a:pt x="40248" y="29657"/>
                    </a:cubicBezTo>
                    <a:cubicBezTo>
                      <a:pt x="40248" y="29647"/>
                      <a:pt x="40258" y="29626"/>
                      <a:pt x="40269" y="29605"/>
                    </a:cubicBezTo>
                    <a:close/>
                    <a:moveTo>
                      <a:pt x="7044" y="29335"/>
                    </a:moveTo>
                    <a:cubicBezTo>
                      <a:pt x="7013" y="29439"/>
                      <a:pt x="7002" y="29543"/>
                      <a:pt x="7002" y="29647"/>
                    </a:cubicBezTo>
                    <a:cubicBezTo>
                      <a:pt x="7002" y="29720"/>
                      <a:pt x="7013" y="29803"/>
                      <a:pt x="7034" y="29875"/>
                    </a:cubicBezTo>
                    <a:cubicBezTo>
                      <a:pt x="7054" y="29958"/>
                      <a:pt x="7127" y="30010"/>
                      <a:pt x="7200" y="30010"/>
                    </a:cubicBezTo>
                    <a:cubicBezTo>
                      <a:pt x="7230" y="30010"/>
                      <a:pt x="7251" y="29999"/>
                      <a:pt x="7283" y="29979"/>
                    </a:cubicBezTo>
                    <a:cubicBezTo>
                      <a:pt x="7293" y="29979"/>
                      <a:pt x="7303" y="29969"/>
                      <a:pt x="7303" y="29969"/>
                    </a:cubicBezTo>
                    <a:cubicBezTo>
                      <a:pt x="7386" y="29803"/>
                      <a:pt x="7459" y="29678"/>
                      <a:pt x="7532" y="29574"/>
                    </a:cubicBezTo>
                    <a:cubicBezTo>
                      <a:pt x="7366" y="29501"/>
                      <a:pt x="7210" y="29418"/>
                      <a:pt x="7044" y="29335"/>
                    </a:cubicBezTo>
                    <a:close/>
                    <a:moveTo>
                      <a:pt x="43920" y="29335"/>
                    </a:moveTo>
                    <a:cubicBezTo>
                      <a:pt x="43734" y="29439"/>
                      <a:pt x="43547" y="29533"/>
                      <a:pt x="43349" y="29616"/>
                    </a:cubicBezTo>
                    <a:cubicBezTo>
                      <a:pt x="43443" y="29771"/>
                      <a:pt x="43557" y="29906"/>
                      <a:pt x="43692" y="29979"/>
                    </a:cubicBezTo>
                    <a:cubicBezTo>
                      <a:pt x="43713" y="29999"/>
                      <a:pt x="43744" y="30010"/>
                      <a:pt x="43775" y="30010"/>
                    </a:cubicBezTo>
                    <a:cubicBezTo>
                      <a:pt x="43847" y="30010"/>
                      <a:pt x="43920" y="29958"/>
                      <a:pt x="43941" y="29875"/>
                    </a:cubicBezTo>
                    <a:cubicBezTo>
                      <a:pt x="43962" y="29803"/>
                      <a:pt x="43972" y="29720"/>
                      <a:pt x="43972" y="29647"/>
                    </a:cubicBezTo>
                    <a:cubicBezTo>
                      <a:pt x="43972" y="29543"/>
                      <a:pt x="43951" y="29439"/>
                      <a:pt x="43920" y="29335"/>
                    </a:cubicBezTo>
                    <a:close/>
                    <a:moveTo>
                      <a:pt x="43266" y="29657"/>
                    </a:moveTo>
                    <a:cubicBezTo>
                      <a:pt x="42997" y="29771"/>
                      <a:pt x="42727" y="29886"/>
                      <a:pt x="42447" y="29969"/>
                    </a:cubicBezTo>
                    <a:cubicBezTo>
                      <a:pt x="42530" y="30062"/>
                      <a:pt x="42655" y="30114"/>
                      <a:pt x="42831" y="30114"/>
                    </a:cubicBezTo>
                    <a:lnTo>
                      <a:pt x="42934" y="30114"/>
                    </a:lnTo>
                    <a:cubicBezTo>
                      <a:pt x="43204" y="30082"/>
                      <a:pt x="43298" y="29969"/>
                      <a:pt x="43298" y="29823"/>
                    </a:cubicBezTo>
                    <a:cubicBezTo>
                      <a:pt x="43298" y="29771"/>
                      <a:pt x="43287" y="29709"/>
                      <a:pt x="43266" y="29657"/>
                    </a:cubicBezTo>
                    <a:close/>
                    <a:moveTo>
                      <a:pt x="47312" y="29087"/>
                    </a:moveTo>
                    <a:cubicBezTo>
                      <a:pt x="47250" y="29087"/>
                      <a:pt x="47198" y="29087"/>
                      <a:pt x="47146" y="29097"/>
                    </a:cubicBezTo>
                    <a:cubicBezTo>
                      <a:pt x="47042" y="29097"/>
                      <a:pt x="46980" y="29180"/>
                      <a:pt x="46980" y="29263"/>
                    </a:cubicBezTo>
                    <a:cubicBezTo>
                      <a:pt x="46980" y="29326"/>
                      <a:pt x="47001" y="29377"/>
                      <a:pt x="47063" y="29409"/>
                    </a:cubicBezTo>
                    <a:cubicBezTo>
                      <a:pt x="47395" y="29626"/>
                      <a:pt x="47904" y="29865"/>
                      <a:pt x="48070" y="29989"/>
                    </a:cubicBezTo>
                    <a:cubicBezTo>
                      <a:pt x="48215" y="30103"/>
                      <a:pt x="48464" y="30228"/>
                      <a:pt x="48713" y="30352"/>
                    </a:cubicBezTo>
                    <a:cubicBezTo>
                      <a:pt x="48785" y="30290"/>
                      <a:pt x="48858" y="30228"/>
                      <a:pt x="48930" y="30155"/>
                    </a:cubicBezTo>
                    <a:cubicBezTo>
                      <a:pt x="48609" y="29948"/>
                      <a:pt x="48598" y="29584"/>
                      <a:pt x="48215" y="29326"/>
                    </a:cubicBezTo>
                    <a:cubicBezTo>
                      <a:pt x="47934" y="29139"/>
                      <a:pt x="47623" y="29087"/>
                      <a:pt x="47312" y="29087"/>
                    </a:cubicBezTo>
                    <a:close/>
                    <a:moveTo>
                      <a:pt x="3662" y="29087"/>
                    </a:moveTo>
                    <a:cubicBezTo>
                      <a:pt x="3351" y="29087"/>
                      <a:pt x="3040" y="29139"/>
                      <a:pt x="2760" y="29326"/>
                    </a:cubicBezTo>
                    <a:cubicBezTo>
                      <a:pt x="2366" y="29584"/>
                      <a:pt x="2366" y="29969"/>
                      <a:pt x="2023" y="30165"/>
                    </a:cubicBezTo>
                    <a:cubicBezTo>
                      <a:pt x="2096" y="30238"/>
                      <a:pt x="2168" y="30301"/>
                      <a:pt x="2241" y="30363"/>
                    </a:cubicBezTo>
                    <a:cubicBezTo>
                      <a:pt x="2500" y="30228"/>
                      <a:pt x="2749" y="30114"/>
                      <a:pt x="2905" y="29989"/>
                    </a:cubicBezTo>
                    <a:cubicBezTo>
                      <a:pt x="3060" y="29865"/>
                      <a:pt x="3579" y="29626"/>
                      <a:pt x="3911" y="29409"/>
                    </a:cubicBezTo>
                    <a:cubicBezTo>
                      <a:pt x="3973" y="29377"/>
                      <a:pt x="3994" y="29326"/>
                      <a:pt x="3994" y="29263"/>
                    </a:cubicBezTo>
                    <a:cubicBezTo>
                      <a:pt x="3994" y="29180"/>
                      <a:pt x="3932" y="29097"/>
                      <a:pt x="3828" y="29097"/>
                    </a:cubicBezTo>
                    <a:cubicBezTo>
                      <a:pt x="3777" y="29087"/>
                      <a:pt x="3714" y="29087"/>
                      <a:pt x="3662" y="29087"/>
                    </a:cubicBezTo>
                    <a:close/>
                    <a:moveTo>
                      <a:pt x="16649" y="30435"/>
                    </a:moveTo>
                    <a:lnTo>
                      <a:pt x="16649" y="30435"/>
                    </a:lnTo>
                    <a:cubicBezTo>
                      <a:pt x="16628" y="30487"/>
                      <a:pt x="16608" y="30539"/>
                      <a:pt x="16577" y="30580"/>
                    </a:cubicBezTo>
                    <a:cubicBezTo>
                      <a:pt x="16598" y="30591"/>
                      <a:pt x="16608" y="30601"/>
                      <a:pt x="16618" y="30601"/>
                    </a:cubicBezTo>
                    <a:cubicBezTo>
                      <a:pt x="16628" y="30550"/>
                      <a:pt x="16639" y="30497"/>
                      <a:pt x="16649" y="30435"/>
                    </a:cubicBezTo>
                    <a:close/>
                    <a:moveTo>
                      <a:pt x="38236" y="26774"/>
                    </a:moveTo>
                    <a:cubicBezTo>
                      <a:pt x="38080" y="26774"/>
                      <a:pt x="37914" y="26846"/>
                      <a:pt x="37748" y="27033"/>
                    </a:cubicBezTo>
                    <a:cubicBezTo>
                      <a:pt x="37468" y="27355"/>
                      <a:pt x="37406" y="28060"/>
                      <a:pt x="37385" y="28568"/>
                    </a:cubicBezTo>
                    <a:cubicBezTo>
                      <a:pt x="37385" y="28599"/>
                      <a:pt x="37374" y="28630"/>
                      <a:pt x="37354" y="28662"/>
                    </a:cubicBezTo>
                    <a:cubicBezTo>
                      <a:pt x="37385" y="29222"/>
                      <a:pt x="37448" y="29865"/>
                      <a:pt x="37540" y="30633"/>
                    </a:cubicBezTo>
                    <a:cubicBezTo>
                      <a:pt x="37582" y="30622"/>
                      <a:pt x="37634" y="30622"/>
                      <a:pt x="37676" y="30612"/>
                    </a:cubicBezTo>
                    <a:lnTo>
                      <a:pt x="37676" y="30518"/>
                    </a:lnTo>
                    <a:cubicBezTo>
                      <a:pt x="37676" y="30425"/>
                      <a:pt x="37759" y="30342"/>
                      <a:pt x="37852" y="30342"/>
                    </a:cubicBezTo>
                    <a:cubicBezTo>
                      <a:pt x="37862" y="30342"/>
                      <a:pt x="37872" y="30352"/>
                      <a:pt x="37883" y="30352"/>
                    </a:cubicBezTo>
                    <a:cubicBezTo>
                      <a:pt x="38111" y="30404"/>
                      <a:pt x="38402" y="30446"/>
                      <a:pt x="38661" y="30446"/>
                    </a:cubicBezTo>
                    <a:cubicBezTo>
                      <a:pt x="38827" y="30446"/>
                      <a:pt x="38993" y="30425"/>
                      <a:pt x="39107" y="30373"/>
                    </a:cubicBezTo>
                    <a:cubicBezTo>
                      <a:pt x="39294" y="30280"/>
                      <a:pt x="39387" y="30155"/>
                      <a:pt x="39408" y="30020"/>
                    </a:cubicBezTo>
                    <a:cubicBezTo>
                      <a:pt x="39273" y="29813"/>
                      <a:pt x="39149" y="29584"/>
                      <a:pt x="39045" y="29356"/>
                    </a:cubicBezTo>
                    <a:cubicBezTo>
                      <a:pt x="38993" y="29315"/>
                      <a:pt x="38941" y="29284"/>
                      <a:pt x="38879" y="29253"/>
                    </a:cubicBezTo>
                    <a:cubicBezTo>
                      <a:pt x="38506" y="29077"/>
                      <a:pt x="38038" y="29087"/>
                      <a:pt x="37717" y="28807"/>
                    </a:cubicBezTo>
                    <a:cubicBezTo>
                      <a:pt x="37551" y="28672"/>
                      <a:pt x="37478" y="28537"/>
                      <a:pt x="37478" y="28423"/>
                    </a:cubicBezTo>
                    <a:cubicBezTo>
                      <a:pt x="37478" y="28267"/>
                      <a:pt x="37634" y="28153"/>
                      <a:pt x="37893" y="28153"/>
                    </a:cubicBezTo>
                    <a:cubicBezTo>
                      <a:pt x="37925" y="28153"/>
                      <a:pt x="37966" y="28153"/>
                      <a:pt x="38008" y="28164"/>
                    </a:cubicBezTo>
                    <a:cubicBezTo>
                      <a:pt x="38257" y="28184"/>
                      <a:pt x="38506" y="28309"/>
                      <a:pt x="38734" y="28443"/>
                    </a:cubicBezTo>
                    <a:cubicBezTo>
                      <a:pt x="38609" y="27977"/>
                      <a:pt x="38547" y="27500"/>
                      <a:pt x="38547" y="27023"/>
                    </a:cubicBezTo>
                    <a:cubicBezTo>
                      <a:pt x="38547" y="26970"/>
                      <a:pt x="38547" y="26919"/>
                      <a:pt x="38557" y="26867"/>
                    </a:cubicBezTo>
                    <a:cubicBezTo>
                      <a:pt x="38453" y="26804"/>
                      <a:pt x="38350" y="26774"/>
                      <a:pt x="38236" y="26774"/>
                    </a:cubicBezTo>
                    <a:close/>
                    <a:moveTo>
                      <a:pt x="45995" y="29605"/>
                    </a:moveTo>
                    <a:cubicBezTo>
                      <a:pt x="45912" y="29637"/>
                      <a:pt x="45870" y="29678"/>
                      <a:pt x="45870" y="29730"/>
                    </a:cubicBezTo>
                    <a:cubicBezTo>
                      <a:pt x="45870" y="29886"/>
                      <a:pt x="46233" y="30124"/>
                      <a:pt x="46348" y="30207"/>
                    </a:cubicBezTo>
                    <a:cubicBezTo>
                      <a:pt x="46772" y="30508"/>
                      <a:pt x="47219" y="30799"/>
                      <a:pt x="47623" y="31140"/>
                    </a:cubicBezTo>
                    <a:cubicBezTo>
                      <a:pt x="47758" y="31068"/>
                      <a:pt x="47883" y="30985"/>
                      <a:pt x="47996" y="30902"/>
                    </a:cubicBezTo>
                    <a:cubicBezTo>
                      <a:pt x="47582" y="30570"/>
                      <a:pt x="47229" y="30207"/>
                      <a:pt x="46752" y="29948"/>
                    </a:cubicBezTo>
                    <a:cubicBezTo>
                      <a:pt x="46617" y="29875"/>
                      <a:pt x="46233" y="29605"/>
                      <a:pt x="46046" y="29605"/>
                    </a:cubicBezTo>
                    <a:close/>
                    <a:moveTo>
                      <a:pt x="4928" y="29605"/>
                    </a:moveTo>
                    <a:cubicBezTo>
                      <a:pt x="4741" y="29605"/>
                      <a:pt x="4347" y="29875"/>
                      <a:pt x="4222" y="29948"/>
                    </a:cubicBezTo>
                    <a:cubicBezTo>
                      <a:pt x="3735" y="30218"/>
                      <a:pt x="3382" y="30580"/>
                      <a:pt x="2957" y="30912"/>
                    </a:cubicBezTo>
                    <a:lnTo>
                      <a:pt x="3330" y="31161"/>
                    </a:lnTo>
                    <a:cubicBezTo>
                      <a:pt x="3735" y="30808"/>
                      <a:pt x="4192" y="30518"/>
                      <a:pt x="4627" y="30207"/>
                    </a:cubicBezTo>
                    <a:cubicBezTo>
                      <a:pt x="4741" y="30124"/>
                      <a:pt x="5094" y="29886"/>
                      <a:pt x="5094" y="29730"/>
                    </a:cubicBezTo>
                    <a:cubicBezTo>
                      <a:pt x="5094" y="29678"/>
                      <a:pt x="5063" y="29637"/>
                      <a:pt x="4969" y="29605"/>
                    </a:cubicBezTo>
                    <a:close/>
                    <a:moveTo>
                      <a:pt x="45331" y="29896"/>
                    </a:moveTo>
                    <a:cubicBezTo>
                      <a:pt x="45082" y="29896"/>
                      <a:pt x="44988" y="29979"/>
                      <a:pt x="44988" y="30093"/>
                    </a:cubicBezTo>
                    <a:cubicBezTo>
                      <a:pt x="44988" y="30228"/>
                      <a:pt x="45113" y="30404"/>
                      <a:pt x="45279" y="30529"/>
                    </a:cubicBezTo>
                    <a:cubicBezTo>
                      <a:pt x="45559" y="30757"/>
                      <a:pt x="45922" y="30891"/>
                      <a:pt x="46140" y="31203"/>
                    </a:cubicBezTo>
                    <a:cubicBezTo>
                      <a:pt x="46192" y="31286"/>
                      <a:pt x="46316" y="31514"/>
                      <a:pt x="46451" y="31784"/>
                    </a:cubicBezTo>
                    <a:cubicBezTo>
                      <a:pt x="46555" y="31742"/>
                      <a:pt x="46659" y="31691"/>
                      <a:pt x="46752" y="31638"/>
                    </a:cubicBezTo>
                    <a:cubicBezTo>
                      <a:pt x="46514" y="31244"/>
                      <a:pt x="46327" y="30788"/>
                      <a:pt x="46078" y="30467"/>
                    </a:cubicBezTo>
                    <a:cubicBezTo>
                      <a:pt x="45901" y="30238"/>
                      <a:pt x="45673" y="29896"/>
                      <a:pt x="45341" y="29896"/>
                    </a:cubicBezTo>
                    <a:close/>
                    <a:moveTo>
                      <a:pt x="5633" y="29896"/>
                    </a:moveTo>
                    <a:cubicBezTo>
                      <a:pt x="5301" y="29896"/>
                      <a:pt x="5073" y="30238"/>
                      <a:pt x="4897" y="30467"/>
                    </a:cubicBezTo>
                    <a:cubicBezTo>
                      <a:pt x="4637" y="30788"/>
                      <a:pt x="4450" y="31255"/>
                      <a:pt x="4212" y="31649"/>
                    </a:cubicBezTo>
                    <a:cubicBezTo>
                      <a:pt x="4316" y="31701"/>
                      <a:pt x="4420" y="31753"/>
                      <a:pt x="4523" y="31794"/>
                    </a:cubicBezTo>
                    <a:cubicBezTo>
                      <a:pt x="4658" y="31514"/>
                      <a:pt x="4772" y="31286"/>
                      <a:pt x="4835" y="31203"/>
                    </a:cubicBezTo>
                    <a:cubicBezTo>
                      <a:pt x="5042" y="30891"/>
                      <a:pt x="5405" y="30757"/>
                      <a:pt x="5695" y="30529"/>
                    </a:cubicBezTo>
                    <a:cubicBezTo>
                      <a:pt x="5861" y="30404"/>
                      <a:pt x="5986" y="30228"/>
                      <a:pt x="5986" y="30093"/>
                    </a:cubicBezTo>
                    <a:cubicBezTo>
                      <a:pt x="5986" y="29979"/>
                      <a:pt x="5893" y="29896"/>
                      <a:pt x="5644" y="29896"/>
                    </a:cubicBezTo>
                    <a:close/>
                    <a:moveTo>
                      <a:pt x="26888" y="25819"/>
                    </a:moveTo>
                    <a:lnTo>
                      <a:pt x="26888" y="25819"/>
                    </a:lnTo>
                    <a:cubicBezTo>
                      <a:pt x="26462" y="26068"/>
                      <a:pt x="26047" y="26338"/>
                      <a:pt x="25726" y="26701"/>
                    </a:cubicBezTo>
                    <a:cubicBezTo>
                      <a:pt x="25664" y="26774"/>
                      <a:pt x="25611" y="26846"/>
                      <a:pt x="25549" y="26908"/>
                    </a:cubicBezTo>
                    <a:cubicBezTo>
                      <a:pt x="25632" y="27230"/>
                      <a:pt x="25705" y="27551"/>
                      <a:pt x="25777" y="27883"/>
                    </a:cubicBezTo>
                    <a:cubicBezTo>
                      <a:pt x="25809" y="28028"/>
                      <a:pt x="25830" y="28174"/>
                      <a:pt x="25860" y="28319"/>
                    </a:cubicBezTo>
                    <a:cubicBezTo>
                      <a:pt x="25871" y="28381"/>
                      <a:pt x="25881" y="28454"/>
                      <a:pt x="25892" y="28516"/>
                    </a:cubicBezTo>
                    <a:cubicBezTo>
                      <a:pt x="25996" y="28941"/>
                      <a:pt x="26192" y="29865"/>
                      <a:pt x="26079" y="30238"/>
                    </a:cubicBezTo>
                    <a:cubicBezTo>
                      <a:pt x="26006" y="30518"/>
                      <a:pt x="25860" y="30767"/>
                      <a:pt x="25674" y="30995"/>
                    </a:cubicBezTo>
                    <a:cubicBezTo>
                      <a:pt x="25528" y="31182"/>
                      <a:pt x="25362" y="31359"/>
                      <a:pt x="25176" y="31514"/>
                    </a:cubicBezTo>
                    <a:cubicBezTo>
                      <a:pt x="25145" y="31545"/>
                      <a:pt x="25104" y="31576"/>
                      <a:pt x="25062" y="31608"/>
                    </a:cubicBezTo>
                    <a:cubicBezTo>
                      <a:pt x="24813" y="31825"/>
                      <a:pt x="24553" y="32012"/>
                      <a:pt x="24294" y="32198"/>
                    </a:cubicBezTo>
                    <a:lnTo>
                      <a:pt x="28236" y="32198"/>
                    </a:lnTo>
                    <a:lnTo>
                      <a:pt x="28236" y="31908"/>
                    </a:lnTo>
                    <a:cubicBezTo>
                      <a:pt x="28153" y="31887"/>
                      <a:pt x="28059" y="31877"/>
                      <a:pt x="27977" y="31846"/>
                    </a:cubicBezTo>
                    <a:cubicBezTo>
                      <a:pt x="27801" y="31804"/>
                      <a:pt x="27603" y="31742"/>
                      <a:pt x="27479" y="31587"/>
                    </a:cubicBezTo>
                    <a:cubicBezTo>
                      <a:pt x="27313" y="31379"/>
                      <a:pt x="27282" y="31068"/>
                      <a:pt x="27261" y="30778"/>
                    </a:cubicBezTo>
                    <a:cubicBezTo>
                      <a:pt x="27188" y="29647"/>
                      <a:pt x="27001" y="28526"/>
                      <a:pt x="26711" y="27438"/>
                    </a:cubicBezTo>
                    <a:cubicBezTo>
                      <a:pt x="26660" y="27240"/>
                      <a:pt x="26597" y="27033"/>
                      <a:pt x="26597" y="26815"/>
                    </a:cubicBezTo>
                    <a:lnTo>
                      <a:pt x="26597" y="26804"/>
                    </a:lnTo>
                    <a:cubicBezTo>
                      <a:pt x="26607" y="26452"/>
                      <a:pt x="26773" y="26141"/>
                      <a:pt x="26888" y="25819"/>
                    </a:cubicBezTo>
                    <a:close/>
                    <a:moveTo>
                      <a:pt x="6702" y="30384"/>
                    </a:moveTo>
                    <a:cubicBezTo>
                      <a:pt x="6515" y="30384"/>
                      <a:pt x="6142" y="30601"/>
                      <a:pt x="5934" y="30767"/>
                    </a:cubicBezTo>
                    <a:cubicBezTo>
                      <a:pt x="5591" y="31047"/>
                      <a:pt x="5353" y="31472"/>
                      <a:pt x="5197" y="31887"/>
                    </a:cubicBezTo>
                    <a:cubicBezTo>
                      <a:pt x="5177" y="31940"/>
                      <a:pt x="5156" y="32002"/>
                      <a:pt x="5146" y="32064"/>
                    </a:cubicBezTo>
                    <a:cubicBezTo>
                      <a:pt x="5322" y="32136"/>
                      <a:pt x="5488" y="32198"/>
                      <a:pt x="5664" y="32261"/>
                    </a:cubicBezTo>
                    <a:cubicBezTo>
                      <a:pt x="5840" y="31721"/>
                      <a:pt x="6370" y="31306"/>
                      <a:pt x="6660" y="30840"/>
                    </a:cubicBezTo>
                    <a:cubicBezTo>
                      <a:pt x="6764" y="30674"/>
                      <a:pt x="6806" y="30560"/>
                      <a:pt x="6806" y="30487"/>
                    </a:cubicBezTo>
                    <a:cubicBezTo>
                      <a:pt x="6806" y="30414"/>
                      <a:pt x="6764" y="30384"/>
                      <a:pt x="6702" y="30384"/>
                    </a:cubicBezTo>
                    <a:close/>
                    <a:moveTo>
                      <a:pt x="44273" y="30384"/>
                    </a:moveTo>
                    <a:cubicBezTo>
                      <a:pt x="44211" y="30384"/>
                      <a:pt x="44169" y="30414"/>
                      <a:pt x="44169" y="30487"/>
                    </a:cubicBezTo>
                    <a:cubicBezTo>
                      <a:pt x="44169" y="30560"/>
                      <a:pt x="44211" y="30674"/>
                      <a:pt x="44314" y="30840"/>
                    </a:cubicBezTo>
                    <a:cubicBezTo>
                      <a:pt x="44605" y="31306"/>
                      <a:pt x="45134" y="31721"/>
                      <a:pt x="45299" y="32261"/>
                    </a:cubicBezTo>
                    <a:cubicBezTo>
                      <a:pt x="45476" y="32198"/>
                      <a:pt x="45652" y="32126"/>
                      <a:pt x="45818" y="32064"/>
                    </a:cubicBezTo>
                    <a:cubicBezTo>
                      <a:pt x="45808" y="32002"/>
                      <a:pt x="45787" y="31940"/>
                      <a:pt x="45767" y="31887"/>
                    </a:cubicBezTo>
                    <a:cubicBezTo>
                      <a:pt x="45611" y="31472"/>
                      <a:pt x="45382" y="31047"/>
                      <a:pt x="45041" y="30767"/>
                    </a:cubicBezTo>
                    <a:cubicBezTo>
                      <a:pt x="44833" y="30601"/>
                      <a:pt x="44460" y="30384"/>
                      <a:pt x="44273" y="30384"/>
                    </a:cubicBezTo>
                    <a:close/>
                    <a:moveTo>
                      <a:pt x="33796" y="25975"/>
                    </a:moveTo>
                    <a:cubicBezTo>
                      <a:pt x="33423" y="26141"/>
                      <a:pt x="33029" y="26265"/>
                      <a:pt x="32634" y="26338"/>
                    </a:cubicBezTo>
                    <a:cubicBezTo>
                      <a:pt x="32282" y="27946"/>
                      <a:pt x="31701" y="29492"/>
                      <a:pt x="30902" y="30923"/>
                    </a:cubicBezTo>
                    <a:cubicBezTo>
                      <a:pt x="30902" y="30964"/>
                      <a:pt x="30912" y="31006"/>
                      <a:pt x="30912" y="31047"/>
                    </a:cubicBezTo>
                    <a:cubicBezTo>
                      <a:pt x="30912" y="31110"/>
                      <a:pt x="30902" y="31172"/>
                      <a:pt x="30892" y="31223"/>
                    </a:cubicBezTo>
                    <a:cubicBezTo>
                      <a:pt x="30881" y="31276"/>
                      <a:pt x="30871" y="31317"/>
                      <a:pt x="30850" y="31359"/>
                    </a:cubicBezTo>
                    <a:cubicBezTo>
                      <a:pt x="30943" y="31431"/>
                      <a:pt x="31088" y="31452"/>
                      <a:pt x="31213" y="31472"/>
                    </a:cubicBezTo>
                    <a:cubicBezTo>
                      <a:pt x="31711" y="31545"/>
                      <a:pt x="32167" y="31836"/>
                      <a:pt x="32448" y="32251"/>
                    </a:cubicBezTo>
                    <a:cubicBezTo>
                      <a:pt x="33412" y="32271"/>
                      <a:pt x="34366" y="32292"/>
                      <a:pt x="35290" y="32323"/>
                    </a:cubicBezTo>
                    <a:cubicBezTo>
                      <a:pt x="35269" y="32188"/>
                      <a:pt x="35258" y="32053"/>
                      <a:pt x="35258" y="31908"/>
                    </a:cubicBezTo>
                    <a:cubicBezTo>
                      <a:pt x="35258" y="31794"/>
                      <a:pt x="35269" y="31670"/>
                      <a:pt x="35269" y="31555"/>
                    </a:cubicBezTo>
                    <a:cubicBezTo>
                      <a:pt x="35269" y="31535"/>
                      <a:pt x="35269" y="31514"/>
                      <a:pt x="35258" y="31493"/>
                    </a:cubicBezTo>
                    <a:cubicBezTo>
                      <a:pt x="35258" y="31140"/>
                      <a:pt x="35145" y="30757"/>
                      <a:pt x="34926" y="30497"/>
                    </a:cubicBezTo>
                    <a:cubicBezTo>
                      <a:pt x="34605" y="30114"/>
                      <a:pt x="34419" y="29626"/>
                      <a:pt x="34366" y="29128"/>
                    </a:cubicBezTo>
                    <a:cubicBezTo>
                      <a:pt x="34253" y="28070"/>
                      <a:pt x="34066" y="27012"/>
                      <a:pt x="33796" y="25975"/>
                    </a:cubicBezTo>
                    <a:close/>
                    <a:moveTo>
                      <a:pt x="40652" y="30404"/>
                    </a:moveTo>
                    <a:cubicBezTo>
                      <a:pt x="40497" y="30404"/>
                      <a:pt x="40383" y="30508"/>
                      <a:pt x="40383" y="30767"/>
                    </a:cubicBezTo>
                    <a:lnTo>
                      <a:pt x="40383" y="30788"/>
                    </a:lnTo>
                    <a:cubicBezTo>
                      <a:pt x="40383" y="30799"/>
                      <a:pt x="40383" y="30819"/>
                      <a:pt x="40393" y="30829"/>
                    </a:cubicBezTo>
                    <a:cubicBezTo>
                      <a:pt x="40403" y="31130"/>
                      <a:pt x="40850" y="31545"/>
                      <a:pt x="40839" y="31908"/>
                    </a:cubicBezTo>
                    <a:cubicBezTo>
                      <a:pt x="40839" y="32002"/>
                      <a:pt x="40818" y="32085"/>
                      <a:pt x="40746" y="32157"/>
                    </a:cubicBezTo>
                    <a:cubicBezTo>
                      <a:pt x="40663" y="32261"/>
                      <a:pt x="40580" y="32313"/>
                      <a:pt x="40507" y="32313"/>
                    </a:cubicBezTo>
                    <a:cubicBezTo>
                      <a:pt x="40165" y="32313"/>
                      <a:pt x="39958" y="31338"/>
                      <a:pt x="39885" y="31120"/>
                    </a:cubicBezTo>
                    <a:cubicBezTo>
                      <a:pt x="39843" y="30995"/>
                      <a:pt x="39813" y="30891"/>
                      <a:pt x="39771" y="30829"/>
                    </a:cubicBezTo>
                    <a:cubicBezTo>
                      <a:pt x="39709" y="30736"/>
                      <a:pt x="39636" y="30695"/>
                      <a:pt x="39522" y="30695"/>
                    </a:cubicBezTo>
                    <a:cubicBezTo>
                      <a:pt x="39439" y="30695"/>
                      <a:pt x="39325" y="30725"/>
                      <a:pt x="39169" y="30757"/>
                    </a:cubicBezTo>
                    <a:lnTo>
                      <a:pt x="39159" y="30757"/>
                    </a:lnTo>
                    <a:cubicBezTo>
                      <a:pt x="39013" y="30788"/>
                      <a:pt x="38868" y="30829"/>
                      <a:pt x="38734" y="30871"/>
                    </a:cubicBezTo>
                    <a:cubicBezTo>
                      <a:pt x="38692" y="30891"/>
                      <a:pt x="38651" y="30902"/>
                      <a:pt x="38599" y="30912"/>
                    </a:cubicBezTo>
                    <a:cubicBezTo>
                      <a:pt x="38951" y="31182"/>
                      <a:pt x="39169" y="31608"/>
                      <a:pt x="39252" y="32032"/>
                    </a:cubicBezTo>
                    <a:cubicBezTo>
                      <a:pt x="39273" y="32106"/>
                      <a:pt x="39283" y="32188"/>
                      <a:pt x="39283" y="32271"/>
                    </a:cubicBezTo>
                    <a:cubicBezTo>
                      <a:pt x="39283" y="32334"/>
                      <a:pt x="39273" y="32396"/>
                      <a:pt x="39262" y="32458"/>
                    </a:cubicBezTo>
                    <a:cubicBezTo>
                      <a:pt x="40051" y="32489"/>
                      <a:pt x="40808" y="32530"/>
                      <a:pt x="41534" y="32572"/>
                    </a:cubicBezTo>
                    <a:lnTo>
                      <a:pt x="41534" y="32479"/>
                    </a:lnTo>
                    <a:cubicBezTo>
                      <a:pt x="41534" y="32354"/>
                      <a:pt x="41544" y="32240"/>
                      <a:pt x="41544" y="32147"/>
                    </a:cubicBezTo>
                    <a:lnTo>
                      <a:pt x="41544" y="32064"/>
                    </a:lnTo>
                    <a:cubicBezTo>
                      <a:pt x="41544" y="31608"/>
                      <a:pt x="41503" y="31130"/>
                      <a:pt x="41223" y="30757"/>
                    </a:cubicBezTo>
                    <a:cubicBezTo>
                      <a:pt x="41203" y="30725"/>
                      <a:pt x="41171" y="30695"/>
                      <a:pt x="41150" y="30663"/>
                    </a:cubicBezTo>
                    <a:cubicBezTo>
                      <a:pt x="41005" y="30518"/>
                      <a:pt x="40808" y="30404"/>
                      <a:pt x="40652" y="30404"/>
                    </a:cubicBezTo>
                    <a:close/>
                    <a:moveTo>
                      <a:pt x="6961" y="30923"/>
                    </a:moveTo>
                    <a:cubicBezTo>
                      <a:pt x="6640" y="31306"/>
                      <a:pt x="6608" y="31908"/>
                      <a:pt x="6494" y="32375"/>
                    </a:cubicBezTo>
                    <a:cubicBezTo>
                      <a:pt x="6484" y="32427"/>
                      <a:pt x="6474" y="32468"/>
                      <a:pt x="6453" y="32510"/>
                    </a:cubicBezTo>
                    <a:cubicBezTo>
                      <a:pt x="6577" y="32551"/>
                      <a:pt x="6691" y="32583"/>
                      <a:pt x="6806" y="32613"/>
                    </a:cubicBezTo>
                    <a:cubicBezTo>
                      <a:pt x="6815" y="32583"/>
                      <a:pt x="6826" y="32562"/>
                      <a:pt x="6836" y="32541"/>
                    </a:cubicBezTo>
                    <a:cubicBezTo>
                      <a:pt x="6806" y="32375"/>
                      <a:pt x="6785" y="32209"/>
                      <a:pt x="6785" y="32043"/>
                    </a:cubicBezTo>
                    <a:cubicBezTo>
                      <a:pt x="6785" y="31857"/>
                      <a:pt x="6806" y="31670"/>
                      <a:pt x="6836" y="31483"/>
                    </a:cubicBezTo>
                    <a:cubicBezTo>
                      <a:pt x="6878" y="31276"/>
                      <a:pt x="6919" y="31099"/>
                      <a:pt x="6961" y="30923"/>
                    </a:cubicBezTo>
                    <a:close/>
                    <a:moveTo>
                      <a:pt x="43183" y="30580"/>
                    </a:moveTo>
                    <a:cubicBezTo>
                      <a:pt x="42976" y="30580"/>
                      <a:pt x="42789" y="30642"/>
                      <a:pt x="42768" y="30819"/>
                    </a:cubicBezTo>
                    <a:lnTo>
                      <a:pt x="42768" y="30829"/>
                    </a:lnTo>
                    <a:cubicBezTo>
                      <a:pt x="42768" y="31027"/>
                      <a:pt x="43443" y="31753"/>
                      <a:pt x="43588" y="31919"/>
                    </a:cubicBezTo>
                    <a:cubicBezTo>
                      <a:pt x="43764" y="32126"/>
                      <a:pt x="44086" y="32344"/>
                      <a:pt x="44169" y="32613"/>
                    </a:cubicBezTo>
                    <a:cubicBezTo>
                      <a:pt x="44283" y="32583"/>
                      <a:pt x="44397" y="32551"/>
                      <a:pt x="44522" y="32520"/>
                    </a:cubicBezTo>
                    <a:cubicBezTo>
                      <a:pt x="44501" y="32468"/>
                      <a:pt x="44480" y="32427"/>
                      <a:pt x="44470" y="32375"/>
                    </a:cubicBezTo>
                    <a:cubicBezTo>
                      <a:pt x="44324" y="31784"/>
                      <a:pt x="44324" y="30985"/>
                      <a:pt x="43692" y="30684"/>
                    </a:cubicBezTo>
                    <a:cubicBezTo>
                      <a:pt x="43568" y="30633"/>
                      <a:pt x="43370" y="30580"/>
                      <a:pt x="43183" y="30580"/>
                    </a:cubicBezTo>
                    <a:close/>
                    <a:moveTo>
                      <a:pt x="41773" y="30778"/>
                    </a:moveTo>
                    <a:cubicBezTo>
                      <a:pt x="41576" y="30778"/>
                      <a:pt x="41514" y="30850"/>
                      <a:pt x="41514" y="30954"/>
                    </a:cubicBezTo>
                    <a:cubicBezTo>
                      <a:pt x="41514" y="31213"/>
                      <a:pt x="41991" y="31732"/>
                      <a:pt x="42125" y="31981"/>
                    </a:cubicBezTo>
                    <a:cubicBezTo>
                      <a:pt x="42188" y="32106"/>
                      <a:pt x="42291" y="32375"/>
                      <a:pt x="42323" y="32613"/>
                    </a:cubicBezTo>
                    <a:cubicBezTo>
                      <a:pt x="42748" y="32634"/>
                      <a:pt x="43163" y="32666"/>
                      <a:pt x="43568" y="32696"/>
                    </a:cubicBezTo>
                    <a:cubicBezTo>
                      <a:pt x="42934" y="32106"/>
                      <a:pt x="42717" y="30778"/>
                      <a:pt x="41783" y="307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436;p54">
                <a:extLst>
                  <a:ext uri="{FF2B5EF4-FFF2-40B4-BE49-F238E27FC236}">
                    <a16:creationId xmlns:a16="http://schemas.microsoft.com/office/drawing/2014/main" id="{E4172A0C-7EF4-47E9-A318-9D373427AD2E}"/>
                  </a:ext>
                </a:extLst>
              </p:cNvPr>
              <p:cNvSpPr/>
              <p:nvPr/>
            </p:nvSpPr>
            <p:spPr>
              <a:xfrm>
                <a:off x="4375607" y="3498205"/>
                <a:ext cx="1253339" cy="66753"/>
              </a:xfrm>
              <a:custGeom>
                <a:avLst/>
                <a:gdLst/>
                <a:ahLst/>
                <a:cxnLst/>
                <a:rect l="l" t="t" r="r" b="b"/>
                <a:pathLst>
                  <a:path w="21442" h="1142" extrusionOk="0">
                    <a:moveTo>
                      <a:pt x="20135" y="415"/>
                    </a:moveTo>
                    <a:cubicBezTo>
                      <a:pt x="20145" y="478"/>
                      <a:pt x="20156" y="530"/>
                      <a:pt x="20156" y="581"/>
                    </a:cubicBezTo>
                    <a:cubicBezTo>
                      <a:pt x="20156" y="664"/>
                      <a:pt x="20135" y="747"/>
                      <a:pt x="20114" y="810"/>
                    </a:cubicBezTo>
                    <a:cubicBezTo>
                      <a:pt x="20560" y="737"/>
                      <a:pt x="21006" y="654"/>
                      <a:pt x="21442" y="551"/>
                    </a:cubicBezTo>
                    <a:cubicBezTo>
                      <a:pt x="21421" y="530"/>
                      <a:pt x="21400" y="509"/>
                      <a:pt x="21380" y="498"/>
                    </a:cubicBezTo>
                    <a:cubicBezTo>
                      <a:pt x="20975" y="468"/>
                      <a:pt x="20560" y="436"/>
                      <a:pt x="20135" y="415"/>
                    </a:cubicBezTo>
                    <a:close/>
                    <a:moveTo>
                      <a:pt x="2106" y="0"/>
                    </a:moveTo>
                    <a:cubicBezTo>
                      <a:pt x="2003" y="73"/>
                      <a:pt x="1888" y="146"/>
                      <a:pt x="1785" y="219"/>
                    </a:cubicBezTo>
                    <a:cubicBezTo>
                      <a:pt x="1577" y="343"/>
                      <a:pt x="1360" y="468"/>
                      <a:pt x="1152" y="581"/>
                    </a:cubicBezTo>
                    <a:cubicBezTo>
                      <a:pt x="779" y="789"/>
                      <a:pt x="395" y="966"/>
                      <a:pt x="0" y="1121"/>
                    </a:cubicBezTo>
                    <a:cubicBezTo>
                      <a:pt x="2075" y="1121"/>
                      <a:pt x="4150" y="1121"/>
                      <a:pt x="6224" y="1132"/>
                    </a:cubicBezTo>
                    <a:cubicBezTo>
                      <a:pt x="6193" y="1090"/>
                      <a:pt x="6173" y="1049"/>
                      <a:pt x="6141" y="1007"/>
                    </a:cubicBezTo>
                    <a:cubicBezTo>
                      <a:pt x="6037" y="789"/>
                      <a:pt x="6037" y="540"/>
                      <a:pt x="6037" y="291"/>
                    </a:cubicBezTo>
                    <a:cubicBezTo>
                      <a:pt x="6048" y="198"/>
                      <a:pt x="6048" y="104"/>
                      <a:pt x="6048" y="0"/>
                    </a:cubicBezTo>
                    <a:close/>
                    <a:moveTo>
                      <a:pt x="10260" y="53"/>
                    </a:moveTo>
                    <a:lnTo>
                      <a:pt x="10260" y="53"/>
                    </a:lnTo>
                    <a:cubicBezTo>
                      <a:pt x="10467" y="374"/>
                      <a:pt x="10550" y="810"/>
                      <a:pt x="10384" y="1132"/>
                    </a:cubicBezTo>
                    <a:cubicBezTo>
                      <a:pt x="11421" y="1141"/>
                      <a:pt x="12469" y="1141"/>
                      <a:pt x="13506" y="1141"/>
                    </a:cubicBezTo>
                    <a:lnTo>
                      <a:pt x="14128" y="1141"/>
                    </a:lnTo>
                    <a:cubicBezTo>
                      <a:pt x="15944" y="1141"/>
                      <a:pt x="17770" y="1121"/>
                      <a:pt x="19543" y="883"/>
                    </a:cubicBezTo>
                    <a:cubicBezTo>
                      <a:pt x="19398" y="779"/>
                      <a:pt x="19356" y="571"/>
                      <a:pt x="19346" y="374"/>
                    </a:cubicBezTo>
                    <a:cubicBezTo>
                      <a:pt x="18620" y="332"/>
                      <a:pt x="17863" y="291"/>
                      <a:pt x="17074" y="260"/>
                    </a:cubicBezTo>
                    <a:cubicBezTo>
                      <a:pt x="17074" y="270"/>
                      <a:pt x="17074" y="291"/>
                      <a:pt x="17064" y="302"/>
                    </a:cubicBezTo>
                    <a:cubicBezTo>
                      <a:pt x="17044" y="405"/>
                      <a:pt x="17002" y="488"/>
                      <a:pt x="16961" y="551"/>
                    </a:cubicBezTo>
                    <a:cubicBezTo>
                      <a:pt x="16961" y="581"/>
                      <a:pt x="16950" y="602"/>
                      <a:pt x="16950" y="623"/>
                    </a:cubicBezTo>
                    <a:cubicBezTo>
                      <a:pt x="16929" y="685"/>
                      <a:pt x="16888" y="706"/>
                      <a:pt x="16836" y="706"/>
                    </a:cubicBezTo>
                    <a:lnTo>
                      <a:pt x="16825" y="706"/>
                    </a:lnTo>
                    <a:cubicBezTo>
                      <a:pt x="16701" y="810"/>
                      <a:pt x="16546" y="862"/>
                      <a:pt x="16390" y="893"/>
                    </a:cubicBezTo>
                    <a:cubicBezTo>
                      <a:pt x="16359" y="913"/>
                      <a:pt x="16328" y="924"/>
                      <a:pt x="16297" y="924"/>
                    </a:cubicBezTo>
                    <a:cubicBezTo>
                      <a:pt x="16276" y="924"/>
                      <a:pt x="16255" y="924"/>
                      <a:pt x="16235" y="913"/>
                    </a:cubicBezTo>
                    <a:cubicBezTo>
                      <a:pt x="16172" y="924"/>
                      <a:pt x="16110" y="924"/>
                      <a:pt x="16048" y="924"/>
                    </a:cubicBezTo>
                    <a:cubicBezTo>
                      <a:pt x="15892" y="934"/>
                      <a:pt x="15726" y="934"/>
                      <a:pt x="15571" y="934"/>
                    </a:cubicBezTo>
                    <a:cubicBezTo>
                      <a:pt x="15031" y="934"/>
                      <a:pt x="14492" y="893"/>
                      <a:pt x="13962" y="810"/>
                    </a:cubicBezTo>
                    <a:cubicBezTo>
                      <a:pt x="13745" y="779"/>
                      <a:pt x="13506" y="727"/>
                      <a:pt x="13340" y="581"/>
                    </a:cubicBezTo>
                    <a:cubicBezTo>
                      <a:pt x="13206" y="457"/>
                      <a:pt x="13133" y="302"/>
                      <a:pt x="13102" y="125"/>
                    </a:cubicBezTo>
                    <a:cubicBezTo>
                      <a:pt x="12178" y="94"/>
                      <a:pt x="11224" y="73"/>
                      <a:pt x="10260" y="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437;p54">
                <a:extLst>
                  <a:ext uri="{FF2B5EF4-FFF2-40B4-BE49-F238E27FC236}">
                    <a16:creationId xmlns:a16="http://schemas.microsoft.com/office/drawing/2014/main" id="{F8AC885A-4292-424D-98A9-CF42D132D327}"/>
                  </a:ext>
                </a:extLst>
              </p:cNvPr>
              <p:cNvSpPr/>
              <p:nvPr/>
            </p:nvSpPr>
            <p:spPr>
              <a:xfrm>
                <a:off x="5615541" y="2402585"/>
                <a:ext cx="165596" cy="331718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675" extrusionOk="0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2760" y="197"/>
                      <a:pt x="2698" y="395"/>
                      <a:pt x="2615" y="550"/>
                    </a:cubicBezTo>
                    <a:cubicBezTo>
                      <a:pt x="2449" y="903"/>
                      <a:pt x="1806" y="1442"/>
                      <a:pt x="1619" y="1878"/>
                    </a:cubicBezTo>
                    <a:cubicBezTo>
                      <a:pt x="1557" y="2034"/>
                      <a:pt x="1681" y="2189"/>
                      <a:pt x="1826" y="2189"/>
                    </a:cubicBezTo>
                    <a:cubicBezTo>
                      <a:pt x="1857" y="2189"/>
                      <a:pt x="1889" y="2179"/>
                      <a:pt x="1909" y="2168"/>
                    </a:cubicBezTo>
                    <a:cubicBezTo>
                      <a:pt x="2147" y="2065"/>
                      <a:pt x="2417" y="1909"/>
                      <a:pt x="2687" y="1743"/>
                    </a:cubicBezTo>
                    <a:cubicBezTo>
                      <a:pt x="2698" y="1691"/>
                      <a:pt x="2698" y="1650"/>
                      <a:pt x="2708" y="1608"/>
                    </a:cubicBezTo>
                    <a:cubicBezTo>
                      <a:pt x="2801" y="1090"/>
                      <a:pt x="2832" y="540"/>
                      <a:pt x="2791" y="1"/>
                    </a:cubicBezTo>
                    <a:close/>
                    <a:moveTo>
                      <a:pt x="1753" y="3652"/>
                    </a:moveTo>
                    <a:cubicBezTo>
                      <a:pt x="1536" y="3652"/>
                      <a:pt x="1432" y="3973"/>
                      <a:pt x="1660" y="4077"/>
                    </a:cubicBezTo>
                    <a:cubicBezTo>
                      <a:pt x="1816" y="4150"/>
                      <a:pt x="1992" y="4212"/>
                      <a:pt x="2179" y="4274"/>
                    </a:cubicBezTo>
                    <a:cubicBezTo>
                      <a:pt x="2189" y="4129"/>
                      <a:pt x="2210" y="3984"/>
                      <a:pt x="2241" y="3839"/>
                    </a:cubicBezTo>
                    <a:cubicBezTo>
                      <a:pt x="2096" y="3777"/>
                      <a:pt x="1961" y="3714"/>
                      <a:pt x="1836" y="3673"/>
                    </a:cubicBezTo>
                    <a:cubicBezTo>
                      <a:pt x="1806" y="3662"/>
                      <a:pt x="1774" y="3652"/>
                      <a:pt x="1753" y="3652"/>
                    </a:cubicBezTo>
                    <a:close/>
                    <a:moveTo>
                      <a:pt x="197" y="4118"/>
                    </a:moveTo>
                    <a:cubicBezTo>
                      <a:pt x="73" y="4118"/>
                      <a:pt x="1" y="4201"/>
                      <a:pt x="11" y="4430"/>
                    </a:cubicBezTo>
                    <a:cubicBezTo>
                      <a:pt x="31" y="4876"/>
                      <a:pt x="976" y="5270"/>
                      <a:pt x="1297" y="5415"/>
                    </a:cubicBezTo>
                    <a:cubicBezTo>
                      <a:pt x="1504" y="5508"/>
                      <a:pt x="1898" y="5571"/>
                      <a:pt x="2210" y="5674"/>
                    </a:cubicBezTo>
                    <a:cubicBezTo>
                      <a:pt x="2230" y="5674"/>
                      <a:pt x="2251" y="5664"/>
                      <a:pt x="2283" y="5654"/>
                    </a:cubicBezTo>
                    <a:cubicBezTo>
                      <a:pt x="2262" y="5602"/>
                      <a:pt x="2251" y="5550"/>
                      <a:pt x="2241" y="5498"/>
                    </a:cubicBezTo>
                    <a:cubicBezTo>
                      <a:pt x="1816" y="5239"/>
                      <a:pt x="1432" y="4928"/>
                      <a:pt x="1266" y="4803"/>
                    </a:cubicBezTo>
                    <a:cubicBezTo>
                      <a:pt x="1100" y="4658"/>
                      <a:pt x="509" y="4118"/>
                      <a:pt x="197" y="4118"/>
                    </a:cubicBezTo>
                    <a:close/>
                  </a:path>
                </a:pathLst>
              </a:custGeom>
              <a:solidFill>
                <a:srgbClr val="FFE0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438;p54">
                <a:extLst>
                  <a:ext uri="{FF2B5EF4-FFF2-40B4-BE49-F238E27FC236}">
                    <a16:creationId xmlns:a16="http://schemas.microsoft.com/office/drawing/2014/main" id="{D549B345-2CB5-48AE-8489-356C73C1BBDE}"/>
                  </a:ext>
                </a:extLst>
              </p:cNvPr>
              <p:cNvSpPr/>
              <p:nvPr/>
            </p:nvSpPr>
            <p:spPr>
              <a:xfrm>
                <a:off x="5131094" y="2369911"/>
                <a:ext cx="965343" cy="982002"/>
              </a:xfrm>
              <a:custGeom>
                <a:avLst/>
                <a:gdLst/>
                <a:ahLst/>
                <a:cxnLst/>
                <a:rect l="l" t="t" r="r" b="b"/>
                <a:pathLst>
                  <a:path w="16515" h="16800" extrusionOk="0">
                    <a:moveTo>
                      <a:pt x="13570" y="1"/>
                    </a:moveTo>
                    <a:cubicBezTo>
                      <a:pt x="12858" y="1"/>
                      <a:pt x="12361" y="1313"/>
                      <a:pt x="11846" y="1680"/>
                    </a:cubicBezTo>
                    <a:cubicBezTo>
                      <a:pt x="11463" y="1960"/>
                      <a:pt x="10747" y="2499"/>
                      <a:pt x="10197" y="2727"/>
                    </a:cubicBezTo>
                    <a:cubicBezTo>
                      <a:pt x="10169" y="2739"/>
                      <a:pt x="10141" y="2744"/>
                      <a:pt x="10114" y="2744"/>
                    </a:cubicBezTo>
                    <a:cubicBezTo>
                      <a:pt x="9968" y="2744"/>
                      <a:pt x="9845" y="2594"/>
                      <a:pt x="9907" y="2437"/>
                    </a:cubicBezTo>
                    <a:cubicBezTo>
                      <a:pt x="10094" y="2001"/>
                      <a:pt x="10737" y="1462"/>
                      <a:pt x="10903" y="1109"/>
                    </a:cubicBezTo>
                    <a:cubicBezTo>
                      <a:pt x="11090" y="725"/>
                      <a:pt x="11214" y="39"/>
                      <a:pt x="10872" y="39"/>
                    </a:cubicBezTo>
                    <a:cubicBezTo>
                      <a:pt x="10781" y="39"/>
                      <a:pt x="10655" y="88"/>
                      <a:pt x="10488" y="207"/>
                    </a:cubicBezTo>
                    <a:cubicBezTo>
                      <a:pt x="9689" y="756"/>
                      <a:pt x="9741" y="2282"/>
                      <a:pt x="8994" y="3029"/>
                    </a:cubicBezTo>
                    <a:cubicBezTo>
                      <a:pt x="8950" y="3072"/>
                      <a:pt x="8898" y="3091"/>
                      <a:pt x="8847" y="3091"/>
                    </a:cubicBezTo>
                    <a:cubicBezTo>
                      <a:pt x="8717" y="3091"/>
                      <a:pt x="8594" y="2967"/>
                      <a:pt x="8631" y="2810"/>
                    </a:cubicBezTo>
                    <a:cubicBezTo>
                      <a:pt x="8838" y="1950"/>
                      <a:pt x="9430" y="456"/>
                      <a:pt x="8807" y="196"/>
                    </a:cubicBezTo>
                    <a:cubicBezTo>
                      <a:pt x="8710" y="156"/>
                      <a:pt x="8623" y="138"/>
                      <a:pt x="8545" y="138"/>
                    </a:cubicBezTo>
                    <a:cubicBezTo>
                      <a:pt x="7609" y="138"/>
                      <a:pt x="7938" y="2795"/>
                      <a:pt x="7957" y="3225"/>
                    </a:cubicBezTo>
                    <a:cubicBezTo>
                      <a:pt x="7965" y="3458"/>
                      <a:pt x="8026" y="4402"/>
                      <a:pt x="7811" y="4402"/>
                    </a:cubicBezTo>
                    <a:cubicBezTo>
                      <a:pt x="7757" y="4402"/>
                      <a:pt x="7686" y="4343"/>
                      <a:pt x="7593" y="4200"/>
                    </a:cubicBezTo>
                    <a:cubicBezTo>
                      <a:pt x="7417" y="3921"/>
                      <a:pt x="7489" y="3049"/>
                      <a:pt x="7407" y="2707"/>
                    </a:cubicBezTo>
                    <a:cubicBezTo>
                      <a:pt x="7282" y="2178"/>
                      <a:pt x="7178" y="1431"/>
                      <a:pt x="6826" y="1005"/>
                    </a:cubicBezTo>
                    <a:cubicBezTo>
                      <a:pt x="6658" y="798"/>
                      <a:pt x="6512" y="712"/>
                      <a:pt x="6390" y="712"/>
                    </a:cubicBezTo>
                    <a:cubicBezTo>
                      <a:pt x="6129" y="712"/>
                      <a:pt x="5979" y="1109"/>
                      <a:pt x="5965" y="1556"/>
                    </a:cubicBezTo>
                    <a:cubicBezTo>
                      <a:pt x="5934" y="2385"/>
                      <a:pt x="6577" y="2427"/>
                      <a:pt x="6816" y="3121"/>
                    </a:cubicBezTo>
                    <a:cubicBezTo>
                      <a:pt x="6982" y="3599"/>
                      <a:pt x="6909" y="4066"/>
                      <a:pt x="6774" y="4532"/>
                    </a:cubicBezTo>
                    <a:cubicBezTo>
                      <a:pt x="6743" y="4636"/>
                      <a:pt x="6652" y="4688"/>
                      <a:pt x="6561" y="4688"/>
                    </a:cubicBezTo>
                    <a:cubicBezTo>
                      <a:pt x="6470" y="4688"/>
                      <a:pt x="6380" y="4636"/>
                      <a:pt x="6348" y="4532"/>
                    </a:cubicBezTo>
                    <a:cubicBezTo>
                      <a:pt x="6193" y="4045"/>
                      <a:pt x="6048" y="3329"/>
                      <a:pt x="5944" y="3091"/>
                    </a:cubicBezTo>
                    <a:cubicBezTo>
                      <a:pt x="5716" y="2572"/>
                      <a:pt x="5643" y="1369"/>
                      <a:pt x="5207" y="995"/>
                    </a:cubicBezTo>
                    <a:cubicBezTo>
                      <a:pt x="5072" y="881"/>
                      <a:pt x="4962" y="831"/>
                      <a:pt x="4874" y="831"/>
                    </a:cubicBezTo>
                    <a:cubicBezTo>
                      <a:pt x="4389" y="831"/>
                      <a:pt x="4562" y="2333"/>
                      <a:pt x="4720" y="2727"/>
                    </a:cubicBezTo>
                    <a:cubicBezTo>
                      <a:pt x="5011" y="3423"/>
                      <a:pt x="5394" y="4004"/>
                      <a:pt x="5581" y="4750"/>
                    </a:cubicBezTo>
                    <a:cubicBezTo>
                      <a:pt x="5633" y="4947"/>
                      <a:pt x="5882" y="5590"/>
                      <a:pt x="5768" y="5788"/>
                    </a:cubicBezTo>
                    <a:cubicBezTo>
                      <a:pt x="5716" y="5872"/>
                      <a:pt x="5663" y="5907"/>
                      <a:pt x="5611" y="5907"/>
                    </a:cubicBezTo>
                    <a:cubicBezTo>
                      <a:pt x="5401" y="5907"/>
                      <a:pt x="5202" y="5340"/>
                      <a:pt x="5135" y="5165"/>
                    </a:cubicBezTo>
                    <a:cubicBezTo>
                      <a:pt x="4855" y="4439"/>
                      <a:pt x="4606" y="3692"/>
                      <a:pt x="4232" y="3008"/>
                    </a:cubicBezTo>
                    <a:cubicBezTo>
                      <a:pt x="3994" y="2562"/>
                      <a:pt x="3573" y="2294"/>
                      <a:pt x="3250" y="2294"/>
                    </a:cubicBezTo>
                    <a:cubicBezTo>
                      <a:pt x="2912" y="2294"/>
                      <a:pt x="2682" y="2588"/>
                      <a:pt x="2884" y="3277"/>
                    </a:cubicBezTo>
                    <a:cubicBezTo>
                      <a:pt x="3133" y="4149"/>
                      <a:pt x="4191" y="4740"/>
                      <a:pt x="4730" y="5424"/>
                    </a:cubicBezTo>
                    <a:cubicBezTo>
                      <a:pt x="4949" y="5715"/>
                      <a:pt x="5322" y="6109"/>
                      <a:pt x="5207" y="6535"/>
                    </a:cubicBezTo>
                    <a:cubicBezTo>
                      <a:pt x="5133" y="6802"/>
                      <a:pt x="5020" y="6906"/>
                      <a:pt x="4898" y="6906"/>
                    </a:cubicBezTo>
                    <a:cubicBezTo>
                      <a:pt x="4713" y="6906"/>
                      <a:pt x="4507" y="6665"/>
                      <a:pt x="4388" y="6389"/>
                    </a:cubicBezTo>
                    <a:cubicBezTo>
                      <a:pt x="4202" y="5974"/>
                      <a:pt x="4149" y="5477"/>
                      <a:pt x="3817" y="5103"/>
                    </a:cubicBezTo>
                    <a:cubicBezTo>
                      <a:pt x="3551" y="4812"/>
                      <a:pt x="1845" y="3315"/>
                      <a:pt x="1104" y="3315"/>
                    </a:cubicBezTo>
                    <a:cubicBezTo>
                      <a:pt x="866" y="3315"/>
                      <a:pt x="727" y="3470"/>
                      <a:pt x="768" y="3868"/>
                    </a:cubicBezTo>
                    <a:cubicBezTo>
                      <a:pt x="882" y="4958"/>
                      <a:pt x="2158" y="4864"/>
                      <a:pt x="2863" y="5352"/>
                    </a:cubicBezTo>
                    <a:cubicBezTo>
                      <a:pt x="3320" y="5673"/>
                      <a:pt x="3787" y="6109"/>
                      <a:pt x="4015" y="6618"/>
                    </a:cubicBezTo>
                    <a:cubicBezTo>
                      <a:pt x="4201" y="7029"/>
                      <a:pt x="4399" y="7806"/>
                      <a:pt x="4135" y="7806"/>
                    </a:cubicBezTo>
                    <a:cubicBezTo>
                      <a:pt x="4046" y="7806"/>
                      <a:pt x="3905" y="7718"/>
                      <a:pt x="3693" y="7499"/>
                    </a:cubicBezTo>
                    <a:cubicBezTo>
                      <a:pt x="3144" y="6929"/>
                      <a:pt x="2770" y="6005"/>
                      <a:pt x="1992" y="5694"/>
                    </a:cubicBezTo>
                    <a:cubicBezTo>
                      <a:pt x="1814" y="5624"/>
                      <a:pt x="1667" y="5594"/>
                      <a:pt x="1550" y="5594"/>
                    </a:cubicBezTo>
                    <a:cubicBezTo>
                      <a:pt x="932" y="5594"/>
                      <a:pt x="1113" y="6431"/>
                      <a:pt x="1837" y="6814"/>
                    </a:cubicBezTo>
                    <a:cubicBezTo>
                      <a:pt x="2521" y="7178"/>
                      <a:pt x="3517" y="7437"/>
                      <a:pt x="3693" y="8329"/>
                    </a:cubicBezTo>
                    <a:cubicBezTo>
                      <a:pt x="3754" y="8663"/>
                      <a:pt x="3687" y="9441"/>
                      <a:pt x="3260" y="9441"/>
                    </a:cubicBezTo>
                    <a:cubicBezTo>
                      <a:pt x="3249" y="9441"/>
                      <a:pt x="3238" y="9440"/>
                      <a:pt x="3227" y="9439"/>
                    </a:cubicBezTo>
                    <a:cubicBezTo>
                      <a:pt x="2998" y="9418"/>
                      <a:pt x="2293" y="8298"/>
                      <a:pt x="2127" y="8059"/>
                    </a:cubicBezTo>
                    <a:cubicBezTo>
                      <a:pt x="1888" y="7717"/>
                      <a:pt x="1691" y="7136"/>
                      <a:pt x="1245" y="7042"/>
                    </a:cubicBezTo>
                    <a:cubicBezTo>
                      <a:pt x="1233" y="7041"/>
                      <a:pt x="1222" y="7040"/>
                      <a:pt x="1210" y="7040"/>
                    </a:cubicBezTo>
                    <a:cubicBezTo>
                      <a:pt x="1090" y="7040"/>
                      <a:pt x="986" y="7137"/>
                      <a:pt x="986" y="7261"/>
                    </a:cubicBezTo>
                    <a:cubicBezTo>
                      <a:pt x="1007" y="8578"/>
                      <a:pt x="3340" y="9294"/>
                      <a:pt x="2967" y="10694"/>
                    </a:cubicBezTo>
                    <a:cubicBezTo>
                      <a:pt x="2914" y="10890"/>
                      <a:pt x="2830" y="10968"/>
                      <a:pt x="2729" y="10968"/>
                    </a:cubicBezTo>
                    <a:cubicBezTo>
                      <a:pt x="2397" y="10968"/>
                      <a:pt x="1874" y="10129"/>
                      <a:pt x="1588" y="9875"/>
                    </a:cubicBezTo>
                    <a:cubicBezTo>
                      <a:pt x="1375" y="9681"/>
                      <a:pt x="828" y="9317"/>
                      <a:pt x="445" y="9317"/>
                    </a:cubicBezTo>
                    <a:cubicBezTo>
                      <a:pt x="231" y="9317"/>
                      <a:pt x="68" y="9431"/>
                      <a:pt x="42" y="9750"/>
                    </a:cubicBezTo>
                    <a:cubicBezTo>
                      <a:pt x="0" y="10373"/>
                      <a:pt x="789" y="10445"/>
                      <a:pt x="1193" y="10539"/>
                    </a:cubicBezTo>
                    <a:cubicBezTo>
                      <a:pt x="1784" y="10684"/>
                      <a:pt x="2427" y="10881"/>
                      <a:pt x="2822" y="11378"/>
                    </a:cubicBezTo>
                    <a:cubicBezTo>
                      <a:pt x="2853" y="11420"/>
                      <a:pt x="2884" y="11461"/>
                      <a:pt x="2905" y="11503"/>
                    </a:cubicBezTo>
                    <a:cubicBezTo>
                      <a:pt x="3153" y="11898"/>
                      <a:pt x="3214" y="12446"/>
                      <a:pt x="2752" y="12446"/>
                    </a:cubicBezTo>
                    <a:cubicBezTo>
                      <a:pt x="2691" y="12446"/>
                      <a:pt x="2621" y="12436"/>
                      <a:pt x="2542" y="12416"/>
                    </a:cubicBezTo>
                    <a:cubicBezTo>
                      <a:pt x="2510" y="12416"/>
                      <a:pt x="2490" y="12406"/>
                      <a:pt x="2459" y="12395"/>
                    </a:cubicBezTo>
                    <a:cubicBezTo>
                      <a:pt x="2068" y="12268"/>
                      <a:pt x="1646" y="11472"/>
                      <a:pt x="1142" y="11472"/>
                    </a:cubicBezTo>
                    <a:cubicBezTo>
                      <a:pt x="1071" y="11472"/>
                      <a:pt x="998" y="11488"/>
                      <a:pt x="924" y="11524"/>
                    </a:cubicBezTo>
                    <a:cubicBezTo>
                      <a:pt x="32" y="11959"/>
                      <a:pt x="1639" y="12738"/>
                      <a:pt x="1940" y="12924"/>
                    </a:cubicBezTo>
                    <a:cubicBezTo>
                      <a:pt x="2096" y="13017"/>
                      <a:pt x="2199" y="13100"/>
                      <a:pt x="2272" y="13173"/>
                    </a:cubicBezTo>
                    <a:cubicBezTo>
                      <a:pt x="2438" y="13349"/>
                      <a:pt x="2386" y="13526"/>
                      <a:pt x="2169" y="13941"/>
                    </a:cubicBezTo>
                    <a:lnTo>
                      <a:pt x="2169" y="13951"/>
                    </a:lnTo>
                    <a:cubicBezTo>
                      <a:pt x="2075" y="14128"/>
                      <a:pt x="1982" y="14283"/>
                      <a:pt x="1888" y="14449"/>
                    </a:cubicBezTo>
                    <a:cubicBezTo>
                      <a:pt x="1691" y="14781"/>
                      <a:pt x="1494" y="15092"/>
                      <a:pt x="1328" y="15445"/>
                    </a:cubicBezTo>
                    <a:cubicBezTo>
                      <a:pt x="1266" y="15580"/>
                      <a:pt x="1339" y="15735"/>
                      <a:pt x="1484" y="15756"/>
                    </a:cubicBezTo>
                    <a:cubicBezTo>
                      <a:pt x="1515" y="15767"/>
                      <a:pt x="1546" y="15777"/>
                      <a:pt x="1577" y="15777"/>
                    </a:cubicBezTo>
                    <a:cubicBezTo>
                      <a:pt x="1722" y="15808"/>
                      <a:pt x="1867" y="15850"/>
                      <a:pt x="2003" y="15880"/>
                    </a:cubicBezTo>
                    <a:cubicBezTo>
                      <a:pt x="2019" y="15884"/>
                      <a:pt x="2035" y="15886"/>
                      <a:pt x="2052" y="15886"/>
                    </a:cubicBezTo>
                    <a:cubicBezTo>
                      <a:pt x="2168" y="15886"/>
                      <a:pt x="2272" y="15792"/>
                      <a:pt x="2272" y="15673"/>
                    </a:cubicBezTo>
                    <a:cubicBezTo>
                      <a:pt x="2293" y="15165"/>
                      <a:pt x="2355" y="14460"/>
                      <a:pt x="2635" y="14138"/>
                    </a:cubicBezTo>
                    <a:cubicBezTo>
                      <a:pt x="2797" y="13948"/>
                      <a:pt x="2966" y="13870"/>
                      <a:pt x="3127" y="13870"/>
                    </a:cubicBezTo>
                    <a:cubicBezTo>
                      <a:pt x="3520" y="13870"/>
                      <a:pt x="3864" y="14336"/>
                      <a:pt x="3953" y="14771"/>
                    </a:cubicBezTo>
                    <a:cubicBezTo>
                      <a:pt x="4056" y="15310"/>
                      <a:pt x="3890" y="15880"/>
                      <a:pt x="4139" y="16368"/>
                    </a:cubicBezTo>
                    <a:cubicBezTo>
                      <a:pt x="4286" y="16665"/>
                      <a:pt x="4460" y="16799"/>
                      <a:pt x="4618" y="16799"/>
                    </a:cubicBezTo>
                    <a:cubicBezTo>
                      <a:pt x="4817" y="16799"/>
                      <a:pt x="4989" y="16584"/>
                      <a:pt x="5041" y="16212"/>
                    </a:cubicBezTo>
                    <a:cubicBezTo>
                      <a:pt x="5114" y="15704"/>
                      <a:pt x="4886" y="15113"/>
                      <a:pt x="4720" y="14646"/>
                    </a:cubicBezTo>
                    <a:cubicBezTo>
                      <a:pt x="4461" y="13920"/>
                      <a:pt x="4108" y="13972"/>
                      <a:pt x="3589" y="13578"/>
                    </a:cubicBezTo>
                    <a:cubicBezTo>
                      <a:pt x="3278" y="13349"/>
                      <a:pt x="3019" y="12395"/>
                      <a:pt x="3704" y="12271"/>
                    </a:cubicBezTo>
                    <a:cubicBezTo>
                      <a:pt x="3721" y="12268"/>
                      <a:pt x="3739" y="12266"/>
                      <a:pt x="3756" y="12266"/>
                    </a:cubicBezTo>
                    <a:cubicBezTo>
                      <a:pt x="4218" y="12266"/>
                      <a:pt x="4581" y="13311"/>
                      <a:pt x="4741" y="13661"/>
                    </a:cubicBezTo>
                    <a:cubicBezTo>
                      <a:pt x="5032" y="14241"/>
                      <a:pt x="5353" y="14833"/>
                      <a:pt x="5944" y="15165"/>
                    </a:cubicBezTo>
                    <a:cubicBezTo>
                      <a:pt x="6132" y="15269"/>
                      <a:pt x="6367" y="15330"/>
                      <a:pt x="6583" y="15330"/>
                    </a:cubicBezTo>
                    <a:cubicBezTo>
                      <a:pt x="6950" y="15330"/>
                      <a:pt x="7261" y="15153"/>
                      <a:pt x="7189" y="14709"/>
                    </a:cubicBezTo>
                    <a:cubicBezTo>
                      <a:pt x="7178" y="14615"/>
                      <a:pt x="7116" y="14543"/>
                      <a:pt x="7023" y="14522"/>
                    </a:cubicBezTo>
                    <a:cubicBezTo>
                      <a:pt x="6162" y="14314"/>
                      <a:pt x="5716" y="14107"/>
                      <a:pt x="5083" y="13339"/>
                    </a:cubicBezTo>
                    <a:cubicBezTo>
                      <a:pt x="4834" y="13049"/>
                      <a:pt x="3766" y="11752"/>
                      <a:pt x="3983" y="11337"/>
                    </a:cubicBezTo>
                    <a:cubicBezTo>
                      <a:pt x="4065" y="11189"/>
                      <a:pt x="4204" y="11133"/>
                      <a:pt x="4360" y="11133"/>
                    </a:cubicBezTo>
                    <a:cubicBezTo>
                      <a:pt x="4642" y="11133"/>
                      <a:pt x="4978" y="11315"/>
                      <a:pt x="5124" y="11461"/>
                    </a:cubicBezTo>
                    <a:cubicBezTo>
                      <a:pt x="5477" y="11814"/>
                      <a:pt x="5550" y="12374"/>
                      <a:pt x="5799" y="12800"/>
                    </a:cubicBezTo>
                    <a:cubicBezTo>
                      <a:pt x="5996" y="13142"/>
                      <a:pt x="6297" y="13640"/>
                      <a:pt x="6743" y="13702"/>
                    </a:cubicBezTo>
                    <a:cubicBezTo>
                      <a:pt x="6789" y="13709"/>
                      <a:pt x="6833" y="13712"/>
                      <a:pt x="6873" y="13712"/>
                    </a:cubicBezTo>
                    <a:cubicBezTo>
                      <a:pt x="7257" y="13712"/>
                      <a:pt x="7371" y="13409"/>
                      <a:pt x="7231" y="12997"/>
                    </a:cubicBezTo>
                    <a:cubicBezTo>
                      <a:pt x="7085" y="12540"/>
                      <a:pt x="6639" y="12478"/>
                      <a:pt x="6359" y="12178"/>
                    </a:cubicBezTo>
                    <a:cubicBezTo>
                      <a:pt x="6017" y="11825"/>
                      <a:pt x="6027" y="11348"/>
                      <a:pt x="5675" y="11016"/>
                    </a:cubicBezTo>
                    <a:cubicBezTo>
                      <a:pt x="5177" y="10539"/>
                      <a:pt x="3776" y="10507"/>
                      <a:pt x="4170" y="9449"/>
                    </a:cubicBezTo>
                    <a:cubicBezTo>
                      <a:pt x="4269" y="9180"/>
                      <a:pt x="4404" y="9075"/>
                      <a:pt x="4554" y="9075"/>
                    </a:cubicBezTo>
                    <a:cubicBezTo>
                      <a:pt x="5021" y="9075"/>
                      <a:pt x="5639" y="10087"/>
                      <a:pt x="5820" y="10424"/>
                    </a:cubicBezTo>
                    <a:cubicBezTo>
                      <a:pt x="6215" y="11196"/>
                      <a:pt x="6789" y="11899"/>
                      <a:pt x="7706" y="11899"/>
                    </a:cubicBezTo>
                    <a:cubicBezTo>
                      <a:pt x="7800" y="11899"/>
                      <a:pt x="7897" y="11892"/>
                      <a:pt x="7998" y="11876"/>
                    </a:cubicBezTo>
                    <a:cubicBezTo>
                      <a:pt x="8517" y="11804"/>
                      <a:pt x="9108" y="11306"/>
                      <a:pt x="8392" y="10912"/>
                    </a:cubicBezTo>
                    <a:cubicBezTo>
                      <a:pt x="8278" y="10850"/>
                      <a:pt x="8128" y="10845"/>
                      <a:pt x="7975" y="10845"/>
                    </a:cubicBezTo>
                    <a:cubicBezTo>
                      <a:pt x="7944" y="10845"/>
                      <a:pt x="7914" y="10845"/>
                      <a:pt x="7883" y="10845"/>
                    </a:cubicBezTo>
                    <a:cubicBezTo>
                      <a:pt x="7761" y="10845"/>
                      <a:pt x="7641" y="10842"/>
                      <a:pt x="7542" y="10808"/>
                    </a:cubicBezTo>
                    <a:cubicBezTo>
                      <a:pt x="7293" y="10725"/>
                      <a:pt x="7044" y="10590"/>
                      <a:pt x="6836" y="10445"/>
                    </a:cubicBezTo>
                    <a:cubicBezTo>
                      <a:pt x="6265" y="10061"/>
                      <a:pt x="4813" y="9335"/>
                      <a:pt x="4564" y="8547"/>
                    </a:cubicBezTo>
                    <a:cubicBezTo>
                      <a:pt x="4523" y="8412"/>
                      <a:pt x="4637" y="8277"/>
                      <a:pt x="4783" y="8267"/>
                    </a:cubicBezTo>
                    <a:cubicBezTo>
                      <a:pt x="4793" y="8266"/>
                      <a:pt x="4803" y="8266"/>
                      <a:pt x="4814" y="8266"/>
                    </a:cubicBezTo>
                    <a:cubicBezTo>
                      <a:pt x="5844" y="8266"/>
                      <a:pt x="6534" y="9775"/>
                      <a:pt x="7365" y="10217"/>
                    </a:cubicBezTo>
                    <a:cubicBezTo>
                      <a:pt x="7586" y="10335"/>
                      <a:pt x="8084" y="10579"/>
                      <a:pt x="8428" y="10579"/>
                    </a:cubicBezTo>
                    <a:cubicBezTo>
                      <a:pt x="8505" y="10579"/>
                      <a:pt x="8574" y="10567"/>
                      <a:pt x="8631" y="10539"/>
                    </a:cubicBezTo>
                    <a:cubicBezTo>
                      <a:pt x="9253" y="10217"/>
                      <a:pt x="8527" y="9709"/>
                      <a:pt x="8153" y="9543"/>
                    </a:cubicBezTo>
                    <a:cubicBezTo>
                      <a:pt x="7687" y="9335"/>
                      <a:pt x="7231" y="9242"/>
                      <a:pt x="6805" y="8941"/>
                    </a:cubicBezTo>
                    <a:cubicBezTo>
                      <a:pt x="6463" y="8713"/>
                      <a:pt x="5622" y="8142"/>
                      <a:pt x="5415" y="7800"/>
                    </a:cubicBezTo>
                    <a:cubicBezTo>
                      <a:pt x="5182" y="7406"/>
                      <a:pt x="5433" y="7274"/>
                      <a:pt x="5766" y="7274"/>
                    </a:cubicBezTo>
                    <a:cubicBezTo>
                      <a:pt x="5951" y="7274"/>
                      <a:pt x="6161" y="7315"/>
                      <a:pt x="6328" y="7374"/>
                    </a:cubicBezTo>
                    <a:cubicBezTo>
                      <a:pt x="6795" y="7530"/>
                      <a:pt x="7251" y="7987"/>
                      <a:pt x="7625" y="8319"/>
                    </a:cubicBezTo>
                    <a:cubicBezTo>
                      <a:pt x="7909" y="8575"/>
                      <a:pt x="8893" y="9258"/>
                      <a:pt x="9459" y="9258"/>
                    </a:cubicBezTo>
                    <a:cubicBezTo>
                      <a:pt x="9739" y="9258"/>
                      <a:pt x="9916" y="9090"/>
                      <a:pt x="9855" y="8619"/>
                    </a:cubicBezTo>
                    <a:cubicBezTo>
                      <a:pt x="9845" y="8515"/>
                      <a:pt x="9762" y="8432"/>
                      <a:pt x="9668" y="8423"/>
                    </a:cubicBezTo>
                    <a:cubicBezTo>
                      <a:pt x="9564" y="8412"/>
                      <a:pt x="9460" y="8412"/>
                      <a:pt x="9367" y="8412"/>
                    </a:cubicBezTo>
                    <a:cubicBezTo>
                      <a:pt x="9322" y="8414"/>
                      <a:pt x="9276" y="8416"/>
                      <a:pt x="9231" y="8416"/>
                    </a:cubicBezTo>
                    <a:cubicBezTo>
                      <a:pt x="9090" y="8416"/>
                      <a:pt x="8951" y="8397"/>
                      <a:pt x="8817" y="8319"/>
                    </a:cubicBezTo>
                    <a:cubicBezTo>
                      <a:pt x="8455" y="8121"/>
                      <a:pt x="5924" y="6669"/>
                      <a:pt x="6328" y="6099"/>
                    </a:cubicBezTo>
                    <a:lnTo>
                      <a:pt x="6339" y="6099"/>
                    </a:lnTo>
                    <a:cubicBezTo>
                      <a:pt x="6339" y="6099"/>
                      <a:pt x="6339" y="6088"/>
                      <a:pt x="6348" y="6088"/>
                    </a:cubicBezTo>
                    <a:cubicBezTo>
                      <a:pt x="6359" y="6078"/>
                      <a:pt x="6369" y="6067"/>
                      <a:pt x="6380" y="6047"/>
                    </a:cubicBezTo>
                    <a:cubicBezTo>
                      <a:pt x="6465" y="5965"/>
                      <a:pt x="6559" y="5930"/>
                      <a:pt x="6659" y="5930"/>
                    </a:cubicBezTo>
                    <a:cubicBezTo>
                      <a:pt x="7247" y="5930"/>
                      <a:pt x="8036" y="7143"/>
                      <a:pt x="8257" y="7364"/>
                    </a:cubicBezTo>
                    <a:cubicBezTo>
                      <a:pt x="8512" y="7602"/>
                      <a:pt x="8938" y="7712"/>
                      <a:pt x="9272" y="7712"/>
                    </a:cubicBezTo>
                    <a:cubicBezTo>
                      <a:pt x="9726" y="7712"/>
                      <a:pt x="10011" y="7507"/>
                      <a:pt x="9460" y="7136"/>
                    </a:cubicBezTo>
                    <a:cubicBezTo>
                      <a:pt x="9108" y="6897"/>
                      <a:pt x="8662" y="6877"/>
                      <a:pt x="8278" y="6586"/>
                    </a:cubicBezTo>
                    <a:cubicBezTo>
                      <a:pt x="7987" y="6348"/>
                      <a:pt x="7791" y="6109"/>
                      <a:pt x="7625" y="5818"/>
                    </a:cubicBezTo>
                    <a:cubicBezTo>
                      <a:pt x="7530" y="5667"/>
                      <a:pt x="7643" y="5481"/>
                      <a:pt x="7812" y="5481"/>
                    </a:cubicBezTo>
                    <a:cubicBezTo>
                      <a:pt x="7829" y="5481"/>
                      <a:pt x="7846" y="5483"/>
                      <a:pt x="7863" y="5487"/>
                    </a:cubicBezTo>
                    <a:cubicBezTo>
                      <a:pt x="8683" y="5684"/>
                      <a:pt x="9284" y="6960"/>
                      <a:pt x="10124" y="7084"/>
                    </a:cubicBezTo>
                    <a:cubicBezTo>
                      <a:pt x="10194" y="7096"/>
                      <a:pt x="10274" y="7102"/>
                      <a:pt x="10358" y="7102"/>
                    </a:cubicBezTo>
                    <a:cubicBezTo>
                      <a:pt x="10722" y="7102"/>
                      <a:pt x="11137" y="6970"/>
                      <a:pt x="10892" y="6514"/>
                    </a:cubicBezTo>
                    <a:cubicBezTo>
                      <a:pt x="10726" y="6182"/>
                      <a:pt x="9917" y="6120"/>
                      <a:pt x="9585" y="5974"/>
                    </a:cubicBezTo>
                    <a:cubicBezTo>
                      <a:pt x="9264" y="5829"/>
                      <a:pt x="8319" y="5435"/>
                      <a:pt x="8299" y="4989"/>
                    </a:cubicBezTo>
                    <a:cubicBezTo>
                      <a:pt x="8290" y="4763"/>
                      <a:pt x="8367" y="4679"/>
                      <a:pt x="8488" y="4679"/>
                    </a:cubicBezTo>
                    <a:cubicBezTo>
                      <a:pt x="8795" y="4679"/>
                      <a:pt x="9383" y="5221"/>
                      <a:pt x="9554" y="5362"/>
                    </a:cubicBezTo>
                    <a:cubicBezTo>
                      <a:pt x="9837" y="5584"/>
                      <a:pt x="10851" y="6408"/>
                      <a:pt x="11440" y="6408"/>
                    </a:cubicBezTo>
                    <a:cubicBezTo>
                      <a:pt x="11651" y="6408"/>
                      <a:pt x="11808" y="6302"/>
                      <a:pt x="11857" y="6026"/>
                    </a:cubicBezTo>
                    <a:cubicBezTo>
                      <a:pt x="12023" y="5124"/>
                      <a:pt x="10705" y="4979"/>
                      <a:pt x="9948" y="4636"/>
                    </a:cubicBezTo>
                    <a:cubicBezTo>
                      <a:pt x="9716" y="4534"/>
                      <a:pt x="9824" y="4217"/>
                      <a:pt x="10042" y="4217"/>
                    </a:cubicBezTo>
                    <a:cubicBezTo>
                      <a:pt x="10068" y="4217"/>
                      <a:pt x="10095" y="4222"/>
                      <a:pt x="10124" y="4232"/>
                    </a:cubicBezTo>
                    <a:cubicBezTo>
                      <a:pt x="10730" y="4451"/>
                      <a:pt x="11464" y="4885"/>
                      <a:pt x="12023" y="4885"/>
                    </a:cubicBezTo>
                    <a:cubicBezTo>
                      <a:pt x="12259" y="4885"/>
                      <a:pt x="12463" y="4808"/>
                      <a:pt x="12614" y="4605"/>
                    </a:cubicBezTo>
                    <a:cubicBezTo>
                      <a:pt x="13088" y="3963"/>
                      <a:pt x="12379" y="3930"/>
                      <a:pt x="11958" y="3930"/>
                    </a:cubicBezTo>
                    <a:cubicBezTo>
                      <a:pt x="11909" y="3930"/>
                      <a:pt x="11864" y="3931"/>
                      <a:pt x="11825" y="3931"/>
                    </a:cubicBezTo>
                    <a:cubicBezTo>
                      <a:pt x="11525" y="3921"/>
                      <a:pt x="11193" y="3889"/>
                      <a:pt x="10892" y="3785"/>
                    </a:cubicBezTo>
                    <a:cubicBezTo>
                      <a:pt x="10674" y="3713"/>
                      <a:pt x="10716" y="3381"/>
                      <a:pt x="10954" y="3360"/>
                    </a:cubicBezTo>
                    <a:cubicBezTo>
                      <a:pt x="11004" y="3355"/>
                      <a:pt x="11054" y="3353"/>
                      <a:pt x="11103" y="3353"/>
                    </a:cubicBezTo>
                    <a:cubicBezTo>
                      <a:pt x="11352" y="3353"/>
                      <a:pt x="11596" y="3412"/>
                      <a:pt x="11846" y="3464"/>
                    </a:cubicBezTo>
                    <a:cubicBezTo>
                      <a:pt x="12106" y="3526"/>
                      <a:pt x="12386" y="3589"/>
                      <a:pt x="12676" y="3589"/>
                    </a:cubicBezTo>
                    <a:cubicBezTo>
                      <a:pt x="13568" y="3568"/>
                      <a:pt x="14160" y="3340"/>
                      <a:pt x="14854" y="2790"/>
                    </a:cubicBezTo>
                    <a:cubicBezTo>
                      <a:pt x="15197" y="2520"/>
                      <a:pt x="16514" y="788"/>
                      <a:pt x="15467" y="643"/>
                    </a:cubicBezTo>
                    <a:cubicBezTo>
                      <a:pt x="15452" y="641"/>
                      <a:pt x="15438" y="640"/>
                      <a:pt x="15422" y="640"/>
                    </a:cubicBezTo>
                    <a:cubicBezTo>
                      <a:pt x="14896" y="640"/>
                      <a:pt x="13834" y="1832"/>
                      <a:pt x="13340" y="2063"/>
                    </a:cubicBezTo>
                    <a:cubicBezTo>
                      <a:pt x="12800" y="2302"/>
                      <a:pt x="12240" y="2499"/>
                      <a:pt x="11670" y="2655"/>
                    </a:cubicBezTo>
                    <a:cubicBezTo>
                      <a:pt x="11647" y="2662"/>
                      <a:pt x="11625" y="2665"/>
                      <a:pt x="11604" y="2665"/>
                    </a:cubicBezTo>
                    <a:cubicBezTo>
                      <a:pt x="11407" y="2665"/>
                      <a:pt x="11306" y="2381"/>
                      <a:pt x="11493" y="2250"/>
                    </a:cubicBezTo>
                    <a:cubicBezTo>
                      <a:pt x="11961" y="1970"/>
                      <a:pt x="12583" y="1701"/>
                      <a:pt x="12821" y="1535"/>
                    </a:cubicBezTo>
                    <a:cubicBezTo>
                      <a:pt x="12894" y="1493"/>
                      <a:pt x="12987" y="1420"/>
                      <a:pt x="13102" y="1327"/>
                    </a:cubicBezTo>
                    <a:cubicBezTo>
                      <a:pt x="13630" y="922"/>
                      <a:pt x="14450" y="155"/>
                      <a:pt x="13672" y="10"/>
                    </a:cubicBezTo>
                    <a:cubicBezTo>
                      <a:pt x="13637" y="4"/>
                      <a:pt x="13603" y="1"/>
                      <a:pt x="13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439;p54">
                <a:extLst>
                  <a:ext uri="{FF2B5EF4-FFF2-40B4-BE49-F238E27FC236}">
                    <a16:creationId xmlns:a16="http://schemas.microsoft.com/office/drawing/2014/main" id="{B8C55143-4E32-431A-B7A5-C1D82F58627C}"/>
                  </a:ext>
                </a:extLst>
              </p:cNvPr>
              <p:cNvSpPr/>
              <p:nvPr/>
            </p:nvSpPr>
            <p:spPr>
              <a:xfrm>
                <a:off x="5741037" y="2922806"/>
                <a:ext cx="3683" cy="3098"/>
              </a:xfrm>
              <a:custGeom>
                <a:avLst/>
                <a:gdLst/>
                <a:ahLst/>
                <a:cxnLst/>
                <a:rect l="l" t="t" r="r" b="b"/>
                <a:pathLst>
                  <a:path w="63" h="53" extrusionOk="0">
                    <a:moveTo>
                      <a:pt x="63" y="1"/>
                    </a:moveTo>
                    <a:lnTo>
                      <a:pt x="63" y="1"/>
                    </a:lnTo>
                    <a:cubicBezTo>
                      <a:pt x="42" y="22"/>
                      <a:pt x="21" y="42"/>
                      <a:pt x="0" y="52"/>
                    </a:cubicBezTo>
                    <a:cubicBezTo>
                      <a:pt x="21" y="42"/>
                      <a:pt x="42" y="22"/>
                      <a:pt x="63" y="1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40;p54">
                <a:extLst>
                  <a:ext uri="{FF2B5EF4-FFF2-40B4-BE49-F238E27FC236}">
                    <a16:creationId xmlns:a16="http://schemas.microsoft.com/office/drawing/2014/main" id="{561D56C1-71EA-48A8-B2BF-E22C375FBB96}"/>
                  </a:ext>
                </a:extLst>
              </p:cNvPr>
              <p:cNvSpPr/>
              <p:nvPr/>
            </p:nvSpPr>
            <p:spPr>
              <a:xfrm>
                <a:off x="5480927" y="3242946"/>
                <a:ext cx="1286" cy="2513"/>
              </a:xfrm>
              <a:custGeom>
                <a:avLst/>
                <a:gdLst/>
                <a:ahLst/>
                <a:cxnLst/>
                <a:rect l="l" t="t" r="r" b="b"/>
                <a:pathLst>
                  <a:path w="22" h="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1"/>
                      <a:pt x="11" y="32"/>
                      <a:pt x="1" y="42"/>
                    </a:cubicBezTo>
                    <a:cubicBezTo>
                      <a:pt x="11" y="32"/>
                      <a:pt x="22" y="11"/>
                      <a:pt x="22" y="1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41;p54">
                <a:extLst>
                  <a:ext uri="{FF2B5EF4-FFF2-40B4-BE49-F238E27FC236}">
                    <a16:creationId xmlns:a16="http://schemas.microsoft.com/office/drawing/2014/main" id="{9A0A0C0A-E282-4FF9-9E7D-04F0460145FE}"/>
                  </a:ext>
                </a:extLst>
              </p:cNvPr>
              <p:cNvSpPr/>
              <p:nvPr/>
            </p:nvSpPr>
            <p:spPr>
              <a:xfrm>
                <a:off x="5399679" y="3352076"/>
                <a:ext cx="643" cy="1286"/>
              </a:xfrm>
              <a:custGeom>
                <a:avLst/>
                <a:gdLst/>
                <a:ahLst/>
                <a:cxnLst/>
                <a:rect l="l" t="t" r="r" b="b"/>
                <a:pathLst>
                  <a:path w="11" h="22" extrusionOk="0">
                    <a:moveTo>
                      <a:pt x="11" y="1"/>
                    </a:moveTo>
                    <a:cubicBezTo>
                      <a:pt x="11" y="1"/>
                      <a:pt x="11" y="11"/>
                      <a:pt x="1" y="22"/>
                    </a:cubicBezTo>
                    <a:cubicBezTo>
                      <a:pt x="11" y="11"/>
                      <a:pt x="11" y="1"/>
                      <a:pt x="11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442;p54">
                <a:extLst>
                  <a:ext uri="{FF2B5EF4-FFF2-40B4-BE49-F238E27FC236}">
                    <a16:creationId xmlns:a16="http://schemas.microsoft.com/office/drawing/2014/main" id="{BD1ADC4F-7DB4-4392-B0D3-9F0CC89ABE5E}"/>
                  </a:ext>
                </a:extLst>
              </p:cNvPr>
              <p:cNvSpPr/>
              <p:nvPr/>
            </p:nvSpPr>
            <p:spPr>
              <a:xfrm>
                <a:off x="5400264" y="3327234"/>
                <a:ext cx="11632" cy="24901"/>
              </a:xfrm>
              <a:custGeom>
                <a:avLst/>
                <a:gdLst/>
                <a:ahLst/>
                <a:cxnLst/>
                <a:rect l="l" t="t" r="r" b="b"/>
                <a:pathLst>
                  <a:path w="199" h="426" extrusionOk="0">
                    <a:moveTo>
                      <a:pt x="198" y="0"/>
                    </a:moveTo>
                    <a:lnTo>
                      <a:pt x="198" y="0"/>
                    </a:lnTo>
                    <a:cubicBezTo>
                      <a:pt x="137" y="134"/>
                      <a:pt x="75" y="278"/>
                      <a:pt x="3" y="422"/>
                    </a:cubicBezTo>
                    <a:lnTo>
                      <a:pt x="3" y="422"/>
                    </a:lnTo>
                    <a:lnTo>
                      <a:pt x="95" y="239"/>
                    </a:lnTo>
                    <a:cubicBezTo>
                      <a:pt x="125" y="156"/>
                      <a:pt x="167" y="73"/>
                      <a:pt x="198" y="0"/>
                    </a:cubicBezTo>
                    <a:close/>
                    <a:moveTo>
                      <a:pt x="3" y="422"/>
                    </a:moveTo>
                    <a:lnTo>
                      <a:pt x="1" y="426"/>
                    </a:lnTo>
                    <a:cubicBezTo>
                      <a:pt x="1" y="425"/>
                      <a:pt x="2" y="423"/>
                      <a:pt x="3" y="422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443;p54">
                <a:extLst>
                  <a:ext uri="{FF2B5EF4-FFF2-40B4-BE49-F238E27FC236}">
                    <a16:creationId xmlns:a16="http://schemas.microsoft.com/office/drawing/2014/main" id="{E304E66F-BDCA-4AF8-A14A-11E4A4028603}"/>
                  </a:ext>
                </a:extLst>
              </p:cNvPr>
              <p:cNvSpPr/>
              <p:nvPr/>
            </p:nvSpPr>
            <p:spPr>
              <a:xfrm>
                <a:off x="5734373" y="2884578"/>
                <a:ext cx="5495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94" h="74" extrusionOk="0">
                    <a:moveTo>
                      <a:pt x="94" y="1"/>
                    </a:moveTo>
                    <a:cubicBezTo>
                      <a:pt x="63" y="22"/>
                      <a:pt x="31" y="53"/>
                      <a:pt x="1" y="74"/>
                    </a:cubicBezTo>
                    <a:cubicBezTo>
                      <a:pt x="31" y="53"/>
                      <a:pt x="63" y="22"/>
                      <a:pt x="94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444;p54">
                <a:extLst>
                  <a:ext uri="{FF2B5EF4-FFF2-40B4-BE49-F238E27FC236}">
                    <a16:creationId xmlns:a16="http://schemas.microsoft.com/office/drawing/2014/main" id="{CE06D8FB-5059-4EE5-AA2B-199487E9337A}"/>
                  </a:ext>
                </a:extLst>
              </p:cNvPr>
              <p:cNvSpPr/>
              <p:nvPr/>
            </p:nvSpPr>
            <p:spPr>
              <a:xfrm>
                <a:off x="5556154" y="3064084"/>
                <a:ext cx="9762" cy="1338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29" extrusionOk="0">
                    <a:moveTo>
                      <a:pt x="166" y="0"/>
                    </a:moveTo>
                    <a:cubicBezTo>
                      <a:pt x="114" y="83"/>
                      <a:pt x="52" y="156"/>
                      <a:pt x="0" y="229"/>
                    </a:cubicBezTo>
                    <a:cubicBezTo>
                      <a:pt x="52" y="156"/>
                      <a:pt x="114" y="83"/>
                      <a:pt x="166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445;p54">
                <a:extLst>
                  <a:ext uri="{FF2B5EF4-FFF2-40B4-BE49-F238E27FC236}">
                    <a16:creationId xmlns:a16="http://schemas.microsoft.com/office/drawing/2014/main" id="{78E22841-2DAC-42E4-8847-563505C0C5B0}"/>
                  </a:ext>
                </a:extLst>
              </p:cNvPr>
              <p:cNvSpPr/>
              <p:nvPr/>
            </p:nvSpPr>
            <p:spPr>
              <a:xfrm>
                <a:off x="5565857" y="3059875"/>
                <a:ext cx="3040" cy="4267"/>
              </a:xfrm>
              <a:custGeom>
                <a:avLst/>
                <a:gdLst/>
                <a:ahLst/>
                <a:cxnLst/>
                <a:rect l="l" t="t" r="r" b="b"/>
                <a:pathLst>
                  <a:path w="52" h="73" extrusionOk="0">
                    <a:moveTo>
                      <a:pt x="51" y="0"/>
                    </a:moveTo>
                    <a:cubicBezTo>
                      <a:pt x="42" y="31"/>
                      <a:pt x="21" y="52"/>
                      <a:pt x="0" y="72"/>
                    </a:cubicBezTo>
                    <a:lnTo>
                      <a:pt x="0" y="72"/>
                    </a:lnTo>
                    <a:cubicBezTo>
                      <a:pt x="21" y="52"/>
                      <a:pt x="42" y="31"/>
                      <a:pt x="51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446;p54">
                <a:extLst>
                  <a:ext uri="{FF2B5EF4-FFF2-40B4-BE49-F238E27FC236}">
                    <a16:creationId xmlns:a16="http://schemas.microsoft.com/office/drawing/2014/main" id="{FEC1C5B2-49AF-4D53-A078-0216483B259B}"/>
                  </a:ext>
                </a:extLst>
              </p:cNvPr>
              <p:cNvSpPr/>
              <p:nvPr/>
            </p:nvSpPr>
            <p:spPr>
              <a:xfrm>
                <a:off x="5955671" y="2768201"/>
                <a:ext cx="14029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240" h="63" extrusionOk="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29" y="3"/>
                      <a:pt x="218" y="6"/>
                      <a:pt x="208" y="8"/>
                    </a:cubicBezTo>
                    <a:lnTo>
                      <a:pt x="208" y="8"/>
                    </a:lnTo>
                    <a:cubicBezTo>
                      <a:pt x="218" y="6"/>
                      <a:pt x="229" y="4"/>
                      <a:pt x="239" y="0"/>
                    </a:cubicBezTo>
                    <a:close/>
                    <a:moveTo>
                      <a:pt x="208" y="8"/>
                    </a:moveTo>
                    <a:cubicBezTo>
                      <a:pt x="187" y="12"/>
                      <a:pt x="167" y="14"/>
                      <a:pt x="146" y="21"/>
                    </a:cubicBezTo>
                    <a:cubicBezTo>
                      <a:pt x="140" y="24"/>
                      <a:pt x="133" y="27"/>
                      <a:pt x="127" y="30"/>
                    </a:cubicBezTo>
                    <a:lnTo>
                      <a:pt x="127" y="30"/>
                    </a:lnTo>
                    <a:cubicBezTo>
                      <a:pt x="153" y="23"/>
                      <a:pt x="180" y="15"/>
                      <a:pt x="208" y="8"/>
                    </a:cubicBezTo>
                    <a:close/>
                    <a:moveTo>
                      <a:pt x="127" y="30"/>
                    </a:moveTo>
                    <a:cubicBezTo>
                      <a:pt x="85" y="41"/>
                      <a:pt x="44" y="52"/>
                      <a:pt x="1" y="63"/>
                    </a:cubicBezTo>
                    <a:cubicBezTo>
                      <a:pt x="45" y="54"/>
                      <a:pt x="89" y="45"/>
                      <a:pt x="127" y="3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447;p54">
                <a:extLst>
                  <a:ext uri="{FF2B5EF4-FFF2-40B4-BE49-F238E27FC236}">
                    <a16:creationId xmlns:a16="http://schemas.microsoft.com/office/drawing/2014/main" id="{534FE600-9095-4F7D-A33B-B4E00BBBDBFC}"/>
                  </a:ext>
                </a:extLst>
              </p:cNvPr>
              <p:cNvSpPr/>
              <p:nvPr/>
            </p:nvSpPr>
            <p:spPr>
              <a:xfrm>
                <a:off x="5848354" y="2803330"/>
                <a:ext cx="26128" cy="12860"/>
              </a:xfrm>
              <a:custGeom>
                <a:avLst/>
                <a:gdLst/>
                <a:ahLst/>
                <a:cxnLst/>
                <a:rect l="l" t="t" r="r" b="b"/>
                <a:pathLst>
                  <a:path w="447" h="220" extrusionOk="0">
                    <a:moveTo>
                      <a:pt x="447" y="1"/>
                    </a:moveTo>
                    <a:lnTo>
                      <a:pt x="447" y="1"/>
                    </a:lnTo>
                    <a:cubicBezTo>
                      <a:pt x="442" y="3"/>
                      <a:pt x="438" y="5"/>
                      <a:pt x="434" y="7"/>
                    </a:cubicBezTo>
                    <a:lnTo>
                      <a:pt x="434" y="7"/>
                    </a:lnTo>
                    <a:cubicBezTo>
                      <a:pt x="438" y="5"/>
                      <a:pt x="442" y="3"/>
                      <a:pt x="447" y="1"/>
                    </a:cubicBezTo>
                    <a:close/>
                    <a:moveTo>
                      <a:pt x="434" y="7"/>
                    </a:moveTo>
                    <a:lnTo>
                      <a:pt x="434" y="7"/>
                    </a:lnTo>
                    <a:cubicBezTo>
                      <a:pt x="423" y="12"/>
                      <a:pt x="415" y="13"/>
                      <a:pt x="408" y="19"/>
                    </a:cubicBezTo>
                    <a:lnTo>
                      <a:pt x="408" y="19"/>
                    </a:lnTo>
                    <a:cubicBezTo>
                      <a:pt x="417" y="15"/>
                      <a:pt x="425" y="11"/>
                      <a:pt x="434" y="7"/>
                    </a:cubicBezTo>
                    <a:close/>
                    <a:moveTo>
                      <a:pt x="408" y="19"/>
                    </a:moveTo>
                    <a:lnTo>
                      <a:pt x="408" y="19"/>
                    </a:lnTo>
                    <a:cubicBezTo>
                      <a:pt x="382" y="31"/>
                      <a:pt x="356" y="44"/>
                      <a:pt x="331" y="56"/>
                    </a:cubicBezTo>
                    <a:lnTo>
                      <a:pt x="331" y="56"/>
                    </a:lnTo>
                    <a:cubicBezTo>
                      <a:pt x="356" y="45"/>
                      <a:pt x="380" y="33"/>
                      <a:pt x="405" y="22"/>
                    </a:cubicBezTo>
                    <a:cubicBezTo>
                      <a:pt x="406" y="21"/>
                      <a:pt x="407" y="20"/>
                      <a:pt x="408" y="19"/>
                    </a:cubicBezTo>
                    <a:close/>
                    <a:moveTo>
                      <a:pt x="331" y="56"/>
                    </a:moveTo>
                    <a:lnTo>
                      <a:pt x="331" y="56"/>
                    </a:lnTo>
                    <a:cubicBezTo>
                      <a:pt x="221" y="107"/>
                      <a:pt x="111" y="160"/>
                      <a:pt x="1" y="219"/>
                    </a:cubicBezTo>
                    <a:cubicBezTo>
                      <a:pt x="109" y="165"/>
                      <a:pt x="218" y="110"/>
                      <a:pt x="331" y="56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448;p54">
                <a:extLst>
                  <a:ext uri="{FF2B5EF4-FFF2-40B4-BE49-F238E27FC236}">
                    <a16:creationId xmlns:a16="http://schemas.microsoft.com/office/drawing/2014/main" id="{45EE30A2-4C9E-4DFA-A239-9C28BD0A3097}"/>
                  </a:ext>
                </a:extLst>
              </p:cNvPr>
              <p:cNvSpPr/>
              <p:nvPr/>
            </p:nvSpPr>
            <p:spPr>
              <a:xfrm>
                <a:off x="5613729" y="2987687"/>
                <a:ext cx="14613" cy="170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91" extrusionOk="0">
                    <a:moveTo>
                      <a:pt x="249" y="0"/>
                    </a:moveTo>
                    <a:lnTo>
                      <a:pt x="249" y="0"/>
                    </a:lnTo>
                    <a:cubicBezTo>
                      <a:pt x="166" y="94"/>
                      <a:pt x="83" y="187"/>
                      <a:pt x="0" y="291"/>
                    </a:cubicBezTo>
                    <a:cubicBezTo>
                      <a:pt x="83" y="187"/>
                      <a:pt x="166" y="94"/>
                      <a:pt x="249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449;p54">
                <a:extLst>
                  <a:ext uri="{FF2B5EF4-FFF2-40B4-BE49-F238E27FC236}">
                    <a16:creationId xmlns:a16="http://schemas.microsoft.com/office/drawing/2014/main" id="{275BABA8-ED7A-498B-B334-37CBB7DC2A24}"/>
                  </a:ext>
                </a:extLst>
              </p:cNvPr>
              <p:cNvSpPr/>
              <p:nvPr/>
            </p:nvSpPr>
            <p:spPr>
              <a:xfrm>
                <a:off x="5628284" y="2979212"/>
                <a:ext cx="7950" cy="85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6" extrusionOk="0">
                    <a:moveTo>
                      <a:pt x="135" y="0"/>
                    </a:moveTo>
                    <a:cubicBezTo>
                      <a:pt x="94" y="52"/>
                      <a:pt x="52" y="94"/>
                      <a:pt x="0" y="145"/>
                    </a:cubicBezTo>
                    <a:lnTo>
                      <a:pt x="0" y="145"/>
                    </a:lnTo>
                    <a:cubicBezTo>
                      <a:pt x="52" y="94"/>
                      <a:pt x="94" y="52"/>
                      <a:pt x="135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450;p54">
                <a:extLst>
                  <a:ext uri="{FF2B5EF4-FFF2-40B4-BE49-F238E27FC236}">
                    <a16:creationId xmlns:a16="http://schemas.microsoft.com/office/drawing/2014/main" id="{2DA2AE19-42AF-4D57-9B65-EF5F032CB8C1}"/>
                  </a:ext>
                </a:extLst>
              </p:cNvPr>
              <p:cNvSpPr/>
              <p:nvPr/>
            </p:nvSpPr>
            <p:spPr>
              <a:xfrm>
                <a:off x="5613729" y="3004638"/>
                <a:ext cx="58" cy="5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451;p54">
                <a:extLst>
                  <a:ext uri="{FF2B5EF4-FFF2-40B4-BE49-F238E27FC236}">
                    <a16:creationId xmlns:a16="http://schemas.microsoft.com/office/drawing/2014/main" id="{884C5AA6-E50F-4904-AC3D-C5CC182A016B}"/>
                  </a:ext>
                </a:extLst>
              </p:cNvPr>
              <p:cNvSpPr/>
              <p:nvPr/>
            </p:nvSpPr>
            <p:spPr>
              <a:xfrm>
                <a:off x="5604611" y="3004638"/>
                <a:ext cx="9177" cy="10405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78" extrusionOk="0">
                    <a:moveTo>
                      <a:pt x="156" y="1"/>
                    </a:moveTo>
                    <a:cubicBezTo>
                      <a:pt x="105" y="63"/>
                      <a:pt x="52" y="115"/>
                      <a:pt x="1" y="178"/>
                    </a:cubicBezTo>
                    <a:lnTo>
                      <a:pt x="1" y="178"/>
                    </a:lnTo>
                    <a:cubicBezTo>
                      <a:pt x="52" y="115"/>
                      <a:pt x="105" y="63"/>
                      <a:pt x="156" y="1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452;p54">
                <a:extLst>
                  <a:ext uri="{FF2B5EF4-FFF2-40B4-BE49-F238E27FC236}">
                    <a16:creationId xmlns:a16="http://schemas.microsoft.com/office/drawing/2014/main" id="{1CFC5214-48B4-4BD2-AA26-8A3FEA2FC296}"/>
                  </a:ext>
                </a:extLst>
              </p:cNvPr>
              <p:cNvSpPr/>
              <p:nvPr/>
            </p:nvSpPr>
            <p:spPr>
              <a:xfrm>
                <a:off x="5491857" y="3159886"/>
                <a:ext cx="9762" cy="1578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70" extrusionOk="0">
                    <a:moveTo>
                      <a:pt x="167" y="0"/>
                    </a:moveTo>
                    <a:cubicBezTo>
                      <a:pt x="114" y="94"/>
                      <a:pt x="52" y="177"/>
                      <a:pt x="1" y="270"/>
                    </a:cubicBezTo>
                    <a:cubicBezTo>
                      <a:pt x="52" y="177"/>
                      <a:pt x="114" y="94"/>
                      <a:pt x="167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453;p54">
                <a:extLst>
                  <a:ext uri="{FF2B5EF4-FFF2-40B4-BE49-F238E27FC236}">
                    <a16:creationId xmlns:a16="http://schemas.microsoft.com/office/drawing/2014/main" id="{A6F3D241-B17C-4B64-9355-F1117221DD14}"/>
                  </a:ext>
                </a:extLst>
              </p:cNvPr>
              <p:cNvSpPr/>
              <p:nvPr/>
            </p:nvSpPr>
            <p:spPr>
              <a:xfrm>
                <a:off x="5501560" y="3146559"/>
                <a:ext cx="8534" cy="13386"/>
              </a:xfrm>
              <a:custGeom>
                <a:avLst/>
                <a:gdLst/>
                <a:ahLst/>
                <a:cxnLst/>
                <a:rect l="l" t="t" r="r" b="b"/>
                <a:pathLst>
                  <a:path w="146" h="229" extrusionOk="0">
                    <a:moveTo>
                      <a:pt x="146" y="0"/>
                    </a:moveTo>
                    <a:lnTo>
                      <a:pt x="146" y="0"/>
                    </a:lnTo>
                    <a:cubicBezTo>
                      <a:pt x="93" y="73"/>
                      <a:pt x="42" y="156"/>
                      <a:pt x="1" y="228"/>
                    </a:cubicBezTo>
                    <a:cubicBezTo>
                      <a:pt x="52" y="156"/>
                      <a:pt x="93" y="73"/>
                      <a:pt x="146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454;p54">
                <a:extLst>
                  <a:ext uri="{FF2B5EF4-FFF2-40B4-BE49-F238E27FC236}">
                    <a16:creationId xmlns:a16="http://schemas.microsoft.com/office/drawing/2014/main" id="{882A2145-5343-4897-8D15-2C787530966E}"/>
                  </a:ext>
                </a:extLst>
              </p:cNvPr>
              <p:cNvSpPr/>
              <p:nvPr/>
            </p:nvSpPr>
            <p:spPr>
              <a:xfrm>
                <a:off x="5536105" y="3077411"/>
                <a:ext cx="20108" cy="28583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89" extrusionOk="0">
                    <a:moveTo>
                      <a:pt x="343" y="1"/>
                    </a:moveTo>
                    <a:cubicBezTo>
                      <a:pt x="229" y="167"/>
                      <a:pt x="115" y="323"/>
                      <a:pt x="0" y="488"/>
                    </a:cubicBezTo>
                    <a:lnTo>
                      <a:pt x="0" y="488"/>
                    </a:lnTo>
                    <a:cubicBezTo>
                      <a:pt x="115" y="323"/>
                      <a:pt x="229" y="167"/>
                      <a:pt x="343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455;p54">
                <a:extLst>
                  <a:ext uri="{FF2B5EF4-FFF2-40B4-BE49-F238E27FC236}">
                    <a16:creationId xmlns:a16="http://schemas.microsoft.com/office/drawing/2014/main" id="{5DF8CC63-7B86-4720-90A7-1477E462CF58}"/>
                  </a:ext>
                </a:extLst>
              </p:cNvPr>
              <p:cNvSpPr/>
              <p:nvPr/>
            </p:nvSpPr>
            <p:spPr>
              <a:xfrm>
                <a:off x="5526402" y="3105935"/>
                <a:ext cx="9762" cy="14613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50" extrusionOk="0">
                    <a:moveTo>
                      <a:pt x="166" y="0"/>
                    </a:moveTo>
                    <a:cubicBezTo>
                      <a:pt x="115" y="83"/>
                      <a:pt x="63" y="166"/>
                      <a:pt x="0" y="249"/>
                    </a:cubicBezTo>
                    <a:lnTo>
                      <a:pt x="0" y="249"/>
                    </a:lnTo>
                    <a:cubicBezTo>
                      <a:pt x="63" y="166"/>
                      <a:pt x="115" y="83"/>
                      <a:pt x="166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456;p54">
                <a:extLst>
                  <a:ext uri="{FF2B5EF4-FFF2-40B4-BE49-F238E27FC236}">
                    <a16:creationId xmlns:a16="http://schemas.microsoft.com/office/drawing/2014/main" id="{F33F385C-B330-4241-9BFB-BDF358B91783}"/>
                  </a:ext>
                </a:extLst>
              </p:cNvPr>
              <p:cNvSpPr/>
              <p:nvPr/>
            </p:nvSpPr>
            <p:spPr>
              <a:xfrm>
                <a:off x="5428145" y="3289649"/>
                <a:ext cx="1929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74" extrusionOk="0">
                    <a:moveTo>
                      <a:pt x="32" y="0"/>
                    </a:moveTo>
                    <a:cubicBezTo>
                      <a:pt x="22" y="21"/>
                      <a:pt x="12" y="52"/>
                      <a:pt x="1" y="73"/>
                    </a:cubicBezTo>
                    <a:lnTo>
                      <a:pt x="1" y="73"/>
                    </a:lnTo>
                    <a:cubicBezTo>
                      <a:pt x="12" y="52"/>
                      <a:pt x="22" y="21"/>
                      <a:pt x="32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457;p54">
                <a:extLst>
                  <a:ext uri="{FF2B5EF4-FFF2-40B4-BE49-F238E27FC236}">
                    <a16:creationId xmlns:a16="http://schemas.microsoft.com/office/drawing/2014/main" id="{FF258920-BFD1-48D9-8DC6-F2B4AC6C58E0}"/>
                  </a:ext>
                </a:extLst>
              </p:cNvPr>
              <p:cNvSpPr/>
              <p:nvPr/>
            </p:nvSpPr>
            <p:spPr>
              <a:xfrm>
                <a:off x="5479758" y="3175610"/>
                <a:ext cx="12158" cy="20692"/>
              </a:xfrm>
              <a:custGeom>
                <a:avLst/>
                <a:gdLst/>
                <a:ahLst/>
                <a:cxnLst/>
                <a:rect l="l" t="t" r="r" b="b"/>
                <a:pathLst>
                  <a:path w="208" h="354" extrusionOk="0">
                    <a:moveTo>
                      <a:pt x="208" y="1"/>
                    </a:moveTo>
                    <a:cubicBezTo>
                      <a:pt x="135" y="116"/>
                      <a:pt x="72" y="240"/>
                      <a:pt x="0" y="354"/>
                    </a:cubicBezTo>
                    <a:lnTo>
                      <a:pt x="0" y="354"/>
                    </a:lnTo>
                    <a:cubicBezTo>
                      <a:pt x="72" y="240"/>
                      <a:pt x="135" y="116"/>
                      <a:pt x="208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458;p54">
                <a:extLst>
                  <a:ext uri="{FF2B5EF4-FFF2-40B4-BE49-F238E27FC236}">
                    <a16:creationId xmlns:a16="http://schemas.microsoft.com/office/drawing/2014/main" id="{8335AE13-7AE0-4EF0-BFEC-61693D1EA838}"/>
                  </a:ext>
                </a:extLst>
              </p:cNvPr>
              <p:cNvSpPr/>
              <p:nvPr/>
            </p:nvSpPr>
            <p:spPr>
              <a:xfrm>
                <a:off x="5473679" y="3196243"/>
                <a:ext cx="6138" cy="1098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88" extrusionOk="0">
                    <a:moveTo>
                      <a:pt x="104" y="1"/>
                    </a:moveTo>
                    <a:cubicBezTo>
                      <a:pt x="73" y="63"/>
                      <a:pt x="31" y="125"/>
                      <a:pt x="0" y="187"/>
                    </a:cubicBezTo>
                    <a:lnTo>
                      <a:pt x="0" y="187"/>
                    </a:lnTo>
                    <a:cubicBezTo>
                      <a:pt x="31" y="125"/>
                      <a:pt x="73" y="63"/>
                      <a:pt x="104" y="1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459;p54">
                <a:extLst>
                  <a:ext uri="{FF2B5EF4-FFF2-40B4-BE49-F238E27FC236}">
                    <a16:creationId xmlns:a16="http://schemas.microsoft.com/office/drawing/2014/main" id="{10D05249-B63A-412B-AF0E-1ACC75FAD27E}"/>
                  </a:ext>
                </a:extLst>
              </p:cNvPr>
              <p:cNvSpPr/>
              <p:nvPr/>
            </p:nvSpPr>
            <p:spPr>
              <a:xfrm>
                <a:off x="5312411" y="2998033"/>
                <a:ext cx="150398" cy="38140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525" extrusionOk="0">
                    <a:moveTo>
                      <a:pt x="1400" y="0"/>
                    </a:moveTo>
                    <a:cubicBezTo>
                      <a:pt x="249" y="1670"/>
                      <a:pt x="0" y="3807"/>
                      <a:pt x="819" y="5674"/>
                    </a:cubicBezTo>
                    <a:cubicBezTo>
                      <a:pt x="944" y="5975"/>
                      <a:pt x="1100" y="6265"/>
                      <a:pt x="1296" y="6524"/>
                    </a:cubicBezTo>
                    <a:cubicBezTo>
                      <a:pt x="1328" y="6452"/>
                      <a:pt x="1359" y="6379"/>
                      <a:pt x="1400" y="6296"/>
                    </a:cubicBezTo>
                    <a:lnTo>
                      <a:pt x="1494" y="6079"/>
                    </a:lnTo>
                    <a:cubicBezTo>
                      <a:pt x="1566" y="5923"/>
                      <a:pt x="1639" y="5777"/>
                      <a:pt x="1701" y="5632"/>
                    </a:cubicBezTo>
                    <a:cubicBezTo>
                      <a:pt x="1525" y="5259"/>
                      <a:pt x="1151" y="4440"/>
                      <a:pt x="996" y="3631"/>
                    </a:cubicBezTo>
                    <a:cubicBezTo>
                      <a:pt x="972" y="3522"/>
                      <a:pt x="1056" y="3456"/>
                      <a:pt x="1141" y="3456"/>
                    </a:cubicBezTo>
                    <a:cubicBezTo>
                      <a:pt x="1203" y="3456"/>
                      <a:pt x="1264" y="3490"/>
                      <a:pt x="1286" y="3568"/>
                    </a:cubicBezTo>
                    <a:cubicBezTo>
                      <a:pt x="1411" y="4076"/>
                      <a:pt x="1618" y="4647"/>
                      <a:pt x="1939" y="5145"/>
                    </a:cubicBezTo>
                    <a:cubicBezTo>
                      <a:pt x="1960" y="5093"/>
                      <a:pt x="1992" y="5041"/>
                      <a:pt x="2012" y="4989"/>
                    </a:cubicBezTo>
                    <a:lnTo>
                      <a:pt x="2168" y="4678"/>
                    </a:lnTo>
                    <a:cubicBezTo>
                      <a:pt x="2199" y="4626"/>
                      <a:pt x="2220" y="4574"/>
                      <a:pt x="2251" y="4523"/>
                    </a:cubicBezTo>
                    <a:cubicBezTo>
                      <a:pt x="2271" y="4470"/>
                      <a:pt x="2303" y="4419"/>
                      <a:pt x="2334" y="4367"/>
                    </a:cubicBezTo>
                    <a:cubicBezTo>
                      <a:pt x="2354" y="4325"/>
                      <a:pt x="2386" y="4274"/>
                      <a:pt x="2407" y="4222"/>
                    </a:cubicBezTo>
                    <a:cubicBezTo>
                      <a:pt x="2437" y="4170"/>
                      <a:pt x="2469" y="4118"/>
                      <a:pt x="2490" y="4066"/>
                    </a:cubicBezTo>
                    <a:cubicBezTo>
                      <a:pt x="2520" y="4014"/>
                      <a:pt x="2541" y="3973"/>
                      <a:pt x="2573" y="3921"/>
                    </a:cubicBezTo>
                    <a:cubicBezTo>
                      <a:pt x="2437" y="3724"/>
                      <a:pt x="1504" y="2230"/>
                      <a:pt x="1400" y="0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460;p54">
                <a:extLst>
                  <a:ext uri="{FF2B5EF4-FFF2-40B4-BE49-F238E27FC236}">
                    <a16:creationId xmlns:a16="http://schemas.microsoft.com/office/drawing/2014/main" id="{26EFCCD5-6507-4165-BC39-E1E2F9578DE7}"/>
                  </a:ext>
                </a:extLst>
              </p:cNvPr>
              <p:cNvSpPr/>
              <p:nvPr/>
            </p:nvSpPr>
            <p:spPr>
              <a:xfrm>
                <a:off x="5413591" y="2699812"/>
                <a:ext cx="644030" cy="694182"/>
              </a:xfrm>
              <a:custGeom>
                <a:avLst/>
                <a:gdLst/>
                <a:ahLst/>
                <a:cxnLst/>
                <a:rect l="l" t="t" r="r" b="b"/>
                <a:pathLst>
                  <a:path w="11018" h="11876" extrusionOk="0">
                    <a:moveTo>
                      <a:pt x="8673" y="0"/>
                    </a:moveTo>
                    <a:cubicBezTo>
                      <a:pt x="8430" y="0"/>
                      <a:pt x="8184" y="14"/>
                      <a:pt x="7937" y="40"/>
                    </a:cubicBezTo>
                    <a:cubicBezTo>
                      <a:pt x="7646" y="776"/>
                      <a:pt x="7138" y="1938"/>
                      <a:pt x="6702" y="2394"/>
                    </a:cubicBezTo>
                    <a:lnTo>
                      <a:pt x="6858" y="2301"/>
                    </a:lnTo>
                    <a:cubicBezTo>
                      <a:pt x="6899" y="2281"/>
                      <a:pt x="6951" y="2249"/>
                      <a:pt x="6992" y="2228"/>
                    </a:cubicBezTo>
                    <a:cubicBezTo>
                      <a:pt x="7045" y="2198"/>
                      <a:pt x="7086" y="2177"/>
                      <a:pt x="7138" y="2145"/>
                    </a:cubicBezTo>
                    <a:cubicBezTo>
                      <a:pt x="7190" y="2115"/>
                      <a:pt x="7231" y="2094"/>
                      <a:pt x="7283" y="2062"/>
                    </a:cubicBezTo>
                    <a:cubicBezTo>
                      <a:pt x="7335" y="2042"/>
                      <a:pt x="7387" y="2011"/>
                      <a:pt x="7428" y="1990"/>
                    </a:cubicBezTo>
                    <a:cubicBezTo>
                      <a:pt x="7584" y="1917"/>
                      <a:pt x="7729" y="1845"/>
                      <a:pt x="7885" y="1772"/>
                    </a:cubicBezTo>
                    <a:cubicBezTo>
                      <a:pt x="7875" y="1575"/>
                      <a:pt x="7895" y="1253"/>
                      <a:pt x="8061" y="932"/>
                    </a:cubicBezTo>
                    <a:cubicBezTo>
                      <a:pt x="8088" y="874"/>
                      <a:pt x="8138" y="849"/>
                      <a:pt x="8188" y="849"/>
                    </a:cubicBezTo>
                    <a:cubicBezTo>
                      <a:pt x="8274" y="849"/>
                      <a:pt x="8361" y="921"/>
                      <a:pt x="8341" y="1025"/>
                    </a:cubicBezTo>
                    <a:cubicBezTo>
                      <a:pt x="8299" y="1212"/>
                      <a:pt x="8299" y="1409"/>
                      <a:pt x="8382" y="1555"/>
                    </a:cubicBezTo>
                    <a:cubicBezTo>
                      <a:pt x="8559" y="1481"/>
                      <a:pt x="8746" y="1419"/>
                      <a:pt x="8933" y="1347"/>
                    </a:cubicBezTo>
                    <a:cubicBezTo>
                      <a:pt x="8974" y="1336"/>
                      <a:pt x="9016" y="1326"/>
                      <a:pt x="9046" y="1316"/>
                    </a:cubicBezTo>
                    <a:cubicBezTo>
                      <a:pt x="9129" y="1285"/>
                      <a:pt x="9202" y="1264"/>
                      <a:pt x="9275" y="1233"/>
                    </a:cubicBezTo>
                    <a:cubicBezTo>
                      <a:pt x="9357" y="1212"/>
                      <a:pt x="9431" y="1191"/>
                      <a:pt x="9513" y="1170"/>
                    </a:cubicBezTo>
                    <a:cubicBezTo>
                      <a:pt x="9565" y="1150"/>
                      <a:pt x="9617" y="1140"/>
                      <a:pt x="9669" y="1119"/>
                    </a:cubicBezTo>
                    <a:cubicBezTo>
                      <a:pt x="9721" y="1108"/>
                      <a:pt x="9772" y="1098"/>
                      <a:pt x="9825" y="1077"/>
                    </a:cubicBezTo>
                    <a:cubicBezTo>
                      <a:pt x="9959" y="1046"/>
                      <a:pt x="10094" y="1015"/>
                      <a:pt x="10219" y="984"/>
                    </a:cubicBezTo>
                    <a:lnTo>
                      <a:pt x="10219" y="984"/>
                    </a:lnTo>
                    <a:cubicBezTo>
                      <a:pt x="10198" y="994"/>
                      <a:pt x="10157" y="1004"/>
                      <a:pt x="10084" y="1036"/>
                    </a:cubicBezTo>
                    <a:cubicBezTo>
                      <a:pt x="10074" y="1036"/>
                      <a:pt x="10063" y="1046"/>
                      <a:pt x="10063" y="1046"/>
                    </a:cubicBezTo>
                    <a:cubicBezTo>
                      <a:pt x="10021" y="1067"/>
                      <a:pt x="9970" y="1077"/>
                      <a:pt x="9918" y="1108"/>
                    </a:cubicBezTo>
                    <a:cubicBezTo>
                      <a:pt x="9908" y="1108"/>
                      <a:pt x="9897" y="1108"/>
                      <a:pt x="9887" y="1119"/>
                    </a:cubicBezTo>
                    <a:cubicBezTo>
                      <a:pt x="9855" y="1129"/>
                      <a:pt x="9835" y="1140"/>
                      <a:pt x="9793" y="1160"/>
                    </a:cubicBezTo>
                    <a:cubicBezTo>
                      <a:pt x="9783" y="1160"/>
                      <a:pt x="9772" y="1170"/>
                      <a:pt x="9762" y="1170"/>
                    </a:cubicBezTo>
                    <a:cubicBezTo>
                      <a:pt x="9627" y="1233"/>
                      <a:pt x="9472" y="1306"/>
                      <a:pt x="9295" y="1398"/>
                    </a:cubicBezTo>
                    <a:cubicBezTo>
                      <a:pt x="9265" y="1409"/>
                      <a:pt x="9233" y="1430"/>
                      <a:pt x="9202" y="1440"/>
                    </a:cubicBezTo>
                    <a:cubicBezTo>
                      <a:pt x="9099" y="1492"/>
                      <a:pt x="9005" y="1544"/>
                      <a:pt x="8891" y="1606"/>
                    </a:cubicBezTo>
                    <a:cubicBezTo>
                      <a:pt x="8870" y="1617"/>
                      <a:pt x="8860" y="1627"/>
                      <a:pt x="8839" y="1637"/>
                    </a:cubicBezTo>
                    <a:cubicBezTo>
                      <a:pt x="8684" y="1720"/>
                      <a:pt x="8518" y="1813"/>
                      <a:pt x="8352" y="1907"/>
                    </a:cubicBezTo>
                    <a:lnTo>
                      <a:pt x="8258" y="1969"/>
                    </a:lnTo>
                    <a:cubicBezTo>
                      <a:pt x="8237" y="1979"/>
                      <a:pt x="8216" y="1990"/>
                      <a:pt x="8186" y="2000"/>
                    </a:cubicBezTo>
                    <a:cubicBezTo>
                      <a:pt x="8133" y="2042"/>
                      <a:pt x="8071" y="2073"/>
                      <a:pt x="8009" y="2115"/>
                    </a:cubicBezTo>
                    <a:cubicBezTo>
                      <a:pt x="7916" y="2166"/>
                      <a:pt x="7822" y="2228"/>
                      <a:pt x="7729" y="2291"/>
                    </a:cubicBezTo>
                    <a:cubicBezTo>
                      <a:pt x="7709" y="2301"/>
                      <a:pt x="7688" y="2311"/>
                      <a:pt x="7667" y="2332"/>
                    </a:cubicBezTo>
                    <a:cubicBezTo>
                      <a:pt x="7646" y="2343"/>
                      <a:pt x="7615" y="2364"/>
                      <a:pt x="7594" y="2384"/>
                    </a:cubicBezTo>
                    <a:cubicBezTo>
                      <a:pt x="7719" y="2436"/>
                      <a:pt x="7854" y="2477"/>
                      <a:pt x="7988" y="2509"/>
                    </a:cubicBezTo>
                    <a:cubicBezTo>
                      <a:pt x="8206" y="2558"/>
                      <a:pt x="8159" y="2874"/>
                      <a:pt x="7955" y="2874"/>
                    </a:cubicBezTo>
                    <a:cubicBezTo>
                      <a:pt x="7946" y="2874"/>
                      <a:pt x="7936" y="2873"/>
                      <a:pt x="7926" y="2871"/>
                    </a:cubicBezTo>
                    <a:cubicBezTo>
                      <a:pt x="7615" y="2841"/>
                      <a:pt x="7345" y="2758"/>
                      <a:pt x="7148" y="2675"/>
                    </a:cubicBezTo>
                    <a:cubicBezTo>
                      <a:pt x="6982" y="2788"/>
                      <a:pt x="6817" y="2913"/>
                      <a:pt x="6651" y="3037"/>
                    </a:cubicBezTo>
                    <a:cubicBezTo>
                      <a:pt x="6609" y="3069"/>
                      <a:pt x="6568" y="3100"/>
                      <a:pt x="6515" y="3131"/>
                    </a:cubicBezTo>
                    <a:lnTo>
                      <a:pt x="6360" y="3256"/>
                    </a:lnTo>
                    <a:cubicBezTo>
                      <a:pt x="6329" y="3276"/>
                      <a:pt x="6298" y="3307"/>
                      <a:pt x="6266" y="3328"/>
                    </a:cubicBezTo>
                    <a:cubicBezTo>
                      <a:pt x="6215" y="3369"/>
                      <a:pt x="6173" y="3401"/>
                      <a:pt x="6132" y="3432"/>
                    </a:cubicBezTo>
                    <a:cubicBezTo>
                      <a:pt x="6485" y="3650"/>
                      <a:pt x="6909" y="3774"/>
                      <a:pt x="7304" y="3857"/>
                    </a:cubicBezTo>
                    <a:cubicBezTo>
                      <a:pt x="7532" y="3899"/>
                      <a:pt x="7501" y="4220"/>
                      <a:pt x="7273" y="4231"/>
                    </a:cubicBezTo>
                    <a:cubicBezTo>
                      <a:pt x="7258" y="4231"/>
                      <a:pt x="7244" y="4231"/>
                      <a:pt x="7230" y="4231"/>
                    </a:cubicBezTo>
                    <a:cubicBezTo>
                      <a:pt x="6565" y="4231"/>
                      <a:pt x="6031" y="4009"/>
                      <a:pt x="5706" y="3847"/>
                    </a:cubicBezTo>
                    <a:cubicBezTo>
                      <a:pt x="5675" y="3847"/>
                      <a:pt x="5644" y="3847"/>
                      <a:pt x="5623" y="3857"/>
                    </a:cubicBezTo>
                    <a:cubicBezTo>
                      <a:pt x="5572" y="3899"/>
                      <a:pt x="5519" y="3940"/>
                      <a:pt x="5478" y="3971"/>
                    </a:cubicBezTo>
                    <a:cubicBezTo>
                      <a:pt x="5447" y="4003"/>
                      <a:pt x="5427" y="4023"/>
                      <a:pt x="5395" y="4044"/>
                    </a:cubicBezTo>
                    <a:cubicBezTo>
                      <a:pt x="5240" y="4178"/>
                      <a:pt x="5084" y="4324"/>
                      <a:pt x="4918" y="4480"/>
                    </a:cubicBezTo>
                    <a:cubicBezTo>
                      <a:pt x="5281" y="4697"/>
                      <a:pt x="5717" y="4832"/>
                      <a:pt x="6111" y="4905"/>
                    </a:cubicBezTo>
                    <a:cubicBezTo>
                      <a:pt x="6339" y="4946"/>
                      <a:pt x="6308" y="5278"/>
                      <a:pt x="6080" y="5278"/>
                    </a:cubicBezTo>
                    <a:cubicBezTo>
                      <a:pt x="6062" y="5278"/>
                      <a:pt x="6045" y="5278"/>
                      <a:pt x="6028" y="5278"/>
                    </a:cubicBezTo>
                    <a:cubicBezTo>
                      <a:pt x="5428" y="5278"/>
                      <a:pt x="4919" y="5097"/>
                      <a:pt x="4597" y="4936"/>
                    </a:cubicBezTo>
                    <a:lnTo>
                      <a:pt x="4410" y="4967"/>
                    </a:lnTo>
                    <a:cubicBezTo>
                      <a:pt x="4316" y="5071"/>
                      <a:pt x="4212" y="5164"/>
                      <a:pt x="4120" y="5268"/>
                    </a:cubicBezTo>
                    <a:cubicBezTo>
                      <a:pt x="4088" y="5310"/>
                      <a:pt x="4057" y="5340"/>
                      <a:pt x="4026" y="5372"/>
                    </a:cubicBezTo>
                    <a:lnTo>
                      <a:pt x="3995" y="5402"/>
                    </a:lnTo>
                    <a:lnTo>
                      <a:pt x="3933" y="5465"/>
                    </a:lnTo>
                    <a:lnTo>
                      <a:pt x="3901" y="5496"/>
                    </a:lnTo>
                    <a:cubicBezTo>
                      <a:pt x="3881" y="5527"/>
                      <a:pt x="3860" y="5548"/>
                      <a:pt x="3839" y="5568"/>
                    </a:cubicBezTo>
                    <a:cubicBezTo>
                      <a:pt x="3798" y="5621"/>
                      <a:pt x="3756" y="5662"/>
                      <a:pt x="3715" y="5714"/>
                    </a:cubicBezTo>
                    <a:cubicBezTo>
                      <a:pt x="3684" y="5734"/>
                      <a:pt x="3663" y="5766"/>
                      <a:pt x="3632" y="5797"/>
                    </a:cubicBezTo>
                    <a:cubicBezTo>
                      <a:pt x="3622" y="5817"/>
                      <a:pt x="3611" y="5828"/>
                      <a:pt x="3601" y="5838"/>
                    </a:cubicBezTo>
                    <a:cubicBezTo>
                      <a:pt x="3559" y="5880"/>
                      <a:pt x="3528" y="5921"/>
                      <a:pt x="3497" y="5963"/>
                    </a:cubicBezTo>
                    <a:cubicBezTo>
                      <a:pt x="3486" y="5963"/>
                      <a:pt x="3486" y="5963"/>
                      <a:pt x="3486" y="5973"/>
                    </a:cubicBezTo>
                    <a:cubicBezTo>
                      <a:pt x="3445" y="6015"/>
                      <a:pt x="3403" y="6066"/>
                      <a:pt x="3362" y="6108"/>
                    </a:cubicBezTo>
                    <a:cubicBezTo>
                      <a:pt x="3331" y="6139"/>
                      <a:pt x="3310" y="6181"/>
                      <a:pt x="3279" y="6212"/>
                    </a:cubicBezTo>
                    <a:cubicBezTo>
                      <a:pt x="3248" y="6243"/>
                      <a:pt x="3227" y="6274"/>
                      <a:pt x="3207" y="6305"/>
                    </a:cubicBezTo>
                    <a:cubicBezTo>
                      <a:pt x="3175" y="6336"/>
                      <a:pt x="3134" y="6378"/>
                      <a:pt x="3103" y="6419"/>
                    </a:cubicBezTo>
                    <a:lnTo>
                      <a:pt x="3009" y="6544"/>
                    </a:lnTo>
                    <a:lnTo>
                      <a:pt x="2792" y="6824"/>
                    </a:lnTo>
                    <a:cubicBezTo>
                      <a:pt x="2771" y="6845"/>
                      <a:pt x="2750" y="6866"/>
                      <a:pt x="2739" y="6886"/>
                    </a:cubicBezTo>
                    <a:cubicBezTo>
                      <a:pt x="2730" y="6896"/>
                      <a:pt x="2730" y="6896"/>
                      <a:pt x="2730" y="6907"/>
                    </a:cubicBezTo>
                    <a:cubicBezTo>
                      <a:pt x="2698" y="6938"/>
                      <a:pt x="2667" y="6979"/>
                      <a:pt x="2647" y="7011"/>
                    </a:cubicBezTo>
                    <a:cubicBezTo>
                      <a:pt x="2636" y="7031"/>
                      <a:pt x="2626" y="7041"/>
                      <a:pt x="2615" y="7052"/>
                    </a:cubicBezTo>
                    <a:cubicBezTo>
                      <a:pt x="2584" y="7094"/>
                      <a:pt x="2543" y="7145"/>
                      <a:pt x="2511" y="7187"/>
                    </a:cubicBezTo>
                    <a:cubicBezTo>
                      <a:pt x="2481" y="7228"/>
                      <a:pt x="2449" y="7280"/>
                      <a:pt x="2418" y="7322"/>
                    </a:cubicBezTo>
                    <a:cubicBezTo>
                      <a:pt x="2387" y="7363"/>
                      <a:pt x="2356" y="7405"/>
                      <a:pt x="2335" y="7446"/>
                    </a:cubicBezTo>
                    <a:cubicBezTo>
                      <a:pt x="2366" y="7426"/>
                      <a:pt x="2377" y="7415"/>
                      <a:pt x="2377" y="7415"/>
                    </a:cubicBezTo>
                    <a:cubicBezTo>
                      <a:pt x="2377" y="7415"/>
                      <a:pt x="2688" y="7529"/>
                      <a:pt x="3144" y="7633"/>
                    </a:cubicBezTo>
                    <a:cubicBezTo>
                      <a:pt x="3373" y="7682"/>
                      <a:pt x="3316" y="8008"/>
                      <a:pt x="3100" y="8008"/>
                    </a:cubicBezTo>
                    <a:cubicBezTo>
                      <a:pt x="3091" y="8008"/>
                      <a:pt x="3081" y="8008"/>
                      <a:pt x="3071" y="8007"/>
                    </a:cubicBezTo>
                    <a:cubicBezTo>
                      <a:pt x="2771" y="7954"/>
                      <a:pt x="2449" y="7871"/>
                      <a:pt x="2117" y="7747"/>
                    </a:cubicBezTo>
                    <a:cubicBezTo>
                      <a:pt x="2086" y="7799"/>
                      <a:pt x="2055" y="7841"/>
                      <a:pt x="2034" y="7882"/>
                    </a:cubicBezTo>
                    <a:lnTo>
                      <a:pt x="1972" y="7975"/>
                    </a:lnTo>
                    <a:lnTo>
                      <a:pt x="1910" y="8069"/>
                    </a:lnTo>
                    <a:cubicBezTo>
                      <a:pt x="1879" y="8110"/>
                      <a:pt x="1858" y="8141"/>
                      <a:pt x="1837" y="8182"/>
                    </a:cubicBezTo>
                    <a:cubicBezTo>
                      <a:pt x="1806" y="8224"/>
                      <a:pt x="1785" y="8256"/>
                      <a:pt x="1764" y="8297"/>
                    </a:cubicBezTo>
                    <a:cubicBezTo>
                      <a:pt x="1723" y="8359"/>
                      <a:pt x="1692" y="8421"/>
                      <a:pt x="1651" y="8473"/>
                    </a:cubicBezTo>
                    <a:cubicBezTo>
                      <a:pt x="1619" y="8514"/>
                      <a:pt x="1598" y="8567"/>
                      <a:pt x="1568" y="8608"/>
                    </a:cubicBezTo>
                    <a:cubicBezTo>
                      <a:pt x="1506" y="8712"/>
                      <a:pt x="1443" y="8826"/>
                      <a:pt x="1381" y="8929"/>
                    </a:cubicBezTo>
                    <a:cubicBezTo>
                      <a:pt x="1515" y="8971"/>
                      <a:pt x="1713" y="9033"/>
                      <a:pt x="1951" y="9085"/>
                    </a:cubicBezTo>
                    <a:cubicBezTo>
                      <a:pt x="2177" y="9144"/>
                      <a:pt x="2134" y="9462"/>
                      <a:pt x="1918" y="9462"/>
                    </a:cubicBezTo>
                    <a:cubicBezTo>
                      <a:pt x="1906" y="9462"/>
                      <a:pt x="1893" y="9461"/>
                      <a:pt x="1879" y="9459"/>
                    </a:cubicBezTo>
                    <a:cubicBezTo>
                      <a:pt x="1661" y="9417"/>
                      <a:pt x="1423" y="9365"/>
                      <a:pt x="1174" y="9293"/>
                    </a:cubicBezTo>
                    <a:cubicBezTo>
                      <a:pt x="1142" y="9344"/>
                      <a:pt x="1111" y="9407"/>
                      <a:pt x="1080" y="9459"/>
                    </a:cubicBezTo>
                    <a:cubicBezTo>
                      <a:pt x="1070" y="9500"/>
                      <a:pt x="1049" y="9531"/>
                      <a:pt x="1028" y="9572"/>
                    </a:cubicBezTo>
                    <a:cubicBezTo>
                      <a:pt x="935" y="9749"/>
                      <a:pt x="842" y="9925"/>
                      <a:pt x="759" y="10112"/>
                    </a:cubicBezTo>
                    <a:cubicBezTo>
                      <a:pt x="727" y="10164"/>
                      <a:pt x="706" y="10206"/>
                      <a:pt x="686" y="10257"/>
                    </a:cubicBezTo>
                    <a:lnTo>
                      <a:pt x="530" y="10600"/>
                    </a:lnTo>
                    <a:cubicBezTo>
                      <a:pt x="665" y="10589"/>
                      <a:pt x="842" y="10579"/>
                      <a:pt x="1049" y="10558"/>
                    </a:cubicBezTo>
                    <a:cubicBezTo>
                      <a:pt x="1059" y="10557"/>
                      <a:pt x="1069" y="10556"/>
                      <a:pt x="1078" y="10556"/>
                    </a:cubicBezTo>
                    <a:cubicBezTo>
                      <a:pt x="1291" y="10556"/>
                      <a:pt x="1330" y="10892"/>
                      <a:pt x="1101" y="10932"/>
                    </a:cubicBezTo>
                    <a:cubicBezTo>
                      <a:pt x="872" y="10973"/>
                      <a:pt x="613" y="10994"/>
                      <a:pt x="344" y="11004"/>
                    </a:cubicBezTo>
                    <a:cubicBezTo>
                      <a:pt x="291" y="11128"/>
                      <a:pt x="240" y="11253"/>
                      <a:pt x="188" y="11388"/>
                    </a:cubicBezTo>
                    <a:cubicBezTo>
                      <a:pt x="167" y="11440"/>
                      <a:pt x="146" y="11481"/>
                      <a:pt x="136" y="11533"/>
                    </a:cubicBezTo>
                    <a:cubicBezTo>
                      <a:pt x="116" y="11585"/>
                      <a:pt x="95" y="11647"/>
                      <a:pt x="63" y="11699"/>
                    </a:cubicBezTo>
                    <a:lnTo>
                      <a:pt x="63" y="11709"/>
                    </a:lnTo>
                    <a:cubicBezTo>
                      <a:pt x="42" y="11762"/>
                      <a:pt x="22" y="11813"/>
                      <a:pt x="1" y="11875"/>
                    </a:cubicBezTo>
                    <a:cubicBezTo>
                      <a:pt x="105" y="11875"/>
                      <a:pt x="229" y="11865"/>
                      <a:pt x="385" y="11855"/>
                    </a:cubicBezTo>
                    <a:cubicBezTo>
                      <a:pt x="2771" y="11679"/>
                      <a:pt x="4991" y="10538"/>
                      <a:pt x="6547" y="8712"/>
                    </a:cubicBezTo>
                    <a:cubicBezTo>
                      <a:pt x="6899" y="8297"/>
                      <a:pt x="7324" y="7778"/>
                      <a:pt x="7771" y="7197"/>
                    </a:cubicBezTo>
                    <a:lnTo>
                      <a:pt x="3539" y="6544"/>
                    </a:lnTo>
                    <a:cubicBezTo>
                      <a:pt x="3993" y="6327"/>
                      <a:pt x="4692" y="6252"/>
                      <a:pt x="5449" y="6252"/>
                    </a:cubicBezTo>
                    <a:cubicBezTo>
                      <a:pt x="6435" y="6252"/>
                      <a:pt x="7520" y="6380"/>
                      <a:pt x="8289" y="6492"/>
                    </a:cubicBezTo>
                    <a:cubicBezTo>
                      <a:pt x="9523" y="4770"/>
                      <a:pt x="10758" y="2654"/>
                      <a:pt x="11007" y="818"/>
                    </a:cubicBezTo>
                    <a:cubicBezTo>
                      <a:pt x="11017" y="776"/>
                      <a:pt x="11017" y="735"/>
                      <a:pt x="11007" y="704"/>
                    </a:cubicBezTo>
                    <a:cubicBezTo>
                      <a:pt x="10986" y="559"/>
                      <a:pt x="10893" y="434"/>
                      <a:pt x="10747" y="382"/>
                    </a:cubicBezTo>
                    <a:cubicBezTo>
                      <a:pt x="10090" y="119"/>
                      <a:pt x="9391" y="0"/>
                      <a:pt x="8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461;p54">
                <a:extLst>
                  <a:ext uri="{FF2B5EF4-FFF2-40B4-BE49-F238E27FC236}">
                    <a16:creationId xmlns:a16="http://schemas.microsoft.com/office/drawing/2014/main" id="{B7965E9F-977E-4EC6-A95F-88E5B5A4CACF}"/>
                  </a:ext>
                </a:extLst>
              </p:cNvPr>
              <p:cNvSpPr/>
              <p:nvPr/>
            </p:nvSpPr>
            <p:spPr>
              <a:xfrm>
                <a:off x="5451234" y="2709398"/>
                <a:ext cx="377779" cy="516662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8839" extrusionOk="0">
                    <a:moveTo>
                      <a:pt x="6463" y="1"/>
                    </a:moveTo>
                    <a:lnTo>
                      <a:pt x="6463" y="1"/>
                    </a:lnTo>
                    <a:cubicBezTo>
                      <a:pt x="4087" y="508"/>
                      <a:pt x="1681" y="2054"/>
                      <a:pt x="0" y="3786"/>
                    </a:cubicBezTo>
                    <a:cubicBezTo>
                      <a:pt x="11" y="5332"/>
                      <a:pt x="62" y="8184"/>
                      <a:pt x="208" y="8838"/>
                    </a:cubicBezTo>
                    <a:cubicBezTo>
                      <a:pt x="239" y="8776"/>
                      <a:pt x="281" y="8714"/>
                      <a:pt x="311" y="8641"/>
                    </a:cubicBezTo>
                    <a:cubicBezTo>
                      <a:pt x="436" y="8423"/>
                      <a:pt x="571" y="8195"/>
                      <a:pt x="696" y="7977"/>
                    </a:cubicBezTo>
                    <a:lnTo>
                      <a:pt x="1007" y="7479"/>
                    </a:lnTo>
                    <a:cubicBezTo>
                      <a:pt x="788" y="6836"/>
                      <a:pt x="726" y="6245"/>
                      <a:pt x="747" y="5747"/>
                    </a:cubicBezTo>
                    <a:cubicBezTo>
                      <a:pt x="753" y="5651"/>
                      <a:pt x="827" y="5602"/>
                      <a:pt x="899" y="5602"/>
                    </a:cubicBezTo>
                    <a:cubicBezTo>
                      <a:pt x="967" y="5602"/>
                      <a:pt x="1033" y="5646"/>
                      <a:pt x="1037" y="5736"/>
                    </a:cubicBezTo>
                    <a:cubicBezTo>
                      <a:pt x="1090" y="6287"/>
                      <a:pt x="1214" y="6753"/>
                      <a:pt x="1286" y="7033"/>
                    </a:cubicBezTo>
                    <a:cubicBezTo>
                      <a:pt x="1452" y="6784"/>
                      <a:pt x="1618" y="6536"/>
                      <a:pt x="1795" y="6297"/>
                    </a:cubicBezTo>
                    <a:cubicBezTo>
                      <a:pt x="1867" y="6204"/>
                      <a:pt x="1940" y="6100"/>
                      <a:pt x="2012" y="5996"/>
                    </a:cubicBezTo>
                    <a:lnTo>
                      <a:pt x="2065" y="5944"/>
                    </a:lnTo>
                    <a:cubicBezTo>
                      <a:pt x="2075" y="5923"/>
                      <a:pt x="2095" y="5892"/>
                      <a:pt x="2106" y="5872"/>
                    </a:cubicBezTo>
                    <a:cubicBezTo>
                      <a:pt x="2127" y="5861"/>
                      <a:pt x="2137" y="5851"/>
                      <a:pt x="2148" y="5830"/>
                    </a:cubicBezTo>
                    <a:cubicBezTo>
                      <a:pt x="2169" y="5799"/>
                      <a:pt x="2189" y="5778"/>
                      <a:pt x="2210" y="5747"/>
                    </a:cubicBezTo>
                    <a:cubicBezTo>
                      <a:pt x="2095" y="5395"/>
                      <a:pt x="1940" y="4678"/>
                      <a:pt x="2106" y="3849"/>
                    </a:cubicBezTo>
                    <a:cubicBezTo>
                      <a:pt x="2121" y="3766"/>
                      <a:pt x="2186" y="3726"/>
                      <a:pt x="2251" y="3726"/>
                    </a:cubicBezTo>
                    <a:cubicBezTo>
                      <a:pt x="2324" y="3726"/>
                      <a:pt x="2397" y="3776"/>
                      <a:pt x="2397" y="3869"/>
                    </a:cubicBezTo>
                    <a:cubicBezTo>
                      <a:pt x="2397" y="4367"/>
                      <a:pt x="2469" y="4824"/>
                      <a:pt x="2625" y="5229"/>
                    </a:cubicBezTo>
                    <a:cubicBezTo>
                      <a:pt x="2676" y="5166"/>
                      <a:pt x="2729" y="5104"/>
                      <a:pt x="2780" y="5052"/>
                    </a:cubicBezTo>
                    <a:cubicBezTo>
                      <a:pt x="2905" y="4907"/>
                      <a:pt x="3040" y="4761"/>
                      <a:pt x="3164" y="4616"/>
                    </a:cubicBezTo>
                    <a:cubicBezTo>
                      <a:pt x="3216" y="4565"/>
                      <a:pt x="3268" y="4502"/>
                      <a:pt x="3320" y="4450"/>
                    </a:cubicBezTo>
                    <a:lnTo>
                      <a:pt x="3402" y="4367"/>
                    </a:lnTo>
                    <a:lnTo>
                      <a:pt x="3485" y="4284"/>
                    </a:lnTo>
                    <a:lnTo>
                      <a:pt x="3568" y="4201"/>
                    </a:lnTo>
                    <a:lnTo>
                      <a:pt x="3704" y="4067"/>
                    </a:lnTo>
                    <a:lnTo>
                      <a:pt x="3734" y="4035"/>
                    </a:lnTo>
                    <a:lnTo>
                      <a:pt x="3797" y="3973"/>
                    </a:lnTo>
                    <a:cubicBezTo>
                      <a:pt x="3807" y="3963"/>
                      <a:pt x="3817" y="3963"/>
                      <a:pt x="3817" y="3952"/>
                    </a:cubicBezTo>
                    <a:cubicBezTo>
                      <a:pt x="3849" y="3931"/>
                      <a:pt x="3870" y="3911"/>
                      <a:pt x="3890" y="3890"/>
                    </a:cubicBezTo>
                    <a:cubicBezTo>
                      <a:pt x="3828" y="3652"/>
                      <a:pt x="3755" y="3268"/>
                      <a:pt x="3828" y="2843"/>
                    </a:cubicBezTo>
                    <a:cubicBezTo>
                      <a:pt x="3843" y="2755"/>
                      <a:pt x="3908" y="2713"/>
                      <a:pt x="3973" y="2713"/>
                    </a:cubicBezTo>
                    <a:cubicBezTo>
                      <a:pt x="4046" y="2713"/>
                      <a:pt x="4119" y="2765"/>
                      <a:pt x="4119" y="2863"/>
                    </a:cubicBezTo>
                    <a:cubicBezTo>
                      <a:pt x="4129" y="3102"/>
                      <a:pt x="4149" y="3351"/>
                      <a:pt x="4222" y="3579"/>
                    </a:cubicBezTo>
                    <a:cubicBezTo>
                      <a:pt x="4285" y="3527"/>
                      <a:pt x="4336" y="3486"/>
                      <a:pt x="4398" y="3434"/>
                    </a:cubicBezTo>
                    <a:cubicBezTo>
                      <a:pt x="4430" y="3403"/>
                      <a:pt x="4461" y="3382"/>
                      <a:pt x="4492" y="3361"/>
                    </a:cubicBezTo>
                    <a:cubicBezTo>
                      <a:pt x="4513" y="3330"/>
                      <a:pt x="4544" y="3309"/>
                      <a:pt x="4575" y="3288"/>
                    </a:cubicBezTo>
                    <a:cubicBezTo>
                      <a:pt x="4606" y="3258"/>
                      <a:pt x="4637" y="3237"/>
                      <a:pt x="4668" y="3216"/>
                    </a:cubicBezTo>
                    <a:cubicBezTo>
                      <a:pt x="4689" y="3185"/>
                      <a:pt x="4720" y="3164"/>
                      <a:pt x="4751" y="3143"/>
                    </a:cubicBezTo>
                    <a:cubicBezTo>
                      <a:pt x="4783" y="3112"/>
                      <a:pt x="4813" y="3092"/>
                      <a:pt x="4845" y="3071"/>
                    </a:cubicBezTo>
                    <a:cubicBezTo>
                      <a:pt x="4875" y="3050"/>
                      <a:pt x="4907" y="3019"/>
                      <a:pt x="4938" y="2998"/>
                    </a:cubicBezTo>
                    <a:cubicBezTo>
                      <a:pt x="4928" y="2760"/>
                      <a:pt x="4958" y="2417"/>
                      <a:pt x="5094" y="2064"/>
                    </a:cubicBezTo>
                    <a:cubicBezTo>
                      <a:pt x="5118" y="1999"/>
                      <a:pt x="5172" y="1971"/>
                      <a:pt x="5227" y="1971"/>
                    </a:cubicBezTo>
                    <a:cubicBezTo>
                      <a:pt x="5312" y="1971"/>
                      <a:pt x="5399" y="2040"/>
                      <a:pt x="5373" y="2147"/>
                    </a:cubicBezTo>
                    <a:cubicBezTo>
                      <a:pt x="5343" y="2334"/>
                      <a:pt x="5322" y="2521"/>
                      <a:pt x="5322" y="2718"/>
                    </a:cubicBezTo>
                    <a:cubicBezTo>
                      <a:pt x="5353" y="2698"/>
                      <a:pt x="5373" y="2677"/>
                      <a:pt x="5394" y="2666"/>
                    </a:cubicBezTo>
                    <a:lnTo>
                      <a:pt x="5488" y="2604"/>
                    </a:lnTo>
                    <a:cubicBezTo>
                      <a:pt x="5509" y="2583"/>
                      <a:pt x="5529" y="2573"/>
                      <a:pt x="5550" y="2552"/>
                    </a:cubicBezTo>
                    <a:cubicBezTo>
                      <a:pt x="5592" y="2532"/>
                      <a:pt x="5633" y="2500"/>
                      <a:pt x="5675" y="2479"/>
                    </a:cubicBezTo>
                    <a:lnTo>
                      <a:pt x="5768" y="2417"/>
                    </a:lnTo>
                    <a:cubicBezTo>
                      <a:pt x="5778" y="2407"/>
                      <a:pt x="5788" y="2407"/>
                      <a:pt x="5788" y="2396"/>
                    </a:cubicBezTo>
                    <a:cubicBezTo>
                      <a:pt x="5809" y="2386"/>
                      <a:pt x="5820" y="2376"/>
                      <a:pt x="5841" y="2366"/>
                    </a:cubicBezTo>
                    <a:cubicBezTo>
                      <a:pt x="5882" y="2345"/>
                      <a:pt x="5913" y="2324"/>
                      <a:pt x="5954" y="2293"/>
                    </a:cubicBezTo>
                    <a:lnTo>
                      <a:pt x="64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462;p54">
                <a:extLst>
                  <a:ext uri="{FF2B5EF4-FFF2-40B4-BE49-F238E27FC236}">
                    <a16:creationId xmlns:a16="http://schemas.microsoft.com/office/drawing/2014/main" id="{4AEE8702-689A-4795-990D-7178670436E2}"/>
                  </a:ext>
                </a:extLst>
              </p:cNvPr>
              <p:cNvSpPr/>
              <p:nvPr/>
            </p:nvSpPr>
            <p:spPr>
              <a:xfrm>
                <a:off x="5312411" y="2998033"/>
                <a:ext cx="150398" cy="38140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525" extrusionOk="0">
                    <a:moveTo>
                      <a:pt x="1400" y="0"/>
                    </a:moveTo>
                    <a:cubicBezTo>
                      <a:pt x="249" y="1670"/>
                      <a:pt x="0" y="3807"/>
                      <a:pt x="819" y="5674"/>
                    </a:cubicBezTo>
                    <a:cubicBezTo>
                      <a:pt x="944" y="5975"/>
                      <a:pt x="1100" y="6265"/>
                      <a:pt x="1296" y="6524"/>
                    </a:cubicBezTo>
                    <a:cubicBezTo>
                      <a:pt x="1328" y="6452"/>
                      <a:pt x="1359" y="6379"/>
                      <a:pt x="1400" y="6296"/>
                    </a:cubicBezTo>
                    <a:lnTo>
                      <a:pt x="1494" y="6079"/>
                    </a:lnTo>
                    <a:cubicBezTo>
                      <a:pt x="1566" y="5923"/>
                      <a:pt x="1639" y="5777"/>
                      <a:pt x="1701" y="5632"/>
                    </a:cubicBezTo>
                    <a:cubicBezTo>
                      <a:pt x="1525" y="5259"/>
                      <a:pt x="1130" y="4470"/>
                      <a:pt x="964" y="3693"/>
                    </a:cubicBezTo>
                    <a:cubicBezTo>
                      <a:pt x="940" y="3577"/>
                      <a:pt x="1031" y="3504"/>
                      <a:pt x="1122" y="3504"/>
                    </a:cubicBezTo>
                    <a:cubicBezTo>
                      <a:pt x="1186" y="3504"/>
                      <a:pt x="1250" y="3539"/>
                      <a:pt x="1276" y="3620"/>
                    </a:cubicBezTo>
                    <a:cubicBezTo>
                      <a:pt x="1411" y="4108"/>
                      <a:pt x="1618" y="4657"/>
                      <a:pt x="1939" y="5145"/>
                    </a:cubicBezTo>
                    <a:cubicBezTo>
                      <a:pt x="1960" y="5093"/>
                      <a:pt x="1992" y="5041"/>
                      <a:pt x="2012" y="4989"/>
                    </a:cubicBezTo>
                    <a:lnTo>
                      <a:pt x="2168" y="4678"/>
                    </a:lnTo>
                    <a:cubicBezTo>
                      <a:pt x="2199" y="4626"/>
                      <a:pt x="2220" y="4574"/>
                      <a:pt x="2251" y="4523"/>
                    </a:cubicBezTo>
                    <a:cubicBezTo>
                      <a:pt x="2271" y="4470"/>
                      <a:pt x="2303" y="4419"/>
                      <a:pt x="2334" y="4367"/>
                    </a:cubicBezTo>
                    <a:cubicBezTo>
                      <a:pt x="2354" y="4325"/>
                      <a:pt x="2386" y="4274"/>
                      <a:pt x="2407" y="4222"/>
                    </a:cubicBezTo>
                    <a:cubicBezTo>
                      <a:pt x="2437" y="4170"/>
                      <a:pt x="2469" y="4118"/>
                      <a:pt x="2490" y="4066"/>
                    </a:cubicBezTo>
                    <a:cubicBezTo>
                      <a:pt x="2520" y="4014"/>
                      <a:pt x="2541" y="3973"/>
                      <a:pt x="2573" y="3921"/>
                    </a:cubicBezTo>
                    <a:cubicBezTo>
                      <a:pt x="2437" y="3724"/>
                      <a:pt x="1504" y="2230"/>
                      <a:pt x="14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463;p54">
                <a:extLst>
                  <a:ext uri="{FF2B5EF4-FFF2-40B4-BE49-F238E27FC236}">
                    <a16:creationId xmlns:a16="http://schemas.microsoft.com/office/drawing/2014/main" id="{864D8CE4-A81C-47D0-A8AD-C849526334C0}"/>
                  </a:ext>
                </a:extLst>
              </p:cNvPr>
              <p:cNvSpPr/>
              <p:nvPr/>
            </p:nvSpPr>
            <p:spPr>
              <a:xfrm>
                <a:off x="5365134" y="2739034"/>
                <a:ext cx="645783" cy="654960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11205" extrusionOk="0">
                    <a:moveTo>
                      <a:pt x="9110" y="1"/>
                    </a:moveTo>
                    <a:cubicBezTo>
                      <a:pt x="9079" y="1"/>
                      <a:pt x="9048" y="14"/>
                      <a:pt x="9025" y="43"/>
                    </a:cubicBezTo>
                    <a:cubicBezTo>
                      <a:pt x="8734" y="427"/>
                      <a:pt x="8704" y="863"/>
                      <a:pt x="8714" y="1101"/>
                    </a:cubicBezTo>
                    <a:cubicBezTo>
                      <a:pt x="8558" y="1174"/>
                      <a:pt x="8413" y="1246"/>
                      <a:pt x="8257" y="1319"/>
                    </a:cubicBezTo>
                    <a:cubicBezTo>
                      <a:pt x="8216" y="1340"/>
                      <a:pt x="8164" y="1371"/>
                      <a:pt x="8112" y="1391"/>
                    </a:cubicBezTo>
                    <a:cubicBezTo>
                      <a:pt x="8060" y="1423"/>
                      <a:pt x="8019" y="1444"/>
                      <a:pt x="7967" y="1474"/>
                    </a:cubicBezTo>
                    <a:cubicBezTo>
                      <a:pt x="7915" y="1506"/>
                      <a:pt x="7874" y="1527"/>
                      <a:pt x="7821" y="1557"/>
                    </a:cubicBezTo>
                    <a:cubicBezTo>
                      <a:pt x="7780" y="1578"/>
                      <a:pt x="7728" y="1610"/>
                      <a:pt x="7687" y="1630"/>
                    </a:cubicBezTo>
                    <a:lnTo>
                      <a:pt x="7531" y="1723"/>
                    </a:lnTo>
                    <a:cubicBezTo>
                      <a:pt x="7500" y="1744"/>
                      <a:pt x="7459" y="1765"/>
                      <a:pt x="7427" y="1786"/>
                    </a:cubicBezTo>
                    <a:cubicBezTo>
                      <a:pt x="7386" y="1817"/>
                      <a:pt x="7355" y="1838"/>
                      <a:pt x="7314" y="1859"/>
                    </a:cubicBezTo>
                    <a:cubicBezTo>
                      <a:pt x="7293" y="1869"/>
                      <a:pt x="7282" y="1879"/>
                      <a:pt x="7261" y="1889"/>
                    </a:cubicBezTo>
                    <a:cubicBezTo>
                      <a:pt x="7261" y="1900"/>
                      <a:pt x="7251" y="1900"/>
                      <a:pt x="7241" y="1910"/>
                    </a:cubicBezTo>
                    <a:lnTo>
                      <a:pt x="7148" y="1972"/>
                    </a:lnTo>
                    <a:cubicBezTo>
                      <a:pt x="7106" y="1993"/>
                      <a:pt x="7065" y="2025"/>
                      <a:pt x="7023" y="2045"/>
                    </a:cubicBezTo>
                    <a:cubicBezTo>
                      <a:pt x="7002" y="2066"/>
                      <a:pt x="6982" y="2076"/>
                      <a:pt x="6961" y="2097"/>
                    </a:cubicBezTo>
                    <a:lnTo>
                      <a:pt x="6867" y="2159"/>
                    </a:lnTo>
                    <a:cubicBezTo>
                      <a:pt x="6846" y="2170"/>
                      <a:pt x="6826" y="2191"/>
                      <a:pt x="6795" y="2211"/>
                    </a:cubicBezTo>
                    <a:cubicBezTo>
                      <a:pt x="6784" y="1900"/>
                      <a:pt x="6846" y="1589"/>
                      <a:pt x="6929" y="1319"/>
                    </a:cubicBezTo>
                    <a:cubicBezTo>
                      <a:pt x="6950" y="1238"/>
                      <a:pt x="6882" y="1179"/>
                      <a:pt x="6815" y="1179"/>
                    </a:cubicBezTo>
                    <a:cubicBezTo>
                      <a:pt x="6779" y="1179"/>
                      <a:pt x="6744" y="1196"/>
                      <a:pt x="6722" y="1236"/>
                    </a:cubicBezTo>
                    <a:cubicBezTo>
                      <a:pt x="6442" y="1703"/>
                      <a:pt x="6401" y="2180"/>
                      <a:pt x="6411" y="2491"/>
                    </a:cubicBezTo>
                    <a:cubicBezTo>
                      <a:pt x="6380" y="2512"/>
                      <a:pt x="6348" y="2543"/>
                      <a:pt x="6318" y="2564"/>
                    </a:cubicBezTo>
                    <a:cubicBezTo>
                      <a:pt x="6286" y="2585"/>
                      <a:pt x="6256" y="2605"/>
                      <a:pt x="6224" y="2636"/>
                    </a:cubicBezTo>
                    <a:cubicBezTo>
                      <a:pt x="6193" y="2657"/>
                      <a:pt x="6162" y="2678"/>
                      <a:pt x="6141" y="2709"/>
                    </a:cubicBezTo>
                    <a:cubicBezTo>
                      <a:pt x="6110" y="2730"/>
                      <a:pt x="6079" y="2751"/>
                      <a:pt x="6048" y="2781"/>
                    </a:cubicBezTo>
                    <a:cubicBezTo>
                      <a:pt x="6017" y="2802"/>
                      <a:pt x="5986" y="2823"/>
                      <a:pt x="5965" y="2854"/>
                    </a:cubicBezTo>
                    <a:cubicBezTo>
                      <a:pt x="5934" y="2875"/>
                      <a:pt x="5903" y="2896"/>
                      <a:pt x="5871" y="2927"/>
                    </a:cubicBezTo>
                    <a:cubicBezTo>
                      <a:pt x="5861" y="2937"/>
                      <a:pt x="5851" y="2947"/>
                      <a:pt x="5830" y="2958"/>
                    </a:cubicBezTo>
                    <a:cubicBezTo>
                      <a:pt x="5809" y="2975"/>
                      <a:pt x="5784" y="2983"/>
                      <a:pt x="5759" y="2983"/>
                    </a:cubicBezTo>
                    <a:cubicBezTo>
                      <a:pt x="5709" y="2983"/>
                      <a:pt x="5661" y="2951"/>
                      <a:pt x="5654" y="2896"/>
                    </a:cubicBezTo>
                    <a:cubicBezTo>
                      <a:pt x="5592" y="2605"/>
                      <a:pt x="5592" y="2283"/>
                      <a:pt x="5602" y="2025"/>
                    </a:cubicBezTo>
                    <a:cubicBezTo>
                      <a:pt x="5608" y="1948"/>
                      <a:pt x="5553" y="1905"/>
                      <a:pt x="5496" y="1905"/>
                    </a:cubicBezTo>
                    <a:cubicBezTo>
                      <a:pt x="5452" y="1905"/>
                      <a:pt x="5406" y="1929"/>
                      <a:pt x="5384" y="1983"/>
                    </a:cubicBezTo>
                    <a:cubicBezTo>
                      <a:pt x="5207" y="2512"/>
                      <a:pt x="5270" y="3010"/>
                      <a:pt x="5343" y="3321"/>
                    </a:cubicBezTo>
                    <a:cubicBezTo>
                      <a:pt x="5353" y="3362"/>
                      <a:pt x="5343" y="3394"/>
                      <a:pt x="5311" y="3424"/>
                    </a:cubicBezTo>
                    <a:cubicBezTo>
                      <a:pt x="5311" y="3435"/>
                      <a:pt x="5301" y="3435"/>
                      <a:pt x="5290" y="3445"/>
                    </a:cubicBezTo>
                    <a:cubicBezTo>
                      <a:pt x="5290" y="3456"/>
                      <a:pt x="5280" y="3456"/>
                      <a:pt x="5270" y="3466"/>
                    </a:cubicBezTo>
                    <a:lnTo>
                      <a:pt x="5207" y="3528"/>
                    </a:lnTo>
                    <a:lnTo>
                      <a:pt x="5177" y="3560"/>
                    </a:lnTo>
                    <a:lnTo>
                      <a:pt x="5041" y="3694"/>
                    </a:lnTo>
                    <a:lnTo>
                      <a:pt x="4958" y="3777"/>
                    </a:lnTo>
                    <a:lnTo>
                      <a:pt x="4875" y="3860"/>
                    </a:lnTo>
                    <a:lnTo>
                      <a:pt x="4793" y="3943"/>
                    </a:lnTo>
                    <a:cubicBezTo>
                      <a:pt x="4741" y="3995"/>
                      <a:pt x="4689" y="4058"/>
                      <a:pt x="4637" y="4109"/>
                    </a:cubicBezTo>
                    <a:cubicBezTo>
                      <a:pt x="4513" y="4254"/>
                      <a:pt x="4378" y="4400"/>
                      <a:pt x="4253" y="4545"/>
                    </a:cubicBezTo>
                    <a:cubicBezTo>
                      <a:pt x="4202" y="4597"/>
                      <a:pt x="4149" y="4659"/>
                      <a:pt x="4098" y="4722"/>
                    </a:cubicBezTo>
                    <a:cubicBezTo>
                      <a:pt x="3911" y="4234"/>
                      <a:pt x="3849" y="3653"/>
                      <a:pt x="3880" y="3030"/>
                    </a:cubicBezTo>
                    <a:cubicBezTo>
                      <a:pt x="3886" y="2954"/>
                      <a:pt x="3828" y="2911"/>
                      <a:pt x="3769" y="2911"/>
                    </a:cubicBezTo>
                    <a:cubicBezTo>
                      <a:pt x="3725" y="2911"/>
                      <a:pt x="3680" y="2935"/>
                      <a:pt x="3662" y="2989"/>
                    </a:cubicBezTo>
                    <a:cubicBezTo>
                      <a:pt x="3382" y="3933"/>
                      <a:pt x="3548" y="4763"/>
                      <a:pt x="3662" y="5188"/>
                    </a:cubicBezTo>
                    <a:cubicBezTo>
                      <a:pt x="3672" y="5219"/>
                      <a:pt x="3672" y="5261"/>
                      <a:pt x="3642" y="5282"/>
                    </a:cubicBezTo>
                    <a:cubicBezTo>
                      <a:pt x="3642" y="5302"/>
                      <a:pt x="3631" y="5312"/>
                      <a:pt x="3621" y="5323"/>
                    </a:cubicBezTo>
                    <a:cubicBezTo>
                      <a:pt x="3610" y="5344"/>
                      <a:pt x="3600" y="5354"/>
                      <a:pt x="3579" y="5365"/>
                    </a:cubicBezTo>
                    <a:cubicBezTo>
                      <a:pt x="3568" y="5385"/>
                      <a:pt x="3548" y="5416"/>
                      <a:pt x="3538" y="5437"/>
                    </a:cubicBezTo>
                    <a:lnTo>
                      <a:pt x="3485" y="5489"/>
                    </a:lnTo>
                    <a:cubicBezTo>
                      <a:pt x="3413" y="5593"/>
                      <a:pt x="3340" y="5697"/>
                      <a:pt x="3268" y="5790"/>
                    </a:cubicBezTo>
                    <a:cubicBezTo>
                      <a:pt x="3091" y="6029"/>
                      <a:pt x="2925" y="6277"/>
                      <a:pt x="2759" y="6526"/>
                    </a:cubicBezTo>
                    <a:cubicBezTo>
                      <a:pt x="2656" y="6163"/>
                      <a:pt x="2490" y="5468"/>
                      <a:pt x="2490" y="4711"/>
                    </a:cubicBezTo>
                    <a:cubicBezTo>
                      <a:pt x="2490" y="4641"/>
                      <a:pt x="2437" y="4604"/>
                      <a:pt x="2383" y="4604"/>
                    </a:cubicBezTo>
                    <a:cubicBezTo>
                      <a:pt x="2333" y="4604"/>
                      <a:pt x="2282" y="4636"/>
                      <a:pt x="2272" y="4701"/>
                    </a:cubicBezTo>
                    <a:cubicBezTo>
                      <a:pt x="2178" y="5302"/>
                      <a:pt x="2178" y="6080"/>
                      <a:pt x="2480" y="6972"/>
                    </a:cubicBezTo>
                    <a:lnTo>
                      <a:pt x="2169" y="7470"/>
                    </a:lnTo>
                    <a:cubicBezTo>
                      <a:pt x="2044" y="7688"/>
                      <a:pt x="1909" y="7916"/>
                      <a:pt x="1784" y="8134"/>
                    </a:cubicBezTo>
                    <a:cubicBezTo>
                      <a:pt x="1754" y="8207"/>
                      <a:pt x="1712" y="8269"/>
                      <a:pt x="1681" y="8331"/>
                    </a:cubicBezTo>
                    <a:cubicBezTo>
                      <a:pt x="1671" y="8341"/>
                      <a:pt x="1671" y="8341"/>
                      <a:pt x="1671" y="8352"/>
                    </a:cubicBezTo>
                    <a:cubicBezTo>
                      <a:pt x="1639" y="8404"/>
                      <a:pt x="1618" y="8445"/>
                      <a:pt x="1588" y="8497"/>
                    </a:cubicBezTo>
                    <a:cubicBezTo>
                      <a:pt x="1567" y="8549"/>
                      <a:pt x="1535" y="8601"/>
                      <a:pt x="1505" y="8653"/>
                    </a:cubicBezTo>
                    <a:cubicBezTo>
                      <a:pt x="1484" y="8705"/>
                      <a:pt x="1452" y="8756"/>
                      <a:pt x="1432" y="8798"/>
                    </a:cubicBezTo>
                    <a:cubicBezTo>
                      <a:pt x="1401" y="8850"/>
                      <a:pt x="1369" y="8901"/>
                      <a:pt x="1349" y="8954"/>
                    </a:cubicBezTo>
                    <a:cubicBezTo>
                      <a:pt x="1318" y="9005"/>
                      <a:pt x="1297" y="9057"/>
                      <a:pt x="1266" y="9109"/>
                    </a:cubicBezTo>
                    <a:lnTo>
                      <a:pt x="1110" y="9420"/>
                    </a:lnTo>
                    <a:cubicBezTo>
                      <a:pt x="1090" y="9472"/>
                      <a:pt x="1058" y="9524"/>
                      <a:pt x="1037" y="9576"/>
                    </a:cubicBezTo>
                    <a:cubicBezTo>
                      <a:pt x="560" y="8839"/>
                      <a:pt x="343" y="7926"/>
                      <a:pt x="239" y="7325"/>
                    </a:cubicBezTo>
                    <a:cubicBezTo>
                      <a:pt x="229" y="7261"/>
                      <a:pt x="180" y="7230"/>
                      <a:pt x="131" y="7230"/>
                    </a:cubicBezTo>
                    <a:cubicBezTo>
                      <a:pt x="76" y="7230"/>
                      <a:pt x="21" y="7269"/>
                      <a:pt x="21" y="7346"/>
                    </a:cubicBezTo>
                    <a:cubicBezTo>
                      <a:pt x="0" y="8321"/>
                      <a:pt x="571" y="9576"/>
                      <a:pt x="799" y="10063"/>
                    </a:cubicBezTo>
                    <a:cubicBezTo>
                      <a:pt x="737" y="10208"/>
                      <a:pt x="664" y="10354"/>
                      <a:pt x="592" y="10510"/>
                    </a:cubicBezTo>
                    <a:lnTo>
                      <a:pt x="498" y="10727"/>
                    </a:lnTo>
                    <a:cubicBezTo>
                      <a:pt x="467" y="10789"/>
                      <a:pt x="447" y="10842"/>
                      <a:pt x="415" y="10893"/>
                    </a:cubicBezTo>
                    <a:cubicBezTo>
                      <a:pt x="405" y="10935"/>
                      <a:pt x="405" y="10976"/>
                      <a:pt x="426" y="11008"/>
                    </a:cubicBezTo>
                    <a:cubicBezTo>
                      <a:pt x="467" y="11059"/>
                      <a:pt x="509" y="11111"/>
                      <a:pt x="560" y="11163"/>
                    </a:cubicBezTo>
                    <a:cubicBezTo>
                      <a:pt x="581" y="11194"/>
                      <a:pt x="602" y="11204"/>
                      <a:pt x="643" y="11204"/>
                    </a:cubicBezTo>
                    <a:lnTo>
                      <a:pt x="758" y="11204"/>
                    </a:lnTo>
                    <a:cubicBezTo>
                      <a:pt x="799" y="11204"/>
                      <a:pt x="841" y="11174"/>
                      <a:pt x="862" y="11132"/>
                    </a:cubicBezTo>
                    <a:lnTo>
                      <a:pt x="892" y="11038"/>
                    </a:lnTo>
                    <a:lnTo>
                      <a:pt x="892" y="11028"/>
                    </a:lnTo>
                    <a:cubicBezTo>
                      <a:pt x="924" y="10976"/>
                      <a:pt x="945" y="10914"/>
                      <a:pt x="965" y="10862"/>
                    </a:cubicBezTo>
                    <a:cubicBezTo>
                      <a:pt x="975" y="10810"/>
                      <a:pt x="996" y="10769"/>
                      <a:pt x="1017" y="10717"/>
                    </a:cubicBezTo>
                    <a:cubicBezTo>
                      <a:pt x="1058" y="10613"/>
                      <a:pt x="1110" y="10499"/>
                      <a:pt x="1152" y="10395"/>
                    </a:cubicBezTo>
                    <a:cubicBezTo>
                      <a:pt x="1162" y="10364"/>
                      <a:pt x="1203" y="10333"/>
                      <a:pt x="1245" y="10333"/>
                    </a:cubicBezTo>
                    <a:cubicBezTo>
                      <a:pt x="2075" y="10302"/>
                      <a:pt x="2739" y="10084"/>
                      <a:pt x="3237" y="9825"/>
                    </a:cubicBezTo>
                    <a:cubicBezTo>
                      <a:pt x="3349" y="9769"/>
                      <a:pt x="3292" y="9612"/>
                      <a:pt x="3182" y="9612"/>
                    </a:cubicBezTo>
                    <a:cubicBezTo>
                      <a:pt x="3170" y="9612"/>
                      <a:pt x="3157" y="9614"/>
                      <a:pt x="3144" y="9618"/>
                    </a:cubicBezTo>
                    <a:cubicBezTo>
                      <a:pt x="2542" y="9814"/>
                      <a:pt x="1940" y="9887"/>
                      <a:pt x="1535" y="9918"/>
                    </a:cubicBezTo>
                    <a:cubicBezTo>
                      <a:pt x="1452" y="9918"/>
                      <a:pt x="1401" y="9835"/>
                      <a:pt x="1432" y="9763"/>
                    </a:cubicBezTo>
                    <a:cubicBezTo>
                      <a:pt x="1463" y="9701"/>
                      <a:pt x="1484" y="9648"/>
                      <a:pt x="1515" y="9586"/>
                    </a:cubicBezTo>
                    <a:cubicBezTo>
                      <a:pt x="1535" y="9535"/>
                      <a:pt x="1556" y="9493"/>
                      <a:pt x="1588" y="9441"/>
                    </a:cubicBezTo>
                    <a:cubicBezTo>
                      <a:pt x="1671" y="9254"/>
                      <a:pt x="1764" y="9078"/>
                      <a:pt x="1857" y="8901"/>
                    </a:cubicBezTo>
                    <a:cubicBezTo>
                      <a:pt x="1878" y="8860"/>
                      <a:pt x="1899" y="8829"/>
                      <a:pt x="1909" y="8788"/>
                    </a:cubicBezTo>
                    <a:cubicBezTo>
                      <a:pt x="1940" y="8746"/>
                      <a:pt x="1961" y="8705"/>
                      <a:pt x="1982" y="8663"/>
                    </a:cubicBezTo>
                    <a:cubicBezTo>
                      <a:pt x="1992" y="8653"/>
                      <a:pt x="2003" y="8632"/>
                      <a:pt x="2003" y="8622"/>
                    </a:cubicBezTo>
                    <a:cubicBezTo>
                      <a:pt x="2528" y="8784"/>
                      <a:pt x="3015" y="8844"/>
                      <a:pt x="3444" y="8844"/>
                    </a:cubicBezTo>
                    <a:cubicBezTo>
                      <a:pt x="3676" y="8844"/>
                      <a:pt x="3891" y="8827"/>
                      <a:pt x="4087" y="8798"/>
                    </a:cubicBezTo>
                    <a:cubicBezTo>
                      <a:pt x="4222" y="8788"/>
                      <a:pt x="4212" y="8580"/>
                      <a:pt x="4077" y="8580"/>
                    </a:cubicBezTo>
                    <a:cubicBezTo>
                      <a:pt x="3372" y="8570"/>
                      <a:pt x="2718" y="8414"/>
                      <a:pt x="2344" y="8300"/>
                    </a:cubicBezTo>
                    <a:cubicBezTo>
                      <a:pt x="2272" y="8279"/>
                      <a:pt x="2241" y="8196"/>
                      <a:pt x="2282" y="8134"/>
                    </a:cubicBezTo>
                    <a:cubicBezTo>
                      <a:pt x="2324" y="8072"/>
                      <a:pt x="2355" y="7999"/>
                      <a:pt x="2397" y="7937"/>
                    </a:cubicBezTo>
                    <a:cubicBezTo>
                      <a:pt x="2427" y="7896"/>
                      <a:pt x="2448" y="7843"/>
                      <a:pt x="2480" y="7802"/>
                    </a:cubicBezTo>
                    <a:cubicBezTo>
                      <a:pt x="2521" y="7750"/>
                      <a:pt x="2552" y="7688"/>
                      <a:pt x="2593" y="7626"/>
                    </a:cubicBezTo>
                    <a:cubicBezTo>
                      <a:pt x="2614" y="7585"/>
                      <a:pt x="2635" y="7553"/>
                      <a:pt x="2666" y="7511"/>
                    </a:cubicBezTo>
                    <a:cubicBezTo>
                      <a:pt x="2687" y="7470"/>
                      <a:pt x="2708" y="7439"/>
                      <a:pt x="2739" y="7398"/>
                    </a:cubicBezTo>
                    <a:lnTo>
                      <a:pt x="2801" y="7304"/>
                    </a:lnTo>
                    <a:lnTo>
                      <a:pt x="2863" y="7211"/>
                    </a:lnTo>
                    <a:lnTo>
                      <a:pt x="2895" y="7149"/>
                    </a:lnTo>
                    <a:cubicBezTo>
                      <a:pt x="2946" y="7138"/>
                      <a:pt x="2978" y="7128"/>
                      <a:pt x="3029" y="7107"/>
                    </a:cubicBezTo>
                    <a:cubicBezTo>
                      <a:pt x="3623" y="7317"/>
                      <a:pt x="4164" y="7395"/>
                      <a:pt x="4638" y="7395"/>
                    </a:cubicBezTo>
                    <a:cubicBezTo>
                      <a:pt x="4869" y="7395"/>
                      <a:pt x="5084" y="7376"/>
                      <a:pt x="5280" y="7346"/>
                    </a:cubicBezTo>
                    <a:cubicBezTo>
                      <a:pt x="5415" y="7336"/>
                      <a:pt x="5405" y="7128"/>
                      <a:pt x="5270" y="7128"/>
                    </a:cubicBezTo>
                    <a:cubicBezTo>
                      <a:pt x="4181" y="7107"/>
                      <a:pt x="3206" y="6744"/>
                      <a:pt x="3206" y="6744"/>
                    </a:cubicBezTo>
                    <a:cubicBezTo>
                      <a:pt x="3206" y="6744"/>
                      <a:pt x="3195" y="6755"/>
                      <a:pt x="3164" y="6775"/>
                    </a:cubicBezTo>
                    <a:cubicBezTo>
                      <a:pt x="3185" y="6734"/>
                      <a:pt x="3216" y="6692"/>
                      <a:pt x="3247" y="6651"/>
                    </a:cubicBezTo>
                    <a:cubicBezTo>
                      <a:pt x="3278" y="6609"/>
                      <a:pt x="3310" y="6557"/>
                      <a:pt x="3340" y="6516"/>
                    </a:cubicBezTo>
                    <a:cubicBezTo>
                      <a:pt x="3372" y="6474"/>
                      <a:pt x="3413" y="6423"/>
                      <a:pt x="3444" y="6381"/>
                    </a:cubicBezTo>
                    <a:cubicBezTo>
                      <a:pt x="3455" y="6370"/>
                      <a:pt x="3465" y="6360"/>
                      <a:pt x="3476" y="6340"/>
                    </a:cubicBezTo>
                    <a:cubicBezTo>
                      <a:pt x="3496" y="6308"/>
                      <a:pt x="3527" y="6267"/>
                      <a:pt x="3559" y="6236"/>
                    </a:cubicBezTo>
                    <a:cubicBezTo>
                      <a:pt x="3559" y="6225"/>
                      <a:pt x="3559" y="6225"/>
                      <a:pt x="3568" y="6215"/>
                    </a:cubicBezTo>
                    <a:cubicBezTo>
                      <a:pt x="3579" y="6195"/>
                      <a:pt x="3600" y="6174"/>
                      <a:pt x="3621" y="6153"/>
                    </a:cubicBezTo>
                    <a:lnTo>
                      <a:pt x="3838" y="5873"/>
                    </a:lnTo>
                    <a:lnTo>
                      <a:pt x="3932" y="5748"/>
                    </a:lnTo>
                    <a:cubicBezTo>
                      <a:pt x="3963" y="5707"/>
                      <a:pt x="4004" y="5665"/>
                      <a:pt x="4036" y="5634"/>
                    </a:cubicBezTo>
                    <a:cubicBezTo>
                      <a:pt x="4056" y="5603"/>
                      <a:pt x="4077" y="5572"/>
                      <a:pt x="4108" y="5541"/>
                    </a:cubicBezTo>
                    <a:cubicBezTo>
                      <a:pt x="4139" y="5510"/>
                      <a:pt x="4160" y="5468"/>
                      <a:pt x="4191" y="5437"/>
                    </a:cubicBezTo>
                    <a:cubicBezTo>
                      <a:pt x="4232" y="5395"/>
                      <a:pt x="4274" y="5344"/>
                      <a:pt x="4315" y="5302"/>
                    </a:cubicBezTo>
                    <a:cubicBezTo>
                      <a:pt x="4315" y="5292"/>
                      <a:pt x="4315" y="5292"/>
                      <a:pt x="4326" y="5292"/>
                    </a:cubicBezTo>
                    <a:cubicBezTo>
                      <a:pt x="4357" y="5250"/>
                      <a:pt x="4388" y="5209"/>
                      <a:pt x="4430" y="5167"/>
                    </a:cubicBezTo>
                    <a:cubicBezTo>
                      <a:pt x="4440" y="5157"/>
                      <a:pt x="4451" y="5146"/>
                      <a:pt x="4461" y="5126"/>
                    </a:cubicBezTo>
                    <a:cubicBezTo>
                      <a:pt x="4492" y="5095"/>
                      <a:pt x="4513" y="5063"/>
                      <a:pt x="4544" y="5043"/>
                    </a:cubicBezTo>
                    <a:cubicBezTo>
                      <a:pt x="4585" y="4991"/>
                      <a:pt x="4627" y="4950"/>
                      <a:pt x="4668" y="4897"/>
                    </a:cubicBezTo>
                    <a:cubicBezTo>
                      <a:pt x="4689" y="4877"/>
                      <a:pt x="4710" y="4856"/>
                      <a:pt x="4730" y="4825"/>
                    </a:cubicBezTo>
                    <a:lnTo>
                      <a:pt x="4762" y="4794"/>
                    </a:lnTo>
                    <a:lnTo>
                      <a:pt x="4834" y="4722"/>
                    </a:lnTo>
                    <a:lnTo>
                      <a:pt x="4855" y="4701"/>
                    </a:lnTo>
                    <a:cubicBezTo>
                      <a:pt x="4886" y="4669"/>
                      <a:pt x="4917" y="4639"/>
                      <a:pt x="4949" y="4597"/>
                    </a:cubicBezTo>
                    <a:cubicBezTo>
                      <a:pt x="5021" y="4514"/>
                      <a:pt x="5104" y="4431"/>
                      <a:pt x="5187" y="4358"/>
                    </a:cubicBezTo>
                    <a:cubicBezTo>
                      <a:pt x="5290" y="4337"/>
                      <a:pt x="5384" y="4317"/>
                      <a:pt x="5488" y="4296"/>
                    </a:cubicBezTo>
                    <a:cubicBezTo>
                      <a:pt x="5813" y="4447"/>
                      <a:pt x="6294" y="4610"/>
                      <a:pt x="6865" y="4610"/>
                    </a:cubicBezTo>
                    <a:cubicBezTo>
                      <a:pt x="7076" y="4610"/>
                      <a:pt x="7299" y="4588"/>
                      <a:pt x="7531" y="4535"/>
                    </a:cubicBezTo>
                    <a:cubicBezTo>
                      <a:pt x="7646" y="4503"/>
                      <a:pt x="7635" y="4327"/>
                      <a:pt x="7510" y="4317"/>
                    </a:cubicBezTo>
                    <a:cubicBezTo>
                      <a:pt x="7054" y="4275"/>
                      <a:pt x="6401" y="4161"/>
                      <a:pt x="5882" y="3881"/>
                    </a:cubicBezTo>
                    <a:cubicBezTo>
                      <a:pt x="5820" y="3850"/>
                      <a:pt x="5809" y="3756"/>
                      <a:pt x="5861" y="3705"/>
                    </a:cubicBezTo>
                    <a:cubicBezTo>
                      <a:pt x="5986" y="3590"/>
                      <a:pt x="6110" y="3477"/>
                      <a:pt x="6224" y="3373"/>
                    </a:cubicBezTo>
                    <a:cubicBezTo>
                      <a:pt x="6256" y="3352"/>
                      <a:pt x="6276" y="3332"/>
                      <a:pt x="6307" y="3300"/>
                    </a:cubicBezTo>
                    <a:cubicBezTo>
                      <a:pt x="6348" y="3269"/>
                      <a:pt x="6390" y="3238"/>
                      <a:pt x="6431" y="3196"/>
                    </a:cubicBezTo>
                    <a:cubicBezTo>
                      <a:pt x="6452" y="3186"/>
                      <a:pt x="6473" y="3166"/>
                      <a:pt x="6494" y="3145"/>
                    </a:cubicBezTo>
                    <a:cubicBezTo>
                      <a:pt x="6803" y="3319"/>
                      <a:pt x="7359" y="3553"/>
                      <a:pt x="8048" y="3553"/>
                    </a:cubicBezTo>
                    <a:cubicBezTo>
                      <a:pt x="8262" y="3553"/>
                      <a:pt x="8488" y="3531"/>
                      <a:pt x="8724" y="3477"/>
                    </a:cubicBezTo>
                    <a:cubicBezTo>
                      <a:pt x="8838" y="3456"/>
                      <a:pt x="8828" y="3269"/>
                      <a:pt x="8704" y="3259"/>
                    </a:cubicBezTo>
                    <a:cubicBezTo>
                      <a:pt x="8247" y="3217"/>
                      <a:pt x="7625" y="3113"/>
                      <a:pt x="7106" y="2844"/>
                    </a:cubicBezTo>
                    <a:lnTo>
                      <a:pt x="7085" y="2657"/>
                    </a:lnTo>
                    <a:lnTo>
                      <a:pt x="7095" y="2657"/>
                    </a:lnTo>
                    <a:cubicBezTo>
                      <a:pt x="7127" y="2636"/>
                      <a:pt x="7158" y="2605"/>
                      <a:pt x="7189" y="2585"/>
                    </a:cubicBezTo>
                    <a:lnTo>
                      <a:pt x="7344" y="2460"/>
                    </a:lnTo>
                    <a:cubicBezTo>
                      <a:pt x="7397" y="2429"/>
                      <a:pt x="7438" y="2398"/>
                      <a:pt x="7480" y="2366"/>
                    </a:cubicBezTo>
                    <a:cubicBezTo>
                      <a:pt x="7646" y="2242"/>
                      <a:pt x="7811" y="2117"/>
                      <a:pt x="7977" y="2004"/>
                    </a:cubicBezTo>
                    <a:cubicBezTo>
                      <a:pt x="8228" y="2114"/>
                      <a:pt x="8582" y="2219"/>
                      <a:pt x="9000" y="2219"/>
                    </a:cubicBezTo>
                    <a:cubicBezTo>
                      <a:pt x="9171" y="2219"/>
                      <a:pt x="9353" y="2201"/>
                      <a:pt x="9543" y="2159"/>
                    </a:cubicBezTo>
                    <a:cubicBezTo>
                      <a:pt x="9668" y="2128"/>
                      <a:pt x="9658" y="1952"/>
                      <a:pt x="9523" y="1942"/>
                    </a:cubicBezTo>
                    <a:cubicBezTo>
                      <a:pt x="9201" y="1921"/>
                      <a:pt x="8787" y="1859"/>
                      <a:pt x="8423" y="1713"/>
                    </a:cubicBezTo>
                    <a:cubicBezTo>
                      <a:pt x="8444" y="1693"/>
                      <a:pt x="8475" y="1672"/>
                      <a:pt x="8496" y="1661"/>
                    </a:cubicBezTo>
                    <a:cubicBezTo>
                      <a:pt x="8517" y="1640"/>
                      <a:pt x="8538" y="1630"/>
                      <a:pt x="8558" y="1620"/>
                    </a:cubicBezTo>
                    <a:cubicBezTo>
                      <a:pt x="8651" y="1557"/>
                      <a:pt x="8745" y="1495"/>
                      <a:pt x="8838" y="1444"/>
                    </a:cubicBezTo>
                    <a:cubicBezTo>
                      <a:pt x="8900" y="1402"/>
                      <a:pt x="8962" y="1371"/>
                      <a:pt x="9015" y="1329"/>
                    </a:cubicBezTo>
                    <a:cubicBezTo>
                      <a:pt x="9045" y="1319"/>
                      <a:pt x="9066" y="1308"/>
                      <a:pt x="9087" y="1298"/>
                    </a:cubicBezTo>
                    <a:lnTo>
                      <a:pt x="9181" y="1236"/>
                    </a:lnTo>
                    <a:cubicBezTo>
                      <a:pt x="9347" y="1142"/>
                      <a:pt x="9513" y="1049"/>
                      <a:pt x="9668" y="966"/>
                    </a:cubicBezTo>
                    <a:cubicBezTo>
                      <a:pt x="9689" y="956"/>
                      <a:pt x="9699" y="946"/>
                      <a:pt x="9720" y="935"/>
                    </a:cubicBezTo>
                    <a:cubicBezTo>
                      <a:pt x="9834" y="873"/>
                      <a:pt x="9928" y="821"/>
                      <a:pt x="10031" y="769"/>
                    </a:cubicBezTo>
                    <a:cubicBezTo>
                      <a:pt x="10062" y="759"/>
                      <a:pt x="10094" y="738"/>
                      <a:pt x="10124" y="727"/>
                    </a:cubicBezTo>
                    <a:cubicBezTo>
                      <a:pt x="10301" y="635"/>
                      <a:pt x="10456" y="562"/>
                      <a:pt x="10591" y="499"/>
                    </a:cubicBezTo>
                    <a:cubicBezTo>
                      <a:pt x="10601" y="499"/>
                      <a:pt x="10612" y="489"/>
                      <a:pt x="10622" y="489"/>
                    </a:cubicBezTo>
                    <a:cubicBezTo>
                      <a:pt x="10664" y="469"/>
                      <a:pt x="10684" y="458"/>
                      <a:pt x="10716" y="448"/>
                    </a:cubicBezTo>
                    <a:cubicBezTo>
                      <a:pt x="10726" y="437"/>
                      <a:pt x="10737" y="437"/>
                      <a:pt x="10747" y="437"/>
                    </a:cubicBezTo>
                    <a:cubicBezTo>
                      <a:pt x="10799" y="406"/>
                      <a:pt x="10850" y="396"/>
                      <a:pt x="10892" y="375"/>
                    </a:cubicBezTo>
                    <a:cubicBezTo>
                      <a:pt x="10892" y="375"/>
                      <a:pt x="10903" y="365"/>
                      <a:pt x="10913" y="365"/>
                    </a:cubicBezTo>
                    <a:cubicBezTo>
                      <a:pt x="10986" y="333"/>
                      <a:pt x="11027" y="323"/>
                      <a:pt x="11048" y="313"/>
                    </a:cubicBezTo>
                    <a:lnTo>
                      <a:pt x="11048" y="313"/>
                    </a:lnTo>
                    <a:cubicBezTo>
                      <a:pt x="10923" y="344"/>
                      <a:pt x="10788" y="375"/>
                      <a:pt x="10654" y="406"/>
                    </a:cubicBezTo>
                    <a:cubicBezTo>
                      <a:pt x="10601" y="427"/>
                      <a:pt x="10550" y="437"/>
                      <a:pt x="10498" y="448"/>
                    </a:cubicBezTo>
                    <a:cubicBezTo>
                      <a:pt x="10446" y="469"/>
                      <a:pt x="10394" y="479"/>
                      <a:pt x="10342" y="499"/>
                    </a:cubicBezTo>
                    <a:cubicBezTo>
                      <a:pt x="10260" y="520"/>
                      <a:pt x="10186" y="541"/>
                      <a:pt x="10104" y="562"/>
                    </a:cubicBezTo>
                    <a:cubicBezTo>
                      <a:pt x="10031" y="593"/>
                      <a:pt x="9958" y="614"/>
                      <a:pt x="9875" y="645"/>
                    </a:cubicBezTo>
                    <a:cubicBezTo>
                      <a:pt x="9845" y="655"/>
                      <a:pt x="9803" y="665"/>
                      <a:pt x="9762" y="676"/>
                    </a:cubicBezTo>
                    <a:cubicBezTo>
                      <a:pt x="9616" y="727"/>
                      <a:pt x="9460" y="790"/>
                      <a:pt x="9315" y="842"/>
                    </a:cubicBezTo>
                    <a:cubicBezTo>
                      <a:pt x="9301" y="849"/>
                      <a:pt x="9286" y="852"/>
                      <a:pt x="9271" y="852"/>
                    </a:cubicBezTo>
                    <a:cubicBezTo>
                      <a:pt x="9222" y="852"/>
                      <a:pt x="9176" y="817"/>
                      <a:pt x="9160" y="769"/>
                    </a:cubicBezTo>
                    <a:cubicBezTo>
                      <a:pt x="9118" y="582"/>
                      <a:pt x="9160" y="344"/>
                      <a:pt x="9222" y="147"/>
                    </a:cubicBezTo>
                    <a:cubicBezTo>
                      <a:pt x="9243" y="61"/>
                      <a:pt x="9177" y="1"/>
                      <a:pt x="9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464;p54">
                <a:extLst>
                  <a:ext uri="{FF2B5EF4-FFF2-40B4-BE49-F238E27FC236}">
                    <a16:creationId xmlns:a16="http://schemas.microsoft.com/office/drawing/2014/main" id="{EF479482-97BA-4FAD-BFF5-857D5B614C98}"/>
                  </a:ext>
                </a:extLst>
              </p:cNvPr>
              <p:cNvSpPr/>
              <p:nvPr/>
            </p:nvSpPr>
            <p:spPr>
              <a:xfrm>
                <a:off x="3039870" y="2369911"/>
                <a:ext cx="965928" cy="982002"/>
              </a:xfrm>
              <a:custGeom>
                <a:avLst/>
                <a:gdLst/>
                <a:ahLst/>
                <a:cxnLst/>
                <a:rect l="l" t="t" r="r" b="b"/>
                <a:pathLst>
                  <a:path w="16525" h="16800" extrusionOk="0">
                    <a:moveTo>
                      <a:pt x="2946" y="1"/>
                    </a:moveTo>
                    <a:cubicBezTo>
                      <a:pt x="2912" y="1"/>
                      <a:pt x="2878" y="4"/>
                      <a:pt x="2843" y="10"/>
                    </a:cubicBezTo>
                    <a:cubicBezTo>
                      <a:pt x="2076" y="155"/>
                      <a:pt x="2895" y="922"/>
                      <a:pt x="3413" y="1327"/>
                    </a:cubicBezTo>
                    <a:cubicBezTo>
                      <a:pt x="3528" y="1420"/>
                      <a:pt x="3632" y="1493"/>
                      <a:pt x="3694" y="1535"/>
                    </a:cubicBezTo>
                    <a:cubicBezTo>
                      <a:pt x="3943" y="1701"/>
                      <a:pt x="4565" y="1970"/>
                      <a:pt x="5021" y="2250"/>
                    </a:cubicBezTo>
                    <a:cubicBezTo>
                      <a:pt x="5218" y="2381"/>
                      <a:pt x="5118" y="2665"/>
                      <a:pt x="4913" y="2665"/>
                    </a:cubicBezTo>
                    <a:cubicBezTo>
                      <a:pt x="4892" y="2665"/>
                      <a:pt x="4869" y="2662"/>
                      <a:pt x="4845" y="2655"/>
                    </a:cubicBezTo>
                    <a:cubicBezTo>
                      <a:pt x="4285" y="2499"/>
                      <a:pt x="3724" y="2302"/>
                      <a:pt x="3185" y="2063"/>
                    </a:cubicBezTo>
                    <a:cubicBezTo>
                      <a:pt x="2681" y="1832"/>
                      <a:pt x="1628" y="640"/>
                      <a:pt x="1103" y="640"/>
                    </a:cubicBezTo>
                    <a:cubicBezTo>
                      <a:pt x="1088" y="640"/>
                      <a:pt x="1073" y="641"/>
                      <a:pt x="1059" y="643"/>
                    </a:cubicBezTo>
                    <a:cubicBezTo>
                      <a:pt x="1" y="788"/>
                      <a:pt x="1329" y="2520"/>
                      <a:pt x="1671" y="2790"/>
                    </a:cubicBezTo>
                    <a:cubicBezTo>
                      <a:pt x="2366" y="3340"/>
                      <a:pt x="2957" y="3568"/>
                      <a:pt x="3849" y="3589"/>
                    </a:cubicBezTo>
                    <a:cubicBezTo>
                      <a:pt x="4139" y="3589"/>
                      <a:pt x="4409" y="3526"/>
                      <a:pt x="4679" y="3464"/>
                    </a:cubicBezTo>
                    <a:cubicBezTo>
                      <a:pt x="4930" y="3412"/>
                      <a:pt x="5174" y="3353"/>
                      <a:pt x="5422" y="3353"/>
                    </a:cubicBezTo>
                    <a:cubicBezTo>
                      <a:pt x="5471" y="3353"/>
                      <a:pt x="5521" y="3355"/>
                      <a:pt x="5571" y="3360"/>
                    </a:cubicBezTo>
                    <a:cubicBezTo>
                      <a:pt x="5810" y="3381"/>
                      <a:pt x="5851" y="3713"/>
                      <a:pt x="5623" y="3785"/>
                    </a:cubicBezTo>
                    <a:cubicBezTo>
                      <a:pt x="5333" y="3889"/>
                      <a:pt x="4990" y="3921"/>
                      <a:pt x="4700" y="3931"/>
                    </a:cubicBezTo>
                    <a:cubicBezTo>
                      <a:pt x="4660" y="3931"/>
                      <a:pt x="4614" y="3930"/>
                      <a:pt x="4565" y="3930"/>
                    </a:cubicBezTo>
                    <a:cubicBezTo>
                      <a:pt x="4138" y="3930"/>
                      <a:pt x="3437" y="3963"/>
                      <a:pt x="3911" y="4605"/>
                    </a:cubicBezTo>
                    <a:cubicBezTo>
                      <a:pt x="4062" y="4808"/>
                      <a:pt x="4267" y="4885"/>
                      <a:pt x="4502" y="4885"/>
                    </a:cubicBezTo>
                    <a:cubicBezTo>
                      <a:pt x="5061" y="4885"/>
                      <a:pt x="5795" y="4451"/>
                      <a:pt x="6401" y="4232"/>
                    </a:cubicBezTo>
                    <a:cubicBezTo>
                      <a:pt x="6430" y="4222"/>
                      <a:pt x="6457" y="4217"/>
                      <a:pt x="6483" y="4217"/>
                    </a:cubicBezTo>
                    <a:cubicBezTo>
                      <a:pt x="6699" y="4217"/>
                      <a:pt x="6799" y="4534"/>
                      <a:pt x="6567" y="4636"/>
                    </a:cubicBezTo>
                    <a:cubicBezTo>
                      <a:pt x="5820" y="4979"/>
                      <a:pt x="4503" y="5124"/>
                      <a:pt x="4669" y="6026"/>
                    </a:cubicBezTo>
                    <a:cubicBezTo>
                      <a:pt x="4718" y="6302"/>
                      <a:pt x="4875" y="6408"/>
                      <a:pt x="5085" y="6408"/>
                    </a:cubicBezTo>
                    <a:cubicBezTo>
                      <a:pt x="5674" y="6408"/>
                      <a:pt x="6686" y="5584"/>
                      <a:pt x="6961" y="5362"/>
                    </a:cubicBezTo>
                    <a:cubicBezTo>
                      <a:pt x="7132" y="5221"/>
                      <a:pt x="7725" y="4679"/>
                      <a:pt x="8035" y="4679"/>
                    </a:cubicBezTo>
                    <a:cubicBezTo>
                      <a:pt x="8157" y="4679"/>
                      <a:pt x="8235" y="4763"/>
                      <a:pt x="8226" y="4989"/>
                    </a:cubicBezTo>
                    <a:cubicBezTo>
                      <a:pt x="8206" y="5435"/>
                      <a:pt x="7262" y="5829"/>
                      <a:pt x="6930" y="5974"/>
                    </a:cubicBezTo>
                    <a:cubicBezTo>
                      <a:pt x="6608" y="6120"/>
                      <a:pt x="5799" y="6182"/>
                      <a:pt x="5623" y="6514"/>
                    </a:cubicBezTo>
                    <a:cubicBezTo>
                      <a:pt x="5387" y="6970"/>
                      <a:pt x="5803" y="7102"/>
                      <a:pt x="6167" y="7102"/>
                    </a:cubicBezTo>
                    <a:cubicBezTo>
                      <a:pt x="6251" y="7102"/>
                      <a:pt x="6331" y="7096"/>
                      <a:pt x="6401" y="7084"/>
                    </a:cubicBezTo>
                    <a:cubicBezTo>
                      <a:pt x="7241" y="6960"/>
                      <a:pt x="7843" y="5684"/>
                      <a:pt x="8662" y="5487"/>
                    </a:cubicBezTo>
                    <a:cubicBezTo>
                      <a:pt x="8678" y="5483"/>
                      <a:pt x="8695" y="5481"/>
                      <a:pt x="8710" y="5481"/>
                    </a:cubicBezTo>
                    <a:cubicBezTo>
                      <a:pt x="8874" y="5481"/>
                      <a:pt x="8996" y="5667"/>
                      <a:pt x="8901" y="5818"/>
                    </a:cubicBezTo>
                    <a:cubicBezTo>
                      <a:pt x="8735" y="6109"/>
                      <a:pt x="8538" y="6348"/>
                      <a:pt x="8237" y="6586"/>
                    </a:cubicBezTo>
                    <a:cubicBezTo>
                      <a:pt x="7864" y="6877"/>
                      <a:pt x="7417" y="6897"/>
                      <a:pt x="7065" y="7136"/>
                    </a:cubicBezTo>
                    <a:cubicBezTo>
                      <a:pt x="6514" y="7507"/>
                      <a:pt x="6799" y="7712"/>
                      <a:pt x="7251" y="7712"/>
                    </a:cubicBezTo>
                    <a:cubicBezTo>
                      <a:pt x="7584" y="7712"/>
                      <a:pt x="8007" y="7602"/>
                      <a:pt x="8258" y="7364"/>
                    </a:cubicBezTo>
                    <a:cubicBezTo>
                      <a:pt x="8488" y="7143"/>
                      <a:pt x="9271" y="5930"/>
                      <a:pt x="9863" y="5930"/>
                    </a:cubicBezTo>
                    <a:cubicBezTo>
                      <a:pt x="9964" y="5930"/>
                      <a:pt x="10059" y="5965"/>
                      <a:pt x="10146" y="6047"/>
                    </a:cubicBezTo>
                    <a:cubicBezTo>
                      <a:pt x="10156" y="6067"/>
                      <a:pt x="10167" y="6078"/>
                      <a:pt x="10176" y="6088"/>
                    </a:cubicBezTo>
                    <a:lnTo>
                      <a:pt x="10187" y="6099"/>
                    </a:lnTo>
                    <a:cubicBezTo>
                      <a:pt x="10591" y="6669"/>
                      <a:pt x="8071" y="8121"/>
                      <a:pt x="7708" y="8319"/>
                    </a:cubicBezTo>
                    <a:cubicBezTo>
                      <a:pt x="7575" y="8397"/>
                      <a:pt x="7435" y="8416"/>
                      <a:pt x="7295" y="8416"/>
                    </a:cubicBezTo>
                    <a:cubicBezTo>
                      <a:pt x="7249" y="8416"/>
                      <a:pt x="7204" y="8414"/>
                      <a:pt x="7158" y="8412"/>
                    </a:cubicBezTo>
                    <a:cubicBezTo>
                      <a:pt x="7055" y="8412"/>
                      <a:pt x="6961" y="8412"/>
                      <a:pt x="6857" y="8423"/>
                    </a:cubicBezTo>
                    <a:cubicBezTo>
                      <a:pt x="6753" y="8432"/>
                      <a:pt x="6681" y="8515"/>
                      <a:pt x="6670" y="8619"/>
                    </a:cubicBezTo>
                    <a:cubicBezTo>
                      <a:pt x="6608" y="9090"/>
                      <a:pt x="6785" y="9258"/>
                      <a:pt x="7064" y="9258"/>
                    </a:cubicBezTo>
                    <a:cubicBezTo>
                      <a:pt x="7628" y="9258"/>
                      <a:pt x="8610" y="8575"/>
                      <a:pt x="8901" y="8319"/>
                    </a:cubicBezTo>
                    <a:cubicBezTo>
                      <a:pt x="9274" y="7987"/>
                      <a:pt x="9731" y="7530"/>
                      <a:pt x="10197" y="7374"/>
                    </a:cubicBezTo>
                    <a:cubicBezTo>
                      <a:pt x="10364" y="7315"/>
                      <a:pt x="10575" y="7274"/>
                      <a:pt x="10759" y="7274"/>
                    </a:cubicBezTo>
                    <a:cubicBezTo>
                      <a:pt x="11092" y="7274"/>
                      <a:pt x="11340" y="7406"/>
                      <a:pt x="11100" y="7800"/>
                    </a:cubicBezTo>
                    <a:cubicBezTo>
                      <a:pt x="10903" y="8142"/>
                      <a:pt x="10063" y="8713"/>
                      <a:pt x="9720" y="8941"/>
                    </a:cubicBezTo>
                    <a:cubicBezTo>
                      <a:pt x="9284" y="9242"/>
                      <a:pt x="8839" y="9335"/>
                      <a:pt x="8362" y="9543"/>
                    </a:cubicBezTo>
                    <a:cubicBezTo>
                      <a:pt x="7988" y="9709"/>
                      <a:pt x="7272" y="10217"/>
                      <a:pt x="7894" y="10539"/>
                    </a:cubicBezTo>
                    <a:cubicBezTo>
                      <a:pt x="7951" y="10567"/>
                      <a:pt x="8020" y="10579"/>
                      <a:pt x="8096" y="10579"/>
                    </a:cubicBezTo>
                    <a:cubicBezTo>
                      <a:pt x="8438" y="10579"/>
                      <a:pt x="8931" y="10335"/>
                      <a:pt x="9160" y="10217"/>
                    </a:cubicBezTo>
                    <a:cubicBezTo>
                      <a:pt x="9992" y="9775"/>
                      <a:pt x="10672" y="8266"/>
                      <a:pt x="11712" y="8266"/>
                    </a:cubicBezTo>
                    <a:cubicBezTo>
                      <a:pt x="11722" y="8266"/>
                      <a:pt x="11733" y="8266"/>
                      <a:pt x="11743" y="8267"/>
                    </a:cubicBezTo>
                    <a:cubicBezTo>
                      <a:pt x="11888" y="8277"/>
                      <a:pt x="11992" y="8412"/>
                      <a:pt x="11951" y="8547"/>
                    </a:cubicBezTo>
                    <a:cubicBezTo>
                      <a:pt x="11712" y="9335"/>
                      <a:pt x="10259" y="10061"/>
                      <a:pt x="9689" y="10445"/>
                    </a:cubicBezTo>
                    <a:cubicBezTo>
                      <a:pt x="9471" y="10590"/>
                      <a:pt x="9233" y="10725"/>
                      <a:pt x="8984" y="10808"/>
                    </a:cubicBezTo>
                    <a:cubicBezTo>
                      <a:pt x="8880" y="10842"/>
                      <a:pt x="8758" y="10845"/>
                      <a:pt x="8634" y="10845"/>
                    </a:cubicBezTo>
                    <a:cubicBezTo>
                      <a:pt x="8603" y="10845"/>
                      <a:pt x="8572" y="10845"/>
                      <a:pt x="8541" y="10845"/>
                    </a:cubicBezTo>
                    <a:cubicBezTo>
                      <a:pt x="8387" y="10845"/>
                      <a:pt x="8237" y="10850"/>
                      <a:pt x="8123" y="10912"/>
                    </a:cubicBezTo>
                    <a:cubicBezTo>
                      <a:pt x="7417" y="11306"/>
                      <a:pt x="8009" y="11804"/>
                      <a:pt x="8528" y="11876"/>
                    </a:cubicBezTo>
                    <a:cubicBezTo>
                      <a:pt x="8629" y="11892"/>
                      <a:pt x="8726" y="11899"/>
                      <a:pt x="8819" y="11899"/>
                    </a:cubicBezTo>
                    <a:cubicBezTo>
                      <a:pt x="9734" y="11899"/>
                      <a:pt x="10301" y="11196"/>
                      <a:pt x="10706" y="10424"/>
                    </a:cubicBezTo>
                    <a:cubicBezTo>
                      <a:pt x="10878" y="10087"/>
                      <a:pt x="11495" y="9075"/>
                      <a:pt x="11965" y="9075"/>
                    </a:cubicBezTo>
                    <a:cubicBezTo>
                      <a:pt x="12117" y="9075"/>
                      <a:pt x="12253" y="9180"/>
                      <a:pt x="12355" y="9449"/>
                    </a:cubicBezTo>
                    <a:cubicBezTo>
                      <a:pt x="12749" y="10507"/>
                      <a:pt x="11349" y="10539"/>
                      <a:pt x="10840" y="11016"/>
                    </a:cubicBezTo>
                    <a:cubicBezTo>
                      <a:pt x="10488" y="11348"/>
                      <a:pt x="10498" y="11825"/>
                      <a:pt x="10167" y="12178"/>
                    </a:cubicBezTo>
                    <a:cubicBezTo>
                      <a:pt x="9876" y="12478"/>
                      <a:pt x="9430" y="12540"/>
                      <a:pt x="9284" y="12997"/>
                    </a:cubicBezTo>
                    <a:cubicBezTo>
                      <a:pt x="9153" y="13409"/>
                      <a:pt x="9268" y="13712"/>
                      <a:pt x="9652" y="13712"/>
                    </a:cubicBezTo>
                    <a:cubicBezTo>
                      <a:pt x="9692" y="13712"/>
                      <a:pt x="9736" y="13709"/>
                      <a:pt x="9782" y="13702"/>
                    </a:cubicBezTo>
                    <a:cubicBezTo>
                      <a:pt x="10218" y="13640"/>
                      <a:pt x="10519" y="13142"/>
                      <a:pt x="10727" y="12800"/>
                    </a:cubicBezTo>
                    <a:cubicBezTo>
                      <a:pt x="10976" y="12374"/>
                      <a:pt x="11048" y="11814"/>
                      <a:pt x="11400" y="11461"/>
                    </a:cubicBezTo>
                    <a:cubicBezTo>
                      <a:pt x="11547" y="11315"/>
                      <a:pt x="11883" y="11133"/>
                      <a:pt x="12162" y="11133"/>
                    </a:cubicBezTo>
                    <a:cubicBezTo>
                      <a:pt x="12317" y="11133"/>
                      <a:pt x="12454" y="11189"/>
                      <a:pt x="12532" y="11337"/>
                    </a:cubicBezTo>
                    <a:cubicBezTo>
                      <a:pt x="12760" y="11752"/>
                      <a:pt x="11681" y="13049"/>
                      <a:pt x="11432" y="13339"/>
                    </a:cubicBezTo>
                    <a:cubicBezTo>
                      <a:pt x="10810" y="14107"/>
                      <a:pt x="10363" y="14314"/>
                      <a:pt x="9492" y="14522"/>
                    </a:cubicBezTo>
                    <a:cubicBezTo>
                      <a:pt x="9409" y="14543"/>
                      <a:pt x="9347" y="14615"/>
                      <a:pt x="9326" y="14709"/>
                    </a:cubicBezTo>
                    <a:cubicBezTo>
                      <a:pt x="9261" y="15153"/>
                      <a:pt x="9570" y="15330"/>
                      <a:pt x="9937" y="15330"/>
                    </a:cubicBezTo>
                    <a:cubicBezTo>
                      <a:pt x="10153" y="15330"/>
                      <a:pt x="10389" y="15269"/>
                      <a:pt x="10581" y="15165"/>
                    </a:cubicBezTo>
                    <a:cubicBezTo>
                      <a:pt x="11172" y="14833"/>
                      <a:pt x="11494" y="14241"/>
                      <a:pt x="11774" y="13661"/>
                    </a:cubicBezTo>
                    <a:cubicBezTo>
                      <a:pt x="11944" y="13311"/>
                      <a:pt x="12307" y="12266"/>
                      <a:pt x="12770" y="12266"/>
                    </a:cubicBezTo>
                    <a:cubicBezTo>
                      <a:pt x="12787" y="12266"/>
                      <a:pt x="12805" y="12268"/>
                      <a:pt x="12822" y="12271"/>
                    </a:cubicBezTo>
                    <a:cubicBezTo>
                      <a:pt x="13507" y="12395"/>
                      <a:pt x="13247" y="13349"/>
                      <a:pt x="12936" y="13578"/>
                    </a:cubicBezTo>
                    <a:cubicBezTo>
                      <a:pt x="12417" y="13972"/>
                      <a:pt x="12054" y="13920"/>
                      <a:pt x="11805" y="14646"/>
                    </a:cubicBezTo>
                    <a:cubicBezTo>
                      <a:pt x="11639" y="15113"/>
                      <a:pt x="11411" y="15704"/>
                      <a:pt x="11483" y="16212"/>
                    </a:cubicBezTo>
                    <a:cubicBezTo>
                      <a:pt x="11536" y="16584"/>
                      <a:pt x="11705" y="16799"/>
                      <a:pt x="11904" y="16799"/>
                    </a:cubicBezTo>
                    <a:cubicBezTo>
                      <a:pt x="12060" y="16799"/>
                      <a:pt x="12235" y="16665"/>
                      <a:pt x="12386" y="16368"/>
                    </a:cubicBezTo>
                    <a:cubicBezTo>
                      <a:pt x="12635" y="15880"/>
                      <a:pt x="12469" y="15310"/>
                      <a:pt x="12573" y="14771"/>
                    </a:cubicBezTo>
                    <a:cubicBezTo>
                      <a:pt x="12654" y="14336"/>
                      <a:pt x="13001" y="13870"/>
                      <a:pt x="13396" y="13870"/>
                    </a:cubicBezTo>
                    <a:cubicBezTo>
                      <a:pt x="13558" y="13870"/>
                      <a:pt x="13728" y="13948"/>
                      <a:pt x="13890" y="14138"/>
                    </a:cubicBezTo>
                    <a:cubicBezTo>
                      <a:pt x="14160" y="14460"/>
                      <a:pt x="14233" y="15165"/>
                      <a:pt x="14253" y="15673"/>
                    </a:cubicBezTo>
                    <a:cubicBezTo>
                      <a:pt x="14253" y="15792"/>
                      <a:pt x="14357" y="15886"/>
                      <a:pt x="14474" y="15886"/>
                    </a:cubicBezTo>
                    <a:cubicBezTo>
                      <a:pt x="14490" y="15886"/>
                      <a:pt x="14507" y="15884"/>
                      <a:pt x="14523" y="15880"/>
                    </a:cubicBezTo>
                    <a:cubicBezTo>
                      <a:pt x="14648" y="15850"/>
                      <a:pt x="14803" y="15808"/>
                      <a:pt x="14938" y="15777"/>
                    </a:cubicBezTo>
                    <a:cubicBezTo>
                      <a:pt x="14980" y="15777"/>
                      <a:pt x="15010" y="15767"/>
                      <a:pt x="15042" y="15756"/>
                    </a:cubicBezTo>
                    <a:cubicBezTo>
                      <a:pt x="15176" y="15735"/>
                      <a:pt x="15259" y="15580"/>
                      <a:pt x="15197" y="15445"/>
                    </a:cubicBezTo>
                    <a:cubicBezTo>
                      <a:pt x="15031" y="15092"/>
                      <a:pt x="14834" y="14781"/>
                      <a:pt x="14637" y="14449"/>
                    </a:cubicBezTo>
                    <a:cubicBezTo>
                      <a:pt x="14544" y="14283"/>
                      <a:pt x="14440" y="14128"/>
                      <a:pt x="14357" y="13951"/>
                    </a:cubicBezTo>
                    <a:cubicBezTo>
                      <a:pt x="14357" y="13951"/>
                      <a:pt x="14357" y="13941"/>
                      <a:pt x="14346" y="13941"/>
                    </a:cubicBezTo>
                    <a:cubicBezTo>
                      <a:pt x="14129" y="13526"/>
                      <a:pt x="14088" y="13349"/>
                      <a:pt x="14253" y="13173"/>
                    </a:cubicBezTo>
                    <a:cubicBezTo>
                      <a:pt x="14316" y="13100"/>
                      <a:pt x="14429" y="13017"/>
                      <a:pt x="14575" y="12924"/>
                    </a:cubicBezTo>
                    <a:cubicBezTo>
                      <a:pt x="14886" y="12738"/>
                      <a:pt x="16494" y="11959"/>
                      <a:pt x="15602" y="11524"/>
                    </a:cubicBezTo>
                    <a:cubicBezTo>
                      <a:pt x="15527" y="11488"/>
                      <a:pt x="15455" y="11472"/>
                      <a:pt x="15383" y="11472"/>
                    </a:cubicBezTo>
                    <a:cubicBezTo>
                      <a:pt x="14880" y="11472"/>
                      <a:pt x="14456" y="12268"/>
                      <a:pt x="14056" y="12395"/>
                    </a:cubicBezTo>
                    <a:cubicBezTo>
                      <a:pt x="14035" y="12406"/>
                      <a:pt x="14005" y="12416"/>
                      <a:pt x="13984" y="12416"/>
                    </a:cubicBezTo>
                    <a:cubicBezTo>
                      <a:pt x="13904" y="12436"/>
                      <a:pt x="13834" y="12446"/>
                      <a:pt x="13773" y="12446"/>
                    </a:cubicBezTo>
                    <a:cubicBezTo>
                      <a:pt x="13310" y="12446"/>
                      <a:pt x="13362" y="11898"/>
                      <a:pt x="13610" y="11503"/>
                    </a:cubicBezTo>
                    <a:cubicBezTo>
                      <a:pt x="13641" y="11461"/>
                      <a:pt x="13662" y="11420"/>
                      <a:pt x="13693" y="11378"/>
                    </a:cubicBezTo>
                    <a:cubicBezTo>
                      <a:pt x="14097" y="10881"/>
                      <a:pt x="14731" y="10684"/>
                      <a:pt x="15332" y="10539"/>
                    </a:cubicBezTo>
                    <a:cubicBezTo>
                      <a:pt x="15726" y="10445"/>
                      <a:pt x="16525" y="10373"/>
                      <a:pt x="16473" y="9750"/>
                    </a:cubicBezTo>
                    <a:cubicBezTo>
                      <a:pt x="16451" y="9431"/>
                      <a:pt x="16290" y="9317"/>
                      <a:pt x="16078" y="9317"/>
                    </a:cubicBezTo>
                    <a:cubicBezTo>
                      <a:pt x="15698" y="9317"/>
                      <a:pt x="15151" y="9681"/>
                      <a:pt x="14938" y="9875"/>
                    </a:cubicBezTo>
                    <a:cubicBezTo>
                      <a:pt x="14652" y="10129"/>
                      <a:pt x="14122" y="10968"/>
                      <a:pt x="13792" y="10968"/>
                    </a:cubicBezTo>
                    <a:cubicBezTo>
                      <a:pt x="13691" y="10968"/>
                      <a:pt x="13609" y="10890"/>
                      <a:pt x="13558" y="10694"/>
                    </a:cubicBezTo>
                    <a:cubicBezTo>
                      <a:pt x="13185" y="9294"/>
                      <a:pt x="15508" y="8578"/>
                      <a:pt x="15540" y="7261"/>
                    </a:cubicBezTo>
                    <a:cubicBezTo>
                      <a:pt x="15540" y="7137"/>
                      <a:pt x="15427" y="7040"/>
                      <a:pt x="15305" y="7040"/>
                    </a:cubicBezTo>
                    <a:cubicBezTo>
                      <a:pt x="15293" y="7040"/>
                      <a:pt x="15282" y="7041"/>
                      <a:pt x="15270" y="7042"/>
                    </a:cubicBezTo>
                    <a:cubicBezTo>
                      <a:pt x="14834" y="7136"/>
                      <a:pt x="14637" y="7717"/>
                      <a:pt x="14399" y="8059"/>
                    </a:cubicBezTo>
                    <a:cubicBezTo>
                      <a:pt x="14233" y="8298"/>
                      <a:pt x="13527" y="9418"/>
                      <a:pt x="13288" y="9439"/>
                    </a:cubicBezTo>
                    <a:cubicBezTo>
                      <a:pt x="13277" y="9440"/>
                      <a:pt x="13266" y="9441"/>
                      <a:pt x="13256" y="9441"/>
                    </a:cubicBezTo>
                    <a:cubicBezTo>
                      <a:pt x="12839" y="9441"/>
                      <a:pt x="12762" y="8663"/>
                      <a:pt x="12832" y="8329"/>
                    </a:cubicBezTo>
                    <a:cubicBezTo>
                      <a:pt x="13009" y="7437"/>
                      <a:pt x="13994" y="7178"/>
                      <a:pt x="14689" y="6814"/>
                    </a:cubicBezTo>
                    <a:cubicBezTo>
                      <a:pt x="15412" y="6431"/>
                      <a:pt x="15586" y="5594"/>
                      <a:pt x="14966" y="5594"/>
                    </a:cubicBezTo>
                    <a:cubicBezTo>
                      <a:pt x="14848" y="5594"/>
                      <a:pt x="14701" y="5624"/>
                      <a:pt x="14523" y="5694"/>
                    </a:cubicBezTo>
                    <a:cubicBezTo>
                      <a:pt x="13745" y="6005"/>
                      <a:pt x="13371" y="6929"/>
                      <a:pt x="12822" y="7499"/>
                    </a:cubicBezTo>
                    <a:cubicBezTo>
                      <a:pt x="12613" y="7718"/>
                      <a:pt x="12474" y="7806"/>
                      <a:pt x="12387" y="7806"/>
                    </a:cubicBezTo>
                    <a:cubicBezTo>
                      <a:pt x="12127" y="7806"/>
                      <a:pt x="12325" y="7029"/>
                      <a:pt x="12511" y="6618"/>
                    </a:cubicBezTo>
                    <a:cubicBezTo>
                      <a:pt x="12739" y="6109"/>
                      <a:pt x="13205" y="5673"/>
                      <a:pt x="13662" y="5352"/>
                    </a:cubicBezTo>
                    <a:cubicBezTo>
                      <a:pt x="14357" y="4864"/>
                      <a:pt x="15633" y="4958"/>
                      <a:pt x="15757" y="3868"/>
                    </a:cubicBezTo>
                    <a:cubicBezTo>
                      <a:pt x="15798" y="3470"/>
                      <a:pt x="15658" y="3315"/>
                      <a:pt x="15419" y="3315"/>
                    </a:cubicBezTo>
                    <a:cubicBezTo>
                      <a:pt x="14676" y="3315"/>
                      <a:pt x="12967" y="4812"/>
                      <a:pt x="12708" y="5103"/>
                    </a:cubicBezTo>
                    <a:cubicBezTo>
                      <a:pt x="12376" y="5477"/>
                      <a:pt x="12324" y="5974"/>
                      <a:pt x="12137" y="6389"/>
                    </a:cubicBezTo>
                    <a:cubicBezTo>
                      <a:pt x="12018" y="6665"/>
                      <a:pt x="11812" y="6906"/>
                      <a:pt x="11627" y="6906"/>
                    </a:cubicBezTo>
                    <a:cubicBezTo>
                      <a:pt x="11505" y="6906"/>
                      <a:pt x="11392" y="6802"/>
                      <a:pt x="11318" y="6535"/>
                    </a:cubicBezTo>
                    <a:cubicBezTo>
                      <a:pt x="11204" y="6109"/>
                      <a:pt x="11566" y="5715"/>
                      <a:pt x="11795" y="5424"/>
                    </a:cubicBezTo>
                    <a:cubicBezTo>
                      <a:pt x="12334" y="4740"/>
                      <a:pt x="13382" y="4149"/>
                      <a:pt x="13641" y="3277"/>
                    </a:cubicBezTo>
                    <a:cubicBezTo>
                      <a:pt x="13838" y="2588"/>
                      <a:pt x="13608" y="2294"/>
                      <a:pt x="13271" y="2294"/>
                    </a:cubicBezTo>
                    <a:cubicBezTo>
                      <a:pt x="12950" y="2294"/>
                      <a:pt x="12531" y="2562"/>
                      <a:pt x="12293" y="3008"/>
                    </a:cubicBezTo>
                    <a:cubicBezTo>
                      <a:pt x="11919" y="3692"/>
                      <a:pt x="11670" y="4439"/>
                      <a:pt x="11391" y="5165"/>
                    </a:cubicBezTo>
                    <a:cubicBezTo>
                      <a:pt x="11324" y="5340"/>
                      <a:pt x="11124" y="5907"/>
                      <a:pt x="10914" y="5907"/>
                    </a:cubicBezTo>
                    <a:cubicBezTo>
                      <a:pt x="10862" y="5907"/>
                      <a:pt x="10809" y="5872"/>
                      <a:pt x="10757" y="5788"/>
                    </a:cubicBezTo>
                    <a:cubicBezTo>
                      <a:pt x="10644" y="5590"/>
                      <a:pt x="10893" y="4947"/>
                      <a:pt x="10944" y="4750"/>
                    </a:cubicBezTo>
                    <a:cubicBezTo>
                      <a:pt x="11131" y="4004"/>
                      <a:pt x="11504" y="3423"/>
                      <a:pt x="11795" y="2727"/>
                    </a:cubicBezTo>
                    <a:cubicBezTo>
                      <a:pt x="11962" y="2333"/>
                      <a:pt x="12136" y="831"/>
                      <a:pt x="11651" y="831"/>
                    </a:cubicBezTo>
                    <a:cubicBezTo>
                      <a:pt x="11563" y="831"/>
                      <a:pt x="11453" y="881"/>
                      <a:pt x="11318" y="995"/>
                    </a:cubicBezTo>
                    <a:cubicBezTo>
                      <a:pt x="10872" y="1369"/>
                      <a:pt x="10810" y="2572"/>
                      <a:pt x="10581" y="3091"/>
                    </a:cubicBezTo>
                    <a:cubicBezTo>
                      <a:pt x="10478" y="3329"/>
                      <a:pt x="10332" y="4045"/>
                      <a:pt x="10176" y="4532"/>
                    </a:cubicBezTo>
                    <a:cubicBezTo>
                      <a:pt x="10140" y="4636"/>
                      <a:pt x="10050" y="4688"/>
                      <a:pt x="9960" y="4688"/>
                    </a:cubicBezTo>
                    <a:cubicBezTo>
                      <a:pt x="9871" y="4688"/>
                      <a:pt x="9783" y="4636"/>
                      <a:pt x="9752" y="4532"/>
                    </a:cubicBezTo>
                    <a:cubicBezTo>
                      <a:pt x="9606" y="4066"/>
                      <a:pt x="9533" y="3599"/>
                      <a:pt x="9699" y="3121"/>
                    </a:cubicBezTo>
                    <a:cubicBezTo>
                      <a:pt x="9948" y="2427"/>
                      <a:pt x="10591" y="2385"/>
                      <a:pt x="10561" y="1556"/>
                    </a:cubicBezTo>
                    <a:cubicBezTo>
                      <a:pt x="10547" y="1109"/>
                      <a:pt x="10397" y="712"/>
                      <a:pt x="10135" y="712"/>
                    </a:cubicBezTo>
                    <a:cubicBezTo>
                      <a:pt x="10014" y="712"/>
                      <a:pt x="9867" y="798"/>
                      <a:pt x="9699" y="1005"/>
                    </a:cubicBezTo>
                    <a:cubicBezTo>
                      <a:pt x="9347" y="1431"/>
                      <a:pt x="9243" y="2178"/>
                      <a:pt x="9118" y="2707"/>
                    </a:cubicBezTo>
                    <a:cubicBezTo>
                      <a:pt x="9035" y="3049"/>
                      <a:pt x="9108" y="3921"/>
                      <a:pt x="8932" y="4200"/>
                    </a:cubicBezTo>
                    <a:cubicBezTo>
                      <a:pt x="8839" y="4343"/>
                      <a:pt x="8768" y="4402"/>
                      <a:pt x="8713" y="4402"/>
                    </a:cubicBezTo>
                    <a:cubicBezTo>
                      <a:pt x="8496" y="4402"/>
                      <a:pt x="8552" y="3458"/>
                      <a:pt x="8569" y="3225"/>
                    </a:cubicBezTo>
                    <a:cubicBezTo>
                      <a:pt x="8588" y="2795"/>
                      <a:pt x="8916" y="138"/>
                      <a:pt x="7981" y="138"/>
                    </a:cubicBezTo>
                    <a:cubicBezTo>
                      <a:pt x="7902" y="138"/>
                      <a:pt x="7815" y="156"/>
                      <a:pt x="7718" y="196"/>
                    </a:cubicBezTo>
                    <a:cubicBezTo>
                      <a:pt x="7096" y="456"/>
                      <a:pt x="7677" y="1950"/>
                      <a:pt x="7894" y="2810"/>
                    </a:cubicBezTo>
                    <a:cubicBezTo>
                      <a:pt x="7932" y="2967"/>
                      <a:pt x="7803" y="3091"/>
                      <a:pt x="7670" y="3091"/>
                    </a:cubicBezTo>
                    <a:cubicBezTo>
                      <a:pt x="7618" y="3091"/>
                      <a:pt x="7565" y="3072"/>
                      <a:pt x="7521" y="3029"/>
                    </a:cubicBezTo>
                    <a:cubicBezTo>
                      <a:pt x="6774" y="2282"/>
                      <a:pt x="6826" y="756"/>
                      <a:pt x="6038" y="207"/>
                    </a:cubicBezTo>
                    <a:cubicBezTo>
                      <a:pt x="5871" y="88"/>
                      <a:pt x="5745" y="39"/>
                      <a:pt x="5652" y="39"/>
                    </a:cubicBezTo>
                    <a:cubicBezTo>
                      <a:pt x="5308" y="39"/>
                      <a:pt x="5425" y="725"/>
                      <a:pt x="5612" y="1109"/>
                    </a:cubicBezTo>
                    <a:cubicBezTo>
                      <a:pt x="5778" y="1462"/>
                      <a:pt x="6421" y="2001"/>
                      <a:pt x="6608" y="2437"/>
                    </a:cubicBezTo>
                    <a:cubicBezTo>
                      <a:pt x="6678" y="2594"/>
                      <a:pt x="6557" y="2744"/>
                      <a:pt x="6405" y="2744"/>
                    </a:cubicBezTo>
                    <a:cubicBezTo>
                      <a:pt x="6377" y="2744"/>
                      <a:pt x="6347" y="2739"/>
                      <a:pt x="6318" y="2727"/>
                    </a:cubicBezTo>
                    <a:cubicBezTo>
                      <a:pt x="5778" y="2499"/>
                      <a:pt x="5063" y="1960"/>
                      <a:pt x="4679" y="1680"/>
                    </a:cubicBezTo>
                    <a:cubicBezTo>
                      <a:pt x="4164" y="1313"/>
                      <a:pt x="3667" y="1"/>
                      <a:pt x="29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465;p54">
                <a:extLst>
                  <a:ext uri="{FF2B5EF4-FFF2-40B4-BE49-F238E27FC236}">
                    <a16:creationId xmlns:a16="http://schemas.microsoft.com/office/drawing/2014/main" id="{144885C7-42DC-44FE-8AED-1DDA5ABDA075}"/>
                  </a:ext>
                </a:extLst>
              </p:cNvPr>
              <p:cNvSpPr/>
              <p:nvPr/>
            </p:nvSpPr>
            <p:spPr>
              <a:xfrm>
                <a:off x="3392158" y="2922806"/>
                <a:ext cx="3683" cy="3098"/>
              </a:xfrm>
              <a:custGeom>
                <a:avLst/>
                <a:gdLst/>
                <a:ahLst/>
                <a:cxnLst/>
                <a:rect l="l" t="t" r="r" b="b"/>
                <a:pathLst>
                  <a:path w="63" h="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2"/>
                      <a:pt x="42" y="42"/>
                      <a:pt x="62" y="52"/>
                    </a:cubicBezTo>
                    <a:cubicBezTo>
                      <a:pt x="42" y="4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466;p54">
                <a:extLst>
                  <a:ext uri="{FF2B5EF4-FFF2-40B4-BE49-F238E27FC236}">
                    <a16:creationId xmlns:a16="http://schemas.microsoft.com/office/drawing/2014/main" id="{F4AA3D5E-A927-4130-B33C-0EBE01EEFD91}"/>
                  </a:ext>
                </a:extLst>
              </p:cNvPr>
              <p:cNvSpPr/>
              <p:nvPr/>
            </p:nvSpPr>
            <p:spPr>
              <a:xfrm>
                <a:off x="3654080" y="3242946"/>
                <a:ext cx="1286" cy="2513"/>
              </a:xfrm>
              <a:custGeom>
                <a:avLst/>
                <a:gdLst/>
                <a:ahLst/>
                <a:cxnLst/>
                <a:rect l="l" t="t" r="r" b="b"/>
                <a:pathLst>
                  <a:path w="22" h="4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" y="11"/>
                      <a:pt x="21" y="32"/>
                      <a:pt x="21" y="42"/>
                    </a:cubicBezTo>
                    <a:cubicBezTo>
                      <a:pt x="21" y="32"/>
                      <a:pt x="11" y="11"/>
                      <a:pt x="0" y="1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467;p54">
                <a:extLst>
                  <a:ext uri="{FF2B5EF4-FFF2-40B4-BE49-F238E27FC236}">
                    <a16:creationId xmlns:a16="http://schemas.microsoft.com/office/drawing/2014/main" id="{11C4829D-40DF-45FA-884B-84E64B1102D9}"/>
                  </a:ext>
                </a:extLst>
              </p:cNvPr>
              <p:cNvSpPr/>
              <p:nvPr/>
            </p:nvSpPr>
            <p:spPr>
              <a:xfrm>
                <a:off x="3397010" y="2884578"/>
                <a:ext cx="5553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95" h="7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2" y="22"/>
                      <a:pt x="62" y="53"/>
                      <a:pt x="94" y="74"/>
                    </a:cubicBezTo>
                    <a:cubicBezTo>
                      <a:pt x="62" y="53"/>
                      <a:pt x="32" y="22"/>
                      <a:pt x="0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468;p54">
                <a:extLst>
                  <a:ext uri="{FF2B5EF4-FFF2-40B4-BE49-F238E27FC236}">
                    <a16:creationId xmlns:a16="http://schemas.microsoft.com/office/drawing/2014/main" id="{E8F80E16-0FD9-4603-9558-0960F19E2C07}"/>
                  </a:ext>
                </a:extLst>
              </p:cNvPr>
              <p:cNvSpPr/>
              <p:nvPr/>
            </p:nvSpPr>
            <p:spPr>
              <a:xfrm>
                <a:off x="3167236" y="2768201"/>
                <a:ext cx="13386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229" h="63" extrusionOk="0">
                    <a:moveTo>
                      <a:pt x="0" y="0"/>
                    </a:moveTo>
                    <a:cubicBezTo>
                      <a:pt x="83" y="21"/>
                      <a:pt x="155" y="42"/>
                      <a:pt x="228" y="63"/>
                    </a:cubicBezTo>
                    <a:cubicBezTo>
                      <a:pt x="166" y="42"/>
                      <a:pt x="93" y="21"/>
                      <a:pt x="21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469;p54">
                <a:extLst>
                  <a:ext uri="{FF2B5EF4-FFF2-40B4-BE49-F238E27FC236}">
                    <a16:creationId xmlns:a16="http://schemas.microsoft.com/office/drawing/2014/main" id="{EE48CD40-65A5-4BFA-8448-025A749A83D4}"/>
                  </a:ext>
                </a:extLst>
              </p:cNvPr>
              <p:cNvSpPr/>
              <p:nvPr/>
            </p:nvSpPr>
            <p:spPr>
              <a:xfrm>
                <a:off x="3262396" y="2803330"/>
                <a:ext cx="26128" cy="12860"/>
              </a:xfrm>
              <a:custGeom>
                <a:avLst/>
                <a:gdLst/>
                <a:ahLst/>
                <a:cxnLst/>
                <a:rect l="l" t="t" r="r" b="b"/>
                <a:pathLst>
                  <a:path w="447" h="22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6" y="74"/>
                      <a:pt x="302" y="146"/>
                      <a:pt x="447" y="219"/>
                    </a:cubicBezTo>
                    <a:cubicBezTo>
                      <a:pt x="302" y="146"/>
                      <a:pt x="156" y="74"/>
                      <a:pt x="0" y="1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470;p54">
                <a:extLst>
                  <a:ext uri="{FF2B5EF4-FFF2-40B4-BE49-F238E27FC236}">
                    <a16:creationId xmlns:a16="http://schemas.microsoft.com/office/drawing/2014/main" id="{319A9669-D514-40E2-869E-58013E9706B4}"/>
                  </a:ext>
                </a:extLst>
              </p:cNvPr>
              <p:cNvSpPr/>
              <p:nvPr/>
            </p:nvSpPr>
            <p:spPr>
              <a:xfrm>
                <a:off x="3507951" y="2987687"/>
                <a:ext cx="15198" cy="1701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91" extrusionOk="0">
                    <a:moveTo>
                      <a:pt x="1" y="0"/>
                    </a:moveTo>
                    <a:cubicBezTo>
                      <a:pt x="84" y="94"/>
                      <a:pt x="177" y="187"/>
                      <a:pt x="260" y="291"/>
                    </a:cubicBezTo>
                    <a:cubicBezTo>
                      <a:pt x="177" y="187"/>
                      <a:pt x="84" y="94"/>
                      <a:pt x="1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471;p54">
                <a:extLst>
                  <a:ext uri="{FF2B5EF4-FFF2-40B4-BE49-F238E27FC236}">
                    <a16:creationId xmlns:a16="http://schemas.microsoft.com/office/drawing/2014/main" id="{C34F04C2-28FC-4CC8-907B-21860E051D83}"/>
                  </a:ext>
                </a:extLst>
              </p:cNvPr>
              <p:cNvSpPr/>
              <p:nvPr/>
            </p:nvSpPr>
            <p:spPr>
              <a:xfrm>
                <a:off x="3500060" y="2979212"/>
                <a:ext cx="7950" cy="85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6" extrusionOk="0">
                    <a:moveTo>
                      <a:pt x="1" y="0"/>
                    </a:moveTo>
                    <a:cubicBezTo>
                      <a:pt x="53" y="52"/>
                      <a:pt x="94" y="94"/>
                      <a:pt x="136" y="145"/>
                    </a:cubicBezTo>
                    <a:lnTo>
                      <a:pt x="136" y="145"/>
                    </a:lnTo>
                    <a:cubicBezTo>
                      <a:pt x="94" y="94"/>
                      <a:pt x="53" y="52"/>
                      <a:pt x="1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472;p54">
                <a:extLst>
                  <a:ext uri="{FF2B5EF4-FFF2-40B4-BE49-F238E27FC236}">
                    <a16:creationId xmlns:a16="http://schemas.microsoft.com/office/drawing/2014/main" id="{10193A68-65D3-4EB0-8B20-A5404B99CBE6}"/>
                  </a:ext>
                </a:extLst>
              </p:cNvPr>
              <p:cNvSpPr/>
              <p:nvPr/>
            </p:nvSpPr>
            <p:spPr>
              <a:xfrm>
                <a:off x="3523090" y="3004638"/>
                <a:ext cx="58" cy="5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473;p54">
                <a:extLst>
                  <a:ext uri="{FF2B5EF4-FFF2-40B4-BE49-F238E27FC236}">
                    <a16:creationId xmlns:a16="http://schemas.microsoft.com/office/drawing/2014/main" id="{58BFDEA2-6425-4B2D-8CA8-C2F97455B4BA}"/>
                  </a:ext>
                </a:extLst>
              </p:cNvPr>
              <p:cNvSpPr/>
              <p:nvPr/>
            </p:nvSpPr>
            <p:spPr>
              <a:xfrm>
                <a:off x="3523090" y="3004638"/>
                <a:ext cx="8593" cy="1040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3" y="63"/>
                      <a:pt x="105" y="115"/>
                      <a:pt x="146" y="178"/>
                    </a:cubicBezTo>
                    <a:lnTo>
                      <a:pt x="146" y="178"/>
                    </a:lnTo>
                    <a:cubicBezTo>
                      <a:pt x="105" y="115"/>
                      <a:pt x="53" y="63"/>
                      <a:pt x="1" y="1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474;p54">
                <a:extLst>
                  <a:ext uri="{FF2B5EF4-FFF2-40B4-BE49-F238E27FC236}">
                    <a16:creationId xmlns:a16="http://schemas.microsoft.com/office/drawing/2014/main" id="{415D6C90-08E0-4C75-9FDC-198BCE1A8817}"/>
                  </a:ext>
                </a:extLst>
              </p:cNvPr>
              <p:cNvSpPr/>
              <p:nvPr/>
            </p:nvSpPr>
            <p:spPr>
              <a:xfrm>
                <a:off x="3079267" y="2699812"/>
                <a:ext cx="643387" cy="694182"/>
              </a:xfrm>
              <a:custGeom>
                <a:avLst/>
                <a:gdLst/>
                <a:ahLst/>
                <a:cxnLst/>
                <a:rect l="l" t="t" r="r" b="b"/>
                <a:pathLst>
                  <a:path w="11007" h="11876" extrusionOk="0">
                    <a:moveTo>
                      <a:pt x="2344" y="0"/>
                    </a:moveTo>
                    <a:cubicBezTo>
                      <a:pt x="1623" y="0"/>
                      <a:pt x="918" y="119"/>
                      <a:pt x="261" y="382"/>
                    </a:cubicBezTo>
                    <a:cubicBezTo>
                      <a:pt x="125" y="434"/>
                      <a:pt x="32" y="559"/>
                      <a:pt x="12" y="704"/>
                    </a:cubicBezTo>
                    <a:cubicBezTo>
                      <a:pt x="1" y="735"/>
                      <a:pt x="1" y="776"/>
                      <a:pt x="12" y="818"/>
                    </a:cubicBezTo>
                    <a:cubicBezTo>
                      <a:pt x="250" y="2654"/>
                      <a:pt x="1494" y="4770"/>
                      <a:pt x="2729" y="6492"/>
                    </a:cubicBezTo>
                    <a:cubicBezTo>
                      <a:pt x="3498" y="6380"/>
                      <a:pt x="4583" y="6252"/>
                      <a:pt x="5570" y="6252"/>
                    </a:cubicBezTo>
                    <a:cubicBezTo>
                      <a:pt x="6326" y="6252"/>
                      <a:pt x="7025" y="6327"/>
                      <a:pt x="7480" y="6544"/>
                    </a:cubicBezTo>
                    <a:lnTo>
                      <a:pt x="3248" y="7197"/>
                    </a:lnTo>
                    <a:cubicBezTo>
                      <a:pt x="3694" y="7778"/>
                      <a:pt x="4108" y="8297"/>
                      <a:pt x="4472" y="8712"/>
                    </a:cubicBezTo>
                    <a:cubicBezTo>
                      <a:pt x="6028" y="10538"/>
                      <a:pt x="8237" y="11679"/>
                      <a:pt x="10634" y="11855"/>
                    </a:cubicBezTo>
                    <a:cubicBezTo>
                      <a:pt x="10789" y="11865"/>
                      <a:pt x="10913" y="11875"/>
                      <a:pt x="11007" y="11875"/>
                    </a:cubicBezTo>
                    <a:cubicBezTo>
                      <a:pt x="10986" y="11813"/>
                      <a:pt x="10965" y="11762"/>
                      <a:pt x="10955" y="11709"/>
                    </a:cubicBezTo>
                    <a:cubicBezTo>
                      <a:pt x="10945" y="11709"/>
                      <a:pt x="10945" y="11699"/>
                      <a:pt x="10945" y="11699"/>
                    </a:cubicBezTo>
                    <a:cubicBezTo>
                      <a:pt x="10924" y="11647"/>
                      <a:pt x="10903" y="11585"/>
                      <a:pt x="10883" y="11533"/>
                    </a:cubicBezTo>
                    <a:cubicBezTo>
                      <a:pt x="10862" y="11481"/>
                      <a:pt x="10841" y="11440"/>
                      <a:pt x="10820" y="11388"/>
                    </a:cubicBezTo>
                    <a:cubicBezTo>
                      <a:pt x="10768" y="11253"/>
                      <a:pt x="10717" y="11128"/>
                      <a:pt x="10664" y="11004"/>
                    </a:cubicBezTo>
                    <a:cubicBezTo>
                      <a:pt x="10395" y="10994"/>
                      <a:pt x="10146" y="10973"/>
                      <a:pt x="9907" y="10932"/>
                    </a:cubicBezTo>
                    <a:cubicBezTo>
                      <a:pt x="9678" y="10892"/>
                      <a:pt x="9726" y="10556"/>
                      <a:pt x="9941" y="10556"/>
                    </a:cubicBezTo>
                    <a:cubicBezTo>
                      <a:pt x="9950" y="10556"/>
                      <a:pt x="9960" y="10557"/>
                      <a:pt x="9970" y="10558"/>
                    </a:cubicBezTo>
                    <a:cubicBezTo>
                      <a:pt x="10177" y="10579"/>
                      <a:pt x="10353" y="10589"/>
                      <a:pt x="10488" y="10600"/>
                    </a:cubicBezTo>
                    <a:lnTo>
                      <a:pt x="10332" y="10257"/>
                    </a:lnTo>
                    <a:cubicBezTo>
                      <a:pt x="10312" y="10206"/>
                      <a:pt x="10281" y="10164"/>
                      <a:pt x="10260" y="10112"/>
                    </a:cubicBezTo>
                    <a:cubicBezTo>
                      <a:pt x="10166" y="9925"/>
                      <a:pt x="10083" y="9749"/>
                      <a:pt x="9990" y="9572"/>
                    </a:cubicBezTo>
                    <a:cubicBezTo>
                      <a:pt x="9970" y="9531"/>
                      <a:pt x="9949" y="9500"/>
                      <a:pt x="9928" y="9459"/>
                    </a:cubicBezTo>
                    <a:cubicBezTo>
                      <a:pt x="9897" y="9407"/>
                      <a:pt x="9866" y="9344"/>
                      <a:pt x="9834" y="9293"/>
                    </a:cubicBezTo>
                    <a:cubicBezTo>
                      <a:pt x="9596" y="9365"/>
                      <a:pt x="9357" y="9417"/>
                      <a:pt x="9129" y="9459"/>
                    </a:cubicBezTo>
                    <a:cubicBezTo>
                      <a:pt x="9116" y="9461"/>
                      <a:pt x="9103" y="9462"/>
                      <a:pt x="9091" y="9462"/>
                    </a:cubicBezTo>
                    <a:cubicBezTo>
                      <a:pt x="8885" y="9462"/>
                      <a:pt x="8841" y="9144"/>
                      <a:pt x="9057" y="9085"/>
                    </a:cubicBezTo>
                    <a:cubicBezTo>
                      <a:pt x="9306" y="9033"/>
                      <a:pt x="9502" y="8971"/>
                      <a:pt x="9638" y="8929"/>
                    </a:cubicBezTo>
                    <a:cubicBezTo>
                      <a:pt x="9576" y="8826"/>
                      <a:pt x="9513" y="8712"/>
                      <a:pt x="9440" y="8608"/>
                    </a:cubicBezTo>
                    <a:cubicBezTo>
                      <a:pt x="9419" y="8567"/>
                      <a:pt x="9389" y="8514"/>
                      <a:pt x="9368" y="8473"/>
                    </a:cubicBezTo>
                    <a:cubicBezTo>
                      <a:pt x="9327" y="8421"/>
                      <a:pt x="9295" y="8359"/>
                      <a:pt x="9254" y="8297"/>
                    </a:cubicBezTo>
                    <a:cubicBezTo>
                      <a:pt x="9233" y="8256"/>
                      <a:pt x="9202" y="8224"/>
                      <a:pt x="9181" y="8182"/>
                    </a:cubicBezTo>
                    <a:cubicBezTo>
                      <a:pt x="9161" y="8141"/>
                      <a:pt x="9129" y="8110"/>
                      <a:pt x="9108" y="8069"/>
                    </a:cubicBezTo>
                    <a:lnTo>
                      <a:pt x="9046" y="7975"/>
                    </a:lnTo>
                    <a:lnTo>
                      <a:pt x="8984" y="7882"/>
                    </a:lnTo>
                    <a:cubicBezTo>
                      <a:pt x="8953" y="7841"/>
                      <a:pt x="8932" y="7799"/>
                      <a:pt x="8901" y="7747"/>
                    </a:cubicBezTo>
                    <a:cubicBezTo>
                      <a:pt x="8559" y="7871"/>
                      <a:pt x="8237" y="7954"/>
                      <a:pt x="7937" y="8007"/>
                    </a:cubicBezTo>
                    <a:cubicBezTo>
                      <a:pt x="7927" y="8008"/>
                      <a:pt x="7917" y="8008"/>
                      <a:pt x="7908" y="8008"/>
                    </a:cubicBezTo>
                    <a:cubicBezTo>
                      <a:pt x="7693" y="8008"/>
                      <a:pt x="7645" y="7682"/>
                      <a:pt x="7864" y="7633"/>
                    </a:cubicBezTo>
                    <a:cubicBezTo>
                      <a:pt x="8331" y="7529"/>
                      <a:pt x="8631" y="7415"/>
                      <a:pt x="8631" y="7415"/>
                    </a:cubicBezTo>
                    <a:cubicBezTo>
                      <a:pt x="8631" y="7415"/>
                      <a:pt x="8652" y="7426"/>
                      <a:pt x="8683" y="7446"/>
                    </a:cubicBezTo>
                    <a:cubicBezTo>
                      <a:pt x="8652" y="7405"/>
                      <a:pt x="8621" y="7363"/>
                      <a:pt x="8600" y="7322"/>
                    </a:cubicBezTo>
                    <a:cubicBezTo>
                      <a:pt x="8569" y="7280"/>
                      <a:pt x="8538" y="7228"/>
                      <a:pt x="8507" y="7187"/>
                    </a:cubicBezTo>
                    <a:cubicBezTo>
                      <a:pt x="8465" y="7145"/>
                      <a:pt x="8434" y="7094"/>
                      <a:pt x="8403" y="7052"/>
                    </a:cubicBezTo>
                    <a:cubicBezTo>
                      <a:pt x="8393" y="7041"/>
                      <a:pt x="8382" y="7031"/>
                      <a:pt x="8372" y="7011"/>
                    </a:cubicBezTo>
                    <a:cubicBezTo>
                      <a:pt x="8341" y="6979"/>
                      <a:pt x="8320" y="6938"/>
                      <a:pt x="8289" y="6907"/>
                    </a:cubicBezTo>
                    <a:cubicBezTo>
                      <a:pt x="8289" y="6896"/>
                      <a:pt x="8278" y="6896"/>
                      <a:pt x="8278" y="6886"/>
                    </a:cubicBezTo>
                    <a:cubicBezTo>
                      <a:pt x="8258" y="6866"/>
                      <a:pt x="8248" y="6845"/>
                      <a:pt x="8227" y="6824"/>
                    </a:cubicBezTo>
                    <a:lnTo>
                      <a:pt x="8009" y="6544"/>
                    </a:lnTo>
                    <a:cubicBezTo>
                      <a:pt x="7978" y="6502"/>
                      <a:pt x="7947" y="6461"/>
                      <a:pt x="7905" y="6419"/>
                    </a:cubicBezTo>
                    <a:cubicBezTo>
                      <a:pt x="7874" y="6378"/>
                      <a:pt x="7843" y="6336"/>
                      <a:pt x="7812" y="6305"/>
                    </a:cubicBezTo>
                    <a:cubicBezTo>
                      <a:pt x="7791" y="6274"/>
                      <a:pt x="7760" y="6243"/>
                      <a:pt x="7739" y="6212"/>
                    </a:cubicBezTo>
                    <a:cubicBezTo>
                      <a:pt x="7708" y="6181"/>
                      <a:pt x="7677" y="6139"/>
                      <a:pt x="7646" y="6108"/>
                    </a:cubicBezTo>
                    <a:cubicBezTo>
                      <a:pt x="7615" y="6066"/>
                      <a:pt x="7573" y="6015"/>
                      <a:pt x="7532" y="5973"/>
                    </a:cubicBezTo>
                    <a:cubicBezTo>
                      <a:pt x="7532" y="5963"/>
                      <a:pt x="7522" y="5963"/>
                      <a:pt x="7522" y="5963"/>
                    </a:cubicBezTo>
                    <a:cubicBezTo>
                      <a:pt x="7490" y="5921"/>
                      <a:pt x="7449" y="5880"/>
                      <a:pt x="7418" y="5838"/>
                    </a:cubicBezTo>
                    <a:cubicBezTo>
                      <a:pt x="7407" y="5828"/>
                      <a:pt x="7397" y="5817"/>
                      <a:pt x="7386" y="5797"/>
                    </a:cubicBezTo>
                    <a:lnTo>
                      <a:pt x="7303" y="5714"/>
                    </a:lnTo>
                    <a:cubicBezTo>
                      <a:pt x="7262" y="5662"/>
                      <a:pt x="7220" y="5621"/>
                      <a:pt x="7179" y="5568"/>
                    </a:cubicBezTo>
                    <a:lnTo>
                      <a:pt x="7107" y="5496"/>
                    </a:lnTo>
                    <a:lnTo>
                      <a:pt x="7075" y="5465"/>
                    </a:lnTo>
                    <a:lnTo>
                      <a:pt x="7013" y="5402"/>
                    </a:lnTo>
                    <a:cubicBezTo>
                      <a:pt x="7013" y="5393"/>
                      <a:pt x="7003" y="5382"/>
                      <a:pt x="6992" y="5372"/>
                    </a:cubicBezTo>
                    <a:cubicBezTo>
                      <a:pt x="6961" y="5340"/>
                      <a:pt x="6930" y="5310"/>
                      <a:pt x="6899" y="5268"/>
                    </a:cubicBezTo>
                    <a:lnTo>
                      <a:pt x="6598" y="4967"/>
                    </a:lnTo>
                    <a:cubicBezTo>
                      <a:pt x="6536" y="4957"/>
                      <a:pt x="6484" y="4946"/>
                      <a:pt x="6422" y="4936"/>
                    </a:cubicBezTo>
                    <a:cubicBezTo>
                      <a:pt x="6099" y="5097"/>
                      <a:pt x="5590" y="5278"/>
                      <a:pt x="4990" y="5278"/>
                    </a:cubicBezTo>
                    <a:cubicBezTo>
                      <a:pt x="4973" y="5278"/>
                      <a:pt x="4956" y="5278"/>
                      <a:pt x="4938" y="5278"/>
                    </a:cubicBezTo>
                    <a:cubicBezTo>
                      <a:pt x="4710" y="5278"/>
                      <a:pt x="4679" y="4946"/>
                      <a:pt x="4897" y="4905"/>
                    </a:cubicBezTo>
                    <a:cubicBezTo>
                      <a:pt x="5302" y="4832"/>
                      <a:pt x="5737" y="4697"/>
                      <a:pt x="6090" y="4480"/>
                    </a:cubicBezTo>
                    <a:cubicBezTo>
                      <a:pt x="5934" y="4324"/>
                      <a:pt x="5779" y="4178"/>
                      <a:pt x="5613" y="4044"/>
                    </a:cubicBezTo>
                    <a:cubicBezTo>
                      <a:pt x="5592" y="4023"/>
                      <a:pt x="5561" y="4003"/>
                      <a:pt x="5540" y="3971"/>
                    </a:cubicBezTo>
                    <a:cubicBezTo>
                      <a:pt x="5489" y="3940"/>
                      <a:pt x="5447" y="3899"/>
                      <a:pt x="5395" y="3857"/>
                    </a:cubicBezTo>
                    <a:cubicBezTo>
                      <a:pt x="5364" y="3847"/>
                      <a:pt x="5333" y="3847"/>
                      <a:pt x="5312" y="3847"/>
                    </a:cubicBezTo>
                    <a:cubicBezTo>
                      <a:pt x="4987" y="4009"/>
                      <a:pt x="4443" y="4231"/>
                      <a:pt x="3789" y="4231"/>
                    </a:cubicBezTo>
                    <a:cubicBezTo>
                      <a:pt x="3774" y="4231"/>
                      <a:pt x="3760" y="4231"/>
                      <a:pt x="3746" y="4231"/>
                    </a:cubicBezTo>
                    <a:cubicBezTo>
                      <a:pt x="3518" y="4220"/>
                      <a:pt x="3486" y="3899"/>
                      <a:pt x="3704" y="3857"/>
                    </a:cubicBezTo>
                    <a:cubicBezTo>
                      <a:pt x="4099" y="3774"/>
                      <a:pt x="4534" y="3650"/>
                      <a:pt x="4887" y="3432"/>
                    </a:cubicBezTo>
                    <a:cubicBezTo>
                      <a:pt x="4835" y="3401"/>
                      <a:pt x="4793" y="3369"/>
                      <a:pt x="4752" y="3328"/>
                    </a:cubicBezTo>
                    <a:cubicBezTo>
                      <a:pt x="4721" y="3307"/>
                      <a:pt x="4689" y="3276"/>
                      <a:pt x="4648" y="3256"/>
                    </a:cubicBezTo>
                    <a:lnTo>
                      <a:pt x="4493" y="3131"/>
                    </a:lnTo>
                    <a:lnTo>
                      <a:pt x="4368" y="3037"/>
                    </a:lnTo>
                    <a:cubicBezTo>
                      <a:pt x="4202" y="2913"/>
                      <a:pt x="4036" y="2788"/>
                      <a:pt x="3870" y="2675"/>
                    </a:cubicBezTo>
                    <a:cubicBezTo>
                      <a:pt x="3673" y="2758"/>
                      <a:pt x="3403" y="2841"/>
                      <a:pt x="3092" y="2871"/>
                    </a:cubicBezTo>
                    <a:cubicBezTo>
                      <a:pt x="3081" y="2873"/>
                      <a:pt x="3071" y="2874"/>
                      <a:pt x="3062" y="2874"/>
                    </a:cubicBezTo>
                    <a:cubicBezTo>
                      <a:pt x="2850" y="2874"/>
                      <a:pt x="2811" y="2558"/>
                      <a:pt x="3030" y="2509"/>
                    </a:cubicBezTo>
                    <a:cubicBezTo>
                      <a:pt x="3165" y="2477"/>
                      <a:pt x="3299" y="2436"/>
                      <a:pt x="3424" y="2384"/>
                    </a:cubicBezTo>
                    <a:cubicBezTo>
                      <a:pt x="3403" y="2364"/>
                      <a:pt x="3372" y="2343"/>
                      <a:pt x="3352" y="2332"/>
                    </a:cubicBezTo>
                    <a:cubicBezTo>
                      <a:pt x="3331" y="2311"/>
                      <a:pt x="3299" y="2301"/>
                      <a:pt x="3279" y="2291"/>
                    </a:cubicBezTo>
                    <a:cubicBezTo>
                      <a:pt x="3186" y="2228"/>
                      <a:pt x="3092" y="2166"/>
                      <a:pt x="3009" y="2115"/>
                    </a:cubicBezTo>
                    <a:cubicBezTo>
                      <a:pt x="2947" y="2073"/>
                      <a:pt x="2884" y="2042"/>
                      <a:pt x="2822" y="2000"/>
                    </a:cubicBezTo>
                    <a:lnTo>
                      <a:pt x="2760" y="1969"/>
                    </a:lnTo>
                    <a:lnTo>
                      <a:pt x="2667" y="1907"/>
                    </a:lnTo>
                    <a:cubicBezTo>
                      <a:pt x="2490" y="1813"/>
                      <a:pt x="2335" y="1720"/>
                      <a:pt x="2179" y="1637"/>
                    </a:cubicBezTo>
                    <a:cubicBezTo>
                      <a:pt x="2158" y="1627"/>
                      <a:pt x="2138" y="1617"/>
                      <a:pt x="2128" y="1606"/>
                    </a:cubicBezTo>
                    <a:cubicBezTo>
                      <a:pt x="2013" y="1544"/>
                      <a:pt x="1909" y="1492"/>
                      <a:pt x="1816" y="1440"/>
                    </a:cubicBezTo>
                    <a:cubicBezTo>
                      <a:pt x="1785" y="1430"/>
                      <a:pt x="1754" y="1409"/>
                      <a:pt x="1723" y="1398"/>
                    </a:cubicBezTo>
                    <a:cubicBezTo>
                      <a:pt x="1547" y="1306"/>
                      <a:pt x="1381" y="1233"/>
                      <a:pt x="1246" y="1170"/>
                    </a:cubicBezTo>
                    <a:cubicBezTo>
                      <a:pt x="1236" y="1170"/>
                      <a:pt x="1225" y="1160"/>
                      <a:pt x="1215" y="1160"/>
                    </a:cubicBezTo>
                    <a:cubicBezTo>
                      <a:pt x="1183" y="1140"/>
                      <a:pt x="1153" y="1129"/>
                      <a:pt x="1121" y="1119"/>
                    </a:cubicBezTo>
                    <a:cubicBezTo>
                      <a:pt x="1111" y="1108"/>
                      <a:pt x="1100" y="1108"/>
                      <a:pt x="1100" y="1108"/>
                    </a:cubicBezTo>
                    <a:cubicBezTo>
                      <a:pt x="1049" y="1077"/>
                      <a:pt x="997" y="1067"/>
                      <a:pt x="955" y="1046"/>
                    </a:cubicBezTo>
                    <a:cubicBezTo>
                      <a:pt x="945" y="1046"/>
                      <a:pt x="934" y="1036"/>
                      <a:pt x="924" y="1036"/>
                    </a:cubicBezTo>
                    <a:cubicBezTo>
                      <a:pt x="862" y="1004"/>
                      <a:pt x="821" y="994"/>
                      <a:pt x="789" y="984"/>
                    </a:cubicBezTo>
                    <a:lnTo>
                      <a:pt x="789" y="984"/>
                    </a:lnTo>
                    <a:cubicBezTo>
                      <a:pt x="924" y="1015"/>
                      <a:pt x="1059" y="1046"/>
                      <a:pt x="1183" y="1077"/>
                    </a:cubicBezTo>
                    <a:cubicBezTo>
                      <a:pt x="1070" y="1036"/>
                      <a:pt x="955" y="994"/>
                      <a:pt x="851" y="963"/>
                    </a:cubicBezTo>
                    <a:lnTo>
                      <a:pt x="851" y="963"/>
                    </a:lnTo>
                    <a:cubicBezTo>
                      <a:pt x="966" y="994"/>
                      <a:pt x="1070" y="1036"/>
                      <a:pt x="1183" y="1077"/>
                    </a:cubicBezTo>
                    <a:cubicBezTo>
                      <a:pt x="1236" y="1098"/>
                      <a:pt x="1298" y="1108"/>
                      <a:pt x="1349" y="1119"/>
                    </a:cubicBezTo>
                    <a:cubicBezTo>
                      <a:pt x="1402" y="1140"/>
                      <a:pt x="1453" y="1150"/>
                      <a:pt x="1505" y="1170"/>
                    </a:cubicBezTo>
                    <a:cubicBezTo>
                      <a:pt x="1588" y="1191"/>
                      <a:pt x="1660" y="1212"/>
                      <a:pt x="1733" y="1233"/>
                    </a:cubicBezTo>
                    <a:cubicBezTo>
                      <a:pt x="1816" y="1264"/>
                      <a:pt x="1889" y="1285"/>
                      <a:pt x="1962" y="1316"/>
                    </a:cubicBezTo>
                    <a:cubicBezTo>
                      <a:pt x="2003" y="1326"/>
                      <a:pt x="2045" y="1336"/>
                      <a:pt x="2075" y="1347"/>
                    </a:cubicBezTo>
                    <a:cubicBezTo>
                      <a:pt x="2273" y="1419"/>
                      <a:pt x="2449" y="1481"/>
                      <a:pt x="2636" y="1555"/>
                    </a:cubicBezTo>
                    <a:cubicBezTo>
                      <a:pt x="2719" y="1409"/>
                      <a:pt x="2709" y="1212"/>
                      <a:pt x="2677" y="1025"/>
                    </a:cubicBezTo>
                    <a:cubicBezTo>
                      <a:pt x="2658" y="921"/>
                      <a:pt x="2741" y="849"/>
                      <a:pt x="2826" y="849"/>
                    </a:cubicBezTo>
                    <a:cubicBezTo>
                      <a:pt x="2876" y="849"/>
                      <a:pt x="2927" y="874"/>
                      <a:pt x="2958" y="932"/>
                    </a:cubicBezTo>
                    <a:cubicBezTo>
                      <a:pt x="3123" y="1253"/>
                      <a:pt x="3133" y="1575"/>
                      <a:pt x="3133" y="1772"/>
                    </a:cubicBezTo>
                    <a:cubicBezTo>
                      <a:pt x="3289" y="1845"/>
                      <a:pt x="3435" y="1917"/>
                      <a:pt x="3580" y="1990"/>
                    </a:cubicBezTo>
                    <a:cubicBezTo>
                      <a:pt x="3631" y="2011"/>
                      <a:pt x="3684" y="2042"/>
                      <a:pt x="3735" y="2062"/>
                    </a:cubicBezTo>
                    <a:cubicBezTo>
                      <a:pt x="3777" y="2094"/>
                      <a:pt x="3829" y="2115"/>
                      <a:pt x="3880" y="2145"/>
                    </a:cubicBezTo>
                    <a:cubicBezTo>
                      <a:pt x="3922" y="2177"/>
                      <a:pt x="3974" y="2198"/>
                      <a:pt x="4026" y="2228"/>
                    </a:cubicBezTo>
                    <a:cubicBezTo>
                      <a:pt x="4067" y="2249"/>
                      <a:pt x="4108" y="2281"/>
                      <a:pt x="4161" y="2301"/>
                    </a:cubicBezTo>
                    <a:cubicBezTo>
                      <a:pt x="4212" y="2332"/>
                      <a:pt x="4254" y="2364"/>
                      <a:pt x="4306" y="2394"/>
                    </a:cubicBezTo>
                    <a:cubicBezTo>
                      <a:pt x="3880" y="1938"/>
                      <a:pt x="3372" y="776"/>
                      <a:pt x="3082" y="40"/>
                    </a:cubicBezTo>
                    <a:cubicBezTo>
                      <a:pt x="2835" y="14"/>
                      <a:pt x="2588" y="0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475;p54">
                <a:extLst>
                  <a:ext uri="{FF2B5EF4-FFF2-40B4-BE49-F238E27FC236}">
                    <a16:creationId xmlns:a16="http://schemas.microsoft.com/office/drawing/2014/main" id="{F515F5F9-BB68-4478-931D-7E68ACCD0ACD}"/>
                  </a:ext>
                </a:extLst>
              </p:cNvPr>
              <p:cNvSpPr/>
              <p:nvPr/>
            </p:nvSpPr>
            <p:spPr>
              <a:xfrm>
                <a:off x="3674129" y="2998033"/>
                <a:ext cx="150398" cy="38140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525" extrusionOk="0">
                    <a:moveTo>
                      <a:pt x="1172" y="0"/>
                    </a:moveTo>
                    <a:cubicBezTo>
                      <a:pt x="1068" y="2230"/>
                      <a:pt x="125" y="3724"/>
                      <a:pt x="0" y="3921"/>
                    </a:cubicBezTo>
                    <a:cubicBezTo>
                      <a:pt x="21" y="3973"/>
                      <a:pt x="52" y="4014"/>
                      <a:pt x="83" y="4066"/>
                    </a:cubicBezTo>
                    <a:cubicBezTo>
                      <a:pt x="104" y="4118"/>
                      <a:pt x="135" y="4170"/>
                      <a:pt x="155" y="4222"/>
                    </a:cubicBezTo>
                    <a:cubicBezTo>
                      <a:pt x="187" y="4274"/>
                      <a:pt x="218" y="4325"/>
                      <a:pt x="238" y="4367"/>
                    </a:cubicBezTo>
                    <a:cubicBezTo>
                      <a:pt x="270" y="4419"/>
                      <a:pt x="291" y="4470"/>
                      <a:pt x="321" y="4523"/>
                    </a:cubicBezTo>
                    <a:cubicBezTo>
                      <a:pt x="342" y="4574"/>
                      <a:pt x="374" y="4626"/>
                      <a:pt x="394" y="4678"/>
                    </a:cubicBezTo>
                    <a:cubicBezTo>
                      <a:pt x="457" y="4782"/>
                      <a:pt x="508" y="4885"/>
                      <a:pt x="560" y="4989"/>
                    </a:cubicBezTo>
                    <a:cubicBezTo>
                      <a:pt x="581" y="5041"/>
                      <a:pt x="612" y="5093"/>
                      <a:pt x="632" y="5145"/>
                    </a:cubicBezTo>
                    <a:cubicBezTo>
                      <a:pt x="954" y="4647"/>
                      <a:pt x="1151" y="4076"/>
                      <a:pt x="1286" y="3568"/>
                    </a:cubicBezTo>
                    <a:cubicBezTo>
                      <a:pt x="1304" y="3490"/>
                      <a:pt x="1363" y="3456"/>
                      <a:pt x="1424" y="3456"/>
                    </a:cubicBezTo>
                    <a:cubicBezTo>
                      <a:pt x="1508" y="3456"/>
                      <a:pt x="1595" y="3522"/>
                      <a:pt x="1577" y="3631"/>
                    </a:cubicBezTo>
                    <a:cubicBezTo>
                      <a:pt x="1421" y="4440"/>
                      <a:pt x="1047" y="5259"/>
                      <a:pt x="861" y="5632"/>
                    </a:cubicBezTo>
                    <a:cubicBezTo>
                      <a:pt x="934" y="5777"/>
                      <a:pt x="1006" y="5923"/>
                      <a:pt x="1068" y="6079"/>
                    </a:cubicBezTo>
                    <a:cubicBezTo>
                      <a:pt x="1110" y="6151"/>
                      <a:pt x="1141" y="6224"/>
                      <a:pt x="1172" y="6296"/>
                    </a:cubicBezTo>
                    <a:cubicBezTo>
                      <a:pt x="1203" y="6379"/>
                      <a:pt x="1245" y="6452"/>
                      <a:pt x="1276" y="6524"/>
                    </a:cubicBezTo>
                    <a:cubicBezTo>
                      <a:pt x="1462" y="6265"/>
                      <a:pt x="1618" y="5975"/>
                      <a:pt x="1753" y="5674"/>
                    </a:cubicBezTo>
                    <a:cubicBezTo>
                      <a:pt x="2573" y="3807"/>
                      <a:pt x="2313" y="1670"/>
                      <a:pt x="1172" y="0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476;p54">
                <a:extLst>
                  <a:ext uri="{FF2B5EF4-FFF2-40B4-BE49-F238E27FC236}">
                    <a16:creationId xmlns:a16="http://schemas.microsoft.com/office/drawing/2014/main" id="{ED265B47-937E-4D00-ADEF-4C807F5D6B47}"/>
                  </a:ext>
                </a:extLst>
              </p:cNvPr>
              <p:cNvSpPr/>
              <p:nvPr/>
            </p:nvSpPr>
            <p:spPr>
              <a:xfrm>
                <a:off x="3307286" y="2709398"/>
                <a:ext cx="378363" cy="516662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8839" extrusionOk="0">
                    <a:moveTo>
                      <a:pt x="0" y="1"/>
                    </a:moveTo>
                    <a:lnTo>
                      <a:pt x="519" y="2293"/>
                    </a:lnTo>
                    <a:cubicBezTo>
                      <a:pt x="550" y="2324"/>
                      <a:pt x="592" y="2345"/>
                      <a:pt x="633" y="2366"/>
                    </a:cubicBezTo>
                    <a:cubicBezTo>
                      <a:pt x="643" y="2376"/>
                      <a:pt x="664" y="2386"/>
                      <a:pt x="675" y="2396"/>
                    </a:cubicBezTo>
                    <a:cubicBezTo>
                      <a:pt x="685" y="2407"/>
                      <a:pt x="695" y="2407"/>
                      <a:pt x="705" y="2417"/>
                    </a:cubicBezTo>
                    <a:lnTo>
                      <a:pt x="799" y="2479"/>
                    </a:lnTo>
                    <a:cubicBezTo>
                      <a:pt x="841" y="2500"/>
                      <a:pt x="871" y="2532"/>
                      <a:pt x="913" y="2552"/>
                    </a:cubicBezTo>
                    <a:cubicBezTo>
                      <a:pt x="944" y="2573"/>
                      <a:pt x="965" y="2583"/>
                      <a:pt x="986" y="2604"/>
                    </a:cubicBezTo>
                    <a:cubicBezTo>
                      <a:pt x="1017" y="2624"/>
                      <a:pt x="1048" y="2645"/>
                      <a:pt x="1069" y="2666"/>
                    </a:cubicBezTo>
                    <a:cubicBezTo>
                      <a:pt x="1100" y="2677"/>
                      <a:pt x="1120" y="2698"/>
                      <a:pt x="1141" y="2718"/>
                    </a:cubicBezTo>
                    <a:lnTo>
                      <a:pt x="1152" y="2718"/>
                    </a:lnTo>
                    <a:cubicBezTo>
                      <a:pt x="1152" y="2521"/>
                      <a:pt x="1131" y="2334"/>
                      <a:pt x="1100" y="2147"/>
                    </a:cubicBezTo>
                    <a:cubicBezTo>
                      <a:pt x="1074" y="2040"/>
                      <a:pt x="1161" y="1971"/>
                      <a:pt x="1246" y="1971"/>
                    </a:cubicBezTo>
                    <a:cubicBezTo>
                      <a:pt x="1301" y="1971"/>
                      <a:pt x="1356" y="1999"/>
                      <a:pt x="1380" y="2064"/>
                    </a:cubicBezTo>
                    <a:cubicBezTo>
                      <a:pt x="1514" y="2417"/>
                      <a:pt x="1546" y="2760"/>
                      <a:pt x="1535" y="2998"/>
                    </a:cubicBezTo>
                    <a:cubicBezTo>
                      <a:pt x="1567" y="3019"/>
                      <a:pt x="1597" y="3050"/>
                      <a:pt x="1629" y="3071"/>
                    </a:cubicBezTo>
                    <a:cubicBezTo>
                      <a:pt x="1660" y="3092"/>
                      <a:pt x="1691" y="3112"/>
                      <a:pt x="1712" y="3143"/>
                    </a:cubicBezTo>
                    <a:cubicBezTo>
                      <a:pt x="1743" y="3164"/>
                      <a:pt x="1774" y="3185"/>
                      <a:pt x="1805" y="3216"/>
                    </a:cubicBezTo>
                    <a:cubicBezTo>
                      <a:pt x="1836" y="3237"/>
                      <a:pt x="1867" y="3258"/>
                      <a:pt x="1899" y="3288"/>
                    </a:cubicBezTo>
                    <a:cubicBezTo>
                      <a:pt x="1919" y="3309"/>
                      <a:pt x="1950" y="3330"/>
                      <a:pt x="1982" y="3361"/>
                    </a:cubicBezTo>
                    <a:cubicBezTo>
                      <a:pt x="2012" y="3382"/>
                      <a:pt x="2044" y="3403"/>
                      <a:pt x="2075" y="3434"/>
                    </a:cubicBezTo>
                    <a:cubicBezTo>
                      <a:pt x="2127" y="3486"/>
                      <a:pt x="2189" y="3527"/>
                      <a:pt x="2241" y="3579"/>
                    </a:cubicBezTo>
                    <a:cubicBezTo>
                      <a:pt x="2314" y="3351"/>
                      <a:pt x="2344" y="3102"/>
                      <a:pt x="2344" y="2863"/>
                    </a:cubicBezTo>
                    <a:cubicBezTo>
                      <a:pt x="2350" y="2765"/>
                      <a:pt x="2425" y="2713"/>
                      <a:pt x="2499" y="2713"/>
                    </a:cubicBezTo>
                    <a:cubicBezTo>
                      <a:pt x="2565" y="2713"/>
                      <a:pt x="2631" y="2755"/>
                      <a:pt x="2646" y="2843"/>
                    </a:cubicBezTo>
                    <a:cubicBezTo>
                      <a:pt x="2718" y="3268"/>
                      <a:pt x="2646" y="3652"/>
                      <a:pt x="2583" y="3890"/>
                    </a:cubicBezTo>
                    <a:lnTo>
                      <a:pt x="2646" y="3952"/>
                    </a:lnTo>
                    <a:cubicBezTo>
                      <a:pt x="2656" y="3963"/>
                      <a:pt x="2666" y="3963"/>
                      <a:pt x="2666" y="3973"/>
                    </a:cubicBezTo>
                    <a:lnTo>
                      <a:pt x="2729" y="4035"/>
                    </a:lnTo>
                    <a:cubicBezTo>
                      <a:pt x="2749" y="4046"/>
                      <a:pt x="2759" y="4056"/>
                      <a:pt x="2770" y="4067"/>
                    </a:cubicBezTo>
                    <a:cubicBezTo>
                      <a:pt x="2812" y="4118"/>
                      <a:pt x="2863" y="4160"/>
                      <a:pt x="2904" y="4201"/>
                    </a:cubicBezTo>
                    <a:cubicBezTo>
                      <a:pt x="2936" y="4233"/>
                      <a:pt x="2957" y="4263"/>
                      <a:pt x="2987" y="4284"/>
                    </a:cubicBezTo>
                    <a:cubicBezTo>
                      <a:pt x="3008" y="4316"/>
                      <a:pt x="3040" y="4336"/>
                      <a:pt x="3070" y="4367"/>
                    </a:cubicBezTo>
                    <a:cubicBezTo>
                      <a:pt x="3091" y="4399"/>
                      <a:pt x="3123" y="4419"/>
                      <a:pt x="3143" y="4450"/>
                    </a:cubicBezTo>
                    <a:cubicBezTo>
                      <a:pt x="3195" y="4502"/>
                      <a:pt x="3247" y="4565"/>
                      <a:pt x="3299" y="4616"/>
                    </a:cubicBezTo>
                    <a:cubicBezTo>
                      <a:pt x="3434" y="4761"/>
                      <a:pt x="3558" y="4907"/>
                      <a:pt x="3693" y="5052"/>
                    </a:cubicBezTo>
                    <a:cubicBezTo>
                      <a:pt x="3745" y="5104"/>
                      <a:pt x="3787" y="5166"/>
                      <a:pt x="3838" y="5229"/>
                    </a:cubicBezTo>
                    <a:cubicBezTo>
                      <a:pt x="4004" y="4824"/>
                      <a:pt x="4066" y="4367"/>
                      <a:pt x="4066" y="3869"/>
                    </a:cubicBezTo>
                    <a:cubicBezTo>
                      <a:pt x="4066" y="3776"/>
                      <a:pt x="4139" y="3726"/>
                      <a:pt x="4214" y="3726"/>
                    </a:cubicBezTo>
                    <a:cubicBezTo>
                      <a:pt x="4280" y="3726"/>
                      <a:pt x="4348" y="3766"/>
                      <a:pt x="4368" y="3849"/>
                    </a:cubicBezTo>
                    <a:cubicBezTo>
                      <a:pt x="4523" y="4678"/>
                      <a:pt x="4368" y="5395"/>
                      <a:pt x="4264" y="5747"/>
                    </a:cubicBezTo>
                    <a:cubicBezTo>
                      <a:pt x="4285" y="5778"/>
                      <a:pt x="4305" y="5799"/>
                      <a:pt x="4326" y="5830"/>
                    </a:cubicBezTo>
                    <a:cubicBezTo>
                      <a:pt x="4336" y="5851"/>
                      <a:pt x="4347" y="5861"/>
                      <a:pt x="4357" y="5872"/>
                    </a:cubicBezTo>
                    <a:cubicBezTo>
                      <a:pt x="4377" y="5892"/>
                      <a:pt x="4398" y="5923"/>
                      <a:pt x="4409" y="5944"/>
                    </a:cubicBezTo>
                    <a:cubicBezTo>
                      <a:pt x="4430" y="5965"/>
                      <a:pt x="4440" y="5975"/>
                      <a:pt x="4450" y="5996"/>
                    </a:cubicBezTo>
                    <a:cubicBezTo>
                      <a:pt x="4533" y="6100"/>
                      <a:pt x="4606" y="6204"/>
                      <a:pt x="4679" y="6297"/>
                    </a:cubicBezTo>
                    <a:cubicBezTo>
                      <a:pt x="4845" y="6536"/>
                      <a:pt x="5021" y="6784"/>
                      <a:pt x="5177" y="7033"/>
                    </a:cubicBezTo>
                    <a:cubicBezTo>
                      <a:pt x="5260" y="6753"/>
                      <a:pt x="5373" y="6287"/>
                      <a:pt x="5426" y="5736"/>
                    </a:cubicBezTo>
                    <a:cubicBezTo>
                      <a:pt x="5436" y="5646"/>
                      <a:pt x="5504" y="5602"/>
                      <a:pt x="5574" y="5602"/>
                    </a:cubicBezTo>
                    <a:cubicBezTo>
                      <a:pt x="5647" y="5602"/>
                      <a:pt x="5721" y="5651"/>
                      <a:pt x="5726" y="5747"/>
                    </a:cubicBezTo>
                    <a:cubicBezTo>
                      <a:pt x="5747" y="6245"/>
                      <a:pt x="5684" y="6836"/>
                      <a:pt x="5467" y="7479"/>
                    </a:cubicBezTo>
                    <a:lnTo>
                      <a:pt x="5778" y="7977"/>
                    </a:lnTo>
                    <a:cubicBezTo>
                      <a:pt x="5903" y="8195"/>
                      <a:pt x="6027" y="8423"/>
                      <a:pt x="6152" y="8641"/>
                    </a:cubicBezTo>
                    <a:cubicBezTo>
                      <a:pt x="6193" y="8714"/>
                      <a:pt x="6235" y="8776"/>
                      <a:pt x="6265" y="8838"/>
                    </a:cubicBezTo>
                    <a:cubicBezTo>
                      <a:pt x="6401" y="8184"/>
                      <a:pt x="6452" y="5332"/>
                      <a:pt x="6473" y="3786"/>
                    </a:cubicBezTo>
                    <a:cubicBezTo>
                      <a:pt x="4792" y="2054"/>
                      <a:pt x="2386" y="508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477;p54">
                <a:extLst>
                  <a:ext uri="{FF2B5EF4-FFF2-40B4-BE49-F238E27FC236}">
                    <a16:creationId xmlns:a16="http://schemas.microsoft.com/office/drawing/2014/main" id="{A9E9D6CD-1403-4161-B736-2F9D2158FAE4}"/>
                  </a:ext>
                </a:extLst>
              </p:cNvPr>
              <p:cNvSpPr/>
              <p:nvPr/>
            </p:nvSpPr>
            <p:spPr>
              <a:xfrm>
                <a:off x="3674129" y="2998033"/>
                <a:ext cx="150398" cy="38140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6525" extrusionOk="0">
                    <a:moveTo>
                      <a:pt x="1172" y="0"/>
                    </a:moveTo>
                    <a:cubicBezTo>
                      <a:pt x="1068" y="2230"/>
                      <a:pt x="125" y="3724"/>
                      <a:pt x="0" y="3921"/>
                    </a:cubicBezTo>
                    <a:cubicBezTo>
                      <a:pt x="21" y="3973"/>
                      <a:pt x="52" y="4014"/>
                      <a:pt x="83" y="4066"/>
                    </a:cubicBezTo>
                    <a:cubicBezTo>
                      <a:pt x="104" y="4118"/>
                      <a:pt x="135" y="4170"/>
                      <a:pt x="155" y="4222"/>
                    </a:cubicBezTo>
                    <a:cubicBezTo>
                      <a:pt x="187" y="4274"/>
                      <a:pt x="218" y="4325"/>
                      <a:pt x="238" y="4367"/>
                    </a:cubicBezTo>
                    <a:cubicBezTo>
                      <a:pt x="270" y="4419"/>
                      <a:pt x="291" y="4470"/>
                      <a:pt x="321" y="4523"/>
                    </a:cubicBezTo>
                    <a:cubicBezTo>
                      <a:pt x="342" y="4574"/>
                      <a:pt x="374" y="4626"/>
                      <a:pt x="394" y="4678"/>
                    </a:cubicBezTo>
                    <a:cubicBezTo>
                      <a:pt x="457" y="4782"/>
                      <a:pt x="508" y="4885"/>
                      <a:pt x="560" y="4989"/>
                    </a:cubicBezTo>
                    <a:cubicBezTo>
                      <a:pt x="581" y="5041"/>
                      <a:pt x="612" y="5093"/>
                      <a:pt x="632" y="5145"/>
                    </a:cubicBezTo>
                    <a:cubicBezTo>
                      <a:pt x="954" y="4657"/>
                      <a:pt x="1162" y="4108"/>
                      <a:pt x="1296" y="3620"/>
                    </a:cubicBezTo>
                    <a:cubicBezTo>
                      <a:pt x="1318" y="3539"/>
                      <a:pt x="1381" y="3504"/>
                      <a:pt x="1445" y="3504"/>
                    </a:cubicBezTo>
                    <a:cubicBezTo>
                      <a:pt x="1538" y="3504"/>
                      <a:pt x="1632" y="3577"/>
                      <a:pt x="1608" y="3693"/>
                    </a:cubicBezTo>
                    <a:cubicBezTo>
                      <a:pt x="1432" y="4470"/>
                      <a:pt x="1047" y="5259"/>
                      <a:pt x="861" y="5632"/>
                    </a:cubicBezTo>
                    <a:cubicBezTo>
                      <a:pt x="934" y="5777"/>
                      <a:pt x="1006" y="5923"/>
                      <a:pt x="1068" y="6079"/>
                    </a:cubicBezTo>
                    <a:cubicBezTo>
                      <a:pt x="1110" y="6151"/>
                      <a:pt x="1141" y="6224"/>
                      <a:pt x="1172" y="6296"/>
                    </a:cubicBezTo>
                    <a:cubicBezTo>
                      <a:pt x="1203" y="6379"/>
                      <a:pt x="1245" y="6452"/>
                      <a:pt x="1276" y="6524"/>
                    </a:cubicBezTo>
                    <a:cubicBezTo>
                      <a:pt x="1462" y="6265"/>
                      <a:pt x="1618" y="5975"/>
                      <a:pt x="1753" y="5674"/>
                    </a:cubicBezTo>
                    <a:cubicBezTo>
                      <a:pt x="2573" y="3807"/>
                      <a:pt x="2313" y="1670"/>
                      <a:pt x="1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478;p54">
                <a:extLst>
                  <a:ext uri="{FF2B5EF4-FFF2-40B4-BE49-F238E27FC236}">
                    <a16:creationId xmlns:a16="http://schemas.microsoft.com/office/drawing/2014/main" id="{194F4188-86A9-4C7F-8594-BBCBC63A7CA3}"/>
                  </a:ext>
                </a:extLst>
              </p:cNvPr>
              <p:cNvSpPr/>
              <p:nvPr/>
            </p:nvSpPr>
            <p:spPr>
              <a:xfrm>
                <a:off x="3125385" y="2739034"/>
                <a:ext cx="645783" cy="654960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11205" extrusionOk="0">
                    <a:moveTo>
                      <a:pt x="1948" y="1"/>
                    </a:moveTo>
                    <a:cubicBezTo>
                      <a:pt x="1881" y="1"/>
                      <a:pt x="1815" y="61"/>
                      <a:pt x="1837" y="147"/>
                    </a:cubicBezTo>
                    <a:cubicBezTo>
                      <a:pt x="1899" y="344"/>
                      <a:pt x="1940" y="582"/>
                      <a:pt x="1888" y="769"/>
                    </a:cubicBezTo>
                    <a:cubicBezTo>
                      <a:pt x="1880" y="817"/>
                      <a:pt x="1835" y="852"/>
                      <a:pt x="1787" y="852"/>
                    </a:cubicBezTo>
                    <a:cubicBezTo>
                      <a:pt x="1772" y="852"/>
                      <a:pt x="1757" y="849"/>
                      <a:pt x="1743" y="842"/>
                    </a:cubicBezTo>
                    <a:cubicBezTo>
                      <a:pt x="1598" y="790"/>
                      <a:pt x="1442" y="727"/>
                      <a:pt x="1286" y="676"/>
                    </a:cubicBezTo>
                    <a:cubicBezTo>
                      <a:pt x="1256" y="665"/>
                      <a:pt x="1214" y="655"/>
                      <a:pt x="1173" y="645"/>
                    </a:cubicBezTo>
                    <a:cubicBezTo>
                      <a:pt x="1100" y="614"/>
                      <a:pt x="1027" y="593"/>
                      <a:pt x="944" y="562"/>
                    </a:cubicBezTo>
                    <a:cubicBezTo>
                      <a:pt x="871" y="541"/>
                      <a:pt x="799" y="520"/>
                      <a:pt x="716" y="499"/>
                    </a:cubicBezTo>
                    <a:cubicBezTo>
                      <a:pt x="664" y="479"/>
                      <a:pt x="613" y="469"/>
                      <a:pt x="560" y="448"/>
                    </a:cubicBezTo>
                    <a:cubicBezTo>
                      <a:pt x="509" y="437"/>
                      <a:pt x="447" y="427"/>
                      <a:pt x="394" y="406"/>
                    </a:cubicBezTo>
                    <a:cubicBezTo>
                      <a:pt x="270" y="375"/>
                      <a:pt x="135" y="344"/>
                      <a:pt x="0" y="313"/>
                    </a:cubicBezTo>
                    <a:lnTo>
                      <a:pt x="0" y="313"/>
                    </a:lnTo>
                    <a:cubicBezTo>
                      <a:pt x="32" y="323"/>
                      <a:pt x="73" y="333"/>
                      <a:pt x="135" y="365"/>
                    </a:cubicBezTo>
                    <a:cubicBezTo>
                      <a:pt x="145" y="365"/>
                      <a:pt x="156" y="375"/>
                      <a:pt x="166" y="375"/>
                    </a:cubicBezTo>
                    <a:cubicBezTo>
                      <a:pt x="208" y="396"/>
                      <a:pt x="260" y="406"/>
                      <a:pt x="311" y="437"/>
                    </a:cubicBezTo>
                    <a:cubicBezTo>
                      <a:pt x="311" y="437"/>
                      <a:pt x="322" y="437"/>
                      <a:pt x="332" y="448"/>
                    </a:cubicBezTo>
                    <a:cubicBezTo>
                      <a:pt x="364" y="458"/>
                      <a:pt x="394" y="469"/>
                      <a:pt x="426" y="489"/>
                    </a:cubicBezTo>
                    <a:cubicBezTo>
                      <a:pt x="436" y="489"/>
                      <a:pt x="447" y="499"/>
                      <a:pt x="457" y="499"/>
                    </a:cubicBezTo>
                    <a:cubicBezTo>
                      <a:pt x="592" y="562"/>
                      <a:pt x="758" y="635"/>
                      <a:pt x="934" y="727"/>
                    </a:cubicBezTo>
                    <a:cubicBezTo>
                      <a:pt x="965" y="738"/>
                      <a:pt x="996" y="759"/>
                      <a:pt x="1027" y="769"/>
                    </a:cubicBezTo>
                    <a:cubicBezTo>
                      <a:pt x="1120" y="821"/>
                      <a:pt x="1224" y="873"/>
                      <a:pt x="1339" y="935"/>
                    </a:cubicBezTo>
                    <a:cubicBezTo>
                      <a:pt x="1349" y="946"/>
                      <a:pt x="1369" y="956"/>
                      <a:pt x="1390" y="966"/>
                    </a:cubicBezTo>
                    <a:cubicBezTo>
                      <a:pt x="1546" y="1049"/>
                      <a:pt x="1701" y="1142"/>
                      <a:pt x="1878" y="1236"/>
                    </a:cubicBezTo>
                    <a:lnTo>
                      <a:pt x="1971" y="1298"/>
                    </a:lnTo>
                    <a:lnTo>
                      <a:pt x="2033" y="1329"/>
                    </a:lnTo>
                    <a:cubicBezTo>
                      <a:pt x="2095" y="1371"/>
                      <a:pt x="2158" y="1402"/>
                      <a:pt x="2220" y="1444"/>
                    </a:cubicBezTo>
                    <a:cubicBezTo>
                      <a:pt x="2303" y="1495"/>
                      <a:pt x="2397" y="1557"/>
                      <a:pt x="2490" y="1620"/>
                    </a:cubicBezTo>
                    <a:cubicBezTo>
                      <a:pt x="2510" y="1630"/>
                      <a:pt x="2542" y="1640"/>
                      <a:pt x="2563" y="1661"/>
                    </a:cubicBezTo>
                    <a:cubicBezTo>
                      <a:pt x="2583" y="1672"/>
                      <a:pt x="2614" y="1693"/>
                      <a:pt x="2635" y="1713"/>
                    </a:cubicBezTo>
                    <a:cubicBezTo>
                      <a:pt x="2272" y="1859"/>
                      <a:pt x="1857" y="1921"/>
                      <a:pt x="1525" y="1942"/>
                    </a:cubicBezTo>
                    <a:cubicBezTo>
                      <a:pt x="1401" y="1952"/>
                      <a:pt x="1390" y="2128"/>
                      <a:pt x="1515" y="2159"/>
                    </a:cubicBezTo>
                    <a:cubicBezTo>
                      <a:pt x="1702" y="2201"/>
                      <a:pt x="1883" y="2219"/>
                      <a:pt x="2054" y="2219"/>
                    </a:cubicBezTo>
                    <a:cubicBezTo>
                      <a:pt x="2471" y="2219"/>
                      <a:pt x="2831" y="2114"/>
                      <a:pt x="3081" y="2004"/>
                    </a:cubicBezTo>
                    <a:cubicBezTo>
                      <a:pt x="3247" y="2117"/>
                      <a:pt x="3413" y="2242"/>
                      <a:pt x="3579" y="2366"/>
                    </a:cubicBezTo>
                    <a:lnTo>
                      <a:pt x="3704" y="2460"/>
                    </a:lnTo>
                    <a:lnTo>
                      <a:pt x="3859" y="2585"/>
                    </a:lnTo>
                    <a:cubicBezTo>
                      <a:pt x="3900" y="2605"/>
                      <a:pt x="3932" y="2636"/>
                      <a:pt x="3963" y="2657"/>
                    </a:cubicBezTo>
                    <a:cubicBezTo>
                      <a:pt x="3953" y="2751"/>
                      <a:pt x="3953" y="2751"/>
                      <a:pt x="3953" y="2844"/>
                    </a:cubicBezTo>
                    <a:cubicBezTo>
                      <a:pt x="3434" y="3113"/>
                      <a:pt x="2801" y="3217"/>
                      <a:pt x="2355" y="3259"/>
                    </a:cubicBezTo>
                    <a:cubicBezTo>
                      <a:pt x="2220" y="3269"/>
                      <a:pt x="2210" y="3456"/>
                      <a:pt x="2334" y="3477"/>
                    </a:cubicBezTo>
                    <a:cubicBezTo>
                      <a:pt x="2570" y="3531"/>
                      <a:pt x="2797" y="3553"/>
                      <a:pt x="3011" y="3553"/>
                    </a:cubicBezTo>
                    <a:cubicBezTo>
                      <a:pt x="3700" y="3553"/>
                      <a:pt x="4256" y="3319"/>
                      <a:pt x="4564" y="3145"/>
                    </a:cubicBezTo>
                    <a:cubicBezTo>
                      <a:pt x="4585" y="3166"/>
                      <a:pt x="4606" y="3186"/>
                      <a:pt x="4626" y="3196"/>
                    </a:cubicBezTo>
                    <a:cubicBezTo>
                      <a:pt x="4668" y="3238"/>
                      <a:pt x="4709" y="3269"/>
                      <a:pt x="4751" y="3300"/>
                    </a:cubicBezTo>
                    <a:cubicBezTo>
                      <a:pt x="4772" y="3332"/>
                      <a:pt x="4803" y="3352"/>
                      <a:pt x="4824" y="3373"/>
                    </a:cubicBezTo>
                    <a:cubicBezTo>
                      <a:pt x="4948" y="3477"/>
                      <a:pt x="5073" y="3590"/>
                      <a:pt x="5197" y="3705"/>
                    </a:cubicBezTo>
                    <a:cubicBezTo>
                      <a:pt x="5249" y="3756"/>
                      <a:pt x="5239" y="3850"/>
                      <a:pt x="5177" y="3881"/>
                    </a:cubicBezTo>
                    <a:cubicBezTo>
                      <a:pt x="4647" y="4161"/>
                      <a:pt x="4004" y="4275"/>
                      <a:pt x="3548" y="4317"/>
                    </a:cubicBezTo>
                    <a:cubicBezTo>
                      <a:pt x="3413" y="4327"/>
                      <a:pt x="3402" y="4503"/>
                      <a:pt x="3527" y="4535"/>
                    </a:cubicBezTo>
                    <a:cubicBezTo>
                      <a:pt x="3759" y="4588"/>
                      <a:pt x="3981" y="4610"/>
                      <a:pt x="4191" y="4610"/>
                    </a:cubicBezTo>
                    <a:cubicBezTo>
                      <a:pt x="4759" y="4610"/>
                      <a:pt x="5235" y="4447"/>
                      <a:pt x="5560" y="4296"/>
                    </a:cubicBezTo>
                    <a:lnTo>
                      <a:pt x="5871" y="4358"/>
                    </a:lnTo>
                    <a:cubicBezTo>
                      <a:pt x="5954" y="4431"/>
                      <a:pt x="6027" y="4514"/>
                      <a:pt x="6110" y="4597"/>
                    </a:cubicBezTo>
                    <a:cubicBezTo>
                      <a:pt x="6141" y="4639"/>
                      <a:pt x="6172" y="4669"/>
                      <a:pt x="6203" y="4701"/>
                    </a:cubicBezTo>
                    <a:cubicBezTo>
                      <a:pt x="6214" y="4711"/>
                      <a:pt x="6214" y="4722"/>
                      <a:pt x="6224" y="4722"/>
                    </a:cubicBezTo>
                    <a:cubicBezTo>
                      <a:pt x="6245" y="4752"/>
                      <a:pt x="6265" y="4773"/>
                      <a:pt x="6297" y="4794"/>
                    </a:cubicBezTo>
                    <a:cubicBezTo>
                      <a:pt x="6307" y="4805"/>
                      <a:pt x="6307" y="4814"/>
                      <a:pt x="6318" y="4825"/>
                    </a:cubicBezTo>
                    <a:lnTo>
                      <a:pt x="6390" y="4897"/>
                    </a:lnTo>
                    <a:cubicBezTo>
                      <a:pt x="6431" y="4950"/>
                      <a:pt x="6473" y="4991"/>
                      <a:pt x="6514" y="5043"/>
                    </a:cubicBezTo>
                    <a:lnTo>
                      <a:pt x="6597" y="5126"/>
                    </a:lnTo>
                    <a:cubicBezTo>
                      <a:pt x="6608" y="5146"/>
                      <a:pt x="6618" y="5157"/>
                      <a:pt x="6629" y="5167"/>
                    </a:cubicBezTo>
                    <a:cubicBezTo>
                      <a:pt x="6660" y="5209"/>
                      <a:pt x="6701" y="5250"/>
                      <a:pt x="6733" y="5292"/>
                    </a:cubicBezTo>
                    <a:cubicBezTo>
                      <a:pt x="6733" y="5292"/>
                      <a:pt x="6743" y="5292"/>
                      <a:pt x="6743" y="5302"/>
                    </a:cubicBezTo>
                    <a:cubicBezTo>
                      <a:pt x="6784" y="5344"/>
                      <a:pt x="6826" y="5395"/>
                      <a:pt x="6857" y="5437"/>
                    </a:cubicBezTo>
                    <a:cubicBezTo>
                      <a:pt x="6888" y="5468"/>
                      <a:pt x="6919" y="5510"/>
                      <a:pt x="6950" y="5541"/>
                    </a:cubicBezTo>
                    <a:cubicBezTo>
                      <a:pt x="6971" y="5572"/>
                      <a:pt x="7002" y="5603"/>
                      <a:pt x="7023" y="5634"/>
                    </a:cubicBezTo>
                    <a:cubicBezTo>
                      <a:pt x="7054" y="5665"/>
                      <a:pt x="7085" y="5707"/>
                      <a:pt x="7116" y="5748"/>
                    </a:cubicBezTo>
                    <a:cubicBezTo>
                      <a:pt x="7158" y="5790"/>
                      <a:pt x="7189" y="5831"/>
                      <a:pt x="7220" y="5873"/>
                    </a:cubicBezTo>
                    <a:lnTo>
                      <a:pt x="7438" y="6153"/>
                    </a:lnTo>
                    <a:cubicBezTo>
                      <a:pt x="7459" y="6174"/>
                      <a:pt x="7469" y="6195"/>
                      <a:pt x="7489" y="6215"/>
                    </a:cubicBezTo>
                    <a:cubicBezTo>
                      <a:pt x="7489" y="6225"/>
                      <a:pt x="7500" y="6225"/>
                      <a:pt x="7500" y="6236"/>
                    </a:cubicBezTo>
                    <a:cubicBezTo>
                      <a:pt x="7531" y="6267"/>
                      <a:pt x="7552" y="6308"/>
                      <a:pt x="7583" y="6340"/>
                    </a:cubicBezTo>
                    <a:cubicBezTo>
                      <a:pt x="7593" y="6360"/>
                      <a:pt x="7604" y="6370"/>
                      <a:pt x="7614" y="6381"/>
                    </a:cubicBezTo>
                    <a:cubicBezTo>
                      <a:pt x="7645" y="6423"/>
                      <a:pt x="7676" y="6474"/>
                      <a:pt x="7718" y="6516"/>
                    </a:cubicBezTo>
                    <a:cubicBezTo>
                      <a:pt x="7749" y="6557"/>
                      <a:pt x="7780" y="6609"/>
                      <a:pt x="7811" y="6651"/>
                    </a:cubicBezTo>
                    <a:cubicBezTo>
                      <a:pt x="7832" y="6692"/>
                      <a:pt x="7863" y="6734"/>
                      <a:pt x="7894" y="6775"/>
                    </a:cubicBezTo>
                    <a:cubicBezTo>
                      <a:pt x="7863" y="6755"/>
                      <a:pt x="7842" y="6744"/>
                      <a:pt x="7842" y="6744"/>
                    </a:cubicBezTo>
                    <a:cubicBezTo>
                      <a:pt x="7842" y="6744"/>
                      <a:pt x="6878" y="7107"/>
                      <a:pt x="5788" y="7128"/>
                    </a:cubicBezTo>
                    <a:cubicBezTo>
                      <a:pt x="5654" y="7128"/>
                      <a:pt x="5633" y="7336"/>
                      <a:pt x="5768" y="7346"/>
                    </a:cubicBezTo>
                    <a:cubicBezTo>
                      <a:pt x="5964" y="7376"/>
                      <a:pt x="6180" y="7395"/>
                      <a:pt x="6412" y="7395"/>
                    </a:cubicBezTo>
                    <a:cubicBezTo>
                      <a:pt x="6890" y="7395"/>
                      <a:pt x="7436" y="7317"/>
                      <a:pt x="8029" y="7107"/>
                    </a:cubicBezTo>
                    <a:cubicBezTo>
                      <a:pt x="8081" y="7128"/>
                      <a:pt x="8112" y="7138"/>
                      <a:pt x="8153" y="7149"/>
                    </a:cubicBezTo>
                    <a:cubicBezTo>
                      <a:pt x="8174" y="7170"/>
                      <a:pt x="8185" y="7190"/>
                      <a:pt x="8195" y="7211"/>
                    </a:cubicBezTo>
                    <a:lnTo>
                      <a:pt x="8257" y="7304"/>
                    </a:lnTo>
                    <a:lnTo>
                      <a:pt x="8319" y="7398"/>
                    </a:lnTo>
                    <a:cubicBezTo>
                      <a:pt x="8340" y="7439"/>
                      <a:pt x="8372" y="7470"/>
                      <a:pt x="8392" y="7511"/>
                    </a:cubicBezTo>
                    <a:cubicBezTo>
                      <a:pt x="8413" y="7553"/>
                      <a:pt x="8444" y="7585"/>
                      <a:pt x="8465" y="7626"/>
                    </a:cubicBezTo>
                    <a:cubicBezTo>
                      <a:pt x="8506" y="7688"/>
                      <a:pt x="8538" y="7750"/>
                      <a:pt x="8579" y="7802"/>
                    </a:cubicBezTo>
                    <a:cubicBezTo>
                      <a:pt x="8600" y="7843"/>
                      <a:pt x="8630" y="7896"/>
                      <a:pt x="8651" y="7937"/>
                    </a:cubicBezTo>
                    <a:cubicBezTo>
                      <a:pt x="8693" y="7999"/>
                      <a:pt x="8734" y="8072"/>
                      <a:pt x="8776" y="8134"/>
                    </a:cubicBezTo>
                    <a:cubicBezTo>
                      <a:pt x="8817" y="8196"/>
                      <a:pt x="8776" y="8279"/>
                      <a:pt x="8713" y="8300"/>
                    </a:cubicBezTo>
                    <a:cubicBezTo>
                      <a:pt x="8340" y="8414"/>
                      <a:pt x="7687" y="8570"/>
                      <a:pt x="6982" y="8580"/>
                    </a:cubicBezTo>
                    <a:cubicBezTo>
                      <a:pt x="6846" y="8580"/>
                      <a:pt x="6826" y="8788"/>
                      <a:pt x="6961" y="8798"/>
                    </a:cubicBezTo>
                    <a:cubicBezTo>
                      <a:pt x="7160" y="8827"/>
                      <a:pt x="7377" y="8844"/>
                      <a:pt x="7608" y="8844"/>
                    </a:cubicBezTo>
                    <a:cubicBezTo>
                      <a:pt x="8038" y="8844"/>
                      <a:pt x="8520" y="8784"/>
                      <a:pt x="9045" y="8622"/>
                    </a:cubicBezTo>
                    <a:cubicBezTo>
                      <a:pt x="9056" y="8632"/>
                      <a:pt x="9066" y="8653"/>
                      <a:pt x="9066" y="8663"/>
                    </a:cubicBezTo>
                    <a:cubicBezTo>
                      <a:pt x="9098" y="8705"/>
                      <a:pt x="9118" y="8746"/>
                      <a:pt x="9139" y="8788"/>
                    </a:cubicBezTo>
                    <a:cubicBezTo>
                      <a:pt x="9160" y="8829"/>
                      <a:pt x="9181" y="8860"/>
                      <a:pt x="9201" y="8901"/>
                    </a:cubicBezTo>
                    <a:cubicBezTo>
                      <a:pt x="9294" y="9078"/>
                      <a:pt x="9377" y="9254"/>
                      <a:pt x="9471" y="9441"/>
                    </a:cubicBezTo>
                    <a:cubicBezTo>
                      <a:pt x="9492" y="9493"/>
                      <a:pt x="9523" y="9535"/>
                      <a:pt x="9543" y="9586"/>
                    </a:cubicBezTo>
                    <a:cubicBezTo>
                      <a:pt x="9575" y="9648"/>
                      <a:pt x="9596" y="9701"/>
                      <a:pt x="9626" y="9763"/>
                    </a:cubicBezTo>
                    <a:cubicBezTo>
                      <a:pt x="9658" y="9835"/>
                      <a:pt x="9596" y="9918"/>
                      <a:pt x="9513" y="9918"/>
                    </a:cubicBezTo>
                    <a:cubicBezTo>
                      <a:pt x="9118" y="9887"/>
                      <a:pt x="8517" y="9814"/>
                      <a:pt x="7904" y="9618"/>
                    </a:cubicBezTo>
                    <a:cubicBezTo>
                      <a:pt x="7892" y="9614"/>
                      <a:pt x="7880" y="9612"/>
                      <a:pt x="7869" y="9612"/>
                    </a:cubicBezTo>
                    <a:cubicBezTo>
                      <a:pt x="7766" y="9612"/>
                      <a:pt x="7709" y="9769"/>
                      <a:pt x="7821" y="9825"/>
                    </a:cubicBezTo>
                    <a:cubicBezTo>
                      <a:pt x="8319" y="10084"/>
                      <a:pt x="8983" y="10302"/>
                      <a:pt x="9803" y="10333"/>
                    </a:cubicBezTo>
                    <a:cubicBezTo>
                      <a:pt x="9855" y="10333"/>
                      <a:pt x="9886" y="10364"/>
                      <a:pt x="9907" y="10395"/>
                    </a:cubicBezTo>
                    <a:cubicBezTo>
                      <a:pt x="9948" y="10499"/>
                      <a:pt x="9990" y="10613"/>
                      <a:pt x="10031" y="10717"/>
                    </a:cubicBezTo>
                    <a:cubicBezTo>
                      <a:pt x="10052" y="10769"/>
                      <a:pt x="10073" y="10810"/>
                      <a:pt x="10094" y="10862"/>
                    </a:cubicBezTo>
                    <a:cubicBezTo>
                      <a:pt x="10114" y="10914"/>
                      <a:pt x="10135" y="10976"/>
                      <a:pt x="10156" y="11028"/>
                    </a:cubicBezTo>
                    <a:cubicBezTo>
                      <a:pt x="10156" y="11028"/>
                      <a:pt x="10156" y="11038"/>
                      <a:pt x="10166" y="11038"/>
                    </a:cubicBezTo>
                    <a:lnTo>
                      <a:pt x="10197" y="11132"/>
                    </a:lnTo>
                    <a:cubicBezTo>
                      <a:pt x="10207" y="11174"/>
                      <a:pt x="10249" y="11204"/>
                      <a:pt x="10301" y="11204"/>
                    </a:cubicBezTo>
                    <a:lnTo>
                      <a:pt x="10415" y="11204"/>
                    </a:lnTo>
                    <a:cubicBezTo>
                      <a:pt x="10446" y="11204"/>
                      <a:pt x="10477" y="11194"/>
                      <a:pt x="10498" y="11163"/>
                    </a:cubicBezTo>
                    <a:lnTo>
                      <a:pt x="10622" y="11008"/>
                    </a:lnTo>
                    <a:cubicBezTo>
                      <a:pt x="10654" y="10976"/>
                      <a:pt x="10654" y="10935"/>
                      <a:pt x="10633" y="10893"/>
                    </a:cubicBezTo>
                    <a:cubicBezTo>
                      <a:pt x="10612" y="10842"/>
                      <a:pt x="10591" y="10789"/>
                      <a:pt x="10560" y="10727"/>
                    </a:cubicBezTo>
                    <a:cubicBezTo>
                      <a:pt x="10529" y="10655"/>
                      <a:pt x="10498" y="10582"/>
                      <a:pt x="10456" y="10510"/>
                    </a:cubicBezTo>
                    <a:cubicBezTo>
                      <a:pt x="10394" y="10354"/>
                      <a:pt x="10322" y="10208"/>
                      <a:pt x="10249" y="10063"/>
                    </a:cubicBezTo>
                    <a:cubicBezTo>
                      <a:pt x="10488" y="9576"/>
                      <a:pt x="11048" y="8321"/>
                      <a:pt x="11037" y="7346"/>
                    </a:cubicBezTo>
                    <a:cubicBezTo>
                      <a:pt x="11032" y="7269"/>
                      <a:pt x="10974" y="7230"/>
                      <a:pt x="10918" y="7230"/>
                    </a:cubicBezTo>
                    <a:cubicBezTo>
                      <a:pt x="10868" y="7230"/>
                      <a:pt x="10819" y="7261"/>
                      <a:pt x="10809" y="7325"/>
                    </a:cubicBezTo>
                    <a:cubicBezTo>
                      <a:pt x="10716" y="7926"/>
                      <a:pt x="10498" y="8839"/>
                      <a:pt x="10020" y="9576"/>
                    </a:cubicBezTo>
                    <a:cubicBezTo>
                      <a:pt x="10000" y="9524"/>
                      <a:pt x="9969" y="9472"/>
                      <a:pt x="9948" y="9420"/>
                    </a:cubicBezTo>
                    <a:cubicBezTo>
                      <a:pt x="9896" y="9316"/>
                      <a:pt x="9845" y="9213"/>
                      <a:pt x="9782" y="9109"/>
                    </a:cubicBezTo>
                    <a:cubicBezTo>
                      <a:pt x="9762" y="9057"/>
                      <a:pt x="9730" y="9005"/>
                      <a:pt x="9709" y="8954"/>
                    </a:cubicBezTo>
                    <a:cubicBezTo>
                      <a:pt x="9679" y="8901"/>
                      <a:pt x="9658" y="8850"/>
                      <a:pt x="9626" y="8798"/>
                    </a:cubicBezTo>
                    <a:cubicBezTo>
                      <a:pt x="9606" y="8756"/>
                      <a:pt x="9575" y="8705"/>
                      <a:pt x="9543" y="8653"/>
                    </a:cubicBezTo>
                    <a:cubicBezTo>
                      <a:pt x="9523" y="8601"/>
                      <a:pt x="9492" y="8549"/>
                      <a:pt x="9471" y="8497"/>
                    </a:cubicBezTo>
                    <a:cubicBezTo>
                      <a:pt x="9440" y="8445"/>
                      <a:pt x="9409" y="8404"/>
                      <a:pt x="9388" y="8352"/>
                    </a:cubicBezTo>
                    <a:cubicBezTo>
                      <a:pt x="9377" y="8341"/>
                      <a:pt x="9377" y="8341"/>
                      <a:pt x="9377" y="8331"/>
                    </a:cubicBezTo>
                    <a:cubicBezTo>
                      <a:pt x="9347" y="8269"/>
                      <a:pt x="9305" y="8207"/>
                      <a:pt x="9264" y="8134"/>
                    </a:cubicBezTo>
                    <a:cubicBezTo>
                      <a:pt x="9139" y="7916"/>
                      <a:pt x="9015" y="7688"/>
                      <a:pt x="8890" y="7470"/>
                    </a:cubicBezTo>
                    <a:lnTo>
                      <a:pt x="8579" y="6972"/>
                    </a:lnTo>
                    <a:cubicBezTo>
                      <a:pt x="8869" y="6080"/>
                      <a:pt x="8879" y="5302"/>
                      <a:pt x="8787" y="4701"/>
                    </a:cubicBezTo>
                    <a:cubicBezTo>
                      <a:pt x="8777" y="4636"/>
                      <a:pt x="8723" y="4604"/>
                      <a:pt x="8671" y="4604"/>
                    </a:cubicBezTo>
                    <a:cubicBezTo>
                      <a:pt x="8614" y="4604"/>
                      <a:pt x="8558" y="4641"/>
                      <a:pt x="8558" y="4711"/>
                    </a:cubicBezTo>
                    <a:cubicBezTo>
                      <a:pt x="8568" y="5468"/>
                      <a:pt x="8402" y="6163"/>
                      <a:pt x="8289" y="6526"/>
                    </a:cubicBezTo>
                    <a:cubicBezTo>
                      <a:pt x="8133" y="6277"/>
                      <a:pt x="7957" y="6029"/>
                      <a:pt x="7791" y="5790"/>
                    </a:cubicBezTo>
                    <a:cubicBezTo>
                      <a:pt x="7718" y="5697"/>
                      <a:pt x="7645" y="5593"/>
                      <a:pt x="7562" y="5489"/>
                    </a:cubicBezTo>
                    <a:cubicBezTo>
                      <a:pt x="7552" y="5468"/>
                      <a:pt x="7542" y="5458"/>
                      <a:pt x="7521" y="5437"/>
                    </a:cubicBezTo>
                    <a:cubicBezTo>
                      <a:pt x="7510" y="5416"/>
                      <a:pt x="7489" y="5385"/>
                      <a:pt x="7469" y="5365"/>
                    </a:cubicBezTo>
                    <a:cubicBezTo>
                      <a:pt x="7459" y="5354"/>
                      <a:pt x="7448" y="5344"/>
                      <a:pt x="7438" y="5323"/>
                    </a:cubicBezTo>
                    <a:cubicBezTo>
                      <a:pt x="7427" y="5312"/>
                      <a:pt x="7417" y="5302"/>
                      <a:pt x="7406" y="5282"/>
                    </a:cubicBezTo>
                    <a:cubicBezTo>
                      <a:pt x="7386" y="5261"/>
                      <a:pt x="7376" y="5219"/>
                      <a:pt x="7386" y="5188"/>
                    </a:cubicBezTo>
                    <a:cubicBezTo>
                      <a:pt x="7510" y="4763"/>
                      <a:pt x="7666" y="3933"/>
                      <a:pt x="7386" y="2989"/>
                    </a:cubicBezTo>
                    <a:cubicBezTo>
                      <a:pt x="7373" y="2935"/>
                      <a:pt x="7330" y="2911"/>
                      <a:pt x="7287" y="2911"/>
                    </a:cubicBezTo>
                    <a:cubicBezTo>
                      <a:pt x="7229" y="2911"/>
                      <a:pt x="7168" y="2954"/>
                      <a:pt x="7168" y="3030"/>
                    </a:cubicBezTo>
                    <a:cubicBezTo>
                      <a:pt x="7210" y="3653"/>
                      <a:pt x="7148" y="4234"/>
                      <a:pt x="6950" y="4722"/>
                    </a:cubicBezTo>
                    <a:cubicBezTo>
                      <a:pt x="6899" y="4659"/>
                      <a:pt x="6857" y="4597"/>
                      <a:pt x="6805" y="4545"/>
                    </a:cubicBezTo>
                    <a:cubicBezTo>
                      <a:pt x="6670" y="4400"/>
                      <a:pt x="6546" y="4254"/>
                      <a:pt x="6411" y="4109"/>
                    </a:cubicBezTo>
                    <a:cubicBezTo>
                      <a:pt x="6359" y="4058"/>
                      <a:pt x="6307" y="3995"/>
                      <a:pt x="6255" y="3943"/>
                    </a:cubicBezTo>
                    <a:cubicBezTo>
                      <a:pt x="6235" y="3912"/>
                      <a:pt x="6203" y="3892"/>
                      <a:pt x="6182" y="3860"/>
                    </a:cubicBezTo>
                    <a:cubicBezTo>
                      <a:pt x="6152" y="3829"/>
                      <a:pt x="6120" y="3809"/>
                      <a:pt x="6099" y="3777"/>
                    </a:cubicBezTo>
                    <a:cubicBezTo>
                      <a:pt x="6069" y="3756"/>
                      <a:pt x="6048" y="3726"/>
                      <a:pt x="6016" y="3694"/>
                    </a:cubicBezTo>
                    <a:cubicBezTo>
                      <a:pt x="5975" y="3653"/>
                      <a:pt x="5924" y="3611"/>
                      <a:pt x="5882" y="3560"/>
                    </a:cubicBezTo>
                    <a:cubicBezTo>
                      <a:pt x="5871" y="3549"/>
                      <a:pt x="5861" y="3539"/>
                      <a:pt x="5841" y="3528"/>
                    </a:cubicBezTo>
                    <a:lnTo>
                      <a:pt x="5778" y="3466"/>
                    </a:lnTo>
                    <a:cubicBezTo>
                      <a:pt x="5778" y="3456"/>
                      <a:pt x="5768" y="3456"/>
                      <a:pt x="5758" y="3445"/>
                    </a:cubicBezTo>
                    <a:cubicBezTo>
                      <a:pt x="5758" y="3435"/>
                      <a:pt x="5747" y="3435"/>
                      <a:pt x="5737" y="3424"/>
                    </a:cubicBezTo>
                    <a:cubicBezTo>
                      <a:pt x="5705" y="3394"/>
                      <a:pt x="5695" y="3362"/>
                      <a:pt x="5705" y="3321"/>
                    </a:cubicBezTo>
                    <a:cubicBezTo>
                      <a:pt x="5788" y="3010"/>
                      <a:pt x="5851" y="2512"/>
                      <a:pt x="5664" y="1983"/>
                    </a:cubicBezTo>
                    <a:cubicBezTo>
                      <a:pt x="5646" y="1929"/>
                      <a:pt x="5601" y="1905"/>
                      <a:pt x="5557" y="1905"/>
                    </a:cubicBezTo>
                    <a:cubicBezTo>
                      <a:pt x="5498" y="1905"/>
                      <a:pt x="5440" y="1948"/>
                      <a:pt x="5446" y="2025"/>
                    </a:cubicBezTo>
                    <a:cubicBezTo>
                      <a:pt x="5467" y="2283"/>
                      <a:pt x="5467" y="2605"/>
                      <a:pt x="5405" y="2896"/>
                    </a:cubicBezTo>
                    <a:cubicBezTo>
                      <a:pt x="5391" y="2951"/>
                      <a:pt x="5345" y="2983"/>
                      <a:pt x="5294" y="2983"/>
                    </a:cubicBezTo>
                    <a:cubicBezTo>
                      <a:pt x="5269" y="2983"/>
                      <a:pt x="5242" y="2975"/>
                      <a:pt x="5218" y="2958"/>
                    </a:cubicBezTo>
                    <a:lnTo>
                      <a:pt x="5187" y="2927"/>
                    </a:lnTo>
                    <a:cubicBezTo>
                      <a:pt x="5156" y="2896"/>
                      <a:pt x="5124" y="2875"/>
                      <a:pt x="5094" y="2854"/>
                    </a:cubicBezTo>
                    <a:cubicBezTo>
                      <a:pt x="5062" y="2823"/>
                      <a:pt x="5031" y="2802"/>
                      <a:pt x="5011" y="2781"/>
                    </a:cubicBezTo>
                    <a:cubicBezTo>
                      <a:pt x="4979" y="2751"/>
                      <a:pt x="4948" y="2730"/>
                      <a:pt x="4917" y="2709"/>
                    </a:cubicBezTo>
                    <a:cubicBezTo>
                      <a:pt x="4886" y="2678"/>
                      <a:pt x="4855" y="2657"/>
                      <a:pt x="4824" y="2636"/>
                    </a:cubicBezTo>
                    <a:cubicBezTo>
                      <a:pt x="4803" y="2605"/>
                      <a:pt x="4772" y="2585"/>
                      <a:pt x="4741" y="2564"/>
                    </a:cubicBezTo>
                    <a:cubicBezTo>
                      <a:pt x="4709" y="2543"/>
                      <a:pt x="4679" y="2512"/>
                      <a:pt x="4647" y="2491"/>
                    </a:cubicBezTo>
                    <a:cubicBezTo>
                      <a:pt x="4658" y="2180"/>
                      <a:pt x="4606" y="1703"/>
                      <a:pt x="4336" y="1236"/>
                    </a:cubicBezTo>
                    <a:cubicBezTo>
                      <a:pt x="4311" y="1196"/>
                      <a:pt x="4274" y="1179"/>
                      <a:pt x="4238" y="1179"/>
                    </a:cubicBezTo>
                    <a:cubicBezTo>
                      <a:pt x="4172" y="1179"/>
                      <a:pt x="4109" y="1238"/>
                      <a:pt x="4129" y="1319"/>
                    </a:cubicBezTo>
                    <a:cubicBezTo>
                      <a:pt x="4202" y="1589"/>
                      <a:pt x="4264" y="1900"/>
                      <a:pt x="4264" y="2211"/>
                    </a:cubicBezTo>
                    <a:lnTo>
                      <a:pt x="4253" y="2211"/>
                    </a:lnTo>
                    <a:cubicBezTo>
                      <a:pt x="4232" y="2191"/>
                      <a:pt x="4212" y="2170"/>
                      <a:pt x="4181" y="2159"/>
                    </a:cubicBezTo>
                    <a:cubicBezTo>
                      <a:pt x="4160" y="2138"/>
                      <a:pt x="4129" y="2117"/>
                      <a:pt x="4098" y="2097"/>
                    </a:cubicBezTo>
                    <a:cubicBezTo>
                      <a:pt x="4077" y="2076"/>
                      <a:pt x="4056" y="2066"/>
                      <a:pt x="4025" y="2045"/>
                    </a:cubicBezTo>
                    <a:cubicBezTo>
                      <a:pt x="3983" y="2025"/>
                      <a:pt x="3953" y="1993"/>
                      <a:pt x="3911" y="1972"/>
                    </a:cubicBezTo>
                    <a:lnTo>
                      <a:pt x="3817" y="1910"/>
                    </a:lnTo>
                    <a:cubicBezTo>
                      <a:pt x="3807" y="1900"/>
                      <a:pt x="3797" y="1900"/>
                      <a:pt x="3787" y="1889"/>
                    </a:cubicBezTo>
                    <a:cubicBezTo>
                      <a:pt x="3776" y="1879"/>
                      <a:pt x="3755" y="1869"/>
                      <a:pt x="3745" y="1859"/>
                    </a:cubicBezTo>
                    <a:cubicBezTo>
                      <a:pt x="3704" y="1838"/>
                      <a:pt x="3662" y="1817"/>
                      <a:pt x="3631" y="1786"/>
                    </a:cubicBezTo>
                    <a:cubicBezTo>
                      <a:pt x="3589" y="1765"/>
                      <a:pt x="3558" y="1744"/>
                      <a:pt x="3517" y="1723"/>
                    </a:cubicBezTo>
                    <a:cubicBezTo>
                      <a:pt x="3465" y="1693"/>
                      <a:pt x="3423" y="1661"/>
                      <a:pt x="3372" y="1630"/>
                    </a:cubicBezTo>
                    <a:cubicBezTo>
                      <a:pt x="3319" y="1610"/>
                      <a:pt x="3278" y="1578"/>
                      <a:pt x="3237" y="1557"/>
                    </a:cubicBezTo>
                    <a:cubicBezTo>
                      <a:pt x="3185" y="1527"/>
                      <a:pt x="3133" y="1506"/>
                      <a:pt x="3091" y="1474"/>
                    </a:cubicBezTo>
                    <a:cubicBezTo>
                      <a:pt x="3040" y="1444"/>
                      <a:pt x="2988" y="1423"/>
                      <a:pt x="2946" y="1391"/>
                    </a:cubicBezTo>
                    <a:cubicBezTo>
                      <a:pt x="2895" y="1371"/>
                      <a:pt x="2842" y="1340"/>
                      <a:pt x="2791" y="1319"/>
                    </a:cubicBezTo>
                    <a:cubicBezTo>
                      <a:pt x="2646" y="1246"/>
                      <a:pt x="2500" y="1174"/>
                      <a:pt x="2344" y="1101"/>
                    </a:cubicBezTo>
                    <a:cubicBezTo>
                      <a:pt x="2355" y="863"/>
                      <a:pt x="2324" y="427"/>
                      <a:pt x="2033" y="43"/>
                    </a:cubicBezTo>
                    <a:cubicBezTo>
                      <a:pt x="2010" y="14"/>
                      <a:pt x="1979" y="1"/>
                      <a:pt x="1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479;p54">
                <a:extLst>
                  <a:ext uri="{FF2B5EF4-FFF2-40B4-BE49-F238E27FC236}">
                    <a16:creationId xmlns:a16="http://schemas.microsoft.com/office/drawing/2014/main" id="{B248A375-1947-4459-89B0-F1580161E1D2}"/>
                  </a:ext>
                </a:extLst>
              </p:cNvPr>
              <p:cNvSpPr/>
              <p:nvPr/>
            </p:nvSpPr>
            <p:spPr>
              <a:xfrm>
                <a:off x="3025725" y="2954078"/>
                <a:ext cx="851770" cy="637366"/>
              </a:xfrm>
              <a:custGeom>
                <a:avLst/>
                <a:gdLst/>
                <a:ahLst/>
                <a:cxnLst/>
                <a:rect l="l" t="t" r="r" b="b"/>
                <a:pathLst>
                  <a:path w="14572" h="10904" extrusionOk="0">
                    <a:moveTo>
                      <a:pt x="550" y="0"/>
                    </a:moveTo>
                    <a:cubicBezTo>
                      <a:pt x="289" y="0"/>
                      <a:pt x="105" y="103"/>
                      <a:pt x="139" y="399"/>
                    </a:cubicBezTo>
                    <a:cubicBezTo>
                      <a:pt x="181" y="794"/>
                      <a:pt x="1342" y="1384"/>
                      <a:pt x="1612" y="1727"/>
                    </a:cubicBezTo>
                    <a:cubicBezTo>
                      <a:pt x="1903" y="2090"/>
                      <a:pt x="2162" y="2474"/>
                      <a:pt x="2390" y="2868"/>
                    </a:cubicBezTo>
                    <a:cubicBezTo>
                      <a:pt x="2460" y="2999"/>
                      <a:pt x="2356" y="3125"/>
                      <a:pt x="2239" y="3125"/>
                    </a:cubicBezTo>
                    <a:cubicBezTo>
                      <a:pt x="2199" y="3125"/>
                      <a:pt x="2157" y="3110"/>
                      <a:pt x="2120" y="3076"/>
                    </a:cubicBezTo>
                    <a:cubicBezTo>
                      <a:pt x="1809" y="2785"/>
                      <a:pt x="1488" y="2370"/>
                      <a:pt x="1322" y="2214"/>
                    </a:cubicBezTo>
                    <a:cubicBezTo>
                      <a:pt x="1280" y="2173"/>
                      <a:pt x="1207" y="2111"/>
                      <a:pt x="1114" y="2038"/>
                    </a:cubicBezTo>
                    <a:cubicBezTo>
                      <a:pt x="852" y="1837"/>
                      <a:pt x="451" y="1570"/>
                      <a:pt x="212" y="1570"/>
                    </a:cubicBezTo>
                    <a:cubicBezTo>
                      <a:pt x="82" y="1570"/>
                      <a:pt x="0" y="1649"/>
                      <a:pt x="15" y="1862"/>
                    </a:cubicBezTo>
                    <a:cubicBezTo>
                      <a:pt x="56" y="2474"/>
                      <a:pt x="1228" y="2598"/>
                      <a:pt x="1622" y="2920"/>
                    </a:cubicBezTo>
                    <a:cubicBezTo>
                      <a:pt x="1903" y="3159"/>
                      <a:pt x="2442" y="3594"/>
                      <a:pt x="2722" y="3968"/>
                    </a:cubicBezTo>
                    <a:cubicBezTo>
                      <a:pt x="2810" y="4075"/>
                      <a:pt x="2722" y="4239"/>
                      <a:pt x="2590" y="4239"/>
                    </a:cubicBezTo>
                    <a:cubicBezTo>
                      <a:pt x="2582" y="4239"/>
                      <a:pt x="2574" y="4239"/>
                      <a:pt x="2566" y="4237"/>
                    </a:cubicBezTo>
                    <a:cubicBezTo>
                      <a:pt x="2193" y="4185"/>
                      <a:pt x="1664" y="3802"/>
                      <a:pt x="1373" y="3740"/>
                    </a:cubicBezTo>
                    <a:cubicBezTo>
                      <a:pt x="1284" y="3722"/>
                      <a:pt x="1179" y="3712"/>
                      <a:pt x="1074" y="3712"/>
                    </a:cubicBezTo>
                    <a:cubicBezTo>
                      <a:pt x="694" y="3712"/>
                      <a:pt x="324" y="3847"/>
                      <a:pt x="772" y="4237"/>
                    </a:cubicBezTo>
                    <a:cubicBezTo>
                      <a:pt x="1332" y="4725"/>
                      <a:pt x="2473" y="4393"/>
                      <a:pt x="3178" y="4818"/>
                    </a:cubicBezTo>
                    <a:cubicBezTo>
                      <a:pt x="3323" y="4901"/>
                      <a:pt x="3261" y="5130"/>
                      <a:pt x="3085" y="5130"/>
                    </a:cubicBezTo>
                    <a:cubicBezTo>
                      <a:pt x="2950" y="5130"/>
                      <a:pt x="2805" y="5130"/>
                      <a:pt x="2639" y="5119"/>
                    </a:cubicBezTo>
                    <a:cubicBezTo>
                      <a:pt x="2493" y="5114"/>
                      <a:pt x="2341" y="5110"/>
                      <a:pt x="2192" y="5110"/>
                    </a:cubicBezTo>
                    <a:cubicBezTo>
                      <a:pt x="1647" y="5110"/>
                      <a:pt x="1132" y="5169"/>
                      <a:pt x="1083" y="5503"/>
                    </a:cubicBezTo>
                    <a:cubicBezTo>
                      <a:pt x="1030" y="5881"/>
                      <a:pt x="1294" y="6006"/>
                      <a:pt x="1668" y="6006"/>
                    </a:cubicBezTo>
                    <a:cubicBezTo>
                      <a:pt x="2320" y="6006"/>
                      <a:pt x="3307" y="5627"/>
                      <a:pt x="3531" y="5554"/>
                    </a:cubicBezTo>
                    <a:cubicBezTo>
                      <a:pt x="3660" y="5518"/>
                      <a:pt x="4076" y="5386"/>
                      <a:pt x="4299" y="5386"/>
                    </a:cubicBezTo>
                    <a:cubicBezTo>
                      <a:pt x="4454" y="5386"/>
                      <a:pt x="4516" y="5449"/>
                      <a:pt x="4330" y="5648"/>
                    </a:cubicBezTo>
                    <a:cubicBezTo>
                      <a:pt x="4153" y="5835"/>
                      <a:pt x="3479" y="5949"/>
                      <a:pt x="3240" y="6073"/>
                    </a:cubicBezTo>
                    <a:cubicBezTo>
                      <a:pt x="2867" y="6271"/>
                      <a:pt x="2318" y="6488"/>
                      <a:pt x="2069" y="6841"/>
                    </a:cubicBezTo>
                    <a:cubicBezTo>
                      <a:pt x="1768" y="7247"/>
                      <a:pt x="1989" y="7418"/>
                      <a:pt x="2338" y="7418"/>
                    </a:cubicBezTo>
                    <a:cubicBezTo>
                      <a:pt x="2435" y="7418"/>
                      <a:pt x="2542" y="7405"/>
                      <a:pt x="2649" y="7380"/>
                    </a:cubicBezTo>
                    <a:cubicBezTo>
                      <a:pt x="3282" y="7246"/>
                      <a:pt x="3189" y="6758"/>
                      <a:pt x="3666" y="6437"/>
                    </a:cubicBezTo>
                    <a:cubicBezTo>
                      <a:pt x="3943" y="6254"/>
                      <a:pt x="4241" y="6203"/>
                      <a:pt x="4550" y="6203"/>
                    </a:cubicBezTo>
                    <a:cubicBezTo>
                      <a:pt x="4611" y="6203"/>
                      <a:pt x="4672" y="6205"/>
                      <a:pt x="4734" y="6208"/>
                    </a:cubicBezTo>
                    <a:cubicBezTo>
                      <a:pt x="4900" y="6208"/>
                      <a:pt x="4962" y="6437"/>
                      <a:pt x="4817" y="6520"/>
                    </a:cubicBezTo>
                    <a:cubicBezTo>
                      <a:pt x="4485" y="6737"/>
                      <a:pt x="3966" y="6976"/>
                      <a:pt x="3811" y="7100"/>
                    </a:cubicBezTo>
                    <a:cubicBezTo>
                      <a:pt x="3459" y="7380"/>
                      <a:pt x="2576" y="7661"/>
                      <a:pt x="2369" y="8065"/>
                    </a:cubicBezTo>
                    <a:cubicBezTo>
                      <a:pt x="2214" y="8380"/>
                      <a:pt x="2350" y="8487"/>
                      <a:pt x="2592" y="8487"/>
                    </a:cubicBezTo>
                    <a:cubicBezTo>
                      <a:pt x="2963" y="8487"/>
                      <a:pt x="3581" y="8234"/>
                      <a:pt x="3770" y="8096"/>
                    </a:cubicBezTo>
                    <a:cubicBezTo>
                      <a:pt x="4236" y="7744"/>
                      <a:pt x="4600" y="7339"/>
                      <a:pt x="5128" y="7059"/>
                    </a:cubicBezTo>
                    <a:cubicBezTo>
                      <a:pt x="5255" y="6990"/>
                      <a:pt x="5655" y="6712"/>
                      <a:pt x="5841" y="6712"/>
                    </a:cubicBezTo>
                    <a:cubicBezTo>
                      <a:pt x="5853" y="6712"/>
                      <a:pt x="5865" y="6714"/>
                      <a:pt x="5875" y="6716"/>
                    </a:cubicBezTo>
                    <a:cubicBezTo>
                      <a:pt x="6249" y="6831"/>
                      <a:pt x="5678" y="7214"/>
                      <a:pt x="5533" y="7318"/>
                    </a:cubicBezTo>
                    <a:cubicBezTo>
                      <a:pt x="5035" y="7671"/>
                      <a:pt x="4527" y="7992"/>
                      <a:pt x="4070" y="8407"/>
                    </a:cubicBezTo>
                    <a:cubicBezTo>
                      <a:pt x="3612" y="8841"/>
                      <a:pt x="3580" y="9540"/>
                      <a:pt x="4051" y="9540"/>
                    </a:cubicBezTo>
                    <a:cubicBezTo>
                      <a:pt x="4177" y="9540"/>
                      <a:pt x="4338" y="9490"/>
                      <a:pt x="4537" y="9372"/>
                    </a:cubicBezTo>
                    <a:cubicBezTo>
                      <a:pt x="5149" y="9019"/>
                      <a:pt x="5388" y="8106"/>
                      <a:pt x="5803" y="7578"/>
                    </a:cubicBezTo>
                    <a:cubicBezTo>
                      <a:pt x="5976" y="7353"/>
                      <a:pt x="6201" y="7006"/>
                      <a:pt x="6536" y="7006"/>
                    </a:cubicBezTo>
                    <a:cubicBezTo>
                      <a:pt x="6540" y="7006"/>
                      <a:pt x="6545" y="7006"/>
                      <a:pt x="6550" y="7007"/>
                    </a:cubicBezTo>
                    <a:cubicBezTo>
                      <a:pt x="7089" y="7007"/>
                      <a:pt x="6902" y="7412"/>
                      <a:pt x="6601" y="7640"/>
                    </a:cubicBezTo>
                    <a:cubicBezTo>
                      <a:pt x="6311" y="7868"/>
                      <a:pt x="5948" y="8002"/>
                      <a:pt x="5741" y="8314"/>
                    </a:cubicBezTo>
                    <a:cubicBezTo>
                      <a:pt x="5530" y="8630"/>
                      <a:pt x="4380" y="10904"/>
                      <a:pt x="5156" y="10904"/>
                    </a:cubicBezTo>
                    <a:cubicBezTo>
                      <a:pt x="5220" y="10904"/>
                      <a:pt x="5297" y="10889"/>
                      <a:pt x="5388" y="10855"/>
                    </a:cubicBezTo>
                    <a:cubicBezTo>
                      <a:pt x="6186" y="10554"/>
                      <a:pt x="5865" y="9611"/>
                      <a:pt x="6103" y="8998"/>
                    </a:cubicBezTo>
                    <a:cubicBezTo>
                      <a:pt x="6259" y="8583"/>
                      <a:pt x="6497" y="8158"/>
                      <a:pt x="6840" y="7878"/>
                    </a:cubicBezTo>
                    <a:cubicBezTo>
                      <a:pt x="7049" y="7711"/>
                      <a:pt x="7420" y="7495"/>
                      <a:pt x="7604" y="7495"/>
                    </a:cubicBezTo>
                    <a:cubicBezTo>
                      <a:pt x="7739" y="7495"/>
                      <a:pt x="7773" y="7612"/>
                      <a:pt x="7566" y="7951"/>
                    </a:cubicBezTo>
                    <a:cubicBezTo>
                      <a:pt x="7244" y="8470"/>
                      <a:pt x="6612" y="8936"/>
                      <a:pt x="6529" y="9579"/>
                    </a:cubicBezTo>
                    <a:cubicBezTo>
                      <a:pt x="6478" y="9990"/>
                      <a:pt x="6610" y="10163"/>
                      <a:pt x="6788" y="10163"/>
                    </a:cubicBezTo>
                    <a:cubicBezTo>
                      <a:pt x="7009" y="10163"/>
                      <a:pt x="7302" y="9895"/>
                      <a:pt x="7400" y="9486"/>
                    </a:cubicBezTo>
                    <a:cubicBezTo>
                      <a:pt x="7546" y="8895"/>
                      <a:pt x="7556" y="8096"/>
                      <a:pt x="8189" y="7795"/>
                    </a:cubicBezTo>
                    <a:cubicBezTo>
                      <a:pt x="8307" y="7741"/>
                      <a:pt x="8511" y="7691"/>
                      <a:pt x="8697" y="7691"/>
                    </a:cubicBezTo>
                    <a:cubicBezTo>
                      <a:pt x="8901" y="7691"/>
                      <a:pt x="9085" y="7751"/>
                      <a:pt x="9111" y="7930"/>
                    </a:cubicBezTo>
                    <a:cubicBezTo>
                      <a:pt x="9143" y="8117"/>
                      <a:pt x="8438" y="8853"/>
                      <a:pt x="8292" y="9030"/>
                    </a:cubicBezTo>
                    <a:cubicBezTo>
                      <a:pt x="8074" y="9279"/>
                      <a:pt x="7670" y="9528"/>
                      <a:pt x="7691" y="9880"/>
                    </a:cubicBezTo>
                    <a:cubicBezTo>
                      <a:pt x="7699" y="9976"/>
                      <a:pt x="7774" y="10043"/>
                      <a:pt x="7859" y="10043"/>
                    </a:cubicBezTo>
                    <a:cubicBezTo>
                      <a:pt x="7875" y="10043"/>
                      <a:pt x="7892" y="10041"/>
                      <a:pt x="7908" y="10036"/>
                    </a:cubicBezTo>
                    <a:cubicBezTo>
                      <a:pt x="8880" y="9767"/>
                      <a:pt x="8976" y="7889"/>
                      <a:pt x="10098" y="7889"/>
                    </a:cubicBezTo>
                    <a:cubicBezTo>
                      <a:pt x="10101" y="7889"/>
                      <a:pt x="10104" y="7889"/>
                      <a:pt x="10107" y="7889"/>
                    </a:cubicBezTo>
                    <a:cubicBezTo>
                      <a:pt x="10792" y="7899"/>
                      <a:pt x="9941" y="8739"/>
                      <a:pt x="9755" y="9092"/>
                    </a:cubicBezTo>
                    <a:cubicBezTo>
                      <a:pt x="9608" y="9376"/>
                      <a:pt x="9311" y="10284"/>
                      <a:pt x="9861" y="10284"/>
                    </a:cubicBezTo>
                    <a:cubicBezTo>
                      <a:pt x="9892" y="10284"/>
                      <a:pt x="9925" y="10281"/>
                      <a:pt x="9962" y="10275"/>
                    </a:cubicBezTo>
                    <a:cubicBezTo>
                      <a:pt x="10429" y="10192"/>
                      <a:pt x="10335" y="9579"/>
                      <a:pt x="10335" y="9258"/>
                    </a:cubicBezTo>
                    <a:cubicBezTo>
                      <a:pt x="10335" y="8781"/>
                      <a:pt x="10356" y="8262"/>
                      <a:pt x="10657" y="7868"/>
                    </a:cubicBezTo>
                    <a:cubicBezTo>
                      <a:pt x="10678" y="7836"/>
                      <a:pt x="10699" y="7806"/>
                      <a:pt x="10730" y="7774"/>
                    </a:cubicBezTo>
                    <a:cubicBezTo>
                      <a:pt x="10873" y="7625"/>
                      <a:pt x="11069" y="7515"/>
                      <a:pt x="11225" y="7515"/>
                    </a:cubicBezTo>
                    <a:cubicBezTo>
                      <a:pt x="11374" y="7515"/>
                      <a:pt x="11487" y="7615"/>
                      <a:pt x="11487" y="7878"/>
                    </a:cubicBezTo>
                    <a:lnTo>
                      <a:pt x="11487" y="7940"/>
                    </a:lnTo>
                    <a:cubicBezTo>
                      <a:pt x="11467" y="8314"/>
                      <a:pt x="10792" y="8874"/>
                      <a:pt x="11124" y="9268"/>
                    </a:cubicBezTo>
                    <a:cubicBezTo>
                      <a:pt x="11211" y="9372"/>
                      <a:pt x="11292" y="9416"/>
                      <a:pt x="11366" y="9416"/>
                    </a:cubicBezTo>
                    <a:cubicBezTo>
                      <a:pt x="11714" y="9416"/>
                      <a:pt x="11917" y="8453"/>
                      <a:pt x="11985" y="8231"/>
                    </a:cubicBezTo>
                    <a:cubicBezTo>
                      <a:pt x="12037" y="8106"/>
                      <a:pt x="12068" y="8002"/>
                      <a:pt x="12110" y="7940"/>
                    </a:cubicBezTo>
                    <a:cubicBezTo>
                      <a:pt x="12168" y="7847"/>
                      <a:pt x="12236" y="7809"/>
                      <a:pt x="12350" y="7809"/>
                    </a:cubicBezTo>
                    <a:cubicBezTo>
                      <a:pt x="12438" y="7809"/>
                      <a:pt x="12553" y="7832"/>
                      <a:pt x="12711" y="7868"/>
                    </a:cubicBezTo>
                    <a:lnTo>
                      <a:pt x="12721" y="7868"/>
                    </a:lnTo>
                    <a:cubicBezTo>
                      <a:pt x="12867" y="7899"/>
                      <a:pt x="13002" y="7940"/>
                      <a:pt x="13147" y="7982"/>
                    </a:cubicBezTo>
                    <a:cubicBezTo>
                      <a:pt x="13427" y="8075"/>
                      <a:pt x="13707" y="8158"/>
                      <a:pt x="14008" y="8221"/>
                    </a:cubicBezTo>
                    <a:cubicBezTo>
                      <a:pt x="14017" y="8223"/>
                      <a:pt x="14027" y="8224"/>
                      <a:pt x="14037" y="8224"/>
                    </a:cubicBezTo>
                    <a:cubicBezTo>
                      <a:pt x="14130" y="8224"/>
                      <a:pt x="14215" y="8137"/>
                      <a:pt x="14215" y="8034"/>
                    </a:cubicBezTo>
                    <a:cubicBezTo>
                      <a:pt x="14205" y="8013"/>
                      <a:pt x="14205" y="7992"/>
                      <a:pt x="14205" y="7961"/>
                    </a:cubicBezTo>
                    <a:lnTo>
                      <a:pt x="14205" y="7629"/>
                    </a:lnTo>
                    <a:cubicBezTo>
                      <a:pt x="14205" y="7528"/>
                      <a:pt x="14124" y="7460"/>
                      <a:pt x="14033" y="7460"/>
                    </a:cubicBezTo>
                    <a:cubicBezTo>
                      <a:pt x="14021" y="7460"/>
                      <a:pt x="14009" y="7461"/>
                      <a:pt x="13998" y="7463"/>
                    </a:cubicBezTo>
                    <a:cubicBezTo>
                      <a:pt x="13766" y="7513"/>
                      <a:pt x="13474" y="7563"/>
                      <a:pt x="13215" y="7563"/>
                    </a:cubicBezTo>
                    <a:cubicBezTo>
                      <a:pt x="13045" y="7563"/>
                      <a:pt x="12889" y="7541"/>
                      <a:pt x="12774" y="7484"/>
                    </a:cubicBezTo>
                    <a:cubicBezTo>
                      <a:pt x="12172" y="7183"/>
                      <a:pt x="12555" y="6571"/>
                      <a:pt x="12991" y="6364"/>
                    </a:cubicBezTo>
                    <a:cubicBezTo>
                      <a:pt x="13375" y="6188"/>
                      <a:pt x="13842" y="6198"/>
                      <a:pt x="14164" y="5918"/>
                    </a:cubicBezTo>
                    <a:cubicBezTo>
                      <a:pt x="14572" y="5566"/>
                      <a:pt x="14415" y="5267"/>
                      <a:pt x="13995" y="5267"/>
                    </a:cubicBezTo>
                    <a:cubicBezTo>
                      <a:pt x="13957" y="5267"/>
                      <a:pt x="13916" y="5270"/>
                      <a:pt x="13873" y="5275"/>
                    </a:cubicBezTo>
                    <a:cubicBezTo>
                      <a:pt x="13479" y="5316"/>
                      <a:pt x="13074" y="5596"/>
                      <a:pt x="12753" y="5814"/>
                    </a:cubicBezTo>
                    <a:cubicBezTo>
                      <a:pt x="12255" y="6146"/>
                      <a:pt x="12359" y="6405"/>
                      <a:pt x="12172" y="6861"/>
                    </a:cubicBezTo>
                    <a:cubicBezTo>
                      <a:pt x="12092" y="7049"/>
                      <a:pt x="11787" y="7271"/>
                      <a:pt x="11519" y="7271"/>
                    </a:cubicBezTo>
                    <a:cubicBezTo>
                      <a:pt x="11372" y="7271"/>
                      <a:pt x="11236" y="7204"/>
                      <a:pt x="11155" y="7027"/>
                    </a:cubicBezTo>
                    <a:cubicBezTo>
                      <a:pt x="10999" y="6685"/>
                      <a:pt x="11767" y="6177"/>
                      <a:pt x="12006" y="5980"/>
                    </a:cubicBezTo>
                    <a:cubicBezTo>
                      <a:pt x="12389" y="5658"/>
                      <a:pt x="12774" y="5305"/>
                      <a:pt x="12908" y="4798"/>
                    </a:cubicBezTo>
                    <a:cubicBezTo>
                      <a:pt x="13007" y="4414"/>
                      <a:pt x="12882" y="3892"/>
                      <a:pt x="12522" y="3892"/>
                    </a:cubicBezTo>
                    <a:cubicBezTo>
                      <a:pt x="12463" y="3892"/>
                      <a:pt x="12398" y="3906"/>
                      <a:pt x="12327" y="3936"/>
                    </a:cubicBezTo>
                    <a:cubicBezTo>
                      <a:pt x="12265" y="3968"/>
                      <a:pt x="12223" y="4030"/>
                      <a:pt x="12223" y="4102"/>
                    </a:cubicBezTo>
                    <a:cubicBezTo>
                      <a:pt x="12223" y="4787"/>
                      <a:pt x="12151" y="5160"/>
                      <a:pt x="11705" y="5783"/>
                    </a:cubicBezTo>
                    <a:cubicBezTo>
                      <a:pt x="11536" y="6021"/>
                      <a:pt x="10815" y="7002"/>
                      <a:pt x="10444" y="7002"/>
                    </a:cubicBezTo>
                    <a:cubicBezTo>
                      <a:pt x="10428" y="7002"/>
                      <a:pt x="10412" y="7001"/>
                      <a:pt x="10398" y="6997"/>
                    </a:cubicBezTo>
                    <a:cubicBezTo>
                      <a:pt x="10045" y="6914"/>
                      <a:pt x="10149" y="6333"/>
                      <a:pt x="10273" y="6115"/>
                    </a:cubicBezTo>
                    <a:cubicBezTo>
                      <a:pt x="10471" y="5783"/>
                      <a:pt x="10886" y="5627"/>
                      <a:pt x="11155" y="5358"/>
                    </a:cubicBezTo>
                    <a:cubicBezTo>
                      <a:pt x="11373" y="5139"/>
                      <a:pt x="11695" y="4808"/>
                      <a:pt x="11653" y="4476"/>
                    </a:cubicBezTo>
                    <a:cubicBezTo>
                      <a:pt x="11627" y="4230"/>
                      <a:pt x="11513" y="4118"/>
                      <a:pt x="11353" y="4118"/>
                    </a:cubicBezTo>
                    <a:cubicBezTo>
                      <a:pt x="11256" y="4118"/>
                      <a:pt x="11142" y="4159"/>
                      <a:pt x="11020" y="4237"/>
                    </a:cubicBezTo>
                    <a:cubicBezTo>
                      <a:pt x="10720" y="4434"/>
                      <a:pt x="10750" y="4777"/>
                      <a:pt x="10574" y="5057"/>
                    </a:cubicBezTo>
                    <a:cubicBezTo>
                      <a:pt x="10377" y="5368"/>
                      <a:pt x="10014" y="5461"/>
                      <a:pt x="9828" y="5783"/>
                    </a:cubicBezTo>
                    <a:cubicBezTo>
                      <a:pt x="9579" y="6240"/>
                      <a:pt x="9797" y="7231"/>
                      <a:pt x="9049" y="7231"/>
                    </a:cubicBezTo>
                    <a:cubicBezTo>
                      <a:pt x="9016" y="7231"/>
                      <a:pt x="8982" y="7229"/>
                      <a:pt x="8946" y="7225"/>
                    </a:cubicBezTo>
                    <a:cubicBezTo>
                      <a:pt x="8033" y="7121"/>
                      <a:pt x="9070" y="6052"/>
                      <a:pt x="9360" y="5793"/>
                    </a:cubicBezTo>
                    <a:cubicBezTo>
                      <a:pt x="9921" y="5295"/>
                      <a:pt x="10367" y="4662"/>
                      <a:pt x="10045" y="3874"/>
                    </a:cubicBezTo>
                    <a:cubicBezTo>
                      <a:pt x="9944" y="3647"/>
                      <a:pt x="9725" y="3428"/>
                      <a:pt x="9533" y="3428"/>
                    </a:cubicBezTo>
                    <a:cubicBezTo>
                      <a:pt x="9410" y="3428"/>
                      <a:pt x="9297" y="3520"/>
                      <a:pt x="9236" y="3760"/>
                    </a:cubicBezTo>
                    <a:cubicBezTo>
                      <a:pt x="9185" y="3957"/>
                      <a:pt x="9330" y="4217"/>
                      <a:pt x="9319" y="4424"/>
                    </a:cubicBezTo>
                    <a:cubicBezTo>
                      <a:pt x="9309" y="4621"/>
                      <a:pt x="9257" y="4839"/>
                      <a:pt x="9185" y="5026"/>
                    </a:cubicBezTo>
                    <a:cubicBezTo>
                      <a:pt x="9008" y="5534"/>
                      <a:pt x="8738" y="6758"/>
                      <a:pt x="8189" y="7090"/>
                    </a:cubicBezTo>
                    <a:cubicBezTo>
                      <a:pt x="8161" y="7108"/>
                      <a:pt x="8131" y="7116"/>
                      <a:pt x="8102" y="7116"/>
                    </a:cubicBezTo>
                    <a:cubicBezTo>
                      <a:pt x="8030" y="7116"/>
                      <a:pt x="7961" y="7067"/>
                      <a:pt x="7940" y="6986"/>
                    </a:cubicBezTo>
                    <a:cubicBezTo>
                      <a:pt x="7712" y="6198"/>
                      <a:pt x="8738" y="5388"/>
                      <a:pt x="8904" y="4673"/>
                    </a:cubicBezTo>
                    <a:cubicBezTo>
                      <a:pt x="8966" y="4434"/>
                      <a:pt x="9081" y="3853"/>
                      <a:pt x="8904" y="3657"/>
                    </a:cubicBezTo>
                    <a:cubicBezTo>
                      <a:pt x="8822" y="3561"/>
                      <a:pt x="8746" y="3521"/>
                      <a:pt x="8677" y="3521"/>
                    </a:cubicBezTo>
                    <a:cubicBezTo>
                      <a:pt x="8447" y="3521"/>
                      <a:pt x="8290" y="3957"/>
                      <a:pt x="8251" y="4196"/>
                    </a:cubicBezTo>
                    <a:cubicBezTo>
                      <a:pt x="8178" y="4590"/>
                      <a:pt x="8199" y="4953"/>
                      <a:pt x="8053" y="5337"/>
                    </a:cubicBezTo>
                    <a:cubicBezTo>
                      <a:pt x="7940" y="5637"/>
                      <a:pt x="7680" y="6374"/>
                      <a:pt x="7463" y="6592"/>
                    </a:cubicBezTo>
                    <a:cubicBezTo>
                      <a:pt x="7373" y="6682"/>
                      <a:pt x="7296" y="6719"/>
                      <a:pt x="7232" y="6719"/>
                    </a:cubicBezTo>
                    <a:cubicBezTo>
                      <a:pt x="7015" y="6719"/>
                      <a:pt x="6940" y="6289"/>
                      <a:pt x="6965" y="6001"/>
                    </a:cubicBezTo>
                    <a:cubicBezTo>
                      <a:pt x="6995" y="5607"/>
                      <a:pt x="7255" y="5181"/>
                      <a:pt x="7431" y="4839"/>
                    </a:cubicBezTo>
                    <a:cubicBezTo>
                      <a:pt x="7608" y="4476"/>
                      <a:pt x="8133" y="3033"/>
                      <a:pt x="7497" y="3033"/>
                    </a:cubicBezTo>
                    <a:cubicBezTo>
                      <a:pt x="7422" y="3033"/>
                      <a:pt x="7332" y="3053"/>
                      <a:pt x="7224" y="3096"/>
                    </a:cubicBezTo>
                    <a:cubicBezTo>
                      <a:pt x="7151" y="3127"/>
                      <a:pt x="7099" y="3200"/>
                      <a:pt x="7110" y="3283"/>
                    </a:cubicBezTo>
                    <a:cubicBezTo>
                      <a:pt x="7141" y="3501"/>
                      <a:pt x="7265" y="3708"/>
                      <a:pt x="7203" y="3936"/>
                    </a:cubicBezTo>
                    <a:cubicBezTo>
                      <a:pt x="7123" y="4234"/>
                      <a:pt x="6560" y="6242"/>
                      <a:pt x="6075" y="6242"/>
                    </a:cubicBezTo>
                    <a:cubicBezTo>
                      <a:pt x="6053" y="6242"/>
                      <a:pt x="6032" y="6238"/>
                      <a:pt x="6010" y="6229"/>
                    </a:cubicBezTo>
                    <a:lnTo>
                      <a:pt x="5990" y="6229"/>
                    </a:lnTo>
                    <a:cubicBezTo>
                      <a:pt x="5979" y="6218"/>
                      <a:pt x="5969" y="6218"/>
                      <a:pt x="5958" y="6208"/>
                    </a:cubicBezTo>
                    <a:cubicBezTo>
                      <a:pt x="5419" y="5876"/>
                      <a:pt x="6446" y="4787"/>
                      <a:pt x="6580" y="4538"/>
                    </a:cubicBezTo>
                    <a:cubicBezTo>
                      <a:pt x="6813" y="4120"/>
                      <a:pt x="6647" y="3378"/>
                      <a:pt x="6422" y="3378"/>
                    </a:cubicBezTo>
                    <a:cubicBezTo>
                      <a:pt x="6346" y="3378"/>
                      <a:pt x="6263" y="3464"/>
                      <a:pt x="6186" y="3677"/>
                    </a:cubicBezTo>
                    <a:cubicBezTo>
                      <a:pt x="6073" y="3988"/>
                      <a:pt x="6145" y="4330"/>
                      <a:pt x="6000" y="4673"/>
                    </a:cubicBezTo>
                    <a:cubicBezTo>
                      <a:pt x="5875" y="4943"/>
                      <a:pt x="5730" y="5130"/>
                      <a:pt x="5543" y="5316"/>
                    </a:cubicBezTo>
                    <a:cubicBezTo>
                      <a:pt x="5508" y="5355"/>
                      <a:pt x="5464" y="5372"/>
                      <a:pt x="5420" y="5372"/>
                    </a:cubicBezTo>
                    <a:cubicBezTo>
                      <a:pt x="5335" y="5372"/>
                      <a:pt x="5253" y="5305"/>
                      <a:pt x="5253" y="5202"/>
                    </a:cubicBezTo>
                    <a:cubicBezTo>
                      <a:pt x="5243" y="4549"/>
                      <a:pt x="6093" y="3843"/>
                      <a:pt x="6020" y="3189"/>
                    </a:cubicBezTo>
                    <a:cubicBezTo>
                      <a:pt x="5997" y="2965"/>
                      <a:pt x="5879" y="2609"/>
                      <a:pt x="5659" y="2609"/>
                    </a:cubicBezTo>
                    <a:cubicBezTo>
                      <a:pt x="5595" y="2609"/>
                      <a:pt x="5522" y="2640"/>
                      <a:pt x="5439" y="2712"/>
                    </a:cubicBezTo>
                    <a:cubicBezTo>
                      <a:pt x="5222" y="2910"/>
                      <a:pt x="5336" y="3532"/>
                      <a:pt x="5284" y="3802"/>
                    </a:cubicBezTo>
                    <a:cubicBezTo>
                      <a:pt x="5232" y="4081"/>
                      <a:pt x="5128" y="4870"/>
                      <a:pt x="4786" y="4964"/>
                    </a:cubicBezTo>
                    <a:cubicBezTo>
                      <a:pt x="4738" y="4978"/>
                      <a:pt x="4697" y="4985"/>
                      <a:pt x="4663" y="4985"/>
                    </a:cubicBezTo>
                    <a:cubicBezTo>
                      <a:pt x="4280" y="4985"/>
                      <a:pt x="4742" y="4147"/>
                      <a:pt x="4828" y="3947"/>
                    </a:cubicBezTo>
                    <a:cubicBezTo>
                      <a:pt x="4980" y="3610"/>
                      <a:pt x="5696" y="2079"/>
                      <a:pt x="4929" y="2079"/>
                    </a:cubicBezTo>
                    <a:cubicBezTo>
                      <a:pt x="4917" y="2079"/>
                      <a:pt x="4904" y="2079"/>
                      <a:pt x="4890" y="2080"/>
                    </a:cubicBezTo>
                    <a:cubicBezTo>
                      <a:pt x="4185" y="2131"/>
                      <a:pt x="4319" y="3159"/>
                      <a:pt x="4215" y="3791"/>
                    </a:cubicBezTo>
                    <a:cubicBezTo>
                      <a:pt x="4197" y="3883"/>
                      <a:pt x="4121" y="3926"/>
                      <a:pt x="4045" y="3926"/>
                    </a:cubicBezTo>
                    <a:cubicBezTo>
                      <a:pt x="3950" y="3926"/>
                      <a:pt x="3856" y="3860"/>
                      <a:pt x="3874" y="3740"/>
                    </a:cubicBezTo>
                    <a:cubicBezTo>
                      <a:pt x="3946" y="3023"/>
                      <a:pt x="4288" y="2038"/>
                      <a:pt x="3676" y="1789"/>
                    </a:cubicBezTo>
                    <a:cubicBezTo>
                      <a:pt x="3578" y="1750"/>
                      <a:pt x="3500" y="1732"/>
                      <a:pt x="3438" y="1732"/>
                    </a:cubicBezTo>
                    <a:cubicBezTo>
                      <a:pt x="3096" y="1732"/>
                      <a:pt x="3261" y="2269"/>
                      <a:pt x="3313" y="2516"/>
                    </a:cubicBezTo>
                    <a:cubicBezTo>
                      <a:pt x="3365" y="2733"/>
                      <a:pt x="3406" y="2993"/>
                      <a:pt x="3386" y="3242"/>
                    </a:cubicBezTo>
                    <a:cubicBezTo>
                      <a:pt x="3380" y="3339"/>
                      <a:pt x="3298" y="3392"/>
                      <a:pt x="3216" y="3392"/>
                    </a:cubicBezTo>
                    <a:cubicBezTo>
                      <a:pt x="3149" y="3392"/>
                      <a:pt x="3081" y="3357"/>
                      <a:pt x="3054" y="3283"/>
                    </a:cubicBezTo>
                    <a:cubicBezTo>
                      <a:pt x="2908" y="2857"/>
                      <a:pt x="3023" y="2412"/>
                      <a:pt x="2898" y="1935"/>
                    </a:cubicBezTo>
                    <a:cubicBezTo>
                      <a:pt x="2712" y="1271"/>
                      <a:pt x="2421" y="866"/>
                      <a:pt x="1882" y="451"/>
                    </a:cubicBezTo>
                    <a:cubicBezTo>
                      <a:pt x="1710" y="318"/>
                      <a:pt x="1010" y="0"/>
                      <a:pt x="550" y="0"/>
                    </a:cubicBezTo>
                    <a:close/>
                  </a:path>
                </a:pathLst>
              </a:custGeom>
              <a:solidFill>
                <a:srgbClr val="FFC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480;p54">
                <a:extLst>
                  <a:ext uri="{FF2B5EF4-FFF2-40B4-BE49-F238E27FC236}">
                    <a16:creationId xmlns:a16="http://schemas.microsoft.com/office/drawing/2014/main" id="{C691152A-9CBF-4F69-AA66-C7BA4DDB55B9}"/>
                  </a:ext>
                </a:extLst>
              </p:cNvPr>
              <p:cNvSpPr/>
              <p:nvPr/>
            </p:nvSpPr>
            <p:spPr>
              <a:xfrm>
                <a:off x="5259395" y="2954078"/>
                <a:ext cx="851828" cy="637366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0904" extrusionOk="0">
                    <a:moveTo>
                      <a:pt x="14018" y="0"/>
                    </a:moveTo>
                    <a:cubicBezTo>
                      <a:pt x="13559" y="0"/>
                      <a:pt x="12863" y="318"/>
                      <a:pt x="12691" y="451"/>
                    </a:cubicBezTo>
                    <a:cubicBezTo>
                      <a:pt x="12151" y="866"/>
                      <a:pt x="11850" y="1271"/>
                      <a:pt x="11674" y="1935"/>
                    </a:cubicBezTo>
                    <a:cubicBezTo>
                      <a:pt x="11550" y="2412"/>
                      <a:pt x="11664" y="2857"/>
                      <a:pt x="11518" y="3283"/>
                    </a:cubicBezTo>
                    <a:cubicBezTo>
                      <a:pt x="11491" y="3357"/>
                      <a:pt x="11423" y="3392"/>
                      <a:pt x="11356" y="3392"/>
                    </a:cubicBezTo>
                    <a:cubicBezTo>
                      <a:pt x="11272" y="3392"/>
                      <a:pt x="11188" y="3339"/>
                      <a:pt x="11176" y="3242"/>
                    </a:cubicBezTo>
                    <a:cubicBezTo>
                      <a:pt x="11166" y="2993"/>
                      <a:pt x="11207" y="2733"/>
                      <a:pt x="11259" y="2516"/>
                    </a:cubicBezTo>
                    <a:cubicBezTo>
                      <a:pt x="11312" y="2269"/>
                      <a:pt x="11469" y="1732"/>
                      <a:pt x="11131" y="1732"/>
                    </a:cubicBezTo>
                    <a:cubicBezTo>
                      <a:pt x="11070" y="1732"/>
                      <a:pt x="10993" y="1750"/>
                      <a:pt x="10896" y="1789"/>
                    </a:cubicBezTo>
                    <a:cubicBezTo>
                      <a:pt x="10284" y="2038"/>
                      <a:pt x="10626" y="3023"/>
                      <a:pt x="10699" y="3740"/>
                    </a:cubicBezTo>
                    <a:cubicBezTo>
                      <a:pt x="10711" y="3860"/>
                      <a:pt x="10617" y="3926"/>
                      <a:pt x="10524" y="3926"/>
                    </a:cubicBezTo>
                    <a:cubicBezTo>
                      <a:pt x="10449" y="3926"/>
                      <a:pt x="10375" y="3883"/>
                      <a:pt x="10357" y="3791"/>
                    </a:cubicBezTo>
                    <a:cubicBezTo>
                      <a:pt x="10253" y="3159"/>
                      <a:pt x="10388" y="2131"/>
                      <a:pt x="9683" y="2080"/>
                    </a:cubicBezTo>
                    <a:cubicBezTo>
                      <a:pt x="9669" y="2079"/>
                      <a:pt x="9656" y="2079"/>
                      <a:pt x="9643" y="2079"/>
                    </a:cubicBezTo>
                    <a:cubicBezTo>
                      <a:pt x="8877" y="2079"/>
                      <a:pt x="9591" y="3610"/>
                      <a:pt x="9745" y="3947"/>
                    </a:cubicBezTo>
                    <a:cubicBezTo>
                      <a:pt x="9830" y="4147"/>
                      <a:pt x="10292" y="4985"/>
                      <a:pt x="9902" y="4985"/>
                    </a:cubicBezTo>
                    <a:cubicBezTo>
                      <a:pt x="9867" y="4985"/>
                      <a:pt x="9825" y="4978"/>
                      <a:pt x="9776" y="4964"/>
                    </a:cubicBezTo>
                    <a:cubicBezTo>
                      <a:pt x="9444" y="4870"/>
                      <a:pt x="9330" y="4081"/>
                      <a:pt x="9289" y="3802"/>
                    </a:cubicBezTo>
                    <a:cubicBezTo>
                      <a:pt x="9236" y="3532"/>
                      <a:pt x="9340" y="2910"/>
                      <a:pt x="9123" y="2712"/>
                    </a:cubicBezTo>
                    <a:cubicBezTo>
                      <a:pt x="9040" y="2640"/>
                      <a:pt x="8967" y="2609"/>
                      <a:pt x="8903" y="2609"/>
                    </a:cubicBezTo>
                    <a:cubicBezTo>
                      <a:pt x="8683" y="2609"/>
                      <a:pt x="8568" y="2965"/>
                      <a:pt x="8552" y="3189"/>
                    </a:cubicBezTo>
                    <a:cubicBezTo>
                      <a:pt x="8479" y="3843"/>
                      <a:pt x="9330" y="4549"/>
                      <a:pt x="9319" y="5202"/>
                    </a:cubicBezTo>
                    <a:cubicBezTo>
                      <a:pt x="9319" y="5305"/>
                      <a:pt x="9237" y="5372"/>
                      <a:pt x="9149" y="5372"/>
                    </a:cubicBezTo>
                    <a:cubicBezTo>
                      <a:pt x="9104" y="5372"/>
                      <a:pt x="9057" y="5355"/>
                      <a:pt x="9019" y="5316"/>
                    </a:cubicBezTo>
                    <a:cubicBezTo>
                      <a:pt x="8842" y="5130"/>
                      <a:pt x="8697" y="4943"/>
                      <a:pt x="8572" y="4673"/>
                    </a:cubicBezTo>
                    <a:cubicBezTo>
                      <a:pt x="8427" y="4330"/>
                      <a:pt x="8500" y="3988"/>
                      <a:pt x="8386" y="3677"/>
                    </a:cubicBezTo>
                    <a:cubicBezTo>
                      <a:pt x="8309" y="3464"/>
                      <a:pt x="8226" y="3378"/>
                      <a:pt x="8150" y="3378"/>
                    </a:cubicBezTo>
                    <a:cubicBezTo>
                      <a:pt x="7925" y="3378"/>
                      <a:pt x="7757" y="4120"/>
                      <a:pt x="7982" y="4538"/>
                    </a:cubicBezTo>
                    <a:cubicBezTo>
                      <a:pt x="8127" y="4787"/>
                      <a:pt x="9143" y="5876"/>
                      <a:pt x="8614" y="6208"/>
                    </a:cubicBezTo>
                    <a:cubicBezTo>
                      <a:pt x="8604" y="6218"/>
                      <a:pt x="8593" y="6218"/>
                      <a:pt x="8572" y="6229"/>
                    </a:cubicBezTo>
                    <a:lnTo>
                      <a:pt x="8562" y="6229"/>
                    </a:lnTo>
                    <a:cubicBezTo>
                      <a:pt x="8541" y="6238"/>
                      <a:pt x="8519" y="6242"/>
                      <a:pt x="8498" y="6242"/>
                    </a:cubicBezTo>
                    <a:cubicBezTo>
                      <a:pt x="8013" y="6242"/>
                      <a:pt x="7449" y="4234"/>
                      <a:pt x="7369" y="3936"/>
                    </a:cubicBezTo>
                    <a:cubicBezTo>
                      <a:pt x="7307" y="3708"/>
                      <a:pt x="7421" y="3501"/>
                      <a:pt x="7452" y="3283"/>
                    </a:cubicBezTo>
                    <a:cubicBezTo>
                      <a:pt x="7463" y="3200"/>
                      <a:pt x="7421" y="3127"/>
                      <a:pt x="7348" y="3096"/>
                    </a:cubicBezTo>
                    <a:cubicBezTo>
                      <a:pt x="7239" y="3053"/>
                      <a:pt x="7148" y="3033"/>
                      <a:pt x="7072" y="3033"/>
                    </a:cubicBezTo>
                    <a:cubicBezTo>
                      <a:pt x="6429" y="3033"/>
                      <a:pt x="6955" y="4476"/>
                      <a:pt x="7141" y="4839"/>
                    </a:cubicBezTo>
                    <a:cubicBezTo>
                      <a:pt x="7318" y="5181"/>
                      <a:pt x="7577" y="5607"/>
                      <a:pt x="7608" y="6001"/>
                    </a:cubicBezTo>
                    <a:cubicBezTo>
                      <a:pt x="7632" y="6289"/>
                      <a:pt x="7551" y="6719"/>
                      <a:pt x="7336" y="6719"/>
                    </a:cubicBezTo>
                    <a:cubicBezTo>
                      <a:pt x="7273" y="6719"/>
                      <a:pt x="7198" y="6682"/>
                      <a:pt x="7110" y="6592"/>
                    </a:cubicBezTo>
                    <a:cubicBezTo>
                      <a:pt x="6892" y="6374"/>
                      <a:pt x="6622" y="5637"/>
                      <a:pt x="6509" y="5337"/>
                    </a:cubicBezTo>
                    <a:cubicBezTo>
                      <a:pt x="6373" y="4953"/>
                      <a:pt x="6384" y="4590"/>
                      <a:pt x="6322" y="4196"/>
                    </a:cubicBezTo>
                    <a:cubicBezTo>
                      <a:pt x="6282" y="3957"/>
                      <a:pt x="6125" y="3521"/>
                      <a:pt x="5895" y="3521"/>
                    </a:cubicBezTo>
                    <a:cubicBezTo>
                      <a:pt x="5825" y="3521"/>
                      <a:pt x="5749" y="3561"/>
                      <a:pt x="5668" y="3657"/>
                    </a:cubicBezTo>
                    <a:cubicBezTo>
                      <a:pt x="5481" y="3853"/>
                      <a:pt x="5606" y="4434"/>
                      <a:pt x="5658" y="4673"/>
                    </a:cubicBezTo>
                    <a:cubicBezTo>
                      <a:pt x="5834" y="5388"/>
                      <a:pt x="6861" y="6198"/>
                      <a:pt x="6633" y="6986"/>
                    </a:cubicBezTo>
                    <a:cubicBezTo>
                      <a:pt x="6611" y="7067"/>
                      <a:pt x="6542" y="7116"/>
                      <a:pt x="6471" y="7116"/>
                    </a:cubicBezTo>
                    <a:cubicBezTo>
                      <a:pt x="6441" y="7116"/>
                      <a:pt x="6411" y="7108"/>
                      <a:pt x="6384" y="7090"/>
                    </a:cubicBezTo>
                    <a:cubicBezTo>
                      <a:pt x="5834" y="6758"/>
                      <a:pt x="5564" y="5534"/>
                      <a:pt x="5388" y="5026"/>
                    </a:cubicBezTo>
                    <a:cubicBezTo>
                      <a:pt x="5315" y="4839"/>
                      <a:pt x="5264" y="4621"/>
                      <a:pt x="5253" y="4424"/>
                    </a:cubicBezTo>
                    <a:cubicBezTo>
                      <a:pt x="5232" y="4217"/>
                      <a:pt x="5388" y="3957"/>
                      <a:pt x="5336" y="3760"/>
                    </a:cubicBezTo>
                    <a:cubicBezTo>
                      <a:pt x="5271" y="3520"/>
                      <a:pt x="5156" y="3428"/>
                      <a:pt x="5031" y="3428"/>
                    </a:cubicBezTo>
                    <a:cubicBezTo>
                      <a:pt x="4838" y="3428"/>
                      <a:pt x="4622" y="3647"/>
                      <a:pt x="4527" y="3874"/>
                    </a:cubicBezTo>
                    <a:cubicBezTo>
                      <a:pt x="4206" y="4662"/>
                      <a:pt x="4651" y="5295"/>
                      <a:pt x="5212" y="5793"/>
                    </a:cubicBezTo>
                    <a:cubicBezTo>
                      <a:pt x="5502" y="6052"/>
                      <a:pt x="6529" y="7121"/>
                      <a:pt x="5626" y="7225"/>
                    </a:cubicBezTo>
                    <a:cubicBezTo>
                      <a:pt x="5590" y="7229"/>
                      <a:pt x="5556" y="7231"/>
                      <a:pt x="5523" y="7231"/>
                    </a:cubicBezTo>
                    <a:cubicBezTo>
                      <a:pt x="4775" y="7231"/>
                      <a:pt x="4993" y="6240"/>
                      <a:pt x="4734" y="5783"/>
                    </a:cubicBezTo>
                    <a:cubicBezTo>
                      <a:pt x="4558" y="5461"/>
                      <a:pt x="4195" y="5368"/>
                      <a:pt x="3987" y="5057"/>
                    </a:cubicBezTo>
                    <a:cubicBezTo>
                      <a:pt x="3822" y="4777"/>
                      <a:pt x="3853" y="4434"/>
                      <a:pt x="3542" y="4237"/>
                    </a:cubicBezTo>
                    <a:cubicBezTo>
                      <a:pt x="3420" y="4159"/>
                      <a:pt x="3306" y="4118"/>
                      <a:pt x="3209" y="4118"/>
                    </a:cubicBezTo>
                    <a:cubicBezTo>
                      <a:pt x="3049" y="4118"/>
                      <a:pt x="2935" y="4230"/>
                      <a:pt x="2909" y="4476"/>
                    </a:cubicBezTo>
                    <a:cubicBezTo>
                      <a:pt x="2878" y="4808"/>
                      <a:pt x="3189" y="5139"/>
                      <a:pt x="3417" y="5358"/>
                    </a:cubicBezTo>
                    <a:cubicBezTo>
                      <a:pt x="3687" y="5627"/>
                      <a:pt x="4091" y="5783"/>
                      <a:pt x="4289" y="6115"/>
                    </a:cubicBezTo>
                    <a:cubicBezTo>
                      <a:pt x="4423" y="6333"/>
                      <a:pt x="4527" y="6914"/>
                      <a:pt x="4174" y="6997"/>
                    </a:cubicBezTo>
                    <a:cubicBezTo>
                      <a:pt x="4159" y="7001"/>
                      <a:pt x="4144" y="7002"/>
                      <a:pt x="4128" y="7002"/>
                    </a:cubicBezTo>
                    <a:cubicBezTo>
                      <a:pt x="3757" y="7002"/>
                      <a:pt x="3037" y="6021"/>
                      <a:pt x="2867" y="5783"/>
                    </a:cubicBezTo>
                    <a:cubicBezTo>
                      <a:pt x="2422" y="5160"/>
                      <a:pt x="2339" y="4787"/>
                      <a:pt x="2349" y="4102"/>
                    </a:cubicBezTo>
                    <a:cubicBezTo>
                      <a:pt x="2349" y="4030"/>
                      <a:pt x="2307" y="3968"/>
                      <a:pt x="2245" y="3936"/>
                    </a:cubicBezTo>
                    <a:cubicBezTo>
                      <a:pt x="2174" y="3906"/>
                      <a:pt x="2109" y="3892"/>
                      <a:pt x="2051" y="3892"/>
                    </a:cubicBezTo>
                    <a:cubicBezTo>
                      <a:pt x="1691" y="3892"/>
                      <a:pt x="1566" y="4414"/>
                      <a:pt x="1664" y="4798"/>
                    </a:cubicBezTo>
                    <a:cubicBezTo>
                      <a:pt x="1788" y="5305"/>
                      <a:pt x="2173" y="5658"/>
                      <a:pt x="2567" y="5980"/>
                    </a:cubicBezTo>
                    <a:cubicBezTo>
                      <a:pt x="2805" y="6177"/>
                      <a:pt x="3573" y="6685"/>
                      <a:pt x="3407" y="7027"/>
                    </a:cubicBezTo>
                    <a:cubicBezTo>
                      <a:pt x="3330" y="7204"/>
                      <a:pt x="3196" y="7271"/>
                      <a:pt x="3051" y="7271"/>
                    </a:cubicBezTo>
                    <a:cubicBezTo>
                      <a:pt x="2786" y="7271"/>
                      <a:pt x="2481" y="7049"/>
                      <a:pt x="2401" y="6861"/>
                    </a:cubicBezTo>
                    <a:cubicBezTo>
                      <a:pt x="2214" y="6405"/>
                      <a:pt x="2318" y="6146"/>
                      <a:pt x="1809" y="5814"/>
                    </a:cubicBezTo>
                    <a:cubicBezTo>
                      <a:pt x="1498" y="5596"/>
                      <a:pt x="1094" y="5316"/>
                      <a:pt x="700" y="5275"/>
                    </a:cubicBezTo>
                    <a:cubicBezTo>
                      <a:pt x="656" y="5270"/>
                      <a:pt x="615" y="5267"/>
                      <a:pt x="575" y="5267"/>
                    </a:cubicBezTo>
                    <a:cubicBezTo>
                      <a:pt x="149" y="5267"/>
                      <a:pt x="0" y="5566"/>
                      <a:pt x="409" y="5918"/>
                    </a:cubicBezTo>
                    <a:cubicBezTo>
                      <a:pt x="730" y="6198"/>
                      <a:pt x="1198" y="6188"/>
                      <a:pt x="1571" y="6364"/>
                    </a:cubicBezTo>
                    <a:cubicBezTo>
                      <a:pt x="2007" y="6571"/>
                      <a:pt x="2401" y="7183"/>
                      <a:pt x="1799" y="7484"/>
                    </a:cubicBezTo>
                    <a:cubicBezTo>
                      <a:pt x="1680" y="7541"/>
                      <a:pt x="1522" y="7563"/>
                      <a:pt x="1353" y="7563"/>
                    </a:cubicBezTo>
                    <a:cubicBezTo>
                      <a:pt x="1094" y="7563"/>
                      <a:pt x="806" y="7513"/>
                      <a:pt x="575" y="7463"/>
                    </a:cubicBezTo>
                    <a:cubicBezTo>
                      <a:pt x="563" y="7461"/>
                      <a:pt x="551" y="7460"/>
                      <a:pt x="540" y="7460"/>
                    </a:cubicBezTo>
                    <a:cubicBezTo>
                      <a:pt x="449" y="7460"/>
                      <a:pt x="368" y="7528"/>
                      <a:pt x="368" y="7629"/>
                    </a:cubicBezTo>
                    <a:cubicBezTo>
                      <a:pt x="368" y="7733"/>
                      <a:pt x="368" y="7847"/>
                      <a:pt x="357" y="7961"/>
                    </a:cubicBezTo>
                    <a:lnTo>
                      <a:pt x="357" y="8034"/>
                    </a:lnTo>
                    <a:cubicBezTo>
                      <a:pt x="357" y="8137"/>
                      <a:pt x="434" y="8224"/>
                      <a:pt x="533" y="8224"/>
                    </a:cubicBezTo>
                    <a:cubicBezTo>
                      <a:pt x="543" y="8224"/>
                      <a:pt x="554" y="8223"/>
                      <a:pt x="564" y="8221"/>
                    </a:cubicBezTo>
                    <a:cubicBezTo>
                      <a:pt x="866" y="8158"/>
                      <a:pt x="1135" y="8075"/>
                      <a:pt x="1426" y="7982"/>
                    </a:cubicBezTo>
                    <a:cubicBezTo>
                      <a:pt x="1560" y="7940"/>
                      <a:pt x="1705" y="7899"/>
                      <a:pt x="1851" y="7868"/>
                    </a:cubicBezTo>
                    <a:lnTo>
                      <a:pt x="1861" y="7868"/>
                    </a:lnTo>
                    <a:cubicBezTo>
                      <a:pt x="2015" y="7832"/>
                      <a:pt x="2130" y="7809"/>
                      <a:pt x="2219" y="7809"/>
                    </a:cubicBezTo>
                    <a:cubicBezTo>
                      <a:pt x="2333" y="7809"/>
                      <a:pt x="2405" y="7847"/>
                      <a:pt x="2463" y="7940"/>
                    </a:cubicBezTo>
                    <a:cubicBezTo>
                      <a:pt x="2505" y="8002"/>
                      <a:pt x="2535" y="8106"/>
                      <a:pt x="2577" y="8231"/>
                    </a:cubicBezTo>
                    <a:cubicBezTo>
                      <a:pt x="2645" y="8453"/>
                      <a:pt x="2855" y="9416"/>
                      <a:pt x="3199" y="9416"/>
                    </a:cubicBezTo>
                    <a:cubicBezTo>
                      <a:pt x="3273" y="9416"/>
                      <a:pt x="3352" y="9372"/>
                      <a:pt x="3438" y="9268"/>
                    </a:cubicBezTo>
                    <a:cubicBezTo>
                      <a:pt x="3780" y="8874"/>
                      <a:pt x="3106" y="8314"/>
                      <a:pt x="3085" y="7940"/>
                    </a:cubicBezTo>
                    <a:cubicBezTo>
                      <a:pt x="3075" y="7919"/>
                      <a:pt x="3075" y="7899"/>
                      <a:pt x="3075" y="7878"/>
                    </a:cubicBezTo>
                    <a:cubicBezTo>
                      <a:pt x="3075" y="7615"/>
                      <a:pt x="3188" y="7515"/>
                      <a:pt x="3338" y="7515"/>
                    </a:cubicBezTo>
                    <a:cubicBezTo>
                      <a:pt x="3496" y="7515"/>
                      <a:pt x="3693" y="7625"/>
                      <a:pt x="3842" y="7774"/>
                    </a:cubicBezTo>
                    <a:cubicBezTo>
                      <a:pt x="3863" y="7806"/>
                      <a:pt x="3895" y="7836"/>
                      <a:pt x="3915" y="7868"/>
                    </a:cubicBezTo>
                    <a:cubicBezTo>
                      <a:pt x="4216" y="8262"/>
                      <a:pt x="4236" y="8781"/>
                      <a:pt x="4236" y="9258"/>
                    </a:cubicBezTo>
                    <a:cubicBezTo>
                      <a:pt x="4226" y="9579"/>
                      <a:pt x="4133" y="10192"/>
                      <a:pt x="4610" y="10275"/>
                    </a:cubicBezTo>
                    <a:cubicBezTo>
                      <a:pt x="4647" y="10281"/>
                      <a:pt x="4680" y="10284"/>
                      <a:pt x="4711" y="10284"/>
                    </a:cubicBezTo>
                    <a:cubicBezTo>
                      <a:pt x="5261" y="10284"/>
                      <a:pt x="4965" y="9376"/>
                      <a:pt x="4817" y="9092"/>
                    </a:cubicBezTo>
                    <a:cubicBezTo>
                      <a:pt x="4631" y="8739"/>
                      <a:pt x="3780" y="7899"/>
                      <a:pt x="4465" y="7889"/>
                    </a:cubicBezTo>
                    <a:cubicBezTo>
                      <a:pt x="4468" y="7889"/>
                      <a:pt x="4471" y="7889"/>
                      <a:pt x="4474" y="7889"/>
                    </a:cubicBezTo>
                    <a:cubicBezTo>
                      <a:pt x="5585" y="7889"/>
                      <a:pt x="5682" y="9767"/>
                      <a:pt x="6664" y="10036"/>
                    </a:cubicBezTo>
                    <a:cubicBezTo>
                      <a:pt x="6680" y="10041"/>
                      <a:pt x="6697" y="10043"/>
                      <a:pt x="6713" y="10043"/>
                    </a:cubicBezTo>
                    <a:cubicBezTo>
                      <a:pt x="6798" y="10043"/>
                      <a:pt x="6873" y="9976"/>
                      <a:pt x="6882" y="9880"/>
                    </a:cubicBezTo>
                    <a:cubicBezTo>
                      <a:pt x="6892" y="9528"/>
                      <a:pt x="6498" y="9279"/>
                      <a:pt x="6280" y="9030"/>
                    </a:cubicBezTo>
                    <a:cubicBezTo>
                      <a:pt x="6135" y="8853"/>
                      <a:pt x="5430" y="8117"/>
                      <a:pt x="5460" y="7930"/>
                    </a:cubicBezTo>
                    <a:cubicBezTo>
                      <a:pt x="5488" y="7751"/>
                      <a:pt x="5671" y="7691"/>
                      <a:pt x="5876" y="7691"/>
                    </a:cubicBezTo>
                    <a:cubicBezTo>
                      <a:pt x="6062" y="7691"/>
                      <a:pt x="6265" y="7741"/>
                      <a:pt x="6384" y="7795"/>
                    </a:cubicBezTo>
                    <a:cubicBezTo>
                      <a:pt x="7016" y="8096"/>
                      <a:pt x="7016" y="8895"/>
                      <a:pt x="7162" y="9486"/>
                    </a:cubicBezTo>
                    <a:cubicBezTo>
                      <a:pt x="7260" y="9895"/>
                      <a:pt x="7556" y="10163"/>
                      <a:pt x="7780" y="10163"/>
                    </a:cubicBezTo>
                    <a:cubicBezTo>
                      <a:pt x="7960" y="10163"/>
                      <a:pt x="8094" y="9990"/>
                      <a:pt x="8044" y="9579"/>
                    </a:cubicBezTo>
                    <a:cubicBezTo>
                      <a:pt x="7961" y="8936"/>
                      <a:pt x="7328" y="8470"/>
                      <a:pt x="7006" y="7951"/>
                    </a:cubicBezTo>
                    <a:cubicBezTo>
                      <a:pt x="6795" y="7612"/>
                      <a:pt x="6828" y="7495"/>
                      <a:pt x="6964" y="7495"/>
                    </a:cubicBezTo>
                    <a:cubicBezTo>
                      <a:pt x="7149" y="7495"/>
                      <a:pt x="7523" y="7711"/>
                      <a:pt x="7733" y="7878"/>
                    </a:cubicBezTo>
                    <a:cubicBezTo>
                      <a:pt x="8074" y="8158"/>
                      <a:pt x="8303" y="8583"/>
                      <a:pt x="8459" y="8998"/>
                    </a:cubicBezTo>
                    <a:cubicBezTo>
                      <a:pt x="8697" y="9611"/>
                      <a:pt x="8376" y="10554"/>
                      <a:pt x="9185" y="10855"/>
                    </a:cubicBezTo>
                    <a:cubicBezTo>
                      <a:pt x="9275" y="10889"/>
                      <a:pt x="9352" y="10904"/>
                      <a:pt x="9415" y="10904"/>
                    </a:cubicBezTo>
                    <a:cubicBezTo>
                      <a:pt x="10183" y="10904"/>
                      <a:pt x="9043" y="8630"/>
                      <a:pt x="8832" y="8314"/>
                    </a:cubicBezTo>
                    <a:cubicBezTo>
                      <a:pt x="8614" y="8002"/>
                      <a:pt x="8251" y="7868"/>
                      <a:pt x="7971" y="7640"/>
                    </a:cubicBezTo>
                    <a:cubicBezTo>
                      <a:pt x="7670" y="7412"/>
                      <a:pt x="7473" y="7007"/>
                      <a:pt x="8023" y="7007"/>
                    </a:cubicBezTo>
                    <a:cubicBezTo>
                      <a:pt x="8028" y="7006"/>
                      <a:pt x="8032" y="7006"/>
                      <a:pt x="8037" y="7006"/>
                    </a:cubicBezTo>
                    <a:cubicBezTo>
                      <a:pt x="8371" y="7006"/>
                      <a:pt x="8596" y="7353"/>
                      <a:pt x="8770" y="7578"/>
                    </a:cubicBezTo>
                    <a:cubicBezTo>
                      <a:pt x="9185" y="8106"/>
                      <a:pt x="9423" y="9019"/>
                      <a:pt x="10025" y="9372"/>
                    </a:cubicBezTo>
                    <a:cubicBezTo>
                      <a:pt x="10226" y="9490"/>
                      <a:pt x="10389" y="9540"/>
                      <a:pt x="10516" y="9540"/>
                    </a:cubicBezTo>
                    <a:cubicBezTo>
                      <a:pt x="10992" y="9540"/>
                      <a:pt x="10958" y="8841"/>
                      <a:pt x="10492" y="8407"/>
                    </a:cubicBezTo>
                    <a:cubicBezTo>
                      <a:pt x="10045" y="7992"/>
                      <a:pt x="9527" y="7671"/>
                      <a:pt x="9040" y="7318"/>
                    </a:cubicBezTo>
                    <a:cubicBezTo>
                      <a:pt x="8884" y="7214"/>
                      <a:pt x="8313" y="6831"/>
                      <a:pt x="8687" y="6716"/>
                    </a:cubicBezTo>
                    <a:cubicBezTo>
                      <a:pt x="8698" y="6714"/>
                      <a:pt x="8710" y="6712"/>
                      <a:pt x="8723" y="6712"/>
                    </a:cubicBezTo>
                    <a:cubicBezTo>
                      <a:pt x="8916" y="6712"/>
                      <a:pt x="9308" y="6990"/>
                      <a:pt x="9444" y="7059"/>
                    </a:cubicBezTo>
                    <a:cubicBezTo>
                      <a:pt x="9962" y="7339"/>
                      <a:pt x="10326" y="7744"/>
                      <a:pt x="10803" y="8096"/>
                    </a:cubicBezTo>
                    <a:cubicBezTo>
                      <a:pt x="10991" y="8234"/>
                      <a:pt x="11606" y="8487"/>
                      <a:pt x="11974" y="8487"/>
                    </a:cubicBezTo>
                    <a:cubicBezTo>
                      <a:pt x="12214" y="8487"/>
                      <a:pt x="12348" y="8380"/>
                      <a:pt x="12193" y="8065"/>
                    </a:cubicBezTo>
                    <a:cubicBezTo>
                      <a:pt x="11995" y="7661"/>
                      <a:pt x="11103" y="7380"/>
                      <a:pt x="10762" y="7100"/>
                    </a:cubicBezTo>
                    <a:cubicBezTo>
                      <a:pt x="10596" y="6976"/>
                      <a:pt x="10087" y="6737"/>
                      <a:pt x="9755" y="6520"/>
                    </a:cubicBezTo>
                    <a:cubicBezTo>
                      <a:pt x="9610" y="6437"/>
                      <a:pt x="9662" y="6208"/>
                      <a:pt x="9838" y="6208"/>
                    </a:cubicBezTo>
                    <a:cubicBezTo>
                      <a:pt x="9900" y="6205"/>
                      <a:pt x="9961" y="6203"/>
                      <a:pt x="10022" y="6203"/>
                    </a:cubicBezTo>
                    <a:cubicBezTo>
                      <a:pt x="10331" y="6203"/>
                      <a:pt x="10630" y="6254"/>
                      <a:pt x="10907" y="6437"/>
                    </a:cubicBezTo>
                    <a:cubicBezTo>
                      <a:pt x="11384" y="6758"/>
                      <a:pt x="11280" y="7246"/>
                      <a:pt x="11923" y="7380"/>
                    </a:cubicBezTo>
                    <a:cubicBezTo>
                      <a:pt x="12031" y="7405"/>
                      <a:pt x="12138" y="7418"/>
                      <a:pt x="12234" y="7418"/>
                    </a:cubicBezTo>
                    <a:cubicBezTo>
                      <a:pt x="12583" y="7418"/>
                      <a:pt x="12804" y="7247"/>
                      <a:pt x="12504" y="6841"/>
                    </a:cubicBezTo>
                    <a:cubicBezTo>
                      <a:pt x="12244" y="6488"/>
                      <a:pt x="11695" y="6271"/>
                      <a:pt x="11332" y="6073"/>
                    </a:cubicBezTo>
                    <a:cubicBezTo>
                      <a:pt x="11083" y="5949"/>
                      <a:pt x="10409" y="5835"/>
                      <a:pt x="10232" y="5648"/>
                    </a:cubicBezTo>
                    <a:cubicBezTo>
                      <a:pt x="10050" y="5449"/>
                      <a:pt x="10115" y="5386"/>
                      <a:pt x="10271" y="5386"/>
                    </a:cubicBezTo>
                    <a:cubicBezTo>
                      <a:pt x="10497" y="5386"/>
                      <a:pt x="10913" y="5518"/>
                      <a:pt x="11041" y="5554"/>
                    </a:cubicBezTo>
                    <a:cubicBezTo>
                      <a:pt x="11265" y="5627"/>
                      <a:pt x="12252" y="6006"/>
                      <a:pt x="12904" y="6006"/>
                    </a:cubicBezTo>
                    <a:cubicBezTo>
                      <a:pt x="13278" y="6006"/>
                      <a:pt x="13542" y="5881"/>
                      <a:pt x="13489" y="5503"/>
                    </a:cubicBezTo>
                    <a:cubicBezTo>
                      <a:pt x="13440" y="5169"/>
                      <a:pt x="12926" y="5110"/>
                      <a:pt x="12381" y="5110"/>
                    </a:cubicBezTo>
                    <a:cubicBezTo>
                      <a:pt x="12231" y="5110"/>
                      <a:pt x="12079" y="5114"/>
                      <a:pt x="11933" y="5119"/>
                    </a:cubicBezTo>
                    <a:cubicBezTo>
                      <a:pt x="11767" y="5130"/>
                      <a:pt x="11612" y="5130"/>
                      <a:pt x="11488" y="5130"/>
                    </a:cubicBezTo>
                    <a:cubicBezTo>
                      <a:pt x="11311" y="5130"/>
                      <a:pt x="11249" y="4901"/>
                      <a:pt x="11394" y="4818"/>
                    </a:cubicBezTo>
                    <a:cubicBezTo>
                      <a:pt x="12089" y="4393"/>
                      <a:pt x="13230" y="4725"/>
                      <a:pt x="13800" y="4237"/>
                    </a:cubicBezTo>
                    <a:cubicBezTo>
                      <a:pt x="14248" y="3847"/>
                      <a:pt x="13878" y="3712"/>
                      <a:pt x="13498" y="3712"/>
                    </a:cubicBezTo>
                    <a:cubicBezTo>
                      <a:pt x="13393" y="3712"/>
                      <a:pt x="13288" y="3722"/>
                      <a:pt x="13199" y="3740"/>
                    </a:cubicBezTo>
                    <a:cubicBezTo>
                      <a:pt x="12908" y="3802"/>
                      <a:pt x="12380" y="4185"/>
                      <a:pt x="12006" y="4237"/>
                    </a:cubicBezTo>
                    <a:cubicBezTo>
                      <a:pt x="11998" y="4239"/>
                      <a:pt x="11991" y="4239"/>
                      <a:pt x="11983" y="4239"/>
                    </a:cubicBezTo>
                    <a:cubicBezTo>
                      <a:pt x="11850" y="4239"/>
                      <a:pt x="11762" y="4075"/>
                      <a:pt x="11850" y="3968"/>
                    </a:cubicBezTo>
                    <a:cubicBezTo>
                      <a:pt x="12120" y="3594"/>
                      <a:pt x="12659" y="3159"/>
                      <a:pt x="12950" y="2920"/>
                    </a:cubicBezTo>
                    <a:cubicBezTo>
                      <a:pt x="13344" y="2598"/>
                      <a:pt x="14517" y="2474"/>
                      <a:pt x="14558" y="1862"/>
                    </a:cubicBezTo>
                    <a:cubicBezTo>
                      <a:pt x="14573" y="1649"/>
                      <a:pt x="14490" y="1570"/>
                      <a:pt x="14360" y="1570"/>
                    </a:cubicBezTo>
                    <a:cubicBezTo>
                      <a:pt x="14121" y="1570"/>
                      <a:pt x="13720" y="1837"/>
                      <a:pt x="13459" y="2038"/>
                    </a:cubicBezTo>
                    <a:cubicBezTo>
                      <a:pt x="13365" y="2111"/>
                      <a:pt x="13293" y="2173"/>
                      <a:pt x="13251" y="2214"/>
                    </a:cubicBezTo>
                    <a:cubicBezTo>
                      <a:pt x="13074" y="2370"/>
                      <a:pt x="12753" y="2785"/>
                      <a:pt x="12452" y="3076"/>
                    </a:cubicBezTo>
                    <a:cubicBezTo>
                      <a:pt x="12415" y="3110"/>
                      <a:pt x="12372" y="3125"/>
                      <a:pt x="12331" y="3125"/>
                    </a:cubicBezTo>
                    <a:cubicBezTo>
                      <a:pt x="12212" y="3125"/>
                      <a:pt x="12105" y="2999"/>
                      <a:pt x="12182" y="2868"/>
                    </a:cubicBezTo>
                    <a:cubicBezTo>
                      <a:pt x="12410" y="2474"/>
                      <a:pt x="12659" y="2090"/>
                      <a:pt x="12950" y="1727"/>
                    </a:cubicBezTo>
                    <a:cubicBezTo>
                      <a:pt x="13230" y="1384"/>
                      <a:pt x="14381" y="794"/>
                      <a:pt x="14434" y="399"/>
                    </a:cubicBezTo>
                    <a:cubicBezTo>
                      <a:pt x="14464" y="103"/>
                      <a:pt x="14279" y="0"/>
                      <a:pt x="14018" y="0"/>
                    </a:cubicBezTo>
                    <a:close/>
                  </a:path>
                </a:pathLst>
              </a:custGeom>
              <a:solidFill>
                <a:srgbClr val="FFC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481;p54">
                <a:extLst>
                  <a:ext uri="{FF2B5EF4-FFF2-40B4-BE49-F238E27FC236}">
                    <a16:creationId xmlns:a16="http://schemas.microsoft.com/office/drawing/2014/main" id="{1C665A2F-9DA0-4236-81B6-E5D55B2A4BA6}"/>
                  </a:ext>
                </a:extLst>
              </p:cNvPr>
              <p:cNvSpPr/>
              <p:nvPr/>
            </p:nvSpPr>
            <p:spPr>
              <a:xfrm>
                <a:off x="5269332" y="2953727"/>
                <a:ext cx="841073" cy="637892"/>
              </a:xfrm>
              <a:custGeom>
                <a:avLst/>
                <a:gdLst/>
                <a:ahLst/>
                <a:cxnLst/>
                <a:rect l="l" t="t" r="r" b="b"/>
                <a:pathLst>
                  <a:path w="14389" h="10913" extrusionOk="0">
                    <a:moveTo>
                      <a:pt x="13849" y="0"/>
                    </a:moveTo>
                    <a:cubicBezTo>
                      <a:pt x="13475" y="0"/>
                      <a:pt x="12957" y="208"/>
                      <a:pt x="12676" y="353"/>
                    </a:cubicBezTo>
                    <a:cubicBezTo>
                      <a:pt x="12614" y="395"/>
                      <a:pt x="12552" y="426"/>
                      <a:pt x="12521" y="457"/>
                    </a:cubicBezTo>
                    <a:cubicBezTo>
                      <a:pt x="11981" y="872"/>
                      <a:pt x="11680" y="1277"/>
                      <a:pt x="11504" y="1941"/>
                    </a:cubicBezTo>
                    <a:cubicBezTo>
                      <a:pt x="11380" y="2418"/>
                      <a:pt x="11494" y="2863"/>
                      <a:pt x="11348" y="3289"/>
                    </a:cubicBezTo>
                    <a:cubicBezTo>
                      <a:pt x="11318" y="3361"/>
                      <a:pt x="11245" y="3403"/>
                      <a:pt x="11182" y="3403"/>
                    </a:cubicBezTo>
                    <a:cubicBezTo>
                      <a:pt x="11099" y="3403"/>
                      <a:pt x="11016" y="3341"/>
                      <a:pt x="11006" y="3248"/>
                    </a:cubicBezTo>
                    <a:lnTo>
                      <a:pt x="11006" y="3123"/>
                    </a:lnTo>
                    <a:cubicBezTo>
                      <a:pt x="11006" y="2916"/>
                      <a:pt x="11037" y="2708"/>
                      <a:pt x="11089" y="2522"/>
                    </a:cubicBezTo>
                    <a:cubicBezTo>
                      <a:pt x="11110" y="2386"/>
                      <a:pt x="11172" y="2179"/>
                      <a:pt x="11172" y="2013"/>
                    </a:cubicBezTo>
                    <a:cubicBezTo>
                      <a:pt x="11172" y="1858"/>
                      <a:pt x="11120" y="1733"/>
                      <a:pt x="10965" y="1733"/>
                    </a:cubicBezTo>
                    <a:cubicBezTo>
                      <a:pt x="10903" y="1733"/>
                      <a:pt x="10820" y="1754"/>
                      <a:pt x="10726" y="1795"/>
                    </a:cubicBezTo>
                    <a:cubicBezTo>
                      <a:pt x="10446" y="1909"/>
                      <a:pt x="10363" y="2169"/>
                      <a:pt x="10363" y="2490"/>
                    </a:cubicBezTo>
                    <a:cubicBezTo>
                      <a:pt x="10363" y="2874"/>
                      <a:pt x="10488" y="3351"/>
                      <a:pt x="10529" y="3746"/>
                    </a:cubicBezTo>
                    <a:lnTo>
                      <a:pt x="10529" y="3766"/>
                    </a:lnTo>
                    <a:cubicBezTo>
                      <a:pt x="10529" y="3870"/>
                      <a:pt x="10446" y="3932"/>
                      <a:pt x="10353" y="3932"/>
                    </a:cubicBezTo>
                    <a:cubicBezTo>
                      <a:pt x="10280" y="3932"/>
                      <a:pt x="10207" y="3891"/>
                      <a:pt x="10187" y="3797"/>
                    </a:cubicBezTo>
                    <a:cubicBezTo>
                      <a:pt x="10083" y="3165"/>
                      <a:pt x="10218" y="2137"/>
                      <a:pt x="9513" y="2086"/>
                    </a:cubicBezTo>
                    <a:lnTo>
                      <a:pt x="9471" y="2086"/>
                    </a:lnTo>
                    <a:cubicBezTo>
                      <a:pt x="9211" y="2086"/>
                      <a:pt x="9128" y="2262"/>
                      <a:pt x="9128" y="2501"/>
                    </a:cubicBezTo>
                    <a:cubicBezTo>
                      <a:pt x="9128" y="2978"/>
                      <a:pt x="9471" y="3725"/>
                      <a:pt x="9575" y="3953"/>
                    </a:cubicBezTo>
                    <a:cubicBezTo>
                      <a:pt x="9637" y="4098"/>
                      <a:pt x="9886" y="4565"/>
                      <a:pt x="9886" y="4824"/>
                    </a:cubicBezTo>
                    <a:cubicBezTo>
                      <a:pt x="9886" y="4928"/>
                      <a:pt x="9845" y="4990"/>
                      <a:pt x="9730" y="4990"/>
                    </a:cubicBezTo>
                    <a:cubicBezTo>
                      <a:pt x="9699" y="4990"/>
                      <a:pt x="9658" y="4990"/>
                      <a:pt x="9606" y="4970"/>
                    </a:cubicBezTo>
                    <a:cubicBezTo>
                      <a:pt x="9274" y="4876"/>
                      <a:pt x="9160" y="4087"/>
                      <a:pt x="9119" y="3808"/>
                    </a:cubicBezTo>
                    <a:cubicBezTo>
                      <a:pt x="9098" y="3735"/>
                      <a:pt x="9098" y="3642"/>
                      <a:pt x="9098" y="3538"/>
                    </a:cubicBezTo>
                    <a:lnTo>
                      <a:pt x="9098" y="3372"/>
                    </a:lnTo>
                    <a:cubicBezTo>
                      <a:pt x="9098" y="3112"/>
                      <a:pt x="9087" y="2843"/>
                      <a:pt x="8953" y="2718"/>
                    </a:cubicBezTo>
                    <a:cubicBezTo>
                      <a:pt x="8870" y="2646"/>
                      <a:pt x="8797" y="2614"/>
                      <a:pt x="8734" y="2614"/>
                    </a:cubicBezTo>
                    <a:lnTo>
                      <a:pt x="8714" y="2614"/>
                    </a:lnTo>
                    <a:cubicBezTo>
                      <a:pt x="8506" y="2646"/>
                      <a:pt x="8402" y="2978"/>
                      <a:pt x="8382" y="3195"/>
                    </a:cubicBezTo>
                    <a:cubicBezTo>
                      <a:pt x="8372" y="3216"/>
                      <a:pt x="8372" y="3248"/>
                      <a:pt x="8372" y="3268"/>
                    </a:cubicBezTo>
                    <a:cubicBezTo>
                      <a:pt x="8372" y="3901"/>
                      <a:pt x="9149" y="4575"/>
                      <a:pt x="9149" y="5198"/>
                    </a:cubicBezTo>
                    <a:lnTo>
                      <a:pt x="9149" y="5208"/>
                    </a:lnTo>
                    <a:cubicBezTo>
                      <a:pt x="9149" y="5311"/>
                      <a:pt x="9066" y="5374"/>
                      <a:pt x="8973" y="5374"/>
                    </a:cubicBezTo>
                    <a:cubicBezTo>
                      <a:pt x="8932" y="5374"/>
                      <a:pt x="8890" y="5364"/>
                      <a:pt x="8849" y="5322"/>
                    </a:cubicBezTo>
                    <a:cubicBezTo>
                      <a:pt x="8672" y="5136"/>
                      <a:pt x="8527" y="4949"/>
                      <a:pt x="8402" y="4679"/>
                    </a:cubicBezTo>
                    <a:cubicBezTo>
                      <a:pt x="8257" y="4336"/>
                      <a:pt x="8330" y="3994"/>
                      <a:pt x="8216" y="3683"/>
                    </a:cubicBezTo>
                    <a:cubicBezTo>
                      <a:pt x="8133" y="3476"/>
                      <a:pt x="8050" y="3393"/>
                      <a:pt x="7978" y="3393"/>
                    </a:cubicBezTo>
                    <a:cubicBezTo>
                      <a:pt x="7832" y="3393"/>
                      <a:pt x="7708" y="3714"/>
                      <a:pt x="7708" y="4057"/>
                    </a:cubicBezTo>
                    <a:cubicBezTo>
                      <a:pt x="7708" y="4223"/>
                      <a:pt x="7739" y="4399"/>
                      <a:pt x="7812" y="4544"/>
                    </a:cubicBezTo>
                    <a:cubicBezTo>
                      <a:pt x="7925" y="4741"/>
                      <a:pt x="8600" y="5477"/>
                      <a:pt x="8600" y="5934"/>
                    </a:cubicBezTo>
                    <a:cubicBezTo>
                      <a:pt x="8600" y="6048"/>
                      <a:pt x="8548" y="6141"/>
                      <a:pt x="8444" y="6214"/>
                    </a:cubicBezTo>
                    <a:cubicBezTo>
                      <a:pt x="8434" y="6224"/>
                      <a:pt x="8423" y="6224"/>
                      <a:pt x="8402" y="6235"/>
                    </a:cubicBezTo>
                    <a:lnTo>
                      <a:pt x="8392" y="6235"/>
                    </a:lnTo>
                    <a:cubicBezTo>
                      <a:pt x="8372" y="6245"/>
                      <a:pt x="8351" y="6256"/>
                      <a:pt x="8330" y="6256"/>
                    </a:cubicBezTo>
                    <a:cubicBezTo>
                      <a:pt x="7842" y="6256"/>
                      <a:pt x="7282" y="4243"/>
                      <a:pt x="7199" y="3942"/>
                    </a:cubicBezTo>
                    <a:cubicBezTo>
                      <a:pt x="7178" y="3901"/>
                      <a:pt x="7178" y="3849"/>
                      <a:pt x="7178" y="3808"/>
                    </a:cubicBezTo>
                    <a:cubicBezTo>
                      <a:pt x="7178" y="3631"/>
                      <a:pt x="7261" y="3465"/>
                      <a:pt x="7282" y="3289"/>
                    </a:cubicBezTo>
                    <a:lnTo>
                      <a:pt x="7282" y="3268"/>
                    </a:lnTo>
                    <a:cubicBezTo>
                      <a:pt x="7282" y="3195"/>
                      <a:pt x="7241" y="3133"/>
                      <a:pt x="7178" y="3102"/>
                    </a:cubicBezTo>
                    <a:cubicBezTo>
                      <a:pt x="7065" y="3061"/>
                      <a:pt x="6971" y="3040"/>
                      <a:pt x="6899" y="3040"/>
                    </a:cubicBezTo>
                    <a:cubicBezTo>
                      <a:pt x="6680" y="3040"/>
                      <a:pt x="6597" y="3206"/>
                      <a:pt x="6597" y="3444"/>
                    </a:cubicBezTo>
                    <a:lnTo>
                      <a:pt x="6597" y="3476"/>
                    </a:lnTo>
                    <a:cubicBezTo>
                      <a:pt x="6597" y="3932"/>
                      <a:pt x="6857" y="4617"/>
                      <a:pt x="6971" y="4845"/>
                    </a:cubicBezTo>
                    <a:cubicBezTo>
                      <a:pt x="7148" y="5187"/>
                      <a:pt x="7407" y="5613"/>
                      <a:pt x="7438" y="6007"/>
                    </a:cubicBezTo>
                    <a:lnTo>
                      <a:pt x="7438" y="6111"/>
                    </a:lnTo>
                    <a:cubicBezTo>
                      <a:pt x="7438" y="6390"/>
                      <a:pt x="7355" y="6733"/>
                      <a:pt x="7168" y="6733"/>
                    </a:cubicBezTo>
                    <a:cubicBezTo>
                      <a:pt x="7106" y="6733"/>
                      <a:pt x="7023" y="6691"/>
                      <a:pt x="6940" y="6598"/>
                    </a:cubicBezTo>
                    <a:cubicBezTo>
                      <a:pt x="6722" y="6380"/>
                      <a:pt x="6452" y="5643"/>
                      <a:pt x="6339" y="5343"/>
                    </a:cubicBezTo>
                    <a:cubicBezTo>
                      <a:pt x="6203" y="4959"/>
                      <a:pt x="6214" y="4596"/>
                      <a:pt x="6152" y="4202"/>
                    </a:cubicBezTo>
                    <a:cubicBezTo>
                      <a:pt x="6110" y="3963"/>
                      <a:pt x="5954" y="3527"/>
                      <a:pt x="5716" y="3527"/>
                    </a:cubicBezTo>
                    <a:cubicBezTo>
                      <a:pt x="5654" y="3527"/>
                      <a:pt x="5581" y="3569"/>
                      <a:pt x="5498" y="3652"/>
                    </a:cubicBezTo>
                    <a:lnTo>
                      <a:pt x="5498" y="3663"/>
                    </a:lnTo>
                    <a:cubicBezTo>
                      <a:pt x="5426" y="3735"/>
                      <a:pt x="5394" y="3880"/>
                      <a:pt x="5394" y="4025"/>
                    </a:cubicBezTo>
                    <a:cubicBezTo>
                      <a:pt x="5394" y="4264"/>
                      <a:pt x="5456" y="4534"/>
                      <a:pt x="5488" y="4679"/>
                    </a:cubicBezTo>
                    <a:cubicBezTo>
                      <a:pt x="5643" y="5322"/>
                      <a:pt x="6494" y="6048"/>
                      <a:pt x="6494" y="6764"/>
                    </a:cubicBezTo>
                    <a:cubicBezTo>
                      <a:pt x="6494" y="6837"/>
                      <a:pt x="6484" y="6920"/>
                      <a:pt x="6463" y="6992"/>
                    </a:cubicBezTo>
                    <a:cubicBezTo>
                      <a:pt x="6442" y="7075"/>
                      <a:pt x="6369" y="7127"/>
                      <a:pt x="6297" y="7127"/>
                    </a:cubicBezTo>
                    <a:cubicBezTo>
                      <a:pt x="6266" y="7127"/>
                      <a:pt x="6235" y="7116"/>
                      <a:pt x="6214" y="7096"/>
                    </a:cubicBezTo>
                    <a:cubicBezTo>
                      <a:pt x="5664" y="6764"/>
                      <a:pt x="5394" y="5540"/>
                      <a:pt x="5218" y="5032"/>
                    </a:cubicBezTo>
                    <a:cubicBezTo>
                      <a:pt x="5145" y="4845"/>
                      <a:pt x="5094" y="4627"/>
                      <a:pt x="5083" y="4430"/>
                    </a:cubicBezTo>
                    <a:lnTo>
                      <a:pt x="5083" y="4399"/>
                    </a:lnTo>
                    <a:cubicBezTo>
                      <a:pt x="5083" y="4233"/>
                      <a:pt x="5177" y="4025"/>
                      <a:pt x="5177" y="3859"/>
                    </a:cubicBezTo>
                    <a:cubicBezTo>
                      <a:pt x="5177" y="3829"/>
                      <a:pt x="5166" y="3797"/>
                      <a:pt x="5166" y="3766"/>
                    </a:cubicBezTo>
                    <a:cubicBezTo>
                      <a:pt x="5104" y="3527"/>
                      <a:pt x="4990" y="3434"/>
                      <a:pt x="4866" y="3434"/>
                    </a:cubicBezTo>
                    <a:cubicBezTo>
                      <a:pt x="4668" y="3434"/>
                      <a:pt x="4451" y="3652"/>
                      <a:pt x="4357" y="3880"/>
                    </a:cubicBezTo>
                    <a:cubicBezTo>
                      <a:pt x="4285" y="4067"/>
                      <a:pt x="4243" y="4243"/>
                      <a:pt x="4243" y="4409"/>
                    </a:cubicBezTo>
                    <a:cubicBezTo>
                      <a:pt x="4243" y="4959"/>
                      <a:pt x="4606" y="5415"/>
                      <a:pt x="5042" y="5799"/>
                    </a:cubicBezTo>
                    <a:cubicBezTo>
                      <a:pt x="5249" y="5986"/>
                      <a:pt x="5820" y="6577"/>
                      <a:pt x="5820" y="6940"/>
                    </a:cubicBezTo>
                    <a:cubicBezTo>
                      <a:pt x="5820" y="7086"/>
                      <a:pt x="5726" y="7199"/>
                      <a:pt x="5456" y="7231"/>
                    </a:cubicBezTo>
                    <a:lnTo>
                      <a:pt x="5353" y="7231"/>
                    </a:lnTo>
                    <a:cubicBezTo>
                      <a:pt x="4803" y="7231"/>
                      <a:pt x="4772" y="6701"/>
                      <a:pt x="4700" y="6235"/>
                    </a:cubicBezTo>
                    <a:cubicBezTo>
                      <a:pt x="4679" y="6152"/>
                      <a:pt x="4668" y="6069"/>
                      <a:pt x="4647" y="5996"/>
                    </a:cubicBezTo>
                    <a:cubicBezTo>
                      <a:pt x="4627" y="5913"/>
                      <a:pt x="4606" y="5851"/>
                      <a:pt x="4564" y="5789"/>
                    </a:cubicBezTo>
                    <a:cubicBezTo>
                      <a:pt x="4388" y="5467"/>
                      <a:pt x="4025" y="5374"/>
                      <a:pt x="3817" y="5063"/>
                    </a:cubicBezTo>
                    <a:cubicBezTo>
                      <a:pt x="3808" y="5032"/>
                      <a:pt x="3797" y="5011"/>
                      <a:pt x="3787" y="4990"/>
                    </a:cubicBezTo>
                    <a:cubicBezTo>
                      <a:pt x="3672" y="4772"/>
                      <a:pt x="3662" y="4523"/>
                      <a:pt x="3496" y="4336"/>
                    </a:cubicBezTo>
                    <a:cubicBezTo>
                      <a:pt x="3465" y="4306"/>
                      <a:pt x="3423" y="4274"/>
                      <a:pt x="3372" y="4243"/>
                    </a:cubicBezTo>
                    <a:cubicBezTo>
                      <a:pt x="3330" y="4212"/>
                      <a:pt x="3299" y="4191"/>
                      <a:pt x="3257" y="4181"/>
                    </a:cubicBezTo>
                    <a:cubicBezTo>
                      <a:pt x="3185" y="4140"/>
                      <a:pt x="3112" y="4129"/>
                      <a:pt x="3050" y="4129"/>
                    </a:cubicBezTo>
                    <a:lnTo>
                      <a:pt x="2998" y="4129"/>
                    </a:lnTo>
                    <a:cubicBezTo>
                      <a:pt x="2863" y="4150"/>
                      <a:pt x="2770" y="4264"/>
                      <a:pt x="2739" y="4482"/>
                    </a:cubicBezTo>
                    <a:lnTo>
                      <a:pt x="2739" y="4534"/>
                    </a:lnTo>
                    <a:cubicBezTo>
                      <a:pt x="2739" y="4855"/>
                      <a:pt x="3029" y="5156"/>
                      <a:pt x="3247" y="5364"/>
                    </a:cubicBezTo>
                    <a:cubicBezTo>
                      <a:pt x="3517" y="5633"/>
                      <a:pt x="3921" y="5789"/>
                      <a:pt x="4119" y="6121"/>
                    </a:cubicBezTo>
                    <a:cubicBezTo>
                      <a:pt x="4191" y="6224"/>
                      <a:pt x="4243" y="6422"/>
                      <a:pt x="4243" y="6598"/>
                    </a:cubicBezTo>
                    <a:cubicBezTo>
                      <a:pt x="4243" y="6784"/>
                      <a:pt x="4181" y="6961"/>
                      <a:pt x="4004" y="7003"/>
                    </a:cubicBezTo>
                    <a:cubicBezTo>
                      <a:pt x="3983" y="7013"/>
                      <a:pt x="3974" y="7013"/>
                      <a:pt x="3953" y="7013"/>
                    </a:cubicBezTo>
                    <a:cubicBezTo>
                      <a:pt x="3797" y="7013"/>
                      <a:pt x="3579" y="6837"/>
                      <a:pt x="3372" y="6618"/>
                    </a:cubicBezTo>
                    <a:cubicBezTo>
                      <a:pt x="3091" y="6328"/>
                      <a:pt x="2832" y="5975"/>
                      <a:pt x="2718" y="5820"/>
                    </a:cubicBezTo>
                    <a:cubicBezTo>
                      <a:pt x="2708" y="5809"/>
                      <a:pt x="2708" y="5799"/>
                      <a:pt x="2697" y="5789"/>
                    </a:cubicBezTo>
                    <a:cubicBezTo>
                      <a:pt x="2262" y="5198"/>
                      <a:pt x="2179" y="4824"/>
                      <a:pt x="2179" y="4170"/>
                    </a:cubicBezTo>
                    <a:lnTo>
                      <a:pt x="2179" y="4108"/>
                    </a:lnTo>
                    <a:lnTo>
                      <a:pt x="2179" y="4098"/>
                    </a:lnTo>
                    <a:cubicBezTo>
                      <a:pt x="2179" y="4036"/>
                      <a:pt x="2137" y="3974"/>
                      <a:pt x="2075" y="3942"/>
                    </a:cubicBezTo>
                    <a:cubicBezTo>
                      <a:pt x="2003" y="3912"/>
                      <a:pt x="1940" y="3901"/>
                      <a:pt x="1878" y="3901"/>
                    </a:cubicBezTo>
                    <a:cubicBezTo>
                      <a:pt x="1598" y="3901"/>
                      <a:pt x="1463" y="4223"/>
                      <a:pt x="1463" y="4534"/>
                    </a:cubicBezTo>
                    <a:cubicBezTo>
                      <a:pt x="1463" y="4627"/>
                      <a:pt x="1473" y="4721"/>
                      <a:pt x="1494" y="4804"/>
                    </a:cubicBezTo>
                    <a:cubicBezTo>
                      <a:pt x="1618" y="5311"/>
                      <a:pt x="2003" y="5664"/>
                      <a:pt x="2397" y="5986"/>
                    </a:cubicBezTo>
                    <a:cubicBezTo>
                      <a:pt x="2614" y="6173"/>
                      <a:pt x="3257" y="6598"/>
                      <a:pt x="3257" y="6940"/>
                    </a:cubicBezTo>
                    <a:cubicBezTo>
                      <a:pt x="3257" y="6971"/>
                      <a:pt x="3257" y="7003"/>
                      <a:pt x="3237" y="7033"/>
                    </a:cubicBezTo>
                    <a:cubicBezTo>
                      <a:pt x="3164" y="7210"/>
                      <a:pt x="3029" y="7282"/>
                      <a:pt x="2884" y="7282"/>
                    </a:cubicBezTo>
                    <a:cubicBezTo>
                      <a:pt x="2791" y="7282"/>
                      <a:pt x="2687" y="7252"/>
                      <a:pt x="2593" y="7210"/>
                    </a:cubicBezTo>
                    <a:cubicBezTo>
                      <a:pt x="2428" y="7127"/>
                      <a:pt x="2282" y="6992"/>
                      <a:pt x="2231" y="6867"/>
                    </a:cubicBezTo>
                    <a:cubicBezTo>
                      <a:pt x="2231" y="6867"/>
                      <a:pt x="2231" y="6857"/>
                      <a:pt x="2220" y="6857"/>
                    </a:cubicBezTo>
                    <a:cubicBezTo>
                      <a:pt x="2044" y="6401"/>
                      <a:pt x="2137" y="6141"/>
                      <a:pt x="1639" y="5820"/>
                    </a:cubicBezTo>
                    <a:cubicBezTo>
                      <a:pt x="1525" y="5737"/>
                      <a:pt x="1390" y="5643"/>
                      <a:pt x="1256" y="5560"/>
                    </a:cubicBezTo>
                    <a:cubicBezTo>
                      <a:pt x="1028" y="5426"/>
                      <a:pt x="779" y="5301"/>
                      <a:pt x="530" y="5281"/>
                    </a:cubicBezTo>
                    <a:cubicBezTo>
                      <a:pt x="488" y="5270"/>
                      <a:pt x="447" y="5270"/>
                      <a:pt x="415" y="5270"/>
                    </a:cubicBezTo>
                    <a:cubicBezTo>
                      <a:pt x="156" y="5270"/>
                      <a:pt x="0" y="5384"/>
                      <a:pt x="0" y="5540"/>
                    </a:cubicBezTo>
                    <a:cubicBezTo>
                      <a:pt x="0" y="5654"/>
                      <a:pt x="73" y="5789"/>
                      <a:pt x="239" y="5924"/>
                    </a:cubicBezTo>
                    <a:cubicBezTo>
                      <a:pt x="560" y="6204"/>
                      <a:pt x="1028" y="6194"/>
                      <a:pt x="1401" y="6370"/>
                    </a:cubicBezTo>
                    <a:cubicBezTo>
                      <a:pt x="1681" y="6505"/>
                      <a:pt x="1940" y="6795"/>
                      <a:pt x="1940" y="7065"/>
                    </a:cubicBezTo>
                    <a:cubicBezTo>
                      <a:pt x="1940" y="7220"/>
                      <a:pt x="1847" y="7376"/>
                      <a:pt x="1629" y="7490"/>
                    </a:cubicBezTo>
                    <a:cubicBezTo>
                      <a:pt x="1515" y="7542"/>
                      <a:pt x="1349" y="7563"/>
                      <a:pt x="1183" y="7563"/>
                    </a:cubicBezTo>
                    <a:cubicBezTo>
                      <a:pt x="924" y="7563"/>
                      <a:pt x="633" y="7521"/>
                      <a:pt x="405" y="7469"/>
                    </a:cubicBezTo>
                    <a:cubicBezTo>
                      <a:pt x="394" y="7469"/>
                      <a:pt x="384" y="7459"/>
                      <a:pt x="374" y="7459"/>
                    </a:cubicBezTo>
                    <a:cubicBezTo>
                      <a:pt x="281" y="7459"/>
                      <a:pt x="198" y="7542"/>
                      <a:pt x="198" y="7635"/>
                    </a:cubicBezTo>
                    <a:lnTo>
                      <a:pt x="198" y="7729"/>
                    </a:lnTo>
                    <a:lnTo>
                      <a:pt x="291" y="7729"/>
                    </a:lnTo>
                    <a:cubicBezTo>
                      <a:pt x="581" y="7729"/>
                      <a:pt x="882" y="7842"/>
                      <a:pt x="1111" y="8019"/>
                    </a:cubicBezTo>
                    <a:cubicBezTo>
                      <a:pt x="1121" y="8019"/>
                      <a:pt x="1121" y="8029"/>
                      <a:pt x="1121" y="8029"/>
                    </a:cubicBezTo>
                    <a:cubicBezTo>
                      <a:pt x="1173" y="8019"/>
                      <a:pt x="1214" y="8008"/>
                      <a:pt x="1256" y="7988"/>
                    </a:cubicBezTo>
                    <a:cubicBezTo>
                      <a:pt x="1390" y="7946"/>
                      <a:pt x="1535" y="7905"/>
                      <a:pt x="1681" y="7874"/>
                    </a:cubicBezTo>
                    <a:lnTo>
                      <a:pt x="1691" y="7874"/>
                    </a:lnTo>
                    <a:cubicBezTo>
                      <a:pt x="1847" y="7842"/>
                      <a:pt x="1961" y="7812"/>
                      <a:pt x="2044" y="7812"/>
                    </a:cubicBezTo>
                    <a:cubicBezTo>
                      <a:pt x="2158" y="7812"/>
                      <a:pt x="2231" y="7853"/>
                      <a:pt x="2293" y="7946"/>
                    </a:cubicBezTo>
                    <a:cubicBezTo>
                      <a:pt x="2335" y="8008"/>
                      <a:pt x="2365" y="8112"/>
                      <a:pt x="2407" y="8237"/>
                    </a:cubicBezTo>
                    <a:cubicBezTo>
                      <a:pt x="2480" y="8455"/>
                      <a:pt x="2687" y="9430"/>
                      <a:pt x="3029" y="9430"/>
                    </a:cubicBezTo>
                    <a:cubicBezTo>
                      <a:pt x="3102" y="9430"/>
                      <a:pt x="3185" y="9378"/>
                      <a:pt x="3268" y="9274"/>
                    </a:cubicBezTo>
                    <a:cubicBezTo>
                      <a:pt x="3340" y="9202"/>
                      <a:pt x="3361" y="9119"/>
                      <a:pt x="3361" y="9025"/>
                    </a:cubicBezTo>
                    <a:cubicBezTo>
                      <a:pt x="3372" y="8662"/>
                      <a:pt x="2925" y="8247"/>
                      <a:pt x="2915" y="7946"/>
                    </a:cubicBezTo>
                    <a:cubicBezTo>
                      <a:pt x="2905" y="7936"/>
                      <a:pt x="2905" y="7916"/>
                      <a:pt x="2905" y="7905"/>
                    </a:cubicBezTo>
                    <a:lnTo>
                      <a:pt x="2905" y="7884"/>
                    </a:lnTo>
                    <a:cubicBezTo>
                      <a:pt x="2905" y="7625"/>
                      <a:pt x="3019" y="7521"/>
                      <a:pt x="3174" y="7521"/>
                    </a:cubicBezTo>
                    <a:cubicBezTo>
                      <a:pt x="3330" y="7521"/>
                      <a:pt x="3527" y="7635"/>
                      <a:pt x="3672" y="7780"/>
                    </a:cubicBezTo>
                    <a:cubicBezTo>
                      <a:pt x="3693" y="7812"/>
                      <a:pt x="3725" y="7842"/>
                      <a:pt x="3745" y="7874"/>
                    </a:cubicBezTo>
                    <a:cubicBezTo>
                      <a:pt x="4025" y="8247"/>
                      <a:pt x="4066" y="8725"/>
                      <a:pt x="4066" y="9181"/>
                    </a:cubicBezTo>
                    <a:lnTo>
                      <a:pt x="4066" y="9264"/>
                    </a:lnTo>
                    <a:cubicBezTo>
                      <a:pt x="4066" y="9357"/>
                      <a:pt x="4056" y="9471"/>
                      <a:pt x="4056" y="9596"/>
                    </a:cubicBezTo>
                    <a:cubicBezTo>
                      <a:pt x="4056" y="9896"/>
                      <a:pt x="4108" y="10218"/>
                      <a:pt x="4440" y="10281"/>
                    </a:cubicBezTo>
                    <a:cubicBezTo>
                      <a:pt x="4481" y="10281"/>
                      <a:pt x="4513" y="10291"/>
                      <a:pt x="4544" y="10291"/>
                    </a:cubicBezTo>
                    <a:cubicBezTo>
                      <a:pt x="4783" y="10291"/>
                      <a:pt x="4855" y="10115"/>
                      <a:pt x="4866" y="9896"/>
                    </a:cubicBezTo>
                    <a:cubicBezTo>
                      <a:pt x="4866" y="9617"/>
                      <a:pt x="4730" y="9264"/>
                      <a:pt x="4647" y="9098"/>
                    </a:cubicBezTo>
                    <a:cubicBezTo>
                      <a:pt x="4513" y="8849"/>
                      <a:pt x="4036" y="8330"/>
                      <a:pt x="4036" y="8071"/>
                    </a:cubicBezTo>
                    <a:cubicBezTo>
                      <a:pt x="4036" y="7967"/>
                      <a:pt x="4098" y="7895"/>
                      <a:pt x="4295" y="7895"/>
                    </a:cubicBezTo>
                    <a:lnTo>
                      <a:pt x="4305" y="7895"/>
                    </a:lnTo>
                    <a:cubicBezTo>
                      <a:pt x="5415" y="7895"/>
                      <a:pt x="5519" y="9783"/>
                      <a:pt x="6494" y="10042"/>
                    </a:cubicBezTo>
                    <a:cubicBezTo>
                      <a:pt x="6505" y="10052"/>
                      <a:pt x="6525" y="10052"/>
                      <a:pt x="6535" y="10052"/>
                    </a:cubicBezTo>
                    <a:cubicBezTo>
                      <a:pt x="6629" y="10052"/>
                      <a:pt x="6701" y="9979"/>
                      <a:pt x="6712" y="9886"/>
                    </a:cubicBezTo>
                    <a:lnTo>
                      <a:pt x="6712" y="9866"/>
                    </a:lnTo>
                    <a:cubicBezTo>
                      <a:pt x="6712" y="9523"/>
                      <a:pt x="6318" y="9274"/>
                      <a:pt x="6110" y="9036"/>
                    </a:cubicBezTo>
                    <a:cubicBezTo>
                      <a:pt x="5965" y="8870"/>
                      <a:pt x="5290" y="8144"/>
                      <a:pt x="5290" y="7946"/>
                    </a:cubicBezTo>
                    <a:lnTo>
                      <a:pt x="5290" y="7936"/>
                    </a:lnTo>
                    <a:cubicBezTo>
                      <a:pt x="5311" y="7759"/>
                      <a:pt x="5498" y="7697"/>
                      <a:pt x="5705" y="7697"/>
                    </a:cubicBezTo>
                    <a:cubicBezTo>
                      <a:pt x="5892" y="7697"/>
                      <a:pt x="6090" y="7750"/>
                      <a:pt x="6214" y="7801"/>
                    </a:cubicBezTo>
                    <a:cubicBezTo>
                      <a:pt x="6846" y="8102"/>
                      <a:pt x="6846" y="8901"/>
                      <a:pt x="6992" y="9492"/>
                    </a:cubicBezTo>
                    <a:cubicBezTo>
                      <a:pt x="7095" y="9896"/>
                      <a:pt x="7386" y="10166"/>
                      <a:pt x="7614" y="10166"/>
                    </a:cubicBezTo>
                    <a:cubicBezTo>
                      <a:pt x="7759" y="10166"/>
                      <a:pt x="7884" y="10042"/>
                      <a:pt x="7884" y="9762"/>
                    </a:cubicBezTo>
                    <a:cubicBezTo>
                      <a:pt x="7884" y="9710"/>
                      <a:pt x="7884" y="9647"/>
                      <a:pt x="7874" y="9585"/>
                    </a:cubicBezTo>
                    <a:cubicBezTo>
                      <a:pt x="7791" y="8942"/>
                      <a:pt x="7158" y="8476"/>
                      <a:pt x="6836" y="7957"/>
                    </a:cubicBezTo>
                    <a:cubicBezTo>
                      <a:pt x="6733" y="7791"/>
                      <a:pt x="6691" y="7677"/>
                      <a:pt x="6691" y="7604"/>
                    </a:cubicBezTo>
                    <a:cubicBezTo>
                      <a:pt x="6691" y="7531"/>
                      <a:pt x="6733" y="7501"/>
                      <a:pt x="6795" y="7501"/>
                    </a:cubicBezTo>
                    <a:cubicBezTo>
                      <a:pt x="6982" y="7501"/>
                      <a:pt x="7355" y="7718"/>
                      <a:pt x="7563" y="7884"/>
                    </a:cubicBezTo>
                    <a:cubicBezTo>
                      <a:pt x="7904" y="8164"/>
                      <a:pt x="8133" y="8589"/>
                      <a:pt x="8289" y="9004"/>
                    </a:cubicBezTo>
                    <a:cubicBezTo>
                      <a:pt x="8527" y="9617"/>
                      <a:pt x="8206" y="10560"/>
                      <a:pt x="9015" y="10861"/>
                    </a:cubicBezTo>
                    <a:cubicBezTo>
                      <a:pt x="9108" y="10892"/>
                      <a:pt x="9181" y="10913"/>
                      <a:pt x="9243" y="10913"/>
                    </a:cubicBezTo>
                    <a:cubicBezTo>
                      <a:pt x="9440" y="10913"/>
                      <a:pt x="9513" y="10778"/>
                      <a:pt x="9513" y="10560"/>
                    </a:cubicBezTo>
                    <a:cubicBezTo>
                      <a:pt x="9513" y="9917"/>
                      <a:pt x="8817" y="8559"/>
                      <a:pt x="8662" y="8320"/>
                    </a:cubicBezTo>
                    <a:cubicBezTo>
                      <a:pt x="8444" y="8008"/>
                      <a:pt x="8081" y="7874"/>
                      <a:pt x="7801" y="7646"/>
                    </a:cubicBezTo>
                    <a:cubicBezTo>
                      <a:pt x="7635" y="7521"/>
                      <a:pt x="7510" y="7345"/>
                      <a:pt x="7510" y="7210"/>
                    </a:cubicBezTo>
                    <a:cubicBezTo>
                      <a:pt x="7510" y="7096"/>
                      <a:pt x="7604" y="7013"/>
                      <a:pt x="7853" y="7013"/>
                    </a:cubicBezTo>
                    <a:lnTo>
                      <a:pt x="7863" y="7013"/>
                    </a:lnTo>
                    <a:cubicBezTo>
                      <a:pt x="8195" y="7013"/>
                      <a:pt x="8423" y="7355"/>
                      <a:pt x="8600" y="7584"/>
                    </a:cubicBezTo>
                    <a:cubicBezTo>
                      <a:pt x="9015" y="8112"/>
                      <a:pt x="9253" y="9025"/>
                      <a:pt x="9855" y="9378"/>
                    </a:cubicBezTo>
                    <a:cubicBezTo>
                      <a:pt x="10062" y="9492"/>
                      <a:pt x="10218" y="9544"/>
                      <a:pt x="10343" y="9544"/>
                    </a:cubicBezTo>
                    <a:cubicBezTo>
                      <a:pt x="10581" y="9544"/>
                      <a:pt x="10684" y="9378"/>
                      <a:pt x="10684" y="9160"/>
                    </a:cubicBezTo>
                    <a:cubicBezTo>
                      <a:pt x="10684" y="8932"/>
                      <a:pt x="10560" y="8642"/>
                      <a:pt x="10322" y="8413"/>
                    </a:cubicBezTo>
                    <a:cubicBezTo>
                      <a:pt x="9875" y="7998"/>
                      <a:pt x="9357" y="7677"/>
                      <a:pt x="8870" y="7324"/>
                    </a:cubicBezTo>
                    <a:cubicBezTo>
                      <a:pt x="8755" y="7241"/>
                      <a:pt x="8392" y="7003"/>
                      <a:pt x="8392" y="6847"/>
                    </a:cubicBezTo>
                    <a:cubicBezTo>
                      <a:pt x="8392" y="6795"/>
                      <a:pt x="8434" y="6754"/>
                      <a:pt x="8517" y="6722"/>
                    </a:cubicBezTo>
                    <a:lnTo>
                      <a:pt x="8568" y="6722"/>
                    </a:lnTo>
                    <a:cubicBezTo>
                      <a:pt x="8755" y="6722"/>
                      <a:pt x="9139" y="6992"/>
                      <a:pt x="9274" y="7065"/>
                    </a:cubicBezTo>
                    <a:cubicBezTo>
                      <a:pt x="9792" y="7345"/>
                      <a:pt x="10156" y="7750"/>
                      <a:pt x="10633" y="8102"/>
                    </a:cubicBezTo>
                    <a:cubicBezTo>
                      <a:pt x="10820" y="8237"/>
                      <a:pt x="11431" y="8496"/>
                      <a:pt x="11805" y="8496"/>
                    </a:cubicBezTo>
                    <a:cubicBezTo>
                      <a:pt x="11971" y="8496"/>
                      <a:pt x="12095" y="8434"/>
                      <a:pt x="12095" y="8299"/>
                    </a:cubicBezTo>
                    <a:cubicBezTo>
                      <a:pt x="12095" y="8237"/>
                      <a:pt x="12074" y="8164"/>
                      <a:pt x="12023" y="8071"/>
                    </a:cubicBezTo>
                    <a:cubicBezTo>
                      <a:pt x="11825" y="7667"/>
                      <a:pt x="10933" y="7386"/>
                      <a:pt x="10592" y="7106"/>
                    </a:cubicBezTo>
                    <a:cubicBezTo>
                      <a:pt x="10426" y="6982"/>
                      <a:pt x="9917" y="6743"/>
                      <a:pt x="9585" y="6526"/>
                    </a:cubicBezTo>
                    <a:cubicBezTo>
                      <a:pt x="9523" y="6494"/>
                      <a:pt x="9502" y="6443"/>
                      <a:pt x="9502" y="6380"/>
                    </a:cubicBezTo>
                    <a:cubicBezTo>
                      <a:pt x="9502" y="6297"/>
                      <a:pt x="9564" y="6214"/>
                      <a:pt x="9668" y="6214"/>
                    </a:cubicBezTo>
                    <a:cubicBezTo>
                      <a:pt x="9720" y="6204"/>
                      <a:pt x="9772" y="6204"/>
                      <a:pt x="9834" y="6204"/>
                    </a:cubicBezTo>
                    <a:cubicBezTo>
                      <a:pt x="10145" y="6204"/>
                      <a:pt x="10456" y="6256"/>
                      <a:pt x="10737" y="6443"/>
                    </a:cubicBezTo>
                    <a:cubicBezTo>
                      <a:pt x="11214" y="6764"/>
                      <a:pt x="11110" y="7252"/>
                      <a:pt x="11753" y="7386"/>
                    </a:cubicBezTo>
                    <a:cubicBezTo>
                      <a:pt x="11857" y="7407"/>
                      <a:pt x="11961" y="7428"/>
                      <a:pt x="12054" y="7428"/>
                    </a:cubicBezTo>
                    <a:cubicBezTo>
                      <a:pt x="12293" y="7428"/>
                      <a:pt x="12469" y="7345"/>
                      <a:pt x="12469" y="7169"/>
                    </a:cubicBezTo>
                    <a:cubicBezTo>
                      <a:pt x="12469" y="7086"/>
                      <a:pt x="12427" y="6982"/>
                      <a:pt x="12334" y="6847"/>
                    </a:cubicBezTo>
                    <a:cubicBezTo>
                      <a:pt x="12074" y="6494"/>
                      <a:pt x="11525" y="6277"/>
                      <a:pt x="11162" y="6079"/>
                    </a:cubicBezTo>
                    <a:cubicBezTo>
                      <a:pt x="10913" y="5955"/>
                      <a:pt x="10239" y="5841"/>
                      <a:pt x="10062" y="5654"/>
                    </a:cubicBezTo>
                    <a:cubicBezTo>
                      <a:pt x="9990" y="5571"/>
                      <a:pt x="9958" y="5509"/>
                      <a:pt x="9958" y="5467"/>
                    </a:cubicBezTo>
                    <a:cubicBezTo>
                      <a:pt x="9958" y="5415"/>
                      <a:pt x="10011" y="5394"/>
                      <a:pt x="10094" y="5394"/>
                    </a:cubicBezTo>
                    <a:cubicBezTo>
                      <a:pt x="10322" y="5394"/>
                      <a:pt x="10737" y="5530"/>
                      <a:pt x="10871" y="5560"/>
                    </a:cubicBezTo>
                    <a:cubicBezTo>
                      <a:pt x="11089" y="5633"/>
                      <a:pt x="12074" y="6017"/>
                      <a:pt x="12728" y="6017"/>
                    </a:cubicBezTo>
                    <a:cubicBezTo>
                      <a:pt x="13070" y="6017"/>
                      <a:pt x="13319" y="5913"/>
                      <a:pt x="13319" y="5602"/>
                    </a:cubicBezTo>
                    <a:lnTo>
                      <a:pt x="13319" y="5509"/>
                    </a:lnTo>
                    <a:cubicBezTo>
                      <a:pt x="13268" y="5177"/>
                      <a:pt x="12759" y="5125"/>
                      <a:pt x="12220" y="5125"/>
                    </a:cubicBezTo>
                    <a:lnTo>
                      <a:pt x="11763" y="5125"/>
                    </a:lnTo>
                    <a:cubicBezTo>
                      <a:pt x="11608" y="5136"/>
                      <a:pt x="11473" y="5136"/>
                      <a:pt x="11338" y="5136"/>
                    </a:cubicBezTo>
                    <a:lnTo>
                      <a:pt x="11318" y="5136"/>
                    </a:lnTo>
                    <a:cubicBezTo>
                      <a:pt x="11203" y="5136"/>
                      <a:pt x="11141" y="5053"/>
                      <a:pt x="11141" y="4970"/>
                    </a:cubicBezTo>
                    <a:cubicBezTo>
                      <a:pt x="11141" y="4907"/>
                      <a:pt x="11162" y="4855"/>
                      <a:pt x="11224" y="4824"/>
                    </a:cubicBezTo>
                    <a:cubicBezTo>
                      <a:pt x="11919" y="4399"/>
                      <a:pt x="13060" y="4731"/>
                      <a:pt x="13630" y="4243"/>
                    </a:cubicBezTo>
                    <a:cubicBezTo>
                      <a:pt x="13776" y="4119"/>
                      <a:pt x="13838" y="4015"/>
                      <a:pt x="13838" y="3942"/>
                    </a:cubicBezTo>
                    <a:cubicBezTo>
                      <a:pt x="13838" y="3776"/>
                      <a:pt x="13589" y="3725"/>
                      <a:pt x="13330" y="3725"/>
                    </a:cubicBezTo>
                    <a:cubicBezTo>
                      <a:pt x="13226" y="3725"/>
                      <a:pt x="13123" y="3725"/>
                      <a:pt x="13029" y="3746"/>
                    </a:cubicBezTo>
                    <a:cubicBezTo>
                      <a:pt x="12738" y="3808"/>
                      <a:pt x="12210" y="4191"/>
                      <a:pt x="11836" y="4243"/>
                    </a:cubicBezTo>
                    <a:lnTo>
                      <a:pt x="11816" y="4243"/>
                    </a:lnTo>
                    <a:cubicBezTo>
                      <a:pt x="11712" y="4243"/>
                      <a:pt x="11639" y="4160"/>
                      <a:pt x="11639" y="4077"/>
                    </a:cubicBezTo>
                    <a:cubicBezTo>
                      <a:pt x="11639" y="4036"/>
                      <a:pt x="11650" y="4004"/>
                      <a:pt x="11680" y="3974"/>
                    </a:cubicBezTo>
                    <a:cubicBezTo>
                      <a:pt x="11950" y="3600"/>
                      <a:pt x="12489" y="3165"/>
                      <a:pt x="12780" y="2926"/>
                    </a:cubicBezTo>
                    <a:cubicBezTo>
                      <a:pt x="13174" y="2604"/>
                      <a:pt x="14347" y="2480"/>
                      <a:pt x="14388" y="1868"/>
                    </a:cubicBezTo>
                    <a:lnTo>
                      <a:pt x="14388" y="1826"/>
                    </a:lnTo>
                    <a:cubicBezTo>
                      <a:pt x="14388" y="1650"/>
                      <a:pt x="14315" y="1577"/>
                      <a:pt x="14191" y="1577"/>
                    </a:cubicBezTo>
                    <a:cubicBezTo>
                      <a:pt x="13973" y="1577"/>
                      <a:pt x="13630" y="1795"/>
                      <a:pt x="13371" y="1982"/>
                    </a:cubicBezTo>
                    <a:cubicBezTo>
                      <a:pt x="13340" y="2003"/>
                      <a:pt x="13309" y="2024"/>
                      <a:pt x="13289" y="2044"/>
                    </a:cubicBezTo>
                    <a:cubicBezTo>
                      <a:pt x="13195" y="2117"/>
                      <a:pt x="13123" y="2179"/>
                      <a:pt x="13081" y="2220"/>
                    </a:cubicBezTo>
                    <a:cubicBezTo>
                      <a:pt x="12904" y="2376"/>
                      <a:pt x="12583" y="2791"/>
                      <a:pt x="12282" y="3082"/>
                    </a:cubicBezTo>
                    <a:cubicBezTo>
                      <a:pt x="12240" y="3112"/>
                      <a:pt x="12199" y="3133"/>
                      <a:pt x="12168" y="3133"/>
                    </a:cubicBezTo>
                    <a:cubicBezTo>
                      <a:pt x="12074" y="3133"/>
                      <a:pt x="11991" y="3061"/>
                      <a:pt x="11991" y="2957"/>
                    </a:cubicBezTo>
                    <a:cubicBezTo>
                      <a:pt x="11991" y="2936"/>
                      <a:pt x="11991" y="2905"/>
                      <a:pt x="12012" y="2874"/>
                    </a:cubicBezTo>
                    <a:cubicBezTo>
                      <a:pt x="12240" y="2480"/>
                      <a:pt x="12489" y="2096"/>
                      <a:pt x="12780" y="1733"/>
                    </a:cubicBezTo>
                    <a:cubicBezTo>
                      <a:pt x="13060" y="1390"/>
                      <a:pt x="14211" y="800"/>
                      <a:pt x="14264" y="405"/>
                    </a:cubicBezTo>
                    <a:lnTo>
                      <a:pt x="14264" y="332"/>
                    </a:lnTo>
                    <a:cubicBezTo>
                      <a:pt x="14264" y="94"/>
                      <a:pt x="14087" y="0"/>
                      <a:pt x="138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482;p54">
                <a:extLst>
                  <a:ext uri="{FF2B5EF4-FFF2-40B4-BE49-F238E27FC236}">
                    <a16:creationId xmlns:a16="http://schemas.microsoft.com/office/drawing/2014/main" id="{52A35886-612A-44A9-8CE9-195638D97820}"/>
                  </a:ext>
                </a:extLst>
              </p:cNvPr>
              <p:cNvSpPr/>
              <p:nvPr/>
            </p:nvSpPr>
            <p:spPr>
              <a:xfrm>
                <a:off x="3025900" y="2953727"/>
                <a:ext cx="841658" cy="637892"/>
              </a:xfrm>
              <a:custGeom>
                <a:avLst/>
                <a:gdLst/>
                <a:ahLst/>
                <a:cxnLst/>
                <a:rect l="l" t="t" r="r" b="b"/>
                <a:pathLst>
                  <a:path w="14399" h="10913" extrusionOk="0">
                    <a:moveTo>
                      <a:pt x="14368" y="5426"/>
                    </a:moveTo>
                    <a:lnTo>
                      <a:pt x="14368" y="5426"/>
                    </a:lnTo>
                    <a:cubicBezTo>
                      <a:pt x="14378" y="5457"/>
                      <a:pt x="14389" y="5477"/>
                      <a:pt x="14399" y="5509"/>
                    </a:cubicBezTo>
                    <a:cubicBezTo>
                      <a:pt x="14389" y="5477"/>
                      <a:pt x="14378" y="5447"/>
                      <a:pt x="14368" y="5426"/>
                    </a:cubicBezTo>
                    <a:close/>
                    <a:moveTo>
                      <a:pt x="7739" y="9658"/>
                    </a:moveTo>
                    <a:cubicBezTo>
                      <a:pt x="7709" y="9720"/>
                      <a:pt x="7688" y="9793"/>
                      <a:pt x="7688" y="9866"/>
                    </a:cubicBezTo>
                    <a:lnTo>
                      <a:pt x="7688" y="9886"/>
                    </a:lnTo>
                    <a:cubicBezTo>
                      <a:pt x="7698" y="9979"/>
                      <a:pt x="7771" y="10052"/>
                      <a:pt x="7854" y="10052"/>
                    </a:cubicBezTo>
                    <a:cubicBezTo>
                      <a:pt x="7801" y="9928"/>
                      <a:pt x="7760" y="9793"/>
                      <a:pt x="7739" y="9658"/>
                    </a:cubicBezTo>
                    <a:close/>
                    <a:moveTo>
                      <a:pt x="551" y="0"/>
                    </a:moveTo>
                    <a:cubicBezTo>
                      <a:pt x="312" y="0"/>
                      <a:pt x="136" y="94"/>
                      <a:pt x="136" y="332"/>
                    </a:cubicBezTo>
                    <a:lnTo>
                      <a:pt x="136" y="405"/>
                    </a:lnTo>
                    <a:cubicBezTo>
                      <a:pt x="178" y="800"/>
                      <a:pt x="1339" y="1390"/>
                      <a:pt x="1609" y="1733"/>
                    </a:cubicBezTo>
                    <a:cubicBezTo>
                      <a:pt x="1900" y="2096"/>
                      <a:pt x="2159" y="2480"/>
                      <a:pt x="2387" y="2874"/>
                    </a:cubicBezTo>
                    <a:cubicBezTo>
                      <a:pt x="2398" y="2905"/>
                      <a:pt x="2407" y="2936"/>
                      <a:pt x="2407" y="2957"/>
                    </a:cubicBezTo>
                    <a:cubicBezTo>
                      <a:pt x="2407" y="3061"/>
                      <a:pt x="2325" y="3133"/>
                      <a:pt x="2232" y="3133"/>
                    </a:cubicBezTo>
                    <a:cubicBezTo>
                      <a:pt x="2190" y="3133"/>
                      <a:pt x="2149" y="3112"/>
                      <a:pt x="2117" y="3082"/>
                    </a:cubicBezTo>
                    <a:cubicBezTo>
                      <a:pt x="1806" y="2791"/>
                      <a:pt x="1485" y="2376"/>
                      <a:pt x="1319" y="2220"/>
                    </a:cubicBezTo>
                    <a:cubicBezTo>
                      <a:pt x="1277" y="2179"/>
                      <a:pt x="1204" y="2117"/>
                      <a:pt x="1111" y="2044"/>
                    </a:cubicBezTo>
                    <a:cubicBezTo>
                      <a:pt x="1091" y="2034"/>
                      <a:pt x="1059" y="2013"/>
                      <a:pt x="1038" y="1992"/>
                    </a:cubicBezTo>
                    <a:cubicBezTo>
                      <a:pt x="779" y="1805"/>
                      <a:pt x="427" y="1577"/>
                      <a:pt x="208" y="1577"/>
                    </a:cubicBezTo>
                    <a:cubicBezTo>
                      <a:pt x="84" y="1577"/>
                      <a:pt x="1" y="1650"/>
                      <a:pt x="1" y="1826"/>
                    </a:cubicBezTo>
                    <a:cubicBezTo>
                      <a:pt x="1" y="1837"/>
                      <a:pt x="12" y="1858"/>
                      <a:pt x="12" y="1868"/>
                    </a:cubicBezTo>
                    <a:cubicBezTo>
                      <a:pt x="53" y="2480"/>
                      <a:pt x="1225" y="2604"/>
                      <a:pt x="1619" y="2926"/>
                    </a:cubicBezTo>
                    <a:cubicBezTo>
                      <a:pt x="1900" y="3165"/>
                      <a:pt x="2439" y="3600"/>
                      <a:pt x="2719" y="3974"/>
                    </a:cubicBezTo>
                    <a:cubicBezTo>
                      <a:pt x="2739" y="4004"/>
                      <a:pt x="2750" y="4036"/>
                      <a:pt x="2750" y="4077"/>
                    </a:cubicBezTo>
                    <a:cubicBezTo>
                      <a:pt x="2750" y="4160"/>
                      <a:pt x="2688" y="4243"/>
                      <a:pt x="2584" y="4243"/>
                    </a:cubicBezTo>
                    <a:lnTo>
                      <a:pt x="2563" y="4243"/>
                    </a:lnTo>
                    <a:cubicBezTo>
                      <a:pt x="2190" y="4191"/>
                      <a:pt x="1661" y="3808"/>
                      <a:pt x="1370" y="3746"/>
                    </a:cubicBezTo>
                    <a:cubicBezTo>
                      <a:pt x="1277" y="3725"/>
                      <a:pt x="1174" y="3725"/>
                      <a:pt x="1070" y="3725"/>
                    </a:cubicBezTo>
                    <a:cubicBezTo>
                      <a:pt x="810" y="3725"/>
                      <a:pt x="561" y="3776"/>
                      <a:pt x="561" y="3942"/>
                    </a:cubicBezTo>
                    <a:cubicBezTo>
                      <a:pt x="561" y="4015"/>
                      <a:pt x="623" y="4119"/>
                      <a:pt x="769" y="4243"/>
                    </a:cubicBezTo>
                    <a:cubicBezTo>
                      <a:pt x="1329" y="4731"/>
                      <a:pt x="2470" y="4399"/>
                      <a:pt x="3175" y="4824"/>
                    </a:cubicBezTo>
                    <a:cubicBezTo>
                      <a:pt x="3227" y="4855"/>
                      <a:pt x="3258" y="4907"/>
                      <a:pt x="3258" y="4970"/>
                    </a:cubicBezTo>
                    <a:cubicBezTo>
                      <a:pt x="3258" y="5053"/>
                      <a:pt x="3186" y="5136"/>
                      <a:pt x="3082" y="5136"/>
                    </a:cubicBezTo>
                    <a:lnTo>
                      <a:pt x="3051" y="5136"/>
                    </a:lnTo>
                    <a:cubicBezTo>
                      <a:pt x="2926" y="5136"/>
                      <a:pt x="2781" y="5136"/>
                      <a:pt x="2636" y="5125"/>
                    </a:cubicBezTo>
                    <a:lnTo>
                      <a:pt x="2179" y="5125"/>
                    </a:lnTo>
                    <a:cubicBezTo>
                      <a:pt x="1640" y="5125"/>
                      <a:pt x="1132" y="5177"/>
                      <a:pt x="1080" y="5509"/>
                    </a:cubicBezTo>
                    <a:cubicBezTo>
                      <a:pt x="1080" y="5540"/>
                      <a:pt x="1070" y="5571"/>
                      <a:pt x="1070" y="5602"/>
                    </a:cubicBezTo>
                    <a:cubicBezTo>
                      <a:pt x="1070" y="5913"/>
                      <a:pt x="1319" y="6017"/>
                      <a:pt x="1661" y="6017"/>
                    </a:cubicBezTo>
                    <a:cubicBezTo>
                      <a:pt x="2315" y="6017"/>
                      <a:pt x="3300" y="5633"/>
                      <a:pt x="3528" y="5560"/>
                    </a:cubicBezTo>
                    <a:cubicBezTo>
                      <a:pt x="3652" y="5530"/>
                      <a:pt x="4078" y="5394"/>
                      <a:pt x="4295" y="5394"/>
                    </a:cubicBezTo>
                    <a:cubicBezTo>
                      <a:pt x="4389" y="5394"/>
                      <a:pt x="4441" y="5415"/>
                      <a:pt x="4441" y="5467"/>
                    </a:cubicBezTo>
                    <a:cubicBezTo>
                      <a:pt x="4441" y="5509"/>
                      <a:pt x="4410" y="5571"/>
                      <a:pt x="4327" y="5654"/>
                    </a:cubicBezTo>
                    <a:cubicBezTo>
                      <a:pt x="4150" y="5841"/>
                      <a:pt x="3476" y="5955"/>
                      <a:pt x="3237" y="6079"/>
                    </a:cubicBezTo>
                    <a:cubicBezTo>
                      <a:pt x="2864" y="6277"/>
                      <a:pt x="2315" y="6494"/>
                      <a:pt x="2066" y="6847"/>
                    </a:cubicBezTo>
                    <a:cubicBezTo>
                      <a:pt x="1962" y="6982"/>
                      <a:pt x="1920" y="7086"/>
                      <a:pt x="1920" y="7169"/>
                    </a:cubicBezTo>
                    <a:cubicBezTo>
                      <a:pt x="1920" y="7345"/>
                      <a:pt x="2107" y="7428"/>
                      <a:pt x="2345" y="7428"/>
                    </a:cubicBezTo>
                    <a:cubicBezTo>
                      <a:pt x="2439" y="7428"/>
                      <a:pt x="2543" y="7407"/>
                      <a:pt x="2646" y="7386"/>
                    </a:cubicBezTo>
                    <a:cubicBezTo>
                      <a:pt x="3279" y="7252"/>
                      <a:pt x="3186" y="6764"/>
                      <a:pt x="3663" y="6443"/>
                    </a:cubicBezTo>
                    <a:cubicBezTo>
                      <a:pt x="3943" y="6256"/>
                      <a:pt x="4254" y="6204"/>
                      <a:pt x="4565" y="6204"/>
                    </a:cubicBezTo>
                    <a:cubicBezTo>
                      <a:pt x="4617" y="6204"/>
                      <a:pt x="4680" y="6204"/>
                      <a:pt x="4731" y="6214"/>
                    </a:cubicBezTo>
                    <a:cubicBezTo>
                      <a:pt x="4835" y="6214"/>
                      <a:pt x="4897" y="6297"/>
                      <a:pt x="4897" y="6380"/>
                    </a:cubicBezTo>
                    <a:cubicBezTo>
                      <a:pt x="4897" y="6443"/>
                      <a:pt x="4876" y="6494"/>
                      <a:pt x="4814" y="6526"/>
                    </a:cubicBezTo>
                    <a:cubicBezTo>
                      <a:pt x="4482" y="6743"/>
                      <a:pt x="3963" y="6982"/>
                      <a:pt x="3808" y="7106"/>
                    </a:cubicBezTo>
                    <a:cubicBezTo>
                      <a:pt x="3456" y="7386"/>
                      <a:pt x="2573" y="7667"/>
                      <a:pt x="2366" y="8071"/>
                    </a:cubicBezTo>
                    <a:cubicBezTo>
                      <a:pt x="2325" y="8164"/>
                      <a:pt x="2304" y="8237"/>
                      <a:pt x="2304" y="8299"/>
                    </a:cubicBezTo>
                    <a:cubicBezTo>
                      <a:pt x="2304" y="8434"/>
                      <a:pt x="2418" y="8496"/>
                      <a:pt x="2594" y="8496"/>
                    </a:cubicBezTo>
                    <a:cubicBezTo>
                      <a:pt x="2958" y="8496"/>
                      <a:pt x="3580" y="8237"/>
                      <a:pt x="3767" y="8102"/>
                    </a:cubicBezTo>
                    <a:cubicBezTo>
                      <a:pt x="4233" y="7750"/>
                      <a:pt x="4597" y="7345"/>
                      <a:pt x="5125" y="7065"/>
                    </a:cubicBezTo>
                    <a:cubicBezTo>
                      <a:pt x="5250" y="6992"/>
                      <a:pt x="5644" y="6722"/>
                      <a:pt x="5831" y="6722"/>
                    </a:cubicBezTo>
                    <a:lnTo>
                      <a:pt x="5872" y="6722"/>
                    </a:lnTo>
                    <a:cubicBezTo>
                      <a:pt x="5966" y="6754"/>
                      <a:pt x="5997" y="6795"/>
                      <a:pt x="5997" y="6847"/>
                    </a:cubicBezTo>
                    <a:cubicBezTo>
                      <a:pt x="5997" y="7003"/>
                      <a:pt x="5644" y="7241"/>
                      <a:pt x="5530" y="7324"/>
                    </a:cubicBezTo>
                    <a:cubicBezTo>
                      <a:pt x="5032" y="7677"/>
                      <a:pt x="4524" y="7998"/>
                      <a:pt x="4067" y="8413"/>
                    </a:cubicBezTo>
                    <a:cubicBezTo>
                      <a:pt x="3829" y="8642"/>
                      <a:pt x="3705" y="8932"/>
                      <a:pt x="3705" y="9160"/>
                    </a:cubicBezTo>
                    <a:cubicBezTo>
                      <a:pt x="3705" y="9378"/>
                      <a:pt x="3818" y="9544"/>
                      <a:pt x="4046" y="9544"/>
                    </a:cubicBezTo>
                    <a:cubicBezTo>
                      <a:pt x="4182" y="9544"/>
                      <a:pt x="4337" y="9492"/>
                      <a:pt x="4534" y="9378"/>
                    </a:cubicBezTo>
                    <a:cubicBezTo>
                      <a:pt x="5146" y="9025"/>
                      <a:pt x="5385" y="8112"/>
                      <a:pt x="5800" y="7584"/>
                    </a:cubicBezTo>
                    <a:cubicBezTo>
                      <a:pt x="5976" y="7355"/>
                      <a:pt x="6204" y="7013"/>
                      <a:pt x="6536" y="7013"/>
                    </a:cubicBezTo>
                    <a:lnTo>
                      <a:pt x="6547" y="7013"/>
                    </a:lnTo>
                    <a:cubicBezTo>
                      <a:pt x="6796" y="7013"/>
                      <a:pt x="6889" y="7096"/>
                      <a:pt x="6889" y="7210"/>
                    </a:cubicBezTo>
                    <a:cubicBezTo>
                      <a:pt x="6889" y="7345"/>
                      <a:pt x="6764" y="7521"/>
                      <a:pt x="6598" y="7646"/>
                    </a:cubicBezTo>
                    <a:cubicBezTo>
                      <a:pt x="6308" y="7874"/>
                      <a:pt x="5945" y="8008"/>
                      <a:pt x="5738" y="8320"/>
                    </a:cubicBezTo>
                    <a:cubicBezTo>
                      <a:pt x="5582" y="8559"/>
                      <a:pt x="4887" y="9917"/>
                      <a:pt x="4887" y="10560"/>
                    </a:cubicBezTo>
                    <a:cubicBezTo>
                      <a:pt x="4887" y="10778"/>
                      <a:pt x="4959" y="10913"/>
                      <a:pt x="5146" y="10913"/>
                    </a:cubicBezTo>
                    <a:cubicBezTo>
                      <a:pt x="5208" y="10913"/>
                      <a:pt x="5291" y="10892"/>
                      <a:pt x="5385" y="10861"/>
                    </a:cubicBezTo>
                    <a:cubicBezTo>
                      <a:pt x="6183" y="10560"/>
                      <a:pt x="5862" y="9617"/>
                      <a:pt x="6100" y="9004"/>
                    </a:cubicBezTo>
                    <a:cubicBezTo>
                      <a:pt x="6256" y="8589"/>
                      <a:pt x="6494" y="8164"/>
                      <a:pt x="6837" y="7884"/>
                    </a:cubicBezTo>
                    <a:cubicBezTo>
                      <a:pt x="7045" y="7718"/>
                      <a:pt x="7418" y="7501"/>
                      <a:pt x="7605" y="7501"/>
                    </a:cubicBezTo>
                    <a:cubicBezTo>
                      <a:pt x="7667" y="7501"/>
                      <a:pt x="7709" y="7531"/>
                      <a:pt x="7709" y="7604"/>
                    </a:cubicBezTo>
                    <a:cubicBezTo>
                      <a:pt x="7709" y="7677"/>
                      <a:pt x="7667" y="7791"/>
                      <a:pt x="7563" y="7957"/>
                    </a:cubicBezTo>
                    <a:cubicBezTo>
                      <a:pt x="7241" y="8476"/>
                      <a:pt x="6609" y="8942"/>
                      <a:pt x="6526" y="9585"/>
                    </a:cubicBezTo>
                    <a:cubicBezTo>
                      <a:pt x="6515" y="9647"/>
                      <a:pt x="6515" y="9710"/>
                      <a:pt x="6515" y="9762"/>
                    </a:cubicBezTo>
                    <a:cubicBezTo>
                      <a:pt x="6515" y="10042"/>
                      <a:pt x="6630" y="10166"/>
                      <a:pt x="6785" y="10166"/>
                    </a:cubicBezTo>
                    <a:cubicBezTo>
                      <a:pt x="7003" y="10166"/>
                      <a:pt x="7304" y="9896"/>
                      <a:pt x="7397" y="9492"/>
                    </a:cubicBezTo>
                    <a:cubicBezTo>
                      <a:pt x="7511" y="9025"/>
                      <a:pt x="7543" y="8423"/>
                      <a:pt x="7864" y="8040"/>
                    </a:cubicBezTo>
                    <a:cubicBezTo>
                      <a:pt x="7978" y="7635"/>
                      <a:pt x="8092" y="7324"/>
                      <a:pt x="8206" y="7086"/>
                    </a:cubicBezTo>
                    <a:lnTo>
                      <a:pt x="8206" y="7086"/>
                    </a:lnTo>
                    <a:cubicBezTo>
                      <a:pt x="8206" y="7086"/>
                      <a:pt x="8196" y="7096"/>
                      <a:pt x="8186" y="7096"/>
                    </a:cubicBezTo>
                    <a:cubicBezTo>
                      <a:pt x="8154" y="7116"/>
                      <a:pt x="8133" y="7127"/>
                      <a:pt x="8103" y="7127"/>
                    </a:cubicBezTo>
                    <a:cubicBezTo>
                      <a:pt x="8030" y="7127"/>
                      <a:pt x="7957" y="7075"/>
                      <a:pt x="7937" y="6992"/>
                    </a:cubicBezTo>
                    <a:cubicBezTo>
                      <a:pt x="7916" y="6920"/>
                      <a:pt x="7905" y="6837"/>
                      <a:pt x="7905" y="6764"/>
                    </a:cubicBezTo>
                    <a:cubicBezTo>
                      <a:pt x="7905" y="6546"/>
                      <a:pt x="7978" y="6328"/>
                      <a:pt x="8092" y="6111"/>
                    </a:cubicBezTo>
                    <a:cubicBezTo>
                      <a:pt x="8009" y="5986"/>
                      <a:pt x="7947" y="5862"/>
                      <a:pt x="7916" y="5716"/>
                    </a:cubicBezTo>
                    <a:cubicBezTo>
                      <a:pt x="7781" y="6048"/>
                      <a:pt x="7615" y="6452"/>
                      <a:pt x="7460" y="6598"/>
                    </a:cubicBezTo>
                    <a:cubicBezTo>
                      <a:pt x="7366" y="6691"/>
                      <a:pt x="7294" y="6733"/>
                      <a:pt x="7231" y="6733"/>
                    </a:cubicBezTo>
                    <a:cubicBezTo>
                      <a:pt x="7034" y="6733"/>
                      <a:pt x="6951" y="6390"/>
                      <a:pt x="6951" y="6111"/>
                    </a:cubicBezTo>
                    <a:cubicBezTo>
                      <a:pt x="6951" y="6079"/>
                      <a:pt x="6962" y="6038"/>
                      <a:pt x="6962" y="6007"/>
                    </a:cubicBezTo>
                    <a:cubicBezTo>
                      <a:pt x="6992" y="5613"/>
                      <a:pt x="7252" y="5187"/>
                      <a:pt x="7428" y="4845"/>
                    </a:cubicBezTo>
                    <a:cubicBezTo>
                      <a:pt x="7543" y="4617"/>
                      <a:pt x="7801" y="3932"/>
                      <a:pt x="7801" y="3476"/>
                    </a:cubicBezTo>
                    <a:lnTo>
                      <a:pt x="7801" y="3444"/>
                    </a:lnTo>
                    <a:cubicBezTo>
                      <a:pt x="7792" y="3206"/>
                      <a:pt x="7709" y="3040"/>
                      <a:pt x="7490" y="3040"/>
                    </a:cubicBezTo>
                    <a:cubicBezTo>
                      <a:pt x="7418" y="3040"/>
                      <a:pt x="7335" y="3061"/>
                      <a:pt x="7221" y="3102"/>
                    </a:cubicBezTo>
                    <a:cubicBezTo>
                      <a:pt x="7158" y="3133"/>
                      <a:pt x="7107" y="3195"/>
                      <a:pt x="7107" y="3268"/>
                    </a:cubicBezTo>
                    <a:lnTo>
                      <a:pt x="7107" y="3289"/>
                    </a:lnTo>
                    <a:cubicBezTo>
                      <a:pt x="7138" y="3465"/>
                      <a:pt x="7221" y="3631"/>
                      <a:pt x="7221" y="3808"/>
                    </a:cubicBezTo>
                    <a:cubicBezTo>
                      <a:pt x="7221" y="3849"/>
                      <a:pt x="7211" y="3901"/>
                      <a:pt x="7200" y="3942"/>
                    </a:cubicBezTo>
                    <a:cubicBezTo>
                      <a:pt x="7117" y="4243"/>
                      <a:pt x="6557" y="6256"/>
                      <a:pt x="6070" y="6256"/>
                    </a:cubicBezTo>
                    <a:cubicBezTo>
                      <a:pt x="6049" y="6256"/>
                      <a:pt x="6028" y="6245"/>
                      <a:pt x="6007" y="6235"/>
                    </a:cubicBezTo>
                    <a:lnTo>
                      <a:pt x="5987" y="6235"/>
                    </a:lnTo>
                    <a:cubicBezTo>
                      <a:pt x="5976" y="6224"/>
                      <a:pt x="5966" y="6224"/>
                      <a:pt x="5955" y="6214"/>
                    </a:cubicBezTo>
                    <a:cubicBezTo>
                      <a:pt x="5841" y="6141"/>
                      <a:pt x="5800" y="6048"/>
                      <a:pt x="5800" y="5934"/>
                    </a:cubicBezTo>
                    <a:cubicBezTo>
                      <a:pt x="5800" y="5477"/>
                      <a:pt x="6474" y="4741"/>
                      <a:pt x="6577" y="4544"/>
                    </a:cubicBezTo>
                    <a:cubicBezTo>
                      <a:pt x="6660" y="4399"/>
                      <a:pt x="6692" y="4223"/>
                      <a:pt x="6692" y="4057"/>
                    </a:cubicBezTo>
                    <a:cubicBezTo>
                      <a:pt x="6692" y="3714"/>
                      <a:pt x="6567" y="3393"/>
                      <a:pt x="6422" y="3393"/>
                    </a:cubicBezTo>
                    <a:cubicBezTo>
                      <a:pt x="6339" y="3393"/>
                      <a:pt x="6256" y="3476"/>
                      <a:pt x="6183" y="3683"/>
                    </a:cubicBezTo>
                    <a:cubicBezTo>
                      <a:pt x="6070" y="3994"/>
                      <a:pt x="6142" y="4336"/>
                      <a:pt x="5997" y="4679"/>
                    </a:cubicBezTo>
                    <a:cubicBezTo>
                      <a:pt x="5872" y="4949"/>
                      <a:pt x="5727" y="5136"/>
                      <a:pt x="5540" y="5322"/>
                    </a:cubicBezTo>
                    <a:cubicBezTo>
                      <a:pt x="5509" y="5364"/>
                      <a:pt x="5468" y="5374"/>
                      <a:pt x="5416" y="5374"/>
                    </a:cubicBezTo>
                    <a:cubicBezTo>
                      <a:pt x="5333" y="5374"/>
                      <a:pt x="5250" y="5311"/>
                      <a:pt x="5250" y="5208"/>
                    </a:cubicBezTo>
                    <a:lnTo>
                      <a:pt x="5250" y="5198"/>
                    </a:lnTo>
                    <a:cubicBezTo>
                      <a:pt x="5250" y="4575"/>
                      <a:pt x="6017" y="3901"/>
                      <a:pt x="6028" y="3268"/>
                    </a:cubicBezTo>
                    <a:cubicBezTo>
                      <a:pt x="6028" y="3248"/>
                      <a:pt x="6017" y="3216"/>
                      <a:pt x="6017" y="3195"/>
                    </a:cubicBezTo>
                    <a:cubicBezTo>
                      <a:pt x="5997" y="2978"/>
                      <a:pt x="5893" y="2646"/>
                      <a:pt x="5685" y="2614"/>
                    </a:cubicBezTo>
                    <a:lnTo>
                      <a:pt x="5665" y="2614"/>
                    </a:lnTo>
                    <a:cubicBezTo>
                      <a:pt x="5592" y="2614"/>
                      <a:pt x="5519" y="2646"/>
                      <a:pt x="5436" y="2718"/>
                    </a:cubicBezTo>
                    <a:cubicBezTo>
                      <a:pt x="5312" y="2843"/>
                      <a:pt x="5291" y="3112"/>
                      <a:pt x="5291" y="3372"/>
                    </a:cubicBezTo>
                    <a:cubicBezTo>
                      <a:pt x="5291" y="3434"/>
                      <a:pt x="5302" y="3486"/>
                      <a:pt x="5302" y="3538"/>
                    </a:cubicBezTo>
                    <a:cubicBezTo>
                      <a:pt x="5302" y="3642"/>
                      <a:pt x="5291" y="3735"/>
                      <a:pt x="5281" y="3808"/>
                    </a:cubicBezTo>
                    <a:cubicBezTo>
                      <a:pt x="5229" y="4087"/>
                      <a:pt x="5125" y="4876"/>
                      <a:pt x="4783" y="4970"/>
                    </a:cubicBezTo>
                    <a:cubicBezTo>
                      <a:pt x="4742" y="4990"/>
                      <a:pt x="4700" y="4990"/>
                      <a:pt x="4659" y="4990"/>
                    </a:cubicBezTo>
                    <a:cubicBezTo>
                      <a:pt x="4555" y="4990"/>
                      <a:pt x="4514" y="4928"/>
                      <a:pt x="4514" y="4824"/>
                    </a:cubicBezTo>
                    <a:cubicBezTo>
                      <a:pt x="4514" y="4565"/>
                      <a:pt x="4763" y="4098"/>
                      <a:pt x="4825" y="3953"/>
                    </a:cubicBezTo>
                    <a:cubicBezTo>
                      <a:pt x="4929" y="3725"/>
                      <a:pt x="5270" y="2978"/>
                      <a:pt x="5270" y="2501"/>
                    </a:cubicBezTo>
                    <a:cubicBezTo>
                      <a:pt x="5270" y="2262"/>
                      <a:pt x="5187" y="2086"/>
                      <a:pt x="4929" y="2086"/>
                    </a:cubicBezTo>
                    <a:lnTo>
                      <a:pt x="4887" y="2086"/>
                    </a:lnTo>
                    <a:cubicBezTo>
                      <a:pt x="4182" y="2137"/>
                      <a:pt x="4316" y="3165"/>
                      <a:pt x="4212" y="3797"/>
                    </a:cubicBezTo>
                    <a:cubicBezTo>
                      <a:pt x="4192" y="3891"/>
                      <a:pt x="4119" y="3932"/>
                      <a:pt x="4046" y="3932"/>
                    </a:cubicBezTo>
                    <a:cubicBezTo>
                      <a:pt x="3953" y="3932"/>
                      <a:pt x="3871" y="3870"/>
                      <a:pt x="3871" y="3766"/>
                    </a:cubicBezTo>
                    <a:lnTo>
                      <a:pt x="3871" y="3746"/>
                    </a:lnTo>
                    <a:cubicBezTo>
                      <a:pt x="3901" y="3351"/>
                      <a:pt x="4026" y="2874"/>
                      <a:pt x="4026" y="2490"/>
                    </a:cubicBezTo>
                    <a:cubicBezTo>
                      <a:pt x="4026" y="2169"/>
                      <a:pt x="3943" y="1909"/>
                      <a:pt x="3673" y="1795"/>
                    </a:cubicBezTo>
                    <a:cubicBezTo>
                      <a:pt x="3569" y="1754"/>
                      <a:pt x="3497" y="1733"/>
                      <a:pt x="3435" y="1733"/>
                    </a:cubicBezTo>
                    <a:cubicBezTo>
                      <a:pt x="3269" y="1733"/>
                      <a:pt x="3227" y="1858"/>
                      <a:pt x="3227" y="2013"/>
                    </a:cubicBezTo>
                    <a:cubicBezTo>
                      <a:pt x="3227" y="2179"/>
                      <a:pt x="3279" y="2386"/>
                      <a:pt x="3310" y="2522"/>
                    </a:cubicBezTo>
                    <a:cubicBezTo>
                      <a:pt x="3352" y="2708"/>
                      <a:pt x="3393" y="2916"/>
                      <a:pt x="3393" y="3123"/>
                    </a:cubicBezTo>
                    <a:cubicBezTo>
                      <a:pt x="3393" y="3165"/>
                      <a:pt x="3393" y="3206"/>
                      <a:pt x="3383" y="3248"/>
                    </a:cubicBezTo>
                    <a:cubicBezTo>
                      <a:pt x="3383" y="3341"/>
                      <a:pt x="3300" y="3403"/>
                      <a:pt x="3217" y="3403"/>
                    </a:cubicBezTo>
                    <a:cubicBezTo>
                      <a:pt x="3144" y="3403"/>
                      <a:pt x="3082" y="3361"/>
                      <a:pt x="3051" y="3289"/>
                    </a:cubicBezTo>
                    <a:cubicBezTo>
                      <a:pt x="2905" y="2863"/>
                      <a:pt x="3020" y="2418"/>
                      <a:pt x="2895" y="1941"/>
                    </a:cubicBezTo>
                    <a:cubicBezTo>
                      <a:pt x="2709" y="1277"/>
                      <a:pt x="2418" y="872"/>
                      <a:pt x="1879" y="457"/>
                    </a:cubicBezTo>
                    <a:cubicBezTo>
                      <a:pt x="1847" y="436"/>
                      <a:pt x="1817" y="415"/>
                      <a:pt x="1775" y="385"/>
                    </a:cubicBezTo>
                    <a:cubicBezTo>
                      <a:pt x="1515" y="239"/>
                      <a:pt x="945" y="0"/>
                      <a:pt x="5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483;p54">
                <a:extLst>
                  <a:ext uri="{FF2B5EF4-FFF2-40B4-BE49-F238E27FC236}">
                    <a16:creationId xmlns:a16="http://schemas.microsoft.com/office/drawing/2014/main" id="{F461D930-6614-4303-AF60-96F48D5EDC28}"/>
                  </a:ext>
                </a:extLst>
              </p:cNvPr>
              <p:cNvSpPr/>
              <p:nvPr/>
            </p:nvSpPr>
            <p:spPr>
              <a:xfrm>
                <a:off x="4633320" y="3047074"/>
                <a:ext cx="256490" cy="441141"/>
              </a:xfrm>
              <a:custGeom>
                <a:avLst/>
                <a:gdLst/>
                <a:ahLst/>
                <a:cxnLst/>
                <a:rect l="l" t="t" r="r" b="b"/>
                <a:pathLst>
                  <a:path w="4388" h="7547" extrusionOk="0">
                    <a:moveTo>
                      <a:pt x="3569" y="1"/>
                    </a:moveTo>
                    <a:lnTo>
                      <a:pt x="425" y="789"/>
                    </a:lnTo>
                    <a:cubicBezTo>
                      <a:pt x="404" y="1329"/>
                      <a:pt x="10" y="1785"/>
                      <a:pt x="0" y="2324"/>
                    </a:cubicBezTo>
                    <a:cubicBezTo>
                      <a:pt x="0" y="2543"/>
                      <a:pt x="63" y="2750"/>
                      <a:pt x="114" y="2958"/>
                    </a:cubicBezTo>
                    <a:cubicBezTo>
                      <a:pt x="404" y="4046"/>
                      <a:pt x="591" y="5167"/>
                      <a:pt x="664" y="6298"/>
                    </a:cubicBezTo>
                    <a:cubicBezTo>
                      <a:pt x="685" y="6588"/>
                      <a:pt x="716" y="6899"/>
                      <a:pt x="882" y="7107"/>
                    </a:cubicBezTo>
                    <a:cubicBezTo>
                      <a:pt x="1006" y="7262"/>
                      <a:pt x="1204" y="7324"/>
                      <a:pt x="1380" y="7366"/>
                    </a:cubicBezTo>
                    <a:cubicBezTo>
                      <a:pt x="1853" y="7491"/>
                      <a:pt x="2334" y="7547"/>
                      <a:pt x="2816" y="7547"/>
                    </a:cubicBezTo>
                    <a:cubicBezTo>
                      <a:pt x="2894" y="7547"/>
                      <a:pt x="2972" y="7545"/>
                      <a:pt x="3050" y="7543"/>
                    </a:cubicBezTo>
                    <a:cubicBezTo>
                      <a:pt x="3299" y="7532"/>
                      <a:pt x="3558" y="7511"/>
                      <a:pt x="3797" y="7397"/>
                    </a:cubicBezTo>
                    <a:cubicBezTo>
                      <a:pt x="4025" y="7273"/>
                      <a:pt x="4233" y="7045"/>
                      <a:pt x="4295" y="6743"/>
                    </a:cubicBezTo>
                    <a:cubicBezTo>
                      <a:pt x="4388" y="6287"/>
                      <a:pt x="4097" y="5821"/>
                      <a:pt x="3735" y="5644"/>
                    </a:cubicBezTo>
                    <a:cubicBezTo>
                      <a:pt x="3558" y="5551"/>
                      <a:pt x="3340" y="5509"/>
                      <a:pt x="3226" y="5323"/>
                    </a:cubicBezTo>
                    <a:cubicBezTo>
                      <a:pt x="3091" y="5104"/>
                      <a:pt x="3143" y="4814"/>
                      <a:pt x="3195" y="4555"/>
                    </a:cubicBezTo>
                    <a:cubicBezTo>
                      <a:pt x="3496" y="3061"/>
                      <a:pt x="3797" y="1515"/>
                      <a:pt x="3569" y="1"/>
                    </a:cubicBezTo>
                    <a:close/>
                  </a:path>
                </a:pathLst>
              </a:custGeom>
              <a:solidFill>
                <a:srgbClr val="EA7F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484;p54">
                <a:extLst>
                  <a:ext uri="{FF2B5EF4-FFF2-40B4-BE49-F238E27FC236}">
                    <a16:creationId xmlns:a16="http://schemas.microsoft.com/office/drawing/2014/main" id="{845C0DDD-2071-4561-99AA-EE974E5DBFFC}"/>
                  </a:ext>
                </a:extLst>
              </p:cNvPr>
              <p:cNvSpPr/>
              <p:nvPr/>
            </p:nvSpPr>
            <p:spPr>
              <a:xfrm>
                <a:off x="4633320" y="3125341"/>
                <a:ext cx="252281" cy="355976"/>
              </a:xfrm>
              <a:custGeom>
                <a:avLst/>
                <a:gdLst/>
                <a:ahLst/>
                <a:cxnLst/>
                <a:rect l="l" t="t" r="r" b="b"/>
                <a:pathLst>
                  <a:path w="4316" h="6090" extrusionOk="0">
                    <a:moveTo>
                      <a:pt x="4305" y="5104"/>
                    </a:moveTo>
                    <a:cubicBezTo>
                      <a:pt x="4284" y="5135"/>
                      <a:pt x="4263" y="5166"/>
                      <a:pt x="4253" y="5197"/>
                    </a:cubicBezTo>
                    <a:cubicBezTo>
                      <a:pt x="4212" y="5259"/>
                      <a:pt x="4180" y="5332"/>
                      <a:pt x="4180" y="5394"/>
                    </a:cubicBezTo>
                    <a:cubicBezTo>
                      <a:pt x="4191" y="5457"/>
                      <a:pt x="4212" y="5498"/>
                      <a:pt x="4253" y="5540"/>
                    </a:cubicBezTo>
                    <a:cubicBezTo>
                      <a:pt x="4274" y="5498"/>
                      <a:pt x="4284" y="5457"/>
                      <a:pt x="4295" y="5404"/>
                    </a:cubicBezTo>
                    <a:cubicBezTo>
                      <a:pt x="4305" y="5353"/>
                      <a:pt x="4315" y="5291"/>
                      <a:pt x="4315" y="5228"/>
                    </a:cubicBezTo>
                    <a:cubicBezTo>
                      <a:pt x="4315" y="5187"/>
                      <a:pt x="4305" y="5145"/>
                      <a:pt x="4305" y="5104"/>
                    </a:cubicBezTo>
                    <a:close/>
                    <a:moveTo>
                      <a:pt x="291" y="0"/>
                    </a:moveTo>
                    <a:cubicBezTo>
                      <a:pt x="176" y="322"/>
                      <a:pt x="10" y="633"/>
                      <a:pt x="0" y="985"/>
                    </a:cubicBezTo>
                    <a:lnTo>
                      <a:pt x="0" y="996"/>
                    </a:lnTo>
                    <a:cubicBezTo>
                      <a:pt x="0" y="1214"/>
                      <a:pt x="63" y="1421"/>
                      <a:pt x="114" y="1619"/>
                    </a:cubicBezTo>
                    <a:cubicBezTo>
                      <a:pt x="404" y="2707"/>
                      <a:pt x="591" y="3828"/>
                      <a:pt x="664" y="4959"/>
                    </a:cubicBezTo>
                    <a:cubicBezTo>
                      <a:pt x="685" y="5249"/>
                      <a:pt x="716" y="5560"/>
                      <a:pt x="882" y="5768"/>
                    </a:cubicBezTo>
                    <a:cubicBezTo>
                      <a:pt x="1006" y="5923"/>
                      <a:pt x="1204" y="5985"/>
                      <a:pt x="1380" y="6027"/>
                    </a:cubicBezTo>
                    <a:cubicBezTo>
                      <a:pt x="1462" y="6058"/>
                      <a:pt x="1556" y="6068"/>
                      <a:pt x="1639" y="6089"/>
                    </a:cubicBezTo>
                    <a:cubicBezTo>
                      <a:pt x="1639" y="5830"/>
                      <a:pt x="1628" y="5570"/>
                      <a:pt x="1587" y="5321"/>
                    </a:cubicBezTo>
                    <a:cubicBezTo>
                      <a:pt x="1545" y="5062"/>
                      <a:pt x="1483" y="4803"/>
                      <a:pt x="1483" y="4533"/>
                    </a:cubicBezTo>
                    <a:cubicBezTo>
                      <a:pt x="1483" y="4160"/>
                      <a:pt x="1628" y="3797"/>
                      <a:pt x="1743" y="3434"/>
                    </a:cubicBezTo>
                    <a:cubicBezTo>
                      <a:pt x="2013" y="2583"/>
                      <a:pt x="2096" y="1702"/>
                      <a:pt x="2168" y="819"/>
                    </a:cubicBezTo>
                    <a:lnTo>
                      <a:pt x="2168" y="819"/>
                    </a:lnTo>
                    <a:cubicBezTo>
                      <a:pt x="2085" y="882"/>
                      <a:pt x="2002" y="955"/>
                      <a:pt x="1909" y="1027"/>
                    </a:cubicBezTo>
                    <a:cubicBezTo>
                      <a:pt x="1919" y="810"/>
                      <a:pt x="1950" y="467"/>
                      <a:pt x="1992" y="93"/>
                    </a:cubicBezTo>
                    <a:lnTo>
                      <a:pt x="1753" y="93"/>
                    </a:lnTo>
                    <a:cubicBezTo>
                      <a:pt x="1473" y="93"/>
                      <a:pt x="1193" y="83"/>
                      <a:pt x="913" y="63"/>
                    </a:cubicBezTo>
                    <a:cubicBezTo>
                      <a:pt x="706" y="42"/>
                      <a:pt x="508" y="21"/>
                      <a:pt x="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485;p54">
                <a:extLst>
                  <a:ext uri="{FF2B5EF4-FFF2-40B4-BE49-F238E27FC236}">
                    <a16:creationId xmlns:a16="http://schemas.microsoft.com/office/drawing/2014/main" id="{CA5F5775-BE57-49DD-9955-596CD4DA958A}"/>
                  </a:ext>
                </a:extLst>
              </p:cNvPr>
              <p:cNvSpPr/>
              <p:nvPr/>
            </p:nvSpPr>
            <p:spPr>
              <a:xfrm>
                <a:off x="5043767" y="2794855"/>
                <a:ext cx="331718" cy="758070"/>
              </a:xfrm>
              <a:custGeom>
                <a:avLst/>
                <a:gdLst/>
                <a:ahLst/>
                <a:cxnLst/>
                <a:rect l="l" t="t" r="r" b="b"/>
                <a:pathLst>
                  <a:path w="5675" h="12969" extrusionOk="0">
                    <a:moveTo>
                      <a:pt x="4461" y="1"/>
                    </a:moveTo>
                    <a:lnTo>
                      <a:pt x="0" y="5177"/>
                    </a:lnTo>
                    <a:cubicBezTo>
                      <a:pt x="364" y="6411"/>
                      <a:pt x="613" y="7688"/>
                      <a:pt x="747" y="8963"/>
                    </a:cubicBezTo>
                    <a:cubicBezTo>
                      <a:pt x="800" y="9461"/>
                      <a:pt x="986" y="9949"/>
                      <a:pt x="1307" y="10332"/>
                    </a:cubicBezTo>
                    <a:cubicBezTo>
                      <a:pt x="1526" y="10592"/>
                      <a:pt x="1639" y="10975"/>
                      <a:pt x="1639" y="11328"/>
                    </a:cubicBezTo>
                    <a:cubicBezTo>
                      <a:pt x="1650" y="11775"/>
                      <a:pt x="1567" y="12314"/>
                      <a:pt x="1909" y="12614"/>
                    </a:cubicBezTo>
                    <a:cubicBezTo>
                      <a:pt x="2075" y="12760"/>
                      <a:pt x="2314" y="12812"/>
                      <a:pt x="2531" y="12843"/>
                    </a:cubicBezTo>
                    <a:cubicBezTo>
                      <a:pt x="3052" y="12930"/>
                      <a:pt x="3585" y="12968"/>
                      <a:pt x="4116" y="12968"/>
                    </a:cubicBezTo>
                    <a:cubicBezTo>
                      <a:pt x="4283" y="12968"/>
                      <a:pt x="4450" y="12964"/>
                      <a:pt x="4617" y="12957"/>
                    </a:cubicBezTo>
                    <a:cubicBezTo>
                      <a:pt x="5032" y="12936"/>
                      <a:pt x="5498" y="12874"/>
                      <a:pt x="5633" y="12335"/>
                    </a:cubicBezTo>
                    <a:cubicBezTo>
                      <a:pt x="5675" y="12179"/>
                      <a:pt x="5675" y="12023"/>
                      <a:pt x="5633" y="11867"/>
                    </a:cubicBezTo>
                    <a:cubicBezTo>
                      <a:pt x="5550" y="11432"/>
                      <a:pt x="5322" y="11017"/>
                      <a:pt x="4970" y="10737"/>
                    </a:cubicBezTo>
                    <a:cubicBezTo>
                      <a:pt x="4738" y="10555"/>
                      <a:pt x="4441" y="10446"/>
                      <a:pt x="4145" y="10446"/>
                    </a:cubicBezTo>
                    <a:cubicBezTo>
                      <a:pt x="4070" y="10446"/>
                      <a:pt x="3995" y="10453"/>
                      <a:pt x="3921" y="10468"/>
                    </a:cubicBezTo>
                    <a:cubicBezTo>
                      <a:pt x="3341" y="5779"/>
                      <a:pt x="4160" y="5644"/>
                      <a:pt x="4668" y="3279"/>
                    </a:cubicBezTo>
                    <a:cubicBezTo>
                      <a:pt x="4793" y="2718"/>
                      <a:pt x="4928" y="2169"/>
                      <a:pt x="4928" y="1598"/>
                    </a:cubicBezTo>
                    <a:cubicBezTo>
                      <a:pt x="4938" y="1028"/>
                      <a:pt x="4814" y="436"/>
                      <a:pt x="4461" y="1"/>
                    </a:cubicBezTo>
                    <a:close/>
                  </a:path>
                </a:pathLst>
              </a:custGeom>
              <a:solidFill>
                <a:srgbClr val="EA7F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486;p54">
                <a:extLst>
                  <a:ext uri="{FF2B5EF4-FFF2-40B4-BE49-F238E27FC236}">
                    <a16:creationId xmlns:a16="http://schemas.microsoft.com/office/drawing/2014/main" id="{7ACCAE6C-029F-45E3-A25E-40420B4D60CD}"/>
                  </a:ext>
                </a:extLst>
              </p:cNvPr>
              <p:cNvSpPr/>
              <p:nvPr/>
            </p:nvSpPr>
            <p:spPr>
              <a:xfrm>
                <a:off x="5054113" y="2895509"/>
                <a:ext cx="320787" cy="657357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11246" extrusionOk="0">
                    <a:moveTo>
                      <a:pt x="4170" y="1"/>
                    </a:moveTo>
                    <a:lnTo>
                      <a:pt x="4170" y="1"/>
                    </a:lnTo>
                    <a:cubicBezTo>
                      <a:pt x="3973" y="457"/>
                      <a:pt x="4014" y="1049"/>
                      <a:pt x="4419" y="1298"/>
                    </a:cubicBezTo>
                    <a:cubicBezTo>
                      <a:pt x="4139" y="1287"/>
                      <a:pt x="3890" y="1069"/>
                      <a:pt x="3838" y="800"/>
                    </a:cubicBezTo>
                    <a:lnTo>
                      <a:pt x="3838" y="800"/>
                    </a:lnTo>
                    <a:cubicBezTo>
                      <a:pt x="3724" y="1391"/>
                      <a:pt x="3807" y="2024"/>
                      <a:pt x="4066" y="2563"/>
                    </a:cubicBezTo>
                    <a:cubicBezTo>
                      <a:pt x="3744" y="2428"/>
                      <a:pt x="3496" y="2117"/>
                      <a:pt x="3413" y="1775"/>
                    </a:cubicBezTo>
                    <a:cubicBezTo>
                      <a:pt x="3101" y="2646"/>
                      <a:pt x="2417" y="3393"/>
                      <a:pt x="1566" y="3776"/>
                    </a:cubicBezTo>
                    <a:cubicBezTo>
                      <a:pt x="1784" y="3435"/>
                      <a:pt x="1898" y="3030"/>
                      <a:pt x="1877" y="2635"/>
                    </a:cubicBezTo>
                    <a:lnTo>
                      <a:pt x="1877" y="2635"/>
                    </a:lnTo>
                    <a:cubicBezTo>
                      <a:pt x="1379" y="3258"/>
                      <a:pt x="726" y="3756"/>
                      <a:pt x="0" y="4088"/>
                    </a:cubicBezTo>
                    <a:cubicBezTo>
                      <a:pt x="270" y="5125"/>
                      <a:pt x="457" y="6183"/>
                      <a:pt x="570" y="7241"/>
                    </a:cubicBezTo>
                    <a:cubicBezTo>
                      <a:pt x="623" y="7739"/>
                      <a:pt x="809" y="8227"/>
                      <a:pt x="1130" y="8610"/>
                    </a:cubicBezTo>
                    <a:cubicBezTo>
                      <a:pt x="1349" y="8870"/>
                      <a:pt x="1462" y="9253"/>
                      <a:pt x="1462" y="9606"/>
                    </a:cubicBezTo>
                    <a:cubicBezTo>
                      <a:pt x="1473" y="9627"/>
                      <a:pt x="1473" y="9648"/>
                      <a:pt x="1473" y="9668"/>
                    </a:cubicBezTo>
                    <a:cubicBezTo>
                      <a:pt x="1473" y="9783"/>
                      <a:pt x="1462" y="9907"/>
                      <a:pt x="1462" y="10021"/>
                    </a:cubicBezTo>
                    <a:cubicBezTo>
                      <a:pt x="1462" y="10353"/>
                      <a:pt x="1494" y="10685"/>
                      <a:pt x="1732" y="10892"/>
                    </a:cubicBezTo>
                    <a:cubicBezTo>
                      <a:pt x="1898" y="11038"/>
                      <a:pt x="2137" y="11090"/>
                      <a:pt x="2354" y="11121"/>
                    </a:cubicBezTo>
                    <a:cubicBezTo>
                      <a:pt x="2884" y="11204"/>
                      <a:pt x="3423" y="11245"/>
                      <a:pt x="3963" y="11245"/>
                    </a:cubicBezTo>
                    <a:cubicBezTo>
                      <a:pt x="4118" y="11245"/>
                      <a:pt x="4284" y="11245"/>
                      <a:pt x="4440" y="11235"/>
                    </a:cubicBezTo>
                    <a:cubicBezTo>
                      <a:pt x="4502" y="11235"/>
                      <a:pt x="4564" y="11235"/>
                      <a:pt x="4627" y="11224"/>
                    </a:cubicBezTo>
                    <a:cubicBezTo>
                      <a:pt x="4585" y="11204"/>
                      <a:pt x="4554" y="11152"/>
                      <a:pt x="4574" y="11090"/>
                    </a:cubicBezTo>
                    <a:cubicBezTo>
                      <a:pt x="4678" y="10789"/>
                      <a:pt x="4647" y="10447"/>
                      <a:pt x="4481" y="10166"/>
                    </a:cubicBezTo>
                    <a:cubicBezTo>
                      <a:pt x="4429" y="10073"/>
                      <a:pt x="4512" y="9980"/>
                      <a:pt x="4595" y="9980"/>
                    </a:cubicBezTo>
                    <a:cubicBezTo>
                      <a:pt x="4627" y="9980"/>
                      <a:pt x="4668" y="10000"/>
                      <a:pt x="4689" y="10042"/>
                    </a:cubicBezTo>
                    <a:cubicBezTo>
                      <a:pt x="4876" y="10374"/>
                      <a:pt x="4917" y="10789"/>
                      <a:pt x="4803" y="11152"/>
                    </a:cubicBezTo>
                    <a:cubicBezTo>
                      <a:pt x="4803" y="11173"/>
                      <a:pt x="4793" y="11194"/>
                      <a:pt x="4782" y="11204"/>
                    </a:cubicBezTo>
                    <a:cubicBezTo>
                      <a:pt x="4938" y="11173"/>
                      <a:pt x="5093" y="11121"/>
                      <a:pt x="5217" y="11017"/>
                    </a:cubicBezTo>
                    <a:cubicBezTo>
                      <a:pt x="5155" y="11007"/>
                      <a:pt x="5083" y="10955"/>
                      <a:pt x="5114" y="10872"/>
                    </a:cubicBezTo>
                    <a:cubicBezTo>
                      <a:pt x="5197" y="10519"/>
                      <a:pt x="5145" y="10136"/>
                      <a:pt x="4959" y="9824"/>
                    </a:cubicBezTo>
                    <a:cubicBezTo>
                      <a:pt x="4906" y="9731"/>
                      <a:pt x="4989" y="9648"/>
                      <a:pt x="5072" y="9648"/>
                    </a:cubicBezTo>
                    <a:cubicBezTo>
                      <a:pt x="5104" y="9648"/>
                      <a:pt x="5134" y="9668"/>
                      <a:pt x="5166" y="9710"/>
                    </a:cubicBezTo>
                    <a:cubicBezTo>
                      <a:pt x="5363" y="10053"/>
                      <a:pt x="5436" y="10467"/>
                      <a:pt x="5353" y="10862"/>
                    </a:cubicBezTo>
                    <a:cubicBezTo>
                      <a:pt x="5394" y="10799"/>
                      <a:pt x="5436" y="10716"/>
                      <a:pt x="5456" y="10613"/>
                    </a:cubicBezTo>
                    <a:cubicBezTo>
                      <a:pt x="5477" y="10540"/>
                      <a:pt x="5487" y="10457"/>
                      <a:pt x="5487" y="10384"/>
                    </a:cubicBezTo>
                    <a:cubicBezTo>
                      <a:pt x="5487" y="10301"/>
                      <a:pt x="5477" y="10219"/>
                      <a:pt x="5456" y="10145"/>
                    </a:cubicBezTo>
                    <a:cubicBezTo>
                      <a:pt x="5373" y="9710"/>
                      <a:pt x="5145" y="9295"/>
                      <a:pt x="4793" y="9015"/>
                    </a:cubicBezTo>
                    <a:cubicBezTo>
                      <a:pt x="4564" y="8838"/>
                      <a:pt x="4263" y="8725"/>
                      <a:pt x="3973" y="8725"/>
                    </a:cubicBezTo>
                    <a:cubicBezTo>
                      <a:pt x="3890" y="8725"/>
                      <a:pt x="3817" y="8735"/>
                      <a:pt x="3744" y="8746"/>
                    </a:cubicBezTo>
                    <a:cubicBezTo>
                      <a:pt x="3599" y="7605"/>
                      <a:pt x="3537" y="6722"/>
                      <a:pt x="3537" y="6028"/>
                    </a:cubicBezTo>
                    <a:cubicBezTo>
                      <a:pt x="3537" y="3849"/>
                      <a:pt x="4108" y="3341"/>
                      <a:pt x="4491" y="1557"/>
                    </a:cubicBezTo>
                    <a:cubicBezTo>
                      <a:pt x="4574" y="1152"/>
                      <a:pt x="4668" y="758"/>
                      <a:pt x="4720" y="343"/>
                    </a:cubicBezTo>
                    <a:lnTo>
                      <a:pt x="4720" y="343"/>
                    </a:lnTo>
                    <a:cubicBezTo>
                      <a:pt x="4710" y="353"/>
                      <a:pt x="4699" y="353"/>
                      <a:pt x="4699" y="353"/>
                    </a:cubicBezTo>
                    <a:cubicBezTo>
                      <a:pt x="4471" y="353"/>
                      <a:pt x="4284" y="208"/>
                      <a:pt x="41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487;p54">
                <a:extLst>
                  <a:ext uri="{FF2B5EF4-FFF2-40B4-BE49-F238E27FC236}">
                    <a16:creationId xmlns:a16="http://schemas.microsoft.com/office/drawing/2014/main" id="{55B3AC9B-1EBB-4C8B-A4D0-E67FFD21CA2A}"/>
                  </a:ext>
                </a:extLst>
              </p:cNvPr>
              <p:cNvSpPr/>
              <p:nvPr/>
            </p:nvSpPr>
            <p:spPr>
              <a:xfrm>
                <a:off x="5324510" y="3550344"/>
                <a:ext cx="9119" cy="1929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3" extrusionOk="0">
                    <a:moveTo>
                      <a:pt x="156" y="1"/>
                    </a:moveTo>
                    <a:cubicBezTo>
                      <a:pt x="104" y="11"/>
                      <a:pt x="52" y="11"/>
                      <a:pt x="1" y="21"/>
                    </a:cubicBezTo>
                    <a:cubicBezTo>
                      <a:pt x="21" y="32"/>
                      <a:pt x="42" y="32"/>
                      <a:pt x="63" y="32"/>
                    </a:cubicBezTo>
                    <a:cubicBezTo>
                      <a:pt x="94" y="32"/>
                      <a:pt x="125" y="21"/>
                      <a:pt x="156" y="1"/>
                    </a:cubicBezTo>
                    <a:close/>
                  </a:path>
                </a:pathLst>
              </a:custGeom>
              <a:solidFill>
                <a:srgbClr val="F6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488;p54">
                <a:extLst>
                  <a:ext uri="{FF2B5EF4-FFF2-40B4-BE49-F238E27FC236}">
                    <a16:creationId xmlns:a16="http://schemas.microsoft.com/office/drawing/2014/main" id="{72E1A4AF-9ED9-408F-94A4-5D8B0496525E}"/>
                  </a:ext>
                </a:extLst>
              </p:cNvPr>
              <p:cNvSpPr/>
              <p:nvPr/>
            </p:nvSpPr>
            <p:spPr>
              <a:xfrm>
                <a:off x="5312995" y="3478799"/>
                <a:ext cx="28583" cy="7283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246" extrusionOk="0">
                    <a:moveTo>
                      <a:pt x="166" y="1"/>
                    </a:moveTo>
                    <a:cubicBezTo>
                      <a:pt x="83" y="1"/>
                      <a:pt x="0" y="94"/>
                      <a:pt x="52" y="187"/>
                    </a:cubicBezTo>
                    <a:cubicBezTo>
                      <a:pt x="218" y="468"/>
                      <a:pt x="249" y="810"/>
                      <a:pt x="145" y="1111"/>
                    </a:cubicBezTo>
                    <a:cubicBezTo>
                      <a:pt x="125" y="1173"/>
                      <a:pt x="156" y="1225"/>
                      <a:pt x="198" y="1245"/>
                    </a:cubicBezTo>
                    <a:cubicBezTo>
                      <a:pt x="249" y="1235"/>
                      <a:pt x="301" y="1235"/>
                      <a:pt x="353" y="1225"/>
                    </a:cubicBezTo>
                    <a:cubicBezTo>
                      <a:pt x="364" y="1215"/>
                      <a:pt x="374" y="1194"/>
                      <a:pt x="374" y="1173"/>
                    </a:cubicBezTo>
                    <a:cubicBezTo>
                      <a:pt x="488" y="810"/>
                      <a:pt x="447" y="395"/>
                      <a:pt x="260" y="63"/>
                    </a:cubicBezTo>
                    <a:cubicBezTo>
                      <a:pt x="239" y="21"/>
                      <a:pt x="198" y="1"/>
                      <a:pt x="166" y="1"/>
                    </a:cubicBezTo>
                    <a:close/>
                  </a:path>
                </a:pathLst>
              </a:custGeom>
              <a:solidFill>
                <a:srgbClr val="DA50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489;p54">
                <a:extLst>
                  <a:ext uri="{FF2B5EF4-FFF2-40B4-BE49-F238E27FC236}">
                    <a16:creationId xmlns:a16="http://schemas.microsoft.com/office/drawing/2014/main" id="{B39B81DC-2F6C-4E52-AF2D-2ECF11257902}"/>
                  </a:ext>
                </a:extLst>
              </p:cNvPr>
              <p:cNvSpPr/>
              <p:nvPr/>
            </p:nvSpPr>
            <p:spPr>
              <a:xfrm>
                <a:off x="5359055" y="3530354"/>
                <a:ext cx="7950" cy="9119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56" extrusionOk="0">
                    <a:moveTo>
                      <a:pt x="136" y="1"/>
                    </a:moveTo>
                    <a:lnTo>
                      <a:pt x="136" y="1"/>
                    </a:lnTo>
                    <a:cubicBezTo>
                      <a:pt x="94" y="63"/>
                      <a:pt x="53" y="114"/>
                      <a:pt x="0" y="156"/>
                    </a:cubicBezTo>
                    <a:lnTo>
                      <a:pt x="11" y="156"/>
                    </a:lnTo>
                    <a:cubicBezTo>
                      <a:pt x="63" y="156"/>
                      <a:pt x="104" y="135"/>
                      <a:pt x="125" y="73"/>
                    </a:cubicBezTo>
                    <a:cubicBezTo>
                      <a:pt x="125" y="52"/>
                      <a:pt x="136" y="31"/>
                      <a:pt x="136" y="1"/>
                    </a:cubicBezTo>
                    <a:close/>
                  </a:path>
                </a:pathLst>
              </a:custGeom>
              <a:solidFill>
                <a:srgbClr val="F6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490;p54">
                <a:extLst>
                  <a:ext uri="{FF2B5EF4-FFF2-40B4-BE49-F238E27FC236}">
                    <a16:creationId xmlns:a16="http://schemas.microsoft.com/office/drawing/2014/main" id="{A80A2975-DE5D-4938-883B-AFBACBE826BE}"/>
                  </a:ext>
                </a:extLst>
              </p:cNvPr>
              <p:cNvSpPr/>
              <p:nvPr/>
            </p:nvSpPr>
            <p:spPr>
              <a:xfrm>
                <a:off x="5340877" y="3459393"/>
                <a:ext cx="30980" cy="8008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370" extrusionOk="0">
                    <a:moveTo>
                      <a:pt x="166" y="1"/>
                    </a:moveTo>
                    <a:cubicBezTo>
                      <a:pt x="83" y="1"/>
                      <a:pt x="0" y="84"/>
                      <a:pt x="53" y="177"/>
                    </a:cubicBezTo>
                    <a:cubicBezTo>
                      <a:pt x="239" y="489"/>
                      <a:pt x="291" y="872"/>
                      <a:pt x="208" y="1225"/>
                    </a:cubicBezTo>
                    <a:cubicBezTo>
                      <a:pt x="177" y="1308"/>
                      <a:pt x="249" y="1360"/>
                      <a:pt x="311" y="1370"/>
                    </a:cubicBezTo>
                    <a:cubicBezTo>
                      <a:pt x="364" y="1328"/>
                      <a:pt x="405" y="1277"/>
                      <a:pt x="447" y="1215"/>
                    </a:cubicBezTo>
                    <a:cubicBezTo>
                      <a:pt x="530" y="820"/>
                      <a:pt x="457" y="406"/>
                      <a:pt x="260" y="63"/>
                    </a:cubicBezTo>
                    <a:cubicBezTo>
                      <a:pt x="228" y="21"/>
                      <a:pt x="198" y="1"/>
                      <a:pt x="166" y="1"/>
                    </a:cubicBezTo>
                    <a:close/>
                  </a:path>
                </a:pathLst>
              </a:custGeom>
              <a:solidFill>
                <a:srgbClr val="DA50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491;p54">
                <a:extLst>
                  <a:ext uri="{FF2B5EF4-FFF2-40B4-BE49-F238E27FC236}">
                    <a16:creationId xmlns:a16="http://schemas.microsoft.com/office/drawing/2014/main" id="{634F7BAA-07E5-4EB7-856E-4DF43E3016B5}"/>
                  </a:ext>
                </a:extLst>
              </p:cNvPr>
              <p:cNvSpPr/>
              <p:nvPr/>
            </p:nvSpPr>
            <p:spPr>
              <a:xfrm>
                <a:off x="4297399" y="2246168"/>
                <a:ext cx="396600" cy="588792"/>
              </a:xfrm>
              <a:custGeom>
                <a:avLst/>
                <a:gdLst/>
                <a:ahLst/>
                <a:cxnLst/>
                <a:rect l="l" t="t" r="r" b="b"/>
                <a:pathLst>
                  <a:path w="6785" h="10073" extrusionOk="0">
                    <a:moveTo>
                      <a:pt x="3527" y="0"/>
                    </a:moveTo>
                    <a:lnTo>
                      <a:pt x="3527" y="0"/>
                    </a:lnTo>
                    <a:cubicBezTo>
                      <a:pt x="3735" y="125"/>
                      <a:pt x="3922" y="301"/>
                      <a:pt x="4035" y="519"/>
                    </a:cubicBezTo>
                    <a:cubicBezTo>
                      <a:pt x="3521" y="270"/>
                      <a:pt x="2951" y="149"/>
                      <a:pt x="2382" y="149"/>
                    </a:cubicBezTo>
                    <a:cubicBezTo>
                      <a:pt x="1527" y="149"/>
                      <a:pt x="673" y="421"/>
                      <a:pt x="1" y="944"/>
                    </a:cubicBezTo>
                    <a:cubicBezTo>
                      <a:pt x="154" y="832"/>
                      <a:pt x="341" y="781"/>
                      <a:pt x="531" y="781"/>
                    </a:cubicBezTo>
                    <a:cubicBezTo>
                      <a:pt x="765" y="781"/>
                      <a:pt x="1004" y="859"/>
                      <a:pt x="1193" y="996"/>
                    </a:cubicBezTo>
                    <a:cubicBezTo>
                      <a:pt x="1536" y="1255"/>
                      <a:pt x="1723" y="1681"/>
                      <a:pt x="1764" y="2106"/>
                    </a:cubicBezTo>
                    <a:cubicBezTo>
                      <a:pt x="1806" y="2532"/>
                      <a:pt x="1712" y="2956"/>
                      <a:pt x="1577" y="3361"/>
                    </a:cubicBezTo>
                    <a:cubicBezTo>
                      <a:pt x="1349" y="4077"/>
                      <a:pt x="996" y="4761"/>
                      <a:pt x="840" y="5498"/>
                    </a:cubicBezTo>
                    <a:cubicBezTo>
                      <a:pt x="674" y="6234"/>
                      <a:pt x="757" y="7085"/>
                      <a:pt x="1276" y="7624"/>
                    </a:cubicBezTo>
                    <a:cubicBezTo>
                      <a:pt x="1038" y="7583"/>
                      <a:pt x="820" y="7428"/>
                      <a:pt x="685" y="7220"/>
                    </a:cubicBezTo>
                    <a:lnTo>
                      <a:pt x="685" y="7220"/>
                    </a:lnTo>
                    <a:cubicBezTo>
                      <a:pt x="830" y="7915"/>
                      <a:pt x="1318" y="8537"/>
                      <a:pt x="1961" y="8828"/>
                    </a:cubicBezTo>
                    <a:cubicBezTo>
                      <a:pt x="1920" y="8832"/>
                      <a:pt x="1879" y="8834"/>
                      <a:pt x="1837" y="8834"/>
                    </a:cubicBezTo>
                    <a:cubicBezTo>
                      <a:pt x="1676" y="8834"/>
                      <a:pt x="1507" y="8803"/>
                      <a:pt x="1359" y="8745"/>
                    </a:cubicBezTo>
                    <a:lnTo>
                      <a:pt x="1359" y="8745"/>
                    </a:lnTo>
                    <a:cubicBezTo>
                      <a:pt x="2337" y="9602"/>
                      <a:pt x="3636" y="10072"/>
                      <a:pt x="4934" y="10072"/>
                    </a:cubicBezTo>
                    <a:cubicBezTo>
                      <a:pt x="5425" y="10072"/>
                      <a:pt x="5917" y="10005"/>
                      <a:pt x="6390" y="9865"/>
                    </a:cubicBezTo>
                    <a:lnTo>
                      <a:pt x="6785" y="8216"/>
                    </a:lnTo>
                    <a:lnTo>
                      <a:pt x="6785" y="8216"/>
                    </a:lnTo>
                    <a:cubicBezTo>
                      <a:pt x="6635" y="8300"/>
                      <a:pt x="6470" y="8338"/>
                      <a:pt x="6303" y="8338"/>
                    </a:cubicBezTo>
                    <a:cubicBezTo>
                      <a:pt x="5889" y="8338"/>
                      <a:pt x="5462" y="8106"/>
                      <a:pt x="5218" y="7760"/>
                    </a:cubicBezTo>
                    <a:cubicBezTo>
                      <a:pt x="4876" y="7272"/>
                      <a:pt x="4834" y="6628"/>
                      <a:pt x="4927" y="6038"/>
                    </a:cubicBezTo>
                    <a:cubicBezTo>
                      <a:pt x="5010" y="5446"/>
                      <a:pt x="5218" y="4876"/>
                      <a:pt x="5332" y="4295"/>
                    </a:cubicBezTo>
                    <a:cubicBezTo>
                      <a:pt x="5498" y="3413"/>
                      <a:pt x="5436" y="2479"/>
                      <a:pt x="5083" y="1660"/>
                    </a:cubicBezTo>
                    <a:cubicBezTo>
                      <a:pt x="4772" y="955"/>
                      <a:pt x="4222" y="342"/>
                      <a:pt x="35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492;p54">
                <a:extLst>
                  <a:ext uri="{FF2B5EF4-FFF2-40B4-BE49-F238E27FC236}">
                    <a16:creationId xmlns:a16="http://schemas.microsoft.com/office/drawing/2014/main" id="{4356736B-8C45-4D7F-A474-95127E309191}"/>
                  </a:ext>
                </a:extLst>
              </p:cNvPr>
              <p:cNvSpPr/>
              <p:nvPr/>
            </p:nvSpPr>
            <p:spPr>
              <a:xfrm>
                <a:off x="4448964" y="2650538"/>
                <a:ext cx="849549" cy="473641"/>
              </a:xfrm>
              <a:custGeom>
                <a:avLst/>
                <a:gdLst/>
                <a:ahLst/>
                <a:cxnLst/>
                <a:rect l="l" t="t" r="r" b="b"/>
                <a:pathLst>
                  <a:path w="14534" h="8103" extrusionOk="0">
                    <a:moveTo>
                      <a:pt x="11308" y="1"/>
                    </a:moveTo>
                    <a:cubicBezTo>
                      <a:pt x="11266" y="12"/>
                      <a:pt x="11225" y="22"/>
                      <a:pt x="11193" y="32"/>
                    </a:cubicBezTo>
                    <a:cubicBezTo>
                      <a:pt x="11100" y="53"/>
                      <a:pt x="11017" y="63"/>
                      <a:pt x="10923" y="84"/>
                    </a:cubicBezTo>
                    <a:cubicBezTo>
                      <a:pt x="10706" y="136"/>
                      <a:pt x="10478" y="167"/>
                      <a:pt x="10249" y="188"/>
                    </a:cubicBezTo>
                    <a:cubicBezTo>
                      <a:pt x="9794" y="241"/>
                      <a:pt x="9332" y="258"/>
                      <a:pt x="8866" y="258"/>
                    </a:cubicBezTo>
                    <a:cubicBezTo>
                      <a:pt x="8239" y="258"/>
                      <a:pt x="7607" y="226"/>
                      <a:pt x="6982" y="208"/>
                    </a:cubicBezTo>
                    <a:cubicBezTo>
                      <a:pt x="6806" y="205"/>
                      <a:pt x="6630" y="202"/>
                      <a:pt x="6454" y="202"/>
                    </a:cubicBezTo>
                    <a:cubicBezTo>
                      <a:pt x="5176" y="202"/>
                      <a:pt x="3873" y="326"/>
                      <a:pt x="2770" y="945"/>
                    </a:cubicBezTo>
                    <a:cubicBezTo>
                      <a:pt x="955" y="1951"/>
                      <a:pt x="1" y="4182"/>
                      <a:pt x="291" y="6236"/>
                    </a:cubicBezTo>
                    <a:cubicBezTo>
                      <a:pt x="354" y="6681"/>
                      <a:pt x="478" y="7148"/>
                      <a:pt x="799" y="7470"/>
                    </a:cubicBezTo>
                    <a:cubicBezTo>
                      <a:pt x="1142" y="7801"/>
                      <a:pt x="1650" y="7916"/>
                      <a:pt x="2117" y="7978"/>
                    </a:cubicBezTo>
                    <a:cubicBezTo>
                      <a:pt x="2553" y="8040"/>
                      <a:pt x="2988" y="8071"/>
                      <a:pt x="3424" y="8092"/>
                    </a:cubicBezTo>
                    <a:cubicBezTo>
                      <a:pt x="3622" y="8099"/>
                      <a:pt x="3821" y="8103"/>
                      <a:pt x="4020" y="8103"/>
                    </a:cubicBezTo>
                    <a:cubicBezTo>
                      <a:pt x="4664" y="8103"/>
                      <a:pt x="5313" y="8067"/>
                      <a:pt x="5955" y="8020"/>
                    </a:cubicBezTo>
                    <a:cubicBezTo>
                      <a:pt x="7801" y="7895"/>
                      <a:pt x="9720" y="7635"/>
                      <a:pt x="11255" y="6598"/>
                    </a:cubicBezTo>
                    <a:cubicBezTo>
                      <a:pt x="12532" y="5738"/>
                      <a:pt x="13392" y="4420"/>
                      <a:pt x="13994" y="2988"/>
                    </a:cubicBezTo>
                    <a:cubicBezTo>
                      <a:pt x="14191" y="2522"/>
                      <a:pt x="14367" y="2034"/>
                      <a:pt x="14512" y="1557"/>
                    </a:cubicBezTo>
                    <a:cubicBezTo>
                      <a:pt x="14512" y="1536"/>
                      <a:pt x="14523" y="1515"/>
                      <a:pt x="14523" y="1505"/>
                    </a:cubicBezTo>
                    <a:cubicBezTo>
                      <a:pt x="14523" y="1495"/>
                      <a:pt x="14533" y="1485"/>
                      <a:pt x="14533" y="1474"/>
                    </a:cubicBezTo>
                    <a:lnTo>
                      <a:pt x="14295" y="1370"/>
                    </a:lnTo>
                    <a:lnTo>
                      <a:pt x="14284" y="1360"/>
                    </a:lnTo>
                    <a:lnTo>
                      <a:pt x="13776" y="1132"/>
                    </a:lnTo>
                    <a:lnTo>
                      <a:pt x="11847" y="250"/>
                    </a:lnTo>
                    <a:lnTo>
                      <a:pt x="11608" y="136"/>
                    </a:lnTo>
                    <a:lnTo>
                      <a:pt x="113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493;p54">
                <a:extLst>
                  <a:ext uri="{FF2B5EF4-FFF2-40B4-BE49-F238E27FC236}">
                    <a16:creationId xmlns:a16="http://schemas.microsoft.com/office/drawing/2014/main" id="{39D2F8F7-622F-4B88-895F-46747B5491B9}"/>
                  </a:ext>
                </a:extLst>
              </p:cNvPr>
              <p:cNvSpPr/>
              <p:nvPr/>
            </p:nvSpPr>
            <p:spPr>
              <a:xfrm>
                <a:off x="4646647" y="2588696"/>
                <a:ext cx="771339" cy="568217"/>
              </a:xfrm>
              <a:custGeom>
                <a:avLst/>
                <a:gdLst/>
                <a:ahLst/>
                <a:cxnLst/>
                <a:rect l="l" t="t" r="r" b="b"/>
                <a:pathLst>
                  <a:path w="13196" h="9721" extrusionOk="0">
                    <a:moveTo>
                      <a:pt x="12905" y="1"/>
                    </a:moveTo>
                    <a:cubicBezTo>
                      <a:pt x="12415" y="432"/>
                      <a:pt x="11879" y="577"/>
                      <a:pt x="11309" y="577"/>
                    </a:cubicBezTo>
                    <a:cubicBezTo>
                      <a:pt x="10454" y="577"/>
                      <a:pt x="9523" y="252"/>
                      <a:pt x="8558" y="84"/>
                    </a:cubicBezTo>
                    <a:cubicBezTo>
                      <a:pt x="8550" y="82"/>
                      <a:pt x="8542" y="82"/>
                      <a:pt x="8535" y="82"/>
                    </a:cubicBezTo>
                    <a:cubicBezTo>
                      <a:pt x="8370" y="82"/>
                      <a:pt x="8144" y="378"/>
                      <a:pt x="7935" y="665"/>
                    </a:cubicBezTo>
                    <a:cubicBezTo>
                      <a:pt x="7926" y="685"/>
                      <a:pt x="7905" y="696"/>
                      <a:pt x="7894" y="717"/>
                    </a:cubicBezTo>
                    <a:cubicBezTo>
                      <a:pt x="7770" y="883"/>
                      <a:pt x="7656" y="1049"/>
                      <a:pt x="7541" y="1142"/>
                    </a:cubicBezTo>
                    <a:cubicBezTo>
                      <a:pt x="7500" y="1183"/>
                      <a:pt x="7458" y="1215"/>
                      <a:pt x="7417" y="1225"/>
                    </a:cubicBezTo>
                    <a:cubicBezTo>
                      <a:pt x="7272" y="1277"/>
                      <a:pt x="7147" y="1370"/>
                      <a:pt x="7023" y="1474"/>
                    </a:cubicBezTo>
                    <a:cubicBezTo>
                      <a:pt x="6940" y="1547"/>
                      <a:pt x="6847" y="1640"/>
                      <a:pt x="6764" y="1723"/>
                    </a:cubicBezTo>
                    <a:cubicBezTo>
                      <a:pt x="5955" y="2532"/>
                      <a:pt x="4990" y="3165"/>
                      <a:pt x="4046" y="3797"/>
                    </a:cubicBezTo>
                    <a:cubicBezTo>
                      <a:pt x="3092" y="4441"/>
                      <a:pt x="2137" y="5104"/>
                      <a:pt x="1380" y="5955"/>
                    </a:cubicBezTo>
                    <a:cubicBezTo>
                      <a:pt x="612" y="6806"/>
                      <a:pt x="52" y="7884"/>
                      <a:pt x="1" y="9025"/>
                    </a:cubicBezTo>
                    <a:lnTo>
                      <a:pt x="42" y="9150"/>
                    </a:lnTo>
                    <a:lnTo>
                      <a:pt x="52" y="9171"/>
                    </a:lnTo>
                    <a:cubicBezTo>
                      <a:pt x="259" y="9202"/>
                      <a:pt x="467" y="9223"/>
                      <a:pt x="685" y="9244"/>
                    </a:cubicBezTo>
                    <a:cubicBezTo>
                      <a:pt x="958" y="9265"/>
                      <a:pt x="1232" y="9275"/>
                      <a:pt x="1507" y="9275"/>
                    </a:cubicBezTo>
                    <a:cubicBezTo>
                      <a:pt x="2454" y="9275"/>
                      <a:pt x="3407" y="9151"/>
                      <a:pt x="4316" y="8901"/>
                    </a:cubicBezTo>
                    <a:lnTo>
                      <a:pt x="4316" y="8901"/>
                    </a:lnTo>
                    <a:cubicBezTo>
                      <a:pt x="4025" y="9212"/>
                      <a:pt x="3673" y="9472"/>
                      <a:pt x="3278" y="9648"/>
                    </a:cubicBezTo>
                    <a:cubicBezTo>
                      <a:pt x="4305" y="9627"/>
                      <a:pt x="5312" y="9347"/>
                      <a:pt x="6204" y="8849"/>
                    </a:cubicBezTo>
                    <a:lnTo>
                      <a:pt x="6204" y="8849"/>
                    </a:lnTo>
                    <a:cubicBezTo>
                      <a:pt x="6131" y="9191"/>
                      <a:pt x="5934" y="9503"/>
                      <a:pt x="5664" y="9721"/>
                    </a:cubicBezTo>
                    <a:cubicBezTo>
                      <a:pt x="6909" y="9534"/>
                      <a:pt x="8071" y="8859"/>
                      <a:pt x="8848" y="7884"/>
                    </a:cubicBezTo>
                    <a:lnTo>
                      <a:pt x="8848" y="7884"/>
                    </a:lnTo>
                    <a:cubicBezTo>
                      <a:pt x="8869" y="8279"/>
                      <a:pt x="8755" y="8684"/>
                      <a:pt x="8537" y="9025"/>
                    </a:cubicBezTo>
                    <a:cubicBezTo>
                      <a:pt x="9388" y="8642"/>
                      <a:pt x="10072" y="7895"/>
                      <a:pt x="10384" y="7024"/>
                    </a:cubicBezTo>
                    <a:cubicBezTo>
                      <a:pt x="10467" y="7366"/>
                      <a:pt x="10715" y="7677"/>
                      <a:pt x="11037" y="7812"/>
                    </a:cubicBezTo>
                    <a:cubicBezTo>
                      <a:pt x="10778" y="7273"/>
                      <a:pt x="10695" y="6640"/>
                      <a:pt x="10809" y="6049"/>
                    </a:cubicBezTo>
                    <a:lnTo>
                      <a:pt x="10809" y="6049"/>
                    </a:lnTo>
                    <a:cubicBezTo>
                      <a:pt x="10861" y="6318"/>
                      <a:pt x="11110" y="6536"/>
                      <a:pt x="11390" y="6547"/>
                    </a:cubicBezTo>
                    <a:cubicBezTo>
                      <a:pt x="10944" y="6266"/>
                      <a:pt x="10944" y="5582"/>
                      <a:pt x="11203" y="5125"/>
                    </a:cubicBezTo>
                    <a:cubicBezTo>
                      <a:pt x="11349" y="4876"/>
                      <a:pt x="11535" y="4669"/>
                      <a:pt x="11722" y="4472"/>
                    </a:cubicBezTo>
                    <a:cubicBezTo>
                      <a:pt x="11898" y="4285"/>
                      <a:pt x="12075" y="4109"/>
                      <a:pt x="12230" y="3912"/>
                    </a:cubicBezTo>
                    <a:cubicBezTo>
                      <a:pt x="12271" y="3860"/>
                      <a:pt x="12303" y="3808"/>
                      <a:pt x="12344" y="3756"/>
                    </a:cubicBezTo>
                    <a:cubicBezTo>
                      <a:pt x="12458" y="3580"/>
                      <a:pt x="12552" y="3393"/>
                      <a:pt x="12624" y="3196"/>
                    </a:cubicBezTo>
                    <a:cubicBezTo>
                      <a:pt x="12635" y="3186"/>
                      <a:pt x="12635" y="3175"/>
                      <a:pt x="12645" y="3165"/>
                    </a:cubicBezTo>
                    <a:cubicBezTo>
                      <a:pt x="12822" y="2688"/>
                      <a:pt x="12873" y="2158"/>
                      <a:pt x="12780" y="1661"/>
                    </a:cubicBezTo>
                    <a:lnTo>
                      <a:pt x="12780" y="1661"/>
                    </a:lnTo>
                    <a:cubicBezTo>
                      <a:pt x="12915" y="1806"/>
                      <a:pt x="13050" y="1962"/>
                      <a:pt x="13195" y="2107"/>
                    </a:cubicBezTo>
                    <a:cubicBezTo>
                      <a:pt x="13091" y="1402"/>
                      <a:pt x="12998" y="706"/>
                      <a:pt x="129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494;p54">
                <a:extLst>
                  <a:ext uri="{FF2B5EF4-FFF2-40B4-BE49-F238E27FC236}">
                    <a16:creationId xmlns:a16="http://schemas.microsoft.com/office/drawing/2014/main" id="{20E501B7-4E4B-4A8C-BB49-46DA97670B9B}"/>
                  </a:ext>
                </a:extLst>
              </p:cNvPr>
              <p:cNvSpPr/>
              <p:nvPr/>
            </p:nvSpPr>
            <p:spPr>
              <a:xfrm>
                <a:off x="4686686" y="2807481"/>
                <a:ext cx="681556" cy="349429"/>
              </a:xfrm>
              <a:custGeom>
                <a:avLst/>
                <a:gdLst/>
                <a:ahLst/>
                <a:cxnLst/>
                <a:rect l="l" t="t" r="r" b="b"/>
                <a:pathLst>
                  <a:path w="11660" h="5978" extrusionOk="0">
                    <a:moveTo>
                      <a:pt x="11376" y="1"/>
                    </a:moveTo>
                    <a:cubicBezTo>
                      <a:pt x="10768" y="1"/>
                      <a:pt x="10168" y="162"/>
                      <a:pt x="9585" y="324"/>
                    </a:cubicBezTo>
                    <a:cubicBezTo>
                      <a:pt x="9325" y="1258"/>
                      <a:pt x="8765" y="2108"/>
                      <a:pt x="7997" y="2710"/>
                    </a:cubicBezTo>
                    <a:cubicBezTo>
                      <a:pt x="8101" y="2295"/>
                      <a:pt x="8122" y="1849"/>
                      <a:pt x="8039" y="1424"/>
                    </a:cubicBezTo>
                    <a:lnTo>
                      <a:pt x="8039" y="1424"/>
                    </a:lnTo>
                    <a:cubicBezTo>
                      <a:pt x="7635" y="2368"/>
                      <a:pt x="6971" y="3187"/>
                      <a:pt x="6141" y="3768"/>
                    </a:cubicBezTo>
                    <a:cubicBezTo>
                      <a:pt x="6255" y="3530"/>
                      <a:pt x="6379" y="3291"/>
                      <a:pt x="6494" y="3042"/>
                    </a:cubicBezTo>
                    <a:lnTo>
                      <a:pt x="6494" y="3042"/>
                    </a:lnTo>
                    <a:cubicBezTo>
                      <a:pt x="5871" y="3737"/>
                      <a:pt x="4927" y="4058"/>
                      <a:pt x="4004" y="4235"/>
                    </a:cubicBezTo>
                    <a:cubicBezTo>
                      <a:pt x="3081" y="4411"/>
                      <a:pt x="2137" y="4484"/>
                      <a:pt x="1255" y="4785"/>
                    </a:cubicBezTo>
                    <a:cubicBezTo>
                      <a:pt x="798" y="4950"/>
                      <a:pt x="353" y="5189"/>
                      <a:pt x="0" y="5501"/>
                    </a:cubicBezTo>
                    <a:cubicBezTo>
                      <a:pt x="273" y="5522"/>
                      <a:pt x="547" y="5532"/>
                      <a:pt x="822" y="5532"/>
                    </a:cubicBezTo>
                    <a:cubicBezTo>
                      <a:pt x="1769" y="5532"/>
                      <a:pt x="2722" y="5408"/>
                      <a:pt x="3631" y="5158"/>
                    </a:cubicBezTo>
                    <a:lnTo>
                      <a:pt x="3631" y="5158"/>
                    </a:lnTo>
                    <a:cubicBezTo>
                      <a:pt x="3340" y="5469"/>
                      <a:pt x="2988" y="5729"/>
                      <a:pt x="2593" y="5905"/>
                    </a:cubicBezTo>
                    <a:cubicBezTo>
                      <a:pt x="3620" y="5884"/>
                      <a:pt x="4627" y="5604"/>
                      <a:pt x="5519" y="5106"/>
                    </a:cubicBezTo>
                    <a:lnTo>
                      <a:pt x="5519" y="5106"/>
                    </a:lnTo>
                    <a:cubicBezTo>
                      <a:pt x="5446" y="5448"/>
                      <a:pt x="5249" y="5760"/>
                      <a:pt x="4979" y="5978"/>
                    </a:cubicBezTo>
                    <a:cubicBezTo>
                      <a:pt x="6224" y="5791"/>
                      <a:pt x="7386" y="5116"/>
                      <a:pt x="8163" y="4141"/>
                    </a:cubicBezTo>
                    <a:lnTo>
                      <a:pt x="8163" y="4141"/>
                    </a:lnTo>
                    <a:cubicBezTo>
                      <a:pt x="8184" y="4536"/>
                      <a:pt x="8070" y="4941"/>
                      <a:pt x="7852" y="5282"/>
                    </a:cubicBezTo>
                    <a:cubicBezTo>
                      <a:pt x="8703" y="4899"/>
                      <a:pt x="9387" y="4152"/>
                      <a:pt x="9699" y="3281"/>
                    </a:cubicBezTo>
                    <a:cubicBezTo>
                      <a:pt x="9782" y="3623"/>
                      <a:pt x="10030" y="3934"/>
                      <a:pt x="10352" y="4069"/>
                    </a:cubicBezTo>
                    <a:cubicBezTo>
                      <a:pt x="10093" y="3530"/>
                      <a:pt x="10010" y="2897"/>
                      <a:pt x="10124" y="2306"/>
                    </a:cubicBezTo>
                    <a:lnTo>
                      <a:pt x="10124" y="2306"/>
                    </a:lnTo>
                    <a:cubicBezTo>
                      <a:pt x="10176" y="2575"/>
                      <a:pt x="10425" y="2793"/>
                      <a:pt x="10705" y="2804"/>
                    </a:cubicBezTo>
                    <a:cubicBezTo>
                      <a:pt x="10259" y="2523"/>
                      <a:pt x="10259" y="1839"/>
                      <a:pt x="10518" y="1382"/>
                    </a:cubicBezTo>
                    <a:cubicBezTo>
                      <a:pt x="10777" y="916"/>
                      <a:pt x="11224" y="584"/>
                      <a:pt x="11545" y="169"/>
                    </a:cubicBezTo>
                    <a:cubicBezTo>
                      <a:pt x="11586" y="117"/>
                      <a:pt x="11618" y="65"/>
                      <a:pt x="11659" y="13"/>
                    </a:cubicBezTo>
                    <a:cubicBezTo>
                      <a:pt x="11565" y="5"/>
                      <a:pt x="11471" y="1"/>
                      <a:pt x="11376" y="1"/>
                    </a:cubicBezTo>
                    <a:close/>
                  </a:path>
                </a:pathLst>
              </a:custGeom>
              <a:solidFill>
                <a:srgbClr val="FFF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495;p54">
                <a:extLst>
                  <a:ext uri="{FF2B5EF4-FFF2-40B4-BE49-F238E27FC236}">
                    <a16:creationId xmlns:a16="http://schemas.microsoft.com/office/drawing/2014/main" id="{E1E2282B-B68F-4B61-816A-208999B0162B}"/>
                  </a:ext>
                </a:extLst>
              </p:cNvPr>
              <p:cNvSpPr/>
              <p:nvPr/>
            </p:nvSpPr>
            <p:spPr>
              <a:xfrm>
                <a:off x="5048034" y="2626280"/>
                <a:ext cx="336569" cy="22387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3830" extrusionOk="0">
                    <a:moveTo>
                      <a:pt x="1048" y="1"/>
                    </a:moveTo>
                    <a:cubicBezTo>
                      <a:pt x="1038" y="33"/>
                      <a:pt x="1038" y="53"/>
                      <a:pt x="1027" y="74"/>
                    </a:cubicBezTo>
                    <a:cubicBezTo>
                      <a:pt x="820" y="364"/>
                      <a:pt x="508" y="540"/>
                      <a:pt x="156" y="593"/>
                    </a:cubicBezTo>
                    <a:cubicBezTo>
                      <a:pt x="104" y="593"/>
                      <a:pt x="52" y="603"/>
                      <a:pt x="0" y="603"/>
                    </a:cubicBezTo>
                    <a:cubicBezTo>
                      <a:pt x="52" y="686"/>
                      <a:pt x="104" y="759"/>
                      <a:pt x="156" y="831"/>
                    </a:cubicBezTo>
                    <a:cubicBezTo>
                      <a:pt x="1266" y="2335"/>
                      <a:pt x="2573" y="2947"/>
                      <a:pt x="3745" y="3403"/>
                    </a:cubicBezTo>
                    <a:cubicBezTo>
                      <a:pt x="4139" y="3549"/>
                      <a:pt x="4512" y="3684"/>
                      <a:pt x="4855" y="3829"/>
                    </a:cubicBezTo>
                    <a:cubicBezTo>
                      <a:pt x="5031" y="3642"/>
                      <a:pt x="5208" y="3466"/>
                      <a:pt x="5363" y="3269"/>
                    </a:cubicBezTo>
                    <a:cubicBezTo>
                      <a:pt x="5404" y="3217"/>
                      <a:pt x="5436" y="3165"/>
                      <a:pt x="5477" y="3113"/>
                    </a:cubicBezTo>
                    <a:cubicBezTo>
                      <a:pt x="5591" y="2937"/>
                      <a:pt x="5685" y="2750"/>
                      <a:pt x="5757" y="2553"/>
                    </a:cubicBezTo>
                    <a:cubicBezTo>
                      <a:pt x="5726" y="2543"/>
                      <a:pt x="5695" y="2532"/>
                      <a:pt x="5653" y="2511"/>
                    </a:cubicBezTo>
                    <a:cubicBezTo>
                      <a:pt x="5280" y="2377"/>
                      <a:pt x="4793" y="2159"/>
                      <a:pt x="4274" y="1920"/>
                    </a:cubicBezTo>
                    <a:cubicBezTo>
                      <a:pt x="4212" y="1889"/>
                      <a:pt x="4150" y="1858"/>
                      <a:pt x="4097" y="1827"/>
                    </a:cubicBezTo>
                    <a:lnTo>
                      <a:pt x="4087" y="1827"/>
                    </a:lnTo>
                    <a:lnTo>
                      <a:pt x="4035" y="1806"/>
                    </a:lnTo>
                    <a:cubicBezTo>
                      <a:pt x="3869" y="1723"/>
                      <a:pt x="3703" y="1630"/>
                      <a:pt x="3527" y="1547"/>
                    </a:cubicBezTo>
                    <a:cubicBezTo>
                      <a:pt x="2790" y="1163"/>
                      <a:pt x="2064" y="748"/>
                      <a:pt x="1546" y="395"/>
                    </a:cubicBezTo>
                    <a:cubicBezTo>
                      <a:pt x="1525" y="385"/>
                      <a:pt x="1515" y="374"/>
                      <a:pt x="1504" y="364"/>
                    </a:cubicBezTo>
                    <a:cubicBezTo>
                      <a:pt x="1328" y="240"/>
                      <a:pt x="1183" y="125"/>
                      <a:pt x="1068" y="22"/>
                    </a:cubicBezTo>
                    <a:cubicBezTo>
                      <a:pt x="1059" y="12"/>
                      <a:pt x="1048" y="12"/>
                      <a:pt x="1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496;p54">
                <a:extLst>
                  <a:ext uri="{FF2B5EF4-FFF2-40B4-BE49-F238E27FC236}">
                    <a16:creationId xmlns:a16="http://schemas.microsoft.com/office/drawing/2014/main" id="{FBCEDE2A-FF79-41EA-967F-20D0679E4CCE}"/>
                  </a:ext>
                </a:extLst>
              </p:cNvPr>
              <p:cNvSpPr/>
              <p:nvPr/>
            </p:nvSpPr>
            <p:spPr>
              <a:xfrm>
                <a:off x="5292362" y="2830043"/>
                <a:ext cx="72247" cy="86159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474" extrusionOk="0">
                    <a:moveTo>
                      <a:pt x="623" y="0"/>
                    </a:moveTo>
                    <a:cubicBezTo>
                      <a:pt x="281" y="0"/>
                      <a:pt x="0" y="332"/>
                      <a:pt x="0" y="737"/>
                    </a:cubicBezTo>
                    <a:cubicBezTo>
                      <a:pt x="0" y="1141"/>
                      <a:pt x="281" y="1473"/>
                      <a:pt x="623" y="1473"/>
                    </a:cubicBezTo>
                    <a:cubicBezTo>
                      <a:pt x="955" y="1473"/>
                      <a:pt x="1235" y="1141"/>
                      <a:pt x="1235" y="737"/>
                    </a:cubicBezTo>
                    <a:cubicBezTo>
                      <a:pt x="1235" y="332"/>
                      <a:pt x="955" y="0"/>
                      <a:pt x="6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497;p54">
                <a:extLst>
                  <a:ext uri="{FF2B5EF4-FFF2-40B4-BE49-F238E27FC236}">
                    <a16:creationId xmlns:a16="http://schemas.microsoft.com/office/drawing/2014/main" id="{038A9A1A-8466-4753-950E-0AD907FC9756}"/>
                  </a:ext>
                </a:extLst>
              </p:cNvPr>
              <p:cNvSpPr/>
              <p:nvPr/>
            </p:nvSpPr>
            <p:spPr>
              <a:xfrm>
                <a:off x="5304462" y="2841558"/>
                <a:ext cx="52841" cy="6248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69" extrusionOk="0">
                    <a:moveTo>
                      <a:pt x="457" y="1"/>
                    </a:moveTo>
                    <a:cubicBezTo>
                      <a:pt x="208" y="1"/>
                      <a:pt x="1" y="239"/>
                      <a:pt x="1" y="540"/>
                    </a:cubicBezTo>
                    <a:cubicBezTo>
                      <a:pt x="1" y="831"/>
                      <a:pt x="208" y="1069"/>
                      <a:pt x="457" y="1069"/>
                    </a:cubicBezTo>
                    <a:cubicBezTo>
                      <a:pt x="696" y="1069"/>
                      <a:pt x="904" y="831"/>
                      <a:pt x="904" y="540"/>
                    </a:cubicBezTo>
                    <a:cubicBezTo>
                      <a:pt x="904" y="239"/>
                      <a:pt x="696" y="1"/>
                      <a:pt x="4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498;p54">
                <a:extLst>
                  <a:ext uri="{FF2B5EF4-FFF2-40B4-BE49-F238E27FC236}">
                    <a16:creationId xmlns:a16="http://schemas.microsoft.com/office/drawing/2014/main" id="{B0325BED-BB59-4D4A-BB77-EC0642F613C1}"/>
                  </a:ext>
                </a:extLst>
              </p:cNvPr>
              <p:cNvSpPr/>
              <p:nvPr/>
            </p:nvSpPr>
            <p:spPr>
              <a:xfrm>
                <a:off x="5414234" y="2269900"/>
                <a:ext cx="281390" cy="323710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5538" extrusionOk="0">
                    <a:moveTo>
                      <a:pt x="1177" y="1"/>
                    </a:moveTo>
                    <a:cubicBezTo>
                      <a:pt x="1026" y="1"/>
                      <a:pt x="876" y="70"/>
                      <a:pt x="778" y="196"/>
                    </a:cubicBezTo>
                    <a:cubicBezTo>
                      <a:pt x="499" y="580"/>
                      <a:pt x="239" y="974"/>
                      <a:pt x="1" y="1379"/>
                    </a:cubicBezTo>
                    <a:cubicBezTo>
                      <a:pt x="93" y="1517"/>
                      <a:pt x="243" y="1593"/>
                      <a:pt x="399" y="1593"/>
                    </a:cubicBezTo>
                    <a:cubicBezTo>
                      <a:pt x="453" y="1593"/>
                      <a:pt x="508" y="1584"/>
                      <a:pt x="561" y="1565"/>
                    </a:cubicBezTo>
                    <a:cubicBezTo>
                      <a:pt x="633" y="1534"/>
                      <a:pt x="716" y="1503"/>
                      <a:pt x="789" y="1472"/>
                    </a:cubicBezTo>
                    <a:cubicBezTo>
                      <a:pt x="833" y="1457"/>
                      <a:pt x="882" y="1442"/>
                      <a:pt x="929" y="1442"/>
                    </a:cubicBezTo>
                    <a:cubicBezTo>
                      <a:pt x="948" y="1442"/>
                      <a:pt x="968" y="1445"/>
                      <a:pt x="986" y="1451"/>
                    </a:cubicBezTo>
                    <a:cubicBezTo>
                      <a:pt x="1080" y="1482"/>
                      <a:pt x="1110" y="1607"/>
                      <a:pt x="1121" y="1700"/>
                    </a:cubicBezTo>
                    <a:cubicBezTo>
                      <a:pt x="1266" y="2779"/>
                      <a:pt x="1453" y="3899"/>
                      <a:pt x="2127" y="4749"/>
                    </a:cubicBezTo>
                    <a:cubicBezTo>
                      <a:pt x="2293" y="4968"/>
                      <a:pt x="2500" y="5185"/>
                      <a:pt x="2500" y="5455"/>
                    </a:cubicBezTo>
                    <a:cubicBezTo>
                      <a:pt x="2656" y="5351"/>
                      <a:pt x="2781" y="5196"/>
                      <a:pt x="2832" y="5019"/>
                    </a:cubicBezTo>
                    <a:cubicBezTo>
                      <a:pt x="2864" y="5185"/>
                      <a:pt x="2905" y="5362"/>
                      <a:pt x="2936" y="5538"/>
                    </a:cubicBezTo>
                    <a:cubicBezTo>
                      <a:pt x="3330" y="5154"/>
                      <a:pt x="3600" y="4646"/>
                      <a:pt x="3704" y="4106"/>
                    </a:cubicBezTo>
                    <a:cubicBezTo>
                      <a:pt x="3766" y="4252"/>
                      <a:pt x="3828" y="4397"/>
                      <a:pt x="3901" y="4542"/>
                    </a:cubicBezTo>
                    <a:cubicBezTo>
                      <a:pt x="4150" y="4044"/>
                      <a:pt x="4326" y="3525"/>
                      <a:pt x="4420" y="2976"/>
                    </a:cubicBezTo>
                    <a:cubicBezTo>
                      <a:pt x="4523" y="3038"/>
                      <a:pt x="4606" y="3131"/>
                      <a:pt x="4637" y="3246"/>
                    </a:cubicBezTo>
                    <a:cubicBezTo>
                      <a:pt x="4731" y="2893"/>
                      <a:pt x="4814" y="2499"/>
                      <a:pt x="4658" y="2167"/>
                    </a:cubicBezTo>
                    <a:cubicBezTo>
                      <a:pt x="4544" y="1939"/>
                      <a:pt x="4326" y="1783"/>
                      <a:pt x="4118" y="1638"/>
                    </a:cubicBezTo>
                    <a:cubicBezTo>
                      <a:pt x="3247" y="1047"/>
                      <a:pt x="2324" y="538"/>
                      <a:pt x="1391" y="51"/>
                    </a:cubicBezTo>
                    <a:cubicBezTo>
                      <a:pt x="1323" y="17"/>
                      <a:pt x="1250" y="1"/>
                      <a:pt x="1177" y="1"/>
                    </a:cubicBezTo>
                    <a:close/>
                  </a:path>
                </a:pathLst>
              </a:custGeom>
              <a:solidFill>
                <a:srgbClr val="EA7F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499;p54">
                <a:extLst>
                  <a:ext uri="{FF2B5EF4-FFF2-40B4-BE49-F238E27FC236}">
                    <a16:creationId xmlns:a16="http://schemas.microsoft.com/office/drawing/2014/main" id="{9B9B3D99-F87B-4CD9-BA73-3037D4950502}"/>
                  </a:ext>
                </a:extLst>
              </p:cNvPr>
              <p:cNvSpPr/>
              <p:nvPr/>
            </p:nvSpPr>
            <p:spPr>
              <a:xfrm>
                <a:off x="5443927" y="2269783"/>
                <a:ext cx="248072" cy="323827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5540" extrusionOk="0">
                    <a:moveTo>
                      <a:pt x="665" y="1"/>
                    </a:moveTo>
                    <a:cubicBezTo>
                      <a:pt x="509" y="1"/>
                      <a:pt x="364" y="74"/>
                      <a:pt x="270" y="198"/>
                    </a:cubicBezTo>
                    <a:cubicBezTo>
                      <a:pt x="177" y="323"/>
                      <a:pt x="94" y="447"/>
                      <a:pt x="1" y="572"/>
                    </a:cubicBezTo>
                    <a:cubicBezTo>
                      <a:pt x="270" y="685"/>
                      <a:pt x="519" y="841"/>
                      <a:pt x="727" y="1049"/>
                    </a:cubicBezTo>
                    <a:cubicBezTo>
                      <a:pt x="1215" y="1567"/>
                      <a:pt x="1391" y="2303"/>
                      <a:pt x="1577" y="2999"/>
                    </a:cubicBezTo>
                    <a:cubicBezTo>
                      <a:pt x="1775" y="3683"/>
                      <a:pt x="2045" y="4420"/>
                      <a:pt x="2635" y="4814"/>
                    </a:cubicBezTo>
                    <a:lnTo>
                      <a:pt x="2231" y="4659"/>
                    </a:lnTo>
                    <a:lnTo>
                      <a:pt x="2231" y="4659"/>
                    </a:lnTo>
                    <a:cubicBezTo>
                      <a:pt x="2262" y="4814"/>
                      <a:pt x="2273" y="4980"/>
                      <a:pt x="2273" y="5136"/>
                    </a:cubicBezTo>
                    <a:cubicBezTo>
                      <a:pt x="2294" y="5094"/>
                      <a:pt x="2314" y="5063"/>
                      <a:pt x="2324" y="5021"/>
                    </a:cubicBezTo>
                    <a:cubicBezTo>
                      <a:pt x="2356" y="5187"/>
                      <a:pt x="2397" y="5364"/>
                      <a:pt x="2428" y="5540"/>
                    </a:cubicBezTo>
                    <a:cubicBezTo>
                      <a:pt x="2822" y="5156"/>
                      <a:pt x="3092" y="4648"/>
                      <a:pt x="3196" y="4108"/>
                    </a:cubicBezTo>
                    <a:cubicBezTo>
                      <a:pt x="3258" y="4254"/>
                      <a:pt x="3320" y="4399"/>
                      <a:pt x="3393" y="4544"/>
                    </a:cubicBezTo>
                    <a:cubicBezTo>
                      <a:pt x="3642" y="4046"/>
                      <a:pt x="3818" y="3527"/>
                      <a:pt x="3912" y="2978"/>
                    </a:cubicBezTo>
                    <a:cubicBezTo>
                      <a:pt x="4015" y="3040"/>
                      <a:pt x="4098" y="3133"/>
                      <a:pt x="4129" y="3248"/>
                    </a:cubicBezTo>
                    <a:cubicBezTo>
                      <a:pt x="4181" y="3040"/>
                      <a:pt x="4233" y="2812"/>
                      <a:pt x="4244" y="2605"/>
                    </a:cubicBezTo>
                    <a:cubicBezTo>
                      <a:pt x="4244" y="2449"/>
                      <a:pt x="4212" y="2303"/>
                      <a:pt x="4150" y="2169"/>
                    </a:cubicBezTo>
                    <a:cubicBezTo>
                      <a:pt x="4036" y="1941"/>
                      <a:pt x="3818" y="1785"/>
                      <a:pt x="3610" y="1640"/>
                    </a:cubicBezTo>
                    <a:cubicBezTo>
                      <a:pt x="2739" y="1049"/>
                      <a:pt x="1816" y="540"/>
                      <a:pt x="883" y="53"/>
                    </a:cubicBezTo>
                    <a:cubicBezTo>
                      <a:pt x="810" y="21"/>
                      <a:pt x="738" y="1"/>
                      <a:pt x="6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500;p54">
                <a:extLst>
                  <a:ext uri="{FF2B5EF4-FFF2-40B4-BE49-F238E27FC236}">
                    <a16:creationId xmlns:a16="http://schemas.microsoft.com/office/drawing/2014/main" id="{0A174FAB-3CFE-4113-BA9D-072A126A8640}"/>
                  </a:ext>
                </a:extLst>
              </p:cNvPr>
              <p:cNvSpPr/>
              <p:nvPr/>
            </p:nvSpPr>
            <p:spPr>
              <a:xfrm>
                <a:off x="5074688" y="2278317"/>
                <a:ext cx="523325" cy="495619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479" extrusionOk="0">
                    <a:moveTo>
                      <a:pt x="4576" y="0"/>
                    </a:moveTo>
                    <a:cubicBezTo>
                      <a:pt x="4202" y="0"/>
                      <a:pt x="3827" y="103"/>
                      <a:pt x="3507" y="301"/>
                    </a:cubicBezTo>
                    <a:lnTo>
                      <a:pt x="3475" y="394"/>
                    </a:lnTo>
                    <a:cubicBezTo>
                      <a:pt x="3193" y="259"/>
                      <a:pt x="2884" y="190"/>
                      <a:pt x="2575" y="190"/>
                    </a:cubicBezTo>
                    <a:cubicBezTo>
                      <a:pt x="2339" y="190"/>
                      <a:pt x="2102" y="230"/>
                      <a:pt x="1878" y="311"/>
                    </a:cubicBezTo>
                    <a:cubicBezTo>
                      <a:pt x="2065" y="394"/>
                      <a:pt x="2251" y="467"/>
                      <a:pt x="2438" y="539"/>
                    </a:cubicBezTo>
                    <a:cubicBezTo>
                      <a:pt x="2374" y="532"/>
                      <a:pt x="2309" y="528"/>
                      <a:pt x="2245" y="528"/>
                    </a:cubicBezTo>
                    <a:cubicBezTo>
                      <a:pt x="1694" y="528"/>
                      <a:pt x="1142" y="797"/>
                      <a:pt x="789" y="1224"/>
                    </a:cubicBezTo>
                    <a:cubicBezTo>
                      <a:pt x="986" y="1089"/>
                      <a:pt x="1204" y="986"/>
                      <a:pt x="1432" y="933"/>
                    </a:cubicBezTo>
                    <a:lnTo>
                      <a:pt x="1432" y="933"/>
                    </a:lnTo>
                    <a:cubicBezTo>
                      <a:pt x="831" y="1712"/>
                      <a:pt x="354" y="2593"/>
                      <a:pt x="1" y="3517"/>
                    </a:cubicBezTo>
                    <a:cubicBezTo>
                      <a:pt x="156" y="3517"/>
                      <a:pt x="312" y="3527"/>
                      <a:pt x="467" y="3527"/>
                    </a:cubicBezTo>
                    <a:cubicBezTo>
                      <a:pt x="167" y="4284"/>
                      <a:pt x="105" y="5124"/>
                      <a:pt x="291" y="5912"/>
                    </a:cubicBezTo>
                    <a:cubicBezTo>
                      <a:pt x="301" y="5965"/>
                      <a:pt x="312" y="6016"/>
                      <a:pt x="333" y="6058"/>
                    </a:cubicBezTo>
                    <a:cubicBezTo>
                      <a:pt x="343" y="5986"/>
                      <a:pt x="354" y="5912"/>
                      <a:pt x="374" y="5850"/>
                    </a:cubicBezTo>
                    <a:cubicBezTo>
                      <a:pt x="447" y="5560"/>
                      <a:pt x="603" y="5290"/>
                      <a:pt x="799" y="5073"/>
                    </a:cubicBezTo>
                    <a:lnTo>
                      <a:pt x="799" y="5073"/>
                    </a:lnTo>
                    <a:cubicBezTo>
                      <a:pt x="727" y="5363"/>
                      <a:pt x="665" y="5664"/>
                      <a:pt x="592" y="5954"/>
                    </a:cubicBezTo>
                    <a:cubicBezTo>
                      <a:pt x="582" y="5986"/>
                      <a:pt x="582" y="6006"/>
                      <a:pt x="571" y="6027"/>
                    </a:cubicBezTo>
                    <a:cubicBezTo>
                      <a:pt x="540" y="6151"/>
                      <a:pt x="509" y="6276"/>
                      <a:pt x="488" y="6400"/>
                    </a:cubicBezTo>
                    <a:cubicBezTo>
                      <a:pt x="457" y="6493"/>
                      <a:pt x="437" y="6597"/>
                      <a:pt x="405" y="6701"/>
                    </a:cubicBezTo>
                    <a:cubicBezTo>
                      <a:pt x="592" y="6701"/>
                      <a:pt x="768" y="6629"/>
                      <a:pt x="903" y="6504"/>
                    </a:cubicBezTo>
                    <a:cubicBezTo>
                      <a:pt x="955" y="6452"/>
                      <a:pt x="1007" y="6390"/>
                      <a:pt x="1048" y="6317"/>
                    </a:cubicBezTo>
                    <a:lnTo>
                      <a:pt x="1080" y="6255"/>
                    </a:lnTo>
                    <a:cubicBezTo>
                      <a:pt x="1080" y="6286"/>
                      <a:pt x="1080" y="6317"/>
                      <a:pt x="1090" y="6348"/>
                    </a:cubicBezTo>
                    <a:cubicBezTo>
                      <a:pt x="1100" y="6442"/>
                      <a:pt x="1121" y="6525"/>
                      <a:pt x="1142" y="6618"/>
                    </a:cubicBezTo>
                    <a:cubicBezTo>
                      <a:pt x="1308" y="7147"/>
                      <a:pt x="1702" y="7614"/>
                      <a:pt x="2210" y="7832"/>
                    </a:cubicBezTo>
                    <a:cubicBezTo>
                      <a:pt x="2179" y="7634"/>
                      <a:pt x="2138" y="7448"/>
                      <a:pt x="2096" y="7251"/>
                    </a:cubicBezTo>
                    <a:lnTo>
                      <a:pt x="2096" y="7251"/>
                    </a:lnTo>
                    <a:cubicBezTo>
                      <a:pt x="2470" y="7780"/>
                      <a:pt x="3051" y="8153"/>
                      <a:pt x="3683" y="8278"/>
                    </a:cubicBezTo>
                    <a:cubicBezTo>
                      <a:pt x="3652" y="8102"/>
                      <a:pt x="3621" y="7925"/>
                      <a:pt x="3579" y="7759"/>
                    </a:cubicBezTo>
                    <a:lnTo>
                      <a:pt x="3579" y="7728"/>
                    </a:lnTo>
                    <a:lnTo>
                      <a:pt x="3590" y="7738"/>
                    </a:lnTo>
                    <a:lnTo>
                      <a:pt x="3631" y="7780"/>
                    </a:lnTo>
                    <a:lnTo>
                      <a:pt x="3641" y="7780"/>
                    </a:lnTo>
                    <a:cubicBezTo>
                      <a:pt x="3694" y="7832"/>
                      <a:pt x="3745" y="7883"/>
                      <a:pt x="3807" y="7925"/>
                    </a:cubicBezTo>
                    <a:cubicBezTo>
                      <a:pt x="4202" y="8236"/>
                      <a:pt x="4689" y="8423"/>
                      <a:pt x="5197" y="8464"/>
                    </a:cubicBezTo>
                    <a:cubicBezTo>
                      <a:pt x="5239" y="8475"/>
                      <a:pt x="5280" y="8475"/>
                      <a:pt x="5322" y="8475"/>
                    </a:cubicBezTo>
                    <a:cubicBezTo>
                      <a:pt x="5363" y="8477"/>
                      <a:pt x="5405" y="8479"/>
                      <a:pt x="5447" y="8479"/>
                    </a:cubicBezTo>
                    <a:cubicBezTo>
                      <a:pt x="5780" y="8479"/>
                      <a:pt x="6118" y="8405"/>
                      <a:pt x="6421" y="8268"/>
                    </a:cubicBezTo>
                    <a:cubicBezTo>
                      <a:pt x="7366" y="7853"/>
                      <a:pt x="7988" y="6805"/>
                      <a:pt x="7915" y="5778"/>
                    </a:cubicBezTo>
                    <a:lnTo>
                      <a:pt x="7915" y="5778"/>
                    </a:lnTo>
                    <a:lnTo>
                      <a:pt x="8196" y="6369"/>
                    </a:lnTo>
                    <a:cubicBezTo>
                      <a:pt x="8537" y="5820"/>
                      <a:pt x="8662" y="5145"/>
                      <a:pt x="8548" y="4513"/>
                    </a:cubicBezTo>
                    <a:lnTo>
                      <a:pt x="8548" y="4513"/>
                    </a:lnTo>
                    <a:lnTo>
                      <a:pt x="8952" y="4668"/>
                    </a:lnTo>
                    <a:cubicBezTo>
                      <a:pt x="8362" y="4274"/>
                      <a:pt x="8092" y="3537"/>
                      <a:pt x="7894" y="2853"/>
                    </a:cubicBezTo>
                    <a:cubicBezTo>
                      <a:pt x="7708" y="2157"/>
                      <a:pt x="7532" y="1421"/>
                      <a:pt x="7044" y="903"/>
                    </a:cubicBezTo>
                    <a:cubicBezTo>
                      <a:pt x="6571" y="422"/>
                      <a:pt x="5896" y="223"/>
                      <a:pt x="5217" y="223"/>
                    </a:cubicBezTo>
                    <a:cubicBezTo>
                      <a:pt x="5001" y="223"/>
                      <a:pt x="4785" y="243"/>
                      <a:pt x="4575" y="280"/>
                    </a:cubicBezTo>
                    <a:cubicBezTo>
                      <a:pt x="4710" y="197"/>
                      <a:pt x="4845" y="124"/>
                      <a:pt x="4980" y="41"/>
                    </a:cubicBezTo>
                    <a:cubicBezTo>
                      <a:pt x="4847" y="14"/>
                      <a:pt x="4712" y="0"/>
                      <a:pt x="45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501;p54">
                <a:extLst>
                  <a:ext uri="{FF2B5EF4-FFF2-40B4-BE49-F238E27FC236}">
                    <a16:creationId xmlns:a16="http://schemas.microsoft.com/office/drawing/2014/main" id="{C4BB2B7B-95C0-484E-9C92-974457453083}"/>
                  </a:ext>
                </a:extLst>
              </p:cNvPr>
              <p:cNvSpPr/>
              <p:nvPr/>
            </p:nvSpPr>
            <p:spPr>
              <a:xfrm>
                <a:off x="5409382" y="2529718"/>
                <a:ext cx="117080" cy="156536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678" extrusionOk="0">
                    <a:moveTo>
                      <a:pt x="652" y="0"/>
                    </a:moveTo>
                    <a:cubicBezTo>
                      <a:pt x="612" y="0"/>
                      <a:pt x="571" y="44"/>
                      <a:pt x="602" y="76"/>
                    </a:cubicBezTo>
                    <a:cubicBezTo>
                      <a:pt x="820" y="304"/>
                      <a:pt x="1038" y="533"/>
                      <a:pt x="1266" y="751"/>
                    </a:cubicBezTo>
                    <a:cubicBezTo>
                      <a:pt x="1401" y="896"/>
                      <a:pt x="1567" y="1041"/>
                      <a:pt x="1691" y="1207"/>
                    </a:cubicBezTo>
                    <a:cubicBezTo>
                      <a:pt x="1598" y="1176"/>
                      <a:pt x="1495" y="1155"/>
                      <a:pt x="1391" y="1155"/>
                    </a:cubicBezTo>
                    <a:cubicBezTo>
                      <a:pt x="1364" y="1153"/>
                      <a:pt x="1337" y="1153"/>
                      <a:pt x="1310" y="1153"/>
                    </a:cubicBezTo>
                    <a:cubicBezTo>
                      <a:pt x="1181" y="1153"/>
                      <a:pt x="1053" y="1171"/>
                      <a:pt x="924" y="1197"/>
                    </a:cubicBezTo>
                    <a:cubicBezTo>
                      <a:pt x="654" y="1259"/>
                      <a:pt x="384" y="1394"/>
                      <a:pt x="208" y="1602"/>
                    </a:cubicBezTo>
                    <a:cubicBezTo>
                      <a:pt x="42" y="1798"/>
                      <a:pt x="1" y="2079"/>
                      <a:pt x="156" y="2286"/>
                    </a:cubicBezTo>
                    <a:cubicBezTo>
                      <a:pt x="291" y="2483"/>
                      <a:pt x="540" y="2607"/>
                      <a:pt x="768" y="2660"/>
                    </a:cubicBezTo>
                    <a:cubicBezTo>
                      <a:pt x="835" y="2671"/>
                      <a:pt x="903" y="2677"/>
                      <a:pt x="972" y="2677"/>
                    </a:cubicBezTo>
                    <a:cubicBezTo>
                      <a:pt x="1148" y="2677"/>
                      <a:pt x="1327" y="2638"/>
                      <a:pt x="1484" y="2556"/>
                    </a:cubicBezTo>
                    <a:cubicBezTo>
                      <a:pt x="1806" y="2390"/>
                      <a:pt x="2002" y="2016"/>
                      <a:pt x="1982" y="1664"/>
                    </a:cubicBezTo>
                    <a:cubicBezTo>
                      <a:pt x="1982" y="1643"/>
                      <a:pt x="1982" y="1622"/>
                      <a:pt x="1992" y="1602"/>
                    </a:cubicBezTo>
                    <a:cubicBezTo>
                      <a:pt x="1992" y="1508"/>
                      <a:pt x="1951" y="1415"/>
                      <a:pt x="1889" y="1342"/>
                    </a:cubicBezTo>
                    <a:cubicBezTo>
                      <a:pt x="1774" y="1104"/>
                      <a:pt x="1557" y="917"/>
                      <a:pt x="1380" y="730"/>
                    </a:cubicBezTo>
                    <a:cubicBezTo>
                      <a:pt x="1142" y="491"/>
                      <a:pt x="914" y="253"/>
                      <a:pt x="685" y="14"/>
                    </a:cubicBezTo>
                    <a:cubicBezTo>
                      <a:pt x="676" y="4"/>
                      <a:pt x="664" y="0"/>
                      <a:pt x="6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502;p54">
                <a:extLst>
                  <a:ext uri="{FF2B5EF4-FFF2-40B4-BE49-F238E27FC236}">
                    <a16:creationId xmlns:a16="http://schemas.microsoft.com/office/drawing/2014/main" id="{005F2EEF-8A0F-41B3-8426-FF7283D0D6D5}"/>
                  </a:ext>
                </a:extLst>
              </p:cNvPr>
              <p:cNvSpPr/>
              <p:nvPr/>
            </p:nvSpPr>
            <p:spPr>
              <a:xfrm>
                <a:off x="5271144" y="2639023"/>
                <a:ext cx="242403" cy="101883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743" extrusionOk="0">
                    <a:moveTo>
                      <a:pt x="59" y="1"/>
                    </a:moveTo>
                    <a:cubicBezTo>
                      <a:pt x="31" y="1"/>
                      <a:pt x="1" y="19"/>
                      <a:pt x="1" y="53"/>
                    </a:cubicBezTo>
                    <a:cubicBezTo>
                      <a:pt x="11" y="416"/>
                      <a:pt x="374" y="613"/>
                      <a:pt x="695" y="665"/>
                    </a:cubicBezTo>
                    <a:cubicBezTo>
                      <a:pt x="851" y="686"/>
                      <a:pt x="1007" y="675"/>
                      <a:pt x="1163" y="696"/>
                    </a:cubicBezTo>
                    <a:cubicBezTo>
                      <a:pt x="1338" y="717"/>
                      <a:pt x="1453" y="820"/>
                      <a:pt x="1525" y="976"/>
                    </a:cubicBezTo>
                    <a:cubicBezTo>
                      <a:pt x="1587" y="1122"/>
                      <a:pt x="1629" y="1277"/>
                      <a:pt x="1723" y="1412"/>
                    </a:cubicBezTo>
                    <a:cubicBezTo>
                      <a:pt x="1806" y="1516"/>
                      <a:pt x="1909" y="1599"/>
                      <a:pt x="2023" y="1650"/>
                    </a:cubicBezTo>
                    <a:cubicBezTo>
                      <a:pt x="2156" y="1714"/>
                      <a:pt x="2297" y="1742"/>
                      <a:pt x="2437" y="1742"/>
                    </a:cubicBezTo>
                    <a:cubicBezTo>
                      <a:pt x="2570" y="1742"/>
                      <a:pt x="2701" y="1717"/>
                      <a:pt x="2822" y="1671"/>
                    </a:cubicBezTo>
                    <a:cubicBezTo>
                      <a:pt x="3102" y="1567"/>
                      <a:pt x="3330" y="1380"/>
                      <a:pt x="3528" y="1173"/>
                    </a:cubicBezTo>
                    <a:cubicBezTo>
                      <a:pt x="3600" y="1261"/>
                      <a:pt x="3706" y="1306"/>
                      <a:pt x="3814" y="1306"/>
                    </a:cubicBezTo>
                    <a:cubicBezTo>
                      <a:pt x="3922" y="1306"/>
                      <a:pt x="4030" y="1261"/>
                      <a:pt x="4108" y="1173"/>
                    </a:cubicBezTo>
                    <a:cubicBezTo>
                      <a:pt x="4147" y="1135"/>
                      <a:pt x="4110" y="1096"/>
                      <a:pt x="4072" y="1096"/>
                    </a:cubicBezTo>
                    <a:cubicBezTo>
                      <a:pt x="4059" y="1096"/>
                      <a:pt x="4046" y="1100"/>
                      <a:pt x="4035" y="1111"/>
                    </a:cubicBezTo>
                    <a:cubicBezTo>
                      <a:pt x="3972" y="1174"/>
                      <a:pt x="3896" y="1204"/>
                      <a:pt x="3820" y="1204"/>
                    </a:cubicBezTo>
                    <a:cubicBezTo>
                      <a:pt x="3723" y="1204"/>
                      <a:pt x="3628" y="1153"/>
                      <a:pt x="3569" y="1059"/>
                    </a:cubicBezTo>
                    <a:cubicBezTo>
                      <a:pt x="3560" y="1045"/>
                      <a:pt x="3546" y="1039"/>
                      <a:pt x="3532" y="1039"/>
                    </a:cubicBezTo>
                    <a:cubicBezTo>
                      <a:pt x="3515" y="1039"/>
                      <a:pt x="3498" y="1048"/>
                      <a:pt x="3486" y="1059"/>
                    </a:cubicBezTo>
                    <a:cubicBezTo>
                      <a:pt x="3268" y="1308"/>
                      <a:pt x="2988" y="1546"/>
                      <a:pt x="2656" y="1619"/>
                    </a:cubicBezTo>
                    <a:cubicBezTo>
                      <a:pt x="2591" y="1633"/>
                      <a:pt x="2524" y="1641"/>
                      <a:pt x="2456" y="1641"/>
                    </a:cubicBezTo>
                    <a:cubicBezTo>
                      <a:pt x="2275" y="1641"/>
                      <a:pt x="2091" y="1590"/>
                      <a:pt x="1940" y="1484"/>
                    </a:cubicBezTo>
                    <a:cubicBezTo>
                      <a:pt x="1826" y="1401"/>
                      <a:pt x="1753" y="1277"/>
                      <a:pt x="1702" y="1142"/>
                    </a:cubicBezTo>
                    <a:cubicBezTo>
                      <a:pt x="1650" y="1007"/>
                      <a:pt x="1598" y="873"/>
                      <a:pt x="1504" y="758"/>
                    </a:cubicBezTo>
                    <a:cubicBezTo>
                      <a:pt x="1308" y="530"/>
                      <a:pt x="997" y="603"/>
                      <a:pt x="727" y="561"/>
                    </a:cubicBezTo>
                    <a:cubicBezTo>
                      <a:pt x="446" y="530"/>
                      <a:pt x="114" y="364"/>
                      <a:pt x="104" y="43"/>
                    </a:cubicBezTo>
                    <a:cubicBezTo>
                      <a:pt x="104" y="14"/>
                      <a:pt x="83" y="1"/>
                      <a:pt x="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503;p54">
                <a:extLst>
                  <a:ext uri="{FF2B5EF4-FFF2-40B4-BE49-F238E27FC236}">
                    <a16:creationId xmlns:a16="http://schemas.microsoft.com/office/drawing/2014/main" id="{69DA4C75-B766-4553-A6EA-28D92B922AB5}"/>
                  </a:ext>
                </a:extLst>
              </p:cNvPr>
              <p:cNvSpPr/>
              <p:nvPr/>
            </p:nvSpPr>
            <p:spPr>
              <a:xfrm>
                <a:off x="5268397" y="2512182"/>
                <a:ext cx="48282" cy="43898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51" extrusionOk="0">
                    <a:moveTo>
                      <a:pt x="437" y="1"/>
                    </a:moveTo>
                    <a:cubicBezTo>
                      <a:pt x="223" y="1"/>
                      <a:pt x="1" y="163"/>
                      <a:pt x="37" y="418"/>
                    </a:cubicBezTo>
                    <a:cubicBezTo>
                      <a:pt x="37" y="429"/>
                      <a:pt x="48" y="449"/>
                      <a:pt x="48" y="470"/>
                    </a:cubicBezTo>
                    <a:cubicBezTo>
                      <a:pt x="92" y="630"/>
                      <a:pt x="257" y="751"/>
                      <a:pt x="421" y="751"/>
                    </a:cubicBezTo>
                    <a:cubicBezTo>
                      <a:pt x="449" y="751"/>
                      <a:pt x="477" y="747"/>
                      <a:pt x="504" y="740"/>
                    </a:cubicBezTo>
                    <a:cubicBezTo>
                      <a:pt x="701" y="687"/>
                      <a:pt x="825" y="470"/>
                      <a:pt x="784" y="273"/>
                    </a:cubicBezTo>
                    <a:cubicBezTo>
                      <a:pt x="737" y="83"/>
                      <a:pt x="589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504;p54">
                <a:extLst>
                  <a:ext uri="{FF2B5EF4-FFF2-40B4-BE49-F238E27FC236}">
                    <a16:creationId xmlns:a16="http://schemas.microsoft.com/office/drawing/2014/main" id="{F25A6BEC-7A85-49D3-BD48-479463338874}"/>
                  </a:ext>
                </a:extLst>
              </p:cNvPr>
              <p:cNvSpPr/>
              <p:nvPr/>
            </p:nvSpPr>
            <p:spPr>
              <a:xfrm>
                <a:off x="5459417" y="2484885"/>
                <a:ext cx="48282" cy="43372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42" extrusionOk="0">
                    <a:moveTo>
                      <a:pt x="430" y="1"/>
                    </a:moveTo>
                    <a:cubicBezTo>
                      <a:pt x="218" y="1"/>
                      <a:pt x="1" y="160"/>
                      <a:pt x="37" y="408"/>
                    </a:cubicBezTo>
                    <a:cubicBezTo>
                      <a:pt x="37" y="428"/>
                      <a:pt x="37" y="439"/>
                      <a:pt x="47" y="460"/>
                    </a:cubicBezTo>
                    <a:cubicBezTo>
                      <a:pt x="91" y="626"/>
                      <a:pt x="254" y="741"/>
                      <a:pt x="416" y="741"/>
                    </a:cubicBezTo>
                    <a:cubicBezTo>
                      <a:pt x="445" y="741"/>
                      <a:pt x="475" y="737"/>
                      <a:pt x="503" y="730"/>
                    </a:cubicBezTo>
                    <a:cubicBezTo>
                      <a:pt x="701" y="688"/>
                      <a:pt x="825" y="460"/>
                      <a:pt x="784" y="273"/>
                    </a:cubicBezTo>
                    <a:cubicBezTo>
                      <a:pt x="732" y="83"/>
                      <a:pt x="582" y="1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505;p54">
                <a:extLst>
                  <a:ext uri="{FF2B5EF4-FFF2-40B4-BE49-F238E27FC236}">
                    <a16:creationId xmlns:a16="http://schemas.microsoft.com/office/drawing/2014/main" id="{28544E6B-86FD-4E7C-9DE0-187AEA6CF3C0}"/>
                  </a:ext>
                </a:extLst>
              </p:cNvPr>
              <p:cNvSpPr/>
              <p:nvPr/>
            </p:nvSpPr>
            <p:spPr>
              <a:xfrm>
                <a:off x="5221460" y="2423219"/>
                <a:ext cx="73358" cy="5155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882" extrusionOk="0">
                    <a:moveTo>
                      <a:pt x="975" y="0"/>
                    </a:moveTo>
                    <a:cubicBezTo>
                      <a:pt x="768" y="0"/>
                      <a:pt x="560" y="73"/>
                      <a:pt x="394" y="187"/>
                    </a:cubicBezTo>
                    <a:cubicBezTo>
                      <a:pt x="208" y="322"/>
                      <a:pt x="72" y="529"/>
                      <a:pt x="21" y="768"/>
                    </a:cubicBezTo>
                    <a:cubicBezTo>
                      <a:pt x="0" y="819"/>
                      <a:pt x="52" y="872"/>
                      <a:pt x="104" y="882"/>
                    </a:cubicBezTo>
                    <a:lnTo>
                      <a:pt x="125" y="882"/>
                    </a:lnTo>
                    <a:cubicBezTo>
                      <a:pt x="176" y="882"/>
                      <a:pt x="208" y="840"/>
                      <a:pt x="218" y="789"/>
                    </a:cubicBezTo>
                    <a:cubicBezTo>
                      <a:pt x="311" y="436"/>
                      <a:pt x="633" y="208"/>
                      <a:pt x="975" y="208"/>
                    </a:cubicBezTo>
                    <a:cubicBezTo>
                      <a:pt x="1017" y="208"/>
                      <a:pt x="1058" y="218"/>
                      <a:pt x="1110" y="218"/>
                    </a:cubicBezTo>
                    <a:lnTo>
                      <a:pt x="1120" y="218"/>
                    </a:lnTo>
                    <a:cubicBezTo>
                      <a:pt x="1234" y="218"/>
                      <a:pt x="1255" y="42"/>
                      <a:pt x="1130" y="21"/>
                    </a:cubicBezTo>
                    <a:cubicBezTo>
                      <a:pt x="1079" y="10"/>
                      <a:pt x="1027" y="0"/>
                      <a:pt x="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506;p54">
                <a:extLst>
                  <a:ext uri="{FF2B5EF4-FFF2-40B4-BE49-F238E27FC236}">
                    <a16:creationId xmlns:a16="http://schemas.microsoft.com/office/drawing/2014/main" id="{5983FF85-2BBB-47A9-BBF4-2ADAD176BAB7}"/>
                  </a:ext>
                </a:extLst>
              </p:cNvPr>
              <p:cNvSpPr/>
              <p:nvPr/>
            </p:nvSpPr>
            <p:spPr>
              <a:xfrm>
                <a:off x="5442700" y="2397091"/>
                <a:ext cx="63772" cy="37702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45" extrusionOk="0">
                    <a:moveTo>
                      <a:pt x="302" y="1"/>
                    </a:moveTo>
                    <a:cubicBezTo>
                      <a:pt x="291" y="1"/>
                      <a:pt x="271" y="1"/>
                      <a:pt x="261" y="12"/>
                    </a:cubicBezTo>
                    <a:cubicBezTo>
                      <a:pt x="136" y="22"/>
                      <a:pt x="42" y="105"/>
                      <a:pt x="22" y="219"/>
                    </a:cubicBezTo>
                    <a:cubicBezTo>
                      <a:pt x="1" y="271"/>
                      <a:pt x="53" y="333"/>
                      <a:pt x="105" y="333"/>
                    </a:cubicBezTo>
                    <a:lnTo>
                      <a:pt x="125" y="333"/>
                    </a:lnTo>
                    <a:cubicBezTo>
                      <a:pt x="178" y="333"/>
                      <a:pt x="208" y="302"/>
                      <a:pt x="219" y="250"/>
                    </a:cubicBezTo>
                    <a:lnTo>
                      <a:pt x="229" y="240"/>
                    </a:lnTo>
                    <a:cubicBezTo>
                      <a:pt x="240" y="219"/>
                      <a:pt x="240" y="219"/>
                      <a:pt x="261" y="219"/>
                    </a:cubicBezTo>
                    <a:cubicBezTo>
                      <a:pt x="271" y="208"/>
                      <a:pt x="291" y="208"/>
                      <a:pt x="302" y="208"/>
                    </a:cubicBezTo>
                    <a:cubicBezTo>
                      <a:pt x="323" y="208"/>
                      <a:pt x="344" y="208"/>
                      <a:pt x="364" y="219"/>
                    </a:cubicBezTo>
                    <a:cubicBezTo>
                      <a:pt x="437" y="229"/>
                      <a:pt x="510" y="261"/>
                      <a:pt x="572" y="302"/>
                    </a:cubicBezTo>
                    <a:cubicBezTo>
                      <a:pt x="696" y="374"/>
                      <a:pt x="810" y="478"/>
                      <a:pt x="893" y="603"/>
                    </a:cubicBezTo>
                    <a:cubicBezTo>
                      <a:pt x="914" y="634"/>
                      <a:pt x="945" y="644"/>
                      <a:pt x="976" y="644"/>
                    </a:cubicBezTo>
                    <a:cubicBezTo>
                      <a:pt x="997" y="644"/>
                      <a:pt x="1017" y="634"/>
                      <a:pt x="1038" y="623"/>
                    </a:cubicBezTo>
                    <a:cubicBezTo>
                      <a:pt x="1080" y="582"/>
                      <a:pt x="1090" y="520"/>
                      <a:pt x="1059" y="478"/>
                    </a:cubicBezTo>
                    <a:cubicBezTo>
                      <a:pt x="934" y="302"/>
                      <a:pt x="779" y="167"/>
                      <a:pt x="593" y="84"/>
                    </a:cubicBezTo>
                    <a:cubicBezTo>
                      <a:pt x="499" y="42"/>
                      <a:pt x="406" y="1"/>
                      <a:pt x="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507;p54">
                <a:extLst>
                  <a:ext uri="{FF2B5EF4-FFF2-40B4-BE49-F238E27FC236}">
                    <a16:creationId xmlns:a16="http://schemas.microsoft.com/office/drawing/2014/main" id="{239CEA8C-A112-4460-A069-C68DD8A1689C}"/>
                  </a:ext>
                </a:extLst>
              </p:cNvPr>
              <p:cNvSpPr/>
              <p:nvPr/>
            </p:nvSpPr>
            <p:spPr>
              <a:xfrm>
                <a:off x="4976489" y="2277557"/>
                <a:ext cx="259588" cy="339141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5802" extrusionOk="0">
                    <a:moveTo>
                      <a:pt x="3101" y="0"/>
                    </a:moveTo>
                    <a:cubicBezTo>
                      <a:pt x="2988" y="0"/>
                      <a:pt x="2874" y="39"/>
                      <a:pt x="2780" y="117"/>
                    </a:cubicBezTo>
                    <a:cubicBezTo>
                      <a:pt x="1992" y="801"/>
                      <a:pt x="1193" y="1497"/>
                      <a:pt x="488" y="2274"/>
                    </a:cubicBezTo>
                    <a:cubicBezTo>
                      <a:pt x="312" y="2461"/>
                      <a:pt x="135" y="2668"/>
                      <a:pt x="83" y="2917"/>
                    </a:cubicBezTo>
                    <a:cubicBezTo>
                      <a:pt x="0" y="3270"/>
                      <a:pt x="176" y="3633"/>
                      <a:pt x="342" y="3965"/>
                    </a:cubicBezTo>
                    <a:cubicBezTo>
                      <a:pt x="353" y="3841"/>
                      <a:pt x="405" y="3726"/>
                      <a:pt x="498" y="3643"/>
                    </a:cubicBezTo>
                    <a:cubicBezTo>
                      <a:pt x="716" y="4152"/>
                      <a:pt x="1006" y="4629"/>
                      <a:pt x="1359" y="5054"/>
                    </a:cubicBezTo>
                    <a:lnTo>
                      <a:pt x="1453" y="4588"/>
                    </a:lnTo>
                    <a:cubicBezTo>
                      <a:pt x="1670" y="5086"/>
                      <a:pt x="2044" y="5521"/>
                      <a:pt x="2511" y="5801"/>
                    </a:cubicBezTo>
                    <a:cubicBezTo>
                      <a:pt x="2511" y="5625"/>
                      <a:pt x="2500" y="5448"/>
                      <a:pt x="2500" y="5272"/>
                    </a:cubicBezTo>
                    <a:lnTo>
                      <a:pt x="2500" y="5272"/>
                    </a:lnTo>
                    <a:cubicBezTo>
                      <a:pt x="2594" y="5438"/>
                      <a:pt x="2749" y="5563"/>
                      <a:pt x="2926" y="5625"/>
                    </a:cubicBezTo>
                    <a:cubicBezTo>
                      <a:pt x="2863" y="5365"/>
                      <a:pt x="3009" y="5106"/>
                      <a:pt x="3133" y="4857"/>
                    </a:cubicBezTo>
                    <a:cubicBezTo>
                      <a:pt x="3590" y="3882"/>
                      <a:pt x="3527" y="2741"/>
                      <a:pt x="3424" y="1663"/>
                    </a:cubicBezTo>
                    <a:cubicBezTo>
                      <a:pt x="3413" y="1559"/>
                      <a:pt x="3413" y="1434"/>
                      <a:pt x="3496" y="1382"/>
                    </a:cubicBezTo>
                    <a:cubicBezTo>
                      <a:pt x="3529" y="1363"/>
                      <a:pt x="3570" y="1355"/>
                      <a:pt x="3615" y="1355"/>
                    </a:cubicBezTo>
                    <a:cubicBezTo>
                      <a:pt x="3640" y="1355"/>
                      <a:pt x="3667" y="1358"/>
                      <a:pt x="3693" y="1361"/>
                    </a:cubicBezTo>
                    <a:cubicBezTo>
                      <a:pt x="3776" y="1372"/>
                      <a:pt x="3859" y="1393"/>
                      <a:pt x="3942" y="1403"/>
                    </a:cubicBezTo>
                    <a:cubicBezTo>
                      <a:pt x="3958" y="1404"/>
                      <a:pt x="3974" y="1405"/>
                      <a:pt x="3989" y="1405"/>
                    </a:cubicBezTo>
                    <a:cubicBezTo>
                      <a:pt x="4189" y="1405"/>
                      <a:pt x="4372" y="1284"/>
                      <a:pt x="4440" y="1092"/>
                    </a:cubicBezTo>
                    <a:cubicBezTo>
                      <a:pt x="4118" y="750"/>
                      <a:pt x="3776" y="428"/>
                      <a:pt x="3413" y="117"/>
                    </a:cubicBezTo>
                    <a:cubicBezTo>
                      <a:pt x="3325" y="39"/>
                      <a:pt x="3213" y="0"/>
                      <a:pt x="3101" y="0"/>
                    </a:cubicBezTo>
                    <a:close/>
                  </a:path>
                </a:pathLst>
              </a:custGeom>
              <a:solidFill>
                <a:srgbClr val="EA7F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508;p54">
                <a:extLst>
                  <a:ext uri="{FF2B5EF4-FFF2-40B4-BE49-F238E27FC236}">
                    <a16:creationId xmlns:a16="http://schemas.microsoft.com/office/drawing/2014/main" id="{CE4994D1-3606-4E66-BB21-6E2C4B46CA46}"/>
                  </a:ext>
                </a:extLst>
              </p:cNvPr>
              <p:cNvSpPr/>
              <p:nvPr/>
            </p:nvSpPr>
            <p:spPr>
              <a:xfrm>
                <a:off x="4980113" y="2277674"/>
                <a:ext cx="255963" cy="339024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5800" extrusionOk="0">
                    <a:moveTo>
                      <a:pt x="3040" y="1"/>
                    </a:moveTo>
                    <a:cubicBezTo>
                      <a:pt x="2926" y="1"/>
                      <a:pt x="2811" y="42"/>
                      <a:pt x="2718" y="115"/>
                    </a:cubicBezTo>
                    <a:cubicBezTo>
                      <a:pt x="1930" y="799"/>
                      <a:pt x="1131" y="1495"/>
                      <a:pt x="426" y="2272"/>
                    </a:cubicBezTo>
                    <a:cubicBezTo>
                      <a:pt x="250" y="2459"/>
                      <a:pt x="73" y="2666"/>
                      <a:pt x="21" y="2915"/>
                    </a:cubicBezTo>
                    <a:cubicBezTo>
                      <a:pt x="11" y="2978"/>
                      <a:pt x="1" y="3040"/>
                      <a:pt x="1" y="3102"/>
                    </a:cubicBezTo>
                    <a:cubicBezTo>
                      <a:pt x="1" y="3392"/>
                      <a:pt x="146" y="3694"/>
                      <a:pt x="280" y="3963"/>
                    </a:cubicBezTo>
                    <a:cubicBezTo>
                      <a:pt x="291" y="3839"/>
                      <a:pt x="343" y="3724"/>
                      <a:pt x="436" y="3641"/>
                    </a:cubicBezTo>
                    <a:cubicBezTo>
                      <a:pt x="654" y="4150"/>
                      <a:pt x="944" y="4627"/>
                      <a:pt x="1297" y="5052"/>
                    </a:cubicBezTo>
                    <a:lnTo>
                      <a:pt x="1391" y="4586"/>
                    </a:lnTo>
                    <a:cubicBezTo>
                      <a:pt x="1608" y="5084"/>
                      <a:pt x="1982" y="5519"/>
                      <a:pt x="2449" y="5799"/>
                    </a:cubicBezTo>
                    <a:cubicBezTo>
                      <a:pt x="2449" y="5623"/>
                      <a:pt x="2438" y="5446"/>
                      <a:pt x="2438" y="5270"/>
                    </a:cubicBezTo>
                    <a:lnTo>
                      <a:pt x="2438" y="5270"/>
                    </a:lnTo>
                    <a:cubicBezTo>
                      <a:pt x="2532" y="5436"/>
                      <a:pt x="2687" y="5561"/>
                      <a:pt x="2864" y="5623"/>
                    </a:cubicBezTo>
                    <a:cubicBezTo>
                      <a:pt x="2853" y="5582"/>
                      <a:pt x="2853" y="5540"/>
                      <a:pt x="2853" y="5488"/>
                    </a:cubicBezTo>
                    <a:cubicBezTo>
                      <a:pt x="2853" y="5280"/>
                      <a:pt x="2967" y="5063"/>
                      <a:pt x="3071" y="4855"/>
                    </a:cubicBezTo>
                    <a:cubicBezTo>
                      <a:pt x="3351" y="4254"/>
                      <a:pt x="3434" y="3600"/>
                      <a:pt x="3434" y="2936"/>
                    </a:cubicBezTo>
                    <a:cubicBezTo>
                      <a:pt x="3434" y="2511"/>
                      <a:pt x="3403" y="2076"/>
                      <a:pt x="3362" y="1661"/>
                    </a:cubicBezTo>
                    <a:cubicBezTo>
                      <a:pt x="3362" y="1629"/>
                      <a:pt x="3351" y="1608"/>
                      <a:pt x="3351" y="1578"/>
                    </a:cubicBezTo>
                    <a:cubicBezTo>
                      <a:pt x="3351" y="1505"/>
                      <a:pt x="3372" y="1422"/>
                      <a:pt x="3434" y="1380"/>
                    </a:cubicBezTo>
                    <a:cubicBezTo>
                      <a:pt x="3465" y="1359"/>
                      <a:pt x="3507" y="1359"/>
                      <a:pt x="3537" y="1359"/>
                    </a:cubicBezTo>
                    <a:lnTo>
                      <a:pt x="3631" y="1359"/>
                    </a:lnTo>
                    <a:cubicBezTo>
                      <a:pt x="3714" y="1370"/>
                      <a:pt x="3797" y="1391"/>
                      <a:pt x="3880" y="1401"/>
                    </a:cubicBezTo>
                    <a:lnTo>
                      <a:pt x="3942" y="1401"/>
                    </a:lnTo>
                    <a:cubicBezTo>
                      <a:pt x="4129" y="1401"/>
                      <a:pt x="4305" y="1276"/>
                      <a:pt x="4378" y="1090"/>
                    </a:cubicBezTo>
                    <a:cubicBezTo>
                      <a:pt x="4201" y="903"/>
                      <a:pt x="4015" y="716"/>
                      <a:pt x="3828" y="540"/>
                    </a:cubicBezTo>
                    <a:cubicBezTo>
                      <a:pt x="3776" y="488"/>
                      <a:pt x="3724" y="447"/>
                      <a:pt x="3673" y="395"/>
                    </a:cubicBezTo>
                    <a:cubicBezTo>
                      <a:pt x="3631" y="364"/>
                      <a:pt x="3600" y="333"/>
                      <a:pt x="3569" y="301"/>
                    </a:cubicBezTo>
                    <a:lnTo>
                      <a:pt x="3351" y="115"/>
                    </a:lnTo>
                    <a:cubicBezTo>
                      <a:pt x="3258" y="42"/>
                      <a:pt x="3154" y="1"/>
                      <a:pt x="30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509;p54">
                <a:extLst>
                  <a:ext uri="{FF2B5EF4-FFF2-40B4-BE49-F238E27FC236}">
                    <a16:creationId xmlns:a16="http://schemas.microsoft.com/office/drawing/2014/main" id="{6775CCBB-3F67-4E7A-ACB3-BE7C863D872D}"/>
                  </a:ext>
                </a:extLst>
              </p:cNvPr>
              <p:cNvSpPr/>
              <p:nvPr/>
            </p:nvSpPr>
            <p:spPr>
              <a:xfrm>
                <a:off x="4233745" y="2946420"/>
                <a:ext cx="453591" cy="586454"/>
              </a:xfrm>
              <a:custGeom>
                <a:avLst/>
                <a:gdLst/>
                <a:ahLst/>
                <a:cxnLst/>
                <a:rect l="l" t="t" r="r" b="b"/>
                <a:pathLst>
                  <a:path w="7760" h="10033" extrusionOk="0">
                    <a:moveTo>
                      <a:pt x="4471" y="1"/>
                    </a:moveTo>
                    <a:cubicBezTo>
                      <a:pt x="4170" y="987"/>
                      <a:pt x="3579" y="1889"/>
                      <a:pt x="2791" y="2564"/>
                    </a:cubicBezTo>
                    <a:cubicBezTo>
                      <a:pt x="2397" y="2905"/>
                      <a:pt x="1950" y="3186"/>
                      <a:pt x="1629" y="3601"/>
                    </a:cubicBezTo>
                    <a:cubicBezTo>
                      <a:pt x="1328" y="3984"/>
                      <a:pt x="1152" y="4472"/>
                      <a:pt x="986" y="4939"/>
                    </a:cubicBezTo>
                    <a:cubicBezTo>
                      <a:pt x="550" y="6153"/>
                      <a:pt x="115" y="7387"/>
                      <a:pt x="21" y="8673"/>
                    </a:cubicBezTo>
                    <a:cubicBezTo>
                      <a:pt x="11" y="8829"/>
                      <a:pt x="0" y="8984"/>
                      <a:pt x="62" y="9129"/>
                    </a:cubicBezTo>
                    <a:cubicBezTo>
                      <a:pt x="166" y="9357"/>
                      <a:pt x="426" y="9482"/>
                      <a:pt x="654" y="9576"/>
                    </a:cubicBezTo>
                    <a:cubicBezTo>
                      <a:pt x="1173" y="9804"/>
                      <a:pt x="1712" y="10021"/>
                      <a:pt x="2272" y="10032"/>
                    </a:cubicBezTo>
                    <a:cubicBezTo>
                      <a:pt x="2283" y="10032"/>
                      <a:pt x="2293" y="10032"/>
                      <a:pt x="2304" y="10032"/>
                    </a:cubicBezTo>
                    <a:cubicBezTo>
                      <a:pt x="2864" y="10032"/>
                      <a:pt x="3448" y="9774"/>
                      <a:pt x="3683" y="9274"/>
                    </a:cubicBezTo>
                    <a:cubicBezTo>
                      <a:pt x="3849" y="8891"/>
                      <a:pt x="3787" y="8435"/>
                      <a:pt x="3558" y="8092"/>
                    </a:cubicBezTo>
                    <a:cubicBezTo>
                      <a:pt x="3330" y="7739"/>
                      <a:pt x="2957" y="7511"/>
                      <a:pt x="2552" y="7407"/>
                    </a:cubicBezTo>
                    <a:cubicBezTo>
                      <a:pt x="2542" y="6256"/>
                      <a:pt x="3351" y="5146"/>
                      <a:pt x="4440" y="4804"/>
                    </a:cubicBezTo>
                    <a:cubicBezTo>
                      <a:pt x="4813" y="4680"/>
                      <a:pt x="5239" y="4638"/>
                      <a:pt x="5550" y="4399"/>
                    </a:cubicBezTo>
                    <a:cubicBezTo>
                      <a:pt x="5705" y="4265"/>
                      <a:pt x="5830" y="4099"/>
                      <a:pt x="5965" y="3943"/>
                    </a:cubicBezTo>
                    <a:cubicBezTo>
                      <a:pt x="6452" y="3403"/>
                      <a:pt x="7116" y="3061"/>
                      <a:pt x="7759" y="2729"/>
                    </a:cubicBezTo>
                    <a:lnTo>
                      <a:pt x="44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510;p54">
                <a:extLst>
                  <a:ext uri="{FF2B5EF4-FFF2-40B4-BE49-F238E27FC236}">
                    <a16:creationId xmlns:a16="http://schemas.microsoft.com/office/drawing/2014/main" id="{C642BD58-B33D-4158-8BAB-F01125CA8748}"/>
                  </a:ext>
                </a:extLst>
              </p:cNvPr>
              <p:cNvSpPr/>
              <p:nvPr/>
            </p:nvSpPr>
            <p:spPr>
              <a:xfrm>
                <a:off x="4720004" y="3013172"/>
                <a:ext cx="286885" cy="594696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10174" extrusionOk="0">
                    <a:moveTo>
                      <a:pt x="4907" y="0"/>
                    </a:moveTo>
                    <a:lnTo>
                      <a:pt x="851" y="280"/>
                    </a:lnTo>
                    <a:cubicBezTo>
                      <a:pt x="643" y="820"/>
                      <a:pt x="447" y="2365"/>
                      <a:pt x="426" y="2946"/>
                    </a:cubicBezTo>
                    <a:cubicBezTo>
                      <a:pt x="519" y="2874"/>
                      <a:pt x="602" y="2801"/>
                      <a:pt x="685" y="2738"/>
                    </a:cubicBezTo>
                    <a:lnTo>
                      <a:pt x="685" y="2738"/>
                    </a:lnTo>
                    <a:cubicBezTo>
                      <a:pt x="613" y="3621"/>
                      <a:pt x="530" y="4502"/>
                      <a:pt x="260" y="5353"/>
                    </a:cubicBezTo>
                    <a:cubicBezTo>
                      <a:pt x="145" y="5716"/>
                      <a:pt x="0" y="6079"/>
                      <a:pt x="0" y="6452"/>
                    </a:cubicBezTo>
                    <a:cubicBezTo>
                      <a:pt x="0" y="6722"/>
                      <a:pt x="62" y="6981"/>
                      <a:pt x="104" y="7240"/>
                    </a:cubicBezTo>
                    <a:cubicBezTo>
                      <a:pt x="177" y="7687"/>
                      <a:pt x="156" y="8143"/>
                      <a:pt x="145" y="8589"/>
                    </a:cubicBezTo>
                    <a:cubicBezTo>
                      <a:pt x="145" y="8838"/>
                      <a:pt x="145" y="9087"/>
                      <a:pt x="249" y="9305"/>
                    </a:cubicBezTo>
                    <a:cubicBezTo>
                      <a:pt x="384" y="9554"/>
                      <a:pt x="623" y="9709"/>
                      <a:pt x="872" y="9824"/>
                    </a:cubicBezTo>
                    <a:cubicBezTo>
                      <a:pt x="1371" y="10057"/>
                      <a:pt x="1923" y="10174"/>
                      <a:pt x="2475" y="10174"/>
                    </a:cubicBezTo>
                    <a:cubicBezTo>
                      <a:pt x="2956" y="10174"/>
                      <a:pt x="3436" y="10085"/>
                      <a:pt x="3880" y="9907"/>
                    </a:cubicBezTo>
                    <a:cubicBezTo>
                      <a:pt x="4087" y="9824"/>
                      <a:pt x="4285" y="9730"/>
                      <a:pt x="4419" y="9554"/>
                    </a:cubicBezTo>
                    <a:cubicBezTo>
                      <a:pt x="4679" y="9222"/>
                      <a:pt x="4596" y="8713"/>
                      <a:pt x="4368" y="8351"/>
                    </a:cubicBezTo>
                    <a:cubicBezTo>
                      <a:pt x="4087" y="7936"/>
                      <a:pt x="3631" y="7645"/>
                      <a:pt x="3133" y="7572"/>
                    </a:cubicBezTo>
                    <a:cubicBezTo>
                      <a:pt x="2957" y="7552"/>
                      <a:pt x="2718" y="7500"/>
                      <a:pt x="2697" y="7313"/>
                    </a:cubicBezTo>
                    <a:cubicBezTo>
                      <a:pt x="2697" y="7251"/>
                      <a:pt x="2729" y="7178"/>
                      <a:pt x="2770" y="7116"/>
                    </a:cubicBezTo>
                    <a:cubicBezTo>
                      <a:pt x="3994" y="4938"/>
                      <a:pt x="4730" y="2490"/>
                      <a:pt x="49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511;p54">
                <a:extLst>
                  <a:ext uri="{FF2B5EF4-FFF2-40B4-BE49-F238E27FC236}">
                    <a16:creationId xmlns:a16="http://schemas.microsoft.com/office/drawing/2014/main" id="{F7AC2216-E5E0-41BD-B18A-DEC75917022D}"/>
                  </a:ext>
                </a:extLst>
              </p:cNvPr>
              <p:cNvSpPr/>
              <p:nvPr/>
            </p:nvSpPr>
            <p:spPr>
              <a:xfrm>
                <a:off x="4917044" y="3600671"/>
                <a:ext cx="5495" cy="1286"/>
              </a:xfrm>
              <a:custGeom>
                <a:avLst/>
                <a:gdLst/>
                <a:ahLst/>
                <a:cxnLst/>
                <a:rect l="l" t="t" r="r" b="b"/>
                <a:pathLst>
                  <a:path w="94" h="22" extrusionOk="0">
                    <a:moveTo>
                      <a:pt x="94" y="1"/>
                    </a:moveTo>
                    <a:cubicBezTo>
                      <a:pt x="63" y="1"/>
                      <a:pt x="32" y="11"/>
                      <a:pt x="1" y="22"/>
                    </a:cubicBezTo>
                    <a:lnTo>
                      <a:pt x="22" y="22"/>
                    </a:lnTo>
                    <a:cubicBezTo>
                      <a:pt x="52" y="22"/>
                      <a:pt x="73" y="11"/>
                      <a:pt x="94" y="1"/>
                    </a:cubicBezTo>
                    <a:close/>
                  </a:path>
                </a:pathLst>
              </a:custGeom>
              <a:solidFill>
                <a:srgbClr val="F6B2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512;p54">
                <a:extLst>
                  <a:ext uri="{FF2B5EF4-FFF2-40B4-BE49-F238E27FC236}">
                    <a16:creationId xmlns:a16="http://schemas.microsoft.com/office/drawing/2014/main" id="{A2507BAD-5EAF-400C-9611-CDF35D344496}"/>
                  </a:ext>
                </a:extLst>
              </p:cNvPr>
              <p:cNvSpPr/>
              <p:nvPr/>
            </p:nvSpPr>
            <p:spPr>
              <a:xfrm>
                <a:off x="4910381" y="3527314"/>
                <a:ext cx="23732" cy="7464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277" extrusionOk="0">
                    <a:moveTo>
                      <a:pt x="208" y="0"/>
                    </a:moveTo>
                    <a:cubicBezTo>
                      <a:pt x="136" y="0"/>
                      <a:pt x="63" y="53"/>
                      <a:pt x="83" y="146"/>
                    </a:cubicBezTo>
                    <a:cubicBezTo>
                      <a:pt x="166" y="478"/>
                      <a:pt x="136" y="809"/>
                      <a:pt x="21" y="1131"/>
                    </a:cubicBezTo>
                    <a:cubicBezTo>
                      <a:pt x="0" y="1183"/>
                      <a:pt x="42" y="1256"/>
                      <a:pt x="104" y="1277"/>
                    </a:cubicBezTo>
                    <a:lnTo>
                      <a:pt x="115" y="1277"/>
                    </a:lnTo>
                    <a:cubicBezTo>
                      <a:pt x="146" y="1266"/>
                      <a:pt x="177" y="1256"/>
                      <a:pt x="208" y="1256"/>
                    </a:cubicBezTo>
                    <a:cubicBezTo>
                      <a:pt x="229" y="1235"/>
                      <a:pt x="239" y="1214"/>
                      <a:pt x="249" y="1194"/>
                    </a:cubicBezTo>
                    <a:cubicBezTo>
                      <a:pt x="385" y="841"/>
                      <a:pt x="405" y="447"/>
                      <a:pt x="312" y="83"/>
                    </a:cubicBezTo>
                    <a:cubicBezTo>
                      <a:pt x="302" y="21"/>
                      <a:pt x="249" y="0"/>
                      <a:pt x="2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513;p54">
                <a:extLst>
                  <a:ext uri="{FF2B5EF4-FFF2-40B4-BE49-F238E27FC236}">
                    <a16:creationId xmlns:a16="http://schemas.microsoft.com/office/drawing/2014/main" id="{DEBF6112-100D-4CDE-BC3F-970A426BD19D}"/>
                  </a:ext>
                </a:extLst>
              </p:cNvPr>
              <p:cNvSpPr/>
              <p:nvPr/>
            </p:nvSpPr>
            <p:spPr>
              <a:xfrm>
                <a:off x="4945569" y="3496393"/>
                <a:ext cx="24901" cy="8919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526" extrusionOk="0">
                    <a:moveTo>
                      <a:pt x="104" y="1"/>
                    </a:moveTo>
                    <a:cubicBezTo>
                      <a:pt x="52" y="21"/>
                      <a:pt x="0" y="84"/>
                      <a:pt x="21" y="146"/>
                    </a:cubicBezTo>
                    <a:cubicBezTo>
                      <a:pt x="177" y="550"/>
                      <a:pt x="187" y="976"/>
                      <a:pt x="52" y="1380"/>
                    </a:cubicBezTo>
                    <a:cubicBezTo>
                      <a:pt x="21" y="1474"/>
                      <a:pt x="94" y="1525"/>
                      <a:pt x="166" y="1525"/>
                    </a:cubicBezTo>
                    <a:cubicBezTo>
                      <a:pt x="207" y="1525"/>
                      <a:pt x="260" y="1504"/>
                      <a:pt x="280" y="1442"/>
                    </a:cubicBezTo>
                    <a:cubicBezTo>
                      <a:pt x="426" y="1007"/>
                      <a:pt x="415" y="519"/>
                      <a:pt x="249" y="84"/>
                    </a:cubicBezTo>
                    <a:cubicBezTo>
                      <a:pt x="228" y="31"/>
                      <a:pt x="187" y="1"/>
                      <a:pt x="1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514;p54">
                <a:extLst>
                  <a:ext uri="{FF2B5EF4-FFF2-40B4-BE49-F238E27FC236}">
                    <a16:creationId xmlns:a16="http://schemas.microsoft.com/office/drawing/2014/main" id="{8E1D666C-8F53-49A7-B7EB-44CEC3E12892}"/>
                  </a:ext>
                </a:extLst>
              </p:cNvPr>
              <p:cNvSpPr/>
              <p:nvPr/>
            </p:nvSpPr>
            <p:spPr>
              <a:xfrm>
                <a:off x="3818972" y="2797076"/>
                <a:ext cx="357262" cy="659695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11286" extrusionOk="0">
                    <a:moveTo>
                      <a:pt x="3430" y="0"/>
                    </a:moveTo>
                    <a:cubicBezTo>
                      <a:pt x="3018" y="0"/>
                      <a:pt x="2588" y="94"/>
                      <a:pt x="2169" y="295"/>
                    </a:cubicBezTo>
                    <a:cubicBezTo>
                      <a:pt x="510" y="1104"/>
                      <a:pt x="1" y="3220"/>
                      <a:pt x="987" y="4776"/>
                    </a:cubicBezTo>
                    <a:cubicBezTo>
                      <a:pt x="1349" y="5347"/>
                      <a:pt x="1640" y="6094"/>
                      <a:pt x="1578" y="6986"/>
                    </a:cubicBezTo>
                    <a:cubicBezTo>
                      <a:pt x="1578" y="6986"/>
                      <a:pt x="1515" y="8344"/>
                      <a:pt x="738" y="9506"/>
                    </a:cubicBezTo>
                    <a:cubicBezTo>
                      <a:pt x="655" y="9630"/>
                      <a:pt x="582" y="9745"/>
                      <a:pt x="520" y="9879"/>
                    </a:cubicBezTo>
                    <a:cubicBezTo>
                      <a:pt x="271" y="10471"/>
                      <a:pt x="374" y="10886"/>
                      <a:pt x="842" y="11124"/>
                    </a:cubicBezTo>
                    <a:cubicBezTo>
                      <a:pt x="1051" y="11238"/>
                      <a:pt x="1281" y="11285"/>
                      <a:pt x="1510" y="11285"/>
                    </a:cubicBezTo>
                    <a:cubicBezTo>
                      <a:pt x="1553" y="11285"/>
                      <a:pt x="1597" y="11283"/>
                      <a:pt x="1640" y="11280"/>
                    </a:cubicBezTo>
                    <a:lnTo>
                      <a:pt x="3248" y="11156"/>
                    </a:lnTo>
                    <a:cubicBezTo>
                      <a:pt x="3248" y="11156"/>
                      <a:pt x="4285" y="10709"/>
                      <a:pt x="4378" y="8261"/>
                    </a:cubicBezTo>
                    <a:cubicBezTo>
                      <a:pt x="4378" y="8261"/>
                      <a:pt x="4212" y="4817"/>
                      <a:pt x="5385" y="3625"/>
                    </a:cubicBezTo>
                    <a:cubicBezTo>
                      <a:pt x="5883" y="3127"/>
                      <a:pt x="6111" y="2401"/>
                      <a:pt x="5872" y="1726"/>
                    </a:cubicBezTo>
                    <a:cubicBezTo>
                      <a:pt x="5510" y="663"/>
                      <a:pt x="4529" y="0"/>
                      <a:pt x="3430" y="0"/>
                    </a:cubicBezTo>
                    <a:close/>
                  </a:path>
                </a:pathLst>
              </a:custGeom>
              <a:solidFill>
                <a:srgbClr val="A1B1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515;p54">
                <a:extLst>
                  <a:ext uri="{FF2B5EF4-FFF2-40B4-BE49-F238E27FC236}">
                    <a16:creationId xmlns:a16="http://schemas.microsoft.com/office/drawing/2014/main" id="{A71323B4-4BA3-44DB-8455-A47F6C83A760}"/>
                  </a:ext>
                </a:extLst>
              </p:cNvPr>
              <p:cNvSpPr/>
              <p:nvPr/>
            </p:nvSpPr>
            <p:spPr>
              <a:xfrm>
                <a:off x="3883912" y="3191392"/>
                <a:ext cx="175241" cy="212299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3632" extrusionOk="0">
                    <a:moveTo>
                      <a:pt x="477" y="1"/>
                    </a:moveTo>
                    <a:cubicBezTo>
                      <a:pt x="477" y="84"/>
                      <a:pt x="477" y="157"/>
                      <a:pt x="467" y="240"/>
                    </a:cubicBezTo>
                    <a:cubicBezTo>
                      <a:pt x="467" y="240"/>
                      <a:pt x="457" y="436"/>
                      <a:pt x="404" y="738"/>
                    </a:cubicBezTo>
                    <a:cubicBezTo>
                      <a:pt x="353" y="1028"/>
                      <a:pt x="270" y="1411"/>
                      <a:pt x="114" y="1816"/>
                    </a:cubicBezTo>
                    <a:cubicBezTo>
                      <a:pt x="72" y="1909"/>
                      <a:pt x="42" y="1992"/>
                      <a:pt x="0" y="2086"/>
                    </a:cubicBezTo>
                    <a:cubicBezTo>
                      <a:pt x="83" y="2283"/>
                      <a:pt x="166" y="2469"/>
                      <a:pt x="249" y="2635"/>
                    </a:cubicBezTo>
                    <a:lnTo>
                      <a:pt x="311" y="2635"/>
                    </a:lnTo>
                    <a:cubicBezTo>
                      <a:pt x="446" y="2635"/>
                      <a:pt x="581" y="2646"/>
                      <a:pt x="716" y="2677"/>
                    </a:cubicBezTo>
                    <a:cubicBezTo>
                      <a:pt x="768" y="2688"/>
                      <a:pt x="809" y="2698"/>
                      <a:pt x="861" y="2708"/>
                    </a:cubicBezTo>
                    <a:cubicBezTo>
                      <a:pt x="1017" y="2750"/>
                      <a:pt x="1162" y="2801"/>
                      <a:pt x="1307" y="2864"/>
                    </a:cubicBezTo>
                    <a:cubicBezTo>
                      <a:pt x="1722" y="3040"/>
                      <a:pt x="2116" y="3269"/>
                      <a:pt x="2510" y="3486"/>
                    </a:cubicBezTo>
                    <a:cubicBezTo>
                      <a:pt x="2603" y="3538"/>
                      <a:pt x="2707" y="3590"/>
                      <a:pt x="2801" y="3631"/>
                    </a:cubicBezTo>
                    <a:cubicBezTo>
                      <a:pt x="2832" y="3590"/>
                      <a:pt x="2852" y="3538"/>
                      <a:pt x="2873" y="3486"/>
                    </a:cubicBezTo>
                    <a:cubicBezTo>
                      <a:pt x="2915" y="3269"/>
                      <a:pt x="2956" y="3009"/>
                      <a:pt x="2998" y="2739"/>
                    </a:cubicBezTo>
                    <a:cubicBezTo>
                      <a:pt x="2593" y="2252"/>
                      <a:pt x="2271" y="1702"/>
                      <a:pt x="2064" y="1090"/>
                    </a:cubicBezTo>
                    <a:cubicBezTo>
                      <a:pt x="1971" y="1464"/>
                      <a:pt x="1867" y="1837"/>
                      <a:pt x="1764" y="2200"/>
                    </a:cubicBezTo>
                    <a:cubicBezTo>
                      <a:pt x="1432" y="1619"/>
                      <a:pt x="1266" y="914"/>
                      <a:pt x="1328" y="219"/>
                    </a:cubicBezTo>
                    <a:lnTo>
                      <a:pt x="1328" y="219"/>
                    </a:lnTo>
                    <a:cubicBezTo>
                      <a:pt x="1276" y="426"/>
                      <a:pt x="1234" y="623"/>
                      <a:pt x="1193" y="831"/>
                    </a:cubicBezTo>
                    <a:cubicBezTo>
                      <a:pt x="872" y="655"/>
                      <a:pt x="623" y="353"/>
                      <a:pt x="477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516;p54">
                <a:extLst>
                  <a:ext uri="{FF2B5EF4-FFF2-40B4-BE49-F238E27FC236}">
                    <a16:creationId xmlns:a16="http://schemas.microsoft.com/office/drawing/2014/main" id="{924C62D8-D543-4BD2-B103-358C4403A5A0}"/>
                  </a:ext>
                </a:extLst>
              </p:cNvPr>
              <p:cNvSpPr/>
              <p:nvPr/>
            </p:nvSpPr>
            <p:spPr>
              <a:xfrm>
                <a:off x="3962705" y="2177020"/>
                <a:ext cx="234102" cy="23293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985" extrusionOk="0">
                    <a:moveTo>
                      <a:pt x="1151" y="0"/>
                    </a:moveTo>
                    <a:cubicBezTo>
                      <a:pt x="1024" y="0"/>
                      <a:pt x="898" y="89"/>
                      <a:pt x="810" y="188"/>
                    </a:cubicBezTo>
                    <a:cubicBezTo>
                      <a:pt x="550" y="457"/>
                      <a:pt x="436" y="831"/>
                      <a:pt x="353" y="1193"/>
                    </a:cubicBezTo>
                    <a:cubicBezTo>
                      <a:pt x="239" y="1702"/>
                      <a:pt x="187" y="2210"/>
                      <a:pt x="125" y="2729"/>
                    </a:cubicBezTo>
                    <a:lnTo>
                      <a:pt x="1" y="3911"/>
                    </a:lnTo>
                    <a:lnTo>
                      <a:pt x="4005" y="3984"/>
                    </a:lnTo>
                    <a:cubicBezTo>
                      <a:pt x="3880" y="3227"/>
                      <a:pt x="3548" y="2511"/>
                      <a:pt x="3102" y="1889"/>
                    </a:cubicBezTo>
                    <a:cubicBezTo>
                      <a:pt x="2656" y="1256"/>
                      <a:pt x="2117" y="706"/>
                      <a:pt x="1536" y="198"/>
                    </a:cubicBezTo>
                    <a:cubicBezTo>
                      <a:pt x="1432" y="105"/>
                      <a:pt x="1318" y="1"/>
                      <a:pt x="1172" y="1"/>
                    </a:cubicBezTo>
                    <a:cubicBezTo>
                      <a:pt x="1165" y="0"/>
                      <a:pt x="1158" y="0"/>
                      <a:pt x="1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517;p54">
                <a:extLst>
                  <a:ext uri="{FF2B5EF4-FFF2-40B4-BE49-F238E27FC236}">
                    <a16:creationId xmlns:a16="http://schemas.microsoft.com/office/drawing/2014/main" id="{B98647B1-E6BC-435F-AD38-BC70D863D07C}"/>
                  </a:ext>
                </a:extLst>
              </p:cNvPr>
              <p:cNvSpPr/>
              <p:nvPr/>
            </p:nvSpPr>
            <p:spPr>
              <a:xfrm>
                <a:off x="3982695" y="2219982"/>
                <a:ext cx="167408" cy="166297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845" extrusionOk="0">
                    <a:moveTo>
                      <a:pt x="819" y="1"/>
                    </a:moveTo>
                    <a:cubicBezTo>
                      <a:pt x="724" y="1"/>
                      <a:pt x="639" y="60"/>
                      <a:pt x="581" y="137"/>
                    </a:cubicBezTo>
                    <a:cubicBezTo>
                      <a:pt x="395" y="324"/>
                      <a:pt x="312" y="594"/>
                      <a:pt x="250" y="853"/>
                    </a:cubicBezTo>
                    <a:cubicBezTo>
                      <a:pt x="167" y="1205"/>
                      <a:pt x="136" y="1579"/>
                      <a:pt x="94" y="1952"/>
                    </a:cubicBezTo>
                    <a:lnTo>
                      <a:pt x="1" y="2793"/>
                    </a:lnTo>
                    <a:lnTo>
                      <a:pt x="2864" y="2844"/>
                    </a:lnTo>
                    <a:cubicBezTo>
                      <a:pt x="2771" y="2305"/>
                      <a:pt x="2532" y="1797"/>
                      <a:pt x="2220" y="1351"/>
                    </a:cubicBezTo>
                    <a:cubicBezTo>
                      <a:pt x="1899" y="894"/>
                      <a:pt x="1505" y="500"/>
                      <a:pt x="1100" y="137"/>
                    </a:cubicBezTo>
                    <a:cubicBezTo>
                      <a:pt x="1028" y="75"/>
                      <a:pt x="945" y="2"/>
                      <a:pt x="841" y="2"/>
                    </a:cubicBezTo>
                    <a:cubicBezTo>
                      <a:pt x="834" y="1"/>
                      <a:pt x="827" y="1"/>
                      <a:pt x="8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518;p54">
                <a:extLst>
                  <a:ext uri="{FF2B5EF4-FFF2-40B4-BE49-F238E27FC236}">
                    <a16:creationId xmlns:a16="http://schemas.microsoft.com/office/drawing/2014/main" id="{B7DBAFE7-57C3-4649-9455-3554A9949D80}"/>
                  </a:ext>
                </a:extLst>
              </p:cNvPr>
              <p:cNvSpPr/>
              <p:nvPr/>
            </p:nvSpPr>
            <p:spPr>
              <a:xfrm>
                <a:off x="3659574" y="2295034"/>
                <a:ext cx="289223" cy="219197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3750" extrusionOk="0">
                    <a:moveTo>
                      <a:pt x="1352" y="1"/>
                    </a:moveTo>
                    <a:cubicBezTo>
                      <a:pt x="1077" y="1"/>
                      <a:pt x="802" y="10"/>
                      <a:pt x="529" y="25"/>
                    </a:cubicBezTo>
                    <a:cubicBezTo>
                      <a:pt x="384" y="36"/>
                      <a:pt x="238" y="46"/>
                      <a:pt x="135" y="140"/>
                    </a:cubicBezTo>
                    <a:cubicBezTo>
                      <a:pt x="31" y="233"/>
                      <a:pt x="0" y="389"/>
                      <a:pt x="0" y="534"/>
                    </a:cubicBezTo>
                    <a:cubicBezTo>
                      <a:pt x="10" y="907"/>
                      <a:pt x="197" y="1249"/>
                      <a:pt x="394" y="1560"/>
                    </a:cubicBezTo>
                    <a:cubicBezTo>
                      <a:pt x="664" y="2007"/>
                      <a:pt x="996" y="2411"/>
                      <a:pt x="1317" y="2816"/>
                    </a:cubicBezTo>
                    <a:lnTo>
                      <a:pt x="2064" y="3749"/>
                    </a:lnTo>
                    <a:lnTo>
                      <a:pt x="4948" y="969"/>
                    </a:lnTo>
                    <a:cubicBezTo>
                      <a:pt x="4325" y="523"/>
                      <a:pt x="3589" y="253"/>
                      <a:pt x="2832" y="119"/>
                    </a:cubicBezTo>
                    <a:cubicBezTo>
                      <a:pt x="2345" y="32"/>
                      <a:pt x="1849" y="1"/>
                      <a:pt x="13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519;p54">
                <a:extLst>
                  <a:ext uri="{FF2B5EF4-FFF2-40B4-BE49-F238E27FC236}">
                    <a16:creationId xmlns:a16="http://schemas.microsoft.com/office/drawing/2014/main" id="{0918CBD0-F907-4D77-A0B7-C223BD50281F}"/>
                  </a:ext>
                </a:extLst>
              </p:cNvPr>
              <p:cNvSpPr/>
              <p:nvPr/>
            </p:nvSpPr>
            <p:spPr>
              <a:xfrm>
                <a:off x="3692307" y="2327533"/>
                <a:ext cx="206805" cy="156360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2675" extrusionOk="0">
                    <a:moveTo>
                      <a:pt x="979" y="0"/>
                    </a:moveTo>
                    <a:cubicBezTo>
                      <a:pt x="777" y="0"/>
                      <a:pt x="575" y="8"/>
                      <a:pt x="374" y="19"/>
                    </a:cubicBezTo>
                    <a:cubicBezTo>
                      <a:pt x="280" y="19"/>
                      <a:pt x="166" y="29"/>
                      <a:pt x="93" y="102"/>
                    </a:cubicBezTo>
                    <a:cubicBezTo>
                      <a:pt x="21" y="164"/>
                      <a:pt x="0" y="278"/>
                      <a:pt x="0" y="382"/>
                    </a:cubicBezTo>
                    <a:cubicBezTo>
                      <a:pt x="10" y="652"/>
                      <a:pt x="135" y="891"/>
                      <a:pt x="280" y="1119"/>
                    </a:cubicBezTo>
                    <a:cubicBezTo>
                      <a:pt x="477" y="1430"/>
                      <a:pt x="706" y="1720"/>
                      <a:pt x="944" y="2011"/>
                    </a:cubicBezTo>
                    <a:cubicBezTo>
                      <a:pt x="1121" y="2228"/>
                      <a:pt x="1297" y="2456"/>
                      <a:pt x="1473" y="2675"/>
                    </a:cubicBezTo>
                    <a:lnTo>
                      <a:pt x="3537" y="693"/>
                    </a:lnTo>
                    <a:cubicBezTo>
                      <a:pt x="3091" y="372"/>
                      <a:pt x="2562" y="174"/>
                      <a:pt x="2023" y="81"/>
                    </a:cubicBezTo>
                    <a:cubicBezTo>
                      <a:pt x="1675" y="22"/>
                      <a:pt x="1327" y="0"/>
                      <a:pt x="9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520;p54">
                <a:extLst>
                  <a:ext uri="{FF2B5EF4-FFF2-40B4-BE49-F238E27FC236}">
                    <a16:creationId xmlns:a16="http://schemas.microsoft.com/office/drawing/2014/main" id="{9CCAE04A-CF6F-484F-BE51-185E0E528C48}"/>
                  </a:ext>
                </a:extLst>
              </p:cNvPr>
              <p:cNvSpPr/>
              <p:nvPr/>
            </p:nvSpPr>
            <p:spPr>
              <a:xfrm>
                <a:off x="3885081" y="2722725"/>
                <a:ext cx="710081" cy="771339"/>
              </a:xfrm>
              <a:custGeom>
                <a:avLst/>
                <a:gdLst/>
                <a:ahLst/>
                <a:cxnLst/>
                <a:rect l="l" t="t" r="r" b="b"/>
                <a:pathLst>
                  <a:path w="12148" h="13196" extrusionOk="0">
                    <a:moveTo>
                      <a:pt x="5955" y="1"/>
                    </a:moveTo>
                    <a:lnTo>
                      <a:pt x="1" y="2532"/>
                    </a:lnTo>
                    <a:lnTo>
                      <a:pt x="1474" y="7449"/>
                    </a:lnTo>
                    <a:cubicBezTo>
                      <a:pt x="1484" y="7459"/>
                      <a:pt x="1484" y="7479"/>
                      <a:pt x="1484" y="7490"/>
                    </a:cubicBezTo>
                    <a:cubicBezTo>
                      <a:pt x="2148" y="9678"/>
                      <a:pt x="3455" y="11608"/>
                      <a:pt x="5208" y="13071"/>
                    </a:cubicBezTo>
                    <a:lnTo>
                      <a:pt x="5353" y="13195"/>
                    </a:lnTo>
                    <a:lnTo>
                      <a:pt x="12147" y="9917"/>
                    </a:lnTo>
                    <a:cubicBezTo>
                      <a:pt x="11463" y="5508"/>
                      <a:pt x="9554" y="2075"/>
                      <a:pt x="59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521;p54">
                <a:extLst>
                  <a:ext uri="{FF2B5EF4-FFF2-40B4-BE49-F238E27FC236}">
                    <a16:creationId xmlns:a16="http://schemas.microsoft.com/office/drawing/2014/main" id="{8706F88B-2430-4ACE-8213-83E405F04E6C}"/>
                  </a:ext>
                </a:extLst>
              </p:cNvPr>
              <p:cNvSpPr/>
              <p:nvPr/>
            </p:nvSpPr>
            <p:spPr>
              <a:xfrm>
                <a:off x="4290735" y="2763992"/>
                <a:ext cx="29168" cy="2607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46" extrusionOk="0">
                    <a:moveTo>
                      <a:pt x="104" y="0"/>
                    </a:moveTo>
                    <a:cubicBezTo>
                      <a:pt x="73" y="31"/>
                      <a:pt x="32" y="52"/>
                      <a:pt x="0" y="83"/>
                    </a:cubicBezTo>
                    <a:cubicBezTo>
                      <a:pt x="94" y="197"/>
                      <a:pt x="177" y="311"/>
                      <a:pt x="249" y="446"/>
                    </a:cubicBezTo>
                    <a:cubicBezTo>
                      <a:pt x="291" y="394"/>
                      <a:pt x="343" y="363"/>
                      <a:pt x="405" y="332"/>
                    </a:cubicBezTo>
                    <a:lnTo>
                      <a:pt x="498" y="300"/>
                    </a:lnTo>
                    <a:cubicBezTo>
                      <a:pt x="374" y="197"/>
                      <a:pt x="239" y="104"/>
                      <a:pt x="104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522;p54">
                <a:extLst>
                  <a:ext uri="{FF2B5EF4-FFF2-40B4-BE49-F238E27FC236}">
                    <a16:creationId xmlns:a16="http://schemas.microsoft.com/office/drawing/2014/main" id="{ED335E12-4EA9-4AAC-8DD1-E1D26C3F66E6}"/>
                  </a:ext>
                </a:extLst>
              </p:cNvPr>
              <p:cNvSpPr/>
              <p:nvPr/>
            </p:nvSpPr>
            <p:spPr>
              <a:xfrm>
                <a:off x="4297983" y="2996806"/>
                <a:ext cx="211715" cy="135259"/>
              </a:xfrm>
              <a:custGeom>
                <a:avLst/>
                <a:gdLst/>
                <a:ahLst/>
                <a:cxnLst/>
                <a:rect l="l" t="t" r="r" b="b"/>
                <a:pathLst>
                  <a:path w="3622" h="2314" extrusionOk="0">
                    <a:moveTo>
                      <a:pt x="3424" y="0"/>
                    </a:moveTo>
                    <a:cubicBezTo>
                      <a:pt x="3195" y="114"/>
                      <a:pt x="2947" y="187"/>
                      <a:pt x="2718" y="259"/>
                    </a:cubicBezTo>
                    <a:cubicBezTo>
                      <a:pt x="2335" y="374"/>
                      <a:pt x="1951" y="487"/>
                      <a:pt x="1588" y="653"/>
                    </a:cubicBezTo>
                    <a:cubicBezTo>
                      <a:pt x="1235" y="809"/>
                      <a:pt x="903" y="1017"/>
                      <a:pt x="592" y="1266"/>
                    </a:cubicBezTo>
                    <a:cubicBezTo>
                      <a:pt x="395" y="1432"/>
                      <a:pt x="198" y="1619"/>
                      <a:pt x="21" y="1805"/>
                    </a:cubicBezTo>
                    <a:cubicBezTo>
                      <a:pt x="11" y="1815"/>
                      <a:pt x="11" y="1826"/>
                      <a:pt x="1" y="1847"/>
                    </a:cubicBezTo>
                    <a:cubicBezTo>
                      <a:pt x="53" y="1992"/>
                      <a:pt x="94" y="2147"/>
                      <a:pt x="125" y="2313"/>
                    </a:cubicBezTo>
                    <a:cubicBezTo>
                      <a:pt x="312" y="2116"/>
                      <a:pt x="498" y="1930"/>
                      <a:pt x="696" y="1753"/>
                    </a:cubicBezTo>
                    <a:cubicBezTo>
                      <a:pt x="966" y="1504"/>
                      <a:pt x="1277" y="1287"/>
                      <a:pt x="1609" y="1121"/>
                    </a:cubicBezTo>
                    <a:cubicBezTo>
                      <a:pt x="1971" y="944"/>
                      <a:pt x="2356" y="819"/>
                      <a:pt x="2739" y="706"/>
                    </a:cubicBezTo>
                    <a:cubicBezTo>
                      <a:pt x="3030" y="623"/>
                      <a:pt x="3341" y="519"/>
                      <a:pt x="3621" y="384"/>
                    </a:cubicBezTo>
                    <a:cubicBezTo>
                      <a:pt x="3559" y="259"/>
                      <a:pt x="3497" y="125"/>
                      <a:pt x="3424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523;p54">
                <a:extLst>
                  <a:ext uri="{FF2B5EF4-FFF2-40B4-BE49-F238E27FC236}">
                    <a16:creationId xmlns:a16="http://schemas.microsoft.com/office/drawing/2014/main" id="{487F7092-9707-4EB1-8E25-B9BC444FF692}"/>
                  </a:ext>
                </a:extLst>
              </p:cNvPr>
              <p:cNvSpPr/>
              <p:nvPr/>
            </p:nvSpPr>
            <p:spPr>
              <a:xfrm>
                <a:off x="4318032" y="3126569"/>
                <a:ext cx="243162" cy="144319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469" extrusionOk="0">
                    <a:moveTo>
                      <a:pt x="4035" y="0"/>
                    </a:moveTo>
                    <a:cubicBezTo>
                      <a:pt x="3848" y="31"/>
                      <a:pt x="3672" y="62"/>
                      <a:pt x="3486" y="83"/>
                    </a:cubicBezTo>
                    <a:cubicBezTo>
                      <a:pt x="3081" y="145"/>
                      <a:pt x="2656" y="155"/>
                      <a:pt x="2262" y="280"/>
                    </a:cubicBezTo>
                    <a:cubicBezTo>
                      <a:pt x="2054" y="353"/>
                      <a:pt x="1867" y="457"/>
                      <a:pt x="1701" y="602"/>
                    </a:cubicBezTo>
                    <a:cubicBezTo>
                      <a:pt x="1545" y="747"/>
                      <a:pt x="1432" y="913"/>
                      <a:pt x="1317" y="1079"/>
                    </a:cubicBezTo>
                    <a:cubicBezTo>
                      <a:pt x="1110" y="1369"/>
                      <a:pt x="892" y="1618"/>
                      <a:pt x="581" y="1794"/>
                    </a:cubicBezTo>
                    <a:cubicBezTo>
                      <a:pt x="415" y="1888"/>
                      <a:pt x="208" y="1960"/>
                      <a:pt x="10" y="2023"/>
                    </a:cubicBezTo>
                    <a:cubicBezTo>
                      <a:pt x="10" y="2168"/>
                      <a:pt x="10" y="2313"/>
                      <a:pt x="0" y="2469"/>
                    </a:cubicBezTo>
                    <a:cubicBezTo>
                      <a:pt x="570" y="2334"/>
                      <a:pt x="1100" y="2064"/>
                      <a:pt x="1473" y="1608"/>
                    </a:cubicBezTo>
                    <a:cubicBezTo>
                      <a:pt x="1701" y="1317"/>
                      <a:pt x="1877" y="944"/>
                      <a:pt x="2220" y="768"/>
                    </a:cubicBezTo>
                    <a:cubicBezTo>
                      <a:pt x="2552" y="602"/>
                      <a:pt x="2967" y="591"/>
                      <a:pt x="3340" y="540"/>
                    </a:cubicBezTo>
                    <a:cubicBezTo>
                      <a:pt x="3610" y="508"/>
                      <a:pt x="3890" y="467"/>
                      <a:pt x="4159" y="415"/>
                    </a:cubicBezTo>
                    <a:cubicBezTo>
                      <a:pt x="4118" y="280"/>
                      <a:pt x="4077" y="145"/>
                      <a:pt x="4035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524;p54">
                <a:extLst>
                  <a:ext uri="{FF2B5EF4-FFF2-40B4-BE49-F238E27FC236}">
                    <a16:creationId xmlns:a16="http://schemas.microsoft.com/office/drawing/2014/main" id="{19FF82A6-3B80-4F06-A11D-8373B5EEF432}"/>
                  </a:ext>
                </a:extLst>
              </p:cNvPr>
              <p:cNvSpPr/>
              <p:nvPr/>
            </p:nvSpPr>
            <p:spPr>
              <a:xfrm>
                <a:off x="4284656" y="3245986"/>
                <a:ext cx="305648" cy="131635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2252" extrusionOk="0">
                    <a:moveTo>
                      <a:pt x="5145" y="0"/>
                    </a:moveTo>
                    <a:cubicBezTo>
                      <a:pt x="5083" y="11"/>
                      <a:pt x="5032" y="11"/>
                      <a:pt x="4979" y="21"/>
                    </a:cubicBezTo>
                    <a:cubicBezTo>
                      <a:pt x="4700" y="53"/>
                      <a:pt x="4461" y="177"/>
                      <a:pt x="4264" y="353"/>
                    </a:cubicBezTo>
                    <a:cubicBezTo>
                      <a:pt x="4409" y="343"/>
                      <a:pt x="4617" y="332"/>
                      <a:pt x="4804" y="332"/>
                    </a:cubicBezTo>
                    <a:cubicBezTo>
                      <a:pt x="5011" y="332"/>
                      <a:pt x="5187" y="353"/>
                      <a:pt x="5208" y="405"/>
                    </a:cubicBezTo>
                    <a:lnTo>
                      <a:pt x="5208" y="436"/>
                    </a:lnTo>
                    <a:lnTo>
                      <a:pt x="5228" y="436"/>
                    </a:lnTo>
                    <a:cubicBezTo>
                      <a:pt x="5198" y="291"/>
                      <a:pt x="5177" y="145"/>
                      <a:pt x="5145" y="0"/>
                    </a:cubicBezTo>
                    <a:close/>
                    <a:moveTo>
                      <a:pt x="187" y="2148"/>
                    </a:moveTo>
                    <a:cubicBezTo>
                      <a:pt x="146" y="2148"/>
                      <a:pt x="104" y="2148"/>
                      <a:pt x="73" y="2158"/>
                    </a:cubicBezTo>
                    <a:cubicBezTo>
                      <a:pt x="53" y="2189"/>
                      <a:pt x="21" y="2220"/>
                      <a:pt x="0" y="2252"/>
                    </a:cubicBezTo>
                    <a:cubicBezTo>
                      <a:pt x="63" y="2220"/>
                      <a:pt x="125" y="2179"/>
                      <a:pt x="187" y="2148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525;p54">
                <a:extLst>
                  <a:ext uri="{FF2B5EF4-FFF2-40B4-BE49-F238E27FC236}">
                    <a16:creationId xmlns:a16="http://schemas.microsoft.com/office/drawing/2014/main" id="{27CAA3F3-CD7E-4936-8602-743F0820CA84}"/>
                  </a:ext>
                </a:extLst>
              </p:cNvPr>
              <p:cNvSpPr/>
              <p:nvPr/>
            </p:nvSpPr>
            <p:spPr>
              <a:xfrm>
                <a:off x="4328319" y="2865172"/>
                <a:ext cx="96447" cy="78326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340" extrusionOk="0">
                    <a:moveTo>
                      <a:pt x="1360" y="1"/>
                    </a:moveTo>
                    <a:cubicBezTo>
                      <a:pt x="924" y="281"/>
                      <a:pt x="488" y="551"/>
                      <a:pt x="42" y="810"/>
                    </a:cubicBezTo>
                    <a:cubicBezTo>
                      <a:pt x="32" y="987"/>
                      <a:pt x="21" y="1163"/>
                      <a:pt x="0" y="1340"/>
                    </a:cubicBezTo>
                    <a:lnTo>
                      <a:pt x="903" y="810"/>
                    </a:lnTo>
                    <a:lnTo>
                      <a:pt x="1650" y="344"/>
                    </a:lnTo>
                    <a:cubicBezTo>
                      <a:pt x="1556" y="229"/>
                      <a:pt x="1463" y="115"/>
                      <a:pt x="1360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526;p54">
                <a:extLst>
                  <a:ext uri="{FF2B5EF4-FFF2-40B4-BE49-F238E27FC236}">
                    <a16:creationId xmlns:a16="http://schemas.microsoft.com/office/drawing/2014/main" id="{208B0195-9D91-4900-9E4B-571C11E5674A}"/>
                  </a:ext>
                </a:extLst>
              </p:cNvPr>
              <p:cNvSpPr/>
              <p:nvPr/>
            </p:nvSpPr>
            <p:spPr>
              <a:xfrm>
                <a:off x="3803248" y="2797310"/>
                <a:ext cx="517246" cy="650050"/>
              </a:xfrm>
              <a:custGeom>
                <a:avLst/>
                <a:gdLst/>
                <a:ahLst/>
                <a:cxnLst/>
                <a:rect l="l" t="t" r="r" b="b"/>
                <a:pathLst>
                  <a:path w="8849" h="11121" extrusionOk="0">
                    <a:moveTo>
                      <a:pt x="311" y="0"/>
                    </a:moveTo>
                    <a:lnTo>
                      <a:pt x="311" y="0"/>
                    </a:lnTo>
                    <a:cubicBezTo>
                      <a:pt x="94" y="1484"/>
                      <a:pt x="0" y="4596"/>
                      <a:pt x="1286" y="6940"/>
                    </a:cubicBezTo>
                    <a:cubicBezTo>
                      <a:pt x="1401" y="6639"/>
                      <a:pt x="1608" y="6203"/>
                      <a:pt x="1712" y="5892"/>
                    </a:cubicBezTo>
                    <a:lnTo>
                      <a:pt x="1712" y="5892"/>
                    </a:lnTo>
                    <a:cubicBezTo>
                      <a:pt x="1660" y="6567"/>
                      <a:pt x="2013" y="7261"/>
                      <a:pt x="2573" y="7573"/>
                    </a:cubicBezTo>
                    <a:cubicBezTo>
                      <a:pt x="2614" y="7365"/>
                      <a:pt x="2656" y="7168"/>
                      <a:pt x="2708" y="6961"/>
                    </a:cubicBezTo>
                    <a:lnTo>
                      <a:pt x="2708" y="6961"/>
                    </a:lnTo>
                    <a:cubicBezTo>
                      <a:pt x="2646" y="7656"/>
                      <a:pt x="2812" y="8361"/>
                      <a:pt x="3144" y="8942"/>
                    </a:cubicBezTo>
                    <a:cubicBezTo>
                      <a:pt x="3247" y="8579"/>
                      <a:pt x="3351" y="8206"/>
                      <a:pt x="3444" y="7832"/>
                    </a:cubicBezTo>
                    <a:cubicBezTo>
                      <a:pt x="4025" y="9502"/>
                      <a:pt x="5456" y="10799"/>
                      <a:pt x="7085" y="11120"/>
                    </a:cubicBezTo>
                    <a:cubicBezTo>
                      <a:pt x="7604" y="10664"/>
                      <a:pt x="8143" y="10187"/>
                      <a:pt x="8465" y="9543"/>
                    </a:cubicBezTo>
                    <a:cubicBezTo>
                      <a:pt x="8787" y="8890"/>
                      <a:pt x="8849" y="8112"/>
                      <a:pt x="8807" y="7365"/>
                    </a:cubicBezTo>
                    <a:cubicBezTo>
                      <a:pt x="8734" y="5675"/>
                      <a:pt x="8206" y="3983"/>
                      <a:pt x="7178" y="2708"/>
                    </a:cubicBezTo>
                    <a:cubicBezTo>
                      <a:pt x="6205" y="1489"/>
                      <a:pt x="4756" y="688"/>
                      <a:pt x="3265" y="688"/>
                    </a:cubicBezTo>
                    <a:cubicBezTo>
                      <a:pt x="3183" y="688"/>
                      <a:pt x="3101" y="691"/>
                      <a:pt x="3019" y="696"/>
                    </a:cubicBez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527;p54">
                <a:extLst>
                  <a:ext uri="{FF2B5EF4-FFF2-40B4-BE49-F238E27FC236}">
                    <a16:creationId xmlns:a16="http://schemas.microsoft.com/office/drawing/2014/main" id="{EFD44484-1408-4DA2-AD8E-AF380C7098EE}"/>
                  </a:ext>
                </a:extLst>
              </p:cNvPr>
              <p:cNvSpPr/>
              <p:nvPr/>
            </p:nvSpPr>
            <p:spPr>
              <a:xfrm>
                <a:off x="3678980" y="2489854"/>
                <a:ext cx="642101" cy="539107"/>
              </a:xfrm>
              <a:custGeom>
                <a:avLst/>
                <a:gdLst/>
                <a:ahLst/>
                <a:cxnLst/>
                <a:rect l="l" t="t" r="r" b="b"/>
                <a:pathLst>
                  <a:path w="10985" h="9223" extrusionOk="0">
                    <a:moveTo>
                      <a:pt x="9188" y="1"/>
                    </a:moveTo>
                    <a:cubicBezTo>
                      <a:pt x="8870" y="1"/>
                      <a:pt x="8552" y="45"/>
                      <a:pt x="8246" y="136"/>
                    </a:cubicBezTo>
                    <a:cubicBezTo>
                      <a:pt x="7756" y="278"/>
                      <a:pt x="7275" y="538"/>
                      <a:pt x="6771" y="538"/>
                    </a:cubicBezTo>
                    <a:cubicBezTo>
                      <a:pt x="6721" y="538"/>
                      <a:pt x="6669" y="536"/>
                      <a:pt x="6618" y="530"/>
                    </a:cubicBezTo>
                    <a:cubicBezTo>
                      <a:pt x="6274" y="491"/>
                      <a:pt x="5949" y="321"/>
                      <a:pt x="5615" y="321"/>
                    </a:cubicBezTo>
                    <a:cubicBezTo>
                      <a:pt x="5597" y="321"/>
                      <a:pt x="5579" y="322"/>
                      <a:pt x="5560" y="323"/>
                    </a:cubicBezTo>
                    <a:cubicBezTo>
                      <a:pt x="5062" y="364"/>
                      <a:pt x="4668" y="790"/>
                      <a:pt x="4170" y="811"/>
                    </a:cubicBezTo>
                    <a:cubicBezTo>
                      <a:pt x="4159" y="811"/>
                      <a:pt x="4149" y="811"/>
                      <a:pt x="4138" y="811"/>
                    </a:cubicBezTo>
                    <a:cubicBezTo>
                      <a:pt x="3849" y="811"/>
                      <a:pt x="3579" y="682"/>
                      <a:pt x="3309" y="582"/>
                    </a:cubicBezTo>
                    <a:cubicBezTo>
                      <a:pt x="2986" y="466"/>
                      <a:pt x="2645" y="411"/>
                      <a:pt x="2304" y="411"/>
                    </a:cubicBezTo>
                    <a:cubicBezTo>
                      <a:pt x="1637" y="411"/>
                      <a:pt x="968" y="623"/>
                      <a:pt x="425" y="1007"/>
                    </a:cubicBezTo>
                    <a:cubicBezTo>
                      <a:pt x="394" y="1069"/>
                      <a:pt x="363" y="1132"/>
                      <a:pt x="321" y="1205"/>
                    </a:cubicBezTo>
                    <a:cubicBezTo>
                      <a:pt x="321" y="1205"/>
                      <a:pt x="0" y="2076"/>
                      <a:pt x="321" y="2584"/>
                    </a:cubicBezTo>
                    <a:cubicBezTo>
                      <a:pt x="321" y="2584"/>
                      <a:pt x="321" y="2221"/>
                      <a:pt x="457" y="1941"/>
                    </a:cubicBezTo>
                    <a:cubicBezTo>
                      <a:pt x="457" y="1941"/>
                      <a:pt x="466" y="2688"/>
                      <a:pt x="840" y="2989"/>
                    </a:cubicBezTo>
                    <a:lnTo>
                      <a:pt x="861" y="2615"/>
                    </a:lnTo>
                    <a:cubicBezTo>
                      <a:pt x="861" y="2615"/>
                      <a:pt x="915" y="3752"/>
                      <a:pt x="2243" y="3752"/>
                    </a:cubicBezTo>
                    <a:cubicBezTo>
                      <a:pt x="2333" y="3752"/>
                      <a:pt x="2429" y="3747"/>
                      <a:pt x="2531" y="3736"/>
                    </a:cubicBezTo>
                    <a:lnTo>
                      <a:pt x="2666" y="3995"/>
                    </a:lnTo>
                    <a:cubicBezTo>
                      <a:pt x="2292" y="4317"/>
                      <a:pt x="1711" y="5032"/>
                      <a:pt x="1971" y="6101"/>
                    </a:cubicBezTo>
                    <a:lnTo>
                      <a:pt x="2147" y="5634"/>
                    </a:lnTo>
                    <a:cubicBezTo>
                      <a:pt x="2147" y="5634"/>
                      <a:pt x="2188" y="6567"/>
                      <a:pt x="2614" y="6993"/>
                    </a:cubicBezTo>
                    <a:lnTo>
                      <a:pt x="2583" y="6433"/>
                    </a:lnTo>
                    <a:lnTo>
                      <a:pt x="2583" y="6433"/>
                    </a:lnTo>
                    <a:cubicBezTo>
                      <a:pt x="2583" y="6433"/>
                      <a:pt x="3081" y="8642"/>
                      <a:pt x="6182" y="9223"/>
                    </a:cubicBezTo>
                    <a:cubicBezTo>
                      <a:pt x="6182" y="9223"/>
                      <a:pt x="5622" y="5758"/>
                      <a:pt x="9470" y="4337"/>
                    </a:cubicBezTo>
                    <a:lnTo>
                      <a:pt x="9470" y="4337"/>
                    </a:lnTo>
                    <a:lnTo>
                      <a:pt x="9336" y="4628"/>
                    </a:lnTo>
                    <a:cubicBezTo>
                      <a:pt x="9336" y="4628"/>
                      <a:pt x="9947" y="4534"/>
                      <a:pt x="9917" y="3953"/>
                    </a:cubicBezTo>
                    <a:lnTo>
                      <a:pt x="9917" y="3953"/>
                    </a:lnTo>
                    <a:lnTo>
                      <a:pt x="10207" y="4181"/>
                    </a:lnTo>
                    <a:cubicBezTo>
                      <a:pt x="10207" y="4181"/>
                      <a:pt x="10259" y="3414"/>
                      <a:pt x="9595" y="3176"/>
                    </a:cubicBezTo>
                    <a:lnTo>
                      <a:pt x="9802" y="2636"/>
                    </a:lnTo>
                    <a:lnTo>
                      <a:pt x="9802" y="3113"/>
                    </a:lnTo>
                    <a:cubicBezTo>
                      <a:pt x="9802" y="3113"/>
                      <a:pt x="10145" y="2927"/>
                      <a:pt x="10352" y="2138"/>
                    </a:cubicBezTo>
                    <a:lnTo>
                      <a:pt x="10352" y="2459"/>
                    </a:lnTo>
                    <a:cubicBezTo>
                      <a:pt x="10352" y="2459"/>
                      <a:pt x="10933" y="2024"/>
                      <a:pt x="10767" y="1111"/>
                    </a:cubicBezTo>
                    <a:lnTo>
                      <a:pt x="10767" y="1111"/>
                    </a:lnTo>
                    <a:lnTo>
                      <a:pt x="10964" y="1173"/>
                    </a:lnTo>
                    <a:cubicBezTo>
                      <a:pt x="10964" y="1173"/>
                      <a:pt x="10985" y="811"/>
                      <a:pt x="10684" y="333"/>
                    </a:cubicBezTo>
                    <a:cubicBezTo>
                      <a:pt x="10217" y="116"/>
                      <a:pt x="9702" y="1"/>
                      <a:pt x="91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528;p54">
                <a:extLst>
                  <a:ext uri="{FF2B5EF4-FFF2-40B4-BE49-F238E27FC236}">
                    <a16:creationId xmlns:a16="http://schemas.microsoft.com/office/drawing/2014/main" id="{C494B3A3-CF90-4678-92BA-49087E513F60}"/>
                  </a:ext>
                </a:extLst>
              </p:cNvPr>
              <p:cNvSpPr/>
              <p:nvPr/>
            </p:nvSpPr>
            <p:spPr>
              <a:xfrm>
                <a:off x="3815348" y="2736052"/>
                <a:ext cx="47347" cy="92823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588" extrusionOk="0">
                    <a:moveTo>
                      <a:pt x="696" y="1"/>
                    </a:moveTo>
                    <a:cubicBezTo>
                      <a:pt x="675" y="1"/>
                      <a:pt x="655" y="1"/>
                      <a:pt x="644" y="11"/>
                    </a:cubicBezTo>
                    <a:cubicBezTo>
                      <a:pt x="198" y="364"/>
                      <a:pt x="1" y="997"/>
                      <a:pt x="177" y="1536"/>
                    </a:cubicBezTo>
                    <a:cubicBezTo>
                      <a:pt x="187" y="1578"/>
                      <a:pt x="219" y="1588"/>
                      <a:pt x="250" y="1588"/>
                    </a:cubicBezTo>
                    <a:cubicBezTo>
                      <a:pt x="291" y="1588"/>
                      <a:pt x="343" y="1557"/>
                      <a:pt x="323" y="1495"/>
                    </a:cubicBezTo>
                    <a:cubicBezTo>
                      <a:pt x="157" y="1007"/>
                      <a:pt x="333" y="437"/>
                      <a:pt x="748" y="115"/>
                    </a:cubicBezTo>
                    <a:cubicBezTo>
                      <a:pt x="810" y="73"/>
                      <a:pt x="748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529;p54">
                <a:extLst>
                  <a:ext uri="{FF2B5EF4-FFF2-40B4-BE49-F238E27FC236}">
                    <a16:creationId xmlns:a16="http://schemas.microsoft.com/office/drawing/2014/main" id="{1365B092-A27D-4C56-8E2B-720E05A6304A}"/>
                  </a:ext>
                </a:extLst>
              </p:cNvPr>
              <p:cNvSpPr/>
              <p:nvPr/>
            </p:nvSpPr>
            <p:spPr>
              <a:xfrm>
                <a:off x="3846912" y="2906439"/>
                <a:ext cx="59446" cy="18137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3103" extrusionOk="0">
                    <a:moveTo>
                      <a:pt x="11" y="0"/>
                    </a:moveTo>
                    <a:lnTo>
                      <a:pt x="11" y="0"/>
                    </a:lnTo>
                    <a:cubicBezTo>
                      <a:pt x="0" y="685"/>
                      <a:pt x="115" y="1370"/>
                      <a:pt x="353" y="2013"/>
                    </a:cubicBezTo>
                    <a:cubicBezTo>
                      <a:pt x="488" y="2386"/>
                      <a:pt x="654" y="2739"/>
                      <a:pt x="861" y="3071"/>
                    </a:cubicBezTo>
                    <a:cubicBezTo>
                      <a:pt x="871" y="3092"/>
                      <a:pt x="903" y="3102"/>
                      <a:pt x="924" y="3102"/>
                    </a:cubicBezTo>
                    <a:cubicBezTo>
                      <a:pt x="975" y="3102"/>
                      <a:pt x="1017" y="3050"/>
                      <a:pt x="986" y="2988"/>
                    </a:cubicBezTo>
                    <a:cubicBezTo>
                      <a:pt x="467" y="2169"/>
                      <a:pt x="187" y="1204"/>
                      <a:pt x="156" y="229"/>
                    </a:cubicBezTo>
                    <a:cubicBezTo>
                      <a:pt x="104" y="156"/>
                      <a:pt x="52" y="73"/>
                      <a:pt x="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530;p54">
                <a:extLst>
                  <a:ext uri="{FF2B5EF4-FFF2-40B4-BE49-F238E27FC236}">
                    <a16:creationId xmlns:a16="http://schemas.microsoft.com/office/drawing/2014/main" id="{A24105AC-6FD8-4A7D-98DE-600225A5046A}"/>
                  </a:ext>
                </a:extLst>
              </p:cNvPr>
              <p:cNvSpPr/>
              <p:nvPr/>
            </p:nvSpPr>
            <p:spPr>
              <a:xfrm>
                <a:off x="3847496" y="2784567"/>
                <a:ext cx="33376" cy="135259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314" extrusionOk="0">
                    <a:moveTo>
                      <a:pt x="478" y="1"/>
                    </a:moveTo>
                    <a:cubicBezTo>
                      <a:pt x="446" y="1"/>
                      <a:pt x="416" y="11"/>
                      <a:pt x="405" y="52"/>
                    </a:cubicBezTo>
                    <a:cubicBezTo>
                      <a:pt x="146" y="695"/>
                      <a:pt x="11" y="1391"/>
                      <a:pt x="1" y="2085"/>
                    </a:cubicBezTo>
                    <a:cubicBezTo>
                      <a:pt x="42" y="2158"/>
                      <a:pt x="94" y="2241"/>
                      <a:pt x="146" y="2314"/>
                    </a:cubicBezTo>
                    <a:cubicBezTo>
                      <a:pt x="135" y="1940"/>
                      <a:pt x="167" y="1557"/>
                      <a:pt x="229" y="1173"/>
                    </a:cubicBezTo>
                    <a:cubicBezTo>
                      <a:pt x="291" y="799"/>
                      <a:pt x="405" y="436"/>
                      <a:pt x="550" y="84"/>
                    </a:cubicBezTo>
                    <a:cubicBezTo>
                      <a:pt x="571" y="31"/>
                      <a:pt x="519" y="1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531;p54">
                <a:extLst>
                  <a:ext uri="{FF2B5EF4-FFF2-40B4-BE49-F238E27FC236}">
                    <a16:creationId xmlns:a16="http://schemas.microsoft.com/office/drawing/2014/main" id="{6E381AED-80F4-4725-9ED1-8C734435B437}"/>
                  </a:ext>
                </a:extLst>
              </p:cNvPr>
              <p:cNvSpPr/>
              <p:nvPr/>
            </p:nvSpPr>
            <p:spPr>
              <a:xfrm>
                <a:off x="3829318" y="2996806"/>
                <a:ext cx="46119" cy="13829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366" extrusionOk="0">
                    <a:moveTo>
                      <a:pt x="177" y="0"/>
                    </a:moveTo>
                    <a:cubicBezTo>
                      <a:pt x="146" y="0"/>
                      <a:pt x="125" y="21"/>
                      <a:pt x="114" y="52"/>
                    </a:cubicBezTo>
                    <a:cubicBezTo>
                      <a:pt x="1" y="851"/>
                      <a:pt x="187" y="1660"/>
                      <a:pt x="623" y="2324"/>
                    </a:cubicBezTo>
                    <a:cubicBezTo>
                      <a:pt x="644" y="2355"/>
                      <a:pt x="665" y="2365"/>
                      <a:pt x="685" y="2365"/>
                    </a:cubicBezTo>
                    <a:cubicBezTo>
                      <a:pt x="737" y="2365"/>
                      <a:pt x="789" y="2313"/>
                      <a:pt x="757" y="2251"/>
                    </a:cubicBezTo>
                    <a:cubicBezTo>
                      <a:pt x="333" y="1619"/>
                      <a:pt x="156" y="851"/>
                      <a:pt x="260" y="93"/>
                    </a:cubicBezTo>
                    <a:cubicBezTo>
                      <a:pt x="260" y="42"/>
                      <a:pt x="218" y="0"/>
                      <a:pt x="1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532;p54">
                <a:extLst>
                  <a:ext uri="{FF2B5EF4-FFF2-40B4-BE49-F238E27FC236}">
                    <a16:creationId xmlns:a16="http://schemas.microsoft.com/office/drawing/2014/main" id="{C68FA838-424A-473E-B8C4-D02CE8FFE23E}"/>
                  </a:ext>
                </a:extLst>
              </p:cNvPr>
              <p:cNvSpPr/>
              <p:nvPr/>
            </p:nvSpPr>
            <p:spPr>
              <a:xfrm>
                <a:off x="3919041" y="2981608"/>
                <a:ext cx="65584" cy="214112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66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2" y="913"/>
                      <a:pt x="208" y="1826"/>
                      <a:pt x="540" y="2688"/>
                    </a:cubicBezTo>
                    <a:cubicBezTo>
                      <a:pt x="665" y="3009"/>
                      <a:pt x="810" y="3320"/>
                      <a:pt x="965" y="3631"/>
                    </a:cubicBezTo>
                    <a:cubicBezTo>
                      <a:pt x="976" y="3652"/>
                      <a:pt x="1007" y="3663"/>
                      <a:pt x="1027" y="3663"/>
                    </a:cubicBezTo>
                    <a:cubicBezTo>
                      <a:pt x="1069" y="3663"/>
                      <a:pt x="1121" y="3610"/>
                      <a:pt x="1090" y="3559"/>
                    </a:cubicBezTo>
                    <a:cubicBezTo>
                      <a:pt x="529" y="2490"/>
                      <a:pt x="208" y="1298"/>
                      <a:pt x="156" y="9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533;p54">
                <a:extLst>
                  <a:ext uri="{FF2B5EF4-FFF2-40B4-BE49-F238E27FC236}">
                    <a16:creationId xmlns:a16="http://schemas.microsoft.com/office/drawing/2014/main" id="{F164302B-52AE-4C6F-B468-8C50DCB082A9}"/>
                  </a:ext>
                </a:extLst>
              </p:cNvPr>
              <p:cNvSpPr/>
              <p:nvPr/>
            </p:nvSpPr>
            <p:spPr>
              <a:xfrm>
                <a:off x="3918457" y="2922221"/>
                <a:ext cx="10931" cy="64941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111" extrusionOk="0">
                    <a:moveTo>
                      <a:pt x="115" y="0"/>
                    </a:moveTo>
                    <a:cubicBezTo>
                      <a:pt x="83" y="0"/>
                      <a:pt x="42" y="32"/>
                      <a:pt x="42" y="73"/>
                    </a:cubicBezTo>
                    <a:cubicBezTo>
                      <a:pt x="11" y="384"/>
                      <a:pt x="0" y="705"/>
                      <a:pt x="11" y="1017"/>
                    </a:cubicBezTo>
                    <a:lnTo>
                      <a:pt x="166" y="1110"/>
                    </a:lnTo>
                    <a:lnTo>
                      <a:pt x="166" y="1090"/>
                    </a:lnTo>
                    <a:cubicBezTo>
                      <a:pt x="145" y="747"/>
                      <a:pt x="156" y="415"/>
                      <a:pt x="187" y="73"/>
                    </a:cubicBezTo>
                    <a:cubicBezTo>
                      <a:pt x="187" y="32"/>
                      <a:pt x="156" y="0"/>
                      <a:pt x="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534;p54">
                <a:extLst>
                  <a:ext uri="{FF2B5EF4-FFF2-40B4-BE49-F238E27FC236}">
                    <a16:creationId xmlns:a16="http://schemas.microsoft.com/office/drawing/2014/main" id="{F0A53BF8-51C6-42D5-8EB8-F0A903BA2C12}"/>
                  </a:ext>
                </a:extLst>
              </p:cNvPr>
              <p:cNvSpPr/>
              <p:nvPr/>
            </p:nvSpPr>
            <p:spPr>
              <a:xfrm>
                <a:off x="3992398" y="3016796"/>
                <a:ext cx="40098" cy="11708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2003" extrusionOk="0">
                    <a:moveTo>
                      <a:pt x="1" y="0"/>
                    </a:moveTo>
                    <a:cubicBezTo>
                      <a:pt x="63" y="675"/>
                      <a:pt x="250" y="1339"/>
                      <a:pt x="540" y="1961"/>
                    </a:cubicBezTo>
                    <a:cubicBezTo>
                      <a:pt x="551" y="1992"/>
                      <a:pt x="572" y="2003"/>
                      <a:pt x="592" y="2003"/>
                    </a:cubicBezTo>
                    <a:cubicBezTo>
                      <a:pt x="644" y="2003"/>
                      <a:pt x="685" y="1950"/>
                      <a:pt x="664" y="1888"/>
                    </a:cubicBezTo>
                    <a:cubicBezTo>
                      <a:pt x="395" y="1307"/>
                      <a:pt x="219" y="685"/>
                      <a:pt x="157" y="42"/>
                    </a:cubicBezTo>
                    <a:cubicBezTo>
                      <a:pt x="104" y="32"/>
                      <a:pt x="53" y="1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535;p54">
                <a:extLst>
                  <a:ext uri="{FF2B5EF4-FFF2-40B4-BE49-F238E27FC236}">
                    <a16:creationId xmlns:a16="http://schemas.microsoft.com/office/drawing/2014/main" id="{8BE954AC-BA51-4582-A7F9-3D6A8F856432}"/>
                  </a:ext>
                </a:extLst>
              </p:cNvPr>
              <p:cNvSpPr/>
              <p:nvPr/>
            </p:nvSpPr>
            <p:spPr>
              <a:xfrm>
                <a:off x="3991170" y="2974360"/>
                <a:ext cx="10405" cy="44892"/>
              </a:xfrm>
              <a:custGeom>
                <a:avLst/>
                <a:gdLst/>
                <a:ahLst/>
                <a:cxnLst/>
                <a:rect l="l" t="t" r="r" b="b"/>
                <a:pathLst>
                  <a:path w="178" h="768" extrusionOk="0">
                    <a:moveTo>
                      <a:pt x="74" y="0"/>
                    </a:moveTo>
                    <a:cubicBezTo>
                      <a:pt x="42" y="0"/>
                      <a:pt x="1" y="32"/>
                      <a:pt x="1" y="73"/>
                    </a:cubicBezTo>
                    <a:cubicBezTo>
                      <a:pt x="1" y="291"/>
                      <a:pt x="1" y="509"/>
                      <a:pt x="22" y="726"/>
                    </a:cubicBezTo>
                    <a:cubicBezTo>
                      <a:pt x="74" y="737"/>
                      <a:pt x="125" y="758"/>
                      <a:pt x="178" y="768"/>
                    </a:cubicBezTo>
                    <a:cubicBezTo>
                      <a:pt x="157" y="540"/>
                      <a:pt x="146" y="311"/>
                      <a:pt x="146" y="73"/>
                    </a:cubicBezTo>
                    <a:cubicBezTo>
                      <a:pt x="146" y="32"/>
                      <a:pt x="115" y="0"/>
                      <a:pt x="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536;p54">
                <a:extLst>
                  <a:ext uri="{FF2B5EF4-FFF2-40B4-BE49-F238E27FC236}">
                    <a16:creationId xmlns:a16="http://schemas.microsoft.com/office/drawing/2014/main" id="{70186C73-7AC2-4A82-8712-B5D78D46E703}"/>
                  </a:ext>
                </a:extLst>
              </p:cNvPr>
              <p:cNvSpPr/>
              <p:nvPr/>
            </p:nvSpPr>
            <p:spPr>
              <a:xfrm>
                <a:off x="4182190" y="2675438"/>
                <a:ext cx="44950" cy="5097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72" extrusionOk="0">
                    <a:moveTo>
                      <a:pt x="104" y="1"/>
                    </a:moveTo>
                    <a:cubicBezTo>
                      <a:pt x="31" y="1"/>
                      <a:pt x="1" y="114"/>
                      <a:pt x="84" y="146"/>
                    </a:cubicBezTo>
                    <a:cubicBezTo>
                      <a:pt x="395" y="229"/>
                      <a:pt x="602" y="529"/>
                      <a:pt x="592" y="840"/>
                    </a:cubicBezTo>
                    <a:cubicBezTo>
                      <a:pt x="623" y="840"/>
                      <a:pt x="654" y="851"/>
                      <a:pt x="685" y="861"/>
                    </a:cubicBezTo>
                    <a:cubicBezTo>
                      <a:pt x="706" y="861"/>
                      <a:pt x="727" y="861"/>
                      <a:pt x="737" y="872"/>
                    </a:cubicBezTo>
                    <a:cubicBezTo>
                      <a:pt x="768" y="488"/>
                      <a:pt x="499" y="104"/>
                      <a:pt x="1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537;p54">
                <a:extLst>
                  <a:ext uri="{FF2B5EF4-FFF2-40B4-BE49-F238E27FC236}">
                    <a16:creationId xmlns:a16="http://schemas.microsoft.com/office/drawing/2014/main" id="{75DC0207-F8CE-4DCB-9F1C-B84300B40916}"/>
                  </a:ext>
                </a:extLst>
              </p:cNvPr>
              <p:cNvSpPr/>
              <p:nvPr/>
            </p:nvSpPr>
            <p:spPr>
              <a:xfrm>
                <a:off x="3836624" y="2674211"/>
                <a:ext cx="118892" cy="73416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256" extrusionOk="0">
                    <a:moveTo>
                      <a:pt x="83" y="1"/>
                    </a:moveTo>
                    <a:cubicBezTo>
                      <a:pt x="42" y="1"/>
                      <a:pt x="0" y="42"/>
                      <a:pt x="21" y="94"/>
                    </a:cubicBezTo>
                    <a:cubicBezTo>
                      <a:pt x="208" y="550"/>
                      <a:pt x="540" y="924"/>
                      <a:pt x="975" y="1163"/>
                    </a:cubicBezTo>
                    <a:cubicBezTo>
                      <a:pt x="985" y="1173"/>
                      <a:pt x="996" y="1173"/>
                      <a:pt x="1006" y="1173"/>
                    </a:cubicBezTo>
                    <a:cubicBezTo>
                      <a:pt x="1047" y="1173"/>
                      <a:pt x="1089" y="1131"/>
                      <a:pt x="1079" y="1080"/>
                    </a:cubicBezTo>
                    <a:cubicBezTo>
                      <a:pt x="1058" y="976"/>
                      <a:pt x="1037" y="872"/>
                      <a:pt x="1006" y="758"/>
                    </a:cubicBezTo>
                    <a:lnTo>
                      <a:pt x="1006" y="758"/>
                    </a:lnTo>
                    <a:cubicBezTo>
                      <a:pt x="1276" y="986"/>
                      <a:pt x="1587" y="1152"/>
                      <a:pt x="1919" y="1246"/>
                    </a:cubicBezTo>
                    <a:cubicBezTo>
                      <a:pt x="1930" y="1256"/>
                      <a:pt x="1930" y="1256"/>
                      <a:pt x="1939" y="1256"/>
                    </a:cubicBezTo>
                    <a:cubicBezTo>
                      <a:pt x="2002" y="1256"/>
                      <a:pt x="2033" y="1173"/>
                      <a:pt x="1992" y="1131"/>
                    </a:cubicBezTo>
                    <a:cubicBezTo>
                      <a:pt x="1773" y="914"/>
                      <a:pt x="1660" y="603"/>
                      <a:pt x="1711" y="301"/>
                    </a:cubicBezTo>
                    <a:cubicBezTo>
                      <a:pt x="1722" y="250"/>
                      <a:pt x="1681" y="208"/>
                      <a:pt x="1639" y="208"/>
                    </a:cubicBezTo>
                    <a:cubicBezTo>
                      <a:pt x="1608" y="208"/>
                      <a:pt x="1577" y="229"/>
                      <a:pt x="1577" y="260"/>
                    </a:cubicBezTo>
                    <a:cubicBezTo>
                      <a:pt x="1525" y="529"/>
                      <a:pt x="1577" y="799"/>
                      <a:pt x="1722" y="1027"/>
                    </a:cubicBezTo>
                    <a:cubicBezTo>
                      <a:pt x="1432" y="903"/>
                      <a:pt x="1172" y="727"/>
                      <a:pt x="944" y="509"/>
                    </a:cubicBezTo>
                    <a:cubicBezTo>
                      <a:pt x="923" y="488"/>
                      <a:pt x="913" y="488"/>
                      <a:pt x="892" y="488"/>
                    </a:cubicBezTo>
                    <a:cubicBezTo>
                      <a:pt x="851" y="488"/>
                      <a:pt x="809" y="529"/>
                      <a:pt x="819" y="582"/>
                    </a:cubicBezTo>
                    <a:cubicBezTo>
                      <a:pt x="851" y="706"/>
                      <a:pt x="871" y="831"/>
                      <a:pt x="902" y="955"/>
                    </a:cubicBezTo>
                    <a:cubicBezTo>
                      <a:pt x="570" y="737"/>
                      <a:pt x="311" y="416"/>
                      <a:pt x="155" y="52"/>
                    </a:cubicBezTo>
                    <a:cubicBezTo>
                      <a:pt x="145" y="22"/>
                      <a:pt x="114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538;p54">
                <a:extLst>
                  <a:ext uri="{FF2B5EF4-FFF2-40B4-BE49-F238E27FC236}">
                    <a16:creationId xmlns:a16="http://schemas.microsoft.com/office/drawing/2014/main" id="{78947796-7C84-4851-8BA6-F80FE26FD258}"/>
                  </a:ext>
                </a:extLst>
              </p:cNvPr>
              <p:cNvSpPr/>
              <p:nvPr/>
            </p:nvSpPr>
            <p:spPr>
              <a:xfrm>
                <a:off x="3936051" y="2770013"/>
                <a:ext cx="37643" cy="10556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806" extrusionOk="0">
                    <a:moveTo>
                      <a:pt x="540" y="1"/>
                    </a:moveTo>
                    <a:cubicBezTo>
                      <a:pt x="519" y="1"/>
                      <a:pt x="498" y="11"/>
                      <a:pt x="487" y="32"/>
                    </a:cubicBezTo>
                    <a:cubicBezTo>
                      <a:pt x="218" y="561"/>
                      <a:pt x="52" y="1142"/>
                      <a:pt x="10" y="1733"/>
                    </a:cubicBezTo>
                    <a:cubicBezTo>
                      <a:pt x="0" y="1785"/>
                      <a:pt x="42" y="1806"/>
                      <a:pt x="72" y="1806"/>
                    </a:cubicBezTo>
                    <a:cubicBezTo>
                      <a:pt x="114" y="1806"/>
                      <a:pt x="146" y="1785"/>
                      <a:pt x="155" y="1733"/>
                    </a:cubicBezTo>
                    <a:cubicBezTo>
                      <a:pt x="197" y="1173"/>
                      <a:pt x="353" y="612"/>
                      <a:pt x="612" y="105"/>
                    </a:cubicBezTo>
                    <a:cubicBezTo>
                      <a:pt x="643" y="52"/>
                      <a:pt x="591" y="1"/>
                      <a:pt x="5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539;p54">
                <a:extLst>
                  <a:ext uri="{FF2B5EF4-FFF2-40B4-BE49-F238E27FC236}">
                    <a16:creationId xmlns:a16="http://schemas.microsoft.com/office/drawing/2014/main" id="{A1E2C7A4-1404-4DF4-8883-DF0CB50FBEA4}"/>
                  </a:ext>
                </a:extLst>
              </p:cNvPr>
              <p:cNvSpPr/>
              <p:nvPr/>
            </p:nvSpPr>
            <p:spPr>
              <a:xfrm>
                <a:off x="4033022" y="2723076"/>
                <a:ext cx="301381" cy="740769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12673" extrusionOk="0">
                    <a:moveTo>
                      <a:pt x="2797" y="0"/>
                    </a:moveTo>
                    <a:cubicBezTo>
                      <a:pt x="2102" y="0"/>
                      <a:pt x="1393" y="327"/>
                      <a:pt x="965" y="866"/>
                    </a:cubicBezTo>
                    <a:cubicBezTo>
                      <a:pt x="1" y="2069"/>
                      <a:pt x="115" y="3522"/>
                      <a:pt x="437" y="4631"/>
                    </a:cubicBezTo>
                    <a:cubicBezTo>
                      <a:pt x="882" y="6166"/>
                      <a:pt x="945" y="7775"/>
                      <a:pt x="686" y="9351"/>
                    </a:cubicBezTo>
                    <a:cubicBezTo>
                      <a:pt x="623" y="9693"/>
                      <a:pt x="561" y="10046"/>
                      <a:pt x="509" y="10378"/>
                    </a:cubicBezTo>
                    <a:cubicBezTo>
                      <a:pt x="416" y="10938"/>
                      <a:pt x="333" y="11447"/>
                      <a:pt x="271" y="11809"/>
                    </a:cubicBezTo>
                    <a:cubicBezTo>
                      <a:pt x="239" y="12007"/>
                      <a:pt x="208" y="12235"/>
                      <a:pt x="333" y="12401"/>
                    </a:cubicBezTo>
                    <a:cubicBezTo>
                      <a:pt x="457" y="12546"/>
                      <a:pt x="686" y="12577"/>
                      <a:pt x="882" y="12588"/>
                    </a:cubicBezTo>
                    <a:cubicBezTo>
                      <a:pt x="1214" y="12618"/>
                      <a:pt x="1567" y="12639"/>
                      <a:pt x="1910" y="12660"/>
                    </a:cubicBezTo>
                    <a:cubicBezTo>
                      <a:pt x="1977" y="12667"/>
                      <a:pt x="2046" y="12672"/>
                      <a:pt x="2115" y="12672"/>
                    </a:cubicBezTo>
                    <a:cubicBezTo>
                      <a:pt x="2258" y="12672"/>
                      <a:pt x="2399" y="12648"/>
                      <a:pt x="2511" y="12556"/>
                    </a:cubicBezTo>
                    <a:cubicBezTo>
                      <a:pt x="2636" y="12463"/>
                      <a:pt x="2687" y="12297"/>
                      <a:pt x="2739" y="12141"/>
                    </a:cubicBezTo>
                    <a:lnTo>
                      <a:pt x="3559" y="9662"/>
                    </a:lnTo>
                    <a:cubicBezTo>
                      <a:pt x="3994" y="8355"/>
                      <a:pt x="4420" y="7038"/>
                      <a:pt x="4731" y="5700"/>
                    </a:cubicBezTo>
                    <a:cubicBezTo>
                      <a:pt x="4845" y="5170"/>
                      <a:pt x="4949" y="4631"/>
                      <a:pt x="5022" y="4092"/>
                    </a:cubicBezTo>
                    <a:cubicBezTo>
                      <a:pt x="5125" y="3283"/>
                      <a:pt x="5156" y="2443"/>
                      <a:pt x="4897" y="1675"/>
                    </a:cubicBezTo>
                    <a:cubicBezTo>
                      <a:pt x="4648" y="908"/>
                      <a:pt x="4036" y="212"/>
                      <a:pt x="3237" y="46"/>
                    </a:cubicBezTo>
                    <a:cubicBezTo>
                      <a:pt x="3093" y="15"/>
                      <a:pt x="2945" y="0"/>
                      <a:pt x="27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540;p54">
                <a:extLst>
                  <a:ext uri="{FF2B5EF4-FFF2-40B4-BE49-F238E27FC236}">
                    <a16:creationId xmlns:a16="http://schemas.microsoft.com/office/drawing/2014/main" id="{E3A9D0BF-653A-4DB5-8B56-48EE6F157F26}"/>
                  </a:ext>
                </a:extLst>
              </p:cNvPr>
              <p:cNvSpPr/>
              <p:nvPr/>
            </p:nvSpPr>
            <p:spPr>
              <a:xfrm>
                <a:off x="4297983" y="2967697"/>
                <a:ext cx="37643" cy="13584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324" extrusionOk="0">
                    <a:moveTo>
                      <a:pt x="644" y="0"/>
                    </a:moveTo>
                    <a:lnTo>
                      <a:pt x="644" y="0"/>
                    </a:lnTo>
                    <a:cubicBezTo>
                      <a:pt x="530" y="384"/>
                      <a:pt x="406" y="768"/>
                      <a:pt x="281" y="1131"/>
                    </a:cubicBezTo>
                    <a:cubicBezTo>
                      <a:pt x="250" y="1255"/>
                      <a:pt x="219" y="1390"/>
                      <a:pt x="198" y="1515"/>
                    </a:cubicBezTo>
                    <a:cubicBezTo>
                      <a:pt x="136" y="1785"/>
                      <a:pt x="63" y="2044"/>
                      <a:pt x="1" y="2313"/>
                    </a:cubicBezTo>
                    <a:lnTo>
                      <a:pt x="1" y="2324"/>
                    </a:lnTo>
                    <a:cubicBezTo>
                      <a:pt x="1" y="2313"/>
                      <a:pt x="11" y="2303"/>
                      <a:pt x="21" y="2303"/>
                    </a:cubicBezTo>
                    <a:cubicBezTo>
                      <a:pt x="281" y="1421"/>
                      <a:pt x="509" y="571"/>
                      <a:pt x="644" y="0"/>
                    </a:cubicBezTo>
                    <a:close/>
                  </a:path>
                </a:pathLst>
              </a:custGeom>
              <a:solidFill>
                <a:srgbClr val="8295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541;p54">
                <a:extLst>
                  <a:ext uri="{FF2B5EF4-FFF2-40B4-BE49-F238E27FC236}">
                    <a16:creationId xmlns:a16="http://schemas.microsoft.com/office/drawing/2014/main" id="{A73522DE-84E4-4B51-A635-89F9197B8586}"/>
                  </a:ext>
                </a:extLst>
              </p:cNvPr>
              <p:cNvSpPr/>
              <p:nvPr/>
            </p:nvSpPr>
            <p:spPr>
              <a:xfrm>
                <a:off x="4297983" y="3102311"/>
                <a:ext cx="1286" cy="2455"/>
              </a:xfrm>
              <a:custGeom>
                <a:avLst/>
                <a:gdLst/>
                <a:ahLst/>
                <a:cxnLst/>
                <a:rect l="l" t="t" r="r" b="b"/>
                <a:pathLst>
                  <a:path w="22" h="42" extrusionOk="0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42"/>
                    </a:lnTo>
                    <a:cubicBezTo>
                      <a:pt x="11" y="21"/>
                      <a:pt x="11" y="10"/>
                      <a:pt x="21" y="0"/>
                    </a:cubicBezTo>
                    <a:close/>
                  </a:path>
                </a:pathLst>
              </a:custGeom>
              <a:solidFill>
                <a:srgbClr val="5267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542;p54">
                <a:extLst>
                  <a:ext uri="{FF2B5EF4-FFF2-40B4-BE49-F238E27FC236}">
                    <a16:creationId xmlns:a16="http://schemas.microsoft.com/office/drawing/2014/main" id="{08C44FF3-6A45-4AAB-A0A4-BB690FD7D748}"/>
                  </a:ext>
                </a:extLst>
              </p:cNvPr>
              <p:cNvSpPr/>
              <p:nvPr/>
            </p:nvSpPr>
            <p:spPr>
              <a:xfrm>
                <a:off x="4288280" y="3102896"/>
                <a:ext cx="9762" cy="3460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592" extrusionOk="0">
                    <a:moveTo>
                      <a:pt x="167" y="0"/>
                    </a:moveTo>
                    <a:cubicBezTo>
                      <a:pt x="115" y="198"/>
                      <a:pt x="63" y="394"/>
                      <a:pt x="1" y="592"/>
                    </a:cubicBezTo>
                    <a:cubicBezTo>
                      <a:pt x="63" y="405"/>
                      <a:pt x="115" y="218"/>
                      <a:pt x="167" y="32"/>
                    </a:cubicBezTo>
                    <a:lnTo>
                      <a:pt x="167" y="11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CECC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543;p54">
                <a:extLst>
                  <a:ext uri="{FF2B5EF4-FFF2-40B4-BE49-F238E27FC236}">
                    <a16:creationId xmlns:a16="http://schemas.microsoft.com/office/drawing/2014/main" id="{EF1BB6FA-4666-48C1-BE1B-594AEF2F0AB5}"/>
                  </a:ext>
                </a:extLst>
              </p:cNvPr>
              <p:cNvSpPr/>
              <p:nvPr/>
            </p:nvSpPr>
            <p:spPr>
              <a:xfrm>
                <a:off x="4065813" y="3033747"/>
                <a:ext cx="248657" cy="391164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6692" extrusionOk="0">
                    <a:moveTo>
                      <a:pt x="4253" y="1"/>
                    </a:moveTo>
                    <a:lnTo>
                      <a:pt x="4253" y="1"/>
                    </a:lnTo>
                    <a:cubicBezTo>
                      <a:pt x="2956" y="3652"/>
                      <a:pt x="913" y="6121"/>
                      <a:pt x="0" y="6464"/>
                    </a:cubicBezTo>
                    <a:cubicBezTo>
                      <a:pt x="145" y="6526"/>
                      <a:pt x="291" y="6567"/>
                      <a:pt x="436" y="6609"/>
                    </a:cubicBezTo>
                    <a:cubicBezTo>
                      <a:pt x="685" y="6671"/>
                      <a:pt x="934" y="6692"/>
                      <a:pt x="1183" y="6692"/>
                    </a:cubicBezTo>
                    <a:cubicBezTo>
                      <a:pt x="1286" y="6692"/>
                      <a:pt x="1390" y="6692"/>
                      <a:pt x="1494" y="6681"/>
                    </a:cubicBezTo>
                    <a:cubicBezTo>
                      <a:pt x="1681" y="6660"/>
                      <a:pt x="1877" y="6629"/>
                      <a:pt x="2064" y="6588"/>
                    </a:cubicBezTo>
                    <a:lnTo>
                      <a:pt x="2282" y="6526"/>
                    </a:lnTo>
                    <a:lnTo>
                      <a:pt x="2998" y="4347"/>
                    </a:lnTo>
                    <a:cubicBezTo>
                      <a:pt x="3205" y="3725"/>
                      <a:pt x="3506" y="2760"/>
                      <a:pt x="3807" y="1775"/>
                    </a:cubicBezTo>
                    <a:cubicBezTo>
                      <a:pt x="3869" y="1577"/>
                      <a:pt x="3921" y="1381"/>
                      <a:pt x="3973" y="1183"/>
                    </a:cubicBezTo>
                    <a:cubicBezTo>
                      <a:pt x="4035" y="914"/>
                      <a:pt x="4108" y="655"/>
                      <a:pt x="4170" y="385"/>
                    </a:cubicBezTo>
                    <a:cubicBezTo>
                      <a:pt x="4191" y="260"/>
                      <a:pt x="4222" y="125"/>
                      <a:pt x="4253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544;p54">
                <a:extLst>
                  <a:ext uri="{FF2B5EF4-FFF2-40B4-BE49-F238E27FC236}">
                    <a16:creationId xmlns:a16="http://schemas.microsoft.com/office/drawing/2014/main" id="{93489404-9BFE-4200-A659-08E57A126B7A}"/>
                  </a:ext>
                </a:extLst>
              </p:cNvPr>
              <p:cNvSpPr/>
              <p:nvPr/>
            </p:nvSpPr>
            <p:spPr>
              <a:xfrm>
                <a:off x="4058507" y="2905855"/>
                <a:ext cx="178339" cy="146774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2511" extrusionOk="0">
                    <a:moveTo>
                      <a:pt x="2884" y="0"/>
                    </a:moveTo>
                    <a:cubicBezTo>
                      <a:pt x="2811" y="0"/>
                      <a:pt x="2749" y="52"/>
                      <a:pt x="2728" y="114"/>
                    </a:cubicBezTo>
                    <a:cubicBezTo>
                      <a:pt x="2583" y="757"/>
                      <a:pt x="2283" y="1359"/>
                      <a:pt x="1857" y="1857"/>
                    </a:cubicBezTo>
                    <a:cubicBezTo>
                      <a:pt x="1836" y="1660"/>
                      <a:pt x="1795" y="1473"/>
                      <a:pt x="1723" y="1287"/>
                    </a:cubicBezTo>
                    <a:cubicBezTo>
                      <a:pt x="1702" y="1224"/>
                      <a:pt x="1650" y="1172"/>
                      <a:pt x="1577" y="1172"/>
                    </a:cubicBezTo>
                    <a:cubicBezTo>
                      <a:pt x="1504" y="1172"/>
                      <a:pt x="1432" y="1224"/>
                      <a:pt x="1421" y="1287"/>
                    </a:cubicBezTo>
                    <a:cubicBezTo>
                      <a:pt x="1359" y="1577"/>
                      <a:pt x="1225" y="1836"/>
                      <a:pt x="1027" y="2043"/>
                    </a:cubicBezTo>
                    <a:cubicBezTo>
                      <a:pt x="996" y="1743"/>
                      <a:pt x="965" y="1442"/>
                      <a:pt x="934" y="1151"/>
                    </a:cubicBezTo>
                    <a:cubicBezTo>
                      <a:pt x="923" y="1048"/>
                      <a:pt x="851" y="996"/>
                      <a:pt x="778" y="996"/>
                    </a:cubicBezTo>
                    <a:cubicBezTo>
                      <a:pt x="716" y="996"/>
                      <a:pt x="654" y="1027"/>
                      <a:pt x="623" y="1100"/>
                    </a:cubicBezTo>
                    <a:cubicBezTo>
                      <a:pt x="571" y="1245"/>
                      <a:pt x="519" y="1380"/>
                      <a:pt x="467" y="1515"/>
                    </a:cubicBezTo>
                    <a:cubicBezTo>
                      <a:pt x="374" y="1193"/>
                      <a:pt x="343" y="861"/>
                      <a:pt x="374" y="529"/>
                    </a:cubicBezTo>
                    <a:cubicBezTo>
                      <a:pt x="384" y="446"/>
                      <a:pt x="301" y="374"/>
                      <a:pt x="218" y="374"/>
                    </a:cubicBezTo>
                    <a:cubicBezTo>
                      <a:pt x="125" y="374"/>
                      <a:pt x="73" y="446"/>
                      <a:pt x="63" y="529"/>
                    </a:cubicBezTo>
                    <a:cubicBezTo>
                      <a:pt x="1" y="1048"/>
                      <a:pt x="104" y="1566"/>
                      <a:pt x="333" y="2023"/>
                    </a:cubicBezTo>
                    <a:cubicBezTo>
                      <a:pt x="353" y="2075"/>
                      <a:pt x="416" y="2106"/>
                      <a:pt x="467" y="2106"/>
                    </a:cubicBezTo>
                    <a:lnTo>
                      <a:pt x="488" y="2106"/>
                    </a:lnTo>
                    <a:cubicBezTo>
                      <a:pt x="550" y="2096"/>
                      <a:pt x="592" y="2054"/>
                      <a:pt x="623" y="1992"/>
                    </a:cubicBezTo>
                    <a:cubicBezTo>
                      <a:pt x="644" y="1930"/>
                      <a:pt x="665" y="1877"/>
                      <a:pt x="685" y="1815"/>
                    </a:cubicBezTo>
                    <a:cubicBezTo>
                      <a:pt x="706" y="1992"/>
                      <a:pt x="727" y="2168"/>
                      <a:pt x="737" y="2345"/>
                    </a:cubicBezTo>
                    <a:cubicBezTo>
                      <a:pt x="748" y="2428"/>
                      <a:pt x="820" y="2511"/>
                      <a:pt x="903" y="2511"/>
                    </a:cubicBezTo>
                    <a:cubicBezTo>
                      <a:pt x="923" y="2511"/>
                      <a:pt x="955" y="2500"/>
                      <a:pt x="976" y="2490"/>
                    </a:cubicBezTo>
                    <a:cubicBezTo>
                      <a:pt x="1214" y="2334"/>
                      <a:pt x="1401" y="2116"/>
                      <a:pt x="1536" y="1877"/>
                    </a:cubicBezTo>
                    <a:cubicBezTo>
                      <a:pt x="1546" y="2002"/>
                      <a:pt x="1557" y="2116"/>
                      <a:pt x="1557" y="2241"/>
                    </a:cubicBezTo>
                    <a:cubicBezTo>
                      <a:pt x="1546" y="2334"/>
                      <a:pt x="1629" y="2396"/>
                      <a:pt x="1712" y="2396"/>
                    </a:cubicBezTo>
                    <a:cubicBezTo>
                      <a:pt x="1753" y="2396"/>
                      <a:pt x="1795" y="2375"/>
                      <a:pt x="1826" y="2355"/>
                    </a:cubicBezTo>
                    <a:cubicBezTo>
                      <a:pt x="2428" y="1774"/>
                      <a:pt x="2853" y="1017"/>
                      <a:pt x="3040" y="197"/>
                    </a:cubicBezTo>
                    <a:cubicBezTo>
                      <a:pt x="3050" y="114"/>
                      <a:pt x="3009" y="31"/>
                      <a:pt x="2926" y="10"/>
                    </a:cubicBezTo>
                    <a:cubicBezTo>
                      <a:pt x="2915" y="0"/>
                      <a:pt x="2894" y="0"/>
                      <a:pt x="2884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545;p54">
                <a:extLst>
                  <a:ext uri="{FF2B5EF4-FFF2-40B4-BE49-F238E27FC236}">
                    <a16:creationId xmlns:a16="http://schemas.microsoft.com/office/drawing/2014/main" id="{6CECA268-7008-4BE3-9A00-0CD9B84D4181}"/>
                  </a:ext>
                </a:extLst>
              </p:cNvPr>
              <p:cNvSpPr/>
              <p:nvPr/>
            </p:nvSpPr>
            <p:spPr>
              <a:xfrm>
                <a:off x="3703822" y="2319058"/>
                <a:ext cx="599723" cy="229718"/>
              </a:xfrm>
              <a:custGeom>
                <a:avLst/>
                <a:gdLst/>
                <a:ahLst/>
                <a:cxnLst/>
                <a:rect l="l" t="t" r="r" b="b"/>
                <a:pathLst>
                  <a:path w="10260" h="3930" extrusionOk="0">
                    <a:moveTo>
                      <a:pt x="5282" y="0"/>
                    </a:moveTo>
                    <a:cubicBezTo>
                      <a:pt x="4007" y="0"/>
                      <a:pt x="2735" y="508"/>
                      <a:pt x="1774" y="1450"/>
                    </a:cubicBezTo>
                    <a:cubicBezTo>
                      <a:pt x="1152" y="2062"/>
                      <a:pt x="519" y="2871"/>
                      <a:pt x="0" y="3929"/>
                    </a:cubicBezTo>
                    <a:cubicBezTo>
                      <a:pt x="543" y="3545"/>
                      <a:pt x="1212" y="3333"/>
                      <a:pt x="1879" y="3333"/>
                    </a:cubicBezTo>
                    <a:cubicBezTo>
                      <a:pt x="2220" y="3333"/>
                      <a:pt x="2561" y="3388"/>
                      <a:pt x="2884" y="3504"/>
                    </a:cubicBezTo>
                    <a:cubicBezTo>
                      <a:pt x="3154" y="3604"/>
                      <a:pt x="3424" y="3733"/>
                      <a:pt x="3713" y="3733"/>
                    </a:cubicBezTo>
                    <a:cubicBezTo>
                      <a:pt x="3724" y="3733"/>
                      <a:pt x="3734" y="3733"/>
                      <a:pt x="3745" y="3733"/>
                    </a:cubicBezTo>
                    <a:cubicBezTo>
                      <a:pt x="4243" y="3712"/>
                      <a:pt x="4637" y="3286"/>
                      <a:pt x="5135" y="3245"/>
                    </a:cubicBezTo>
                    <a:cubicBezTo>
                      <a:pt x="5154" y="3244"/>
                      <a:pt x="5172" y="3243"/>
                      <a:pt x="5190" y="3243"/>
                    </a:cubicBezTo>
                    <a:cubicBezTo>
                      <a:pt x="5524" y="3243"/>
                      <a:pt x="5849" y="3413"/>
                      <a:pt x="6193" y="3452"/>
                    </a:cubicBezTo>
                    <a:cubicBezTo>
                      <a:pt x="6244" y="3458"/>
                      <a:pt x="6296" y="3460"/>
                      <a:pt x="6346" y="3460"/>
                    </a:cubicBezTo>
                    <a:cubicBezTo>
                      <a:pt x="6850" y="3460"/>
                      <a:pt x="7331" y="3200"/>
                      <a:pt x="7821" y="3058"/>
                    </a:cubicBezTo>
                    <a:cubicBezTo>
                      <a:pt x="8127" y="2967"/>
                      <a:pt x="8445" y="2923"/>
                      <a:pt x="8763" y="2923"/>
                    </a:cubicBezTo>
                    <a:cubicBezTo>
                      <a:pt x="9277" y="2923"/>
                      <a:pt x="9792" y="3038"/>
                      <a:pt x="10259" y="3255"/>
                    </a:cubicBezTo>
                    <a:cubicBezTo>
                      <a:pt x="10145" y="3079"/>
                      <a:pt x="9990" y="2892"/>
                      <a:pt x="9782" y="2695"/>
                    </a:cubicBezTo>
                    <a:cubicBezTo>
                      <a:pt x="9481" y="2426"/>
                      <a:pt x="9201" y="2114"/>
                      <a:pt x="8962" y="1792"/>
                    </a:cubicBezTo>
                    <a:cubicBezTo>
                      <a:pt x="8651" y="1377"/>
                      <a:pt x="8257" y="1025"/>
                      <a:pt x="7801" y="734"/>
                    </a:cubicBezTo>
                    <a:cubicBezTo>
                      <a:pt x="7026" y="237"/>
                      <a:pt x="6153" y="0"/>
                      <a:pt x="52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546;p54">
                <a:extLst>
                  <a:ext uri="{FF2B5EF4-FFF2-40B4-BE49-F238E27FC236}">
                    <a16:creationId xmlns:a16="http://schemas.microsoft.com/office/drawing/2014/main" id="{CA8D9C95-FA99-4EBD-A40D-5A5EA498BB9B}"/>
                  </a:ext>
                </a:extLst>
              </p:cNvPr>
              <p:cNvSpPr/>
              <p:nvPr/>
            </p:nvSpPr>
            <p:spPr>
              <a:xfrm>
                <a:off x="3861408" y="2418367"/>
                <a:ext cx="63772" cy="3098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530" extrusionOk="0">
                    <a:moveTo>
                      <a:pt x="717" y="0"/>
                    </a:moveTo>
                    <a:cubicBezTo>
                      <a:pt x="634" y="0"/>
                      <a:pt x="551" y="10"/>
                      <a:pt x="489" y="31"/>
                    </a:cubicBezTo>
                    <a:cubicBezTo>
                      <a:pt x="291" y="93"/>
                      <a:pt x="116" y="229"/>
                      <a:pt x="33" y="415"/>
                    </a:cubicBezTo>
                    <a:cubicBezTo>
                      <a:pt x="1" y="478"/>
                      <a:pt x="53" y="529"/>
                      <a:pt x="95" y="529"/>
                    </a:cubicBezTo>
                    <a:cubicBezTo>
                      <a:pt x="116" y="529"/>
                      <a:pt x="136" y="519"/>
                      <a:pt x="157" y="498"/>
                    </a:cubicBezTo>
                    <a:cubicBezTo>
                      <a:pt x="219" y="353"/>
                      <a:pt x="344" y="239"/>
                      <a:pt x="499" y="176"/>
                    </a:cubicBezTo>
                    <a:cubicBezTo>
                      <a:pt x="561" y="156"/>
                      <a:pt x="634" y="146"/>
                      <a:pt x="706" y="146"/>
                    </a:cubicBezTo>
                    <a:lnTo>
                      <a:pt x="727" y="146"/>
                    </a:lnTo>
                    <a:cubicBezTo>
                      <a:pt x="800" y="146"/>
                      <a:pt x="893" y="156"/>
                      <a:pt x="925" y="218"/>
                    </a:cubicBezTo>
                    <a:cubicBezTo>
                      <a:pt x="945" y="249"/>
                      <a:pt x="966" y="259"/>
                      <a:pt x="987" y="259"/>
                    </a:cubicBezTo>
                    <a:cubicBezTo>
                      <a:pt x="1038" y="259"/>
                      <a:pt x="1091" y="208"/>
                      <a:pt x="1049" y="146"/>
                    </a:cubicBezTo>
                    <a:cubicBezTo>
                      <a:pt x="987" y="31"/>
                      <a:pt x="852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547;p54">
                <a:extLst>
                  <a:ext uri="{FF2B5EF4-FFF2-40B4-BE49-F238E27FC236}">
                    <a16:creationId xmlns:a16="http://schemas.microsoft.com/office/drawing/2014/main" id="{33F84F96-7C64-4085-A7E0-2F1CB644B5A3}"/>
                  </a:ext>
                </a:extLst>
              </p:cNvPr>
              <p:cNvSpPr/>
              <p:nvPr/>
            </p:nvSpPr>
            <p:spPr>
              <a:xfrm>
                <a:off x="4047576" y="2396565"/>
                <a:ext cx="65584" cy="21861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74" extrusionOk="0">
                    <a:moveTo>
                      <a:pt x="520" y="0"/>
                    </a:moveTo>
                    <a:cubicBezTo>
                      <a:pt x="333" y="0"/>
                      <a:pt x="63" y="72"/>
                      <a:pt x="11" y="280"/>
                    </a:cubicBezTo>
                    <a:cubicBezTo>
                      <a:pt x="1" y="332"/>
                      <a:pt x="42" y="373"/>
                      <a:pt x="84" y="373"/>
                    </a:cubicBezTo>
                    <a:cubicBezTo>
                      <a:pt x="115" y="373"/>
                      <a:pt x="146" y="353"/>
                      <a:pt x="156" y="311"/>
                    </a:cubicBezTo>
                    <a:cubicBezTo>
                      <a:pt x="167" y="238"/>
                      <a:pt x="250" y="207"/>
                      <a:pt x="322" y="176"/>
                    </a:cubicBezTo>
                    <a:cubicBezTo>
                      <a:pt x="384" y="155"/>
                      <a:pt x="457" y="145"/>
                      <a:pt x="520" y="145"/>
                    </a:cubicBezTo>
                    <a:lnTo>
                      <a:pt x="550" y="145"/>
                    </a:lnTo>
                    <a:cubicBezTo>
                      <a:pt x="716" y="155"/>
                      <a:pt x="861" y="228"/>
                      <a:pt x="976" y="342"/>
                    </a:cubicBezTo>
                    <a:cubicBezTo>
                      <a:pt x="986" y="363"/>
                      <a:pt x="1007" y="363"/>
                      <a:pt x="1017" y="363"/>
                    </a:cubicBezTo>
                    <a:cubicBezTo>
                      <a:pt x="1069" y="363"/>
                      <a:pt x="1121" y="290"/>
                      <a:pt x="1069" y="238"/>
                    </a:cubicBezTo>
                    <a:cubicBezTo>
                      <a:pt x="935" y="83"/>
                      <a:pt x="727" y="0"/>
                      <a:pt x="5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548;p54">
                <a:extLst>
                  <a:ext uri="{FF2B5EF4-FFF2-40B4-BE49-F238E27FC236}">
                    <a16:creationId xmlns:a16="http://schemas.microsoft.com/office/drawing/2014/main" id="{3346EA79-70E2-4EC0-B72F-C6FFA4985B75}"/>
                  </a:ext>
                </a:extLst>
              </p:cNvPr>
              <p:cNvSpPr/>
              <p:nvPr/>
            </p:nvSpPr>
            <p:spPr>
              <a:xfrm>
                <a:off x="3768061" y="3265450"/>
                <a:ext cx="844054" cy="342590"/>
              </a:xfrm>
              <a:custGeom>
                <a:avLst/>
                <a:gdLst/>
                <a:ahLst/>
                <a:cxnLst/>
                <a:rect l="l" t="t" r="r" b="b"/>
                <a:pathLst>
                  <a:path w="14440" h="5861" extrusionOk="0">
                    <a:moveTo>
                      <a:pt x="13632" y="1"/>
                    </a:moveTo>
                    <a:cubicBezTo>
                      <a:pt x="13436" y="1"/>
                      <a:pt x="13216" y="16"/>
                      <a:pt x="13081" y="31"/>
                    </a:cubicBezTo>
                    <a:cubicBezTo>
                      <a:pt x="13029" y="31"/>
                      <a:pt x="12988" y="31"/>
                      <a:pt x="12967" y="41"/>
                    </a:cubicBezTo>
                    <a:cubicBezTo>
                      <a:pt x="12801" y="51"/>
                      <a:pt x="12625" y="82"/>
                      <a:pt x="12448" y="134"/>
                    </a:cubicBezTo>
                    <a:cubicBezTo>
                      <a:pt x="12252" y="176"/>
                      <a:pt x="12054" y="238"/>
                      <a:pt x="11867" y="310"/>
                    </a:cubicBezTo>
                    <a:cubicBezTo>
                      <a:pt x="11535" y="425"/>
                      <a:pt x="11214" y="580"/>
                      <a:pt x="10903" y="736"/>
                    </a:cubicBezTo>
                    <a:cubicBezTo>
                      <a:pt x="10726" y="829"/>
                      <a:pt x="10550" y="933"/>
                      <a:pt x="10374" y="1027"/>
                    </a:cubicBezTo>
                    <a:cubicBezTo>
                      <a:pt x="10166" y="1151"/>
                      <a:pt x="9969" y="1265"/>
                      <a:pt x="9762" y="1389"/>
                    </a:cubicBezTo>
                    <a:lnTo>
                      <a:pt x="9170" y="1732"/>
                    </a:lnTo>
                    <a:cubicBezTo>
                      <a:pt x="9004" y="1836"/>
                      <a:pt x="8828" y="1929"/>
                      <a:pt x="8662" y="2022"/>
                    </a:cubicBezTo>
                    <a:cubicBezTo>
                      <a:pt x="8175" y="2271"/>
                      <a:pt x="7677" y="2489"/>
                      <a:pt x="7158" y="2624"/>
                    </a:cubicBezTo>
                    <a:cubicBezTo>
                      <a:pt x="6971" y="2665"/>
                      <a:pt x="6775" y="2696"/>
                      <a:pt x="6588" y="2717"/>
                    </a:cubicBezTo>
                    <a:cubicBezTo>
                      <a:pt x="6484" y="2726"/>
                      <a:pt x="6381" y="2731"/>
                      <a:pt x="6277" y="2731"/>
                    </a:cubicBezTo>
                    <a:cubicBezTo>
                      <a:pt x="6028" y="2731"/>
                      <a:pt x="5779" y="2703"/>
                      <a:pt x="5530" y="2645"/>
                    </a:cubicBezTo>
                    <a:cubicBezTo>
                      <a:pt x="5353" y="2603"/>
                      <a:pt x="5198" y="2541"/>
                      <a:pt x="5032" y="2479"/>
                    </a:cubicBezTo>
                    <a:cubicBezTo>
                      <a:pt x="4845" y="2396"/>
                      <a:pt x="4668" y="2313"/>
                      <a:pt x="4492" y="2219"/>
                    </a:cubicBezTo>
                    <a:cubicBezTo>
                      <a:pt x="4098" y="2002"/>
                      <a:pt x="3704" y="1773"/>
                      <a:pt x="3289" y="1597"/>
                    </a:cubicBezTo>
                    <a:cubicBezTo>
                      <a:pt x="3144" y="1534"/>
                      <a:pt x="2999" y="1483"/>
                      <a:pt x="2843" y="1441"/>
                    </a:cubicBezTo>
                    <a:cubicBezTo>
                      <a:pt x="2791" y="1431"/>
                      <a:pt x="2750" y="1421"/>
                      <a:pt x="2698" y="1410"/>
                    </a:cubicBezTo>
                    <a:cubicBezTo>
                      <a:pt x="2565" y="1385"/>
                      <a:pt x="2431" y="1373"/>
                      <a:pt x="2296" y="1373"/>
                    </a:cubicBezTo>
                    <a:cubicBezTo>
                      <a:pt x="1427" y="1373"/>
                      <a:pt x="548" y="1879"/>
                      <a:pt x="198" y="2696"/>
                    </a:cubicBezTo>
                    <a:cubicBezTo>
                      <a:pt x="32" y="3070"/>
                      <a:pt x="1" y="3526"/>
                      <a:pt x="187" y="3899"/>
                    </a:cubicBezTo>
                    <a:cubicBezTo>
                      <a:pt x="291" y="4097"/>
                      <a:pt x="447" y="4263"/>
                      <a:pt x="623" y="4408"/>
                    </a:cubicBezTo>
                    <a:cubicBezTo>
                      <a:pt x="779" y="4522"/>
                      <a:pt x="945" y="4626"/>
                      <a:pt x="1121" y="4709"/>
                    </a:cubicBezTo>
                    <a:cubicBezTo>
                      <a:pt x="1204" y="4750"/>
                      <a:pt x="1277" y="4782"/>
                      <a:pt x="1360" y="4823"/>
                    </a:cubicBezTo>
                    <a:cubicBezTo>
                      <a:pt x="1858" y="5041"/>
                      <a:pt x="2376" y="5227"/>
                      <a:pt x="2905" y="5383"/>
                    </a:cubicBezTo>
                    <a:cubicBezTo>
                      <a:pt x="3112" y="5435"/>
                      <a:pt x="3331" y="5497"/>
                      <a:pt x="3538" y="5538"/>
                    </a:cubicBezTo>
                    <a:cubicBezTo>
                      <a:pt x="4253" y="5715"/>
                      <a:pt x="4990" y="5808"/>
                      <a:pt x="5717" y="5850"/>
                    </a:cubicBezTo>
                    <a:cubicBezTo>
                      <a:pt x="5955" y="5860"/>
                      <a:pt x="6183" y="5860"/>
                      <a:pt x="6411" y="5860"/>
                    </a:cubicBezTo>
                    <a:cubicBezTo>
                      <a:pt x="7314" y="5850"/>
                      <a:pt x="8206" y="5736"/>
                      <a:pt x="9067" y="5518"/>
                    </a:cubicBezTo>
                    <a:cubicBezTo>
                      <a:pt x="9295" y="5466"/>
                      <a:pt x="9513" y="5404"/>
                      <a:pt x="9730" y="5342"/>
                    </a:cubicBezTo>
                    <a:cubicBezTo>
                      <a:pt x="10353" y="5134"/>
                      <a:pt x="10954" y="4885"/>
                      <a:pt x="11546" y="4563"/>
                    </a:cubicBezTo>
                    <a:cubicBezTo>
                      <a:pt x="11754" y="4450"/>
                      <a:pt x="11971" y="4325"/>
                      <a:pt x="12179" y="4201"/>
                    </a:cubicBezTo>
                    <a:cubicBezTo>
                      <a:pt x="12552" y="3962"/>
                      <a:pt x="12915" y="3692"/>
                      <a:pt x="13268" y="3392"/>
                    </a:cubicBezTo>
                    <a:cubicBezTo>
                      <a:pt x="13310" y="3360"/>
                      <a:pt x="13351" y="3329"/>
                      <a:pt x="13382" y="3298"/>
                    </a:cubicBezTo>
                    <a:cubicBezTo>
                      <a:pt x="13568" y="3143"/>
                      <a:pt x="13734" y="2966"/>
                      <a:pt x="13880" y="2779"/>
                    </a:cubicBezTo>
                    <a:cubicBezTo>
                      <a:pt x="14066" y="2551"/>
                      <a:pt x="14212" y="2302"/>
                      <a:pt x="14285" y="2022"/>
                    </a:cubicBezTo>
                    <a:cubicBezTo>
                      <a:pt x="14440" y="1514"/>
                      <a:pt x="14046" y="72"/>
                      <a:pt x="14046" y="72"/>
                    </a:cubicBezTo>
                    <a:cubicBezTo>
                      <a:pt x="14030" y="18"/>
                      <a:pt x="13845" y="1"/>
                      <a:pt x="136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549;p54">
                <a:extLst>
                  <a:ext uri="{FF2B5EF4-FFF2-40B4-BE49-F238E27FC236}">
                    <a16:creationId xmlns:a16="http://schemas.microsoft.com/office/drawing/2014/main" id="{E73DFCDA-61FF-4015-BCB2-F0F79BED4B02}"/>
                  </a:ext>
                </a:extLst>
              </p:cNvPr>
              <p:cNvSpPr/>
              <p:nvPr/>
            </p:nvSpPr>
            <p:spPr>
              <a:xfrm>
                <a:off x="3905071" y="3347809"/>
                <a:ext cx="55296" cy="4559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780" extrusionOk="0">
                    <a:moveTo>
                      <a:pt x="354" y="1"/>
                    </a:moveTo>
                    <a:cubicBezTo>
                      <a:pt x="333" y="22"/>
                      <a:pt x="312" y="42"/>
                      <a:pt x="281" y="63"/>
                    </a:cubicBezTo>
                    <a:cubicBezTo>
                      <a:pt x="271" y="74"/>
                      <a:pt x="250" y="84"/>
                      <a:pt x="240" y="95"/>
                    </a:cubicBezTo>
                    <a:cubicBezTo>
                      <a:pt x="219" y="115"/>
                      <a:pt x="188" y="125"/>
                      <a:pt x="167" y="146"/>
                    </a:cubicBezTo>
                    <a:cubicBezTo>
                      <a:pt x="115" y="178"/>
                      <a:pt x="53" y="208"/>
                      <a:pt x="1" y="229"/>
                    </a:cubicBezTo>
                    <a:cubicBezTo>
                      <a:pt x="74" y="416"/>
                      <a:pt x="146" y="593"/>
                      <a:pt x="208" y="779"/>
                    </a:cubicBezTo>
                    <a:cubicBezTo>
                      <a:pt x="240" y="759"/>
                      <a:pt x="271" y="748"/>
                      <a:pt x="302" y="727"/>
                    </a:cubicBezTo>
                    <a:cubicBezTo>
                      <a:pt x="561" y="603"/>
                      <a:pt x="800" y="427"/>
                      <a:pt x="945" y="188"/>
                    </a:cubicBezTo>
                    <a:cubicBezTo>
                      <a:pt x="800" y="125"/>
                      <a:pt x="655" y="74"/>
                      <a:pt x="499" y="32"/>
                    </a:cubicBezTo>
                    <a:cubicBezTo>
                      <a:pt x="447" y="22"/>
                      <a:pt x="406" y="12"/>
                      <a:pt x="354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550;p54">
                <a:extLst>
                  <a:ext uri="{FF2B5EF4-FFF2-40B4-BE49-F238E27FC236}">
                    <a16:creationId xmlns:a16="http://schemas.microsoft.com/office/drawing/2014/main" id="{69336AD9-A8B0-4EE8-9A90-6ADE973CCF52}"/>
                  </a:ext>
                </a:extLst>
              </p:cNvPr>
              <p:cNvSpPr/>
              <p:nvPr/>
            </p:nvSpPr>
            <p:spPr>
              <a:xfrm>
                <a:off x="3937863" y="3395155"/>
                <a:ext cx="124328" cy="194062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3320" extrusionOk="0">
                    <a:moveTo>
                      <a:pt x="1587" y="0"/>
                    </a:moveTo>
                    <a:cubicBezTo>
                      <a:pt x="1577" y="21"/>
                      <a:pt x="1577" y="52"/>
                      <a:pt x="1567" y="83"/>
                    </a:cubicBezTo>
                    <a:cubicBezTo>
                      <a:pt x="1514" y="343"/>
                      <a:pt x="1452" y="612"/>
                      <a:pt x="1359" y="871"/>
                    </a:cubicBezTo>
                    <a:cubicBezTo>
                      <a:pt x="1276" y="1141"/>
                      <a:pt x="1193" y="1349"/>
                      <a:pt x="1079" y="1588"/>
                    </a:cubicBezTo>
                    <a:cubicBezTo>
                      <a:pt x="965" y="1826"/>
                      <a:pt x="830" y="2065"/>
                      <a:pt x="685" y="2282"/>
                    </a:cubicBezTo>
                    <a:cubicBezTo>
                      <a:pt x="622" y="2386"/>
                      <a:pt x="550" y="2490"/>
                      <a:pt x="477" y="2593"/>
                    </a:cubicBezTo>
                    <a:cubicBezTo>
                      <a:pt x="456" y="2614"/>
                      <a:pt x="436" y="2646"/>
                      <a:pt x="426" y="2666"/>
                    </a:cubicBezTo>
                    <a:lnTo>
                      <a:pt x="394" y="2697"/>
                    </a:lnTo>
                    <a:lnTo>
                      <a:pt x="394" y="2708"/>
                    </a:lnTo>
                    <a:cubicBezTo>
                      <a:pt x="353" y="2759"/>
                      <a:pt x="311" y="2812"/>
                      <a:pt x="270" y="2853"/>
                    </a:cubicBezTo>
                    <a:cubicBezTo>
                      <a:pt x="187" y="2957"/>
                      <a:pt x="94" y="3061"/>
                      <a:pt x="0" y="3164"/>
                    </a:cubicBezTo>
                    <a:cubicBezTo>
                      <a:pt x="207" y="3216"/>
                      <a:pt x="426" y="3278"/>
                      <a:pt x="633" y="3319"/>
                    </a:cubicBezTo>
                    <a:cubicBezTo>
                      <a:pt x="1339" y="2500"/>
                      <a:pt x="1836" y="1505"/>
                      <a:pt x="2085" y="446"/>
                    </a:cubicBezTo>
                    <a:cubicBezTo>
                      <a:pt x="2106" y="384"/>
                      <a:pt x="2116" y="322"/>
                      <a:pt x="2127" y="260"/>
                    </a:cubicBezTo>
                    <a:cubicBezTo>
                      <a:pt x="2065" y="228"/>
                      <a:pt x="1992" y="198"/>
                      <a:pt x="1919" y="166"/>
                    </a:cubicBezTo>
                    <a:cubicBezTo>
                      <a:pt x="1805" y="115"/>
                      <a:pt x="1701" y="62"/>
                      <a:pt x="1587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551;p54">
                <a:extLst>
                  <a:ext uri="{FF2B5EF4-FFF2-40B4-BE49-F238E27FC236}">
                    <a16:creationId xmlns:a16="http://schemas.microsoft.com/office/drawing/2014/main" id="{71F3E5DD-BBBF-4EE2-B561-A69A0F5F8596}"/>
                  </a:ext>
                </a:extLst>
              </p:cNvPr>
              <p:cNvSpPr/>
              <p:nvPr/>
            </p:nvSpPr>
            <p:spPr>
              <a:xfrm>
                <a:off x="4102170" y="3418828"/>
                <a:ext cx="90368" cy="189211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3237" extrusionOk="0">
                    <a:moveTo>
                      <a:pt x="1442" y="0"/>
                    </a:moveTo>
                    <a:lnTo>
                      <a:pt x="1442" y="0"/>
                    </a:lnTo>
                    <a:cubicBezTo>
                      <a:pt x="1255" y="41"/>
                      <a:pt x="1059" y="72"/>
                      <a:pt x="872" y="93"/>
                    </a:cubicBezTo>
                    <a:cubicBezTo>
                      <a:pt x="882" y="217"/>
                      <a:pt x="882" y="342"/>
                      <a:pt x="893" y="466"/>
                    </a:cubicBezTo>
                    <a:cubicBezTo>
                      <a:pt x="893" y="581"/>
                      <a:pt x="882" y="695"/>
                      <a:pt x="882" y="809"/>
                    </a:cubicBezTo>
                    <a:cubicBezTo>
                      <a:pt x="872" y="881"/>
                      <a:pt x="872" y="944"/>
                      <a:pt x="861" y="996"/>
                    </a:cubicBezTo>
                    <a:cubicBezTo>
                      <a:pt x="861" y="1037"/>
                      <a:pt x="861" y="1058"/>
                      <a:pt x="851" y="1089"/>
                    </a:cubicBezTo>
                    <a:lnTo>
                      <a:pt x="851" y="1141"/>
                    </a:lnTo>
                    <a:cubicBezTo>
                      <a:pt x="851" y="1141"/>
                      <a:pt x="851" y="1151"/>
                      <a:pt x="840" y="1172"/>
                    </a:cubicBezTo>
                    <a:cubicBezTo>
                      <a:pt x="810" y="1411"/>
                      <a:pt x="747" y="1649"/>
                      <a:pt x="674" y="1888"/>
                    </a:cubicBezTo>
                    <a:cubicBezTo>
                      <a:pt x="654" y="1992"/>
                      <a:pt x="612" y="2085"/>
                      <a:pt x="581" y="2178"/>
                    </a:cubicBezTo>
                    <a:cubicBezTo>
                      <a:pt x="571" y="2209"/>
                      <a:pt x="561" y="2230"/>
                      <a:pt x="550" y="2261"/>
                    </a:cubicBezTo>
                    <a:cubicBezTo>
                      <a:pt x="550" y="2261"/>
                      <a:pt x="529" y="2292"/>
                      <a:pt x="529" y="2303"/>
                    </a:cubicBezTo>
                    <a:cubicBezTo>
                      <a:pt x="508" y="2354"/>
                      <a:pt x="488" y="2407"/>
                      <a:pt x="467" y="2448"/>
                    </a:cubicBezTo>
                    <a:cubicBezTo>
                      <a:pt x="363" y="2656"/>
                      <a:pt x="259" y="2852"/>
                      <a:pt x="135" y="3039"/>
                    </a:cubicBezTo>
                    <a:cubicBezTo>
                      <a:pt x="93" y="3101"/>
                      <a:pt x="52" y="3163"/>
                      <a:pt x="1" y="3226"/>
                    </a:cubicBezTo>
                    <a:cubicBezTo>
                      <a:pt x="187" y="3236"/>
                      <a:pt x="374" y="3236"/>
                      <a:pt x="550" y="3236"/>
                    </a:cubicBezTo>
                    <a:lnTo>
                      <a:pt x="695" y="3236"/>
                    </a:lnTo>
                    <a:cubicBezTo>
                      <a:pt x="768" y="3122"/>
                      <a:pt x="830" y="3008"/>
                      <a:pt x="893" y="2894"/>
                    </a:cubicBezTo>
                    <a:cubicBezTo>
                      <a:pt x="1349" y="2002"/>
                      <a:pt x="1546" y="985"/>
                      <a:pt x="1442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552;p54">
                <a:extLst>
                  <a:ext uri="{FF2B5EF4-FFF2-40B4-BE49-F238E27FC236}">
                    <a16:creationId xmlns:a16="http://schemas.microsoft.com/office/drawing/2014/main" id="{B19A2BC5-5616-40A7-B6D1-C42860A03B5F}"/>
                  </a:ext>
                </a:extLst>
              </p:cNvPr>
              <p:cNvSpPr/>
              <p:nvPr/>
            </p:nvSpPr>
            <p:spPr>
              <a:xfrm>
                <a:off x="4274369" y="3366630"/>
                <a:ext cx="73416" cy="22136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787" extrusionOk="0">
                    <a:moveTo>
                      <a:pt x="508" y="1"/>
                    </a:moveTo>
                    <a:cubicBezTo>
                      <a:pt x="395" y="63"/>
                      <a:pt x="291" y="125"/>
                      <a:pt x="176" y="188"/>
                    </a:cubicBezTo>
                    <a:cubicBezTo>
                      <a:pt x="125" y="218"/>
                      <a:pt x="63" y="250"/>
                      <a:pt x="0" y="291"/>
                    </a:cubicBezTo>
                    <a:cubicBezTo>
                      <a:pt x="73" y="405"/>
                      <a:pt x="146" y="540"/>
                      <a:pt x="208" y="665"/>
                    </a:cubicBezTo>
                    <a:cubicBezTo>
                      <a:pt x="229" y="706"/>
                      <a:pt x="249" y="748"/>
                      <a:pt x="270" y="799"/>
                    </a:cubicBezTo>
                    <a:cubicBezTo>
                      <a:pt x="280" y="810"/>
                      <a:pt x="291" y="831"/>
                      <a:pt x="291" y="852"/>
                    </a:cubicBezTo>
                    <a:cubicBezTo>
                      <a:pt x="301" y="861"/>
                      <a:pt x="312" y="903"/>
                      <a:pt x="322" y="903"/>
                    </a:cubicBezTo>
                    <a:cubicBezTo>
                      <a:pt x="363" y="1017"/>
                      <a:pt x="405" y="1131"/>
                      <a:pt x="436" y="1256"/>
                    </a:cubicBezTo>
                    <a:cubicBezTo>
                      <a:pt x="508" y="1474"/>
                      <a:pt x="561" y="1691"/>
                      <a:pt x="591" y="1910"/>
                    </a:cubicBezTo>
                    <a:lnTo>
                      <a:pt x="591" y="1930"/>
                    </a:lnTo>
                    <a:cubicBezTo>
                      <a:pt x="602" y="1961"/>
                      <a:pt x="602" y="1982"/>
                      <a:pt x="602" y="2003"/>
                    </a:cubicBezTo>
                    <a:cubicBezTo>
                      <a:pt x="612" y="2065"/>
                      <a:pt x="612" y="2117"/>
                      <a:pt x="612" y="2179"/>
                    </a:cubicBezTo>
                    <a:cubicBezTo>
                      <a:pt x="623" y="2314"/>
                      <a:pt x="623" y="2438"/>
                      <a:pt x="623" y="2563"/>
                    </a:cubicBezTo>
                    <a:cubicBezTo>
                      <a:pt x="623" y="2677"/>
                      <a:pt x="612" y="2781"/>
                      <a:pt x="602" y="2895"/>
                    </a:cubicBezTo>
                    <a:cubicBezTo>
                      <a:pt x="602" y="2915"/>
                      <a:pt x="602" y="2947"/>
                      <a:pt x="591" y="2978"/>
                    </a:cubicBezTo>
                    <a:lnTo>
                      <a:pt x="591" y="3030"/>
                    </a:lnTo>
                    <a:cubicBezTo>
                      <a:pt x="581" y="3092"/>
                      <a:pt x="571" y="3154"/>
                      <a:pt x="561" y="3227"/>
                    </a:cubicBezTo>
                    <a:cubicBezTo>
                      <a:pt x="519" y="3413"/>
                      <a:pt x="467" y="3611"/>
                      <a:pt x="405" y="3787"/>
                    </a:cubicBezTo>
                    <a:cubicBezTo>
                      <a:pt x="633" y="3735"/>
                      <a:pt x="851" y="3673"/>
                      <a:pt x="1068" y="3611"/>
                    </a:cubicBezTo>
                    <a:cubicBezTo>
                      <a:pt x="1131" y="3320"/>
                      <a:pt x="1183" y="3040"/>
                      <a:pt x="1204" y="2739"/>
                    </a:cubicBezTo>
                    <a:cubicBezTo>
                      <a:pt x="1255" y="1785"/>
                      <a:pt x="1006" y="820"/>
                      <a:pt x="508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553;p54">
                <a:extLst>
                  <a:ext uri="{FF2B5EF4-FFF2-40B4-BE49-F238E27FC236}">
                    <a16:creationId xmlns:a16="http://schemas.microsoft.com/office/drawing/2014/main" id="{ACAA7A5E-FCDA-43D4-8E27-1509537A89EC}"/>
                  </a:ext>
                </a:extLst>
              </p:cNvPr>
              <p:cNvSpPr/>
              <p:nvPr/>
            </p:nvSpPr>
            <p:spPr>
              <a:xfrm>
                <a:off x="4374379" y="3308471"/>
                <a:ext cx="106208" cy="223756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3828" extrusionOk="0">
                    <a:moveTo>
                      <a:pt x="530" y="0"/>
                    </a:moveTo>
                    <a:cubicBezTo>
                      <a:pt x="353" y="93"/>
                      <a:pt x="177" y="197"/>
                      <a:pt x="1" y="291"/>
                    </a:cubicBezTo>
                    <a:cubicBezTo>
                      <a:pt x="21" y="311"/>
                      <a:pt x="32" y="332"/>
                      <a:pt x="53" y="342"/>
                    </a:cubicBezTo>
                    <a:cubicBezTo>
                      <a:pt x="136" y="425"/>
                      <a:pt x="219" y="508"/>
                      <a:pt x="291" y="602"/>
                    </a:cubicBezTo>
                    <a:cubicBezTo>
                      <a:pt x="333" y="643"/>
                      <a:pt x="364" y="685"/>
                      <a:pt x="406" y="726"/>
                    </a:cubicBezTo>
                    <a:cubicBezTo>
                      <a:pt x="406" y="736"/>
                      <a:pt x="416" y="747"/>
                      <a:pt x="416" y="757"/>
                    </a:cubicBezTo>
                    <a:lnTo>
                      <a:pt x="426" y="757"/>
                    </a:lnTo>
                    <a:cubicBezTo>
                      <a:pt x="436" y="778"/>
                      <a:pt x="457" y="809"/>
                      <a:pt x="478" y="830"/>
                    </a:cubicBezTo>
                    <a:cubicBezTo>
                      <a:pt x="613" y="1017"/>
                      <a:pt x="737" y="1213"/>
                      <a:pt x="841" y="1421"/>
                    </a:cubicBezTo>
                    <a:lnTo>
                      <a:pt x="903" y="1577"/>
                    </a:lnTo>
                    <a:cubicBezTo>
                      <a:pt x="924" y="1598"/>
                      <a:pt x="934" y="1618"/>
                      <a:pt x="934" y="1639"/>
                    </a:cubicBezTo>
                    <a:cubicBezTo>
                      <a:pt x="945" y="1660"/>
                      <a:pt x="955" y="1670"/>
                      <a:pt x="955" y="1690"/>
                    </a:cubicBezTo>
                    <a:cubicBezTo>
                      <a:pt x="996" y="1794"/>
                      <a:pt x="1038" y="1909"/>
                      <a:pt x="1069" y="2012"/>
                    </a:cubicBezTo>
                    <a:cubicBezTo>
                      <a:pt x="1111" y="2126"/>
                      <a:pt x="1142" y="2251"/>
                      <a:pt x="1162" y="2365"/>
                    </a:cubicBezTo>
                    <a:cubicBezTo>
                      <a:pt x="1173" y="2427"/>
                      <a:pt x="1183" y="2479"/>
                      <a:pt x="1194" y="2541"/>
                    </a:cubicBezTo>
                    <a:cubicBezTo>
                      <a:pt x="1194" y="2552"/>
                      <a:pt x="1194" y="2573"/>
                      <a:pt x="1204" y="2583"/>
                    </a:cubicBezTo>
                    <a:lnTo>
                      <a:pt x="1204" y="2603"/>
                    </a:lnTo>
                    <a:lnTo>
                      <a:pt x="1204" y="2624"/>
                    </a:lnTo>
                    <a:cubicBezTo>
                      <a:pt x="1204" y="2645"/>
                      <a:pt x="1204" y="2666"/>
                      <a:pt x="1215" y="2676"/>
                    </a:cubicBezTo>
                    <a:cubicBezTo>
                      <a:pt x="1235" y="2925"/>
                      <a:pt x="1235" y="3174"/>
                      <a:pt x="1225" y="3423"/>
                    </a:cubicBezTo>
                    <a:cubicBezTo>
                      <a:pt x="1215" y="3485"/>
                      <a:pt x="1215" y="3548"/>
                      <a:pt x="1204" y="3599"/>
                    </a:cubicBezTo>
                    <a:lnTo>
                      <a:pt x="1204" y="3651"/>
                    </a:lnTo>
                    <a:cubicBezTo>
                      <a:pt x="1194" y="3682"/>
                      <a:pt x="1194" y="3714"/>
                      <a:pt x="1183" y="3744"/>
                    </a:cubicBezTo>
                    <a:cubicBezTo>
                      <a:pt x="1183" y="3776"/>
                      <a:pt x="1173" y="3807"/>
                      <a:pt x="1173" y="3827"/>
                    </a:cubicBezTo>
                    <a:cubicBezTo>
                      <a:pt x="1381" y="3714"/>
                      <a:pt x="1598" y="3589"/>
                      <a:pt x="1806" y="3465"/>
                    </a:cubicBezTo>
                    <a:cubicBezTo>
                      <a:pt x="1816" y="3257"/>
                      <a:pt x="1816" y="3060"/>
                      <a:pt x="1806" y="2852"/>
                    </a:cubicBezTo>
                    <a:cubicBezTo>
                      <a:pt x="1743" y="1815"/>
                      <a:pt x="1308" y="840"/>
                      <a:pt x="602" y="83"/>
                    </a:cubicBezTo>
                    <a:cubicBezTo>
                      <a:pt x="581" y="52"/>
                      <a:pt x="561" y="31"/>
                      <a:pt x="530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554;p54">
                <a:extLst>
                  <a:ext uri="{FF2B5EF4-FFF2-40B4-BE49-F238E27FC236}">
                    <a16:creationId xmlns:a16="http://schemas.microsoft.com/office/drawing/2014/main" id="{822C8716-E86F-4F09-990B-41341AE8C8F8}"/>
                  </a:ext>
                </a:extLst>
              </p:cNvPr>
              <p:cNvSpPr/>
              <p:nvPr/>
            </p:nvSpPr>
            <p:spPr>
              <a:xfrm>
                <a:off x="4495666" y="3267204"/>
                <a:ext cx="83704" cy="196517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3362" extrusionOk="0">
                    <a:moveTo>
                      <a:pt x="633" y="1"/>
                    </a:moveTo>
                    <a:cubicBezTo>
                      <a:pt x="581" y="1"/>
                      <a:pt x="540" y="1"/>
                      <a:pt x="519" y="11"/>
                    </a:cubicBezTo>
                    <a:cubicBezTo>
                      <a:pt x="353" y="21"/>
                      <a:pt x="177" y="52"/>
                      <a:pt x="0" y="104"/>
                    </a:cubicBezTo>
                    <a:cubicBezTo>
                      <a:pt x="42" y="156"/>
                      <a:pt x="83" y="208"/>
                      <a:pt x="115" y="270"/>
                    </a:cubicBezTo>
                    <a:cubicBezTo>
                      <a:pt x="228" y="446"/>
                      <a:pt x="332" y="623"/>
                      <a:pt x="415" y="810"/>
                    </a:cubicBezTo>
                    <a:lnTo>
                      <a:pt x="477" y="944"/>
                    </a:lnTo>
                    <a:cubicBezTo>
                      <a:pt x="477" y="955"/>
                      <a:pt x="488" y="965"/>
                      <a:pt x="488" y="965"/>
                    </a:cubicBezTo>
                    <a:cubicBezTo>
                      <a:pt x="488" y="976"/>
                      <a:pt x="488" y="976"/>
                      <a:pt x="498" y="986"/>
                    </a:cubicBezTo>
                    <a:cubicBezTo>
                      <a:pt x="509" y="1007"/>
                      <a:pt x="519" y="1027"/>
                      <a:pt x="519" y="1059"/>
                    </a:cubicBezTo>
                    <a:cubicBezTo>
                      <a:pt x="560" y="1152"/>
                      <a:pt x="592" y="1246"/>
                      <a:pt x="623" y="1349"/>
                    </a:cubicBezTo>
                    <a:cubicBezTo>
                      <a:pt x="758" y="1764"/>
                      <a:pt x="830" y="2138"/>
                      <a:pt x="851" y="2542"/>
                    </a:cubicBezTo>
                    <a:cubicBezTo>
                      <a:pt x="862" y="2770"/>
                      <a:pt x="851" y="2988"/>
                      <a:pt x="830" y="3216"/>
                    </a:cubicBezTo>
                    <a:cubicBezTo>
                      <a:pt x="830" y="3268"/>
                      <a:pt x="820" y="3320"/>
                      <a:pt x="820" y="3362"/>
                    </a:cubicBezTo>
                    <a:cubicBezTo>
                      <a:pt x="862" y="3330"/>
                      <a:pt x="903" y="3299"/>
                      <a:pt x="934" y="3268"/>
                    </a:cubicBezTo>
                    <a:cubicBezTo>
                      <a:pt x="1120" y="3113"/>
                      <a:pt x="1286" y="2936"/>
                      <a:pt x="1432" y="2749"/>
                    </a:cubicBezTo>
                    <a:lnTo>
                      <a:pt x="1432" y="2728"/>
                    </a:lnTo>
                    <a:cubicBezTo>
                      <a:pt x="1432" y="1816"/>
                      <a:pt x="1173" y="914"/>
                      <a:pt x="716" y="125"/>
                    </a:cubicBezTo>
                    <a:cubicBezTo>
                      <a:pt x="685" y="84"/>
                      <a:pt x="664" y="42"/>
                      <a:pt x="633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555;p54">
                <a:extLst>
                  <a:ext uri="{FF2B5EF4-FFF2-40B4-BE49-F238E27FC236}">
                    <a16:creationId xmlns:a16="http://schemas.microsoft.com/office/drawing/2014/main" id="{6DE0B340-5798-475F-B60C-C89D715EB5CA}"/>
                  </a:ext>
                </a:extLst>
              </p:cNvPr>
              <p:cNvSpPr/>
              <p:nvPr/>
            </p:nvSpPr>
            <p:spPr>
              <a:xfrm>
                <a:off x="3903376" y="2529192"/>
                <a:ext cx="207565" cy="55121"/>
              </a:xfrm>
              <a:custGeom>
                <a:avLst/>
                <a:gdLst/>
                <a:ahLst/>
                <a:cxnLst/>
                <a:rect l="l" t="t" r="r" b="b"/>
                <a:pathLst>
                  <a:path w="3551" h="943" extrusionOk="0">
                    <a:moveTo>
                      <a:pt x="3465" y="1"/>
                    </a:moveTo>
                    <a:cubicBezTo>
                      <a:pt x="3435" y="1"/>
                      <a:pt x="3403" y="17"/>
                      <a:pt x="3391" y="55"/>
                    </a:cubicBezTo>
                    <a:cubicBezTo>
                      <a:pt x="3277" y="324"/>
                      <a:pt x="2955" y="407"/>
                      <a:pt x="2685" y="417"/>
                    </a:cubicBezTo>
                    <a:cubicBezTo>
                      <a:pt x="2668" y="417"/>
                      <a:pt x="2649" y="417"/>
                      <a:pt x="2629" y="417"/>
                    </a:cubicBezTo>
                    <a:cubicBezTo>
                      <a:pt x="2377" y="417"/>
                      <a:pt x="2003" y="408"/>
                      <a:pt x="1897" y="148"/>
                    </a:cubicBezTo>
                    <a:cubicBezTo>
                      <a:pt x="1883" y="115"/>
                      <a:pt x="1854" y="99"/>
                      <a:pt x="1826" y="99"/>
                    </a:cubicBezTo>
                    <a:cubicBezTo>
                      <a:pt x="1792" y="99"/>
                      <a:pt x="1758" y="123"/>
                      <a:pt x="1752" y="168"/>
                    </a:cubicBezTo>
                    <a:cubicBezTo>
                      <a:pt x="1731" y="511"/>
                      <a:pt x="1306" y="687"/>
                      <a:pt x="1016" y="760"/>
                    </a:cubicBezTo>
                    <a:cubicBezTo>
                      <a:pt x="928" y="783"/>
                      <a:pt x="837" y="796"/>
                      <a:pt x="746" y="796"/>
                    </a:cubicBezTo>
                    <a:cubicBezTo>
                      <a:pt x="517" y="796"/>
                      <a:pt x="293" y="714"/>
                      <a:pt x="144" y="521"/>
                    </a:cubicBezTo>
                    <a:cubicBezTo>
                      <a:pt x="132" y="504"/>
                      <a:pt x="116" y="497"/>
                      <a:pt x="101" y="497"/>
                    </a:cubicBezTo>
                    <a:cubicBezTo>
                      <a:pt x="51" y="497"/>
                      <a:pt x="1" y="570"/>
                      <a:pt x="41" y="625"/>
                    </a:cubicBezTo>
                    <a:cubicBezTo>
                      <a:pt x="215" y="850"/>
                      <a:pt x="480" y="943"/>
                      <a:pt x="748" y="943"/>
                    </a:cubicBezTo>
                    <a:cubicBezTo>
                      <a:pt x="863" y="943"/>
                      <a:pt x="979" y="926"/>
                      <a:pt x="1088" y="894"/>
                    </a:cubicBezTo>
                    <a:cubicBezTo>
                      <a:pt x="1389" y="811"/>
                      <a:pt x="1742" y="645"/>
                      <a:pt x="1866" y="345"/>
                    </a:cubicBezTo>
                    <a:cubicBezTo>
                      <a:pt x="2053" y="552"/>
                      <a:pt x="2416" y="562"/>
                      <a:pt x="2685" y="562"/>
                    </a:cubicBezTo>
                    <a:cubicBezTo>
                      <a:pt x="3038" y="552"/>
                      <a:pt x="3391" y="428"/>
                      <a:pt x="3526" y="85"/>
                    </a:cubicBezTo>
                    <a:cubicBezTo>
                      <a:pt x="3551" y="36"/>
                      <a:pt x="3509" y="1"/>
                      <a:pt x="3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556;p54">
                <a:extLst>
                  <a:ext uri="{FF2B5EF4-FFF2-40B4-BE49-F238E27FC236}">
                    <a16:creationId xmlns:a16="http://schemas.microsoft.com/office/drawing/2014/main" id="{912BB206-C30E-4BC5-B575-4D49051289BD}"/>
                  </a:ext>
                </a:extLst>
              </p:cNvPr>
              <p:cNvSpPr/>
              <p:nvPr/>
            </p:nvSpPr>
            <p:spPr>
              <a:xfrm>
                <a:off x="3979071" y="2578993"/>
                <a:ext cx="78852" cy="31038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531" extrusionOk="0">
                    <a:moveTo>
                      <a:pt x="1245" y="1"/>
                    </a:moveTo>
                    <a:cubicBezTo>
                      <a:pt x="1224" y="1"/>
                      <a:pt x="1204" y="12"/>
                      <a:pt x="1194" y="42"/>
                    </a:cubicBezTo>
                    <a:cubicBezTo>
                      <a:pt x="1090" y="208"/>
                      <a:pt x="924" y="333"/>
                      <a:pt x="726" y="374"/>
                    </a:cubicBezTo>
                    <a:cubicBezTo>
                      <a:pt x="685" y="385"/>
                      <a:pt x="643" y="385"/>
                      <a:pt x="602" y="385"/>
                    </a:cubicBezTo>
                    <a:cubicBezTo>
                      <a:pt x="436" y="385"/>
                      <a:pt x="281" y="323"/>
                      <a:pt x="156" y="219"/>
                    </a:cubicBezTo>
                    <a:cubicBezTo>
                      <a:pt x="136" y="208"/>
                      <a:pt x="125" y="198"/>
                      <a:pt x="104" y="198"/>
                    </a:cubicBezTo>
                    <a:cubicBezTo>
                      <a:pt x="53" y="198"/>
                      <a:pt x="0" y="271"/>
                      <a:pt x="53" y="323"/>
                    </a:cubicBezTo>
                    <a:cubicBezTo>
                      <a:pt x="208" y="457"/>
                      <a:pt x="405" y="530"/>
                      <a:pt x="602" y="530"/>
                    </a:cubicBezTo>
                    <a:cubicBezTo>
                      <a:pt x="654" y="530"/>
                      <a:pt x="706" y="520"/>
                      <a:pt x="747" y="520"/>
                    </a:cubicBezTo>
                    <a:cubicBezTo>
                      <a:pt x="986" y="478"/>
                      <a:pt x="1194" y="323"/>
                      <a:pt x="1318" y="115"/>
                    </a:cubicBezTo>
                    <a:cubicBezTo>
                      <a:pt x="1349" y="53"/>
                      <a:pt x="1297" y="1"/>
                      <a:pt x="1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557;p54">
                <a:extLst>
                  <a:ext uri="{FF2B5EF4-FFF2-40B4-BE49-F238E27FC236}">
                    <a16:creationId xmlns:a16="http://schemas.microsoft.com/office/drawing/2014/main" id="{5A45C24F-25CB-413F-921B-9170FE906702}"/>
                  </a:ext>
                </a:extLst>
              </p:cNvPr>
              <p:cNvSpPr/>
              <p:nvPr/>
            </p:nvSpPr>
            <p:spPr>
              <a:xfrm>
                <a:off x="3966329" y="2491490"/>
                <a:ext cx="80138" cy="57283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980" extrusionOk="0">
                    <a:moveTo>
                      <a:pt x="980" y="1"/>
                    </a:moveTo>
                    <a:cubicBezTo>
                      <a:pt x="813" y="1"/>
                      <a:pt x="639" y="16"/>
                      <a:pt x="478" y="56"/>
                    </a:cubicBezTo>
                    <a:cubicBezTo>
                      <a:pt x="322" y="98"/>
                      <a:pt x="1" y="191"/>
                      <a:pt x="73" y="419"/>
                    </a:cubicBezTo>
                    <a:cubicBezTo>
                      <a:pt x="94" y="471"/>
                      <a:pt x="125" y="523"/>
                      <a:pt x="167" y="564"/>
                    </a:cubicBezTo>
                    <a:cubicBezTo>
                      <a:pt x="281" y="700"/>
                      <a:pt x="416" y="813"/>
                      <a:pt x="561" y="907"/>
                    </a:cubicBezTo>
                    <a:cubicBezTo>
                      <a:pt x="623" y="949"/>
                      <a:pt x="686" y="979"/>
                      <a:pt x="758" y="979"/>
                    </a:cubicBezTo>
                    <a:cubicBezTo>
                      <a:pt x="852" y="979"/>
                      <a:pt x="924" y="938"/>
                      <a:pt x="986" y="876"/>
                    </a:cubicBezTo>
                    <a:cubicBezTo>
                      <a:pt x="1173" y="720"/>
                      <a:pt x="1308" y="492"/>
                      <a:pt x="1359" y="253"/>
                    </a:cubicBezTo>
                    <a:cubicBezTo>
                      <a:pt x="1370" y="202"/>
                      <a:pt x="1370" y="139"/>
                      <a:pt x="1349" y="98"/>
                    </a:cubicBezTo>
                    <a:cubicBezTo>
                      <a:pt x="1349" y="87"/>
                      <a:pt x="1339" y="77"/>
                      <a:pt x="1339" y="77"/>
                    </a:cubicBezTo>
                    <a:cubicBezTo>
                      <a:pt x="1287" y="15"/>
                      <a:pt x="1204" y="4"/>
                      <a:pt x="1121" y="4"/>
                    </a:cubicBezTo>
                    <a:cubicBezTo>
                      <a:pt x="1075" y="2"/>
                      <a:pt x="1028" y="1"/>
                      <a:pt x="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558;p54">
                <a:extLst>
                  <a:ext uri="{FF2B5EF4-FFF2-40B4-BE49-F238E27FC236}">
                    <a16:creationId xmlns:a16="http://schemas.microsoft.com/office/drawing/2014/main" id="{1D4D0F79-E579-4350-A9B1-E5B9DAFBC034}"/>
                  </a:ext>
                </a:extLst>
              </p:cNvPr>
              <p:cNvSpPr/>
              <p:nvPr/>
            </p:nvSpPr>
            <p:spPr>
              <a:xfrm>
                <a:off x="4057864" y="2441689"/>
                <a:ext cx="52198" cy="4968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50" extrusionOk="0">
                    <a:moveTo>
                      <a:pt x="445" y="0"/>
                    </a:moveTo>
                    <a:cubicBezTo>
                      <a:pt x="249" y="0"/>
                      <a:pt x="56" y="117"/>
                      <a:pt x="22" y="369"/>
                    </a:cubicBezTo>
                    <a:cubicBezTo>
                      <a:pt x="1" y="597"/>
                      <a:pt x="178" y="825"/>
                      <a:pt x="406" y="846"/>
                    </a:cubicBezTo>
                    <a:cubicBezTo>
                      <a:pt x="422" y="849"/>
                      <a:pt x="439" y="850"/>
                      <a:pt x="456" y="850"/>
                    </a:cubicBezTo>
                    <a:cubicBezTo>
                      <a:pt x="657" y="850"/>
                      <a:pt x="854" y="684"/>
                      <a:pt x="883" y="483"/>
                    </a:cubicBezTo>
                    <a:cubicBezTo>
                      <a:pt x="893" y="462"/>
                      <a:pt x="893" y="441"/>
                      <a:pt x="893" y="421"/>
                    </a:cubicBezTo>
                    <a:cubicBezTo>
                      <a:pt x="893" y="150"/>
                      <a:pt x="667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559;p54">
                <a:extLst>
                  <a:ext uri="{FF2B5EF4-FFF2-40B4-BE49-F238E27FC236}">
                    <a16:creationId xmlns:a16="http://schemas.microsoft.com/office/drawing/2014/main" id="{B965C7CE-E995-4B31-B78B-424B760C4251}"/>
                  </a:ext>
                </a:extLst>
              </p:cNvPr>
              <p:cNvSpPr/>
              <p:nvPr/>
            </p:nvSpPr>
            <p:spPr>
              <a:xfrm>
                <a:off x="3878417" y="2458231"/>
                <a:ext cx="52198" cy="5003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56" extrusionOk="0">
                    <a:moveTo>
                      <a:pt x="436" y="1"/>
                    </a:moveTo>
                    <a:cubicBezTo>
                      <a:pt x="241" y="1"/>
                      <a:pt x="50" y="115"/>
                      <a:pt x="21" y="366"/>
                    </a:cubicBezTo>
                    <a:cubicBezTo>
                      <a:pt x="0" y="594"/>
                      <a:pt x="177" y="822"/>
                      <a:pt x="395" y="854"/>
                    </a:cubicBezTo>
                    <a:cubicBezTo>
                      <a:pt x="407" y="855"/>
                      <a:pt x="419" y="855"/>
                      <a:pt x="431" y="855"/>
                    </a:cubicBezTo>
                    <a:cubicBezTo>
                      <a:pt x="647" y="855"/>
                      <a:pt x="853" y="686"/>
                      <a:pt x="883" y="480"/>
                    </a:cubicBezTo>
                    <a:cubicBezTo>
                      <a:pt x="883" y="459"/>
                      <a:pt x="893" y="439"/>
                      <a:pt x="893" y="418"/>
                    </a:cubicBezTo>
                    <a:cubicBezTo>
                      <a:pt x="893" y="152"/>
                      <a:pt x="661" y="1"/>
                      <a:pt x="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560;p54">
                <a:extLst>
                  <a:ext uri="{FF2B5EF4-FFF2-40B4-BE49-F238E27FC236}">
                    <a16:creationId xmlns:a16="http://schemas.microsoft.com/office/drawing/2014/main" id="{784816FB-03AE-41DE-A511-E06FD5FA52DA}"/>
                  </a:ext>
                </a:extLst>
              </p:cNvPr>
              <p:cNvSpPr/>
              <p:nvPr/>
            </p:nvSpPr>
            <p:spPr>
              <a:xfrm>
                <a:off x="4151620" y="2424329"/>
                <a:ext cx="149697" cy="7891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1350" extrusionOk="0">
                    <a:moveTo>
                      <a:pt x="2451" y="0"/>
                    </a:moveTo>
                    <a:cubicBezTo>
                      <a:pt x="2445" y="0"/>
                      <a:pt x="2439" y="1"/>
                      <a:pt x="2432" y="2"/>
                    </a:cubicBezTo>
                    <a:cubicBezTo>
                      <a:pt x="1561" y="199"/>
                      <a:pt x="731" y="625"/>
                      <a:pt x="57" y="1226"/>
                    </a:cubicBezTo>
                    <a:cubicBezTo>
                      <a:pt x="0" y="1275"/>
                      <a:pt x="51" y="1349"/>
                      <a:pt x="111" y="1349"/>
                    </a:cubicBezTo>
                    <a:cubicBezTo>
                      <a:pt x="127" y="1349"/>
                      <a:pt x="145" y="1343"/>
                      <a:pt x="160" y="1330"/>
                    </a:cubicBezTo>
                    <a:cubicBezTo>
                      <a:pt x="824" y="749"/>
                      <a:pt x="1623" y="334"/>
                      <a:pt x="2474" y="137"/>
                    </a:cubicBezTo>
                    <a:cubicBezTo>
                      <a:pt x="2560" y="117"/>
                      <a:pt x="2531" y="0"/>
                      <a:pt x="2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561;p54">
                <a:extLst>
                  <a:ext uri="{FF2B5EF4-FFF2-40B4-BE49-F238E27FC236}">
                    <a16:creationId xmlns:a16="http://schemas.microsoft.com/office/drawing/2014/main" id="{99CA5594-CFA9-4BBA-B03D-C047BB479FCD}"/>
                  </a:ext>
                </a:extLst>
              </p:cNvPr>
              <p:cNvSpPr/>
              <p:nvPr/>
            </p:nvSpPr>
            <p:spPr>
              <a:xfrm>
                <a:off x="4149925" y="2473487"/>
                <a:ext cx="185704" cy="4156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711" extrusionOk="0">
                    <a:moveTo>
                      <a:pt x="3084" y="1"/>
                    </a:moveTo>
                    <a:cubicBezTo>
                      <a:pt x="2056" y="1"/>
                      <a:pt x="1040" y="198"/>
                      <a:pt x="76" y="561"/>
                    </a:cubicBezTo>
                    <a:cubicBezTo>
                      <a:pt x="1" y="590"/>
                      <a:pt x="18" y="711"/>
                      <a:pt x="92" y="711"/>
                    </a:cubicBezTo>
                    <a:cubicBezTo>
                      <a:pt x="100" y="711"/>
                      <a:pt x="108" y="709"/>
                      <a:pt x="117" y="706"/>
                    </a:cubicBezTo>
                    <a:cubicBezTo>
                      <a:pt x="1061" y="344"/>
                      <a:pt x="2067" y="146"/>
                      <a:pt x="3084" y="146"/>
                    </a:cubicBezTo>
                    <a:cubicBezTo>
                      <a:pt x="3177" y="146"/>
                      <a:pt x="3177" y="1"/>
                      <a:pt x="30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562;p54">
                <a:extLst>
                  <a:ext uri="{FF2B5EF4-FFF2-40B4-BE49-F238E27FC236}">
                    <a16:creationId xmlns:a16="http://schemas.microsoft.com/office/drawing/2014/main" id="{01211E7D-6122-4515-B9FE-ECEC56B129EE}"/>
                  </a:ext>
                </a:extLst>
              </p:cNvPr>
              <p:cNvSpPr/>
              <p:nvPr/>
            </p:nvSpPr>
            <p:spPr>
              <a:xfrm>
                <a:off x="4159160" y="2518963"/>
                <a:ext cx="157822" cy="42787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732" extrusionOk="0">
                    <a:moveTo>
                      <a:pt x="84" y="1"/>
                    </a:moveTo>
                    <a:cubicBezTo>
                      <a:pt x="1" y="1"/>
                      <a:pt x="4" y="136"/>
                      <a:pt x="94" y="147"/>
                    </a:cubicBezTo>
                    <a:cubicBezTo>
                      <a:pt x="944" y="240"/>
                      <a:pt x="1785" y="426"/>
                      <a:pt x="2583" y="727"/>
                    </a:cubicBezTo>
                    <a:cubicBezTo>
                      <a:pt x="2591" y="730"/>
                      <a:pt x="2598" y="732"/>
                      <a:pt x="2605" y="732"/>
                    </a:cubicBezTo>
                    <a:cubicBezTo>
                      <a:pt x="2673" y="732"/>
                      <a:pt x="2700" y="610"/>
                      <a:pt x="2625" y="582"/>
                    </a:cubicBezTo>
                    <a:cubicBezTo>
                      <a:pt x="1805" y="281"/>
                      <a:pt x="955" y="94"/>
                      <a:pt x="94" y="1"/>
                    </a:cubicBezTo>
                    <a:cubicBezTo>
                      <a:pt x="90" y="1"/>
                      <a:pt x="87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563;p54">
                <a:extLst>
                  <a:ext uri="{FF2B5EF4-FFF2-40B4-BE49-F238E27FC236}">
                    <a16:creationId xmlns:a16="http://schemas.microsoft.com/office/drawing/2014/main" id="{37B72D66-4742-49C9-A7F8-28B77938FDB7}"/>
                  </a:ext>
                </a:extLst>
              </p:cNvPr>
              <p:cNvSpPr/>
              <p:nvPr/>
            </p:nvSpPr>
            <p:spPr>
              <a:xfrm>
                <a:off x="3695931" y="2478982"/>
                <a:ext cx="161855" cy="4419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756" extrusionOk="0">
                    <a:moveTo>
                      <a:pt x="168" y="0"/>
                    </a:moveTo>
                    <a:cubicBezTo>
                      <a:pt x="147" y="0"/>
                      <a:pt x="126" y="0"/>
                      <a:pt x="104" y="1"/>
                    </a:cubicBezTo>
                    <a:cubicBezTo>
                      <a:pt x="11" y="1"/>
                      <a:pt x="1" y="146"/>
                      <a:pt x="94" y="146"/>
                    </a:cubicBezTo>
                    <a:cubicBezTo>
                      <a:pt x="115" y="146"/>
                      <a:pt x="137" y="146"/>
                      <a:pt x="159" y="146"/>
                    </a:cubicBezTo>
                    <a:cubicBezTo>
                      <a:pt x="1019" y="146"/>
                      <a:pt x="1866" y="353"/>
                      <a:pt x="2625" y="748"/>
                    </a:cubicBezTo>
                    <a:cubicBezTo>
                      <a:pt x="2636" y="753"/>
                      <a:pt x="2648" y="756"/>
                      <a:pt x="2658" y="756"/>
                    </a:cubicBezTo>
                    <a:cubicBezTo>
                      <a:pt x="2725" y="756"/>
                      <a:pt x="2769" y="659"/>
                      <a:pt x="2698" y="623"/>
                    </a:cubicBezTo>
                    <a:cubicBezTo>
                      <a:pt x="1917" y="218"/>
                      <a:pt x="1048" y="0"/>
                      <a:pt x="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564;p54">
                <a:extLst>
                  <a:ext uri="{FF2B5EF4-FFF2-40B4-BE49-F238E27FC236}">
                    <a16:creationId xmlns:a16="http://schemas.microsoft.com/office/drawing/2014/main" id="{F72B28EF-443B-4818-A4F5-CE68F34B3FF9}"/>
                  </a:ext>
                </a:extLst>
              </p:cNvPr>
              <p:cNvSpPr/>
              <p:nvPr/>
            </p:nvSpPr>
            <p:spPr>
              <a:xfrm>
                <a:off x="3673252" y="2521593"/>
                <a:ext cx="188860" cy="21861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374" extrusionOk="0">
                    <a:moveTo>
                      <a:pt x="2070" y="0"/>
                    </a:moveTo>
                    <a:cubicBezTo>
                      <a:pt x="1403" y="0"/>
                      <a:pt x="736" y="81"/>
                      <a:pt x="87" y="236"/>
                    </a:cubicBezTo>
                    <a:cubicBezTo>
                      <a:pt x="1" y="255"/>
                      <a:pt x="21" y="373"/>
                      <a:pt x="100" y="373"/>
                    </a:cubicBezTo>
                    <a:cubicBezTo>
                      <a:pt x="106" y="373"/>
                      <a:pt x="112" y="373"/>
                      <a:pt x="119" y="371"/>
                    </a:cubicBezTo>
                    <a:cubicBezTo>
                      <a:pt x="758" y="223"/>
                      <a:pt x="1414" y="145"/>
                      <a:pt x="2071" y="145"/>
                    </a:cubicBezTo>
                    <a:cubicBezTo>
                      <a:pt x="2427" y="145"/>
                      <a:pt x="2784" y="168"/>
                      <a:pt x="3137" y="215"/>
                    </a:cubicBezTo>
                    <a:cubicBezTo>
                      <a:pt x="3140" y="216"/>
                      <a:pt x="3144" y="216"/>
                      <a:pt x="3147" y="216"/>
                    </a:cubicBezTo>
                    <a:cubicBezTo>
                      <a:pt x="3231" y="216"/>
                      <a:pt x="3227" y="80"/>
                      <a:pt x="3137" y="70"/>
                    </a:cubicBezTo>
                    <a:cubicBezTo>
                      <a:pt x="2783" y="23"/>
                      <a:pt x="2427" y="0"/>
                      <a:pt x="20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565;p54">
                <a:extLst>
                  <a:ext uri="{FF2B5EF4-FFF2-40B4-BE49-F238E27FC236}">
                    <a16:creationId xmlns:a16="http://schemas.microsoft.com/office/drawing/2014/main" id="{D2F17BBA-3543-41CF-98FE-AB0554EF7227}"/>
                  </a:ext>
                </a:extLst>
              </p:cNvPr>
              <p:cNvSpPr/>
              <p:nvPr/>
            </p:nvSpPr>
            <p:spPr>
              <a:xfrm>
                <a:off x="3710603" y="2539947"/>
                <a:ext cx="146131" cy="76807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4" extrusionOk="0">
                    <a:moveTo>
                      <a:pt x="2409" y="1"/>
                    </a:moveTo>
                    <a:cubicBezTo>
                      <a:pt x="2401" y="1"/>
                      <a:pt x="2393" y="2"/>
                      <a:pt x="2384" y="5"/>
                    </a:cubicBezTo>
                    <a:cubicBezTo>
                      <a:pt x="1564" y="295"/>
                      <a:pt x="787" y="690"/>
                      <a:pt x="71" y="1167"/>
                    </a:cubicBezTo>
                    <a:cubicBezTo>
                      <a:pt x="1" y="1211"/>
                      <a:pt x="42" y="1314"/>
                      <a:pt x="100" y="1314"/>
                    </a:cubicBezTo>
                    <a:cubicBezTo>
                      <a:pt x="110" y="1314"/>
                      <a:pt x="122" y="1310"/>
                      <a:pt x="133" y="1302"/>
                    </a:cubicBezTo>
                    <a:cubicBezTo>
                      <a:pt x="849" y="825"/>
                      <a:pt x="1617" y="431"/>
                      <a:pt x="2415" y="150"/>
                    </a:cubicBezTo>
                    <a:cubicBezTo>
                      <a:pt x="2500" y="122"/>
                      <a:pt x="2482" y="1"/>
                      <a:pt x="2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566;p54">
                <a:extLst>
                  <a:ext uri="{FF2B5EF4-FFF2-40B4-BE49-F238E27FC236}">
                    <a16:creationId xmlns:a16="http://schemas.microsoft.com/office/drawing/2014/main" id="{474D0C3D-66EB-444C-8766-E063B3E44F9C}"/>
                  </a:ext>
                </a:extLst>
              </p:cNvPr>
              <p:cNvSpPr/>
              <p:nvPr/>
            </p:nvSpPr>
            <p:spPr>
              <a:xfrm>
                <a:off x="5585789" y="3488035"/>
                <a:ext cx="62077" cy="78852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349" extrusionOk="0">
                    <a:moveTo>
                      <a:pt x="542" y="0"/>
                    </a:moveTo>
                    <a:cubicBezTo>
                      <a:pt x="501" y="0"/>
                      <a:pt x="458" y="6"/>
                      <a:pt x="416" y="19"/>
                    </a:cubicBezTo>
                    <a:lnTo>
                      <a:pt x="333" y="40"/>
                    </a:lnTo>
                    <a:cubicBezTo>
                      <a:pt x="198" y="82"/>
                      <a:pt x="84" y="185"/>
                      <a:pt x="42" y="320"/>
                    </a:cubicBezTo>
                    <a:cubicBezTo>
                      <a:pt x="1" y="444"/>
                      <a:pt x="1" y="579"/>
                      <a:pt x="42" y="704"/>
                    </a:cubicBezTo>
                    <a:cubicBezTo>
                      <a:pt x="95" y="911"/>
                      <a:pt x="240" y="1087"/>
                      <a:pt x="416" y="1212"/>
                    </a:cubicBezTo>
                    <a:cubicBezTo>
                      <a:pt x="499" y="1274"/>
                      <a:pt x="603" y="1326"/>
                      <a:pt x="706" y="1347"/>
                    </a:cubicBezTo>
                    <a:cubicBezTo>
                      <a:pt x="719" y="1348"/>
                      <a:pt x="732" y="1349"/>
                      <a:pt x="745" y="1349"/>
                    </a:cubicBezTo>
                    <a:cubicBezTo>
                      <a:pt x="837" y="1349"/>
                      <a:pt x="933" y="1317"/>
                      <a:pt x="997" y="1253"/>
                    </a:cubicBezTo>
                    <a:cubicBezTo>
                      <a:pt x="914" y="1170"/>
                      <a:pt x="831" y="1067"/>
                      <a:pt x="821" y="953"/>
                    </a:cubicBezTo>
                    <a:cubicBezTo>
                      <a:pt x="810" y="828"/>
                      <a:pt x="883" y="714"/>
                      <a:pt x="935" y="600"/>
                    </a:cubicBezTo>
                    <a:lnTo>
                      <a:pt x="935" y="589"/>
                    </a:lnTo>
                    <a:cubicBezTo>
                      <a:pt x="1062" y="299"/>
                      <a:pt x="831" y="0"/>
                      <a:pt x="5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567;p54">
                <a:extLst>
                  <a:ext uri="{FF2B5EF4-FFF2-40B4-BE49-F238E27FC236}">
                    <a16:creationId xmlns:a16="http://schemas.microsoft.com/office/drawing/2014/main" id="{AB6E55A5-A63B-430A-8961-FFED45E54498}"/>
                  </a:ext>
                </a:extLst>
              </p:cNvPr>
              <p:cNvSpPr/>
              <p:nvPr/>
            </p:nvSpPr>
            <p:spPr>
              <a:xfrm>
                <a:off x="5627699" y="3549993"/>
                <a:ext cx="114625" cy="20458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350" extrusionOk="0">
                    <a:moveTo>
                      <a:pt x="1162" y="1"/>
                    </a:moveTo>
                    <a:cubicBezTo>
                      <a:pt x="1098" y="1"/>
                      <a:pt x="1035" y="3"/>
                      <a:pt x="975" y="7"/>
                    </a:cubicBezTo>
                    <a:cubicBezTo>
                      <a:pt x="643" y="17"/>
                      <a:pt x="301" y="38"/>
                      <a:pt x="0" y="163"/>
                    </a:cubicBezTo>
                    <a:lnTo>
                      <a:pt x="280" y="349"/>
                    </a:lnTo>
                    <a:cubicBezTo>
                      <a:pt x="840" y="308"/>
                      <a:pt x="1400" y="276"/>
                      <a:pt x="1960" y="246"/>
                    </a:cubicBezTo>
                    <a:cubicBezTo>
                      <a:pt x="1836" y="121"/>
                      <a:pt x="1670" y="59"/>
                      <a:pt x="1494" y="27"/>
                    </a:cubicBezTo>
                    <a:cubicBezTo>
                      <a:pt x="1388" y="8"/>
                      <a:pt x="1274" y="1"/>
                      <a:pt x="1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568;p54">
                <a:extLst>
                  <a:ext uri="{FF2B5EF4-FFF2-40B4-BE49-F238E27FC236}">
                    <a16:creationId xmlns:a16="http://schemas.microsoft.com/office/drawing/2014/main" id="{15D73392-0524-4881-87C3-AE2A5C8FE07E}"/>
                  </a:ext>
                </a:extLst>
              </p:cNvPr>
              <p:cNvSpPr/>
              <p:nvPr/>
            </p:nvSpPr>
            <p:spPr>
              <a:xfrm>
                <a:off x="5533650" y="3556365"/>
                <a:ext cx="181378" cy="25018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428" extrusionOk="0">
                    <a:moveTo>
                      <a:pt x="949" y="0"/>
                    </a:moveTo>
                    <a:cubicBezTo>
                      <a:pt x="704" y="0"/>
                      <a:pt x="459" y="26"/>
                      <a:pt x="219" y="84"/>
                    </a:cubicBezTo>
                    <a:cubicBezTo>
                      <a:pt x="167" y="95"/>
                      <a:pt x="115" y="116"/>
                      <a:pt x="74" y="137"/>
                    </a:cubicBezTo>
                    <a:cubicBezTo>
                      <a:pt x="32" y="167"/>
                      <a:pt x="1" y="220"/>
                      <a:pt x="1" y="271"/>
                    </a:cubicBezTo>
                    <a:cubicBezTo>
                      <a:pt x="212" y="298"/>
                      <a:pt x="425" y="304"/>
                      <a:pt x="639" y="304"/>
                    </a:cubicBezTo>
                    <a:cubicBezTo>
                      <a:pt x="773" y="304"/>
                      <a:pt x="908" y="302"/>
                      <a:pt x="1043" y="302"/>
                    </a:cubicBezTo>
                    <a:cubicBezTo>
                      <a:pt x="1179" y="302"/>
                      <a:pt x="1316" y="304"/>
                      <a:pt x="1453" y="312"/>
                    </a:cubicBezTo>
                    <a:cubicBezTo>
                      <a:pt x="1890" y="337"/>
                      <a:pt x="2325" y="427"/>
                      <a:pt x="2762" y="427"/>
                    </a:cubicBezTo>
                    <a:cubicBezTo>
                      <a:pt x="2875" y="427"/>
                      <a:pt x="2989" y="421"/>
                      <a:pt x="3103" y="406"/>
                    </a:cubicBezTo>
                    <a:cubicBezTo>
                      <a:pt x="2819" y="154"/>
                      <a:pt x="2439" y="9"/>
                      <a:pt x="2059" y="9"/>
                    </a:cubicBezTo>
                    <a:cubicBezTo>
                      <a:pt x="1939" y="9"/>
                      <a:pt x="1819" y="24"/>
                      <a:pt x="1702" y="54"/>
                    </a:cubicBezTo>
                    <a:lnTo>
                      <a:pt x="1640" y="64"/>
                    </a:lnTo>
                    <a:cubicBezTo>
                      <a:pt x="1413" y="23"/>
                      <a:pt x="1181" y="0"/>
                      <a:pt x="9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569;p54">
                <a:extLst>
                  <a:ext uri="{FF2B5EF4-FFF2-40B4-BE49-F238E27FC236}">
                    <a16:creationId xmlns:a16="http://schemas.microsoft.com/office/drawing/2014/main" id="{FBAD44F9-0CED-4C29-B0B6-B3388384A055}"/>
                  </a:ext>
                </a:extLst>
              </p:cNvPr>
              <p:cNvSpPr/>
              <p:nvPr/>
            </p:nvSpPr>
            <p:spPr>
              <a:xfrm>
                <a:off x="4995252" y="2872771"/>
                <a:ext cx="807697" cy="712536"/>
              </a:xfrm>
              <a:custGeom>
                <a:avLst/>
                <a:gdLst/>
                <a:ahLst/>
                <a:cxnLst/>
                <a:rect l="l" t="t" r="r" b="b"/>
                <a:pathLst>
                  <a:path w="13818" h="12190" extrusionOk="0">
                    <a:moveTo>
                      <a:pt x="10970" y="1"/>
                    </a:moveTo>
                    <a:cubicBezTo>
                      <a:pt x="9736" y="1"/>
                      <a:pt x="8855" y="777"/>
                      <a:pt x="8683" y="991"/>
                    </a:cubicBezTo>
                    <a:cubicBezTo>
                      <a:pt x="8414" y="1323"/>
                      <a:pt x="8299" y="1749"/>
                      <a:pt x="8248" y="2164"/>
                    </a:cubicBezTo>
                    <a:cubicBezTo>
                      <a:pt x="8216" y="2413"/>
                      <a:pt x="8206" y="2672"/>
                      <a:pt x="8133" y="2911"/>
                    </a:cubicBezTo>
                    <a:cubicBezTo>
                      <a:pt x="8061" y="3149"/>
                      <a:pt x="7916" y="3388"/>
                      <a:pt x="7687" y="3502"/>
                    </a:cubicBezTo>
                    <a:cubicBezTo>
                      <a:pt x="7757" y="3546"/>
                      <a:pt x="7837" y="3566"/>
                      <a:pt x="7917" y="3566"/>
                    </a:cubicBezTo>
                    <a:cubicBezTo>
                      <a:pt x="8063" y="3566"/>
                      <a:pt x="8209" y="3498"/>
                      <a:pt x="8289" y="3377"/>
                    </a:cubicBezTo>
                    <a:lnTo>
                      <a:pt x="8289" y="3377"/>
                    </a:lnTo>
                    <a:cubicBezTo>
                      <a:pt x="8289" y="3575"/>
                      <a:pt x="8216" y="3771"/>
                      <a:pt x="8071" y="3907"/>
                    </a:cubicBezTo>
                    <a:cubicBezTo>
                      <a:pt x="8101" y="3911"/>
                      <a:pt x="8131" y="3913"/>
                      <a:pt x="8161" y="3913"/>
                    </a:cubicBezTo>
                    <a:cubicBezTo>
                      <a:pt x="8275" y="3913"/>
                      <a:pt x="8387" y="3883"/>
                      <a:pt x="8486" y="3833"/>
                    </a:cubicBezTo>
                    <a:lnTo>
                      <a:pt x="8486" y="3833"/>
                    </a:lnTo>
                    <a:cubicBezTo>
                      <a:pt x="8476" y="4114"/>
                      <a:pt x="8455" y="4394"/>
                      <a:pt x="8424" y="4663"/>
                    </a:cubicBezTo>
                    <a:cubicBezTo>
                      <a:pt x="8248" y="5950"/>
                      <a:pt x="7656" y="7143"/>
                      <a:pt x="7075" y="8294"/>
                    </a:cubicBezTo>
                    <a:cubicBezTo>
                      <a:pt x="6754" y="8937"/>
                      <a:pt x="6422" y="9580"/>
                      <a:pt x="6100" y="10223"/>
                    </a:cubicBezTo>
                    <a:cubicBezTo>
                      <a:pt x="5913" y="10597"/>
                      <a:pt x="5717" y="10991"/>
                      <a:pt x="5353" y="11188"/>
                    </a:cubicBezTo>
                    <a:cubicBezTo>
                      <a:pt x="5171" y="11295"/>
                      <a:pt x="4971" y="11340"/>
                      <a:pt x="4766" y="11340"/>
                    </a:cubicBezTo>
                    <a:cubicBezTo>
                      <a:pt x="4354" y="11340"/>
                      <a:pt x="3919" y="11158"/>
                      <a:pt x="3559" y="10929"/>
                    </a:cubicBezTo>
                    <a:cubicBezTo>
                      <a:pt x="3527" y="10908"/>
                      <a:pt x="3497" y="10887"/>
                      <a:pt x="3465" y="10856"/>
                    </a:cubicBezTo>
                    <a:cubicBezTo>
                      <a:pt x="3299" y="10742"/>
                      <a:pt x="3154" y="10608"/>
                      <a:pt x="3020" y="10452"/>
                    </a:cubicBezTo>
                    <a:cubicBezTo>
                      <a:pt x="2812" y="10213"/>
                      <a:pt x="2635" y="9944"/>
                      <a:pt x="2386" y="9757"/>
                    </a:cubicBezTo>
                    <a:cubicBezTo>
                      <a:pt x="2276" y="9684"/>
                      <a:pt x="2143" y="9618"/>
                      <a:pt x="2013" y="9618"/>
                    </a:cubicBezTo>
                    <a:cubicBezTo>
                      <a:pt x="1996" y="9618"/>
                      <a:pt x="1978" y="9619"/>
                      <a:pt x="1962" y="9622"/>
                    </a:cubicBezTo>
                    <a:cubicBezTo>
                      <a:pt x="1816" y="9642"/>
                      <a:pt x="1692" y="9746"/>
                      <a:pt x="1671" y="9871"/>
                    </a:cubicBezTo>
                    <a:lnTo>
                      <a:pt x="1577" y="9871"/>
                    </a:lnTo>
                    <a:cubicBezTo>
                      <a:pt x="1411" y="9757"/>
                      <a:pt x="1225" y="9674"/>
                      <a:pt x="1028" y="9653"/>
                    </a:cubicBezTo>
                    <a:cubicBezTo>
                      <a:pt x="997" y="9649"/>
                      <a:pt x="965" y="9647"/>
                      <a:pt x="933" y="9647"/>
                    </a:cubicBezTo>
                    <a:cubicBezTo>
                      <a:pt x="733" y="9647"/>
                      <a:pt x="532" y="9732"/>
                      <a:pt x="416" y="9902"/>
                    </a:cubicBezTo>
                    <a:cubicBezTo>
                      <a:pt x="323" y="10037"/>
                      <a:pt x="323" y="10234"/>
                      <a:pt x="406" y="10379"/>
                    </a:cubicBezTo>
                    <a:lnTo>
                      <a:pt x="395" y="10379"/>
                    </a:lnTo>
                    <a:cubicBezTo>
                      <a:pt x="385" y="10389"/>
                      <a:pt x="385" y="10400"/>
                      <a:pt x="374" y="10410"/>
                    </a:cubicBezTo>
                    <a:cubicBezTo>
                      <a:pt x="323" y="10410"/>
                      <a:pt x="260" y="10410"/>
                      <a:pt x="219" y="10431"/>
                    </a:cubicBezTo>
                    <a:cubicBezTo>
                      <a:pt x="104" y="10483"/>
                      <a:pt x="42" y="10597"/>
                      <a:pt x="21" y="10711"/>
                    </a:cubicBezTo>
                    <a:cubicBezTo>
                      <a:pt x="1" y="10836"/>
                      <a:pt x="32" y="10949"/>
                      <a:pt x="84" y="11053"/>
                    </a:cubicBezTo>
                    <a:cubicBezTo>
                      <a:pt x="208" y="11344"/>
                      <a:pt x="457" y="11551"/>
                      <a:pt x="747" y="11686"/>
                    </a:cubicBezTo>
                    <a:cubicBezTo>
                      <a:pt x="934" y="11790"/>
                      <a:pt x="1162" y="11852"/>
                      <a:pt x="1381" y="11904"/>
                    </a:cubicBezTo>
                    <a:cubicBezTo>
                      <a:pt x="2281" y="12110"/>
                      <a:pt x="3191" y="12189"/>
                      <a:pt x="4105" y="12189"/>
                    </a:cubicBezTo>
                    <a:cubicBezTo>
                      <a:pt x="4527" y="12189"/>
                      <a:pt x="4951" y="12172"/>
                      <a:pt x="5374" y="12143"/>
                    </a:cubicBezTo>
                    <a:cubicBezTo>
                      <a:pt x="6235" y="12080"/>
                      <a:pt x="7086" y="11977"/>
                      <a:pt x="7936" y="11873"/>
                    </a:cubicBezTo>
                    <a:cubicBezTo>
                      <a:pt x="8787" y="11759"/>
                      <a:pt x="9648" y="11800"/>
                      <a:pt x="10447" y="11479"/>
                    </a:cubicBezTo>
                    <a:cubicBezTo>
                      <a:pt x="11235" y="11157"/>
                      <a:pt x="11971" y="10659"/>
                      <a:pt x="12448" y="9944"/>
                    </a:cubicBezTo>
                    <a:cubicBezTo>
                      <a:pt x="12936" y="9227"/>
                      <a:pt x="13029" y="8377"/>
                      <a:pt x="13081" y="7496"/>
                    </a:cubicBezTo>
                    <a:cubicBezTo>
                      <a:pt x="13102" y="7132"/>
                      <a:pt x="13133" y="6769"/>
                      <a:pt x="13174" y="6396"/>
                    </a:cubicBezTo>
                    <a:cubicBezTo>
                      <a:pt x="13237" y="5825"/>
                      <a:pt x="13320" y="5255"/>
                      <a:pt x="13434" y="4684"/>
                    </a:cubicBezTo>
                    <a:lnTo>
                      <a:pt x="13465" y="4529"/>
                    </a:lnTo>
                    <a:cubicBezTo>
                      <a:pt x="13600" y="3833"/>
                      <a:pt x="13817" y="3128"/>
                      <a:pt x="13755" y="2423"/>
                    </a:cubicBezTo>
                    <a:cubicBezTo>
                      <a:pt x="13693" y="1717"/>
                      <a:pt x="13413" y="981"/>
                      <a:pt x="12822" y="597"/>
                    </a:cubicBezTo>
                    <a:cubicBezTo>
                      <a:pt x="12154" y="159"/>
                      <a:pt x="11526" y="1"/>
                      <a:pt x="10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570;p54">
                <a:extLst>
                  <a:ext uri="{FF2B5EF4-FFF2-40B4-BE49-F238E27FC236}">
                    <a16:creationId xmlns:a16="http://schemas.microsoft.com/office/drawing/2014/main" id="{DFE90FB6-6782-4764-ADDD-5B71A7D92CEF}"/>
                  </a:ext>
                </a:extLst>
              </p:cNvPr>
              <p:cNvSpPr/>
              <p:nvPr/>
            </p:nvSpPr>
            <p:spPr>
              <a:xfrm>
                <a:off x="5309313" y="3228333"/>
                <a:ext cx="456046" cy="354222"/>
              </a:xfrm>
              <a:custGeom>
                <a:avLst/>
                <a:gdLst/>
                <a:ahLst/>
                <a:cxnLst/>
                <a:rect l="l" t="t" r="r" b="b"/>
                <a:pathLst>
                  <a:path w="7802" h="6060" extrusionOk="0">
                    <a:moveTo>
                      <a:pt x="6984" y="0"/>
                    </a:moveTo>
                    <a:cubicBezTo>
                      <a:pt x="6578" y="0"/>
                      <a:pt x="6168" y="180"/>
                      <a:pt x="5924" y="500"/>
                    </a:cubicBezTo>
                    <a:cubicBezTo>
                      <a:pt x="5613" y="894"/>
                      <a:pt x="5551" y="1413"/>
                      <a:pt x="5489" y="1911"/>
                    </a:cubicBezTo>
                    <a:cubicBezTo>
                      <a:pt x="5353" y="2865"/>
                      <a:pt x="5094" y="3891"/>
                      <a:pt x="4337" y="4493"/>
                    </a:cubicBezTo>
                    <a:cubicBezTo>
                      <a:pt x="3663" y="5022"/>
                      <a:pt x="2760" y="5115"/>
                      <a:pt x="1920" y="5261"/>
                    </a:cubicBezTo>
                    <a:cubicBezTo>
                      <a:pt x="1236" y="5375"/>
                      <a:pt x="489" y="5583"/>
                      <a:pt x="1" y="6060"/>
                    </a:cubicBezTo>
                    <a:cubicBezTo>
                      <a:pt x="862" y="5997"/>
                      <a:pt x="1713" y="5894"/>
                      <a:pt x="2563" y="5790"/>
                    </a:cubicBezTo>
                    <a:cubicBezTo>
                      <a:pt x="3414" y="5676"/>
                      <a:pt x="4275" y="5717"/>
                      <a:pt x="5074" y="5396"/>
                    </a:cubicBezTo>
                    <a:cubicBezTo>
                      <a:pt x="5862" y="5074"/>
                      <a:pt x="6598" y="4576"/>
                      <a:pt x="7075" y="3861"/>
                    </a:cubicBezTo>
                    <a:cubicBezTo>
                      <a:pt x="7563" y="3144"/>
                      <a:pt x="7656" y="2294"/>
                      <a:pt x="7708" y="1413"/>
                    </a:cubicBezTo>
                    <a:cubicBezTo>
                      <a:pt x="7729" y="1049"/>
                      <a:pt x="7760" y="686"/>
                      <a:pt x="7801" y="313"/>
                    </a:cubicBezTo>
                    <a:cubicBezTo>
                      <a:pt x="7688" y="219"/>
                      <a:pt x="7552" y="136"/>
                      <a:pt x="7418" y="74"/>
                    </a:cubicBezTo>
                    <a:cubicBezTo>
                      <a:pt x="7279" y="24"/>
                      <a:pt x="7132" y="0"/>
                      <a:pt x="69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571;p54">
                <a:extLst>
                  <a:ext uri="{FF2B5EF4-FFF2-40B4-BE49-F238E27FC236}">
                    <a16:creationId xmlns:a16="http://schemas.microsoft.com/office/drawing/2014/main" id="{BDA82EBC-F8C0-4FEE-922A-7D4A223004B3}"/>
                  </a:ext>
                </a:extLst>
              </p:cNvPr>
              <p:cNvSpPr/>
              <p:nvPr/>
            </p:nvSpPr>
            <p:spPr>
              <a:xfrm>
                <a:off x="5523071" y="2920994"/>
                <a:ext cx="130115" cy="173545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969" extrusionOk="0">
                    <a:moveTo>
                      <a:pt x="1129" y="1"/>
                    </a:moveTo>
                    <a:cubicBezTo>
                      <a:pt x="572" y="1"/>
                      <a:pt x="0" y="528"/>
                      <a:pt x="6" y="1453"/>
                    </a:cubicBezTo>
                    <a:cubicBezTo>
                      <a:pt x="6" y="1526"/>
                      <a:pt x="6" y="1598"/>
                      <a:pt x="16" y="1681"/>
                    </a:cubicBezTo>
                    <a:cubicBezTo>
                      <a:pt x="93" y="2400"/>
                      <a:pt x="622" y="2969"/>
                      <a:pt x="1160" y="2969"/>
                    </a:cubicBezTo>
                    <a:cubicBezTo>
                      <a:pt x="1204" y="2969"/>
                      <a:pt x="1248" y="2965"/>
                      <a:pt x="1292" y="2957"/>
                    </a:cubicBezTo>
                    <a:cubicBezTo>
                      <a:pt x="1883" y="2863"/>
                      <a:pt x="2226" y="2033"/>
                      <a:pt x="2153" y="1256"/>
                    </a:cubicBezTo>
                    <a:cubicBezTo>
                      <a:pt x="2076" y="392"/>
                      <a:pt x="1608" y="1"/>
                      <a:pt x="1129" y="1"/>
                    </a:cubicBezTo>
                    <a:close/>
                  </a:path>
                </a:pathLst>
              </a:custGeom>
              <a:solidFill>
                <a:srgbClr val="FFF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572;p54">
                <a:extLst>
                  <a:ext uri="{FF2B5EF4-FFF2-40B4-BE49-F238E27FC236}">
                    <a16:creationId xmlns:a16="http://schemas.microsoft.com/office/drawing/2014/main" id="{DB65812E-E3BB-470C-B66D-A214F71079E5}"/>
                  </a:ext>
                </a:extLst>
              </p:cNvPr>
              <p:cNvSpPr/>
              <p:nvPr/>
            </p:nvSpPr>
            <p:spPr>
              <a:xfrm>
                <a:off x="5673116" y="3082262"/>
                <a:ext cx="136487" cy="109189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868" extrusionOk="0">
                    <a:moveTo>
                      <a:pt x="63" y="1"/>
                    </a:moveTo>
                    <a:lnTo>
                      <a:pt x="63" y="1"/>
                    </a:lnTo>
                    <a:cubicBezTo>
                      <a:pt x="1" y="270"/>
                      <a:pt x="21" y="592"/>
                      <a:pt x="125" y="862"/>
                    </a:cubicBezTo>
                    <a:cubicBezTo>
                      <a:pt x="250" y="1194"/>
                      <a:pt x="468" y="1464"/>
                      <a:pt x="717" y="1639"/>
                    </a:cubicBezTo>
                    <a:cubicBezTo>
                      <a:pt x="924" y="1785"/>
                      <a:pt x="1152" y="1868"/>
                      <a:pt x="1381" y="1868"/>
                    </a:cubicBezTo>
                    <a:cubicBezTo>
                      <a:pt x="1650" y="1858"/>
                      <a:pt x="1899" y="1722"/>
                      <a:pt x="2086" y="1494"/>
                    </a:cubicBezTo>
                    <a:cubicBezTo>
                      <a:pt x="2200" y="1349"/>
                      <a:pt x="2294" y="1152"/>
                      <a:pt x="2335" y="955"/>
                    </a:cubicBezTo>
                    <a:cubicBezTo>
                      <a:pt x="2260" y="915"/>
                      <a:pt x="2183" y="900"/>
                      <a:pt x="2104" y="900"/>
                    </a:cubicBezTo>
                    <a:cubicBezTo>
                      <a:pt x="2040" y="900"/>
                      <a:pt x="1974" y="910"/>
                      <a:pt x="1909" y="924"/>
                    </a:cubicBezTo>
                    <a:cubicBezTo>
                      <a:pt x="1754" y="966"/>
                      <a:pt x="1598" y="1038"/>
                      <a:pt x="1432" y="1090"/>
                    </a:cubicBezTo>
                    <a:cubicBezTo>
                      <a:pt x="1352" y="1109"/>
                      <a:pt x="1268" y="1120"/>
                      <a:pt x="1184" y="1120"/>
                    </a:cubicBezTo>
                    <a:cubicBezTo>
                      <a:pt x="997" y="1120"/>
                      <a:pt x="805" y="1069"/>
                      <a:pt x="634" y="955"/>
                    </a:cubicBezTo>
                    <a:cubicBezTo>
                      <a:pt x="353" y="768"/>
                      <a:pt x="157" y="415"/>
                      <a:pt x="74" y="32"/>
                    </a:cubicBezTo>
                    <a:cubicBezTo>
                      <a:pt x="63" y="21"/>
                      <a:pt x="63" y="11"/>
                      <a:pt x="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573;p54">
                <a:extLst>
                  <a:ext uri="{FF2B5EF4-FFF2-40B4-BE49-F238E27FC236}">
                    <a16:creationId xmlns:a16="http://schemas.microsoft.com/office/drawing/2014/main" id="{A804A3AE-7145-409C-BFB1-0DE5EF430898}"/>
                  </a:ext>
                </a:extLst>
              </p:cNvPr>
              <p:cNvSpPr/>
              <p:nvPr/>
            </p:nvSpPr>
            <p:spPr>
              <a:xfrm>
                <a:off x="5671888" y="2921988"/>
                <a:ext cx="200784" cy="2494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4268" extrusionOk="0">
                    <a:moveTo>
                      <a:pt x="1650" y="1"/>
                    </a:moveTo>
                    <a:cubicBezTo>
                      <a:pt x="1588" y="1"/>
                      <a:pt x="1526" y="5"/>
                      <a:pt x="1464" y="15"/>
                    </a:cubicBezTo>
                    <a:cubicBezTo>
                      <a:pt x="1183" y="56"/>
                      <a:pt x="904" y="160"/>
                      <a:pt x="686" y="357"/>
                    </a:cubicBezTo>
                    <a:cubicBezTo>
                      <a:pt x="354" y="647"/>
                      <a:pt x="167" y="1124"/>
                      <a:pt x="84" y="1622"/>
                    </a:cubicBezTo>
                    <a:cubicBezTo>
                      <a:pt x="12" y="1986"/>
                      <a:pt x="1" y="2369"/>
                      <a:pt x="84" y="2743"/>
                    </a:cubicBezTo>
                    <a:cubicBezTo>
                      <a:pt x="84" y="2753"/>
                      <a:pt x="84" y="2763"/>
                      <a:pt x="95" y="2774"/>
                    </a:cubicBezTo>
                    <a:cubicBezTo>
                      <a:pt x="178" y="3157"/>
                      <a:pt x="374" y="3510"/>
                      <a:pt x="655" y="3697"/>
                    </a:cubicBezTo>
                    <a:cubicBezTo>
                      <a:pt x="826" y="3811"/>
                      <a:pt x="1018" y="3862"/>
                      <a:pt x="1205" y="3862"/>
                    </a:cubicBezTo>
                    <a:cubicBezTo>
                      <a:pt x="1289" y="3862"/>
                      <a:pt x="1373" y="3851"/>
                      <a:pt x="1453" y="3832"/>
                    </a:cubicBezTo>
                    <a:cubicBezTo>
                      <a:pt x="1619" y="3780"/>
                      <a:pt x="1775" y="3708"/>
                      <a:pt x="1930" y="3666"/>
                    </a:cubicBezTo>
                    <a:cubicBezTo>
                      <a:pt x="1995" y="3652"/>
                      <a:pt x="2061" y="3642"/>
                      <a:pt x="2125" y="3642"/>
                    </a:cubicBezTo>
                    <a:cubicBezTo>
                      <a:pt x="2204" y="3642"/>
                      <a:pt x="2281" y="3657"/>
                      <a:pt x="2356" y="3697"/>
                    </a:cubicBezTo>
                    <a:cubicBezTo>
                      <a:pt x="2387" y="3708"/>
                      <a:pt x="2407" y="3718"/>
                      <a:pt x="2428" y="3728"/>
                    </a:cubicBezTo>
                    <a:cubicBezTo>
                      <a:pt x="2573" y="3842"/>
                      <a:pt x="2688" y="4070"/>
                      <a:pt x="2626" y="4268"/>
                    </a:cubicBezTo>
                    <a:cubicBezTo>
                      <a:pt x="3061" y="3842"/>
                      <a:pt x="3373" y="3210"/>
                      <a:pt x="3424" y="2504"/>
                    </a:cubicBezTo>
                    <a:cubicBezTo>
                      <a:pt x="3435" y="2369"/>
                      <a:pt x="3435" y="2245"/>
                      <a:pt x="3435" y="2110"/>
                    </a:cubicBezTo>
                    <a:lnTo>
                      <a:pt x="3403" y="1861"/>
                    </a:lnTo>
                    <a:cubicBezTo>
                      <a:pt x="3249" y="819"/>
                      <a:pt x="2475" y="1"/>
                      <a:pt x="16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574;p54">
                <a:extLst>
                  <a:ext uri="{FF2B5EF4-FFF2-40B4-BE49-F238E27FC236}">
                    <a16:creationId xmlns:a16="http://schemas.microsoft.com/office/drawing/2014/main" id="{13355FFA-A37F-4CE7-9550-5D5A0400D49F}"/>
                  </a:ext>
                </a:extLst>
              </p:cNvPr>
              <p:cNvSpPr/>
              <p:nvPr/>
            </p:nvSpPr>
            <p:spPr>
              <a:xfrm>
                <a:off x="5639155" y="3032520"/>
                <a:ext cx="72247" cy="90894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555" extrusionOk="0">
                    <a:moveTo>
                      <a:pt x="406" y="1"/>
                    </a:moveTo>
                    <a:cubicBezTo>
                      <a:pt x="385" y="1"/>
                      <a:pt x="364" y="12"/>
                      <a:pt x="343" y="32"/>
                    </a:cubicBezTo>
                    <a:cubicBezTo>
                      <a:pt x="333" y="32"/>
                      <a:pt x="323" y="42"/>
                      <a:pt x="323" y="53"/>
                    </a:cubicBezTo>
                    <a:cubicBezTo>
                      <a:pt x="125" y="157"/>
                      <a:pt x="1" y="364"/>
                      <a:pt x="1" y="582"/>
                    </a:cubicBezTo>
                    <a:cubicBezTo>
                      <a:pt x="1" y="607"/>
                      <a:pt x="29" y="625"/>
                      <a:pt x="55" y="625"/>
                    </a:cubicBezTo>
                    <a:cubicBezTo>
                      <a:pt x="71" y="625"/>
                      <a:pt x="87" y="618"/>
                      <a:pt x="95" y="603"/>
                    </a:cubicBezTo>
                    <a:cubicBezTo>
                      <a:pt x="146" y="499"/>
                      <a:pt x="208" y="395"/>
                      <a:pt x="270" y="312"/>
                    </a:cubicBezTo>
                    <a:cubicBezTo>
                      <a:pt x="291" y="354"/>
                      <a:pt x="323" y="406"/>
                      <a:pt x="343" y="437"/>
                    </a:cubicBezTo>
                    <a:cubicBezTo>
                      <a:pt x="385" y="520"/>
                      <a:pt x="436" y="593"/>
                      <a:pt x="478" y="676"/>
                    </a:cubicBezTo>
                    <a:cubicBezTo>
                      <a:pt x="551" y="789"/>
                      <a:pt x="623" y="904"/>
                      <a:pt x="706" y="1008"/>
                    </a:cubicBezTo>
                    <a:cubicBezTo>
                      <a:pt x="738" y="1059"/>
                      <a:pt x="758" y="1100"/>
                      <a:pt x="789" y="1153"/>
                    </a:cubicBezTo>
                    <a:cubicBezTo>
                      <a:pt x="800" y="1174"/>
                      <a:pt x="810" y="1174"/>
                      <a:pt x="831" y="1174"/>
                    </a:cubicBezTo>
                    <a:cubicBezTo>
                      <a:pt x="924" y="1298"/>
                      <a:pt x="1028" y="1422"/>
                      <a:pt x="1132" y="1536"/>
                    </a:cubicBezTo>
                    <a:cubicBezTo>
                      <a:pt x="1142" y="1549"/>
                      <a:pt x="1154" y="1554"/>
                      <a:pt x="1166" y="1554"/>
                    </a:cubicBezTo>
                    <a:cubicBezTo>
                      <a:pt x="1202" y="1554"/>
                      <a:pt x="1235" y="1503"/>
                      <a:pt x="1204" y="1464"/>
                    </a:cubicBezTo>
                    <a:cubicBezTo>
                      <a:pt x="1059" y="1298"/>
                      <a:pt x="914" y="1132"/>
                      <a:pt x="789" y="955"/>
                    </a:cubicBezTo>
                    <a:cubicBezTo>
                      <a:pt x="727" y="842"/>
                      <a:pt x="665" y="738"/>
                      <a:pt x="613" y="623"/>
                    </a:cubicBezTo>
                    <a:cubicBezTo>
                      <a:pt x="561" y="530"/>
                      <a:pt x="519" y="447"/>
                      <a:pt x="489" y="354"/>
                    </a:cubicBezTo>
                    <a:cubicBezTo>
                      <a:pt x="478" y="344"/>
                      <a:pt x="436" y="261"/>
                      <a:pt x="416" y="198"/>
                    </a:cubicBezTo>
                    <a:cubicBezTo>
                      <a:pt x="426" y="198"/>
                      <a:pt x="426" y="198"/>
                      <a:pt x="436" y="188"/>
                    </a:cubicBezTo>
                    <a:cubicBezTo>
                      <a:pt x="468" y="188"/>
                      <a:pt x="489" y="157"/>
                      <a:pt x="499" y="136"/>
                    </a:cubicBezTo>
                    <a:cubicBezTo>
                      <a:pt x="509" y="105"/>
                      <a:pt x="509" y="84"/>
                      <a:pt x="499" y="53"/>
                    </a:cubicBezTo>
                    <a:cubicBezTo>
                      <a:pt x="478" y="12"/>
                      <a:pt x="457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575;p54">
                <a:extLst>
                  <a:ext uri="{FF2B5EF4-FFF2-40B4-BE49-F238E27FC236}">
                    <a16:creationId xmlns:a16="http://schemas.microsoft.com/office/drawing/2014/main" id="{5E33AC2C-B839-4FDE-AEC7-ADD070F205E0}"/>
                  </a:ext>
                </a:extLst>
              </p:cNvPr>
              <p:cNvSpPr/>
              <p:nvPr/>
            </p:nvSpPr>
            <p:spPr>
              <a:xfrm>
                <a:off x="5328134" y="3360610"/>
                <a:ext cx="250469" cy="109540"/>
              </a:xfrm>
              <a:custGeom>
                <a:avLst/>
                <a:gdLst/>
                <a:ahLst/>
                <a:cxnLst/>
                <a:rect l="l" t="t" r="r" b="b"/>
                <a:pathLst>
                  <a:path w="4285" h="1874" extrusionOk="0">
                    <a:moveTo>
                      <a:pt x="3351" y="0"/>
                    </a:moveTo>
                    <a:cubicBezTo>
                      <a:pt x="3226" y="218"/>
                      <a:pt x="3019" y="394"/>
                      <a:pt x="2781" y="487"/>
                    </a:cubicBezTo>
                    <a:cubicBezTo>
                      <a:pt x="2682" y="530"/>
                      <a:pt x="2566" y="557"/>
                      <a:pt x="2453" y="557"/>
                    </a:cubicBezTo>
                    <a:cubicBezTo>
                      <a:pt x="2316" y="557"/>
                      <a:pt x="2182" y="517"/>
                      <a:pt x="2085" y="415"/>
                    </a:cubicBezTo>
                    <a:cubicBezTo>
                      <a:pt x="2013" y="747"/>
                      <a:pt x="1640" y="955"/>
                      <a:pt x="1349" y="1068"/>
                    </a:cubicBezTo>
                    <a:cubicBezTo>
                      <a:pt x="1236" y="1109"/>
                      <a:pt x="1111" y="1132"/>
                      <a:pt x="988" y="1132"/>
                    </a:cubicBezTo>
                    <a:cubicBezTo>
                      <a:pt x="761" y="1132"/>
                      <a:pt x="539" y="1052"/>
                      <a:pt x="405" y="851"/>
                    </a:cubicBezTo>
                    <a:cubicBezTo>
                      <a:pt x="374" y="809"/>
                      <a:pt x="353" y="757"/>
                      <a:pt x="333" y="706"/>
                    </a:cubicBezTo>
                    <a:cubicBezTo>
                      <a:pt x="218" y="881"/>
                      <a:pt x="105" y="1068"/>
                      <a:pt x="1" y="1245"/>
                    </a:cubicBezTo>
                    <a:cubicBezTo>
                      <a:pt x="52" y="1317"/>
                      <a:pt x="135" y="1369"/>
                      <a:pt x="218" y="1390"/>
                    </a:cubicBezTo>
                    <a:cubicBezTo>
                      <a:pt x="252" y="1397"/>
                      <a:pt x="286" y="1400"/>
                      <a:pt x="320" y="1400"/>
                    </a:cubicBezTo>
                    <a:cubicBezTo>
                      <a:pt x="483" y="1400"/>
                      <a:pt x="643" y="1327"/>
                      <a:pt x="789" y="1276"/>
                    </a:cubicBezTo>
                    <a:cubicBezTo>
                      <a:pt x="795" y="1273"/>
                      <a:pt x="800" y="1272"/>
                      <a:pt x="806" y="1272"/>
                    </a:cubicBezTo>
                    <a:cubicBezTo>
                      <a:pt x="838" y="1272"/>
                      <a:pt x="857" y="1322"/>
                      <a:pt x="831" y="1349"/>
                    </a:cubicBezTo>
                    <a:cubicBezTo>
                      <a:pt x="727" y="1462"/>
                      <a:pt x="851" y="1618"/>
                      <a:pt x="965" y="1670"/>
                    </a:cubicBezTo>
                    <a:cubicBezTo>
                      <a:pt x="1026" y="1690"/>
                      <a:pt x="1091" y="1698"/>
                      <a:pt x="1157" y="1698"/>
                    </a:cubicBezTo>
                    <a:cubicBezTo>
                      <a:pt x="1263" y="1698"/>
                      <a:pt x="1372" y="1679"/>
                      <a:pt x="1474" y="1660"/>
                    </a:cubicBezTo>
                    <a:cubicBezTo>
                      <a:pt x="1774" y="1608"/>
                      <a:pt x="2106" y="1442"/>
                      <a:pt x="2189" y="1110"/>
                    </a:cubicBezTo>
                    <a:cubicBezTo>
                      <a:pt x="2197" y="1089"/>
                      <a:pt x="2216" y="1080"/>
                      <a:pt x="2234" y="1080"/>
                    </a:cubicBezTo>
                    <a:cubicBezTo>
                      <a:pt x="2262" y="1080"/>
                      <a:pt x="2289" y="1100"/>
                      <a:pt x="2283" y="1130"/>
                    </a:cubicBezTo>
                    <a:cubicBezTo>
                      <a:pt x="2231" y="1400"/>
                      <a:pt x="2397" y="1670"/>
                      <a:pt x="2625" y="1784"/>
                    </a:cubicBezTo>
                    <a:cubicBezTo>
                      <a:pt x="2741" y="1842"/>
                      <a:pt x="2869" y="1874"/>
                      <a:pt x="3001" y="1874"/>
                    </a:cubicBezTo>
                    <a:cubicBezTo>
                      <a:pt x="3035" y="1874"/>
                      <a:pt x="3068" y="1872"/>
                      <a:pt x="3102" y="1867"/>
                    </a:cubicBezTo>
                    <a:cubicBezTo>
                      <a:pt x="3362" y="1711"/>
                      <a:pt x="3600" y="1504"/>
                      <a:pt x="3797" y="1266"/>
                    </a:cubicBezTo>
                    <a:cubicBezTo>
                      <a:pt x="4056" y="955"/>
                      <a:pt x="4233" y="560"/>
                      <a:pt x="4284" y="155"/>
                    </a:cubicBezTo>
                    <a:lnTo>
                      <a:pt x="4284" y="155"/>
                    </a:lnTo>
                    <a:cubicBezTo>
                      <a:pt x="4233" y="208"/>
                      <a:pt x="4171" y="249"/>
                      <a:pt x="4088" y="280"/>
                    </a:cubicBezTo>
                    <a:cubicBezTo>
                      <a:pt x="4012" y="315"/>
                      <a:pt x="3932" y="333"/>
                      <a:pt x="3853" y="333"/>
                    </a:cubicBezTo>
                    <a:cubicBezTo>
                      <a:pt x="3769" y="333"/>
                      <a:pt x="3686" y="313"/>
                      <a:pt x="3611" y="270"/>
                    </a:cubicBezTo>
                    <a:cubicBezTo>
                      <a:pt x="3496" y="218"/>
                      <a:pt x="3403" y="114"/>
                      <a:pt x="3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576;p54">
                <a:extLst>
                  <a:ext uri="{FF2B5EF4-FFF2-40B4-BE49-F238E27FC236}">
                    <a16:creationId xmlns:a16="http://schemas.microsoft.com/office/drawing/2014/main" id="{D4468C5E-82FA-4ADB-BEDD-B93809F9B9C6}"/>
                  </a:ext>
                </a:extLst>
              </p:cNvPr>
              <p:cNvSpPr/>
              <p:nvPr/>
            </p:nvSpPr>
            <p:spPr>
              <a:xfrm>
                <a:off x="5347540" y="3260190"/>
                <a:ext cx="231706" cy="166648"/>
              </a:xfrm>
              <a:custGeom>
                <a:avLst/>
                <a:gdLst/>
                <a:ahLst/>
                <a:cxnLst/>
                <a:rect l="l" t="t" r="r" b="b"/>
                <a:pathLst>
                  <a:path w="3964" h="2851" extrusionOk="0">
                    <a:moveTo>
                      <a:pt x="2354" y="1"/>
                    </a:moveTo>
                    <a:cubicBezTo>
                      <a:pt x="2236" y="1"/>
                      <a:pt x="2118" y="16"/>
                      <a:pt x="2002" y="48"/>
                    </a:cubicBezTo>
                    <a:cubicBezTo>
                      <a:pt x="1370" y="224"/>
                      <a:pt x="1048" y="847"/>
                      <a:pt x="706" y="1355"/>
                    </a:cubicBezTo>
                    <a:cubicBezTo>
                      <a:pt x="633" y="1458"/>
                      <a:pt x="571" y="1562"/>
                      <a:pt x="499" y="1666"/>
                    </a:cubicBezTo>
                    <a:cubicBezTo>
                      <a:pt x="478" y="1687"/>
                      <a:pt x="457" y="1718"/>
                      <a:pt x="446" y="1739"/>
                    </a:cubicBezTo>
                    <a:lnTo>
                      <a:pt x="104" y="2268"/>
                    </a:lnTo>
                    <a:cubicBezTo>
                      <a:pt x="94" y="2288"/>
                      <a:pt x="84" y="2299"/>
                      <a:pt x="73" y="2320"/>
                    </a:cubicBezTo>
                    <a:cubicBezTo>
                      <a:pt x="52" y="2351"/>
                      <a:pt x="21" y="2392"/>
                      <a:pt x="1" y="2424"/>
                    </a:cubicBezTo>
                    <a:cubicBezTo>
                      <a:pt x="21" y="2475"/>
                      <a:pt x="42" y="2527"/>
                      <a:pt x="73" y="2569"/>
                    </a:cubicBezTo>
                    <a:cubicBezTo>
                      <a:pt x="207" y="2770"/>
                      <a:pt x="429" y="2850"/>
                      <a:pt x="656" y="2850"/>
                    </a:cubicBezTo>
                    <a:cubicBezTo>
                      <a:pt x="779" y="2850"/>
                      <a:pt x="904" y="2827"/>
                      <a:pt x="1017" y="2786"/>
                    </a:cubicBezTo>
                    <a:cubicBezTo>
                      <a:pt x="1308" y="2673"/>
                      <a:pt x="1681" y="2465"/>
                      <a:pt x="1753" y="2133"/>
                    </a:cubicBezTo>
                    <a:cubicBezTo>
                      <a:pt x="1850" y="2235"/>
                      <a:pt x="1984" y="2275"/>
                      <a:pt x="2121" y="2275"/>
                    </a:cubicBezTo>
                    <a:cubicBezTo>
                      <a:pt x="2234" y="2275"/>
                      <a:pt x="2350" y="2248"/>
                      <a:pt x="2449" y="2205"/>
                    </a:cubicBezTo>
                    <a:cubicBezTo>
                      <a:pt x="2687" y="2112"/>
                      <a:pt x="2894" y="1936"/>
                      <a:pt x="3019" y="1718"/>
                    </a:cubicBezTo>
                    <a:cubicBezTo>
                      <a:pt x="3071" y="1832"/>
                      <a:pt x="3164" y="1936"/>
                      <a:pt x="3279" y="1988"/>
                    </a:cubicBezTo>
                    <a:cubicBezTo>
                      <a:pt x="3354" y="2031"/>
                      <a:pt x="3437" y="2051"/>
                      <a:pt x="3521" y="2051"/>
                    </a:cubicBezTo>
                    <a:cubicBezTo>
                      <a:pt x="3600" y="2051"/>
                      <a:pt x="3680" y="2033"/>
                      <a:pt x="3756" y="1998"/>
                    </a:cubicBezTo>
                    <a:cubicBezTo>
                      <a:pt x="3839" y="1967"/>
                      <a:pt x="3901" y="1926"/>
                      <a:pt x="3952" y="1873"/>
                    </a:cubicBezTo>
                    <a:cubicBezTo>
                      <a:pt x="3963" y="1822"/>
                      <a:pt x="3963" y="1780"/>
                      <a:pt x="3963" y="1728"/>
                    </a:cubicBezTo>
                    <a:lnTo>
                      <a:pt x="3963" y="1583"/>
                    </a:lnTo>
                    <a:cubicBezTo>
                      <a:pt x="3943" y="930"/>
                      <a:pt x="3507" y="349"/>
                      <a:pt x="2905" y="110"/>
                    </a:cubicBezTo>
                    <a:cubicBezTo>
                      <a:pt x="2732" y="40"/>
                      <a:pt x="2544" y="1"/>
                      <a:pt x="2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577;p54">
                <a:extLst>
                  <a:ext uri="{FF2B5EF4-FFF2-40B4-BE49-F238E27FC236}">
                    <a16:creationId xmlns:a16="http://schemas.microsoft.com/office/drawing/2014/main" id="{0A5D64DB-8E91-49F9-83D7-110D9C067838}"/>
                  </a:ext>
                </a:extLst>
              </p:cNvPr>
              <p:cNvSpPr/>
              <p:nvPr/>
            </p:nvSpPr>
            <p:spPr>
              <a:xfrm>
                <a:off x="5282659" y="3423679"/>
                <a:ext cx="226796" cy="110884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1897" extrusionOk="0">
                    <a:moveTo>
                      <a:pt x="3012" y="1"/>
                    </a:moveTo>
                    <a:cubicBezTo>
                      <a:pt x="2994" y="1"/>
                      <a:pt x="2975" y="10"/>
                      <a:pt x="2967" y="31"/>
                    </a:cubicBezTo>
                    <a:cubicBezTo>
                      <a:pt x="2884" y="363"/>
                      <a:pt x="2552" y="529"/>
                      <a:pt x="2252" y="581"/>
                    </a:cubicBezTo>
                    <a:cubicBezTo>
                      <a:pt x="2150" y="600"/>
                      <a:pt x="2041" y="619"/>
                      <a:pt x="1935" y="619"/>
                    </a:cubicBezTo>
                    <a:cubicBezTo>
                      <a:pt x="1869" y="619"/>
                      <a:pt x="1804" y="611"/>
                      <a:pt x="1743" y="591"/>
                    </a:cubicBezTo>
                    <a:cubicBezTo>
                      <a:pt x="1629" y="539"/>
                      <a:pt x="1505" y="383"/>
                      <a:pt x="1609" y="270"/>
                    </a:cubicBezTo>
                    <a:cubicBezTo>
                      <a:pt x="1635" y="243"/>
                      <a:pt x="1616" y="193"/>
                      <a:pt x="1584" y="193"/>
                    </a:cubicBezTo>
                    <a:cubicBezTo>
                      <a:pt x="1578" y="193"/>
                      <a:pt x="1573" y="194"/>
                      <a:pt x="1567" y="197"/>
                    </a:cubicBezTo>
                    <a:cubicBezTo>
                      <a:pt x="1421" y="248"/>
                      <a:pt x="1261" y="321"/>
                      <a:pt x="1098" y="321"/>
                    </a:cubicBezTo>
                    <a:cubicBezTo>
                      <a:pt x="1064" y="321"/>
                      <a:pt x="1030" y="318"/>
                      <a:pt x="996" y="311"/>
                    </a:cubicBezTo>
                    <a:cubicBezTo>
                      <a:pt x="913" y="290"/>
                      <a:pt x="830" y="238"/>
                      <a:pt x="779" y="166"/>
                    </a:cubicBezTo>
                    <a:cubicBezTo>
                      <a:pt x="758" y="197"/>
                      <a:pt x="737" y="217"/>
                      <a:pt x="727" y="249"/>
                    </a:cubicBezTo>
                    <a:cubicBezTo>
                      <a:pt x="498" y="612"/>
                      <a:pt x="281" y="964"/>
                      <a:pt x="63" y="1328"/>
                    </a:cubicBezTo>
                    <a:cubicBezTo>
                      <a:pt x="32" y="1379"/>
                      <a:pt x="0" y="1441"/>
                      <a:pt x="21" y="1494"/>
                    </a:cubicBezTo>
                    <a:cubicBezTo>
                      <a:pt x="42" y="1556"/>
                      <a:pt x="104" y="1577"/>
                      <a:pt x="166" y="1577"/>
                    </a:cubicBezTo>
                    <a:lnTo>
                      <a:pt x="177" y="1577"/>
                    </a:lnTo>
                    <a:cubicBezTo>
                      <a:pt x="146" y="1587"/>
                      <a:pt x="125" y="1607"/>
                      <a:pt x="104" y="1628"/>
                    </a:cubicBezTo>
                    <a:cubicBezTo>
                      <a:pt x="42" y="1690"/>
                      <a:pt x="21" y="1805"/>
                      <a:pt x="83" y="1856"/>
                    </a:cubicBezTo>
                    <a:cubicBezTo>
                      <a:pt x="114" y="1887"/>
                      <a:pt x="156" y="1896"/>
                      <a:pt x="200" y="1896"/>
                    </a:cubicBezTo>
                    <a:cubicBezTo>
                      <a:pt x="230" y="1896"/>
                      <a:pt x="261" y="1892"/>
                      <a:pt x="291" y="1888"/>
                    </a:cubicBezTo>
                    <a:cubicBezTo>
                      <a:pt x="462" y="1857"/>
                      <a:pt x="632" y="1798"/>
                      <a:pt x="783" y="1720"/>
                    </a:cubicBezTo>
                    <a:lnTo>
                      <a:pt x="783" y="1720"/>
                    </a:lnTo>
                    <a:cubicBezTo>
                      <a:pt x="742" y="1752"/>
                      <a:pt x="763" y="1839"/>
                      <a:pt x="810" y="1867"/>
                    </a:cubicBezTo>
                    <a:cubicBezTo>
                      <a:pt x="840" y="1888"/>
                      <a:pt x="874" y="1895"/>
                      <a:pt x="908" y="1895"/>
                    </a:cubicBezTo>
                    <a:cubicBezTo>
                      <a:pt x="942" y="1895"/>
                      <a:pt x="976" y="1888"/>
                      <a:pt x="1007" y="1877"/>
                    </a:cubicBezTo>
                    <a:cubicBezTo>
                      <a:pt x="1773" y="1722"/>
                      <a:pt x="2487" y="1360"/>
                      <a:pt x="3150" y="936"/>
                    </a:cubicBezTo>
                    <a:lnTo>
                      <a:pt x="3150" y="936"/>
                    </a:lnTo>
                    <a:cubicBezTo>
                      <a:pt x="3104" y="968"/>
                      <a:pt x="3134" y="1038"/>
                      <a:pt x="3175" y="1058"/>
                    </a:cubicBezTo>
                    <a:cubicBezTo>
                      <a:pt x="3194" y="1066"/>
                      <a:pt x="3214" y="1069"/>
                      <a:pt x="3234" y="1069"/>
                    </a:cubicBezTo>
                    <a:cubicBezTo>
                      <a:pt x="3266" y="1069"/>
                      <a:pt x="3298" y="1060"/>
                      <a:pt x="3331" y="1047"/>
                    </a:cubicBezTo>
                    <a:cubicBezTo>
                      <a:pt x="3465" y="996"/>
                      <a:pt x="3589" y="944"/>
                      <a:pt x="3704" y="881"/>
                    </a:cubicBezTo>
                    <a:cubicBezTo>
                      <a:pt x="3766" y="851"/>
                      <a:pt x="3818" y="819"/>
                      <a:pt x="3880" y="788"/>
                    </a:cubicBezTo>
                    <a:lnTo>
                      <a:pt x="3880" y="788"/>
                    </a:lnTo>
                    <a:cubicBezTo>
                      <a:pt x="3846" y="793"/>
                      <a:pt x="3813" y="795"/>
                      <a:pt x="3779" y="795"/>
                    </a:cubicBezTo>
                    <a:cubicBezTo>
                      <a:pt x="3647" y="795"/>
                      <a:pt x="3519" y="763"/>
                      <a:pt x="3403" y="705"/>
                    </a:cubicBezTo>
                    <a:cubicBezTo>
                      <a:pt x="3175" y="591"/>
                      <a:pt x="3009" y="321"/>
                      <a:pt x="3061" y="51"/>
                    </a:cubicBezTo>
                    <a:cubicBezTo>
                      <a:pt x="3067" y="21"/>
                      <a:pt x="3040" y="1"/>
                      <a:pt x="30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578;p54">
                <a:extLst>
                  <a:ext uri="{FF2B5EF4-FFF2-40B4-BE49-F238E27FC236}">
                    <a16:creationId xmlns:a16="http://schemas.microsoft.com/office/drawing/2014/main" id="{0187D30E-9C74-41B9-8327-859D7DA6D637}"/>
                  </a:ext>
                </a:extLst>
              </p:cNvPr>
              <p:cNvSpPr/>
              <p:nvPr/>
            </p:nvSpPr>
            <p:spPr>
              <a:xfrm>
                <a:off x="5575560" y="2976172"/>
                <a:ext cx="38228" cy="36591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26" extrusionOk="0">
                    <a:moveTo>
                      <a:pt x="325" y="1"/>
                    </a:moveTo>
                    <a:cubicBezTo>
                      <a:pt x="164" y="1"/>
                      <a:pt x="0" y="109"/>
                      <a:pt x="0" y="301"/>
                    </a:cubicBezTo>
                    <a:lnTo>
                      <a:pt x="0" y="353"/>
                    </a:lnTo>
                    <a:cubicBezTo>
                      <a:pt x="28" y="507"/>
                      <a:pt x="173" y="625"/>
                      <a:pt x="318" y="625"/>
                    </a:cubicBezTo>
                    <a:cubicBezTo>
                      <a:pt x="330" y="625"/>
                      <a:pt x="341" y="625"/>
                      <a:pt x="353" y="623"/>
                    </a:cubicBezTo>
                    <a:cubicBezTo>
                      <a:pt x="519" y="602"/>
                      <a:pt x="653" y="436"/>
                      <a:pt x="632" y="270"/>
                    </a:cubicBezTo>
                    <a:cubicBezTo>
                      <a:pt x="608" y="85"/>
                      <a:pt x="467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579;p54">
                <a:extLst>
                  <a:ext uri="{FF2B5EF4-FFF2-40B4-BE49-F238E27FC236}">
                    <a16:creationId xmlns:a16="http://schemas.microsoft.com/office/drawing/2014/main" id="{A4A72E85-EAD9-4C4C-BBD3-6067137909C9}"/>
                  </a:ext>
                </a:extLst>
              </p:cNvPr>
              <p:cNvSpPr/>
              <p:nvPr/>
            </p:nvSpPr>
            <p:spPr>
              <a:xfrm>
                <a:off x="5397867" y="3514689"/>
                <a:ext cx="62077" cy="78911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350" extrusionOk="0">
                    <a:moveTo>
                      <a:pt x="541" y="1"/>
                    </a:moveTo>
                    <a:cubicBezTo>
                      <a:pt x="500" y="1"/>
                      <a:pt x="458" y="7"/>
                      <a:pt x="415" y="20"/>
                    </a:cubicBezTo>
                    <a:lnTo>
                      <a:pt x="332" y="40"/>
                    </a:lnTo>
                    <a:cubicBezTo>
                      <a:pt x="187" y="82"/>
                      <a:pt x="73" y="186"/>
                      <a:pt x="32" y="320"/>
                    </a:cubicBezTo>
                    <a:cubicBezTo>
                      <a:pt x="0" y="445"/>
                      <a:pt x="0" y="580"/>
                      <a:pt x="32" y="704"/>
                    </a:cubicBezTo>
                    <a:cubicBezTo>
                      <a:pt x="94" y="912"/>
                      <a:pt x="239" y="1088"/>
                      <a:pt x="415" y="1212"/>
                    </a:cubicBezTo>
                    <a:cubicBezTo>
                      <a:pt x="498" y="1274"/>
                      <a:pt x="592" y="1327"/>
                      <a:pt x="706" y="1347"/>
                    </a:cubicBezTo>
                    <a:cubicBezTo>
                      <a:pt x="718" y="1349"/>
                      <a:pt x="731" y="1349"/>
                      <a:pt x="744" y="1349"/>
                    </a:cubicBezTo>
                    <a:cubicBezTo>
                      <a:pt x="837" y="1349"/>
                      <a:pt x="933" y="1318"/>
                      <a:pt x="996" y="1254"/>
                    </a:cubicBezTo>
                    <a:cubicBezTo>
                      <a:pt x="913" y="1171"/>
                      <a:pt x="830" y="1067"/>
                      <a:pt x="820" y="953"/>
                    </a:cubicBezTo>
                    <a:cubicBezTo>
                      <a:pt x="809" y="829"/>
                      <a:pt x="882" y="714"/>
                      <a:pt x="934" y="601"/>
                    </a:cubicBezTo>
                    <a:lnTo>
                      <a:pt x="934" y="590"/>
                    </a:lnTo>
                    <a:cubicBezTo>
                      <a:pt x="1061" y="299"/>
                      <a:pt x="831" y="1"/>
                      <a:pt x="5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580;p54">
                <a:extLst>
                  <a:ext uri="{FF2B5EF4-FFF2-40B4-BE49-F238E27FC236}">
                    <a16:creationId xmlns:a16="http://schemas.microsoft.com/office/drawing/2014/main" id="{22BBD39E-2B5E-485D-8186-6B9A4DFC3E39}"/>
                  </a:ext>
                </a:extLst>
              </p:cNvPr>
              <p:cNvSpPr/>
              <p:nvPr/>
            </p:nvSpPr>
            <p:spPr>
              <a:xfrm>
                <a:off x="5439719" y="3576706"/>
                <a:ext cx="114625" cy="20400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349" extrusionOk="0">
                    <a:moveTo>
                      <a:pt x="1157" y="0"/>
                    </a:moveTo>
                    <a:cubicBezTo>
                      <a:pt x="1093" y="0"/>
                      <a:pt x="1029" y="2"/>
                      <a:pt x="965" y="6"/>
                    </a:cubicBezTo>
                    <a:cubicBezTo>
                      <a:pt x="644" y="17"/>
                      <a:pt x="301" y="37"/>
                      <a:pt x="0" y="162"/>
                    </a:cubicBezTo>
                    <a:lnTo>
                      <a:pt x="280" y="349"/>
                    </a:lnTo>
                    <a:cubicBezTo>
                      <a:pt x="840" y="307"/>
                      <a:pt x="1400" y="276"/>
                      <a:pt x="1961" y="245"/>
                    </a:cubicBezTo>
                    <a:cubicBezTo>
                      <a:pt x="1836" y="120"/>
                      <a:pt x="1670" y="58"/>
                      <a:pt x="1494" y="27"/>
                    </a:cubicBezTo>
                    <a:cubicBezTo>
                      <a:pt x="1382" y="7"/>
                      <a:pt x="1269" y="0"/>
                      <a:pt x="1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581;p54">
                <a:extLst>
                  <a:ext uri="{FF2B5EF4-FFF2-40B4-BE49-F238E27FC236}">
                    <a16:creationId xmlns:a16="http://schemas.microsoft.com/office/drawing/2014/main" id="{C5978FF4-0D4E-4945-9ABE-3AA07E3E80BA}"/>
                  </a:ext>
                </a:extLst>
              </p:cNvPr>
              <p:cNvSpPr/>
              <p:nvPr/>
            </p:nvSpPr>
            <p:spPr>
              <a:xfrm>
                <a:off x="5345728" y="3583019"/>
                <a:ext cx="181378" cy="25018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428" extrusionOk="0">
                    <a:moveTo>
                      <a:pt x="949" y="0"/>
                    </a:moveTo>
                    <a:cubicBezTo>
                      <a:pt x="703" y="0"/>
                      <a:pt x="458" y="26"/>
                      <a:pt x="218" y="85"/>
                    </a:cubicBezTo>
                    <a:cubicBezTo>
                      <a:pt x="166" y="95"/>
                      <a:pt x="115" y="116"/>
                      <a:pt x="73" y="137"/>
                    </a:cubicBezTo>
                    <a:cubicBezTo>
                      <a:pt x="32" y="168"/>
                      <a:pt x="0" y="220"/>
                      <a:pt x="0" y="271"/>
                    </a:cubicBezTo>
                    <a:cubicBezTo>
                      <a:pt x="211" y="299"/>
                      <a:pt x="424" y="304"/>
                      <a:pt x="637" y="304"/>
                    </a:cubicBezTo>
                    <a:cubicBezTo>
                      <a:pt x="771" y="304"/>
                      <a:pt x="905" y="302"/>
                      <a:pt x="1038" y="302"/>
                    </a:cubicBezTo>
                    <a:cubicBezTo>
                      <a:pt x="1174" y="302"/>
                      <a:pt x="1308" y="304"/>
                      <a:pt x="1442" y="313"/>
                    </a:cubicBezTo>
                    <a:cubicBezTo>
                      <a:pt x="1887" y="338"/>
                      <a:pt x="2324" y="428"/>
                      <a:pt x="2761" y="428"/>
                    </a:cubicBezTo>
                    <a:cubicBezTo>
                      <a:pt x="2875" y="428"/>
                      <a:pt x="2988" y="422"/>
                      <a:pt x="3102" y="407"/>
                    </a:cubicBezTo>
                    <a:cubicBezTo>
                      <a:pt x="2818" y="154"/>
                      <a:pt x="2432" y="10"/>
                      <a:pt x="2049" y="10"/>
                    </a:cubicBezTo>
                    <a:cubicBezTo>
                      <a:pt x="1928" y="10"/>
                      <a:pt x="1808" y="24"/>
                      <a:pt x="1691" y="54"/>
                    </a:cubicBezTo>
                    <a:lnTo>
                      <a:pt x="1639" y="64"/>
                    </a:lnTo>
                    <a:cubicBezTo>
                      <a:pt x="1412" y="24"/>
                      <a:pt x="1181" y="0"/>
                      <a:pt x="9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582;p54">
                <a:extLst>
                  <a:ext uri="{FF2B5EF4-FFF2-40B4-BE49-F238E27FC236}">
                    <a16:creationId xmlns:a16="http://schemas.microsoft.com/office/drawing/2014/main" id="{F8486222-CE3B-4CE1-B05E-642505AD50A8}"/>
                  </a:ext>
                </a:extLst>
              </p:cNvPr>
              <p:cNvSpPr/>
              <p:nvPr/>
            </p:nvSpPr>
            <p:spPr>
              <a:xfrm>
                <a:off x="3651040" y="2960390"/>
                <a:ext cx="96447" cy="105799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810" extrusionOk="0">
                    <a:moveTo>
                      <a:pt x="1036" y="0"/>
                    </a:moveTo>
                    <a:cubicBezTo>
                      <a:pt x="1030" y="0"/>
                      <a:pt x="1024" y="0"/>
                      <a:pt x="1018" y="1"/>
                    </a:cubicBezTo>
                    <a:cubicBezTo>
                      <a:pt x="882" y="11"/>
                      <a:pt x="810" y="146"/>
                      <a:pt x="748" y="250"/>
                    </a:cubicBezTo>
                    <a:cubicBezTo>
                      <a:pt x="550" y="633"/>
                      <a:pt x="291" y="997"/>
                      <a:pt x="1" y="1308"/>
                    </a:cubicBezTo>
                    <a:lnTo>
                      <a:pt x="146" y="1774"/>
                    </a:lnTo>
                    <a:cubicBezTo>
                      <a:pt x="216" y="1798"/>
                      <a:pt x="298" y="1810"/>
                      <a:pt x="379" y="1810"/>
                    </a:cubicBezTo>
                    <a:cubicBezTo>
                      <a:pt x="405" y="1810"/>
                      <a:pt x="432" y="1808"/>
                      <a:pt x="457" y="1806"/>
                    </a:cubicBezTo>
                    <a:cubicBezTo>
                      <a:pt x="644" y="1795"/>
                      <a:pt x="820" y="1712"/>
                      <a:pt x="976" y="1619"/>
                    </a:cubicBezTo>
                    <a:cubicBezTo>
                      <a:pt x="1173" y="1505"/>
                      <a:pt x="1359" y="1359"/>
                      <a:pt x="1484" y="1173"/>
                    </a:cubicBezTo>
                    <a:cubicBezTo>
                      <a:pt x="1608" y="976"/>
                      <a:pt x="1650" y="727"/>
                      <a:pt x="1567" y="509"/>
                    </a:cubicBezTo>
                    <a:cubicBezTo>
                      <a:pt x="1557" y="488"/>
                      <a:pt x="1536" y="457"/>
                      <a:pt x="1525" y="426"/>
                    </a:cubicBezTo>
                    <a:cubicBezTo>
                      <a:pt x="1463" y="333"/>
                      <a:pt x="1380" y="239"/>
                      <a:pt x="1297" y="156"/>
                    </a:cubicBezTo>
                    <a:cubicBezTo>
                      <a:pt x="1229" y="78"/>
                      <a:pt x="1133" y="0"/>
                      <a:pt x="10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583;p54">
                <a:extLst>
                  <a:ext uri="{FF2B5EF4-FFF2-40B4-BE49-F238E27FC236}">
                    <a16:creationId xmlns:a16="http://schemas.microsoft.com/office/drawing/2014/main" id="{2ABC1EEE-E9F4-4479-B5AD-66A5DD00721A}"/>
                  </a:ext>
                </a:extLst>
              </p:cNvPr>
              <p:cNvSpPr/>
              <p:nvPr/>
            </p:nvSpPr>
            <p:spPr>
              <a:xfrm>
                <a:off x="3676525" y="2984999"/>
                <a:ext cx="70961" cy="80957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385" extrusionOk="0">
                    <a:moveTo>
                      <a:pt x="1038" y="0"/>
                    </a:moveTo>
                    <a:cubicBezTo>
                      <a:pt x="1031" y="0"/>
                      <a:pt x="1024" y="2"/>
                      <a:pt x="1017" y="5"/>
                    </a:cubicBezTo>
                    <a:cubicBezTo>
                      <a:pt x="893" y="16"/>
                      <a:pt x="810" y="140"/>
                      <a:pt x="757" y="254"/>
                    </a:cubicBezTo>
                    <a:cubicBezTo>
                      <a:pt x="550" y="638"/>
                      <a:pt x="291" y="991"/>
                      <a:pt x="1" y="1312"/>
                    </a:cubicBezTo>
                    <a:lnTo>
                      <a:pt x="21" y="1385"/>
                    </a:lnTo>
                    <a:cubicBezTo>
                      <a:pt x="208" y="1374"/>
                      <a:pt x="384" y="1291"/>
                      <a:pt x="540" y="1198"/>
                    </a:cubicBezTo>
                    <a:cubicBezTo>
                      <a:pt x="737" y="1084"/>
                      <a:pt x="923" y="938"/>
                      <a:pt x="1048" y="752"/>
                    </a:cubicBezTo>
                    <a:cubicBezTo>
                      <a:pt x="1172" y="555"/>
                      <a:pt x="1214" y="306"/>
                      <a:pt x="1131" y="88"/>
                    </a:cubicBezTo>
                    <a:cubicBezTo>
                      <a:pt x="1121" y="67"/>
                      <a:pt x="1100" y="36"/>
                      <a:pt x="1089" y="5"/>
                    </a:cubicBezTo>
                    <a:cubicBezTo>
                      <a:pt x="1069" y="5"/>
                      <a:pt x="1053" y="0"/>
                      <a:pt x="10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584;p54">
                <a:extLst>
                  <a:ext uri="{FF2B5EF4-FFF2-40B4-BE49-F238E27FC236}">
                    <a16:creationId xmlns:a16="http://schemas.microsoft.com/office/drawing/2014/main" id="{8A10B8A1-9B58-41F0-964C-458DC7EC2A9C}"/>
                  </a:ext>
                </a:extLst>
              </p:cNvPr>
              <p:cNvSpPr/>
              <p:nvPr/>
            </p:nvSpPr>
            <p:spPr>
              <a:xfrm>
                <a:off x="3438861" y="3061454"/>
                <a:ext cx="119477" cy="71371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221" extrusionOk="0">
                    <a:moveTo>
                      <a:pt x="488" y="0"/>
                    </a:moveTo>
                    <a:cubicBezTo>
                      <a:pt x="416" y="0"/>
                      <a:pt x="343" y="5"/>
                      <a:pt x="270" y="15"/>
                    </a:cubicBezTo>
                    <a:cubicBezTo>
                      <a:pt x="176" y="25"/>
                      <a:pt x="83" y="45"/>
                      <a:pt x="42" y="118"/>
                    </a:cubicBezTo>
                    <a:cubicBezTo>
                      <a:pt x="0" y="191"/>
                      <a:pt x="10" y="284"/>
                      <a:pt x="42" y="367"/>
                    </a:cubicBezTo>
                    <a:cubicBezTo>
                      <a:pt x="73" y="450"/>
                      <a:pt x="114" y="523"/>
                      <a:pt x="156" y="596"/>
                    </a:cubicBezTo>
                    <a:cubicBezTo>
                      <a:pt x="249" y="730"/>
                      <a:pt x="363" y="844"/>
                      <a:pt x="498" y="937"/>
                    </a:cubicBezTo>
                    <a:cubicBezTo>
                      <a:pt x="706" y="1073"/>
                      <a:pt x="944" y="1166"/>
                      <a:pt x="1183" y="1197"/>
                    </a:cubicBezTo>
                    <a:cubicBezTo>
                      <a:pt x="1262" y="1211"/>
                      <a:pt x="1345" y="1221"/>
                      <a:pt x="1428" y="1221"/>
                    </a:cubicBezTo>
                    <a:cubicBezTo>
                      <a:pt x="1530" y="1221"/>
                      <a:pt x="1631" y="1206"/>
                      <a:pt x="1722" y="1166"/>
                    </a:cubicBezTo>
                    <a:cubicBezTo>
                      <a:pt x="1743" y="1156"/>
                      <a:pt x="1774" y="1145"/>
                      <a:pt x="1795" y="1135"/>
                    </a:cubicBezTo>
                    <a:cubicBezTo>
                      <a:pt x="1930" y="1052"/>
                      <a:pt x="2034" y="917"/>
                      <a:pt x="2043" y="761"/>
                    </a:cubicBezTo>
                    <a:lnTo>
                      <a:pt x="1847" y="357"/>
                    </a:lnTo>
                    <a:cubicBezTo>
                      <a:pt x="1407" y="186"/>
                      <a:pt x="952" y="0"/>
                      <a:pt x="4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585;p54">
                <a:extLst>
                  <a:ext uri="{FF2B5EF4-FFF2-40B4-BE49-F238E27FC236}">
                    <a16:creationId xmlns:a16="http://schemas.microsoft.com/office/drawing/2014/main" id="{9EDE1127-8EB4-4816-B18C-518E420323DF}"/>
                  </a:ext>
                </a:extLst>
              </p:cNvPr>
              <p:cNvSpPr/>
              <p:nvPr/>
            </p:nvSpPr>
            <p:spPr>
              <a:xfrm>
                <a:off x="3447921" y="3095765"/>
                <a:ext cx="95862" cy="37059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634" extrusionOk="0">
                    <a:moveTo>
                      <a:pt x="176" y="0"/>
                    </a:moveTo>
                    <a:cubicBezTo>
                      <a:pt x="117" y="0"/>
                      <a:pt x="59" y="3"/>
                      <a:pt x="1" y="9"/>
                    </a:cubicBezTo>
                    <a:cubicBezTo>
                      <a:pt x="94" y="143"/>
                      <a:pt x="208" y="257"/>
                      <a:pt x="343" y="350"/>
                    </a:cubicBezTo>
                    <a:cubicBezTo>
                      <a:pt x="551" y="486"/>
                      <a:pt x="789" y="579"/>
                      <a:pt x="1028" y="610"/>
                    </a:cubicBezTo>
                    <a:cubicBezTo>
                      <a:pt x="1107" y="624"/>
                      <a:pt x="1190" y="634"/>
                      <a:pt x="1273" y="634"/>
                    </a:cubicBezTo>
                    <a:cubicBezTo>
                      <a:pt x="1375" y="634"/>
                      <a:pt x="1476" y="619"/>
                      <a:pt x="1567" y="579"/>
                    </a:cubicBezTo>
                    <a:cubicBezTo>
                      <a:pt x="1588" y="569"/>
                      <a:pt x="1619" y="558"/>
                      <a:pt x="1640" y="548"/>
                    </a:cubicBezTo>
                    <a:lnTo>
                      <a:pt x="1547" y="361"/>
                    </a:lnTo>
                    <a:cubicBezTo>
                      <a:pt x="1104" y="177"/>
                      <a:pt x="644" y="0"/>
                      <a:pt x="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586;p54">
                <a:extLst>
                  <a:ext uri="{FF2B5EF4-FFF2-40B4-BE49-F238E27FC236}">
                    <a16:creationId xmlns:a16="http://schemas.microsoft.com/office/drawing/2014/main" id="{6F1C26F0-4209-4D5C-87F8-4379F6DA602C}"/>
                  </a:ext>
                </a:extLst>
              </p:cNvPr>
              <p:cNvSpPr/>
              <p:nvPr/>
            </p:nvSpPr>
            <p:spPr>
              <a:xfrm>
                <a:off x="3495208" y="3567178"/>
                <a:ext cx="118892" cy="40917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700" extrusionOk="0">
                    <a:moveTo>
                      <a:pt x="1512" y="0"/>
                    </a:moveTo>
                    <a:cubicBezTo>
                      <a:pt x="1327" y="0"/>
                      <a:pt x="1147" y="30"/>
                      <a:pt x="976" y="97"/>
                    </a:cubicBezTo>
                    <a:lnTo>
                      <a:pt x="966" y="86"/>
                    </a:lnTo>
                    <a:cubicBezTo>
                      <a:pt x="951" y="85"/>
                      <a:pt x="935" y="85"/>
                      <a:pt x="920" y="85"/>
                    </a:cubicBezTo>
                    <a:cubicBezTo>
                      <a:pt x="655" y="85"/>
                      <a:pt x="393" y="167"/>
                      <a:pt x="167" y="304"/>
                    </a:cubicBezTo>
                    <a:cubicBezTo>
                      <a:pt x="115" y="335"/>
                      <a:pt x="74" y="366"/>
                      <a:pt x="42" y="408"/>
                    </a:cubicBezTo>
                    <a:cubicBezTo>
                      <a:pt x="11" y="449"/>
                      <a:pt x="1" y="512"/>
                      <a:pt x="21" y="563"/>
                    </a:cubicBezTo>
                    <a:cubicBezTo>
                      <a:pt x="53" y="636"/>
                      <a:pt x="146" y="667"/>
                      <a:pt x="229" y="678"/>
                    </a:cubicBezTo>
                    <a:cubicBezTo>
                      <a:pt x="339" y="693"/>
                      <a:pt x="450" y="700"/>
                      <a:pt x="561" y="700"/>
                    </a:cubicBezTo>
                    <a:cubicBezTo>
                      <a:pt x="900" y="700"/>
                      <a:pt x="1242" y="639"/>
                      <a:pt x="1577" y="584"/>
                    </a:cubicBezTo>
                    <a:cubicBezTo>
                      <a:pt x="1702" y="553"/>
                      <a:pt x="1837" y="532"/>
                      <a:pt x="1930" y="439"/>
                    </a:cubicBezTo>
                    <a:cubicBezTo>
                      <a:pt x="2003" y="366"/>
                      <a:pt x="2034" y="252"/>
                      <a:pt x="1992" y="159"/>
                    </a:cubicBezTo>
                    <a:cubicBezTo>
                      <a:pt x="1941" y="65"/>
                      <a:pt x="1826" y="35"/>
                      <a:pt x="1733" y="14"/>
                    </a:cubicBezTo>
                    <a:cubicBezTo>
                      <a:pt x="1659" y="5"/>
                      <a:pt x="1585" y="0"/>
                      <a:pt x="1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587;p54">
                <a:extLst>
                  <a:ext uri="{FF2B5EF4-FFF2-40B4-BE49-F238E27FC236}">
                    <a16:creationId xmlns:a16="http://schemas.microsoft.com/office/drawing/2014/main" id="{91037357-D221-43BE-8C68-758F8B6C9DB4}"/>
                  </a:ext>
                </a:extLst>
              </p:cNvPr>
              <p:cNvSpPr/>
              <p:nvPr/>
            </p:nvSpPr>
            <p:spPr>
              <a:xfrm>
                <a:off x="3815348" y="3567178"/>
                <a:ext cx="118892" cy="40917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700" extrusionOk="0">
                    <a:moveTo>
                      <a:pt x="523" y="0"/>
                    </a:moveTo>
                    <a:cubicBezTo>
                      <a:pt x="450" y="0"/>
                      <a:pt x="376" y="5"/>
                      <a:pt x="302" y="14"/>
                    </a:cubicBezTo>
                    <a:cubicBezTo>
                      <a:pt x="208" y="35"/>
                      <a:pt x="94" y="65"/>
                      <a:pt x="42" y="159"/>
                    </a:cubicBezTo>
                    <a:cubicBezTo>
                      <a:pt x="1" y="252"/>
                      <a:pt x="32" y="366"/>
                      <a:pt x="104" y="439"/>
                    </a:cubicBezTo>
                    <a:cubicBezTo>
                      <a:pt x="198" y="532"/>
                      <a:pt x="333" y="553"/>
                      <a:pt x="468" y="584"/>
                    </a:cubicBezTo>
                    <a:cubicBezTo>
                      <a:pt x="796" y="639"/>
                      <a:pt x="1136" y="700"/>
                      <a:pt x="1474" y="700"/>
                    </a:cubicBezTo>
                    <a:cubicBezTo>
                      <a:pt x="1585" y="700"/>
                      <a:pt x="1696" y="693"/>
                      <a:pt x="1806" y="678"/>
                    </a:cubicBezTo>
                    <a:cubicBezTo>
                      <a:pt x="1889" y="667"/>
                      <a:pt x="1982" y="636"/>
                      <a:pt x="2013" y="563"/>
                    </a:cubicBezTo>
                    <a:cubicBezTo>
                      <a:pt x="2034" y="512"/>
                      <a:pt x="2024" y="449"/>
                      <a:pt x="1992" y="408"/>
                    </a:cubicBezTo>
                    <a:cubicBezTo>
                      <a:pt x="1962" y="366"/>
                      <a:pt x="1920" y="335"/>
                      <a:pt x="1868" y="304"/>
                    </a:cubicBezTo>
                    <a:cubicBezTo>
                      <a:pt x="1643" y="167"/>
                      <a:pt x="1379" y="85"/>
                      <a:pt x="1115" y="85"/>
                    </a:cubicBezTo>
                    <a:cubicBezTo>
                      <a:pt x="1100" y="85"/>
                      <a:pt x="1085" y="85"/>
                      <a:pt x="1069" y="86"/>
                    </a:cubicBezTo>
                    <a:lnTo>
                      <a:pt x="1059" y="97"/>
                    </a:lnTo>
                    <a:cubicBezTo>
                      <a:pt x="889" y="30"/>
                      <a:pt x="707" y="0"/>
                      <a:pt x="5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588;p54">
                <a:extLst>
                  <a:ext uri="{FF2B5EF4-FFF2-40B4-BE49-F238E27FC236}">
                    <a16:creationId xmlns:a16="http://schemas.microsoft.com/office/drawing/2014/main" id="{EDAB29C0-3C44-4770-9FBD-F85B14E36756}"/>
                  </a:ext>
                </a:extLst>
              </p:cNvPr>
              <p:cNvSpPr/>
              <p:nvPr/>
            </p:nvSpPr>
            <p:spPr>
              <a:xfrm>
                <a:off x="3472178" y="3028370"/>
                <a:ext cx="465691" cy="573828"/>
              </a:xfrm>
              <a:custGeom>
                <a:avLst/>
                <a:gdLst/>
                <a:ahLst/>
                <a:cxnLst/>
                <a:rect l="l" t="t" r="r" b="b"/>
                <a:pathLst>
                  <a:path w="7967" h="9817" extrusionOk="0">
                    <a:moveTo>
                      <a:pt x="3201" y="1"/>
                    </a:moveTo>
                    <a:cubicBezTo>
                      <a:pt x="2752" y="1"/>
                      <a:pt x="2305" y="125"/>
                      <a:pt x="1899" y="311"/>
                    </a:cubicBezTo>
                    <a:cubicBezTo>
                      <a:pt x="1152" y="653"/>
                      <a:pt x="551" y="1307"/>
                      <a:pt x="322" y="2095"/>
                    </a:cubicBezTo>
                    <a:cubicBezTo>
                      <a:pt x="166" y="2614"/>
                      <a:pt x="177" y="3174"/>
                      <a:pt x="198" y="3723"/>
                    </a:cubicBezTo>
                    <a:lnTo>
                      <a:pt x="198" y="3796"/>
                    </a:lnTo>
                    <a:cubicBezTo>
                      <a:pt x="208" y="4159"/>
                      <a:pt x="239" y="4543"/>
                      <a:pt x="457" y="4834"/>
                    </a:cubicBezTo>
                    <a:cubicBezTo>
                      <a:pt x="540" y="4937"/>
                      <a:pt x="1038" y="5134"/>
                      <a:pt x="1038" y="5134"/>
                    </a:cubicBezTo>
                    <a:cubicBezTo>
                      <a:pt x="1038" y="5134"/>
                      <a:pt x="447" y="5560"/>
                      <a:pt x="104" y="7323"/>
                    </a:cubicBezTo>
                    <a:cubicBezTo>
                      <a:pt x="1" y="7852"/>
                      <a:pt x="42" y="8423"/>
                      <a:pt x="281" y="8910"/>
                    </a:cubicBezTo>
                    <a:cubicBezTo>
                      <a:pt x="519" y="9387"/>
                      <a:pt x="996" y="9781"/>
                      <a:pt x="1536" y="9813"/>
                    </a:cubicBezTo>
                    <a:cubicBezTo>
                      <a:pt x="1571" y="9815"/>
                      <a:pt x="1606" y="9817"/>
                      <a:pt x="1641" y="9817"/>
                    </a:cubicBezTo>
                    <a:cubicBezTo>
                      <a:pt x="2008" y="9817"/>
                      <a:pt x="2358" y="9678"/>
                      <a:pt x="2718" y="9574"/>
                    </a:cubicBezTo>
                    <a:cubicBezTo>
                      <a:pt x="3126" y="9464"/>
                      <a:pt x="3547" y="9406"/>
                      <a:pt x="3969" y="9406"/>
                    </a:cubicBezTo>
                    <a:cubicBezTo>
                      <a:pt x="4223" y="9406"/>
                      <a:pt x="4477" y="9427"/>
                      <a:pt x="4731" y="9470"/>
                    </a:cubicBezTo>
                    <a:cubicBezTo>
                      <a:pt x="5215" y="9549"/>
                      <a:pt x="5718" y="9705"/>
                      <a:pt x="6201" y="9705"/>
                    </a:cubicBezTo>
                    <a:cubicBezTo>
                      <a:pt x="6422" y="9705"/>
                      <a:pt x="6638" y="9672"/>
                      <a:pt x="6847" y="9584"/>
                    </a:cubicBezTo>
                    <a:cubicBezTo>
                      <a:pt x="7469" y="9336"/>
                      <a:pt x="7822" y="8651"/>
                      <a:pt x="7884" y="7987"/>
                    </a:cubicBezTo>
                    <a:cubicBezTo>
                      <a:pt x="7967" y="7157"/>
                      <a:pt x="7677" y="6327"/>
                      <a:pt x="7345" y="5560"/>
                    </a:cubicBezTo>
                    <a:cubicBezTo>
                      <a:pt x="7231" y="5279"/>
                      <a:pt x="7075" y="4947"/>
                      <a:pt x="6930" y="4636"/>
                    </a:cubicBezTo>
                    <a:cubicBezTo>
                      <a:pt x="6619" y="3962"/>
                      <a:pt x="6432" y="3246"/>
                      <a:pt x="6411" y="2510"/>
                    </a:cubicBezTo>
                    <a:cubicBezTo>
                      <a:pt x="6401" y="2365"/>
                      <a:pt x="6390" y="2240"/>
                      <a:pt x="6349" y="2137"/>
                    </a:cubicBezTo>
                    <a:cubicBezTo>
                      <a:pt x="6204" y="1794"/>
                      <a:pt x="5913" y="1535"/>
                      <a:pt x="5633" y="1286"/>
                    </a:cubicBezTo>
                    <a:cubicBezTo>
                      <a:pt x="5633" y="1275"/>
                      <a:pt x="5623" y="1275"/>
                      <a:pt x="5623" y="1275"/>
                    </a:cubicBezTo>
                    <a:cubicBezTo>
                      <a:pt x="5000" y="715"/>
                      <a:pt x="4378" y="134"/>
                      <a:pt x="3507" y="20"/>
                    </a:cubicBezTo>
                    <a:cubicBezTo>
                      <a:pt x="3405" y="7"/>
                      <a:pt x="3303" y="1"/>
                      <a:pt x="32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589;p54">
                <a:extLst>
                  <a:ext uri="{FF2B5EF4-FFF2-40B4-BE49-F238E27FC236}">
                    <a16:creationId xmlns:a16="http://schemas.microsoft.com/office/drawing/2014/main" id="{CC58E4BA-4DC7-4B7B-B6CB-83C1023ADD20}"/>
                  </a:ext>
                </a:extLst>
              </p:cNvPr>
              <p:cNvSpPr/>
              <p:nvPr/>
            </p:nvSpPr>
            <p:spPr>
              <a:xfrm>
                <a:off x="3472178" y="3103539"/>
                <a:ext cx="465691" cy="498658"/>
              </a:xfrm>
              <a:custGeom>
                <a:avLst/>
                <a:gdLst/>
                <a:ahLst/>
                <a:cxnLst/>
                <a:rect l="l" t="t" r="r" b="b"/>
                <a:pathLst>
                  <a:path w="7967" h="8531" extrusionOk="0">
                    <a:moveTo>
                      <a:pt x="5633" y="0"/>
                    </a:moveTo>
                    <a:cubicBezTo>
                      <a:pt x="5083" y="155"/>
                      <a:pt x="4596" y="508"/>
                      <a:pt x="4306" y="985"/>
                    </a:cubicBezTo>
                    <a:cubicBezTo>
                      <a:pt x="4204" y="1161"/>
                      <a:pt x="4003" y="1270"/>
                      <a:pt x="3800" y="1270"/>
                    </a:cubicBezTo>
                    <a:cubicBezTo>
                      <a:pt x="3775" y="1270"/>
                      <a:pt x="3750" y="1269"/>
                      <a:pt x="3725" y="1266"/>
                    </a:cubicBezTo>
                    <a:cubicBezTo>
                      <a:pt x="3664" y="1256"/>
                      <a:pt x="3602" y="1252"/>
                      <a:pt x="3541" y="1252"/>
                    </a:cubicBezTo>
                    <a:cubicBezTo>
                      <a:pt x="3183" y="1252"/>
                      <a:pt x="2822" y="1403"/>
                      <a:pt x="2584" y="1660"/>
                    </a:cubicBezTo>
                    <a:cubicBezTo>
                      <a:pt x="2459" y="1794"/>
                      <a:pt x="2293" y="1867"/>
                      <a:pt x="2117" y="1867"/>
                    </a:cubicBezTo>
                    <a:cubicBezTo>
                      <a:pt x="2089" y="1866"/>
                      <a:pt x="2061" y="1866"/>
                      <a:pt x="2034" y="1866"/>
                    </a:cubicBezTo>
                    <a:cubicBezTo>
                      <a:pt x="1376" y="1866"/>
                      <a:pt x="716" y="2102"/>
                      <a:pt x="198" y="2510"/>
                    </a:cubicBezTo>
                    <a:cubicBezTo>
                      <a:pt x="208" y="2873"/>
                      <a:pt x="239" y="3257"/>
                      <a:pt x="457" y="3548"/>
                    </a:cubicBezTo>
                    <a:cubicBezTo>
                      <a:pt x="540" y="3651"/>
                      <a:pt x="1038" y="3848"/>
                      <a:pt x="1038" y="3848"/>
                    </a:cubicBezTo>
                    <a:cubicBezTo>
                      <a:pt x="1038" y="3848"/>
                      <a:pt x="447" y="4274"/>
                      <a:pt x="104" y="6037"/>
                    </a:cubicBezTo>
                    <a:cubicBezTo>
                      <a:pt x="1" y="6566"/>
                      <a:pt x="42" y="7137"/>
                      <a:pt x="281" y="7624"/>
                    </a:cubicBezTo>
                    <a:cubicBezTo>
                      <a:pt x="519" y="8101"/>
                      <a:pt x="996" y="8495"/>
                      <a:pt x="1536" y="8527"/>
                    </a:cubicBezTo>
                    <a:cubicBezTo>
                      <a:pt x="1571" y="8529"/>
                      <a:pt x="1606" y="8531"/>
                      <a:pt x="1641" y="8531"/>
                    </a:cubicBezTo>
                    <a:cubicBezTo>
                      <a:pt x="2008" y="8531"/>
                      <a:pt x="2358" y="8392"/>
                      <a:pt x="2718" y="8288"/>
                    </a:cubicBezTo>
                    <a:cubicBezTo>
                      <a:pt x="3126" y="8178"/>
                      <a:pt x="3547" y="8120"/>
                      <a:pt x="3969" y="8120"/>
                    </a:cubicBezTo>
                    <a:cubicBezTo>
                      <a:pt x="4223" y="8120"/>
                      <a:pt x="4477" y="8141"/>
                      <a:pt x="4731" y="8184"/>
                    </a:cubicBezTo>
                    <a:cubicBezTo>
                      <a:pt x="5215" y="8263"/>
                      <a:pt x="5718" y="8419"/>
                      <a:pt x="6201" y="8419"/>
                    </a:cubicBezTo>
                    <a:cubicBezTo>
                      <a:pt x="6422" y="8419"/>
                      <a:pt x="6638" y="8386"/>
                      <a:pt x="6847" y="8298"/>
                    </a:cubicBezTo>
                    <a:cubicBezTo>
                      <a:pt x="7469" y="8050"/>
                      <a:pt x="7822" y="7365"/>
                      <a:pt x="7884" y="6701"/>
                    </a:cubicBezTo>
                    <a:cubicBezTo>
                      <a:pt x="7967" y="5871"/>
                      <a:pt x="7677" y="5041"/>
                      <a:pt x="7345" y="4274"/>
                    </a:cubicBezTo>
                    <a:cubicBezTo>
                      <a:pt x="7231" y="3993"/>
                      <a:pt x="7075" y="3661"/>
                      <a:pt x="6930" y="3350"/>
                    </a:cubicBezTo>
                    <a:cubicBezTo>
                      <a:pt x="6619" y="2676"/>
                      <a:pt x="6432" y="1960"/>
                      <a:pt x="6411" y="1224"/>
                    </a:cubicBezTo>
                    <a:cubicBezTo>
                      <a:pt x="6401" y="1079"/>
                      <a:pt x="6390" y="954"/>
                      <a:pt x="6349" y="851"/>
                    </a:cubicBezTo>
                    <a:cubicBezTo>
                      <a:pt x="6204" y="508"/>
                      <a:pt x="5913" y="249"/>
                      <a:pt x="56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590;p54">
                <a:extLst>
                  <a:ext uri="{FF2B5EF4-FFF2-40B4-BE49-F238E27FC236}">
                    <a16:creationId xmlns:a16="http://schemas.microsoft.com/office/drawing/2014/main" id="{96EB8F80-BEB1-4879-8B3E-B27779A6A22F}"/>
                  </a:ext>
                </a:extLst>
              </p:cNvPr>
              <p:cNvSpPr/>
              <p:nvPr/>
            </p:nvSpPr>
            <p:spPr>
              <a:xfrm>
                <a:off x="3675882" y="3119730"/>
                <a:ext cx="43138" cy="4156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711" extrusionOk="0">
                    <a:moveTo>
                      <a:pt x="365" y="0"/>
                    </a:moveTo>
                    <a:cubicBezTo>
                      <a:pt x="204" y="0"/>
                      <a:pt x="46" y="95"/>
                      <a:pt x="22" y="304"/>
                    </a:cubicBezTo>
                    <a:cubicBezTo>
                      <a:pt x="1" y="491"/>
                      <a:pt x="146" y="677"/>
                      <a:pt x="333" y="708"/>
                    </a:cubicBezTo>
                    <a:cubicBezTo>
                      <a:pt x="345" y="709"/>
                      <a:pt x="357" y="710"/>
                      <a:pt x="369" y="710"/>
                    </a:cubicBezTo>
                    <a:cubicBezTo>
                      <a:pt x="543" y="710"/>
                      <a:pt x="708" y="572"/>
                      <a:pt x="738" y="397"/>
                    </a:cubicBezTo>
                    <a:lnTo>
                      <a:pt x="738" y="345"/>
                    </a:lnTo>
                    <a:cubicBezTo>
                      <a:pt x="738" y="124"/>
                      <a:pt x="549" y="0"/>
                      <a:pt x="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591;p54">
                <a:extLst>
                  <a:ext uri="{FF2B5EF4-FFF2-40B4-BE49-F238E27FC236}">
                    <a16:creationId xmlns:a16="http://schemas.microsoft.com/office/drawing/2014/main" id="{D93FBFAC-576A-49A4-B5DB-CC263DF2AC18}"/>
                  </a:ext>
                </a:extLst>
              </p:cNvPr>
              <p:cNvSpPr/>
              <p:nvPr/>
            </p:nvSpPr>
            <p:spPr>
              <a:xfrm>
                <a:off x="3562545" y="3162750"/>
                <a:ext cx="43722" cy="4109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703" extrusionOk="0">
                    <a:moveTo>
                      <a:pt x="375" y="1"/>
                    </a:moveTo>
                    <a:cubicBezTo>
                      <a:pt x="214" y="1"/>
                      <a:pt x="56" y="96"/>
                      <a:pt x="31" y="304"/>
                    </a:cubicBezTo>
                    <a:cubicBezTo>
                      <a:pt x="1" y="491"/>
                      <a:pt x="156" y="677"/>
                      <a:pt x="332" y="698"/>
                    </a:cubicBezTo>
                    <a:cubicBezTo>
                      <a:pt x="350" y="701"/>
                      <a:pt x="367" y="702"/>
                      <a:pt x="384" y="702"/>
                    </a:cubicBezTo>
                    <a:cubicBezTo>
                      <a:pt x="554" y="702"/>
                      <a:pt x="718" y="567"/>
                      <a:pt x="737" y="398"/>
                    </a:cubicBezTo>
                    <a:cubicBezTo>
                      <a:pt x="737" y="377"/>
                      <a:pt x="747" y="366"/>
                      <a:pt x="747" y="345"/>
                    </a:cubicBezTo>
                    <a:cubicBezTo>
                      <a:pt x="747" y="124"/>
                      <a:pt x="559" y="1"/>
                      <a:pt x="3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592;p54">
                <a:extLst>
                  <a:ext uri="{FF2B5EF4-FFF2-40B4-BE49-F238E27FC236}">
                    <a16:creationId xmlns:a16="http://schemas.microsoft.com/office/drawing/2014/main" id="{6E2AED13-51EC-427B-8833-31E41332D360}"/>
                  </a:ext>
                </a:extLst>
              </p:cNvPr>
              <p:cNvSpPr/>
              <p:nvPr/>
            </p:nvSpPr>
            <p:spPr>
              <a:xfrm>
                <a:off x="3623159" y="3194431"/>
                <a:ext cx="84990" cy="4588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785" extrusionOk="0">
                    <a:moveTo>
                      <a:pt x="1370" y="1"/>
                    </a:moveTo>
                    <a:cubicBezTo>
                      <a:pt x="1329" y="1"/>
                      <a:pt x="1308" y="42"/>
                      <a:pt x="1308" y="73"/>
                    </a:cubicBezTo>
                    <a:cubicBezTo>
                      <a:pt x="1287" y="198"/>
                      <a:pt x="1204" y="312"/>
                      <a:pt x="1090" y="354"/>
                    </a:cubicBezTo>
                    <a:cubicBezTo>
                      <a:pt x="1047" y="369"/>
                      <a:pt x="1001" y="377"/>
                      <a:pt x="954" y="377"/>
                    </a:cubicBezTo>
                    <a:cubicBezTo>
                      <a:pt x="875" y="377"/>
                      <a:pt x="796" y="354"/>
                      <a:pt x="737" y="301"/>
                    </a:cubicBezTo>
                    <a:cubicBezTo>
                      <a:pt x="721" y="292"/>
                      <a:pt x="704" y="287"/>
                      <a:pt x="688" y="287"/>
                    </a:cubicBezTo>
                    <a:cubicBezTo>
                      <a:pt x="652" y="287"/>
                      <a:pt x="620" y="311"/>
                      <a:pt x="612" y="354"/>
                    </a:cubicBezTo>
                    <a:cubicBezTo>
                      <a:pt x="605" y="528"/>
                      <a:pt x="459" y="641"/>
                      <a:pt x="304" y="641"/>
                    </a:cubicBezTo>
                    <a:cubicBezTo>
                      <a:pt x="247" y="641"/>
                      <a:pt x="189" y="625"/>
                      <a:pt x="135" y="592"/>
                    </a:cubicBezTo>
                    <a:cubicBezTo>
                      <a:pt x="125" y="586"/>
                      <a:pt x="115" y="583"/>
                      <a:pt x="105" y="583"/>
                    </a:cubicBezTo>
                    <a:cubicBezTo>
                      <a:pt x="45" y="583"/>
                      <a:pt x="0" y="681"/>
                      <a:pt x="63" y="716"/>
                    </a:cubicBezTo>
                    <a:cubicBezTo>
                      <a:pt x="140" y="760"/>
                      <a:pt x="226" y="784"/>
                      <a:pt x="312" y="784"/>
                    </a:cubicBezTo>
                    <a:cubicBezTo>
                      <a:pt x="387" y="784"/>
                      <a:pt x="462" y="766"/>
                      <a:pt x="529" y="727"/>
                    </a:cubicBezTo>
                    <a:cubicBezTo>
                      <a:pt x="633" y="665"/>
                      <a:pt x="706" y="571"/>
                      <a:pt x="737" y="467"/>
                    </a:cubicBezTo>
                    <a:cubicBezTo>
                      <a:pt x="804" y="501"/>
                      <a:pt x="881" y="520"/>
                      <a:pt x="959" y="520"/>
                    </a:cubicBezTo>
                    <a:cubicBezTo>
                      <a:pt x="1024" y="520"/>
                      <a:pt x="1090" y="507"/>
                      <a:pt x="1152" y="478"/>
                    </a:cubicBezTo>
                    <a:cubicBezTo>
                      <a:pt x="1318" y="405"/>
                      <a:pt x="1421" y="250"/>
                      <a:pt x="1442" y="73"/>
                    </a:cubicBezTo>
                    <a:cubicBezTo>
                      <a:pt x="1453" y="42"/>
                      <a:pt x="1412" y="1"/>
                      <a:pt x="1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593;p54">
                <a:extLst>
                  <a:ext uri="{FF2B5EF4-FFF2-40B4-BE49-F238E27FC236}">
                    <a16:creationId xmlns:a16="http://schemas.microsoft.com/office/drawing/2014/main" id="{2DD5BC77-4E4F-455F-ACAD-DA349942CE4B}"/>
                  </a:ext>
                </a:extLst>
              </p:cNvPr>
              <p:cNvSpPr/>
              <p:nvPr/>
            </p:nvSpPr>
            <p:spPr>
              <a:xfrm>
                <a:off x="3632862" y="3173856"/>
                <a:ext cx="36474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559" extrusionOk="0">
                    <a:moveTo>
                      <a:pt x="457" y="0"/>
                    </a:moveTo>
                    <a:cubicBezTo>
                      <a:pt x="395" y="0"/>
                      <a:pt x="343" y="10"/>
                      <a:pt x="291" y="31"/>
                    </a:cubicBezTo>
                    <a:cubicBezTo>
                      <a:pt x="239" y="42"/>
                      <a:pt x="177" y="72"/>
                      <a:pt x="135" y="93"/>
                    </a:cubicBezTo>
                    <a:cubicBezTo>
                      <a:pt x="94" y="125"/>
                      <a:pt x="42" y="146"/>
                      <a:pt x="22" y="197"/>
                    </a:cubicBezTo>
                    <a:cubicBezTo>
                      <a:pt x="1" y="238"/>
                      <a:pt x="1" y="291"/>
                      <a:pt x="22" y="332"/>
                    </a:cubicBezTo>
                    <a:cubicBezTo>
                      <a:pt x="42" y="384"/>
                      <a:pt x="73" y="415"/>
                      <a:pt x="114" y="446"/>
                    </a:cubicBezTo>
                    <a:cubicBezTo>
                      <a:pt x="156" y="477"/>
                      <a:pt x="208" y="508"/>
                      <a:pt x="250" y="529"/>
                    </a:cubicBezTo>
                    <a:cubicBezTo>
                      <a:pt x="286" y="544"/>
                      <a:pt x="323" y="558"/>
                      <a:pt x="363" y="558"/>
                    </a:cubicBezTo>
                    <a:cubicBezTo>
                      <a:pt x="380" y="558"/>
                      <a:pt x="397" y="556"/>
                      <a:pt x="416" y="550"/>
                    </a:cubicBezTo>
                    <a:cubicBezTo>
                      <a:pt x="457" y="540"/>
                      <a:pt x="488" y="519"/>
                      <a:pt x="519" y="477"/>
                    </a:cubicBezTo>
                    <a:cubicBezTo>
                      <a:pt x="540" y="446"/>
                      <a:pt x="561" y="404"/>
                      <a:pt x="582" y="363"/>
                    </a:cubicBezTo>
                    <a:cubicBezTo>
                      <a:pt x="602" y="311"/>
                      <a:pt x="623" y="270"/>
                      <a:pt x="623" y="208"/>
                    </a:cubicBezTo>
                    <a:cubicBezTo>
                      <a:pt x="623" y="187"/>
                      <a:pt x="623" y="166"/>
                      <a:pt x="612" y="146"/>
                    </a:cubicBezTo>
                    <a:cubicBezTo>
                      <a:pt x="592" y="72"/>
                      <a:pt x="540" y="10"/>
                      <a:pt x="4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594;p54">
                <a:extLst>
                  <a:ext uri="{FF2B5EF4-FFF2-40B4-BE49-F238E27FC236}">
                    <a16:creationId xmlns:a16="http://schemas.microsoft.com/office/drawing/2014/main" id="{85FC1C99-FBB1-481F-A200-605BC021BC63}"/>
                  </a:ext>
                </a:extLst>
              </p:cNvPr>
              <p:cNvSpPr/>
              <p:nvPr/>
            </p:nvSpPr>
            <p:spPr>
              <a:xfrm>
                <a:off x="3707446" y="3117567"/>
                <a:ext cx="7102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192" extrusionOk="0">
                    <a:moveTo>
                      <a:pt x="921" y="0"/>
                    </a:moveTo>
                    <a:cubicBezTo>
                      <a:pt x="915" y="0"/>
                      <a:pt x="909" y="3"/>
                      <a:pt x="903" y="9"/>
                    </a:cubicBezTo>
                    <a:cubicBezTo>
                      <a:pt x="498" y="268"/>
                      <a:pt x="187" y="652"/>
                      <a:pt x="0" y="1088"/>
                    </a:cubicBezTo>
                    <a:cubicBezTo>
                      <a:pt x="0" y="1109"/>
                      <a:pt x="0" y="1118"/>
                      <a:pt x="11" y="1118"/>
                    </a:cubicBezTo>
                    <a:cubicBezTo>
                      <a:pt x="0" y="1139"/>
                      <a:pt x="11" y="1171"/>
                      <a:pt x="21" y="1171"/>
                    </a:cubicBezTo>
                    <a:cubicBezTo>
                      <a:pt x="32" y="1181"/>
                      <a:pt x="42" y="1191"/>
                      <a:pt x="53" y="1191"/>
                    </a:cubicBezTo>
                    <a:cubicBezTo>
                      <a:pt x="426" y="1129"/>
                      <a:pt x="799" y="1109"/>
                      <a:pt x="1173" y="1109"/>
                    </a:cubicBezTo>
                    <a:cubicBezTo>
                      <a:pt x="1214" y="1109"/>
                      <a:pt x="1214" y="1035"/>
                      <a:pt x="1173" y="1035"/>
                    </a:cubicBezTo>
                    <a:cubicBezTo>
                      <a:pt x="830" y="1035"/>
                      <a:pt x="488" y="1056"/>
                      <a:pt x="156" y="1109"/>
                    </a:cubicBezTo>
                    <a:cubicBezTo>
                      <a:pt x="436" y="901"/>
                      <a:pt x="737" y="735"/>
                      <a:pt x="1058" y="579"/>
                    </a:cubicBezTo>
                    <a:cubicBezTo>
                      <a:pt x="1097" y="570"/>
                      <a:pt x="1073" y="516"/>
                      <a:pt x="1037" y="516"/>
                    </a:cubicBezTo>
                    <a:cubicBezTo>
                      <a:pt x="1034" y="516"/>
                      <a:pt x="1031" y="516"/>
                      <a:pt x="1028" y="517"/>
                    </a:cubicBezTo>
                    <a:cubicBezTo>
                      <a:pt x="696" y="673"/>
                      <a:pt x="394" y="849"/>
                      <a:pt x="94" y="1056"/>
                    </a:cubicBezTo>
                    <a:cubicBezTo>
                      <a:pt x="281" y="662"/>
                      <a:pt x="571" y="309"/>
                      <a:pt x="934" y="71"/>
                    </a:cubicBezTo>
                    <a:cubicBezTo>
                      <a:pt x="959" y="46"/>
                      <a:pt x="944" y="0"/>
                      <a:pt x="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595;p54">
                <a:extLst>
                  <a:ext uri="{FF2B5EF4-FFF2-40B4-BE49-F238E27FC236}">
                    <a16:creationId xmlns:a16="http://schemas.microsoft.com/office/drawing/2014/main" id="{0F9B5661-31DE-4DCE-ADB7-AC2DBC7BC9F2}"/>
                  </a:ext>
                </a:extLst>
              </p:cNvPr>
              <p:cNvSpPr/>
              <p:nvPr/>
            </p:nvSpPr>
            <p:spPr>
              <a:xfrm>
                <a:off x="3529520" y="3209395"/>
                <a:ext cx="89432" cy="6312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080" extrusionOk="0">
                    <a:moveTo>
                      <a:pt x="1008" y="0"/>
                    </a:moveTo>
                    <a:cubicBezTo>
                      <a:pt x="681" y="0"/>
                      <a:pt x="351" y="65"/>
                      <a:pt x="36" y="191"/>
                    </a:cubicBezTo>
                    <a:cubicBezTo>
                      <a:pt x="0" y="208"/>
                      <a:pt x="19" y="257"/>
                      <a:pt x="51" y="257"/>
                    </a:cubicBezTo>
                    <a:cubicBezTo>
                      <a:pt x="56" y="257"/>
                      <a:pt x="62" y="256"/>
                      <a:pt x="68" y="253"/>
                    </a:cubicBezTo>
                    <a:cubicBezTo>
                      <a:pt x="361" y="131"/>
                      <a:pt x="670" y="74"/>
                      <a:pt x="977" y="74"/>
                    </a:cubicBezTo>
                    <a:cubicBezTo>
                      <a:pt x="1113" y="74"/>
                      <a:pt x="1250" y="85"/>
                      <a:pt x="1385" y="108"/>
                    </a:cubicBezTo>
                    <a:cubicBezTo>
                      <a:pt x="1043" y="243"/>
                      <a:pt x="700" y="409"/>
                      <a:pt x="379" y="596"/>
                    </a:cubicBezTo>
                    <a:cubicBezTo>
                      <a:pt x="343" y="622"/>
                      <a:pt x="361" y="672"/>
                      <a:pt x="393" y="672"/>
                    </a:cubicBezTo>
                    <a:cubicBezTo>
                      <a:pt x="398" y="672"/>
                      <a:pt x="404" y="671"/>
                      <a:pt x="409" y="668"/>
                    </a:cubicBezTo>
                    <a:cubicBezTo>
                      <a:pt x="731" y="471"/>
                      <a:pt x="1053" y="315"/>
                      <a:pt x="1395" y="181"/>
                    </a:cubicBezTo>
                    <a:lnTo>
                      <a:pt x="1395" y="181"/>
                    </a:lnTo>
                    <a:cubicBezTo>
                      <a:pt x="1146" y="450"/>
                      <a:pt x="918" y="730"/>
                      <a:pt x="711" y="1031"/>
                    </a:cubicBezTo>
                    <a:cubicBezTo>
                      <a:pt x="689" y="1053"/>
                      <a:pt x="712" y="1079"/>
                      <a:pt x="740" y="1079"/>
                    </a:cubicBezTo>
                    <a:cubicBezTo>
                      <a:pt x="751" y="1079"/>
                      <a:pt x="763" y="1074"/>
                      <a:pt x="773" y="1062"/>
                    </a:cubicBezTo>
                    <a:cubicBezTo>
                      <a:pt x="1001" y="741"/>
                      <a:pt x="1250" y="430"/>
                      <a:pt x="1520" y="149"/>
                    </a:cubicBezTo>
                    <a:cubicBezTo>
                      <a:pt x="1530" y="139"/>
                      <a:pt x="1530" y="118"/>
                      <a:pt x="1530" y="108"/>
                    </a:cubicBezTo>
                    <a:cubicBezTo>
                      <a:pt x="1530" y="98"/>
                      <a:pt x="1520" y="66"/>
                      <a:pt x="1499" y="66"/>
                    </a:cubicBezTo>
                    <a:cubicBezTo>
                      <a:pt x="1499" y="56"/>
                      <a:pt x="1488" y="45"/>
                      <a:pt x="1478" y="45"/>
                    </a:cubicBezTo>
                    <a:cubicBezTo>
                      <a:pt x="1323" y="15"/>
                      <a:pt x="1166" y="0"/>
                      <a:pt x="1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596;p54">
                <a:extLst>
                  <a:ext uri="{FF2B5EF4-FFF2-40B4-BE49-F238E27FC236}">
                    <a16:creationId xmlns:a16="http://schemas.microsoft.com/office/drawing/2014/main" id="{E99E9265-0749-42A9-8CEF-6491DD81D453}"/>
                  </a:ext>
                </a:extLst>
              </p:cNvPr>
              <p:cNvSpPr/>
              <p:nvPr/>
            </p:nvSpPr>
            <p:spPr>
              <a:xfrm>
                <a:off x="3547990" y="3133174"/>
                <a:ext cx="30395" cy="40098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86" extrusionOk="0">
                    <a:moveTo>
                      <a:pt x="415" y="1"/>
                    </a:moveTo>
                    <a:cubicBezTo>
                      <a:pt x="167" y="95"/>
                      <a:pt x="1" y="344"/>
                      <a:pt x="42" y="613"/>
                    </a:cubicBezTo>
                    <a:cubicBezTo>
                      <a:pt x="42" y="655"/>
                      <a:pt x="73" y="685"/>
                      <a:pt x="104" y="685"/>
                    </a:cubicBezTo>
                    <a:lnTo>
                      <a:pt x="114" y="685"/>
                    </a:lnTo>
                    <a:cubicBezTo>
                      <a:pt x="146" y="676"/>
                      <a:pt x="187" y="644"/>
                      <a:pt x="176" y="603"/>
                    </a:cubicBezTo>
                    <a:cubicBezTo>
                      <a:pt x="167" y="499"/>
                      <a:pt x="176" y="406"/>
                      <a:pt x="229" y="323"/>
                    </a:cubicBezTo>
                    <a:cubicBezTo>
                      <a:pt x="280" y="240"/>
                      <a:pt x="363" y="167"/>
                      <a:pt x="457" y="136"/>
                    </a:cubicBezTo>
                    <a:cubicBezTo>
                      <a:pt x="498" y="125"/>
                      <a:pt x="519" y="84"/>
                      <a:pt x="508" y="42"/>
                    </a:cubicBezTo>
                    <a:cubicBezTo>
                      <a:pt x="498" y="22"/>
                      <a:pt x="467" y="1"/>
                      <a:pt x="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597;p54">
                <a:extLst>
                  <a:ext uri="{FF2B5EF4-FFF2-40B4-BE49-F238E27FC236}">
                    <a16:creationId xmlns:a16="http://schemas.microsoft.com/office/drawing/2014/main" id="{38933B75-562B-40BB-A61F-1291D68242DF}"/>
                  </a:ext>
                </a:extLst>
              </p:cNvPr>
              <p:cNvSpPr/>
              <p:nvPr/>
            </p:nvSpPr>
            <p:spPr>
              <a:xfrm>
                <a:off x="3665010" y="3087757"/>
                <a:ext cx="46119" cy="17010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91" extrusionOk="0">
                    <a:moveTo>
                      <a:pt x="436" y="0"/>
                    </a:moveTo>
                    <a:cubicBezTo>
                      <a:pt x="291" y="0"/>
                      <a:pt x="135" y="52"/>
                      <a:pt x="32" y="166"/>
                    </a:cubicBezTo>
                    <a:cubicBezTo>
                      <a:pt x="0" y="197"/>
                      <a:pt x="0" y="238"/>
                      <a:pt x="21" y="270"/>
                    </a:cubicBezTo>
                    <a:cubicBezTo>
                      <a:pt x="42" y="280"/>
                      <a:pt x="62" y="291"/>
                      <a:pt x="83" y="291"/>
                    </a:cubicBezTo>
                    <a:cubicBezTo>
                      <a:pt x="94" y="291"/>
                      <a:pt x="115" y="291"/>
                      <a:pt x="125" y="270"/>
                    </a:cubicBezTo>
                    <a:cubicBezTo>
                      <a:pt x="198" y="197"/>
                      <a:pt x="281" y="155"/>
                      <a:pt x="384" y="135"/>
                    </a:cubicBezTo>
                    <a:lnTo>
                      <a:pt x="436" y="135"/>
                    </a:lnTo>
                    <a:cubicBezTo>
                      <a:pt x="519" y="135"/>
                      <a:pt x="602" y="155"/>
                      <a:pt x="664" y="208"/>
                    </a:cubicBezTo>
                    <a:cubicBezTo>
                      <a:pt x="685" y="208"/>
                      <a:pt x="696" y="218"/>
                      <a:pt x="705" y="218"/>
                    </a:cubicBezTo>
                    <a:cubicBezTo>
                      <a:pt x="726" y="218"/>
                      <a:pt x="758" y="208"/>
                      <a:pt x="768" y="187"/>
                    </a:cubicBezTo>
                    <a:cubicBezTo>
                      <a:pt x="788" y="155"/>
                      <a:pt x="779" y="104"/>
                      <a:pt x="747" y="83"/>
                    </a:cubicBezTo>
                    <a:cubicBezTo>
                      <a:pt x="654" y="31"/>
                      <a:pt x="550" y="0"/>
                      <a:pt x="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598;p54">
                <a:extLst>
                  <a:ext uri="{FF2B5EF4-FFF2-40B4-BE49-F238E27FC236}">
                    <a16:creationId xmlns:a16="http://schemas.microsoft.com/office/drawing/2014/main" id="{665A82FC-3F7E-4291-99F3-E39E3B8F297A}"/>
                  </a:ext>
                </a:extLst>
              </p:cNvPr>
              <p:cNvSpPr/>
              <p:nvPr/>
            </p:nvSpPr>
            <p:spPr>
              <a:xfrm>
                <a:off x="3728664" y="3315426"/>
                <a:ext cx="78911" cy="91478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1565" extrusionOk="0">
                    <a:moveTo>
                      <a:pt x="768" y="0"/>
                    </a:moveTo>
                    <a:cubicBezTo>
                      <a:pt x="685" y="0"/>
                      <a:pt x="603" y="19"/>
                      <a:pt x="529" y="57"/>
                    </a:cubicBezTo>
                    <a:cubicBezTo>
                      <a:pt x="374" y="140"/>
                      <a:pt x="270" y="285"/>
                      <a:pt x="197" y="441"/>
                    </a:cubicBezTo>
                    <a:cubicBezTo>
                      <a:pt x="63" y="711"/>
                      <a:pt x="1" y="1022"/>
                      <a:pt x="21" y="1323"/>
                    </a:cubicBezTo>
                    <a:cubicBezTo>
                      <a:pt x="21" y="1406"/>
                      <a:pt x="42" y="1489"/>
                      <a:pt x="104" y="1541"/>
                    </a:cubicBezTo>
                    <a:cubicBezTo>
                      <a:pt x="132" y="1558"/>
                      <a:pt x="162" y="1565"/>
                      <a:pt x="192" y="1565"/>
                    </a:cubicBezTo>
                    <a:cubicBezTo>
                      <a:pt x="254" y="1565"/>
                      <a:pt x="319" y="1537"/>
                      <a:pt x="374" y="1509"/>
                    </a:cubicBezTo>
                    <a:cubicBezTo>
                      <a:pt x="685" y="1343"/>
                      <a:pt x="1152" y="898"/>
                      <a:pt x="1152" y="898"/>
                    </a:cubicBezTo>
                    <a:cubicBezTo>
                      <a:pt x="1328" y="711"/>
                      <a:pt x="1349" y="410"/>
                      <a:pt x="1193" y="202"/>
                    </a:cubicBezTo>
                    <a:cubicBezTo>
                      <a:pt x="1097" y="72"/>
                      <a:pt x="932" y="0"/>
                      <a:pt x="7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599;p54">
                <a:extLst>
                  <a:ext uri="{FF2B5EF4-FFF2-40B4-BE49-F238E27FC236}">
                    <a16:creationId xmlns:a16="http://schemas.microsoft.com/office/drawing/2014/main" id="{7F31790E-4AB8-4734-A804-8D14874A7141}"/>
                  </a:ext>
                </a:extLst>
              </p:cNvPr>
              <p:cNvSpPr/>
              <p:nvPr/>
            </p:nvSpPr>
            <p:spPr>
              <a:xfrm>
                <a:off x="3727144" y="3345880"/>
                <a:ext cx="20458" cy="43839"/>
              </a:xfrm>
              <a:custGeom>
                <a:avLst/>
                <a:gdLst/>
                <a:ahLst/>
                <a:cxnLst/>
                <a:rect l="l" t="t" r="r" b="b"/>
                <a:pathLst>
                  <a:path w="350" h="750" extrusionOk="0">
                    <a:moveTo>
                      <a:pt x="300" y="1"/>
                    </a:moveTo>
                    <a:cubicBezTo>
                      <a:pt x="291" y="1"/>
                      <a:pt x="282" y="5"/>
                      <a:pt x="276" y="13"/>
                    </a:cubicBezTo>
                    <a:cubicBezTo>
                      <a:pt x="120" y="221"/>
                      <a:pt x="27" y="460"/>
                      <a:pt x="6" y="719"/>
                    </a:cubicBezTo>
                    <a:cubicBezTo>
                      <a:pt x="1" y="739"/>
                      <a:pt x="16" y="750"/>
                      <a:pt x="33" y="750"/>
                    </a:cubicBezTo>
                    <a:cubicBezTo>
                      <a:pt x="50" y="750"/>
                      <a:pt x="68" y="739"/>
                      <a:pt x="68" y="719"/>
                    </a:cubicBezTo>
                    <a:cubicBezTo>
                      <a:pt x="99" y="470"/>
                      <a:pt x="193" y="241"/>
                      <a:pt x="327" y="55"/>
                    </a:cubicBezTo>
                    <a:cubicBezTo>
                      <a:pt x="350" y="25"/>
                      <a:pt x="324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600;p54">
                <a:extLst>
                  <a:ext uri="{FF2B5EF4-FFF2-40B4-BE49-F238E27FC236}">
                    <a16:creationId xmlns:a16="http://schemas.microsoft.com/office/drawing/2014/main" id="{C2162867-8CFA-4979-8CB8-68A1D660081C}"/>
                  </a:ext>
                </a:extLst>
              </p:cNvPr>
              <p:cNvSpPr/>
              <p:nvPr/>
            </p:nvSpPr>
            <p:spPr>
              <a:xfrm>
                <a:off x="3746375" y="3343483"/>
                <a:ext cx="66987" cy="5968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21" extrusionOk="0">
                    <a:moveTo>
                      <a:pt x="1103" y="1"/>
                    </a:moveTo>
                    <a:cubicBezTo>
                      <a:pt x="1089" y="1"/>
                      <a:pt x="1075" y="8"/>
                      <a:pt x="1067" y="23"/>
                    </a:cubicBezTo>
                    <a:cubicBezTo>
                      <a:pt x="901" y="469"/>
                      <a:pt x="507" y="822"/>
                      <a:pt x="40" y="946"/>
                    </a:cubicBezTo>
                    <a:cubicBezTo>
                      <a:pt x="1" y="956"/>
                      <a:pt x="16" y="1020"/>
                      <a:pt x="53" y="1020"/>
                    </a:cubicBezTo>
                    <a:cubicBezTo>
                      <a:pt x="55" y="1020"/>
                      <a:pt x="58" y="1020"/>
                      <a:pt x="60" y="1019"/>
                    </a:cubicBezTo>
                    <a:cubicBezTo>
                      <a:pt x="548" y="884"/>
                      <a:pt x="952" y="511"/>
                      <a:pt x="1139" y="44"/>
                    </a:cubicBezTo>
                    <a:cubicBezTo>
                      <a:pt x="1146" y="19"/>
                      <a:pt x="1125" y="1"/>
                      <a:pt x="1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601;p54">
                <a:extLst>
                  <a:ext uri="{FF2B5EF4-FFF2-40B4-BE49-F238E27FC236}">
                    <a16:creationId xmlns:a16="http://schemas.microsoft.com/office/drawing/2014/main" id="{06B91CEC-DEDC-44EA-9A88-A5350FF8BDF3}"/>
                  </a:ext>
                </a:extLst>
              </p:cNvPr>
              <p:cNvSpPr/>
              <p:nvPr/>
            </p:nvSpPr>
            <p:spPr>
              <a:xfrm>
                <a:off x="3708615" y="3384341"/>
                <a:ext cx="4559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780" h="953" extrusionOk="0">
                    <a:moveTo>
                      <a:pt x="459" y="1"/>
                    </a:moveTo>
                    <a:cubicBezTo>
                      <a:pt x="366" y="1"/>
                      <a:pt x="279" y="57"/>
                      <a:pt x="219" y="134"/>
                    </a:cubicBezTo>
                    <a:cubicBezTo>
                      <a:pt x="74" y="279"/>
                      <a:pt x="1" y="507"/>
                      <a:pt x="42" y="714"/>
                    </a:cubicBezTo>
                    <a:cubicBezTo>
                      <a:pt x="53" y="756"/>
                      <a:pt x="63" y="807"/>
                      <a:pt x="105" y="828"/>
                    </a:cubicBezTo>
                    <a:cubicBezTo>
                      <a:pt x="116" y="836"/>
                      <a:pt x="130" y="839"/>
                      <a:pt x="144" y="839"/>
                    </a:cubicBezTo>
                    <a:cubicBezTo>
                      <a:pt x="169" y="839"/>
                      <a:pt x="195" y="828"/>
                      <a:pt x="208" y="807"/>
                    </a:cubicBezTo>
                    <a:lnTo>
                      <a:pt x="208" y="807"/>
                    </a:lnTo>
                    <a:cubicBezTo>
                      <a:pt x="198" y="849"/>
                      <a:pt x="240" y="890"/>
                      <a:pt x="281" y="901"/>
                    </a:cubicBezTo>
                    <a:cubicBezTo>
                      <a:pt x="323" y="901"/>
                      <a:pt x="364" y="870"/>
                      <a:pt x="374" y="828"/>
                    </a:cubicBezTo>
                    <a:cubicBezTo>
                      <a:pt x="374" y="870"/>
                      <a:pt x="395" y="911"/>
                      <a:pt x="437" y="932"/>
                    </a:cubicBezTo>
                    <a:cubicBezTo>
                      <a:pt x="444" y="934"/>
                      <a:pt x="452" y="935"/>
                      <a:pt x="459" y="935"/>
                    </a:cubicBezTo>
                    <a:cubicBezTo>
                      <a:pt x="496" y="935"/>
                      <a:pt x="534" y="915"/>
                      <a:pt x="551" y="880"/>
                    </a:cubicBezTo>
                    <a:cubicBezTo>
                      <a:pt x="551" y="922"/>
                      <a:pt x="593" y="953"/>
                      <a:pt x="634" y="953"/>
                    </a:cubicBezTo>
                    <a:cubicBezTo>
                      <a:pt x="686" y="953"/>
                      <a:pt x="727" y="911"/>
                      <a:pt x="748" y="860"/>
                    </a:cubicBezTo>
                    <a:cubicBezTo>
                      <a:pt x="759" y="807"/>
                      <a:pt x="759" y="756"/>
                      <a:pt x="748" y="704"/>
                    </a:cubicBezTo>
                    <a:lnTo>
                      <a:pt x="748" y="673"/>
                    </a:lnTo>
                    <a:cubicBezTo>
                      <a:pt x="779" y="538"/>
                      <a:pt x="779" y="403"/>
                      <a:pt x="738" y="268"/>
                    </a:cubicBezTo>
                    <a:cubicBezTo>
                      <a:pt x="706" y="154"/>
                      <a:pt x="634" y="40"/>
                      <a:pt x="520" y="9"/>
                    </a:cubicBezTo>
                    <a:cubicBezTo>
                      <a:pt x="499" y="3"/>
                      <a:pt x="479" y="1"/>
                      <a:pt x="4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602;p54">
                <a:extLst>
                  <a:ext uri="{FF2B5EF4-FFF2-40B4-BE49-F238E27FC236}">
                    <a16:creationId xmlns:a16="http://schemas.microsoft.com/office/drawing/2014/main" id="{D538727E-EAFA-472F-9408-B552240668ED}"/>
                  </a:ext>
                </a:extLst>
              </p:cNvPr>
              <p:cNvSpPr/>
              <p:nvPr/>
            </p:nvSpPr>
            <p:spPr>
              <a:xfrm>
                <a:off x="3738952" y="3435779"/>
                <a:ext cx="3098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63" extrusionOk="0">
                    <a:moveTo>
                      <a:pt x="32" y="0"/>
                    </a:moveTo>
                    <a:cubicBezTo>
                      <a:pt x="21" y="21"/>
                      <a:pt x="11" y="31"/>
                      <a:pt x="1" y="42"/>
                    </a:cubicBezTo>
                    <a:cubicBezTo>
                      <a:pt x="1" y="52"/>
                      <a:pt x="21" y="63"/>
                      <a:pt x="32" y="63"/>
                    </a:cubicBezTo>
                    <a:cubicBezTo>
                      <a:pt x="42" y="63"/>
                      <a:pt x="53" y="63"/>
                      <a:pt x="53" y="52"/>
                    </a:cubicBezTo>
                    <a:cubicBezTo>
                      <a:pt x="42" y="42"/>
                      <a:pt x="32" y="21"/>
                      <a:pt x="32" y="0"/>
                    </a:cubicBez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603;p54">
                <a:extLst>
                  <a:ext uri="{FF2B5EF4-FFF2-40B4-BE49-F238E27FC236}">
                    <a16:creationId xmlns:a16="http://schemas.microsoft.com/office/drawing/2014/main" id="{CE4731A1-BAA4-469B-A5EF-C57A2B37665B}"/>
                  </a:ext>
                </a:extLst>
              </p:cNvPr>
              <p:cNvSpPr/>
              <p:nvPr/>
            </p:nvSpPr>
            <p:spPr>
              <a:xfrm>
                <a:off x="3737140" y="3411521"/>
                <a:ext cx="6138" cy="2729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467" extrusionOk="0">
                    <a:moveTo>
                      <a:pt x="63" y="1"/>
                    </a:moveTo>
                    <a:cubicBezTo>
                      <a:pt x="52" y="1"/>
                      <a:pt x="32" y="10"/>
                      <a:pt x="32" y="21"/>
                    </a:cubicBezTo>
                    <a:cubicBezTo>
                      <a:pt x="1" y="166"/>
                      <a:pt x="1" y="312"/>
                      <a:pt x="32" y="446"/>
                    </a:cubicBezTo>
                    <a:lnTo>
                      <a:pt x="32" y="457"/>
                    </a:lnTo>
                    <a:cubicBezTo>
                      <a:pt x="42" y="446"/>
                      <a:pt x="52" y="436"/>
                      <a:pt x="63" y="415"/>
                    </a:cubicBezTo>
                    <a:cubicBezTo>
                      <a:pt x="63" y="436"/>
                      <a:pt x="73" y="457"/>
                      <a:pt x="84" y="467"/>
                    </a:cubicBezTo>
                    <a:cubicBezTo>
                      <a:pt x="94" y="457"/>
                      <a:pt x="105" y="446"/>
                      <a:pt x="105" y="436"/>
                    </a:cubicBezTo>
                    <a:cubicBezTo>
                      <a:pt x="73" y="301"/>
                      <a:pt x="63" y="166"/>
                      <a:pt x="94" y="42"/>
                    </a:cubicBezTo>
                    <a:cubicBezTo>
                      <a:pt x="105" y="21"/>
                      <a:pt x="84" y="1"/>
                      <a:pt x="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604;p54">
                <a:extLst>
                  <a:ext uri="{FF2B5EF4-FFF2-40B4-BE49-F238E27FC236}">
                    <a16:creationId xmlns:a16="http://schemas.microsoft.com/office/drawing/2014/main" id="{4C0A1ADD-9FCD-47DB-B9D3-7B515F0A3246}"/>
                  </a:ext>
                </a:extLst>
              </p:cNvPr>
              <p:cNvSpPr/>
              <p:nvPr/>
            </p:nvSpPr>
            <p:spPr>
              <a:xfrm>
                <a:off x="3728664" y="3432739"/>
                <a:ext cx="3098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63" extrusionOk="0">
                    <a:moveTo>
                      <a:pt x="31" y="0"/>
                    </a:moveTo>
                    <a:cubicBezTo>
                      <a:pt x="21" y="11"/>
                      <a:pt x="21" y="32"/>
                      <a:pt x="1" y="42"/>
                    </a:cubicBezTo>
                    <a:cubicBezTo>
                      <a:pt x="11" y="52"/>
                      <a:pt x="21" y="62"/>
                      <a:pt x="42" y="62"/>
                    </a:cubicBezTo>
                    <a:lnTo>
                      <a:pt x="52" y="62"/>
                    </a:lnTo>
                    <a:cubicBezTo>
                      <a:pt x="42" y="42"/>
                      <a:pt x="31" y="21"/>
                      <a:pt x="31" y="0"/>
                    </a:cubicBez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605;p54">
                <a:extLst>
                  <a:ext uri="{FF2B5EF4-FFF2-40B4-BE49-F238E27FC236}">
                    <a16:creationId xmlns:a16="http://schemas.microsoft.com/office/drawing/2014/main" id="{0D74C659-6799-4E94-A3C1-25490A240E42}"/>
                  </a:ext>
                </a:extLst>
              </p:cNvPr>
              <p:cNvSpPr/>
              <p:nvPr/>
            </p:nvSpPr>
            <p:spPr>
              <a:xfrm>
                <a:off x="3727437" y="3418185"/>
                <a:ext cx="5495" cy="18237"/>
              </a:xfrm>
              <a:custGeom>
                <a:avLst/>
                <a:gdLst/>
                <a:ahLst/>
                <a:cxnLst/>
                <a:rect l="l" t="t" r="r" b="b"/>
                <a:pathLst>
                  <a:path w="94" h="312" extrusionOk="0">
                    <a:moveTo>
                      <a:pt x="42" y="0"/>
                    </a:moveTo>
                    <a:cubicBezTo>
                      <a:pt x="22" y="0"/>
                      <a:pt x="11" y="11"/>
                      <a:pt x="11" y="32"/>
                    </a:cubicBezTo>
                    <a:cubicBezTo>
                      <a:pt x="1" y="115"/>
                      <a:pt x="11" y="208"/>
                      <a:pt x="22" y="291"/>
                    </a:cubicBezTo>
                    <a:cubicBezTo>
                      <a:pt x="42" y="281"/>
                      <a:pt x="42" y="260"/>
                      <a:pt x="52" y="249"/>
                    </a:cubicBezTo>
                    <a:cubicBezTo>
                      <a:pt x="52" y="270"/>
                      <a:pt x="63" y="291"/>
                      <a:pt x="73" y="311"/>
                    </a:cubicBezTo>
                    <a:cubicBezTo>
                      <a:pt x="94" y="311"/>
                      <a:pt x="94" y="291"/>
                      <a:pt x="94" y="270"/>
                    </a:cubicBezTo>
                    <a:cubicBezTo>
                      <a:pt x="73" y="187"/>
                      <a:pt x="73" y="115"/>
                      <a:pt x="84" y="32"/>
                    </a:cubicBezTo>
                    <a:cubicBezTo>
                      <a:pt x="84" y="1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606;p54">
                <a:extLst>
                  <a:ext uri="{FF2B5EF4-FFF2-40B4-BE49-F238E27FC236}">
                    <a16:creationId xmlns:a16="http://schemas.microsoft.com/office/drawing/2014/main" id="{46B39394-6EDD-49C2-B087-E01517B49BCD}"/>
                  </a:ext>
                </a:extLst>
              </p:cNvPr>
              <p:cNvSpPr/>
              <p:nvPr/>
            </p:nvSpPr>
            <p:spPr>
              <a:xfrm>
                <a:off x="3720189" y="3431512"/>
                <a:ext cx="643" cy="1870"/>
              </a:xfrm>
              <a:custGeom>
                <a:avLst/>
                <a:gdLst/>
                <a:ahLst/>
                <a:cxnLst/>
                <a:rect l="l" t="t" r="r" b="b"/>
                <a:pathLst>
                  <a:path w="11" h="32" extrusionOk="0">
                    <a:moveTo>
                      <a:pt x="10" y="0"/>
                    </a:moveTo>
                    <a:cubicBezTo>
                      <a:pt x="10" y="0"/>
                      <a:pt x="0" y="0"/>
                      <a:pt x="0" y="11"/>
                    </a:cubicBezTo>
                    <a:cubicBezTo>
                      <a:pt x="0" y="21"/>
                      <a:pt x="10" y="32"/>
                      <a:pt x="10" y="32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607;p54">
                <a:extLst>
                  <a:ext uri="{FF2B5EF4-FFF2-40B4-BE49-F238E27FC236}">
                    <a16:creationId xmlns:a16="http://schemas.microsoft.com/office/drawing/2014/main" id="{3F1D3D4E-0E10-4854-BC8E-FBB6C4D0C5BE}"/>
                  </a:ext>
                </a:extLst>
              </p:cNvPr>
              <p:cNvSpPr/>
              <p:nvPr/>
            </p:nvSpPr>
            <p:spPr>
              <a:xfrm>
                <a:off x="3719546" y="3410878"/>
                <a:ext cx="7365" cy="230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95" extrusionOk="0">
                    <a:moveTo>
                      <a:pt x="84" y="1"/>
                    </a:moveTo>
                    <a:cubicBezTo>
                      <a:pt x="74" y="1"/>
                      <a:pt x="53" y="12"/>
                      <a:pt x="53" y="32"/>
                    </a:cubicBezTo>
                    <a:cubicBezTo>
                      <a:pt x="11" y="136"/>
                      <a:pt x="1" y="250"/>
                      <a:pt x="11" y="364"/>
                    </a:cubicBezTo>
                    <a:cubicBezTo>
                      <a:pt x="11" y="353"/>
                      <a:pt x="21" y="353"/>
                      <a:pt x="21" y="353"/>
                    </a:cubicBezTo>
                    <a:lnTo>
                      <a:pt x="21" y="385"/>
                    </a:lnTo>
                    <a:cubicBezTo>
                      <a:pt x="32" y="395"/>
                      <a:pt x="42" y="395"/>
                      <a:pt x="53" y="395"/>
                    </a:cubicBezTo>
                    <a:cubicBezTo>
                      <a:pt x="74" y="385"/>
                      <a:pt x="84" y="364"/>
                      <a:pt x="84" y="353"/>
                    </a:cubicBezTo>
                    <a:cubicBezTo>
                      <a:pt x="63" y="250"/>
                      <a:pt x="84" y="146"/>
                      <a:pt x="115" y="53"/>
                    </a:cubicBezTo>
                    <a:cubicBezTo>
                      <a:pt x="125" y="32"/>
                      <a:pt x="115" y="12"/>
                      <a:pt x="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608;p54">
                <a:extLst>
                  <a:ext uri="{FF2B5EF4-FFF2-40B4-BE49-F238E27FC236}">
                    <a16:creationId xmlns:a16="http://schemas.microsoft.com/office/drawing/2014/main" id="{309AADD7-0583-441C-929A-8488DE6192BF}"/>
                  </a:ext>
                </a:extLst>
              </p:cNvPr>
              <p:cNvSpPr/>
              <p:nvPr/>
            </p:nvSpPr>
            <p:spPr>
              <a:xfrm>
                <a:off x="3589783" y="3315426"/>
                <a:ext cx="78911" cy="91478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1565" extrusionOk="0">
                    <a:moveTo>
                      <a:pt x="581" y="0"/>
                    </a:moveTo>
                    <a:cubicBezTo>
                      <a:pt x="417" y="0"/>
                      <a:pt x="250" y="72"/>
                      <a:pt x="146" y="202"/>
                    </a:cubicBezTo>
                    <a:cubicBezTo>
                      <a:pt x="1" y="410"/>
                      <a:pt x="22" y="711"/>
                      <a:pt x="198" y="898"/>
                    </a:cubicBezTo>
                    <a:cubicBezTo>
                      <a:pt x="198" y="898"/>
                      <a:pt x="665" y="1343"/>
                      <a:pt x="976" y="1509"/>
                    </a:cubicBezTo>
                    <a:cubicBezTo>
                      <a:pt x="1031" y="1537"/>
                      <a:pt x="1096" y="1565"/>
                      <a:pt x="1158" y="1565"/>
                    </a:cubicBezTo>
                    <a:cubicBezTo>
                      <a:pt x="1188" y="1565"/>
                      <a:pt x="1218" y="1558"/>
                      <a:pt x="1246" y="1541"/>
                    </a:cubicBezTo>
                    <a:cubicBezTo>
                      <a:pt x="1308" y="1489"/>
                      <a:pt x="1329" y="1406"/>
                      <a:pt x="1329" y="1323"/>
                    </a:cubicBezTo>
                    <a:cubicBezTo>
                      <a:pt x="1349" y="1022"/>
                      <a:pt x="1287" y="711"/>
                      <a:pt x="1153" y="441"/>
                    </a:cubicBezTo>
                    <a:cubicBezTo>
                      <a:pt x="1080" y="285"/>
                      <a:pt x="976" y="140"/>
                      <a:pt x="821" y="57"/>
                    </a:cubicBezTo>
                    <a:cubicBezTo>
                      <a:pt x="747" y="19"/>
                      <a:pt x="665" y="0"/>
                      <a:pt x="5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609;p54">
                <a:extLst>
                  <a:ext uri="{FF2B5EF4-FFF2-40B4-BE49-F238E27FC236}">
                    <a16:creationId xmlns:a16="http://schemas.microsoft.com/office/drawing/2014/main" id="{9A2980FF-63E7-42C9-A0F6-389B5857FEC4}"/>
                  </a:ext>
                </a:extLst>
              </p:cNvPr>
              <p:cNvSpPr/>
              <p:nvPr/>
            </p:nvSpPr>
            <p:spPr>
              <a:xfrm>
                <a:off x="3649579" y="3345880"/>
                <a:ext cx="20634" cy="43839"/>
              </a:xfrm>
              <a:custGeom>
                <a:avLst/>
                <a:gdLst/>
                <a:ahLst/>
                <a:cxnLst/>
                <a:rect l="l" t="t" r="r" b="b"/>
                <a:pathLst>
                  <a:path w="353" h="750" extrusionOk="0">
                    <a:moveTo>
                      <a:pt x="53" y="1"/>
                    </a:moveTo>
                    <a:cubicBezTo>
                      <a:pt x="28" y="1"/>
                      <a:pt x="0" y="25"/>
                      <a:pt x="15" y="55"/>
                    </a:cubicBezTo>
                    <a:cubicBezTo>
                      <a:pt x="160" y="241"/>
                      <a:pt x="254" y="470"/>
                      <a:pt x="275" y="719"/>
                    </a:cubicBezTo>
                    <a:cubicBezTo>
                      <a:pt x="280" y="739"/>
                      <a:pt x="301" y="750"/>
                      <a:pt x="319" y="750"/>
                    </a:cubicBezTo>
                    <a:cubicBezTo>
                      <a:pt x="337" y="750"/>
                      <a:pt x="353" y="739"/>
                      <a:pt x="347" y="719"/>
                    </a:cubicBezTo>
                    <a:cubicBezTo>
                      <a:pt x="316" y="460"/>
                      <a:pt x="223" y="221"/>
                      <a:pt x="77" y="13"/>
                    </a:cubicBezTo>
                    <a:cubicBezTo>
                      <a:pt x="72" y="5"/>
                      <a:pt x="62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610;p54">
                <a:extLst>
                  <a:ext uri="{FF2B5EF4-FFF2-40B4-BE49-F238E27FC236}">
                    <a16:creationId xmlns:a16="http://schemas.microsoft.com/office/drawing/2014/main" id="{87482097-E277-40E4-88B6-8132B6BFF64F}"/>
                  </a:ext>
                </a:extLst>
              </p:cNvPr>
              <p:cNvSpPr/>
              <p:nvPr/>
            </p:nvSpPr>
            <p:spPr>
              <a:xfrm>
                <a:off x="3583996" y="3343483"/>
                <a:ext cx="66928" cy="59680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1" extrusionOk="0">
                    <a:moveTo>
                      <a:pt x="44" y="1"/>
                    </a:moveTo>
                    <a:cubicBezTo>
                      <a:pt x="21" y="1"/>
                      <a:pt x="0" y="19"/>
                      <a:pt x="7" y="44"/>
                    </a:cubicBezTo>
                    <a:cubicBezTo>
                      <a:pt x="183" y="511"/>
                      <a:pt x="598" y="884"/>
                      <a:pt x="1086" y="1019"/>
                    </a:cubicBezTo>
                    <a:cubicBezTo>
                      <a:pt x="1088" y="1020"/>
                      <a:pt x="1091" y="1020"/>
                      <a:pt x="1093" y="1020"/>
                    </a:cubicBezTo>
                    <a:cubicBezTo>
                      <a:pt x="1130" y="1020"/>
                      <a:pt x="1145" y="956"/>
                      <a:pt x="1096" y="946"/>
                    </a:cubicBezTo>
                    <a:cubicBezTo>
                      <a:pt x="639" y="822"/>
                      <a:pt x="245" y="469"/>
                      <a:pt x="79" y="23"/>
                    </a:cubicBezTo>
                    <a:cubicBezTo>
                      <a:pt x="71" y="8"/>
                      <a:pt x="57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611;p54">
                <a:extLst>
                  <a:ext uri="{FF2B5EF4-FFF2-40B4-BE49-F238E27FC236}">
                    <a16:creationId xmlns:a16="http://schemas.microsoft.com/office/drawing/2014/main" id="{BD97AB3C-7C95-4BA7-8DF7-52E40D085E69}"/>
                  </a:ext>
                </a:extLst>
              </p:cNvPr>
              <p:cNvSpPr/>
              <p:nvPr/>
            </p:nvSpPr>
            <p:spPr>
              <a:xfrm>
                <a:off x="3643149" y="3384341"/>
                <a:ext cx="45593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780" h="953" extrusionOk="0">
                    <a:moveTo>
                      <a:pt x="318" y="1"/>
                    </a:moveTo>
                    <a:cubicBezTo>
                      <a:pt x="298" y="1"/>
                      <a:pt x="279" y="3"/>
                      <a:pt x="260" y="9"/>
                    </a:cubicBezTo>
                    <a:cubicBezTo>
                      <a:pt x="136" y="40"/>
                      <a:pt x="74" y="154"/>
                      <a:pt x="42" y="268"/>
                    </a:cubicBezTo>
                    <a:cubicBezTo>
                      <a:pt x="1" y="403"/>
                      <a:pt x="1" y="538"/>
                      <a:pt x="32" y="673"/>
                    </a:cubicBezTo>
                    <a:cubicBezTo>
                      <a:pt x="21" y="683"/>
                      <a:pt x="21" y="694"/>
                      <a:pt x="21" y="704"/>
                    </a:cubicBezTo>
                    <a:cubicBezTo>
                      <a:pt x="21" y="756"/>
                      <a:pt x="11" y="807"/>
                      <a:pt x="32" y="860"/>
                    </a:cubicBezTo>
                    <a:cubicBezTo>
                      <a:pt x="42" y="911"/>
                      <a:pt x="94" y="953"/>
                      <a:pt x="146" y="953"/>
                    </a:cubicBezTo>
                    <a:cubicBezTo>
                      <a:pt x="187" y="953"/>
                      <a:pt x="229" y="922"/>
                      <a:pt x="229" y="880"/>
                    </a:cubicBezTo>
                    <a:cubicBezTo>
                      <a:pt x="246" y="915"/>
                      <a:pt x="277" y="935"/>
                      <a:pt x="311" y="935"/>
                    </a:cubicBezTo>
                    <a:cubicBezTo>
                      <a:pt x="318" y="935"/>
                      <a:pt x="325" y="934"/>
                      <a:pt x="333" y="932"/>
                    </a:cubicBezTo>
                    <a:cubicBezTo>
                      <a:pt x="374" y="911"/>
                      <a:pt x="406" y="870"/>
                      <a:pt x="406" y="828"/>
                    </a:cubicBezTo>
                    <a:cubicBezTo>
                      <a:pt x="416" y="870"/>
                      <a:pt x="457" y="901"/>
                      <a:pt x="499" y="901"/>
                    </a:cubicBezTo>
                    <a:cubicBezTo>
                      <a:pt x="540" y="890"/>
                      <a:pt x="572" y="849"/>
                      <a:pt x="572" y="807"/>
                    </a:cubicBezTo>
                    <a:cubicBezTo>
                      <a:pt x="585" y="828"/>
                      <a:pt x="607" y="839"/>
                      <a:pt x="632" y="839"/>
                    </a:cubicBezTo>
                    <a:cubicBezTo>
                      <a:pt x="646" y="839"/>
                      <a:pt x="661" y="836"/>
                      <a:pt x="675" y="828"/>
                    </a:cubicBezTo>
                    <a:cubicBezTo>
                      <a:pt x="717" y="807"/>
                      <a:pt x="727" y="756"/>
                      <a:pt x="738" y="714"/>
                    </a:cubicBezTo>
                    <a:cubicBezTo>
                      <a:pt x="779" y="507"/>
                      <a:pt x="706" y="279"/>
                      <a:pt x="561" y="134"/>
                    </a:cubicBezTo>
                    <a:cubicBezTo>
                      <a:pt x="502" y="57"/>
                      <a:pt x="407" y="1"/>
                      <a:pt x="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612;p54">
                <a:extLst>
                  <a:ext uri="{FF2B5EF4-FFF2-40B4-BE49-F238E27FC236}">
                    <a16:creationId xmlns:a16="http://schemas.microsoft.com/office/drawing/2014/main" id="{F4855C15-70DA-4E7E-84FA-7A00E73F7938}"/>
                  </a:ext>
                </a:extLst>
              </p:cNvPr>
              <p:cNvSpPr/>
              <p:nvPr/>
            </p:nvSpPr>
            <p:spPr>
              <a:xfrm>
                <a:off x="3654723" y="3435779"/>
                <a:ext cx="3683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63" h="63" extrusionOk="0">
                    <a:moveTo>
                      <a:pt x="31" y="0"/>
                    </a:moveTo>
                    <a:cubicBezTo>
                      <a:pt x="31" y="21"/>
                      <a:pt x="21" y="42"/>
                      <a:pt x="0" y="52"/>
                    </a:cubicBezTo>
                    <a:cubicBezTo>
                      <a:pt x="10" y="63"/>
                      <a:pt x="21" y="63"/>
                      <a:pt x="31" y="63"/>
                    </a:cubicBezTo>
                    <a:cubicBezTo>
                      <a:pt x="42" y="63"/>
                      <a:pt x="52" y="52"/>
                      <a:pt x="62" y="42"/>
                    </a:cubicBezTo>
                    <a:cubicBezTo>
                      <a:pt x="52" y="31"/>
                      <a:pt x="42" y="21"/>
                      <a:pt x="31" y="0"/>
                    </a:cubicBez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613;p54">
                <a:extLst>
                  <a:ext uri="{FF2B5EF4-FFF2-40B4-BE49-F238E27FC236}">
                    <a16:creationId xmlns:a16="http://schemas.microsoft.com/office/drawing/2014/main" id="{AE593B2E-D577-445B-A3DB-4EE4D6988DAD}"/>
                  </a:ext>
                </a:extLst>
              </p:cNvPr>
              <p:cNvSpPr/>
              <p:nvPr/>
            </p:nvSpPr>
            <p:spPr>
              <a:xfrm>
                <a:off x="3654080" y="3411521"/>
                <a:ext cx="6138" cy="2729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467" extrusionOk="0">
                    <a:moveTo>
                      <a:pt x="42" y="1"/>
                    </a:moveTo>
                    <a:cubicBezTo>
                      <a:pt x="21" y="1"/>
                      <a:pt x="0" y="21"/>
                      <a:pt x="0" y="42"/>
                    </a:cubicBezTo>
                    <a:cubicBezTo>
                      <a:pt x="32" y="166"/>
                      <a:pt x="32" y="301"/>
                      <a:pt x="0" y="436"/>
                    </a:cubicBezTo>
                    <a:cubicBezTo>
                      <a:pt x="0" y="446"/>
                      <a:pt x="0" y="457"/>
                      <a:pt x="11" y="467"/>
                    </a:cubicBezTo>
                    <a:cubicBezTo>
                      <a:pt x="32" y="457"/>
                      <a:pt x="42" y="436"/>
                      <a:pt x="42" y="415"/>
                    </a:cubicBezTo>
                    <a:cubicBezTo>
                      <a:pt x="53" y="436"/>
                      <a:pt x="63" y="446"/>
                      <a:pt x="73" y="457"/>
                    </a:cubicBezTo>
                    <a:lnTo>
                      <a:pt x="73" y="446"/>
                    </a:lnTo>
                    <a:cubicBezTo>
                      <a:pt x="104" y="312"/>
                      <a:pt x="104" y="166"/>
                      <a:pt x="73" y="21"/>
                    </a:cubicBezTo>
                    <a:cubicBezTo>
                      <a:pt x="73" y="10"/>
                      <a:pt x="53" y="1"/>
                      <a:pt x="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614;p54">
                <a:extLst>
                  <a:ext uri="{FF2B5EF4-FFF2-40B4-BE49-F238E27FC236}">
                    <a16:creationId xmlns:a16="http://schemas.microsoft.com/office/drawing/2014/main" id="{CCBA0BF3-10FF-4F66-8F3B-4A521BDB3764}"/>
                  </a:ext>
                </a:extLst>
              </p:cNvPr>
              <p:cNvSpPr/>
              <p:nvPr/>
            </p:nvSpPr>
            <p:spPr>
              <a:xfrm>
                <a:off x="3665595" y="3432739"/>
                <a:ext cx="2513" cy="3683"/>
              </a:xfrm>
              <a:custGeom>
                <a:avLst/>
                <a:gdLst/>
                <a:ahLst/>
                <a:cxnLst/>
                <a:rect l="l" t="t" r="r" b="b"/>
                <a:pathLst>
                  <a:path w="43" h="63" extrusionOk="0">
                    <a:moveTo>
                      <a:pt x="22" y="0"/>
                    </a:moveTo>
                    <a:cubicBezTo>
                      <a:pt x="22" y="21"/>
                      <a:pt x="11" y="42"/>
                      <a:pt x="1" y="62"/>
                    </a:cubicBezTo>
                    <a:lnTo>
                      <a:pt x="11" y="62"/>
                    </a:lnTo>
                    <a:cubicBezTo>
                      <a:pt x="22" y="62"/>
                      <a:pt x="42" y="52"/>
                      <a:pt x="42" y="42"/>
                    </a:cubicBezTo>
                    <a:cubicBezTo>
                      <a:pt x="32" y="32"/>
                      <a:pt x="22" y="11"/>
                      <a:pt x="22" y="0"/>
                    </a:cubicBez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615;p54">
                <a:extLst>
                  <a:ext uri="{FF2B5EF4-FFF2-40B4-BE49-F238E27FC236}">
                    <a16:creationId xmlns:a16="http://schemas.microsoft.com/office/drawing/2014/main" id="{6572F0F9-BA1B-4461-A29F-ACB2D3805CE7}"/>
                  </a:ext>
                </a:extLst>
              </p:cNvPr>
              <p:cNvSpPr/>
              <p:nvPr/>
            </p:nvSpPr>
            <p:spPr>
              <a:xfrm>
                <a:off x="3663783" y="3418185"/>
                <a:ext cx="6138" cy="1823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12" extrusionOk="0">
                    <a:moveTo>
                      <a:pt x="53" y="0"/>
                    </a:moveTo>
                    <a:cubicBezTo>
                      <a:pt x="42" y="0"/>
                      <a:pt x="21" y="11"/>
                      <a:pt x="21" y="32"/>
                    </a:cubicBezTo>
                    <a:cubicBezTo>
                      <a:pt x="32" y="115"/>
                      <a:pt x="21" y="187"/>
                      <a:pt x="11" y="270"/>
                    </a:cubicBezTo>
                    <a:cubicBezTo>
                      <a:pt x="0" y="291"/>
                      <a:pt x="11" y="311"/>
                      <a:pt x="32" y="311"/>
                    </a:cubicBezTo>
                    <a:cubicBezTo>
                      <a:pt x="42" y="291"/>
                      <a:pt x="53" y="270"/>
                      <a:pt x="53" y="249"/>
                    </a:cubicBezTo>
                    <a:cubicBezTo>
                      <a:pt x="53" y="260"/>
                      <a:pt x="63" y="281"/>
                      <a:pt x="73" y="291"/>
                    </a:cubicBezTo>
                    <a:cubicBezTo>
                      <a:pt x="94" y="208"/>
                      <a:pt x="104" y="115"/>
                      <a:pt x="94" y="32"/>
                    </a:cubicBezTo>
                    <a:cubicBezTo>
                      <a:pt x="94" y="11"/>
                      <a:pt x="73" y="0"/>
                      <a:pt x="53" y="0"/>
                    </a:cubicBezTo>
                    <a:close/>
                  </a:path>
                </a:pathLst>
              </a:custGeom>
              <a:solidFill>
                <a:srgbClr val="FF9D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616;p54">
                <a:extLst>
                  <a:ext uri="{FF2B5EF4-FFF2-40B4-BE49-F238E27FC236}">
                    <a16:creationId xmlns:a16="http://schemas.microsoft.com/office/drawing/2014/main" id="{D105D686-B68C-4361-B800-0EE1FEA93D39}"/>
                  </a:ext>
                </a:extLst>
              </p:cNvPr>
              <p:cNvSpPr/>
              <p:nvPr/>
            </p:nvSpPr>
            <p:spPr>
              <a:xfrm>
                <a:off x="3676525" y="3431512"/>
                <a:ext cx="643" cy="701"/>
              </a:xfrm>
              <a:custGeom>
                <a:avLst/>
                <a:gdLst/>
                <a:ahLst/>
                <a:cxnLst/>
                <a:rect l="l" t="t" r="r" b="b"/>
                <a:pathLst>
                  <a:path w="11" h="12" extrusionOk="0">
                    <a:moveTo>
                      <a:pt x="1" y="0"/>
                    </a:moveTo>
                    <a:lnTo>
                      <a:pt x="1" y="11"/>
                    </a:lnTo>
                    <a:lnTo>
                      <a:pt x="11" y="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617;p54">
                <a:extLst>
                  <a:ext uri="{FF2B5EF4-FFF2-40B4-BE49-F238E27FC236}">
                    <a16:creationId xmlns:a16="http://schemas.microsoft.com/office/drawing/2014/main" id="{25768DEE-CE17-4E2E-857B-39D8FC91F0AB}"/>
                  </a:ext>
                </a:extLst>
              </p:cNvPr>
              <p:cNvSpPr/>
              <p:nvPr/>
            </p:nvSpPr>
            <p:spPr>
              <a:xfrm>
                <a:off x="3670446" y="3410878"/>
                <a:ext cx="7365" cy="230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95" extrusionOk="0">
                    <a:moveTo>
                      <a:pt x="32" y="1"/>
                    </a:moveTo>
                    <a:cubicBezTo>
                      <a:pt x="11" y="12"/>
                      <a:pt x="1" y="32"/>
                      <a:pt x="1" y="53"/>
                    </a:cubicBezTo>
                    <a:cubicBezTo>
                      <a:pt x="42" y="146"/>
                      <a:pt x="52" y="250"/>
                      <a:pt x="42" y="353"/>
                    </a:cubicBezTo>
                    <a:cubicBezTo>
                      <a:pt x="42" y="364"/>
                      <a:pt x="42" y="385"/>
                      <a:pt x="63" y="395"/>
                    </a:cubicBezTo>
                    <a:lnTo>
                      <a:pt x="73" y="395"/>
                    </a:lnTo>
                    <a:cubicBezTo>
                      <a:pt x="84" y="395"/>
                      <a:pt x="94" y="395"/>
                      <a:pt x="105" y="385"/>
                    </a:cubicBezTo>
                    <a:lnTo>
                      <a:pt x="105" y="353"/>
                    </a:lnTo>
                    <a:lnTo>
                      <a:pt x="115" y="364"/>
                    </a:lnTo>
                    <a:cubicBezTo>
                      <a:pt x="125" y="250"/>
                      <a:pt x="115" y="136"/>
                      <a:pt x="73" y="32"/>
                    </a:cubicBezTo>
                    <a:cubicBezTo>
                      <a:pt x="63" y="12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" name="Google Shape;4423;p74">
            <a:extLst>
              <a:ext uri="{FF2B5EF4-FFF2-40B4-BE49-F238E27FC236}">
                <a16:creationId xmlns:a16="http://schemas.microsoft.com/office/drawing/2014/main" id="{8D98A278-E5F1-45A6-AB14-297582B54E3B}"/>
              </a:ext>
            </a:extLst>
          </p:cNvPr>
          <p:cNvGrpSpPr/>
          <p:nvPr/>
        </p:nvGrpSpPr>
        <p:grpSpPr>
          <a:xfrm>
            <a:off x="3527900" y="2654729"/>
            <a:ext cx="573969" cy="492791"/>
            <a:chOff x="-1165325" y="1368300"/>
            <a:chExt cx="157550" cy="120525"/>
          </a:xfrm>
          <a:solidFill>
            <a:srgbClr val="ECADA6"/>
          </a:solidFill>
        </p:grpSpPr>
        <p:sp>
          <p:nvSpPr>
            <p:cNvPr id="217" name="Google Shape;4424;p74">
              <a:extLst>
                <a:ext uri="{FF2B5EF4-FFF2-40B4-BE49-F238E27FC236}">
                  <a16:creationId xmlns:a16="http://schemas.microsoft.com/office/drawing/2014/main" id="{A58CB3FA-5217-41AA-B4DE-E694B6F96DBE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425;p74">
              <a:extLst>
                <a:ext uri="{FF2B5EF4-FFF2-40B4-BE49-F238E27FC236}">
                  <a16:creationId xmlns:a16="http://schemas.microsoft.com/office/drawing/2014/main" id="{3D7BD136-3AC1-4209-A403-FA0CF9F33FDC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426;p74">
              <a:extLst>
                <a:ext uri="{FF2B5EF4-FFF2-40B4-BE49-F238E27FC236}">
                  <a16:creationId xmlns:a16="http://schemas.microsoft.com/office/drawing/2014/main" id="{822E65E5-7FB4-4B14-996B-E1187806EBB1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27;p74">
              <a:extLst>
                <a:ext uri="{FF2B5EF4-FFF2-40B4-BE49-F238E27FC236}">
                  <a16:creationId xmlns:a16="http://schemas.microsoft.com/office/drawing/2014/main" id="{ACEEC559-FD17-44D6-B0B9-C133283D055F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428;p74">
              <a:extLst>
                <a:ext uri="{FF2B5EF4-FFF2-40B4-BE49-F238E27FC236}">
                  <a16:creationId xmlns:a16="http://schemas.microsoft.com/office/drawing/2014/main" id="{1CBAE9B1-9CAF-486B-BC48-7ABBD6B9A700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4423;p74">
            <a:extLst>
              <a:ext uri="{FF2B5EF4-FFF2-40B4-BE49-F238E27FC236}">
                <a16:creationId xmlns:a16="http://schemas.microsoft.com/office/drawing/2014/main" id="{B9C8A658-5080-4191-A6FE-720DC6849236}"/>
              </a:ext>
            </a:extLst>
          </p:cNvPr>
          <p:cNvGrpSpPr/>
          <p:nvPr/>
        </p:nvGrpSpPr>
        <p:grpSpPr>
          <a:xfrm>
            <a:off x="4102020" y="2283470"/>
            <a:ext cx="576072" cy="493776"/>
            <a:chOff x="-1165325" y="1368300"/>
            <a:chExt cx="157550" cy="120525"/>
          </a:xfrm>
          <a:solidFill>
            <a:srgbClr val="999999"/>
          </a:solidFill>
        </p:grpSpPr>
        <p:sp>
          <p:nvSpPr>
            <p:cNvPr id="223" name="Google Shape;4424;p74">
              <a:extLst>
                <a:ext uri="{FF2B5EF4-FFF2-40B4-BE49-F238E27FC236}">
                  <a16:creationId xmlns:a16="http://schemas.microsoft.com/office/drawing/2014/main" id="{3B06241D-C910-4B3D-B542-07AABEF279D0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425;p74">
              <a:extLst>
                <a:ext uri="{FF2B5EF4-FFF2-40B4-BE49-F238E27FC236}">
                  <a16:creationId xmlns:a16="http://schemas.microsoft.com/office/drawing/2014/main" id="{78239055-4B8B-487D-9ECC-A49DEC2A7721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426;p74">
              <a:extLst>
                <a:ext uri="{FF2B5EF4-FFF2-40B4-BE49-F238E27FC236}">
                  <a16:creationId xmlns:a16="http://schemas.microsoft.com/office/drawing/2014/main" id="{68384D31-006E-43E8-9AAA-0C5E437CE607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427;p74">
              <a:extLst>
                <a:ext uri="{FF2B5EF4-FFF2-40B4-BE49-F238E27FC236}">
                  <a16:creationId xmlns:a16="http://schemas.microsoft.com/office/drawing/2014/main" id="{C7F76C98-788C-4565-A794-9DF63FA96381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428;p74">
              <a:extLst>
                <a:ext uri="{FF2B5EF4-FFF2-40B4-BE49-F238E27FC236}">
                  <a16:creationId xmlns:a16="http://schemas.microsoft.com/office/drawing/2014/main" id="{D4C48E38-7316-487B-AC3C-C172B767B3FA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4267752"/>
      </p:ext>
    </p:extLst>
  </p:cSld>
  <p:clrMapOvr>
    <a:masterClrMapping/>
  </p:clrMapOvr>
</p:sld>
</file>

<file path=ppt/theme/theme1.xml><?xml version="1.0" encoding="utf-8"?>
<a:theme xmlns:a="http://schemas.openxmlformats.org/drawingml/2006/main" name="US National Pet Day by Slidesgo">
  <a:themeElements>
    <a:clrScheme name="Simple Light">
      <a:dk1>
        <a:srgbClr val="3F3F3F"/>
      </a:dk1>
      <a:lt1>
        <a:srgbClr val="FFFDF9"/>
      </a:lt1>
      <a:dk2>
        <a:srgbClr val="FFE4DD"/>
      </a:dk2>
      <a:lt2>
        <a:srgbClr val="DEEAEC"/>
      </a:lt2>
      <a:accent1>
        <a:srgbClr val="FFD87E"/>
      </a:accent1>
      <a:accent2>
        <a:srgbClr val="F18B7E"/>
      </a:accent2>
      <a:accent3>
        <a:srgbClr val="97B8A5"/>
      </a:accent3>
      <a:accent4>
        <a:srgbClr val="D48053"/>
      </a:accent4>
      <a:accent5>
        <a:srgbClr val="F8DEC3"/>
      </a:accent5>
      <a:accent6>
        <a:srgbClr val="E69F73"/>
      </a:accent6>
      <a:hlink>
        <a:srgbClr val="3F3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S National Pet Day by Slidesgo">
  <a:themeElements>
    <a:clrScheme name="Simple Light">
      <a:dk1>
        <a:srgbClr val="3F3F3F"/>
      </a:dk1>
      <a:lt1>
        <a:srgbClr val="FFFDF9"/>
      </a:lt1>
      <a:dk2>
        <a:srgbClr val="FFE4DD"/>
      </a:dk2>
      <a:lt2>
        <a:srgbClr val="DEEAEC"/>
      </a:lt2>
      <a:accent1>
        <a:srgbClr val="FFD87E"/>
      </a:accent1>
      <a:accent2>
        <a:srgbClr val="F18B7E"/>
      </a:accent2>
      <a:accent3>
        <a:srgbClr val="97B8A5"/>
      </a:accent3>
      <a:accent4>
        <a:srgbClr val="D48053"/>
      </a:accent4>
      <a:accent5>
        <a:srgbClr val="F8DEC3"/>
      </a:accent5>
      <a:accent6>
        <a:srgbClr val="E69F73"/>
      </a:accent6>
      <a:hlink>
        <a:srgbClr val="3F3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224</Words>
  <Application>Microsoft Office PowerPoint</Application>
  <PresentationFormat>On-screen Show (16:9)</PresentationFormat>
  <Paragraphs>113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Lexend</vt:lpstr>
      <vt:lpstr>PT Sans</vt:lpstr>
      <vt:lpstr>Hind Madurai</vt:lpstr>
      <vt:lpstr>Arial</vt:lpstr>
      <vt:lpstr>Roboto Condensed Light</vt:lpstr>
      <vt:lpstr>US National Pet Day by Slidesgo</vt:lpstr>
      <vt:lpstr>1_US National Pet Day by Slidesgo</vt:lpstr>
      <vt:lpstr>Happy Paws</vt:lpstr>
      <vt:lpstr>- Yasmeen Mostafa - Abdelrahman Youssef - Mahmoud Badawy - Kareem Mamdouh</vt:lpstr>
      <vt:lpstr>Table of contents</vt:lpstr>
      <vt:lpstr>Introduction</vt:lpstr>
      <vt:lpstr>Compititors</vt:lpstr>
      <vt:lpstr>Compititors Features</vt:lpstr>
      <vt:lpstr>Survey</vt:lpstr>
      <vt:lpstr>PowerPoint Presentation</vt:lpstr>
      <vt:lpstr>Happy  Paws</vt:lpstr>
      <vt:lpstr>Wishlist</vt:lpstr>
      <vt:lpstr>Services</vt:lpstr>
      <vt:lpstr>Future Features &amp; Services</vt:lpstr>
      <vt:lpstr>Tools &amp; Technologies</vt:lpstr>
      <vt:lpstr>Firebase</vt:lpstr>
      <vt:lpstr>Project Demonstration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Paws</dc:title>
  <cp:lastModifiedBy>Karim Mamdouh</cp:lastModifiedBy>
  <cp:revision>33</cp:revision>
  <dcterms:modified xsi:type="dcterms:W3CDTF">2022-08-05T15:05:13Z</dcterms:modified>
</cp:coreProperties>
</file>