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2" r:id="rId4"/>
    <p:sldId id="289" r:id="rId5"/>
    <p:sldId id="293" r:id="rId6"/>
    <p:sldId id="288" r:id="rId7"/>
    <p:sldId id="265" r:id="rId8"/>
    <p:sldId id="258" r:id="rId9"/>
    <p:sldId id="267" r:id="rId10"/>
    <p:sldId id="259" r:id="rId11"/>
    <p:sldId id="264" r:id="rId12"/>
    <p:sldId id="284" r:id="rId13"/>
    <p:sldId id="261" r:id="rId14"/>
    <p:sldId id="286" r:id="rId15"/>
    <p:sldId id="305" r:id="rId16"/>
    <p:sldId id="270" r:id="rId17"/>
    <p:sldId id="307" r:id="rId18"/>
    <p:sldId id="287" r:id="rId19"/>
    <p:sldId id="285" r:id="rId20"/>
    <p:sldId id="294" r:id="rId21"/>
    <p:sldId id="298" r:id="rId22"/>
    <p:sldId id="297" r:id="rId23"/>
    <p:sldId id="295" r:id="rId24"/>
    <p:sldId id="302" r:id="rId25"/>
    <p:sldId id="303" r:id="rId26"/>
    <p:sldId id="279" r:id="rId27"/>
    <p:sldId id="291" r:id="rId28"/>
    <p:sldId id="273" r:id="rId29"/>
    <p:sldId id="271" r:id="rId30"/>
    <p:sldId id="278" r:id="rId31"/>
    <p:sldId id="300" r:id="rId32"/>
    <p:sldId id="316" r:id="rId33"/>
    <p:sldId id="319" r:id="rId34"/>
    <p:sldId id="309" r:id="rId35"/>
    <p:sldId id="315" r:id="rId36"/>
    <p:sldId id="310" r:id="rId37"/>
    <p:sldId id="311" r:id="rId38"/>
    <p:sldId id="312" r:id="rId39"/>
    <p:sldId id="314" r:id="rId40"/>
    <p:sldId id="313" r:id="rId41"/>
    <p:sldId id="318" r:id="rId42"/>
    <p:sldId id="299" r:id="rId43"/>
    <p:sldId id="320" r:id="rId44"/>
  </p:sldIdLst>
  <p:sldSz cx="12192000" cy="6858000"/>
  <p:notesSz cx="6858000" cy="9144000"/>
  <p:custShowLst>
    <p:custShow name="Custom Show 1" id="0">
      <p:sldLst>
        <p:sld r:id="rId13"/>
      </p:sldLst>
    </p:custShow>
  </p:custShow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E90"/>
    <a:srgbClr val="6A9D64"/>
    <a:srgbClr val="8C96A3"/>
    <a:srgbClr val="D7D280"/>
    <a:srgbClr val="FFFB6B"/>
    <a:srgbClr val="D9E1F3"/>
    <a:srgbClr val="F8941D"/>
    <a:srgbClr val="007BA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86477" autoAdjust="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5595-8DB3-4FB6-927D-3BBD1942A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077AB-28E5-4F7B-97D6-40914F9A4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19C1-A57D-4B9B-A300-0B849C1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82C85-F898-4EFE-B62C-819CD4DE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24E9-1907-4439-ADF0-0437FD10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037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8108-3AAA-4B2D-B6E0-E3A78117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185F6-D432-451D-A95A-2441CE799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2B462-6B82-44EF-AF74-4D16C0AA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1122-7CCD-4B4C-9C41-AE48E6CB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4E737-AECE-46E3-8034-FF02F85A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195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27A4E-9E83-4827-9A3C-15FB19183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35BF6-C9AB-47A0-94B2-84BFAAEEF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2538-375B-4931-B09E-679D16B7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2C8D-0ED2-4C81-AC2B-8A7B492C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B4BDD-6CF7-46DF-AD56-91FB2BDE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27381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369A-E748-4D5A-BA7E-B99C826B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7443-595F-4EBC-8E94-CFB728E0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5DFE-AFAC-44D0-AA0C-71FCE175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69A69-5B23-4107-BAC9-F084AAF9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D69DB-2D74-4DC0-9927-93F94E6C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7522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54FD-94D2-433E-8DA2-6E63E61E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AB666-DCB0-4722-B81F-D7A08FFB7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E46A7-3714-432F-9A4B-BB8481E3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32E4-CE0D-4F3C-AD83-F5A74405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3827E-D192-42B0-9393-52AB39ED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7731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F58D-AECE-4E39-998E-FA3E77AA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4C4C-CDCB-4BBE-A2DB-D4BF5C678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827EE-9259-4DC0-814C-995B18EE9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9B655-C684-4A34-B947-FC3979CC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1FA6-75C6-4CC6-A560-40FC78C9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8662A-3F45-492C-819B-046D385B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33882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8E3D-4492-4BBB-B704-3ABB33CF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ACCD2-44E0-4B11-92EE-5D495CC4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C9D66-154A-4308-A2D1-CEBE0FC2E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BDD74-46E0-495C-AA94-CBA2CE564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64B7CB-C815-4DC7-9662-F66DE5022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FB615-1544-419D-8D35-E08B1C1F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4D4A0-EB28-4578-A4DA-B29E16A58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CF9B2-287B-4453-AB36-2983E4E0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3150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5392-AD42-4536-AA58-9393595A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5E6D7-6E77-4920-9F4B-AE57D2A9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9185D-C6AD-4C80-898D-FCCE4A0C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2AA98-80F3-4EB1-AB06-03BEF6D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42555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1F3AC-656B-44DE-A5B7-11E98F6B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C840C9-D46F-4636-9CBA-B8C8EA8B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F2047-3336-465A-96CF-EFFA2F07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822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D61A-5797-4598-8A85-3001984F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3FB1E-FD90-4685-B885-AD6B3D91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5AF80-2342-440C-80FA-240479537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9E427-2500-4274-BF49-ABFFF903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29AC3-3FC1-4E7E-9468-894B8857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0434F-F0D1-41D9-BC3F-0612CC4D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4177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3F53-5904-4839-8225-8AF9FEFC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E8C62-1CF0-4FDF-B0E4-1E98B6973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3633-1EC2-4F11-8E0D-617517D65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D9256-0598-4248-AFF1-1ACC97D4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FA5E3-DE1A-4539-8AD4-95F60F0B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E2AC9-7C0F-4CCA-BB20-490E7791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8084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F0A1B-9FF6-45D5-995C-13FD5A47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3B746-943D-48A8-964E-A3E54236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D1D3-5FBE-4CE8-84FC-774E3FF27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6F14F-2BFC-4FA3-917D-901B89E6EF32}" type="datetimeFigureOut">
              <a:rPr lang="fr-MA" smtClean="0"/>
              <a:t>17/07/2024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624D-7BFA-4753-9C88-19181BACF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7B37-134E-4305-9DEC-4F5F2EE6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BDF35-2070-4D27-A8E5-3455D7273B40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7531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40.png"/><Relationship Id="rId3" Type="http://schemas.openxmlformats.org/officeDocument/2006/relationships/image" Target="../media/image111.png"/><Relationship Id="rId7" Type="http://schemas.openxmlformats.org/officeDocument/2006/relationships/image" Target="../media/image15.png"/><Relationship Id="rId12" Type="http://schemas.openxmlformats.org/officeDocument/2006/relationships/image" Target="../media/image130.png"/><Relationship Id="rId17" Type="http://schemas.openxmlformats.org/officeDocument/2006/relationships/image" Target="../media/image20.png"/><Relationship Id="rId2" Type="http://schemas.openxmlformats.org/officeDocument/2006/relationships/image" Target="../media/image10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0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image" Target="../media/image110.png"/><Relationship Id="rId4" Type="http://schemas.openxmlformats.org/officeDocument/2006/relationships/image" Target="../media/image121.png"/><Relationship Id="rId9" Type="http://schemas.openxmlformats.org/officeDocument/2006/relationships/image" Target="../media/image17.pn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50.png"/><Relationship Id="rId7" Type="http://schemas.openxmlformats.org/officeDocument/2006/relationships/image" Target="../media/image1.png"/><Relationship Id="rId12" Type="http://schemas.openxmlformats.org/officeDocument/2006/relationships/image" Target="../media/image47.png"/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20.png"/><Relationship Id="rId5" Type="http://schemas.openxmlformats.org/officeDocument/2006/relationships/image" Target="../media/image370.png"/><Relationship Id="rId10" Type="http://schemas.openxmlformats.org/officeDocument/2006/relationships/image" Target="../media/image410.png"/><Relationship Id="rId4" Type="http://schemas.openxmlformats.org/officeDocument/2006/relationships/image" Target="../media/image360.png"/><Relationship Id="rId9" Type="http://schemas.openxmlformats.org/officeDocument/2006/relationships/image" Target="../media/image4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jp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10" Type="http://schemas.openxmlformats.org/officeDocument/2006/relationships/image" Target="../media/image63.png"/><Relationship Id="rId4" Type="http://schemas.openxmlformats.org/officeDocument/2006/relationships/image" Target="../media/image57.jpg"/><Relationship Id="rId9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7956828-17E3-40B6-868A-9963A674DA64}"/>
              </a:ext>
            </a:extLst>
          </p:cNvPr>
          <p:cNvSpPr txBox="1"/>
          <p:nvPr/>
        </p:nvSpPr>
        <p:spPr>
          <a:xfrm>
            <a:off x="2709665" y="5318184"/>
            <a:ext cx="6678706" cy="101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b="1" i="0" dirty="0">
                <a:effectLst/>
                <a:latin typeface="Bahnschrift SemiBold" panose="020B0502040204020203" pitchFamily="34" charset="0"/>
              </a:rPr>
              <a:t>Mme. </a:t>
            </a:r>
            <a:r>
              <a:rPr lang="fr-FR" sz="1400" b="1" i="0" dirty="0" err="1">
                <a:effectLst/>
                <a:latin typeface="Bahnschrift SemiBold" panose="020B0502040204020203" pitchFamily="34" charset="0"/>
              </a:rPr>
              <a:t>Taifi</a:t>
            </a:r>
            <a:r>
              <a:rPr lang="fr-FR" sz="1400" b="1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fr-FR" sz="1400" b="1" i="0" dirty="0" err="1">
                <a:effectLst/>
                <a:latin typeface="Bahnschrift SemiBold" panose="020B0502040204020203" pitchFamily="34" charset="0"/>
              </a:rPr>
              <a:t>Khaddouj</a:t>
            </a:r>
            <a:r>
              <a:rPr lang="fr-FR" sz="1400" b="1" i="0" dirty="0">
                <a:effectLst/>
                <a:latin typeface="Bahnschrift SemiBold" panose="020B0502040204020203" pitchFamily="34" charset="0"/>
              </a:rPr>
              <a:t> </a:t>
            </a:r>
            <a:r>
              <a:rPr lang="fr-FR" sz="1400" b="0" i="0" dirty="0">
                <a:effectLst/>
                <a:latin typeface="Bahnschrift Light" panose="020B0502040204020203" pitchFamily="34" charset="0"/>
              </a:rPr>
              <a:t>: Président</a:t>
            </a:r>
            <a:br>
              <a:rPr lang="fr-FR" sz="1400" dirty="0">
                <a:latin typeface="Bahnschrift Light" panose="020B0502040204020203" pitchFamily="34" charset="0"/>
              </a:rPr>
            </a:br>
            <a:r>
              <a:rPr lang="fr-FR" sz="1400" i="0" dirty="0">
                <a:effectLst/>
                <a:latin typeface="Bahnschrift SemiBold" panose="020B0502040204020203" pitchFamily="34" charset="0"/>
              </a:rPr>
              <a:t>M. Mohammed Ait </a:t>
            </a:r>
            <a:r>
              <a:rPr lang="fr-FR" sz="1400" i="0" dirty="0" err="1">
                <a:effectLst/>
                <a:latin typeface="Bahnschrift SemiBold" panose="020B0502040204020203" pitchFamily="34" charset="0"/>
              </a:rPr>
              <a:t>Oussous</a:t>
            </a:r>
            <a:r>
              <a:rPr lang="fr-FR" sz="1400" b="0" i="0" dirty="0">
                <a:effectLst/>
                <a:latin typeface="Bahnschrift Light" panose="020B0502040204020203" pitchFamily="34" charset="0"/>
              </a:rPr>
              <a:t> : Examinateur</a:t>
            </a:r>
            <a:br>
              <a:rPr lang="fr-FR" sz="1400" dirty="0">
                <a:latin typeface="Bahnschrift Light" panose="020B0502040204020203" pitchFamily="34" charset="0"/>
              </a:rPr>
            </a:br>
            <a:r>
              <a:rPr lang="fr-FR" sz="1400" b="0" i="0" dirty="0">
                <a:effectLst/>
                <a:latin typeface="Bahnschrift SemiBold" panose="020B0502040204020203" pitchFamily="34" charset="0"/>
              </a:rPr>
              <a:t>M. Ait Khouya Youssef </a:t>
            </a:r>
            <a:r>
              <a:rPr lang="fr-FR" sz="1400" b="0" i="0" dirty="0">
                <a:effectLst/>
                <a:latin typeface="Bahnschrift Light" panose="020B0502040204020203" pitchFamily="34" charset="0"/>
              </a:rPr>
              <a:t>: Encadrant</a:t>
            </a:r>
            <a:endParaRPr lang="fr-MA" sz="1400" dirty="0">
              <a:latin typeface="Bahnschrift Light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F5E3F-F525-4C9E-8988-0E485D85B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0298" y="717593"/>
            <a:ext cx="4373376" cy="2387600"/>
          </a:xfrm>
        </p:spPr>
        <p:txBody>
          <a:bodyPr>
            <a:normAutofit/>
          </a:bodyPr>
          <a:lstStyle/>
          <a:p>
            <a:r>
              <a:rPr lang="fr-FR" sz="2800" b="1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La Reconnaissance des émotions par les réseaux de neurones</a:t>
            </a:r>
            <a:endParaRPr lang="fr-MA" sz="2800" b="1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ED277-6262-4873-842E-9612C9914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46" y="351692"/>
            <a:ext cx="2455708" cy="7156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7EAC43-79AE-4124-B66A-6EE5CF05FEB7}"/>
              </a:ext>
            </a:extLst>
          </p:cNvPr>
          <p:cNvSpPr txBox="1"/>
          <p:nvPr/>
        </p:nvSpPr>
        <p:spPr>
          <a:xfrm>
            <a:off x="3001018" y="175640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M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Mémoire de fin d’études pour l’obtention du diplôme de LST</a:t>
            </a:r>
          </a:p>
          <a:p>
            <a:pPr algn="ctr"/>
            <a:r>
              <a:rPr lang="fr-M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Génie Logiciel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0A3B7F-03E9-4B19-B252-69B21552B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16" y="3111879"/>
            <a:ext cx="3434804" cy="11234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588D49-093F-4BA3-BE7C-F28C3C61D0CE}"/>
              </a:ext>
            </a:extLst>
          </p:cNvPr>
          <p:cNvSpPr txBox="1"/>
          <p:nvPr/>
        </p:nvSpPr>
        <p:spPr>
          <a:xfrm>
            <a:off x="-1167754" y="4621159"/>
            <a:ext cx="6096000" cy="115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MA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Réalisé par :</a:t>
            </a:r>
          </a:p>
          <a:p>
            <a:pPr algn="ctr">
              <a:lnSpc>
                <a:spcPct val="150000"/>
              </a:lnSpc>
            </a:pPr>
            <a:r>
              <a:rPr lang="fr-MA" sz="1600" dirty="0">
                <a:latin typeface="Bahnschrift Condensed" panose="020B0502040204020203" pitchFamily="34" charset="0"/>
              </a:rPr>
              <a:t> </a:t>
            </a:r>
            <a:r>
              <a:rPr lang="fr-MA" sz="1600" dirty="0">
                <a:latin typeface="Bahnschrift SemiBold" panose="020B0502040204020203" pitchFamily="34" charset="0"/>
              </a:rPr>
              <a:t>M. Salhi Abdelmounaim </a:t>
            </a:r>
          </a:p>
          <a:p>
            <a:pPr algn="ctr">
              <a:lnSpc>
                <a:spcPct val="150000"/>
              </a:lnSpc>
            </a:pPr>
            <a:r>
              <a:rPr lang="fr-MA" sz="1600" dirty="0">
                <a:latin typeface="Bahnschrift SemiBold" panose="020B0502040204020203" pitchFamily="34" charset="0"/>
              </a:rPr>
              <a:t>M. Sadiki Abdelkarim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A152C1-7CC2-4057-99BF-0825ED861FD9}"/>
              </a:ext>
            </a:extLst>
          </p:cNvPr>
          <p:cNvSpPr txBox="1"/>
          <p:nvPr/>
        </p:nvSpPr>
        <p:spPr>
          <a:xfrm>
            <a:off x="7263756" y="4654987"/>
            <a:ext cx="6212540" cy="996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Encadré par : </a:t>
            </a:r>
          </a:p>
          <a:p>
            <a:pPr algn="ctr">
              <a:lnSpc>
                <a:spcPct val="200000"/>
              </a:lnSpc>
            </a:pPr>
            <a:r>
              <a:rPr lang="fr-FR" sz="1600" dirty="0">
                <a:latin typeface="Bahnschrift SemiBold" panose="020B0502040204020203" pitchFamily="34" charset="0"/>
              </a:rPr>
              <a:t>M. Ait khouya Youssef</a:t>
            </a:r>
            <a:endParaRPr lang="fr-MA" sz="1600" dirty="0">
              <a:latin typeface="Bahnschrift SemiBold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713A7D-94BF-4164-AF50-99C0F31A621E}"/>
              </a:ext>
            </a:extLst>
          </p:cNvPr>
          <p:cNvSpPr txBox="1"/>
          <p:nvPr/>
        </p:nvSpPr>
        <p:spPr>
          <a:xfrm>
            <a:off x="4210318" y="1088151"/>
            <a:ext cx="52519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latin typeface="Bahnschrift SemiLight" panose="020B0502040204020203" pitchFamily="34" charset="0"/>
              </a:rPr>
              <a:t>FACULT</a:t>
            </a:r>
            <a:r>
              <a:rPr lang="fr-MA" sz="1050" dirty="0">
                <a:latin typeface="Bahnschrift SemiLight" panose="020B0502040204020203" pitchFamily="34" charset="0"/>
              </a:rPr>
              <a:t>E DES SCIENCES ET TECHNIQUES D’ERRACHIDIA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B7C63-7E6A-4B41-95C6-62B9AFD8B707}"/>
              </a:ext>
            </a:extLst>
          </p:cNvPr>
          <p:cNvSpPr txBox="1"/>
          <p:nvPr/>
        </p:nvSpPr>
        <p:spPr>
          <a:xfrm>
            <a:off x="3470041" y="6559219"/>
            <a:ext cx="52519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 err="1">
                <a:latin typeface="Bahnschrift SemiLight" panose="020B0502040204020203" pitchFamily="34" charset="0"/>
              </a:rPr>
              <a:t>Année</a:t>
            </a:r>
            <a:r>
              <a:rPr lang="en-US" sz="1050" dirty="0">
                <a:latin typeface="Bahnschrift SemiLight" panose="020B0502040204020203" pitchFamily="34" charset="0"/>
              </a:rPr>
              <a:t> </a:t>
            </a:r>
            <a:r>
              <a:rPr lang="en-US" sz="1050" dirty="0" err="1">
                <a:latin typeface="Bahnschrift SemiLight" panose="020B0502040204020203" pitchFamily="34" charset="0"/>
              </a:rPr>
              <a:t>Universitaire</a:t>
            </a:r>
            <a:r>
              <a:rPr lang="en-US" sz="1050" dirty="0">
                <a:latin typeface="Bahnschrift SemiLight" panose="020B0502040204020203" pitchFamily="34" charset="0"/>
              </a:rPr>
              <a:t> 2023-2024</a:t>
            </a:r>
            <a:endParaRPr lang="fr-MA" sz="1050" dirty="0">
              <a:latin typeface="Bahnschrift SemiLight" panose="020B0502040204020203" pitchFamily="34" charset="0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14A152C1-7CC2-4057-99BF-0825ED861FD9}"/>
              </a:ext>
            </a:extLst>
          </p:cNvPr>
          <p:cNvSpPr txBox="1"/>
          <p:nvPr/>
        </p:nvSpPr>
        <p:spPr>
          <a:xfrm>
            <a:off x="2942748" y="4691503"/>
            <a:ext cx="62125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Soutenu  le  15  juillet 2024 devant le Jury</a:t>
            </a:r>
          </a:p>
          <a:p>
            <a:pPr algn="ctr"/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Composé de :</a:t>
            </a:r>
          </a:p>
          <a:p>
            <a:pPr algn="ctr"/>
            <a:endParaRPr lang="fr-M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55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510B25-5BC2-493E-BF7F-18FBC8B749B7}"/>
              </a:ext>
            </a:extLst>
          </p:cNvPr>
          <p:cNvSpPr txBox="1"/>
          <p:nvPr/>
        </p:nvSpPr>
        <p:spPr>
          <a:xfrm>
            <a:off x="2318496" y="2308324"/>
            <a:ext cx="145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SemiBold SemiConden" panose="020B0502040204020203" pitchFamily="34" charset="0"/>
              </a:rPr>
              <a:t>MAX POOLING</a:t>
            </a:r>
            <a:endParaRPr lang="fr-M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7448E-616C-423F-AEEE-05F281C3EA08}"/>
              </a:ext>
            </a:extLst>
          </p:cNvPr>
          <p:cNvSpPr txBox="1"/>
          <p:nvPr/>
        </p:nvSpPr>
        <p:spPr>
          <a:xfrm>
            <a:off x="8414497" y="2308324"/>
            <a:ext cx="145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SemiBold SemiConden" panose="020B0502040204020203" pitchFamily="34" charset="0"/>
              </a:rPr>
              <a:t>AVG POOLING</a:t>
            </a:r>
            <a:endParaRPr lang="fr-M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62342D-5709-4EEB-AC6E-28AB550F7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657" y="3649771"/>
            <a:ext cx="2918684" cy="1218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B79A5-B0DD-4B02-9431-F5999B3A2C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16" y="3649771"/>
            <a:ext cx="3285567" cy="11629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7F4961-8D4A-4AFC-AF29-12E6CC9A13F6}"/>
              </a:ext>
            </a:extLst>
          </p:cNvPr>
          <p:cNvSpPr/>
          <p:nvPr/>
        </p:nvSpPr>
        <p:spPr>
          <a:xfrm>
            <a:off x="1405385" y="1972235"/>
            <a:ext cx="3285400" cy="33922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A7ED6F-1CC7-46AC-9628-717B4D6A9078}"/>
              </a:ext>
            </a:extLst>
          </p:cNvPr>
          <p:cNvSpPr txBox="1"/>
          <p:nvPr/>
        </p:nvSpPr>
        <p:spPr>
          <a:xfrm>
            <a:off x="812747" y="413157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Architecture &gt; </a:t>
            </a:r>
            <a:r>
              <a:rPr lang="en-US" dirty="0">
                <a:latin typeface="Bahnschrift Light" panose="020B0502040204020203" pitchFamily="34" charset="0"/>
              </a:rPr>
              <a:t>Pooling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69F22A-BBE9-4BDC-8881-89196D4AF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A95F09-2ADF-4AB5-BAAF-EC32673B1406}"/>
              </a:ext>
            </a:extLst>
          </p:cNvPr>
          <p:cNvSpPr txBox="1"/>
          <p:nvPr/>
        </p:nvSpPr>
        <p:spPr>
          <a:xfrm>
            <a:off x="10694894" y="6069106"/>
            <a:ext cx="2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9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D1BA29-95FD-42BD-950A-BD313E487543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EE8E4B-32A6-4CC5-A4E9-645D304D0201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90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E5F86-9D9F-4ACB-AE9C-9557F793B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20" y="2086825"/>
            <a:ext cx="6086160" cy="2909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3201F-AE5F-4978-8009-261562AAB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E85C6-4669-4BCC-8DB0-2979A8754D93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10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ACC89-AFB9-493C-B743-02DF5ACD1EB8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9A7EAF-81AA-45D5-8D11-94B7C36853B6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4202A0-EE69-4BEA-8903-D8133488991F}"/>
              </a:ext>
            </a:extLst>
          </p:cNvPr>
          <p:cNvSpPr txBox="1"/>
          <p:nvPr/>
        </p:nvSpPr>
        <p:spPr>
          <a:xfrm>
            <a:off x="812747" y="413157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Architecture &gt; </a:t>
            </a:r>
            <a:r>
              <a:rPr lang="en-US" dirty="0" err="1">
                <a:latin typeface="Bahnschrift Light" panose="020B0502040204020203" pitchFamily="34" charset="0"/>
              </a:rPr>
              <a:t>Couche</a:t>
            </a:r>
            <a:r>
              <a:rPr lang="en-US" dirty="0">
                <a:latin typeface="Bahnschrift Light" panose="020B0502040204020203" pitchFamily="34" charset="0"/>
              </a:rPr>
              <a:t> Flatten</a:t>
            </a:r>
            <a:endParaRPr lang="fr-MA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962F3D4-1522-4DE5-9736-EFF0CD001015}"/>
              </a:ext>
            </a:extLst>
          </p:cNvPr>
          <p:cNvSpPr/>
          <p:nvPr/>
        </p:nvSpPr>
        <p:spPr>
          <a:xfrm>
            <a:off x="5343519" y="2038217"/>
            <a:ext cx="1904301" cy="190430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E66FC6-6D3F-4EEA-B8A3-1C7E8AC10028}"/>
              </a:ext>
            </a:extLst>
          </p:cNvPr>
          <p:cNvCxnSpPr>
            <a:cxnSpLocks/>
          </p:cNvCxnSpPr>
          <p:nvPr/>
        </p:nvCxnSpPr>
        <p:spPr>
          <a:xfrm>
            <a:off x="6295669" y="2038217"/>
            <a:ext cx="0" cy="1910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9AD091-71E9-4AC1-AC79-495E528DC798}"/>
              </a:ext>
            </a:extLst>
          </p:cNvPr>
          <p:cNvCxnSpPr>
            <a:cxnSpLocks/>
          </p:cNvCxnSpPr>
          <p:nvPr/>
        </p:nvCxnSpPr>
        <p:spPr>
          <a:xfrm>
            <a:off x="3142164" y="1960620"/>
            <a:ext cx="2201355" cy="868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489217-312B-41FB-921F-D92C0EBDF670}"/>
              </a:ext>
            </a:extLst>
          </p:cNvPr>
          <p:cNvCxnSpPr>
            <a:cxnSpLocks/>
          </p:cNvCxnSpPr>
          <p:nvPr/>
        </p:nvCxnSpPr>
        <p:spPr>
          <a:xfrm flipV="1">
            <a:off x="3085483" y="3143467"/>
            <a:ext cx="2258036" cy="65434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2BB9D7-F98C-4368-A1A8-4D03939CE86B}"/>
                  </a:ext>
                </a:extLst>
              </p:cNvPr>
              <p:cNvSpPr txBox="1"/>
              <p:nvPr/>
            </p:nvSpPr>
            <p:spPr>
              <a:xfrm>
                <a:off x="3991172" y="1960620"/>
                <a:ext cx="50334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/>
                      </m:sSup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2BB9D7-F98C-4368-A1A8-4D03939CE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172" y="1960620"/>
                <a:ext cx="503340" cy="392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2187D7-4DD0-46EA-83DD-87230E61563D}"/>
                  </a:ext>
                </a:extLst>
              </p:cNvPr>
              <p:cNvSpPr txBox="1"/>
              <p:nvPr/>
            </p:nvSpPr>
            <p:spPr>
              <a:xfrm>
                <a:off x="2638825" y="1645977"/>
                <a:ext cx="503340" cy="395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/>
                          </m:sSup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2187D7-4DD0-46EA-83DD-87230E615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25" y="1645977"/>
                <a:ext cx="503340" cy="395236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F35943-B70A-44C4-9D56-13F6E7F5A256}"/>
                  </a:ext>
                </a:extLst>
              </p:cNvPr>
              <p:cNvSpPr txBox="1"/>
              <p:nvPr/>
            </p:nvSpPr>
            <p:spPr>
              <a:xfrm>
                <a:off x="2610484" y="3613142"/>
                <a:ext cx="503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F35943-B70A-44C4-9D56-13F6E7F5A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84" y="3613142"/>
                <a:ext cx="5033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915579-2CC8-4B26-9A43-3405984419CC}"/>
                  </a:ext>
                </a:extLst>
              </p:cNvPr>
              <p:cNvSpPr txBox="1"/>
              <p:nvPr/>
            </p:nvSpPr>
            <p:spPr>
              <a:xfrm>
                <a:off x="6592458" y="2652550"/>
                <a:ext cx="2852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MA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915579-2CC8-4B26-9A43-340598441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458" y="2652550"/>
                <a:ext cx="285223" cy="553998"/>
              </a:xfrm>
              <a:prstGeom prst="rect">
                <a:avLst/>
              </a:prstGeom>
              <a:blipFill>
                <a:blip r:embed="rId5"/>
                <a:stretch>
                  <a:fillRect r="-46809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9ADC92-195E-436D-8189-D14590680935}"/>
                  </a:ext>
                </a:extLst>
              </p:cNvPr>
              <p:cNvSpPr txBox="1"/>
              <p:nvPr/>
            </p:nvSpPr>
            <p:spPr>
              <a:xfrm>
                <a:off x="5719641" y="2652550"/>
                <a:ext cx="28522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MA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9ADC92-195E-436D-8189-D14590680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41" y="2652550"/>
                <a:ext cx="285223" cy="553998"/>
              </a:xfrm>
              <a:prstGeom prst="rect">
                <a:avLst/>
              </a:prstGeom>
              <a:blipFill>
                <a:blip r:embed="rId6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08D999-F25F-41F6-AE11-C0CBECAFB629}"/>
              </a:ext>
            </a:extLst>
          </p:cNvPr>
          <p:cNvCxnSpPr>
            <a:stCxn id="2" idx="6"/>
          </p:cNvCxnSpPr>
          <p:nvPr/>
        </p:nvCxnSpPr>
        <p:spPr>
          <a:xfrm flipV="1">
            <a:off x="7247820" y="2990367"/>
            <a:ext cx="210423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320972-7DAE-429A-B7F1-347113926125}"/>
                  </a:ext>
                </a:extLst>
              </p:cNvPr>
              <p:cNvSpPr txBox="1"/>
              <p:nvPr/>
            </p:nvSpPr>
            <p:spPr>
              <a:xfrm>
                <a:off x="442580" y="4419790"/>
                <a:ext cx="6664163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320972-7DAE-429A-B7F1-347113926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0" y="4419790"/>
                <a:ext cx="6664163" cy="75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7B10C4-C196-479F-A721-56B01F937FB2}"/>
                  </a:ext>
                </a:extLst>
              </p:cNvPr>
              <p:cNvSpPr txBox="1"/>
              <p:nvPr/>
            </p:nvSpPr>
            <p:spPr>
              <a:xfrm>
                <a:off x="3949736" y="3549525"/>
                <a:ext cx="50334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/>
                      </m:sSup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7B10C4-C196-479F-A721-56B01F937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736" y="3549525"/>
                <a:ext cx="503340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EAFE0A-2F8B-4EF2-A265-9266AC662687}"/>
                  </a:ext>
                </a:extLst>
              </p:cNvPr>
              <p:cNvSpPr txBox="1"/>
              <p:nvPr/>
            </p:nvSpPr>
            <p:spPr>
              <a:xfrm>
                <a:off x="6177834" y="1278146"/>
                <a:ext cx="32323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MA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EAFE0A-2F8B-4EF2-A265-9266AC662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834" y="1278146"/>
                <a:ext cx="32323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155486-41EC-4B21-817D-4EDD52E8C070}"/>
                  </a:ext>
                </a:extLst>
              </p:cNvPr>
              <p:cNvSpPr txBox="1"/>
              <p:nvPr/>
            </p:nvSpPr>
            <p:spPr>
              <a:xfrm>
                <a:off x="2944532" y="5560389"/>
                <a:ext cx="10294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MA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155486-41EC-4B21-817D-4EDD52E8C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532" y="5560389"/>
                <a:ext cx="1029448" cy="307777"/>
              </a:xfrm>
              <a:prstGeom prst="rect">
                <a:avLst/>
              </a:prstGeom>
              <a:blipFill>
                <a:blip r:embed="rId10"/>
                <a:stretch>
                  <a:fillRect l="-2959" t="-1961" r="-8284" b="-33333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2EFF4-5E4F-47E0-8B0C-AD041D7FB7EB}"/>
                  </a:ext>
                </a:extLst>
              </p:cNvPr>
              <p:cNvSpPr txBox="1"/>
              <p:nvPr/>
            </p:nvSpPr>
            <p:spPr>
              <a:xfrm>
                <a:off x="6829720" y="4600422"/>
                <a:ext cx="5540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dirty="0">
                  <a:latin typeface="Arial Black" panose="020B0A04020102020204" pitchFamily="34" charset="0"/>
                </a:endParaRPr>
              </a:p>
              <a:p>
                <a:endParaRPr lang="fr-FR" b="0" dirty="0"/>
              </a:p>
              <a:p>
                <a:endParaRPr lang="fr-M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2EFF4-5E4F-47E0-8B0C-AD041D7F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720" y="4600422"/>
                <a:ext cx="554051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4AFA579-5162-4796-B80A-1320F2F27FAF}"/>
              </a:ext>
            </a:extLst>
          </p:cNvPr>
          <p:cNvSpPr txBox="1"/>
          <p:nvPr/>
        </p:nvSpPr>
        <p:spPr>
          <a:xfrm>
            <a:off x="7266325" y="4600422"/>
            <a:ext cx="22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d’activation</a:t>
            </a:r>
            <a:endParaRPr lang="fr-M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40A022-431E-4EDA-933C-FE098A748740}"/>
                  </a:ext>
                </a:extLst>
              </p:cNvPr>
              <p:cNvSpPr txBox="1"/>
              <p:nvPr/>
            </p:nvSpPr>
            <p:spPr>
              <a:xfrm>
                <a:off x="6829719" y="5025730"/>
                <a:ext cx="5540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dirty="0">
                  <a:latin typeface="Arial Black" panose="020B0A04020102020204" pitchFamily="34" charset="0"/>
                </a:endParaRPr>
              </a:p>
              <a:p>
                <a:endParaRPr lang="fr-FR" b="0" dirty="0"/>
              </a:p>
              <a:p>
                <a:endParaRPr lang="fr-M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40A022-431E-4EDA-933C-FE098A748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719" y="5025730"/>
                <a:ext cx="554051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328724-F1CE-41D7-A68A-93FA039E822E}"/>
                  </a:ext>
                </a:extLst>
              </p:cNvPr>
              <p:cNvSpPr txBox="1"/>
              <p:nvPr/>
            </p:nvSpPr>
            <p:spPr>
              <a:xfrm>
                <a:off x="6829718" y="5493253"/>
                <a:ext cx="55405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b="0" dirty="0">
                  <a:latin typeface="Arial Black" panose="020B0A04020102020204" pitchFamily="34" charset="0"/>
                </a:endParaRPr>
              </a:p>
              <a:p>
                <a:endParaRPr lang="fr-FR" b="0" dirty="0"/>
              </a:p>
              <a:p>
                <a:endParaRPr lang="fr-MA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328724-F1CE-41D7-A68A-93FA039E8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718" y="5493253"/>
                <a:ext cx="554051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0CF6114-B721-4D2A-9C8D-8D8C05B01F7C}"/>
              </a:ext>
            </a:extLst>
          </p:cNvPr>
          <p:cNvSpPr txBox="1"/>
          <p:nvPr/>
        </p:nvSpPr>
        <p:spPr>
          <a:xfrm>
            <a:off x="7266325" y="5046837"/>
            <a:ext cx="22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poids</a:t>
            </a:r>
            <a:endParaRPr lang="fr-MA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9910C2-FF43-4741-8FE2-0976E1303573}"/>
              </a:ext>
            </a:extLst>
          </p:cNvPr>
          <p:cNvSpPr txBox="1"/>
          <p:nvPr/>
        </p:nvSpPr>
        <p:spPr>
          <a:xfrm>
            <a:off x="7274714" y="5508592"/>
            <a:ext cx="2205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L’entrée</a:t>
            </a:r>
            <a:endParaRPr lang="fr-MA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6A60A0-FD67-45E0-9866-06BDA59A6C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7A3798-14CA-4C6F-B155-4D81A05763CC}"/>
              </a:ext>
            </a:extLst>
          </p:cNvPr>
          <p:cNvSpPr txBox="1"/>
          <p:nvPr/>
        </p:nvSpPr>
        <p:spPr>
          <a:xfrm>
            <a:off x="812747" y="413157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Architecture &gt; </a:t>
            </a:r>
            <a:r>
              <a:rPr lang="en-US" dirty="0">
                <a:latin typeface="Bahnschrift Light" panose="020B0502040204020203" pitchFamily="34" charset="0"/>
              </a:rPr>
              <a:t>Perceptron</a:t>
            </a:r>
            <a:endParaRPr lang="fr-MA" dirty="0">
              <a:latin typeface="Bahnschrift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298755-143D-4C52-8C93-1AB2E8CAD3C6}"/>
                  </a:ext>
                </a:extLst>
              </p:cNvPr>
              <p:cNvSpPr txBox="1"/>
              <p:nvPr/>
            </p:nvSpPr>
            <p:spPr>
              <a:xfrm>
                <a:off x="8126007" y="2524452"/>
                <a:ext cx="50334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/>
                      </m:sSup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298755-143D-4C52-8C93-1AB2E8CAD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007" y="2524452"/>
                <a:ext cx="503340" cy="3929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06E3AB-4ED9-456A-B455-B55F813EEFC7}"/>
                  </a:ext>
                </a:extLst>
              </p:cNvPr>
              <p:cNvSpPr txBox="1"/>
              <p:nvPr/>
            </p:nvSpPr>
            <p:spPr>
              <a:xfrm>
                <a:off x="5719641" y="1301893"/>
                <a:ext cx="66641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M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F06E3AB-4ED9-456A-B455-B55F813EE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641" y="1301893"/>
                <a:ext cx="6664163" cy="276999"/>
              </a:xfrm>
              <a:prstGeom prst="rect">
                <a:avLst/>
              </a:prstGeom>
              <a:blipFill>
                <a:blip r:embed="rId1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D97992-8AFC-4028-AA21-0CCC39E9E683}"/>
                  </a:ext>
                </a:extLst>
              </p:cNvPr>
              <p:cNvSpPr txBox="1"/>
              <p:nvPr/>
            </p:nvSpPr>
            <p:spPr>
              <a:xfrm>
                <a:off x="5717755" y="1779930"/>
                <a:ext cx="66641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M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D97992-8AFC-4028-AA21-0CCC39E9E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55" y="1779930"/>
                <a:ext cx="6664163" cy="276999"/>
              </a:xfrm>
              <a:prstGeom prst="rect">
                <a:avLst/>
              </a:prstGeom>
              <a:blipFill>
                <a:blip r:embed="rId17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C7FA548-B06E-4C1C-A122-24E2DD9B37D3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11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F56BE-F0C3-4E09-A9A2-1022CA95C9C7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31F57A-96EA-4AA3-8DD1-485770610ED5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1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E6E438-9568-4CD8-AF6F-79F4547A5972}"/>
              </a:ext>
            </a:extLst>
          </p:cNvPr>
          <p:cNvSpPr txBox="1"/>
          <p:nvPr/>
        </p:nvSpPr>
        <p:spPr>
          <a:xfrm>
            <a:off x="4126952" y="1204451"/>
            <a:ext cx="4293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ahnschrift" panose="020B0502040204020203" pitchFamily="34" charset="0"/>
              </a:rPr>
              <a:t>Fonction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d’activation</a:t>
            </a:r>
            <a:endParaRPr lang="en-US" sz="2400" dirty="0">
              <a:latin typeface="Bahnschrift" panose="020B0502040204020203" pitchFamily="34" charset="0"/>
            </a:endParaRPr>
          </a:p>
          <a:p>
            <a:pPr algn="ctr"/>
            <a:endParaRPr lang="fr-MA" sz="2400" dirty="0"/>
          </a:p>
          <a:p>
            <a:pPr algn="ctr"/>
            <a:endParaRPr lang="fr-MA" sz="2400" dirty="0">
              <a:latin typeface="Bahnschrift SemiBold SemiConden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CD8991-D215-482E-9495-22C33CF90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76" y="3490080"/>
            <a:ext cx="1427774" cy="1266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1FAC2A-BEE6-4843-97DC-4D66592ED5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07" y="3555633"/>
            <a:ext cx="1876112" cy="1249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A36F0C-5B12-41D7-9AB0-2B60F4161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494" y="5126019"/>
            <a:ext cx="1059722" cy="136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59D873-17E4-4CB2-938A-E23AC3F62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9" t="13043" r="56574" b="69335"/>
          <a:stretch/>
        </p:blipFill>
        <p:spPr>
          <a:xfrm>
            <a:off x="5654363" y="5054385"/>
            <a:ext cx="1079800" cy="4159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4E65ED-4EF4-4AD3-8C50-798782DD42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63"/>
          <a:stretch/>
        </p:blipFill>
        <p:spPr>
          <a:xfrm>
            <a:off x="8420563" y="5039670"/>
            <a:ext cx="1338938" cy="8613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D4A2B5-B6CC-4F4D-AD42-B632441D5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904" y="3642240"/>
            <a:ext cx="1593775" cy="103152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4D9F250-D247-4019-A9AA-9DCCAE1F0B90}"/>
              </a:ext>
            </a:extLst>
          </p:cNvPr>
          <p:cNvSpPr/>
          <p:nvPr/>
        </p:nvSpPr>
        <p:spPr>
          <a:xfrm>
            <a:off x="2096970" y="3056973"/>
            <a:ext cx="1994770" cy="257803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>
              <a:noFill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1B274-E8C6-4BF3-A49B-72DB1D45B7F4}"/>
              </a:ext>
            </a:extLst>
          </p:cNvPr>
          <p:cNvSpPr txBox="1"/>
          <p:nvPr/>
        </p:nvSpPr>
        <p:spPr>
          <a:xfrm>
            <a:off x="98263" y="24209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hnschrift SemiBold SemiConden" panose="020B0502040204020203" pitchFamily="34" charset="0"/>
              </a:rPr>
              <a:t>RELU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76FDDE-1989-4E7A-9544-2C319F3CB5ED}"/>
              </a:ext>
            </a:extLst>
          </p:cNvPr>
          <p:cNvSpPr txBox="1"/>
          <p:nvPr/>
        </p:nvSpPr>
        <p:spPr>
          <a:xfrm>
            <a:off x="4211158" y="2436189"/>
            <a:ext cx="396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hnschrift SemiBold SemiConden" panose="020B0502040204020203" pitchFamily="34" charset="0"/>
              </a:rPr>
              <a:t>SEGMO</a:t>
            </a:r>
            <a:r>
              <a:rPr lang="fr-MA" sz="1800" dirty="0">
                <a:latin typeface="Bahnschrift SemiBold SemiConden" panose="020B0502040204020203" pitchFamily="34" charset="0"/>
              </a:rPr>
              <a:t>ÏD</a:t>
            </a:r>
            <a:endParaRPr lang="en-US" sz="1800" dirty="0">
              <a:latin typeface="Bahnschrift SemiBold SemiConden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E89B1-6495-4B6C-A9E7-AAA802A65A05}"/>
              </a:ext>
            </a:extLst>
          </p:cNvPr>
          <p:cNvSpPr txBox="1"/>
          <p:nvPr/>
        </p:nvSpPr>
        <p:spPr>
          <a:xfrm>
            <a:off x="7155686" y="2468542"/>
            <a:ext cx="396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Bahnschrift SemiBold SemiConden" panose="020B0502040204020203" pitchFamily="34" charset="0"/>
              </a:rPr>
              <a:t>T</a:t>
            </a:r>
            <a:r>
              <a:rPr lang="fr-MA" dirty="0">
                <a:latin typeface="Bahnschrift SemiBold SemiConden" panose="020B0502040204020203" pitchFamily="34" charset="0"/>
              </a:rPr>
              <a:t>ANH</a:t>
            </a:r>
            <a:endParaRPr lang="en-US" sz="1800" dirty="0">
              <a:latin typeface="Bahnschrift SemiBold SemiConden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6835D-7EFF-4DB5-940B-8B18E663390F}"/>
              </a:ext>
            </a:extLst>
          </p:cNvPr>
          <p:cNvSpPr txBox="1"/>
          <p:nvPr/>
        </p:nvSpPr>
        <p:spPr>
          <a:xfrm>
            <a:off x="812747" y="413157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Architecture &gt; </a:t>
            </a:r>
            <a:r>
              <a:rPr lang="en-US" dirty="0" err="1">
                <a:latin typeface="Bahnschrift" panose="020B0502040204020203" pitchFamily="34" charset="0"/>
              </a:rPr>
              <a:t>Fonction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err="1">
                <a:latin typeface="Bahnschrift" panose="020B0502040204020203" pitchFamily="34" charset="0"/>
              </a:rPr>
              <a:t>d’activation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8B1556-86ED-442F-9860-43E275A552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8139C68-6480-4D53-B01D-D25CD66C6705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12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2A9EEB-3C8A-4385-9358-8F5BCFABC352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C284CB-445C-4A9E-A22D-BF4B227267D0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11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F04541-4CB4-4B61-8AF1-92FB297C5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820D6D-C9ED-4B61-AC33-01A71C07988F}"/>
              </a:ext>
            </a:extLst>
          </p:cNvPr>
          <p:cNvSpPr txBox="1"/>
          <p:nvPr/>
        </p:nvSpPr>
        <p:spPr>
          <a:xfrm>
            <a:off x="812747" y="486051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Couches </a:t>
            </a:r>
            <a:r>
              <a:rPr lang="en-US" dirty="0" err="1">
                <a:latin typeface="Bahnschrift Light" panose="020B0502040204020203" pitchFamily="34" charset="0"/>
              </a:rPr>
              <a:t>entièrements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connectées</a:t>
            </a:r>
            <a:r>
              <a:rPr lang="en-US" dirty="0">
                <a:latin typeface="Bahnschrift Light" panose="020B0502040204020203" pitchFamily="34" charset="0"/>
              </a:rPr>
              <a:t> (FC)</a:t>
            </a:r>
            <a:endParaRPr lang="fr-MA" dirty="0">
              <a:latin typeface="Bahnschrift Light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91CF24-C34A-4226-9672-F23639DC5426}"/>
              </a:ext>
            </a:extLst>
          </p:cNvPr>
          <p:cNvSpPr/>
          <p:nvPr/>
        </p:nvSpPr>
        <p:spPr>
          <a:xfrm>
            <a:off x="3280250" y="2097739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5035A8-D665-4DBB-B6BB-FBC6F3EE1AE6}"/>
              </a:ext>
            </a:extLst>
          </p:cNvPr>
          <p:cNvSpPr/>
          <p:nvPr/>
        </p:nvSpPr>
        <p:spPr>
          <a:xfrm>
            <a:off x="3280253" y="2532440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1CD6D8-AC41-45A0-83DD-DCC2D2EF5F16}"/>
              </a:ext>
            </a:extLst>
          </p:cNvPr>
          <p:cNvSpPr/>
          <p:nvPr/>
        </p:nvSpPr>
        <p:spPr>
          <a:xfrm>
            <a:off x="3252452" y="3628799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B4EA55-486E-4776-B800-825880EEE8CF}"/>
              </a:ext>
            </a:extLst>
          </p:cNvPr>
          <p:cNvSpPr/>
          <p:nvPr/>
        </p:nvSpPr>
        <p:spPr>
          <a:xfrm>
            <a:off x="3252446" y="4063500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67178E-FDF2-4F4A-9A7E-3556057C63AF}"/>
              </a:ext>
            </a:extLst>
          </p:cNvPr>
          <p:cNvSpPr/>
          <p:nvPr/>
        </p:nvSpPr>
        <p:spPr>
          <a:xfrm>
            <a:off x="3252449" y="4498201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DC2286-48F1-4A52-92FC-7BEABC87A098}"/>
              </a:ext>
            </a:extLst>
          </p:cNvPr>
          <p:cNvSpPr/>
          <p:nvPr/>
        </p:nvSpPr>
        <p:spPr>
          <a:xfrm>
            <a:off x="3252449" y="4932902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F2FF6A-DFCB-48F1-9AE3-BB49BD8CC729}"/>
              </a:ext>
            </a:extLst>
          </p:cNvPr>
          <p:cNvSpPr/>
          <p:nvPr/>
        </p:nvSpPr>
        <p:spPr>
          <a:xfrm>
            <a:off x="4831144" y="2375089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F9D574-9C99-4DF6-9424-5AFE1D44541C}"/>
              </a:ext>
            </a:extLst>
          </p:cNvPr>
          <p:cNvSpPr/>
          <p:nvPr/>
        </p:nvSpPr>
        <p:spPr>
          <a:xfrm>
            <a:off x="4831147" y="2809790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0C5CFF-BB00-4E44-A3A7-5FAFD7E7BA1E}"/>
              </a:ext>
            </a:extLst>
          </p:cNvPr>
          <p:cNvSpPr/>
          <p:nvPr/>
        </p:nvSpPr>
        <p:spPr>
          <a:xfrm>
            <a:off x="4831147" y="3244491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C53818-E3F7-4060-957C-C01FC57377DA}"/>
              </a:ext>
            </a:extLst>
          </p:cNvPr>
          <p:cNvSpPr/>
          <p:nvPr/>
        </p:nvSpPr>
        <p:spPr>
          <a:xfrm>
            <a:off x="4831141" y="3956529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F106EA5-F79C-4425-BFFE-6F254D567B98}"/>
              </a:ext>
            </a:extLst>
          </p:cNvPr>
          <p:cNvSpPr/>
          <p:nvPr/>
        </p:nvSpPr>
        <p:spPr>
          <a:xfrm>
            <a:off x="4831144" y="4391230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AC5FB7-1CC7-4BFB-92F3-E6C41E11AB91}"/>
              </a:ext>
            </a:extLst>
          </p:cNvPr>
          <p:cNvSpPr/>
          <p:nvPr/>
        </p:nvSpPr>
        <p:spPr>
          <a:xfrm>
            <a:off x="4831144" y="4825931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6E4D46A-A15B-42D5-9BDA-7A6F67774C1E}"/>
              </a:ext>
            </a:extLst>
          </p:cNvPr>
          <p:cNvSpPr/>
          <p:nvPr/>
        </p:nvSpPr>
        <p:spPr>
          <a:xfrm>
            <a:off x="5942767" y="2375089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298DAE-A0A4-4648-BE57-CA0B21BFEEA6}"/>
              </a:ext>
            </a:extLst>
          </p:cNvPr>
          <p:cNvSpPr/>
          <p:nvPr/>
        </p:nvSpPr>
        <p:spPr>
          <a:xfrm>
            <a:off x="5942770" y="2809790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8A3EBF-5053-4B42-A980-74E0592759E5}"/>
              </a:ext>
            </a:extLst>
          </p:cNvPr>
          <p:cNvSpPr/>
          <p:nvPr/>
        </p:nvSpPr>
        <p:spPr>
          <a:xfrm>
            <a:off x="5942770" y="3244491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52B089-2D9E-49FE-8945-64BA89B45305}"/>
              </a:ext>
            </a:extLst>
          </p:cNvPr>
          <p:cNvSpPr/>
          <p:nvPr/>
        </p:nvSpPr>
        <p:spPr>
          <a:xfrm>
            <a:off x="5942764" y="3956529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0931F88-7F4C-4594-AC19-AD277DC15793}"/>
              </a:ext>
            </a:extLst>
          </p:cNvPr>
          <p:cNvSpPr/>
          <p:nvPr/>
        </p:nvSpPr>
        <p:spPr>
          <a:xfrm>
            <a:off x="5942767" y="4391230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15B975-0E0C-45A0-BE3F-C02762DE685D}"/>
              </a:ext>
            </a:extLst>
          </p:cNvPr>
          <p:cNvSpPr/>
          <p:nvPr/>
        </p:nvSpPr>
        <p:spPr>
          <a:xfrm>
            <a:off x="5942767" y="4825931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19F2C6-0CC9-40D9-A380-55CBE13950AA}"/>
              </a:ext>
            </a:extLst>
          </p:cNvPr>
          <p:cNvCxnSpPr>
            <a:cxnSpLocks/>
          </p:cNvCxnSpPr>
          <p:nvPr/>
        </p:nvCxnSpPr>
        <p:spPr>
          <a:xfrm>
            <a:off x="2472874" y="2236552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A4B1FC-990B-4E99-A87D-3EFB2E5A257A}"/>
              </a:ext>
            </a:extLst>
          </p:cNvPr>
          <p:cNvCxnSpPr>
            <a:cxnSpLocks/>
          </p:cNvCxnSpPr>
          <p:nvPr/>
        </p:nvCxnSpPr>
        <p:spPr>
          <a:xfrm>
            <a:off x="2472874" y="2684788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510A69-23D5-488E-998E-2940A2256934}"/>
              </a:ext>
            </a:extLst>
          </p:cNvPr>
          <p:cNvCxnSpPr>
            <a:cxnSpLocks/>
          </p:cNvCxnSpPr>
          <p:nvPr/>
        </p:nvCxnSpPr>
        <p:spPr>
          <a:xfrm>
            <a:off x="2445073" y="3765548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1F608F9-3C04-4583-8C8C-486E71E4C090}"/>
              </a:ext>
            </a:extLst>
          </p:cNvPr>
          <p:cNvCxnSpPr>
            <a:cxnSpLocks/>
          </p:cNvCxnSpPr>
          <p:nvPr/>
        </p:nvCxnSpPr>
        <p:spPr>
          <a:xfrm>
            <a:off x="2445073" y="4199572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2A83D1-388F-485A-B325-307B5EC8A47F}"/>
              </a:ext>
            </a:extLst>
          </p:cNvPr>
          <p:cNvCxnSpPr>
            <a:cxnSpLocks/>
          </p:cNvCxnSpPr>
          <p:nvPr/>
        </p:nvCxnSpPr>
        <p:spPr>
          <a:xfrm>
            <a:off x="2445073" y="4656772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063904-35CF-4138-AF42-79A77C2B2A58}"/>
              </a:ext>
            </a:extLst>
          </p:cNvPr>
          <p:cNvCxnSpPr>
            <a:cxnSpLocks/>
          </p:cNvCxnSpPr>
          <p:nvPr/>
        </p:nvCxnSpPr>
        <p:spPr>
          <a:xfrm>
            <a:off x="2445073" y="5078113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B2464FF-C7B3-4478-87AE-8DBC4F9EB81F}"/>
              </a:ext>
            </a:extLst>
          </p:cNvPr>
          <p:cNvSpPr txBox="1"/>
          <p:nvPr/>
        </p:nvSpPr>
        <p:spPr>
          <a:xfrm>
            <a:off x="2999024" y="1333126"/>
            <a:ext cx="1257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Couche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flatten</a:t>
            </a:r>
            <a:endParaRPr lang="fr-MA" dirty="0">
              <a:latin typeface="Bahnschrift Light" panose="020B05020402040202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56434C4-1CFF-4177-AFB0-48FBDB4467BA}"/>
              </a:ext>
            </a:extLst>
          </p:cNvPr>
          <p:cNvSpPr/>
          <p:nvPr/>
        </p:nvSpPr>
        <p:spPr>
          <a:xfrm>
            <a:off x="3396062" y="2998177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366B4C-02AD-44DC-A6FB-EC9FB8C940A3}"/>
              </a:ext>
            </a:extLst>
          </p:cNvPr>
          <p:cNvSpPr/>
          <p:nvPr/>
        </p:nvSpPr>
        <p:spPr>
          <a:xfrm>
            <a:off x="3391125" y="3156137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27A7E6B-542E-4E7E-B67D-961B95DB4154}"/>
              </a:ext>
            </a:extLst>
          </p:cNvPr>
          <p:cNvSpPr/>
          <p:nvPr/>
        </p:nvSpPr>
        <p:spPr>
          <a:xfrm>
            <a:off x="3391124" y="331348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BC69EF-1174-4224-BA51-F911BDAF36D9}"/>
              </a:ext>
            </a:extLst>
          </p:cNvPr>
          <p:cNvCxnSpPr>
            <a:stCxn id="9" idx="6"/>
            <a:endCxn id="22" idx="2"/>
          </p:cNvCxnSpPr>
          <p:nvPr/>
        </p:nvCxnSpPr>
        <p:spPr>
          <a:xfrm>
            <a:off x="3557600" y="2236414"/>
            <a:ext cx="1273547" cy="1146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4DDB19-8836-4E2B-A72F-2E03869DFAA7}"/>
              </a:ext>
            </a:extLst>
          </p:cNvPr>
          <p:cNvCxnSpPr>
            <a:stCxn id="10" idx="6"/>
            <a:endCxn id="20" idx="2"/>
          </p:cNvCxnSpPr>
          <p:nvPr/>
        </p:nvCxnSpPr>
        <p:spPr>
          <a:xfrm flipV="1">
            <a:off x="3557603" y="2513764"/>
            <a:ext cx="1273541" cy="157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85998B-B452-4F4A-AA26-DB2E87581CA2}"/>
              </a:ext>
            </a:extLst>
          </p:cNvPr>
          <p:cNvCxnSpPr>
            <a:stCxn id="11" idx="6"/>
            <a:endCxn id="25" idx="2"/>
          </p:cNvCxnSpPr>
          <p:nvPr/>
        </p:nvCxnSpPr>
        <p:spPr>
          <a:xfrm>
            <a:off x="3529802" y="3767474"/>
            <a:ext cx="1301342" cy="119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FE9344-B828-4621-8008-71C2C8654241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3529796" y="2948465"/>
            <a:ext cx="1301351" cy="125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2455DB-43CB-4CC5-9959-B25BC5A330BE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 flipV="1">
            <a:off x="3529799" y="4095204"/>
            <a:ext cx="1301342" cy="54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46CD7F7-86E1-4B5A-A522-CBEA02DA9195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3529799" y="2513764"/>
            <a:ext cx="1301345" cy="2557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2C835C-43E9-4DD0-9335-99CDA33B9A14}"/>
              </a:ext>
            </a:extLst>
          </p:cNvPr>
          <p:cNvCxnSpPr>
            <a:stCxn id="17" idx="6"/>
            <a:endCxn id="24" idx="2"/>
          </p:cNvCxnSpPr>
          <p:nvPr/>
        </p:nvCxnSpPr>
        <p:spPr>
          <a:xfrm>
            <a:off x="3529796" y="4202175"/>
            <a:ext cx="1301348" cy="327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6BB9359-88E7-4B8E-8314-E680817B266A}"/>
              </a:ext>
            </a:extLst>
          </p:cNvPr>
          <p:cNvCxnSpPr>
            <a:stCxn id="20" idx="6"/>
            <a:endCxn id="28" idx="2"/>
          </p:cNvCxnSpPr>
          <p:nvPr/>
        </p:nvCxnSpPr>
        <p:spPr>
          <a:xfrm>
            <a:off x="5108494" y="2513764"/>
            <a:ext cx="834276" cy="86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E63C201-338A-4D0A-80DA-0DF3926DC11F}"/>
              </a:ext>
            </a:extLst>
          </p:cNvPr>
          <p:cNvCxnSpPr>
            <a:stCxn id="22" idx="6"/>
            <a:endCxn id="26" idx="2"/>
          </p:cNvCxnSpPr>
          <p:nvPr/>
        </p:nvCxnSpPr>
        <p:spPr>
          <a:xfrm flipV="1">
            <a:off x="5108497" y="2513764"/>
            <a:ext cx="834270" cy="86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72C85B6-C001-41EE-BE7E-B66E14B4544A}"/>
              </a:ext>
            </a:extLst>
          </p:cNvPr>
          <p:cNvCxnSpPr>
            <a:stCxn id="23" idx="6"/>
            <a:endCxn id="31" idx="2"/>
          </p:cNvCxnSpPr>
          <p:nvPr/>
        </p:nvCxnSpPr>
        <p:spPr>
          <a:xfrm>
            <a:off x="5108491" y="4095204"/>
            <a:ext cx="834276" cy="86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A45668-BE12-47FF-B6A0-BA61268A1DED}"/>
              </a:ext>
            </a:extLst>
          </p:cNvPr>
          <p:cNvCxnSpPr>
            <a:stCxn id="25" idx="6"/>
            <a:endCxn id="29" idx="2"/>
          </p:cNvCxnSpPr>
          <p:nvPr/>
        </p:nvCxnSpPr>
        <p:spPr>
          <a:xfrm flipV="1">
            <a:off x="5108494" y="4095204"/>
            <a:ext cx="834270" cy="86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5B4F25-C2E5-4BE5-90A0-FBBF1340B34C}"/>
              </a:ext>
            </a:extLst>
          </p:cNvPr>
          <p:cNvCxnSpPr>
            <a:stCxn id="24" idx="6"/>
            <a:endCxn id="30" idx="2"/>
          </p:cNvCxnSpPr>
          <p:nvPr/>
        </p:nvCxnSpPr>
        <p:spPr>
          <a:xfrm>
            <a:off x="5108494" y="4529905"/>
            <a:ext cx="834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C21896-AACF-4579-8401-53A9789B1A6C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>
            <a:off x="5108497" y="2948465"/>
            <a:ext cx="834273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18C365-8B48-486D-B71F-759CC34B525C}"/>
              </a:ext>
            </a:extLst>
          </p:cNvPr>
          <p:cNvCxnSpPr>
            <a:stCxn id="23" idx="6"/>
            <a:endCxn id="30" idx="2"/>
          </p:cNvCxnSpPr>
          <p:nvPr/>
        </p:nvCxnSpPr>
        <p:spPr>
          <a:xfrm>
            <a:off x="5108491" y="4095204"/>
            <a:ext cx="834276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35A6C9-097A-4D81-B651-EBEEB474F589}"/>
              </a:ext>
            </a:extLst>
          </p:cNvPr>
          <p:cNvCxnSpPr>
            <a:stCxn id="23" idx="6"/>
            <a:endCxn id="27" idx="2"/>
          </p:cNvCxnSpPr>
          <p:nvPr/>
        </p:nvCxnSpPr>
        <p:spPr>
          <a:xfrm flipV="1">
            <a:off x="5108491" y="2948465"/>
            <a:ext cx="834279" cy="1146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48B52CAE-5ABB-4E82-A9F0-B4FC6C7F538C}"/>
              </a:ext>
            </a:extLst>
          </p:cNvPr>
          <p:cNvSpPr/>
          <p:nvPr/>
        </p:nvSpPr>
        <p:spPr>
          <a:xfrm rot="6947453">
            <a:off x="7555290" y="3667721"/>
            <a:ext cx="67737" cy="677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4607F47-A146-4894-A5A6-C1ECFE1C4313}"/>
              </a:ext>
            </a:extLst>
          </p:cNvPr>
          <p:cNvSpPr/>
          <p:nvPr/>
        </p:nvSpPr>
        <p:spPr>
          <a:xfrm rot="6947453">
            <a:off x="6853716" y="3657981"/>
            <a:ext cx="67737" cy="677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C6E1A50-26CB-419A-A85B-B50C40A3D581}"/>
              </a:ext>
            </a:extLst>
          </p:cNvPr>
          <p:cNvSpPr/>
          <p:nvPr/>
        </p:nvSpPr>
        <p:spPr>
          <a:xfrm rot="6947453">
            <a:off x="7192118" y="3663397"/>
            <a:ext cx="67737" cy="677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29ED190-75E4-444B-8E12-F778609FE79C}"/>
              </a:ext>
            </a:extLst>
          </p:cNvPr>
          <p:cNvSpPr/>
          <p:nvPr/>
        </p:nvSpPr>
        <p:spPr>
          <a:xfrm>
            <a:off x="8173439" y="2352933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0DE94A7-A112-4B71-9030-CB52687D2455}"/>
              </a:ext>
            </a:extLst>
          </p:cNvPr>
          <p:cNvSpPr/>
          <p:nvPr/>
        </p:nvSpPr>
        <p:spPr>
          <a:xfrm>
            <a:off x="8173442" y="2787634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FB91911-A463-483D-9701-F982969D3088}"/>
              </a:ext>
            </a:extLst>
          </p:cNvPr>
          <p:cNvSpPr/>
          <p:nvPr/>
        </p:nvSpPr>
        <p:spPr>
          <a:xfrm>
            <a:off x="8173442" y="3554190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162E276-3F96-4821-B3DC-33423370D154}"/>
              </a:ext>
            </a:extLst>
          </p:cNvPr>
          <p:cNvSpPr/>
          <p:nvPr/>
        </p:nvSpPr>
        <p:spPr>
          <a:xfrm>
            <a:off x="8173436" y="3988891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54593A6-1EFE-4FF6-B265-2068E133ABBC}"/>
              </a:ext>
            </a:extLst>
          </p:cNvPr>
          <p:cNvSpPr/>
          <p:nvPr/>
        </p:nvSpPr>
        <p:spPr>
          <a:xfrm>
            <a:off x="8173439" y="4423592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630B6A9-D1DC-4B9D-8C3A-D3F194FD1E8E}"/>
              </a:ext>
            </a:extLst>
          </p:cNvPr>
          <p:cNvSpPr/>
          <p:nvPr/>
        </p:nvSpPr>
        <p:spPr>
          <a:xfrm>
            <a:off x="8173439" y="4858293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26C37DB-45CA-4A4C-BC05-23149A810F8E}"/>
              </a:ext>
            </a:extLst>
          </p:cNvPr>
          <p:cNvSpPr/>
          <p:nvPr/>
        </p:nvSpPr>
        <p:spPr>
          <a:xfrm rot="20725831" flipH="1" flipV="1">
            <a:off x="4941651" y="361706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0570928-22E5-484B-B803-A446E6C4A473}"/>
              </a:ext>
            </a:extLst>
          </p:cNvPr>
          <p:cNvSpPr/>
          <p:nvPr/>
        </p:nvSpPr>
        <p:spPr>
          <a:xfrm rot="20725831" flipH="1" flipV="1">
            <a:off x="4941651" y="3719531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2D046E-D587-4ED8-91FD-47DB0E6FE7F8}"/>
              </a:ext>
            </a:extLst>
          </p:cNvPr>
          <p:cNvSpPr/>
          <p:nvPr/>
        </p:nvSpPr>
        <p:spPr>
          <a:xfrm rot="20725831" flipH="1" flipV="1">
            <a:off x="4941652" y="3835871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1983353-9EDC-4975-97A4-02ACD406644A}"/>
              </a:ext>
            </a:extLst>
          </p:cNvPr>
          <p:cNvSpPr/>
          <p:nvPr/>
        </p:nvSpPr>
        <p:spPr>
          <a:xfrm rot="20725831" flipH="1" flipV="1">
            <a:off x="6061348" y="361234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FF602A6-15D3-4433-8780-E0D39767269F}"/>
              </a:ext>
            </a:extLst>
          </p:cNvPr>
          <p:cNvSpPr/>
          <p:nvPr/>
        </p:nvSpPr>
        <p:spPr>
          <a:xfrm rot="20725831" flipH="1" flipV="1">
            <a:off x="6061348" y="371481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AF4166B-D245-4EA0-B214-6241B84BDD0F}"/>
              </a:ext>
            </a:extLst>
          </p:cNvPr>
          <p:cNvSpPr/>
          <p:nvPr/>
        </p:nvSpPr>
        <p:spPr>
          <a:xfrm rot="20725831" flipH="1" flipV="1">
            <a:off x="6061349" y="3831153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9C7973D-A2D4-4A3C-9409-FE88ACBD7DC0}"/>
              </a:ext>
            </a:extLst>
          </p:cNvPr>
          <p:cNvSpPr/>
          <p:nvPr/>
        </p:nvSpPr>
        <p:spPr>
          <a:xfrm rot="20725831" flipH="1" flipV="1">
            <a:off x="8293559" y="318304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CFBB182-964C-46FF-8179-F3CE93166C88}"/>
              </a:ext>
            </a:extLst>
          </p:cNvPr>
          <p:cNvSpPr/>
          <p:nvPr/>
        </p:nvSpPr>
        <p:spPr>
          <a:xfrm rot="20725831" flipH="1" flipV="1">
            <a:off x="8293559" y="328551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84367D2-2ABB-4458-AE50-5388CEE93763}"/>
              </a:ext>
            </a:extLst>
          </p:cNvPr>
          <p:cNvSpPr/>
          <p:nvPr/>
        </p:nvSpPr>
        <p:spPr>
          <a:xfrm rot="20725831" flipH="1" flipV="1">
            <a:off x="8293560" y="340185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B45847D-1648-4E4C-B88E-3074826235B5}"/>
              </a:ext>
            </a:extLst>
          </p:cNvPr>
          <p:cNvSpPr/>
          <p:nvPr/>
        </p:nvSpPr>
        <p:spPr>
          <a:xfrm>
            <a:off x="9968641" y="2142452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BD60FA0-350E-4AA9-8758-46B494CA35E8}"/>
              </a:ext>
            </a:extLst>
          </p:cNvPr>
          <p:cNvSpPr/>
          <p:nvPr/>
        </p:nvSpPr>
        <p:spPr>
          <a:xfrm>
            <a:off x="9968644" y="2577153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A85B6F5-47B7-48A6-8511-537A7CD235A0}"/>
              </a:ext>
            </a:extLst>
          </p:cNvPr>
          <p:cNvSpPr/>
          <p:nvPr/>
        </p:nvSpPr>
        <p:spPr>
          <a:xfrm>
            <a:off x="9970843" y="3049625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EA41B7A-F1E7-4716-99E1-AE650440083F}"/>
              </a:ext>
            </a:extLst>
          </p:cNvPr>
          <p:cNvSpPr/>
          <p:nvPr/>
        </p:nvSpPr>
        <p:spPr>
          <a:xfrm>
            <a:off x="9980164" y="3527381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59A78EC-2220-4F93-940D-D4A5A30371B4}"/>
              </a:ext>
            </a:extLst>
          </p:cNvPr>
          <p:cNvSpPr/>
          <p:nvPr/>
        </p:nvSpPr>
        <p:spPr>
          <a:xfrm>
            <a:off x="9980164" y="4044824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947B95C-B393-420A-8ED7-B6DC3D38AD55}"/>
              </a:ext>
            </a:extLst>
          </p:cNvPr>
          <p:cNvSpPr/>
          <p:nvPr/>
        </p:nvSpPr>
        <p:spPr>
          <a:xfrm>
            <a:off x="9980164" y="4562267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91AA2C3-5AA5-4A52-80B3-335A54A4277E}"/>
              </a:ext>
            </a:extLst>
          </p:cNvPr>
          <p:cNvSpPr/>
          <p:nvPr/>
        </p:nvSpPr>
        <p:spPr>
          <a:xfrm>
            <a:off x="9980164" y="4996968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04466B0-1835-4E14-B93C-856D8E5A49DE}"/>
              </a:ext>
            </a:extLst>
          </p:cNvPr>
          <p:cNvSpPr txBox="1"/>
          <p:nvPr/>
        </p:nvSpPr>
        <p:spPr>
          <a:xfrm>
            <a:off x="9723937" y="1535083"/>
            <a:ext cx="125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Sortie</a:t>
            </a:r>
            <a:endParaRPr lang="fr-MA" dirty="0">
              <a:latin typeface="Bahnschrift Light" panose="020B0502040204020203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EE7A6E-924E-4DD1-A983-896A16785FCC}"/>
              </a:ext>
            </a:extLst>
          </p:cNvPr>
          <p:cNvSpPr txBox="1"/>
          <p:nvPr/>
        </p:nvSpPr>
        <p:spPr>
          <a:xfrm>
            <a:off x="6185662" y="1301449"/>
            <a:ext cx="1257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Couche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hidden</a:t>
            </a:r>
            <a:endParaRPr lang="fr-MA" dirty="0">
              <a:latin typeface="Bahnschrift Light" panose="020B0502040204020203" pitchFamily="34" charset="0"/>
            </a:endParaRPr>
          </a:p>
        </p:txBody>
      </p:sp>
      <p:sp>
        <p:nvSpPr>
          <p:cNvPr id="141" name="Left Brace 140">
            <a:extLst>
              <a:ext uri="{FF2B5EF4-FFF2-40B4-BE49-F238E27FC236}">
                <a16:creationId xmlns:a16="http://schemas.microsoft.com/office/drawing/2014/main" id="{FF1CAD98-2FAE-46EC-BE4A-6EE2E2DAE3E7}"/>
              </a:ext>
            </a:extLst>
          </p:cNvPr>
          <p:cNvSpPr/>
          <p:nvPr/>
        </p:nvSpPr>
        <p:spPr>
          <a:xfrm rot="5400000">
            <a:off x="6582746" y="174130"/>
            <a:ext cx="118241" cy="3817271"/>
          </a:xfrm>
          <a:prstGeom prst="leftBrace">
            <a:avLst>
              <a:gd name="adj1" fmla="val 0"/>
              <a:gd name="adj2" fmla="val 51065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078F77-055C-4137-BE37-8312D85DFF83}"/>
              </a:ext>
            </a:extLst>
          </p:cNvPr>
          <p:cNvCxnSpPr>
            <a:stCxn id="98" idx="6"/>
            <a:endCxn id="117" idx="2"/>
          </p:cNvCxnSpPr>
          <p:nvPr/>
        </p:nvCxnSpPr>
        <p:spPr>
          <a:xfrm flipV="1">
            <a:off x="8450789" y="2281127"/>
            <a:ext cx="1517852" cy="210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188770B-5A71-44A3-AE34-EB95B263BDB0}"/>
              </a:ext>
            </a:extLst>
          </p:cNvPr>
          <p:cNvCxnSpPr>
            <a:stCxn id="99" idx="6"/>
            <a:endCxn id="122" idx="2"/>
          </p:cNvCxnSpPr>
          <p:nvPr/>
        </p:nvCxnSpPr>
        <p:spPr>
          <a:xfrm>
            <a:off x="8450792" y="2926309"/>
            <a:ext cx="1529372" cy="1774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FCDEE53-D1C3-480E-A50F-7962B73ECD21}"/>
              </a:ext>
            </a:extLst>
          </p:cNvPr>
          <p:cNvCxnSpPr>
            <a:stCxn id="100" idx="6"/>
            <a:endCxn id="119" idx="2"/>
          </p:cNvCxnSpPr>
          <p:nvPr/>
        </p:nvCxnSpPr>
        <p:spPr>
          <a:xfrm flipV="1">
            <a:off x="8450792" y="3188300"/>
            <a:ext cx="1520051" cy="504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7DB82C8-05EB-408C-8DA0-F025BFED2D02}"/>
              </a:ext>
            </a:extLst>
          </p:cNvPr>
          <p:cNvCxnSpPr>
            <a:stCxn id="99" idx="6"/>
            <a:endCxn id="118" idx="2"/>
          </p:cNvCxnSpPr>
          <p:nvPr/>
        </p:nvCxnSpPr>
        <p:spPr>
          <a:xfrm flipV="1">
            <a:off x="8450792" y="2715828"/>
            <a:ext cx="1517852" cy="210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6AE2AAA-7676-4D4C-87EB-2125E796A4EB}"/>
              </a:ext>
            </a:extLst>
          </p:cNvPr>
          <p:cNvCxnSpPr>
            <a:stCxn id="100" idx="6"/>
            <a:endCxn id="121" idx="2"/>
          </p:cNvCxnSpPr>
          <p:nvPr/>
        </p:nvCxnSpPr>
        <p:spPr>
          <a:xfrm>
            <a:off x="8450792" y="3692865"/>
            <a:ext cx="1529372" cy="490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D99C014-17E6-435E-893A-FDFB8E3FC695}"/>
              </a:ext>
            </a:extLst>
          </p:cNvPr>
          <p:cNvCxnSpPr>
            <a:stCxn id="102" idx="6"/>
            <a:endCxn id="117" idx="2"/>
          </p:cNvCxnSpPr>
          <p:nvPr/>
        </p:nvCxnSpPr>
        <p:spPr>
          <a:xfrm flipV="1">
            <a:off x="8450789" y="2281127"/>
            <a:ext cx="1517852" cy="228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60BC2D4-7060-48F6-A6FD-F2676D365105}"/>
              </a:ext>
            </a:extLst>
          </p:cNvPr>
          <p:cNvCxnSpPr>
            <a:stCxn id="103" idx="6"/>
            <a:endCxn id="120" idx="2"/>
          </p:cNvCxnSpPr>
          <p:nvPr/>
        </p:nvCxnSpPr>
        <p:spPr>
          <a:xfrm flipV="1">
            <a:off x="8450789" y="3666056"/>
            <a:ext cx="1529375" cy="1330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6A3280F-A771-477B-912F-88A9CA2C1A76}"/>
              </a:ext>
            </a:extLst>
          </p:cNvPr>
          <p:cNvCxnSpPr>
            <a:stCxn id="101" idx="6"/>
            <a:endCxn id="123" idx="2"/>
          </p:cNvCxnSpPr>
          <p:nvPr/>
        </p:nvCxnSpPr>
        <p:spPr>
          <a:xfrm>
            <a:off x="8450786" y="4127566"/>
            <a:ext cx="1529378" cy="1008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F276587-DC5F-41F8-8041-FA04EEEB5447}"/>
              </a:ext>
            </a:extLst>
          </p:cNvPr>
          <p:cNvCxnSpPr>
            <a:stCxn id="98" idx="6"/>
            <a:endCxn id="120" idx="2"/>
          </p:cNvCxnSpPr>
          <p:nvPr/>
        </p:nvCxnSpPr>
        <p:spPr>
          <a:xfrm>
            <a:off x="8450789" y="2491608"/>
            <a:ext cx="1529375" cy="1174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E62E64F-4006-4F9F-917A-E4144E65F670}"/>
                  </a:ext>
                </a:extLst>
              </p:cNvPr>
              <p:cNvSpPr txBox="1"/>
              <p:nvPr/>
            </p:nvSpPr>
            <p:spPr>
              <a:xfrm>
                <a:off x="2088015" y="1983601"/>
                <a:ext cx="215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E62E64F-4006-4F9F-917A-E4144E65F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015" y="1983601"/>
                <a:ext cx="215018" cy="369332"/>
              </a:xfrm>
              <a:prstGeom prst="rect">
                <a:avLst/>
              </a:prstGeom>
              <a:blipFill>
                <a:blip r:embed="rId3"/>
                <a:stretch>
                  <a:fillRect r="-68571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2854C6-5231-4D1F-8D03-BD724DFF7520}"/>
                  </a:ext>
                </a:extLst>
              </p:cNvPr>
              <p:cNvSpPr txBox="1"/>
              <p:nvPr/>
            </p:nvSpPr>
            <p:spPr>
              <a:xfrm>
                <a:off x="2081910" y="2438150"/>
                <a:ext cx="215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E2854C6-5231-4D1F-8D03-BD724DFF7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910" y="2438150"/>
                <a:ext cx="215018" cy="369332"/>
              </a:xfrm>
              <a:prstGeom prst="rect">
                <a:avLst/>
              </a:prstGeom>
              <a:blipFill>
                <a:blip r:embed="rId4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FB178A3-2513-4A3F-929D-21084BCA29B9}"/>
                  </a:ext>
                </a:extLst>
              </p:cNvPr>
              <p:cNvSpPr txBox="1"/>
              <p:nvPr/>
            </p:nvSpPr>
            <p:spPr>
              <a:xfrm>
                <a:off x="1848385" y="3492434"/>
                <a:ext cx="215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FB178A3-2513-4A3F-929D-21084BCA2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385" y="3492434"/>
                <a:ext cx="215018" cy="369332"/>
              </a:xfrm>
              <a:prstGeom prst="rect">
                <a:avLst/>
              </a:prstGeom>
              <a:blipFill>
                <a:blip r:embed="rId5"/>
                <a:stretch>
                  <a:fillRect r="-182857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9816C39-7248-4526-A7BE-694ED0CAB6F9}"/>
                  </a:ext>
                </a:extLst>
              </p:cNvPr>
              <p:cNvSpPr txBox="1"/>
              <p:nvPr/>
            </p:nvSpPr>
            <p:spPr>
              <a:xfrm>
                <a:off x="1812919" y="3919946"/>
                <a:ext cx="215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9816C39-7248-4526-A7BE-694ED0CAB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919" y="3919946"/>
                <a:ext cx="215018" cy="369332"/>
              </a:xfrm>
              <a:prstGeom prst="rect">
                <a:avLst/>
              </a:prstGeom>
              <a:blipFill>
                <a:blip r:embed="rId6"/>
                <a:stretch>
                  <a:fillRect r="-17500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64C593A-53F4-4166-BB70-6065C5FF05D4}"/>
                  </a:ext>
                </a:extLst>
              </p:cNvPr>
              <p:cNvSpPr txBox="1"/>
              <p:nvPr/>
            </p:nvSpPr>
            <p:spPr>
              <a:xfrm>
                <a:off x="1814585" y="4405639"/>
                <a:ext cx="215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64C593A-53F4-4166-BB70-6065C5FF0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585" y="4405639"/>
                <a:ext cx="215018" cy="369332"/>
              </a:xfrm>
              <a:prstGeom prst="rect">
                <a:avLst/>
              </a:prstGeom>
              <a:blipFill>
                <a:blip r:embed="rId7"/>
                <a:stretch>
                  <a:fillRect r="-18000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F7A9DDD-20C1-4886-AE56-8C1186D8D181}"/>
                  </a:ext>
                </a:extLst>
              </p:cNvPr>
              <p:cNvSpPr txBox="1"/>
              <p:nvPr/>
            </p:nvSpPr>
            <p:spPr>
              <a:xfrm>
                <a:off x="2090228" y="4857045"/>
                <a:ext cx="215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FF7A9DDD-20C1-4886-AE56-8C1186D8D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28" y="4857045"/>
                <a:ext cx="215018" cy="369332"/>
              </a:xfrm>
              <a:prstGeom prst="rect">
                <a:avLst/>
              </a:prstGeom>
              <a:blipFill>
                <a:blip r:embed="rId8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7D9AFDF-711F-488D-A06A-9CF1568CEF5E}"/>
                  </a:ext>
                </a:extLst>
              </p:cNvPr>
              <p:cNvSpPr txBox="1"/>
              <p:nvPr/>
            </p:nvSpPr>
            <p:spPr>
              <a:xfrm>
                <a:off x="3745345" y="2286500"/>
                <a:ext cx="32687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MA" sz="1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7D9AFDF-711F-488D-A06A-9CF1568CE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345" y="2286500"/>
                <a:ext cx="326873" cy="184666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3D9BA2A-4236-4F36-A5B1-92FB8DA27327}"/>
                  </a:ext>
                </a:extLst>
              </p:cNvPr>
              <p:cNvSpPr txBox="1"/>
              <p:nvPr/>
            </p:nvSpPr>
            <p:spPr>
              <a:xfrm>
                <a:off x="3666283" y="2626931"/>
                <a:ext cx="32687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fr-MA" sz="1200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3D9BA2A-4236-4F36-A5B1-92FB8DA27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283" y="2626931"/>
                <a:ext cx="326873" cy="184666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EEE6D0C-33D3-41BD-B648-4C01B16C485D}"/>
                  </a:ext>
                </a:extLst>
              </p:cNvPr>
              <p:cNvSpPr txBox="1"/>
              <p:nvPr/>
            </p:nvSpPr>
            <p:spPr>
              <a:xfrm>
                <a:off x="2698149" y="1996455"/>
                <a:ext cx="3268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MA" sz="1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fr-MA" sz="1200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3EEE6D0C-33D3-41BD-B648-4C01B16C4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49" y="1996455"/>
                <a:ext cx="326873" cy="184666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836163C-95E0-4C6A-A16C-4AB90D7693E0}"/>
                  </a:ext>
                </a:extLst>
              </p:cNvPr>
              <p:cNvSpPr txBox="1"/>
              <p:nvPr/>
            </p:nvSpPr>
            <p:spPr>
              <a:xfrm>
                <a:off x="2702638" y="2461580"/>
                <a:ext cx="3268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MA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fr-MA" sz="12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7836163C-95E0-4C6A-A16C-4AB90D769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638" y="2461580"/>
                <a:ext cx="326873" cy="184666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D76640-BF5E-4530-9B00-3A80AA4DC5CB}"/>
              </a:ext>
            </a:extLst>
          </p:cNvPr>
          <p:cNvCxnSpPr>
            <a:stCxn id="26" idx="2"/>
            <a:endCxn id="21" idx="6"/>
          </p:cNvCxnSpPr>
          <p:nvPr/>
        </p:nvCxnSpPr>
        <p:spPr>
          <a:xfrm flipH="1">
            <a:off x="5108497" y="2513764"/>
            <a:ext cx="834270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F9CA4C-BB7A-4D0B-A62A-8309010D1808}"/>
              </a:ext>
            </a:extLst>
          </p:cNvPr>
          <p:cNvCxnSpPr>
            <a:stCxn id="26" idx="2"/>
            <a:endCxn id="20" idx="6"/>
          </p:cNvCxnSpPr>
          <p:nvPr/>
        </p:nvCxnSpPr>
        <p:spPr>
          <a:xfrm flipH="1">
            <a:off x="5108494" y="2513764"/>
            <a:ext cx="834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F13F7A-FD18-41FB-9602-B431C3030D86}"/>
              </a:ext>
            </a:extLst>
          </p:cNvPr>
          <p:cNvCxnSpPr>
            <a:stCxn id="28" idx="2"/>
            <a:endCxn id="23" idx="6"/>
          </p:cNvCxnSpPr>
          <p:nvPr/>
        </p:nvCxnSpPr>
        <p:spPr>
          <a:xfrm flipH="1">
            <a:off x="5108491" y="3383166"/>
            <a:ext cx="834279" cy="71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E60AEB-FF30-46A2-BB7C-17708639BD7B}"/>
              </a:ext>
            </a:extLst>
          </p:cNvPr>
          <p:cNvCxnSpPr>
            <a:stCxn id="28" idx="2"/>
            <a:endCxn id="24" idx="6"/>
          </p:cNvCxnSpPr>
          <p:nvPr/>
        </p:nvCxnSpPr>
        <p:spPr>
          <a:xfrm flipH="1">
            <a:off x="5108494" y="3383166"/>
            <a:ext cx="834276" cy="1146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F5056AE-28FB-44DA-AB13-7823A9AFD871}"/>
              </a:ext>
            </a:extLst>
          </p:cNvPr>
          <p:cNvCxnSpPr>
            <a:stCxn id="28" idx="2"/>
            <a:endCxn id="25" idx="6"/>
          </p:cNvCxnSpPr>
          <p:nvPr/>
        </p:nvCxnSpPr>
        <p:spPr>
          <a:xfrm flipH="1">
            <a:off x="5108494" y="3383166"/>
            <a:ext cx="834276" cy="158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C5BCCC-9B19-4713-B05A-1DECFF80EA4F}"/>
              </a:ext>
            </a:extLst>
          </p:cNvPr>
          <p:cNvCxnSpPr>
            <a:stCxn id="31" idx="2"/>
            <a:endCxn id="24" idx="6"/>
          </p:cNvCxnSpPr>
          <p:nvPr/>
        </p:nvCxnSpPr>
        <p:spPr>
          <a:xfrm flipH="1" flipV="1">
            <a:off x="5108494" y="4529905"/>
            <a:ext cx="834273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4BADC6F-9DD0-4232-A26E-A8C279DE0126}"/>
              </a:ext>
            </a:extLst>
          </p:cNvPr>
          <p:cNvCxnSpPr>
            <a:stCxn id="29" idx="2"/>
            <a:endCxn id="23" idx="6"/>
          </p:cNvCxnSpPr>
          <p:nvPr/>
        </p:nvCxnSpPr>
        <p:spPr>
          <a:xfrm flipH="1">
            <a:off x="5108491" y="4095204"/>
            <a:ext cx="834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F8C159-545D-4DCC-9C64-47C8467EF2F3}"/>
              </a:ext>
            </a:extLst>
          </p:cNvPr>
          <p:cNvCxnSpPr>
            <a:stCxn id="27" idx="2"/>
            <a:endCxn id="20" idx="6"/>
          </p:cNvCxnSpPr>
          <p:nvPr/>
        </p:nvCxnSpPr>
        <p:spPr>
          <a:xfrm flipH="1" flipV="1">
            <a:off x="5108494" y="2513764"/>
            <a:ext cx="834276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197E57E-BD42-4768-994D-63089E54F41C}"/>
              </a:ext>
            </a:extLst>
          </p:cNvPr>
          <p:cNvCxnSpPr>
            <a:stCxn id="27" idx="2"/>
            <a:endCxn id="21" idx="6"/>
          </p:cNvCxnSpPr>
          <p:nvPr/>
        </p:nvCxnSpPr>
        <p:spPr>
          <a:xfrm flipH="1">
            <a:off x="5108497" y="2948465"/>
            <a:ext cx="834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25D33C-E127-41F6-99A3-3EED08F00E59}"/>
              </a:ext>
            </a:extLst>
          </p:cNvPr>
          <p:cNvCxnSpPr>
            <a:stCxn id="27" idx="2"/>
            <a:endCxn id="22" idx="6"/>
          </p:cNvCxnSpPr>
          <p:nvPr/>
        </p:nvCxnSpPr>
        <p:spPr>
          <a:xfrm flipH="1">
            <a:off x="5108497" y="2948465"/>
            <a:ext cx="834273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A6DF09E-27B9-404F-AEF6-E3A9019F13AC}"/>
              </a:ext>
            </a:extLst>
          </p:cNvPr>
          <p:cNvCxnSpPr>
            <a:stCxn id="118" idx="2"/>
            <a:endCxn id="98" idx="6"/>
          </p:cNvCxnSpPr>
          <p:nvPr/>
        </p:nvCxnSpPr>
        <p:spPr>
          <a:xfrm flipH="1" flipV="1">
            <a:off x="8450789" y="2491608"/>
            <a:ext cx="1517855" cy="224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A41E5C9-E122-4848-9F76-E071B0981A53}"/>
              </a:ext>
            </a:extLst>
          </p:cNvPr>
          <p:cNvCxnSpPr>
            <a:stCxn id="118" idx="2"/>
            <a:endCxn id="100" idx="6"/>
          </p:cNvCxnSpPr>
          <p:nvPr/>
        </p:nvCxnSpPr>
        <p:spPr>
          <a:xfrm flipH="1">
            <a:off x="8450792" y="2715828"/>
            <a:ext cx="1517852" cy="977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142F04-CC39-4920-B01E-7945F573B2B6}"/>
              </a:ext>
            </a:extLst>
          </p:cNvPr>
          <p:cNvCxnSpPr>
            <a:stCxn id="118" idx="2"/>
            <a:endCxn id="101" idx="6"/>
          </p:cNvCxnSpPr>
          <p:nvPr/>
        </p:nvCxnSpPr>
        <p:spPr>
          <a:xfrm flipH="1">
            <a:off x="8450786" y="2715828"/>
            <a:ext cx="1517858" cy="1411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D662C5-88A0-4A6E-9B29-FA6CE5D7EC88}"/>
              </a:ext>
            </a:extLst>
          </p:cNvPr>
          <p:cNvCxnSpPr>
            <a:stCxn id="118" idx="2"/>
            <a:endCxn id="102" idx="6"/>
          </p:cNvCxnSpPr>
          <p:nvPr/>
        </p:nvCxnSpPr>
        <p:spPr>
          <a:xfrm flipH="1">
            <a:off x="8450789" y="2715828"/>
            <a:ext cx="1517855" cy="1846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2695BE4-D5BF-46D6-A098-E59F259E9C55}"/>
              </a:ext>
            </a:extLst>
          </p:cNvPr>
          <p:cNvCxnSpPr>
            <a:stCxn id="118" idx="2"/>
            <a:endCxn id="103" idx="6"/>
          </p:cNvCxnSpPr>
          <p:nvPr/>
        </p:nvCxnSpPr>
        <p:spPr>
          <a:xfrm flipH="1">
            <a:off x="8450789" y="2715828"/>
            <a:ext cx="1517855" cy="228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A1EC88A-960B-4999-9869-2CBDC5D296B7}"/>
              </a:ext>
            </a:extLst>
          </p:cNvPr>
          <p:cNvCxnSpPr>
            <a:stCxn id="123" idx="2"/>
            <a:endCxn id="100" idx="6"/>
          </p:cNvCxnSpPr>
          <p:nvPr/>
        </p:nvCxnSpPr>
        <p:spPr>
          <a:xfrm flipH="1" flipV="1">
            <a:off x="8450792" y="3692865"/>
            <a:ext cx="1529372" cy="1442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C1C7845-78D2-410F-9134-73266A8AA19B}"/>
              </a:ext>
            </a:extLst>
          </p:cNvPr>
          <p:cNvCxnSpPr>
            <a:stCxn id="123" idx="2"/>
            <a:endCxn id="99" idx="6"/>
          </p:cNvCxnSpPr>
          <p:nvPr/>
        </p:nvCxnSpPr>
        <p:spPr>
          <a:xfrm flipH="1" flipV="1">
            <a:off x="8450792" y="2926309"/>
            <a:ext cx="1529372" cy="220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FC889E-A1A4-4FC6-BA52-53DC28EEDA05}"/>
              </a:ext>
            </a:extLst>
          </p:cNvPr>
          <p:cNvCxnSpPr>
            <a:stCxn id="123" idx="2"/>
            <a:endCxn id="98" idx="6"/>
          </p:cNvCxnSpPr>
          <p:nvPr/>
        </p:nvCxnSpPr>
        <p:spPr>
          <a:xfrm flipH="1" flipV="1">
            <a:off x="8450789" y="2491608"/>
            <a:ext cx="1529375" cy="2644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F14454F-CD77-4E48-ACF6-47C59C7D0EF3}"/>
              </a:ext>
            </a:extLst>
          </p:cNvPr>
          <p:cNvCxnSpPr>
            <a:stCxn id="123" idx="2"/>
            <a:endCxn id="103" idx="6"/>
          </p:cNvCxnSpPr>
          <p:nvPr/>
        </p:nvCxnSpPr>
        <p:spPr>
          <a:xfrm flipH="1" flipV="1">
            <a:off x="8450789" y="4996968"/>
            <a:ext cx="1529375" cy="13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19DC06-E7B7-4FB3-88DD-977D158A4780}"/>
              </a:ext>
            </a:extLst>
          </p:cNvPr>
          <p:cNvCxnSpPr>
            <a:stCxn id="122" idx="2"/>
            <a:endCxn id="102" idx="6"/>
          </p:cNvCxnSpPr>
          <p:nvPr/>
        </p:nvCxnSpPr>
        <p:spPr>
          <a:xfrm flipH="1" flipV="1">
            <a:off x="8450789" y="4562267"/>
            <a:ext cx="1529375" cy="13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F077117-AEC6-4209-916B-100D8DD64E36}"/>
              </a:ext>
            </a:extLst>
          </p:cNvPr>
          <p:cNvCxnSpPr>
            <a:stCxn id="122" idx="2"/>
            <a:endCxn id="98" idx="6"/>
          </p:cNvCxnSpPr>
          <p:nvPr/>
        </p:nvCxnSpPr>
        <p:spPr>
          <a:xfrm flipH="1" flipV="1">
            <a:off x="8450789" y="2491608"/>
            <a:ext cx="1529375" cy="220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667355D-E42F-48D0-9E72-CC2E002B833B}"/>
              </a:ext>
            </a:extLst>
          </p:cNvPr>
          <p:cNvCxnSpPr>
            <a:stCxn id="122" idx="2"/>
            <a:endCxn id="103" idx="6"/>
          </p:cNvCxnSpPr>
          <p:nvPr/>
        </p:nvCxnSpPr>
        <p:spPr>
          <a:xfrm flipH="1">
            <a:off x="8450789" y="4700942"/>
            <a:ext cx="1529375" cy="29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062013F-4F61-4D3D-AD2C-D00B0661CD20}"/>
              </a:ext>
            </a:extLst>
          </p:cNvPr>
          <p:cNvCxnSpPr>
            <a:stCxn id="11" idx="6"/>
            <a:endCxn id="22" idx="2"/>
          </p:cNvCxnSpPr>
          <p:nvPr/>
        </p:nvCxnSpPr>
        <p:spPr>
          <a:xfrm flipV="1">
            <a:off x="3529802" y="3383166"/>
            <a:ext cx="1301345" cy="384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0DBC626-5CB7-4521-9206-63CF3F56E6D0}"/>
              </a:ext>
            </a:extLst>
          </p:cNvPr>
          <p:cNvCxnSpPr>
            <a:stCxn id="11" idx="6"/>
            <a:endCxn id="20" idx="2"/>
          </p:cNvCxnSpPr>
          <p:nvPr/>
        </p:nvCxnSpPr>
        <p:spPr>
          <a:xfrm flipV="1">
            <a:off x="3529802" y="2513764"/>
            <a:ext cx="1301342" cy="125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8F7A44-D6E4-45FE-8094-58D5D27F0342}"/>
              </a:ext>
            </a:extLst>
          </p:cNvPr>
          <p:cNvCxnSpPr>
            <a:stCxn id="11" idx="6"/>
            <a:endCxn id="23" idx="2"/>
          </p:cNvCxnSpPr>
          <p:nvPr/>
        </p:nvCxnSpPr>
        <p:spPr>
          <a:xfrm>
            <a:off x="3529802" y="3767474"/>
            <a:ext cx="1301339" cy="327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A13923F-7F80-458B-85F4-9FC23BF92933}"/>
              </a:ext>
            </a:extLst>
          </p:cNvPr>
          <p:cNvCxnSpPr>
            <a:stCxn id="11" idx="6"/>
            <a:endCxn id="24" idx="2"/>
          </p:cNvCxnSpPr>
          <p:nvPr/>
        </p:nvCxnSpPr>
        <p:spPr>
          <a:xfrm>
            <a:off x="3529802" y="3767474"/>
            <a:ext cx="1301342" cy="762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25388D6-4F8E-4C86-97BC-8617D135635F}"/>
              </a:ext>
            </a:extLst>
          </p:cNvPr>
          <p:cNvCxnSpPr>
            <a:stCxn id="11" idx="6"/>
            <a:endCxn id="21" idx="2"/>
          </p:cNvCxnSpPr>
          <p:nvPr/>
        </p:nvCxnSpPr>
        <p:spPr>
          <a:xfrm flipV="1">
            <a:off x="3529802" y="2948465"/>
            <a:ext cx="1301345" cy="819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6F92A5C-DC7F-4386-B729-27B3CCF96ED8}"/>
              </a:ext>
            </a:extLst>
          </p:cNvPr>
          <p:cNvCxnSpPr>
            <a:stCxn id="18" idx="6"/>
            <a:endCxn id="20" idx="2"/>
          </p:cNvCxnSpPr>
          <p:nvPr/>
        </p:nvCxnSpPr>
        <p:spPr>
          <a:xfrm flipV="1">
            <a:off x="3529799" y="2513764"/>
            <a:ext cx="1301345" cy="2123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9999FEFD-8C89-4761-963A-A4E582E8E9F3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3529799" y="2948465"/>
            <a:ext cx="1301348" cy="1688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3420987-78F0-439C-B6C4-8B611289BB7A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3529799" y="3383166"/>
            <a:ext cx="1301348" cy="125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34100C8B-4FA2-4D58-B4F8-6A551FF1BBD7}"/>
              </a:ext>
            </a:extLst>
          </p:cNvPr>
          <p:cNvCxnSpPr>
            <a:stCxn id="19" idx="6"/>
            <a:endCxn id="23" idx="2"/>
          </p:cNvCxnSpPr>
          <p:nvPr/>
        </p:nvCxnSpPr>
        <p:spPr>
          <a:xfrm flipV="1">
            <a:off x="3529799" y="4095204"/>
            <a:ext cx="1301342" cy="976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A2824D3-80F2-4981-BA7C-313328A0E223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3529799" y="4636876"/>
            <a:ext cx="1301345" cy="327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49CED33-1724-40E2-BD92-94E74339C453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3529799" y="4529905"/>
            <a:ext cx="1301345" cy="106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253420CB-06F2-4AEC-8E12-9C704F09DCA5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13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1A8C58E-23B3-487D-862B-CF1AFE6835E1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43EC968-01B1-4592-9736-F9ACDF927BF4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82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3921CA09-3BAD-49EE-8561-BE66903059EE}"/>
              </a:ext>
            </a:extLst>
          </p:cNvPr>
          <p:cNvSpPr txBox="1"/>
          <p:nvPr/>
        </p:nvSpPr>
        <p:spPr>
          <a:xfrm>
            <a:off x="812747" y="486051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err="1">
                <a:latin typeface="Bahnschrift Light" panose="020B0502040204020203" pitchFamily="34" charset="0"/>
              </a:rPr>
              <a:t>Entrainnement</a:t>
            </a:r>
            <a:r>
              <a:rPr lang="en-US" dirty="0">
                <a:latin typeface="Bahnschrift Light" panose="020B0502040204020203" pitchFamily="34" charset="0"/>
              </a:rPr>
              <a:t> du mod</a:t>
            </a:r>
            <a:r>
              <a:rPr lang="fr-MA" dirty="0" err="1">
                <a:latin typeface="Bahnschrift Light" panose="020B0502040204020203" pitchFamily="34" charset="0"/>
              </a:rPr>
              <a:t>èle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endParaRPr lang="fr-MA" dirty="0">
              <a:latin typeface="Bahnschrift Light" panose="020B0502040204020203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1BB36C-CD92-4234-9560-A6151CE0A38C}"/>
              </a:ext>
            </a:extLst>
          </p:cNvPr>
          <p:cNvSpPr txBox="1"/>
          <p:nvPr/>
        </p:nvSpPr>
        <p:spPr>
          <a:xfrm>
            <a:off x="4740452" y="1256097"/>
            <a:ext cx="276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Propagation 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directe</a:t>
            </a:r>
            <a:endParaRPr lang="fr-MA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752C685-5ADC-4166-895D-E3BC184BFDE0}"/>
              </a:ext>
            </a:extLst>
          </p:cNvPr>
          <p:cNvSpPr txBox="1"/>
          <p:nvPr/>
        </p:nvSpPr>
        <p:spPr>
          <a:xfrm>
            <a:off x="4924433" y="5601903"/>
            <a:ext cx="276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Retropropagation</a:t>
            </a:r>
            <a:endParaRPr lang="fr-MA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AA411B-83F6-40A8-B4B1-0F754F8370AF}"/>
              </a:ext>
            </a:extLst>
          </p:cNvPr>
          <p:cNvSpPr txBox="1"/>
          <p:nvPr/>
        </p:nvSpPr>
        <p:spPr>
          <a:xfrm>
            <a:off x="9386047" y="3599330"/>
            <a:ext cx="205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Fonction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 de </a:t>
            </a:r>
            <a:r>
              <a:rPr lang="en-US" dirty="0" err="1">
                <a:solidFill>
                  <a:srgbClr val="FF0000"/>
                </a:solidFill>
                <a:latin typeface="Bahnschrift Light" panose="020B0502040204020203" pitchFamily="34" charset="0"/>
              </a:rPr>
              <a:t>perte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endParaRPr lang="fr-MA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910F87-B89C-4A67-BB19-EA91F84AFE34}"/>
              </a:ext>
            </a:extLst>
          </p:cNvPr>
          <p:cNvSpPr txBox="1"/>
          <p:nvPr/>
        </p:nvSpPr>
        <p:spPr>
          <a:xfrm>
            <a:off x="7522316" y="2012199"/>
            <a:ext cx="2769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Bahnschrift Light" panose="020B0502040204020203" pitchFamily="34" charset="0"/>
              </a:rPr>
              <a:t>Softmax</a:t>
            </a:r>
            <a:endParaRPr lang="fr-MA" sz="1400" dirty="0">
              <a:latin typeface="Bahnschrift Light" panose="020B0502040204020203" pitchFamily="34" charset="0"/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994CE1C-C9CB-4FC3-B63B-4596FA69105E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1552820" y="1779825"/>
            <a:ext cx="8859686" cy="181950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FDD6B34-7B72-4BD5-A3B3-327714DC0B47}"/>
              </a:ext>
            </a:extLst>
          </p:cNvPr>
          <p:cNvCxnSpPr>
            <a:cxnSpLocks/>
            <a:stCxn id="96" idx="2"/>
          </p:cNvCxnSpPr>
          <p:nvPr/>
        </p:nvCxnSpPr>
        <p:spPr>
          <a:xfrm rot="5400000">
            <a:off x="5122354" y="315558"/>
            <a:ext cx="1637049" cy="89432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18CC2995-EE9E-4E2B-905B-5F80F476E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BD0E64-40E0-471B-9397-66429DACA739}"/>
              </a:ext>
            </a:extLst>
          </p:cNvPr>
          <p:cNvSpPr txBox="1"/>
          <p:nvPr/>
        </p:nvSpPr>
        <p:spPr>
          <a:xfrm>
            <a:off x="3658955" y="2772841"/>
            <a:ext cx="5907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1.Initialisation </a:t>
            </a:r>
          </a:p>
          <a:p>
            <a:r>
              <a:rPr lang="en-US" dirty="0">
                <a:latin typeface="Bahnschrift Light" panose="020B0502040204020203" pitchFamily="34" charset="0"/>
              </a:rPr>
              <a:t>2.Propagation </a:t>
            </a:r>
            <a:r>
              <a:rPr lang="en-US" dirty="0" err="1">
                <a:latin typeface="Bahnschrift Light" panose="020B0502040204020203" pitchFamily="34" charset="0"/>
              </a:rPr>
              <a:t>directe</a:t>
            </a:r>
            <a:r>
              <a:rPr lang="en-US" dirty="0">
                <a:latin typeface="Bahnschrift Light" panose="020B0502040204020203" pitchFamily="34" charset="0"/>
              </a:rPr>
              <a:t>(pr</a:t>
            </a:r>
            <a:r>
              <a:rPr lang="fr-MA" dirty="0">
                <a:latin typeface="Bahnschrift Light" panose="020B0502040204020203" pitchFamily="34" charset="0"/>
              </a:rPr>
              <a:t>édiction</a:t>
            </a:r>
            <a:r>
              <a:rPr lang="en-US" dirty="0">
                <a:latin typeface="Bahnschrift Light" panose="020B0502040204020203" pitchFamily="34" charset="0"/>
              </a:rPr>
              <a:t>)</a:t>
            </a:r>
          </a:p>
          <a:p>
            <a:r>
              <a:rPr lang="en-US" dirty="0">
                <a:latin typeface="Bahnschrift Light" panose="020B0502040204020203" pitchFamily="34" charset="0"/>
              </a:rPr>
              <a:t>3.Calcul de </a:t>
            </a:r>
            <a:r>
              <a:rPr lang="en-US" dirty="0" err="1">
                <a:latin typeface="Bahnschrift Light" panose="020B0502040204020203" pitchFamily="34" charset="0"/>
              </a:rPr>
              <a:t>perte</a:t>
            </a:r>
            <a:endParaRPr lang="en-US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Bahnschrift Light" panose="020B0502040204020203" pitchFamily="34" charset="0"/>
              </a:rPr>
              <a:t>4.Retropropagation (adjuster les </a:t>
            </a:r>
            <a:r>
              <a:rPr lang="en-US" dirty="0" err="1">
                <a:latin typeface="Bahnschrift Light" panose="020B0502040204020203" pitchFamily="34" charset="0"/>
              </a:rPr>
              <a:t>paramètres</a:t>
            </a:r>
            <a:r>
              <a:rPr lang="en-US" dirty="0">
                <a:latin typeface="Bahnschrift Light" panose="020B0502040204020203" pitchFamily="34" charset="0"/>
              </a:rPr>
              <a:t>) </a:t>
            </a:r>
            <a:endParaRPr lang="fr-MA" dirty="0">
              <a:latin typeface="Bahnschrift Light" panose="020B0502040204020203" pitchFamily="34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0ADA502-CB4B-4868-B1DC-BC11086C3568}"/>
              </a:ext>
            </a:extLst>
          </p:cNvPr>
          <p:cNvSpPr/>
          <p:nvPr/>
        </p:nvSpPr>
        <p:spPr>
          <a:xfrm>
            <a:off x="2220366" y="2167866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146324D-AEA1-4ADF-BEA8-B0E51385F080}"/>
              </a:ext>
            </a:extLst>
          </p:cNvPr>
          <p:cNvSpPr/>
          <p:nvPr/>
        </p:nvSpPr>
        <p:spPr>
          <a:xfrm>
            <a:off x="2220369" y="2602567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C085CB-8A00-4BB3-9748-47FC09BA31CC}"/>
              </a:ext>
            </a:extLst>
          </p:cNvPr>
          <p:cNvSpPr/>
          <p:nvPr/>
        </p:nvSpPr>
        <p:spPr>
          <a:xfrm>
            <a:off x="2192568" y="3698926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300C439-1B57-4851-BE4B-BE5ACC05CF62}"/>
              </a:ext>
            </a:extLst>
          </p:cNvPr>
          <p:cNvSpPr/>
          <p:nvPr/>
        </p:nvSpPr>
        <p:spPr>
          <a:xfrm>
            <a:off x="2192562" y="4133627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A0DD5F8-2B15-4D83-9FEF-A64D1F6F5C5C}"/>
              </a:ext>
            </a:extLst>
          </p:cNvPr>
          <p:cNvSpPr/>
          <p:nvPr/>
        </p:nvSpPr>
        <p:spPr>
          <a:xfrm>
            <a:off x="2192565" y="4568328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C4ACF8A-EA95-4426-B10F-332E868A4FE8}"/>
              </a:ext>
            </a:extLst>
          </p:cNvPr>
          <p:cNvSpPr/>
          <p:nvPr/>
        </p:nvSpPr>
        <p:spPr>
          <a:xfrm>
            <a:off x="2192565" y="5003029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88D4982-7C46-4EC8-8D48-A7B82B2E21C7}"/>
              </a:ext>
            </a:extLst>
          </p:cNvPr>
          <p:cNvSpPr/>
          <p:nvPr/>
        </p:nvSpPr>
        <p:spPr>
          <a:xfrm>
            <a:off x="3771260" y="2445216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C2239B-136D-4782-BC61-230F4F727602}"/>
              </a:ext>
            </a:extLst>
          </p:cNvPr>
          <p:cNvSpPr/>
          <p:nvPr/>
        </p:nvSpPr>
        <p:spPr>
          <a:xfrm>
            <a:off x="3771263" y="2879917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2EE1B8-9528-4784-B124-31FF60AE7B46}"/>
              </a:ext>
            </a:extLst>
          </p:cNvPr>
          <p:cNvSpPr/>
          <p:nvPr/>
        </p:nvSpPr>
        <p:spPr>
          <a:xfrm>
            <a:off x="3771263" y="3314618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DEA7A65-18A2-43CD-AC3F-483C742058A0}"/>
              </a:ext>
            </a:extLst>
          </p:cNvPr>
          <p:cNvSpPr/>
          <p:nvPr/>
        </p:nvSpPr>
        <p:spPr>
          <a:xfrm>
            <a:off x="3771257" y="4026656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17B40EE-6FF2-48F1-943D-D62E293A851C}"/>
              </a:ext>
            </a:extLst>
          </p:cNvPr>
          <p:cNvSpPr/>
          <p:nvPr/>
        </p:nvSpPr>
        <p:spPr>
          <a:xfrm>
            <a:off x="3771260" y="4461357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0223D3B-994F-4B6E-BE5A-F040F0798C18}"/>
              </a:ext>
            </a:extLst>
          </p:cNvPr>
          <p:cNvSpPr/>
          <p:nvPr/>
        </p:nvSpPr>
        <p:spPr>
          <a:xfrm>
            <a:off x="3771260" y="4896058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FC1DA33-AA41-4B16-933A-A8AE3D70D2FC}"/>
              </a:ext>
            </a:extLst>
          </p:cNvPr>
          <p:cNvSpPr/>
          <p:nvPr/>
        </p:nvSpPr>
        <p:spPr>
          <a:xfrm>
            <a:off x="4882883" y="2445216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FDF5FA8-916A-4E06-BDE4-CBB5D09861A6}"/>
              </a:ext>
            </a:extLst>
          </p:cNvPr>
          <p:cNvSpPr/>
          <p:nvPr/>
        </p:nvSpPr>
        <p:spPr>
          <a:xfrm>
            <a:off x="4882886" y="2879917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05A40DF-C677-49C0-AFCA-F1903F1EADED}"/>
              </a:ext>
            </a:extLst>
          </p:cNvPr>
          <p:cNvSpPr/>
          <p:nvPr/>
        </p:nvSpPr>
        <p:spPr>
          <a:xfrm>
            <a:off x="4882886" y="3314618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8A5818B-97E1-4877-B9D5-0E3F11A14F6D}"/>
              </a:ext>
            </a:extLst>
          </p:cNvPr>
          <p:cNvSpPr/>
          <p:nvPr/>
        </p:nvSpPr>
        <p:spPr>
          <a:xfrm>
            <a:off x="4882880" y="4026656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5D99671-663F-4212-ABDC-922635F40734}"/>
              </a:ext>
            </a:extLst>
          </p:cNvPr>
          <p:cNvSpPr/>
          <p:nvPr/>
        </p:nvSpPr>
        <p:spPr>
          <a:xfrm>
            <a:off x="4882883" y="4461357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5FCE7B5-39DF-42E0-9AC0-9486DEBBB2C9}"/>
              </a:ext>
            </a:extLst>
          </p:cNvPr>
          <p:cNvSpPr/>
          <p:nvPr/>
        </p:nvSpPr>
        <p:spPr>
          <a:xfrm>
            <a:off x="4882883" y="4896058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E01EF4C-3824-4263-B6E8-9090C27F4610}"/>
              </a:ext>
            </a:extLst>
          </p:cNvPr>
          <p:cNvCxnSpPr>
            <a:cxnSpLocks/>
          </p:cNvCxnSpPr>
          <p:nvPr/>
        </p:nvCxnSpPr>
        <p:spPr>
          <a:xfrm>
            <a:off x="1412990" y="2306679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84794DE-A045-432C-8584-3E9E48E06783}"/>
              </a:ext>
            </a:extLst>
          </p:cNvPr>
          <p:cNvCxnSpPr>
            <a:cxnSpLocks/>
          </p:cNvCxnSpPr>
          <p:nvPr/>
        </p:nvCxnSpPr>
        <p:spPr>
          <a:xfrm>
            <a:off x="1412990" y="2754915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FD05972-E417-46C8-9247-95566354DA95}"/>
              </a:ext>
            </a:extLst>
          </p:cNvPr>
          <p:cNvCxnSpPr>
            <a:cxnSpLocks/>
          </p:cNvCxnSpPr>
          <p:nvPr/>
        </p:nvCxnSpPr>
        <p:spPr>
          <a:xfrm>
            <a:off x="1385189" y="3835675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6E06776-8031-48D5-AAD0-C47B251E96B6}"/>
              </a:ext>
            </a:extLst>
          </p:cNvPr>
          <p:cNvCxnSpPr>
            <a:cxnSpLocks/>
          </p:cNvCxnSpPr>
          <p:nvPr/>
        </p:nvCxnSpPr>
        <p:spPr>
          <a:xfrm>
            <a:off x="1385189" y="4269699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490C06C-BC03-44DB-9F88-0D1D0C3A34AE}"/>
              </a:ext>
            </a:extLst>
          </p:cNvPr>
          <p:cNvCxnSpPr>
            <a:cxnSpLocks/>
          </p:cNvCxnSpPr>
          <p:nvPr/>
        </p:nvCxnSpPr>
        <p:spPr>
          <a:xfrm>
            <a:off x="1385189" y="4726899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A42665D-CA67-4BA0-8C0A-47CDB7A56F57}"/>
              </a:ext>
            </a:extLst>
          </p:cNvPr>
          <p:cNvCxnSpPr>
            <a:cxnSpLocks/>
          </p:cNvCxnSpPr>
          <p:nvPr/>
        </p:nvCxnSpPr>
        <p:spPr>
          <a:xfrm>
            <a:off x="1385189" y="5148240"/>
            <a:ext cx="8073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04188C3-E0B7-4F40-8A46-5884FD75B8EC}"/>
              </a:ext>
            </a:extLst>
          </p:cNvPr>
          <p:cNvSpPr/>
          <p:nvPr/>
        </p:nvSpPr>
        <p:spPr>
          <a:xfrm>
            <a:off x="2336178" y="306830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6E68210-F415-42A4-A661-3F796178A92B}"/>
              </a:ext>
            </a:extLst>
          </p:cNvPr>
          <p:cNvSpPr/>
          <p:nvPr/>
        </p:nvSpPr>
        <p:spPr>
          <a:xfrm>
            <a:off x="2331241" y="3226264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178958A-E8A9-4D53-9289-1F28C8172815}"/>
              </a:ext>
            </a:extLst>
          </p:cNvPr>
          <p:cNvSpPr/>
          <p:nvPr/>
        </p:nvSpPr>
        <p:spPr>
          <a:xfrm>
            <a:off x="2331240" y="3383615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CE919B8-5CD1-4D57-8BDB-54E303FC84F1}"/>
              </a:ext>
            </a:extLst>
          </p:cNvPr>
          <p:cNvCxnSpPr>
            <a:stCxn id="86" idx="6"/>
            <a:endCxn id="101" idx="2"/>
          </p:cNvCxnSpPr>
          <p:nvPr/>
        </p:nvCxnSpPr>
        <p:spPr>
          <a:xfrm>
            <a:off x="2497716" y="2306541"/>
            <a:ext cx="1273547" cy="1146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26FDA98-5B53-464A-8A94-EEB197403B34}"/>
              </a:ext>
            </a:extLst>
          </p:cNvPr>
          <p:cNvCxnSpPr>
            <a:stCxn id="90" idx="6"/>
            <a:endCxn id="98" idx="2"/>
          </p:cNvCxnSpPr>
          <p:nvPr/>
        </p:nvCxnSpPr>
        <p:spPr>
          <a:xfrm flipV="1">
            <a:off x="2497719" y="2583891"/>
            <a:ext cx="1273541" cy="157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074E34B-D618-4179-889D-5F7A9AB38F21}"/>
              </a:ext>
            </a:extLst>
          </p:cNvPr>
          <p:cNvCxnSpPr>
            <a:stCxn id="91" idx="6"/>
            <a:endCxn id="106" idx="2"/>
          </p:cNvCxnSpPr>
          <p:nvPr/>
        </p:nvCxnSpPr>
        <p:spPr>
          <a:xfrm>
            <a:off x="2469918" y="3837601"/>
            <a:ext cx="1301342" cy="119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61D11E-945C-4708-B6F6-5AB60E4CF62B}"/>
              </a:ext>
            </a:extLst>
          </p:cNvPr>
          <p:cNvCxnSpPr>
            <a:stCxn id="93" idx="6"/>
            <a:endCxn id="99" idx="2"/>
          </p:cNvCxnSpPr>
          <p:nvPr/>
        </p:nvCxnSpPr>
        <p:spPr>
          <a:xfrm flipV="1">
            <a:off x="2469912" y="3018592"/>
            <a:ext cx="1301351" cy="125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DF2B2C9-09E6-4E29-902E-5A93510C5B96}"/>
              </a:ext>
            </a:extLst>
          </p:cNvPr>
          <p:cNvCxnSpPr>
            <a:stCxn id="94" idx="6"/>
            <a:endCxn id="103" idx="2"/>
          </p:cNvCxnSpPr>
          <p:nvPr/>
        </p:nvCxnSpPr>
        <p:spPr>
          <a:xfrm flipV="1">
            <a:off x="2469915" y="4165331"/>
            <a:ext cx="1301342" cy="54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35F196-1D7C-4294-B48E-AF2E30FCEF6E}"/>
              </a:ext>
            </a:extLst>
          </p:cNvPr>
          <p:cNvCxnSpPr>
            <a:stCxn id="97" idx="6"/>
            <a:endCxn id="98" idx="2"/>
          </p:cNvCxnSpPr>
          <p:nvPr/>
        </p:nvCxnSpPr>
        <p:spPr>
          <a:xfrm flipV="1">
            <a:off x="2469915" y="2583891"/>
            <a:ext cx="1301345" cy="2557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7DC66AF-5FA3-46C3-9653-442B13A5277B}"/>
              </a:ext>
            </a:extLst>
          </p:cNvPr>
          <p:cNvCxnSpPr>
            <a:stCxn id="93" idx="6"/>
            <a:endCxn id="105" idx="2"/>
          </p:cNvCxnSpPr>
          <p:nvPr/>
        </p:nvCxnSpPr>
        <p:spPr>
          <a:xfrm>
            <a:off x="2469912" y="4272302"/>
            <a:ext cx="1301348" cy="327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E3A7400-9120-45F6-A936-6C3CBDE76A03}"/>
              </a:ext>
            </a:extLst>
          </p:cNvPr>
          <p:cNvCxnSpPr>
            <a:stCxn id="98" idx="6"/>
            <a:endCxn id="109" idx="2"/>
          </p:cNvCxnSpPr>
          <p:nvPr/>
        </p:nvCxnSpPr>
        <p:spPr>
          <a:xfrm>
            <a:off x="4048610" y="2583891"/>
            <a:ext cx="834276" cy="86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E6EBB94-E0E4-4A58-92D9-37A06F616941}"/>
              </a:ext>
            </a:extLst>
          </p:cNvPr>
          <p:cNvCxnSpPr>
            <a:stCxn id="101" idx="6"/>
            <a:endCxn id="107" idx="2"/>
          </p:cNvCxnSpPr>
          <p:nvPr/>
        </p:nvCxnSpPr>
        <p:spPr>
          <a:xfrm flipV="1">
            <a:off x="4048613" y="2583891"/>
            <a:ext cx="834270" cy="86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35AC926-697E-4055-912B-B8A22D50A29C}"/>
              </a:ext>
            </a:extLst>
          </p:cNvPr>
          <p:cNvCxnSpPr>
            <a:stCxn id="103" idx="6"/>
            <a:endCxn id="112" idx="2"/>
          </p:cNvCxnSpPr>
          <p:nvPr/>
        </p:nvCxnSpPr>
        <p:spPr>
          <a:xfrm>
            <a:off x="4048607" y="4165331"/>
            <a:ext cx="834276" cy="86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EEA553-2558-4D8B-86E5-AD1BD71AD8BE}"/>
              </a:ext>
            </a:extLst>
          </p:cNvPr>
          <p:cNvCxnSpPr>
            <a:stCxn id="106" idx="6"/>
            <a:endCxn id="110" idx="2"/>
          </p:cNvCxnSpPr>
          <p:nvPr/>
        </p:nvCxnSpPr>
        <p:spPr>
          <a:xfrm flipV="1">
            <a:off x="4048610" y="4165331"/>
            <a:ext cx="834270" cy="869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75743C1-ACA8-4E6B-BED8-449D1CBA1912}"/>
              </a:ext>
            </a:extLst>
          </p:cNvPr>
          <p:cNvCxnSpPr>
            <a:stCxn id="105" idx="6"/>
            <a:endCxn id="111" idx="2"/>
          </p:cNvCxnSpPr>
          <p:nvPr/>
        </p:nvCxnSpPr>
        <p:spPr>
          <a:xfrm>
            <a:off x="4048610" y="4600032"/>
            <a:ext cx="834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01C8F7B-B253-4732-9F04-8BC47C4D15B7}"/>
              </a:ext>
            </a:extLst>
          </p:cNvPr>
          <p:cNvCxnSpPr>
            <a:stCxn id="99" idx="6"/>
            <a:endCxn id="109" idx="2"/>
          </p:cNvCxnSpPr>
          <p:nvPr/>
        </p:nvCxnSpPr>
        <p:spPr>
          <a:xfrm>
            <a:off x="4048613" y="3018592"/>
            <a:ext cx="834273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227A8F4-E2E2-4476-87D6-8CFCA23C9DAD}"/>
              </a:ext>
            </a:extLst>
          </p:cNvPr>
          <p:cNvCxnSpPr>
            <a:stCxn id="103" idx="6"/>
            <a:endCxn id="111" idx="2"/>
          </p:cNvCxnSpPr>
          <p:nvPr/>
        </p:nvCxnSpPr>
        <p:spPr>
          <a:xfrm>
            <a:off x="4048607" y="4165331"/>
            <a:ext cx="834276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6223B6B-1120-408D-B46B-4DC523AFDE93}"/>
              </a:ext>
            </a:extLst>
          </p:cNvPr>
          <p:cNvCxnSpPr>
            <a:stCxn id="103" idx="6"/>
            <a:endCxn id="108" idx="2"/>
          </p:cNvCxnSpPr>
          <p:nvPr/>
        </p:nvCxnSpPr>
        <p:spPr>
          <a:xfrm flipV="1">
            <a:off x="4048607" y="3018592"/>
            <a:ext cx="834279" cy="1146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72BB13A-7ACE-450A-A2D2-7941FD44C2A0}"/>
              </a:ext>
            </a:extLst>
          </p:cNvPr>
          <p:cNvSpPr/>
          <p:nvPr/>
        </p:nvSpPr>
        <p:spPr>
          <a:xfrm rot="6947453">
            <a:off x="6495406" y="3737848"/>
            <a:ext cx="67737" cy="677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7CB1A6D-56D2-410D-8947-E8BC84B951DA}"/>
              </a:ext>
            </a:extLst>
          </p:cNvPr>
          <p:cNvSpPr/>
          <p:nvPr/>
        </p:nvSpPr>
        <p:spPr>
          <a:xfrm rot="6947453">
            <a:off x="5793832" y="3728108"/>
            <a:ext cx="67737" cy="677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B383B9A4-969D-4398-AED5-D1B1E1333FC3}"/>
              </a:ext>
            </a:extLst>
          </p:cNvPr>
          <p:cNvSpPr/>
          <p:nvPr/>
        </p:nvSpPr>
        <p:spPr>
          <a:xfrm rot="6947453">
            <a:off x="6132234" y="3733524"/>
            <a:ext cx="67737" cy="6773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DFD5866-CE99-4553-9EF5-2802463299F5}"/>
              </a:ext>
            </a:extLst>
          </p:cNvPr>
          <p:cNvSpPr/>
          <p:nvPr/>
        </p:nvSpPr>
        <p:spPr>
          <a:xfrm>
            <a:off x="7113555" y="2423060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A552665C-90A8-4E96-A1A5-6014CE0ED81D}"/>
              </a:ext>
            </a:extLst>
          </p:cNvPr>
          <p:cNvSpPr/>
          <p:nvPr/>
        </p:nvSpPr>
        <p:spPr>
          <a:xfrm>
            <a:off x="7113558" y="2857761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85F1F28-812A-407E-9751-B47E2133F5E7}"/>
              </a:ext>
            </a:extLst>
          </p:cNvPr>
          <p:cNvSpPr/>
          <p:nvPr/>
        </p:nvSpPr>
        <p:spPr>
          <a:xfrm>
            <a:off x="7113558" y="3624317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D036A76-D56C-451E-B877-721AAD30BAE2}"/>
              </a:ext>
            </a:extLst>
          </p:cNvPr>
          <p:cNvSpPr/>
          <p:nvPr/>
        </p:nvSpPr>
        <p:spPr>
          <a:xfrm>
            <a:off x="7113552" y="4059018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74EA6CC3-271E-461E-BFEE-D453D16926C5}"/>
              </a:ext>
            </a:extLst>
          </p:cNvPr>
          <p:cNvSpPr/>
          <p:nvPr/>
        </p:nvSpPr>
        <p:spPr>
          <a:xfrm>
            <a:off x="7113555" y="4493719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8CC63CF-9CA4-4FF1-89FA-BF4E76D21DB9}"/>
              </a:ext>
            </a:extLst>
          </p:cNvPr>
          <p:cNvSpPr/>
          <p:nvPr/>
        </p:nvSpPr>
        <p:spPr>
          <a:xfrm>
            <a:off x="7113555" y="4928420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89A4C64-2494-42BB-828C-706F60082C23}"/>
              </a:ext>
            </a:extLst>
          </p:cNvPr>
          <p:cNvSpPr/>
          <p:nvPr/>
        </p:nvSpPr>
        <p:spPr>
          <a:xfrm rot="20725831" flipH="1" flipV="1">
            <a:off x="3881767" y="3687187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EE2BFB8-F959-4260-8F24-563D3AB87053}"/>
              </a:ext>
            </a:extLst>
          </p:cNvPr>
          <p:cNvSpPr/>
          <p:nvPr/>
        </p:nvSpPr>
        <p:spPr>
          <a:xfrm rot="20725831" flipH="1" flipV="1">
            <a:off x="3881767" y="378965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F43FE9C-B748-41F1-A656-6B2F6D8A45DB}"/>
              </a:ext>
            </a:extLst>
          </p:cNvPr>
          <p:cNvSpPr/>
          <p:nvPr/>
        </p:nvSpPr>
        <p:spPr>
          <a:xfrm rot="20725831" flipH="1" flipV="1">
            <a:off x="3881768" y="3905998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64A405D8-5FD7-440A-8EFF-A7D54B013697}"/>
              </a:ext>
            </a:extLst>
          </p:cNvPr>
          <p:cNvSpPr/>
          <p:nvPr/>
        </p:nvSpPr>
        <p:spPr>
          <a:xfrm rot="20725831" flipH="1" flipV="1">
            <a:off x="5001464" y="3682469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6E59699-123A-4AD6-B5CC-4AA3B3466B6E}"/>
              </a:ext>
            </a:extLst>
          </p:cNvPr>
          <p:cNvSpPr/>
          <p:nvPr/>
        </p:nvSpPr>
        <p:spPr>
          <a:xfrm rot="20725831" flipH="1" flipV="1">
            <a:off x="5001464" y="378494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9B0F43A-800C-40E4-A977-411BDB38F864}"/>
              </a:ext>
            </a:extLst>
          </p:cNvPr>
          <p:cNvSpPr/>
          <p:nvPr/>
        </p:nvSpPr>
        <p:spPr>
          <a:xfrm rot="20725831" flipH="1" flipV="1">
            <a:off x="5001465" y="3901280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26D9FD9-7467-48E7-9083-12895CC2771E}"/>
              </a:ext>
            </a:extLst>
          </p:cNvPr>
          <p:cNvSpPr/>
          <p:nvPr/>
        </p:nvSpPr>
        <p:spPr>
          <a:xfrm rot="20725831" flipH="1" flipV="1">
            <a:off x="7233675" y="3253171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7A8D6F1-63DA-4D6A-B1C3-515A6F044F4E}"/>
              </a:ext>
            </a:extLst>
          </p:cNvPr>
          <p:cNvSpPr/>
          <p:nvPr/>
        </p:nvSpPr>
        <p:spPr>
          <a:xfrm rot="20725831" flipH="1" flipV="1">
            <a:off x="7233675" y="335564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8010B986-DDBC-43F6-B489-137EF2A4CFED}"/>
              </a:ext>
            </a:extLst>
          </p:cNvPr>
          <p:cNvSpPr/>
          <p:nvPr/>
        </p:nvSpPr>
        <p:spPr>
          <a:xfrm rot="20725831" flipH="1" flipV="1">
            <a:off x="7233676" y="3471982"/>
            <a:ext cx="45719" cy="4571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22649978-35BB-4330-A2E2-1410031CE8CE}"/>
              </a:ext>
            </a:extLst>
          </p:cNvPr>
          <p:cNvSpPr/>
          <p:nvPr/>
        </p:nvSpPr>
        <p:spPr>
          <a:xfrm>
            <a:off x="8908757" y="2212579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6735858-CEAF-4112-9D33-3CD3BFD1819E}"/>
              </a:ext>
            </a:extLst>
          </p:cNvPr>
          <p:cNvSpPr/>
          <p:nvPr/>
        </p:nvSpPr>
        <p:spPr>
          <a:xfrm>
            <a:off x="8908760" y="2647280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BE88A44D-2918-4685-9134-6967A46B94F0}"/>
              </a:ext>
            </a:extLst>
          </p:cNvPr>
          <p:cNvSpPr/>
          <p:nvPr/>
        </p:nvSpPr>
        <p:spPr>
          <a:xfrm>
            <a:off x="8910959" y="3119752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9488CA8-3D16-46BC-AB80-6AD877ED3D8A}"/>
              </a:ext>
            </a:extLst>
          </p:cNvPr>
          <p:cNvSpPr/>
          <p:nvPr/>
        </p:nvSpPr>
        <p:spPr>
          <a:xfrm>
            <a:off x="8920280" y="3597508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A85D380-F36A-4C7A-9E8F-06CFDD90B219}"/>
              </a:ext>
            </a:extLst>
          </p:cNvPr>
          <p:cNvSpPr/>
          <p:nvPr/>
        </p:nvSpPr>
        <p:spPr>
          <a:xfrm>
            <a:off x="8920280" y="4114951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2253D1CB-72C7-48B8-9106-31DCD082B380}"/>
              </a:ext>
            </a:extLst>
          </p:cNvPr>
          <p:cNvSpPr/>
          <p:nvPr/>
        </p:nvSpPr>
        <p:spPr>
          <a:xfrm>
            <a:off x="8920280" y="4632394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71F50AA-A108-4EF8-8577-44F6D9546A33}"/>
              </a:ext>
            </a:extLst>
          </p:cNvPr>
          <p:cNvSpPr/>
          <p:nvPr/>
        </p:nvSpPr>
        <p:spPr>
          <a:xfrm>
            <a:off x="8920280" y="5067095"/>
            <a:ext cx="277350" cy="2773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3D01F00-5272-4C63-80DB-0F6ECDB2265F}"/>
              </a:ext>
            </a:extLst>
          </p:cNvPr>
          <p:cNvCxnSpPr>
            <a:stCxn id="144" idx="6"/>
            <a:endCxn id="159" idx="2"/>
          </p:cNvCxnSpPr>
          <p:nvPr/>
        </p:nvCxnSpPr>
        <p:spPr>
          <a:xfrm flipV="1">
            <a:off x="7390905" y="2351254"/>
            <a:ext cx="1517852" cy="210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2BEEB08-08FE-4CB6-A390-71213EBB245B}"/>
              </a:ext>
            </a:extLst>
          </p:cNvPr>
          <p:cNvCxnSpPr>
            <a:stCxn id="145" idx="6"/>
            <a:endCxn id="164" idx="2"/>
          </p:cNvCxnSpPr>
          <p:nvPr/>
        </p:nvCxnSpPr>
        <p:spPr>
          <a:xfrm>
            <a:off x="7390908" y="2996436"/>
            <a:ext cx="1529372" cy="17746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FB70A2C-3B91-4903-A64B-379F33018F5F}"/>
              </a:ext>
            </a:extLst>
          </p:cNvPr>
          <p:cNvCxnSpPr>
            <a:stCxn id="146" idx="6"/>
            <a:endCxn id="161" idx="2"/>
          </p:cNvCxnSpPr>
          <p:nvPr/>
        </p:nvCxnSpPr>
        <p:spPr>
          <a:xfrm flipV="1">
            <a:off x="7390908" y="3258427"/>
            <a:ext cx="1520051" cy="504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71A77D3-38FB-4B99-A4AE-742D28983C20}"/>
              </a:ext>
            </a:extLst>
          </p:cNvPr>
          <p:cNvCxnSpPr>
            <a:stCxn id="145" idx="6"/>
            <a:endCxn id="160" idx="2"/>
          </p:cNvCxnSpPr>
          <p:nvPr/>
        </p:nvCxnSpPr>
        <p:spPr>
          <a:xfrm flipV="1">
            <a:off x="7390908" y="2785955"/>
            <a:ext cx="1517852" cy="210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9983C2-F69F-4774-B534-45F1E3FB9113}"/>
              </a:ext>
            </a:extLst>
          </p:cNvPr>
          <p:cNvCxnSpPr>
            <a:stCxn id="146" idx="6"/>
            <a:endCxn id="163" idx="2"/>
          </p:cNvCxnSpPr>
          <p:nvPr/>
        </p:nvCxnSpPr>
        <p:spPr>
          <a:xfrm>
            <a:off x="7390908" y="3762992"/>
            <a:ext cx="1529372" cy="4906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3F27DC8-727D-4BC6-92FE-58BEFB3E4FAE}"/>
              </a:ext>
            </a:extLst>
          </p:cNvPr>
          <p:cNvCxnSpPr>
            <a:stCxn id="148" idx="6"/>
            <a:endCxn id="159" idx="2"/>
          </p:cNvCxnSpPr>
          <p:nvPr/>
        </p:nvCxnSpPr>
        <p:spPr>
          <a:xfrm flipV="1">
            <a:off x="7390905" y="2351254"/>
            <a:ext cx="1517852" cy="228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1F932B1-A5AB-496A-A847-967E1315D762}"/>
              </a:ext>
            </a:extLst>
          </p:cNvPr>
          <p:cNvCxnSpPr>
            <a:stCxn id="149" idx="6"/>
            <a:endCxn id="162" idx="2"/>
          </p:cNvCxnSpPr>
          <p:nvPr/>
        </p:nvCxnSpPr>
        <p:spPr>
          <a:xfrm flipV="1">
            <a:off x="7390905" y="3736183"/>
            <a:ext cx="1529375" cy="1330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3CB6138-EBE1-482D-8847-28BFB5DA8C3D}"/>
              </a:ext>
            </a:extLst>
          </p:cNvPr>
          <p:cNvCxnSpPr>
            <a:stCxn id="147" idx="6"/>
            <a:endCxn id="165" idx="2"/>
          </p:cNvCxnSpPr>
          <p:nvPr/>
        </p:nvCxnSpPr>
        <p:spPr>
          <a:xfrm>
            <a:off x="7390902" y="4197693"/>
            <a:ext cx="1529378" cy="1008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66910B5-332D-4FD4-B2BA-8980C5DB14B1}"/>
              </a:ext>
            </a:extLst>
          </p:cNvPr>
          <p:cNvCxnSpPr>
            <a:stCxn id="144" idx="6"/>
            <a:endCxn id="162" idx="2"/>
          </p:cNvCxnSpPr>
          <p:nvPr/>
        </p:nvCxnSpPr>
        <p:spPr>
          <a:xfrm>
            <a:off x="7390905" y="2561735"/>
            <a:ext cx="1529375" cy="1174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CCDB5CD-D63F-4BD5-91B4-573E09F06711}"/>
                  </a:ext>
                </a:extLst>
              </p:cNvPr>
              <p:cNvSpPr txBox="1"/>
              <p:nvPr/>
            </p:nvSpPr>
            <p:spPr>
              <a:xfrm>
                <a:off x="1022026" y="2508277"/>
                <a:ext cx="215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BCCDB5CD-D63F-4BD5-91B4-573E09F0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26" y="2508277"/>
                <a:ext cx="215018" cy="369332"/>
              </a:xfrm>
              <a:prstGeom prst="rect">
                <a:avLst/>
              </a:prstGeom>
              <a:blipFill>
                <a:blip r:embed="rId3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E4B6149-774B-4473-A3FE-5ED091997B91}"/>
                  </a:ext>
                </a:extLst>
              </p:cNvPr>
              <p:cNvSpPr txBox="1"/>
              <p:nvPr/>
            </p:nvSpPr>
            <p:spPr>
              <a:xfrm>
                <a:off x="788501" y="3562561"/>
                <a:ext cx="215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E4B6149-774B-4473-A3FE-5ED091997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01" y="3562561"/>
                <a:ext cx="215018" cy="369332"/>
              </a:xfrm>
              <a:prstGeom prst="rect">
                <a:avLst/>
              </a:prstGeom>
              <a:blipFill>
                <a:blip r:embed="rId4"/>
                <a:stretch>
                  <a:fillRect r="-17500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6A4FD93-9673-4759-B7A4-6BA4EE53BDA8}"/>
                  </a:ext>
                </a:extLst>
              </p:cNvPr>
              <p:cNvSpPr txBox="1"/>
              <p:nvPr/>
            </p:nvSpPr>
            <p:spPr>
              <a:xfrm>
                <a:off x="753035" y="3990073"/>
                <a:ext cx="215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6A4FD93-9673-4759-B7A4-6BA4EE53B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5" y="3990073"/>
                <a:ext cx="215018" cy="369332"/>
              </a:xfrm>
              <a:prstGeom prst="rect">
                <a:avLst/>
              </a:prstGeom>
              <a:blipFill>
                <a:blip r:embed="rId5"/>
                <a:stretch>
                  <a:fillRect r="-18000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7A63E00-D212-4FE3-977E-3753952430DE}"/>
                  </a:ext>
                </a:extLst>
              </p:cNvPr>
              <p:cNvSpPr txBox="1"/>
              <p:nvPr/>
            </p:nvSpPr>
            <p:spPr>
              <a:xfrm>
                <a:off x="754701" y="4475766"/>
                <a:ext cx="215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7A63E00-D212-4FE3-977E-37539524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01" y="4475766"/>
                <a:ext cx="215018" cy="369332"/>
              </a:xfrm>
              <a:prstGeom prst="rect">
                <a:avLst/>
              </a:prstGeom>
              <a:blipFill>
                <a:blip r:embed="rId6"/>
                <a:stretch>
                  <a:fillRect r="-180000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FA72697-FE08-4E44-8E44-8AF9B11802AC}"/>
                  </a:ext>
                </a:extLst>
              </p:cNvPr>
              <p:cNvSpPr txBox="1"/>
              <p:nvPr/>
            </p:nvSpPr>
            <p:spPr>
              <a:xfrm>
                <a:off x="1030344" y="4927172"/>
                <a:ext cx="215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MA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EFA72697-FE08-4E44-8E44-8AF9B1180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344" y="4927172"/>
                <a:ext cx="215018" cy="369332"/>
              </a:xfrm>
              <a:prstGeom prst="rect">
                <a:avLst/>
              </a:prstGeom>
              <a:blipFill>
                <a:blip r:embed="rId7"/>
                <a:stretch>
                  <a:fillRect r="-74286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5119F35-8AF6-494B-AF63-C0582F7F2C2F}"/>
                  </a:ext>
                </a:extLst>
              </p:cNvPr>
              <p:cNvSpPr txBox="1"/>
              <p:nvPr/>
            </p:nvSpPr>
            <p:spPr>
              <a:xfrm>
                <a:off x="2685461" y="2356627"/>
                <a:ext cx="32687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fr-MA" sz="1200" dirty="0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5119F35-8AF6-494B-AF63-C0582F7F2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61" y="2356627"/>
                <a:ext cx="326873" cy="184666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8D6E707-81C2-4CAA-9DA0-4C6EEDC53C99}"/>
                  </a:ext>
                </a:extLst>
              </p:cNvPr>
              <p:cNvSpPr txBox="1"/>
              <p:nvPr/>
            </p:nvSpPr>
            <p:spPr>
              <a:xfrm>
                <a:off x="2606399" y="2697058"/>
                <a:ext cx="32687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fr-MA" sz="12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8D6E707-81C2-4CAA-9DA0-4C6EEDC53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399" y="2697058"/>
                <a:ext cx="326873" cy="184666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3090019-0711-44FB-970D-945D7E818568}"/>
                  </a:ext>
                </a:extLst>
              </p:cNvPr>
              <p:cNvSpPr txBox="1"/>
              <p:nvPr/>
            </p:nvSpPr>
            <p:spPr>
              <a:xfrm>
                <a:off x="1642754" y="2531707"/>
                <a:ext cx="32687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MA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fr-MA" sz="12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3090019-0711-44FB-970D-945D7E818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754" y="2531707"/>
                <a:ext cx="326873" cy="184666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E33C75A-0100-49D3-B5E9-75EFF79C7B4C}"/>
              </a:ext>
            </a:extLst>
          </p:cNvPr>
          <p:cNvCxnSpPr>
            <a:stCxn id="107" idx="2"/>
            <a:endCxn id="99" idx="6"/>
          </p:cNvCxnSpPr>
          <p:nvPr/>
        </p:nvCxnSpPr>
        <p:spPr>
          <a:xfrm flipH="1">
            <a:off x="4048613" y="2583891"/>
            <a:ext cx="834270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E008FD7-7617-41D5-B913-E2AE61262E52}"/>
              </a:ext>
            </a:extLst>
          </p:cNvPr>
          <p:cNvCxnSpPr>
            <a:stCxn id="107" idx="2"/>
            <a:endCxn id="98" idx="6"/>
          </p:cNvCxnSpPr>
          <p:nvPr/>
        </p:nvCxnSpPr>
        <p:spPr>
          <a:xfrm flipH="1">
            <a:off x="4048610" y="2583891"/>
            <a:ext cx="834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AF56656-7D79-41DD-BC9D-303C6FFC213F}"/>
              </a:ext>
            </a:extLst>
          </p:cNvPr>
          <p:cNvCxnSpPr>
            <a:stCxn id="109" idx="2"/>
            <a:endCxn id="103" idx="6"/>
          </p:cNvCxnSpPr>
          <p:nvPr/>
        </p:nvCxnSpPr>
        <p:spPr>
          <a:xfrm flipH="1">
            <a:off x="4048607" y="3453293"/>
            <a:ext cx="834279" cy="712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91A1155-D1B2-4C2C-B025-7E3E60F21EA9}"/>
              </a:ext>
            </a:extLst>
          </p:cNvPr>
          <p:cNvCxnSpPr>
            <a:stCxn id="109" idx="2"/>
            <a:endCxn id="105" idx="6"/>
          </p:cNvCxnSpPr>
          <p:nvPr/>
        </p:nvCxnSpPr>
        <p:spPr>
          <a:xfrm flipH="1">
            <a:off x="4048610" y="3453293"/>
            <a:ext cx="834276" cy="11467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1DED15C-AF31-49BE-9CBC-7F9F1BBC3E06}"/>
              </a:ext>
            </a:extLst>
          </p:cNvPr>
          <p:cNvCxnSpPr>
            <a:stCxn id="109" idx="2"/>
            <a:endCxn id="106" idx="6"/>
          </p:cNvCxnSpPr>
          <p:nvPr/>
        </p:nvCxnSpPr>
        <p:spPr>
          <a:xfrm flipH="1">
            <a:off x="4048610" y="3453293"/>
            <a:ext cx="834276" cy="158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8FFAC88-5346-473C-9A34-F39D4FC1976A}"/>
              </a:ext>
            </a:extLst>
          </p:cNvPr>
          <p:cNvCxnSpPr>
            <a:stCxn id="112" idx="2"/>
            <a:endCxn id="105" idx="6"/>
          </p:cNvCxnSpPr>
          <p:nvPr/>
        </p:nvCxnSpPr>
        <p:spPr>
          <a:xfrm flipH="1" flipV="1">
            <a:off x="4048610" y="4600032"/>
            <a:ext cx="834273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06A4D66-6FB5-4A31-AB4B-CE53A0A1AD7D}"/>
              </a:ext>
            </a:extLst>
          </p:cNvPr>
          <p:cNvCxnSpPr>
            <a:stCxn id="110" idx="2"/>
            <a:endCxn id="103" idx="6"/>
          </p:cNvCxnSpPr>
          <p:nvPr/>
        </p:nvCxnSpPr>
        <p:spPr>
          <a:xfrm flipH="1">
            <a:off x="4048607" y="4165331"/>
            <a:ext cx="834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A72CEA0-320B-4EE1-BE43-CC5C2FA43C52}"/>
              </a:ext>
            </a:extLst>
          </p:cNvPr>
          <p:cNvCxnSpPr>
            <a:stCxn id="108" idx="2"/>
            <a:endCxn id="98" idx="6"/>
          </p:cNvCxnSpPr>
          <p:nvPr/>
        </p:nvCxnSpPr>
        <p:spPr>
          <a:xfrm flipH="1" flipV="1">
            <a:off x="4048610" y="2583891"/>
            <a:ext cx="834276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00383C3-674C-4D5F-BEEA-4CE4791313F8}"/>
              </a:ext>
            </a:extLst>
          </p:cNvPr>
          <p:cNvCxnSpPr>
            <a:stCxn id="108" idx="2"/>
            <a:endCxn id="99" idx="6"/>
          </p:cNvCxnSpPr>
          <p:nvPr/>
        </p:nvCxnSpPr>
        <p:spPr>
          <a:xfrm flipH="1">
            <a:off x="4048613" y="3018592"/>
            <a:ext cx="8342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93D3F5-FFA5-4C98-809A-41252DAF913B}"/>
              </a:ext>
            </a:extLst>
          </p:cNvPr>
          <p:cNvCxnSpPr>
            <a:stCxn id="108" idx="2"/>
            <a:endCxn id="101" idx="6"/>
          </p:cNvCxnSpPr>
          <p:nvPr/>
        </p:nvCxnSpPr>
        <p:spPr>
          <a:xfrm flipH="1">
            <a:off x="4048613" y="3018592"/>
            <a:ext cx="834273" cy="4347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E83DFF0-51C6-4DC1-B14E-C212C753504F}"/>
              </a:ext>
            </a:extLst>
          </p:cNvPr>
          <p:cNvCxnSpPr>
            <a:stCxn id="160" idx="2"/>
            <a:endCxn id="144" idx="6"/>
          </p:cNvCxnSpPr>
          <p:nvPr/>
        </p:nvCxnSpPr>
        <p:spPr>
          <a:xfrm flipH="1" flipV="1">
            <a:off x="7390905" y="2561735"/>
            <a:ext cx="1517855" cy="224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8F850E9-261B-4651-94D9-BF660DE99682}"/>
              </a:ext>
            </a:extLst>
          </p:cNvPr>
          <p:cNvCxnSpPr>
            <a:stCxn id="160" idx="2"/>
            <a:endCxn id="146" idx="6"/>
          </p:cNvCxnSpPr>
          <p:nvPr/>
        </p:nvCxnSpPr>
        <p:spPr>
          <a:xfrm flipH="1">
            <a:off x="7390908" y="2785955"/>
            <a:ext cx="1517852" cy="977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6F924F3-15C9-46CE-BA89-77F69EA9D17F}"/>
              </a:ext>
            </a:extLst>
          </p:cNvPr>
          <p:cNvCxnSpPr>
            <a:stCxn id="160" idx="2"/>
            <a:endCxn id="147" idx="6"/>
          </p:cNvCxnSpPr>
          <p:nvPr/>
        </p:nvCxnSpPr>
        <p:spPr>
          <a:xfrm flipH="1">
            <a:off x="7390902" y="2785955"/>
            <a:ext cx="1517858" cy="1411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0EA285A-9911-47A8-983C-443053E7F61C}"/>
              </a:ext>
            </a:extLst>
          </p:cNvPr>
          <p:cNvCxnSpPr>
            <a:stCxn id="160" idx="2"/>
            <a:endCxn id="148" idx="6"/>
          </p:cNvCxnSpPr>
          <p:nvPr/>
        </p:nvCxnSpPr>
        <p:spPr>
          <a:xfrm flipH="1">
            <a:off x="7390905" y="2785955"/>
            <a:ext cx="1517855" cy="1846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47C18DBC-96D5-4B6D-BDE8-FB84004B7BBC}"/>
              </a:ext>
            </a:extLst>
          </p:cNvPr>
          <p:cNvCxnSpPr>
            <a:stCxn id="160" idx="2"/>
            <a:endCxn id="149" idx="6"/>
          </p:cNvCxnSpPr>
          <p:nvPr/>
        </p:nvCxnSpPr>
        <p:spPr>
          <a:xfrm flipH="1">
            <a:off x="7390905" y="2785955"/>
            <a:ext cx="1517855" cy="2281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B8495C9D-C377-4F4E-9AA7-BED33BD17C6C}"/>
              </a:ext>
            </a:extLst>
          </p:cNvPr>
          <p:cNvCxnSpPr>
            <a:stCxn id="165" idx="2"/>
            <a:endCxn id="146" idx="6"/>
          </p:cNvCxnSpPr>
          <p:nvPr/>
        </p:nvCxnSpPr>
        <p:spPr>
          <a:xfrm flipH="1" flipV="1">
            <a:off x="7390908" y="3762992"/>
            <a:ext cx="1529372" cy="14427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44480CF-737C-45D4-97FE-E1D17A64C8AB}"/>
              </a:ext>
            </a:extLst>
          </p:cNvPr>
          <p:cNvCxnSpPr>
            <a:stCxn id="165" idx="2"/>
            <a:endCxn id="145" idx="6"/>
          </p:cNvCxnSpPr>
          <p:nvPr/>
        </p:nvCxnSpPr>
        <p:spPr>
          <a:xfrm flipH="1" flipV="1">
            <a:off x="7390908" y="2996436"/>
            <a:ext cx="1529372" cy="220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C78A206-2477-4564-A46F-AF4BDCC7DF49}"/>
              </a:ext>
            </a:extLst>
          </p:cNvPr>
          <p:cNvCxnSpPr>
            <a:stCxn id="165" idx="2"/>
            <a:endCxn id="144" idx="6"/>
          </p:cNvCxnSpPr>
          <p:nvPr/>
        </p:nvCxnSpPr>
        <p:spPr>
          <a:xfrm flipH="1" flipV="1">
            <a:off x="7390905" y="2561735"/>
            <a:ext cx="1529375" cy="2644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7D23E11-0074-4201-9F80-8BB576E94A3A}"/>
              </a:ext>
            </a:extLst>
          </p:cNvPr>
          <p:cNvCxnSpPr>
            <a:stCxn id="165" idx="2"/>
            <a:endCxn id="149" idx="6"/>
          </p:cNvCxnSpPr>
          <p:nvPr/>
        </p:nvCxnSpPr>
        <p:spPr>
          <a:xfrm flipH="1" flipV="1">
            <a:off x="7390905" y="5067095"/>
            <a:ext cx="1529375" cy="13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EC0CD50-9629-4C13-B6BF-8C5830CB4649}"/>
              </a:ext>
            </a:extLst>
          </p:cNvPr>
          <p:cNvCxnSpPr>
            <a:stCxn id="164" idx="2"/>
            <a:endCxn id="148" idx="6"/>
          </p:cNvCxnSpPr>
          <p:nvPr/>
        </p:nvCxnSpPr>
        <p:spPr>
          <a:xfrm flipH="1" flipV="1">
            <a:off x="7390905" y="4632394"/>
            <a:ext cx="1529375" cy="13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EF6808C-6479-4F99-8075-E6CB5E48A923}"/>
              </a:ext>
            </a:extLst>
          </p:cNvPr>
          <p:cNvCxnSpPr>
            <a:stCxn id="164" idx="2"/>
            <a:endCxn id="144" idx="6"/>
          </p:cNvCxnSpPr>
          <p:nvPr/>
        </p:nvCxnSpPr>
        <p:spPr>
          <a:xfrm flipH="1" flipV="1">
            <a:off x="7390905" y="2561735"/>
            <a:ext cx="1529375" cy="2209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DE121EF-581D-431C-9960-CF7E95D602BA}"/>
              </a:ext>
            </a:extLst>
          </p:cNvPr>
          <p:cNvCxnSpPr>
            <a:stCxn id="164" idx="2"/>
            <a:endCxn id="149" idx="6"/>
          </p:cNvCxnSpPr>
          <p:nvPr/>
        </p:nvCxnSpPr>
        <p:spPr>
          <a:xfrm flipH="1">
            <a:off x="7390905" y="4771069"/>
            <a:ext cx="1529375" cy="296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78AEF87-3E7A-409A-BE01-4FC83950CA9E}"/>
              </a:ext>
            </a:extLst>
          </p:cNvPr>
          <p:cNvCxnSpPr>
            <a:stCxn id="91" idx="6"/>
            <a:endCxn id="101" idx="2"/>
          </p:cNvCxnSpPr>
          <p:nvPr/>
        </p:nvCxnSpPr>
        <p:spPr>
          <a:xfrm flipV="1">
            <a:off x="2469918" y="3453293"/>
            <a:ext cx="1301345" cy="384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9514E33-02ED-4A9B-91D5-8A1A1F73068B}"/>
              </a:ext>
            </a:extLst>
          </p:cNvPr>
          <p:cNvCxnSpPr>
            <a:stCxn id="91" idx="6"/>
            <a:endCxn id="98" idx="2"/>
          </p:cNvCxnSpPr>
          <p:nvPr/>
        </p:nvCxnSpPr>
        <p:spPr>
          <a:xfrm flipV="1">
            <a:off x="2469918" y="2583891"/>
            <a:ext cx="1301342" cy="125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2A11FBE-E89D-4114-9A02-56259FEA190B}"/>
              </a:ext>
            </a:extLst>
          </p:cNvPr>
          <p:cNvCxnSpPr>
            <a:stCxn id="91" idx="6"/>
            <a:endCxn id="103" idx="2"/>
          </p:cNvCxnSpPr>
          <p:nvPr/>
        </p:nvCxnSpPr>
        <p:spPr>
          <a:xfrm>
            <a:off x="2469918" y="3837601"/>
            <a:ext cx="1301339" cy="327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4AE66A7-8379-459D-9BD3-47736598D9ED}"/>
              </a:ext>
            </a:extLst>
          </p:cNvPr>
          <p:cNvCxnSpPr>
            <a:stCxn id="91" idx="6"/>
            <a:endCxn id="105" idx="2"/>
          </p:cNvCxnSpPr>
          <p:nvPr/>
        </p:nvCxnSpPr>
        <p:spPr>
          <a:xfrm>
            <a:off x="2469918" y="3837601"/>
            <a:ext cx="1301342" cy="7624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73DC861-BCB4-4B8A-B689-D634E3F991C7}"/>
              </a:ext>
            </a:extLst>
          </p:cNvPr>
          <p:cNvCxnSpPr>
            <a:stCxn id="91" idx="6"/>
            <a:endCxn id="99" idx="2"/>
          </p:cNvCxnSpPr>
          <p:nvPr/>
        </p:nvCxnSpPr>
        <p:spPr>
          <a:xfrm flipV="1">
            <a:off x="2469918" y="3018592"/>
            <a:ext cx="1301345" cy="819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585441D-C4D5-44DE-A0D6-224CE002A01C}"/>
              </a:ext>
            </a:extLst>
          </p:cNvPr>
          <p:cNvCxnSpPr>
            <a:stCxn id="94" idx="6"/>
            <a:endCxn id="98" idx="2"/>
          </p:cNvCxnSpPr>
          <p:nvPr/>
        </p:nvCxnSpPr>
        <p:spPr>
          <a:xfrm flipV="1">
            <a:off x="2469915" y="2583891"/>
            <a:ext cx="1301345" cy="2123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4C3C02F7-6C62-4382-9FD1-4DD1D3807BF8}"/>
              </a:ext>
            </a:extLst>
          </p:cNvPr>
          <p:cNvCxnSpPr>
            <a:stCxn id="94" idx="6"/>
            <a:endCxn id="99" idx="2"/>
          </p:cNvCxnSpPr>
          <p:nvPr/>
        </p:nvCxnSpPr>
        <p:spPr>
          <a:xfrm flipV="1">
            <a:off x="2469915" y="3018592"/>
            <a:ext cx="1301348" cy="1688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7F315CD-6C66-40C5-9A37-3ED540F4F44B}"/>
              </a:ext>
            </a:extLst>
          </p:cNvPr>
          <p:cNvCxnSpPr>
            <a:stCxn id="94" idx="6"/>
            <a:endCxn id="101" idx="2"/>
          </p:cNvCxnSpPr>
          <p:nvPr/>
        </p:nvCxnSpPr>
        <p:spPr>
          <a:xfrm flipV="1">
            <a:off x="2469915" y="3453293"/>
            <a:ext cx="1301348" cy="1253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C041F4-5987-4CCD-84B3-A1C6E8922B30}"/>
              </a:ext>
            </a:extLst>
          </p:cNvPr>
          <p:cNvCxnSpPr>
            <a:stCxn id="97" idx="6"/>
            <a:endCxn id="103" idx="2"/>
          </p:cNvCxnSpPr>
          <p:nvPr/>
        </p:nvCxnSpPr>
        <p:spPr>
          <a:xfrm flipV="1">
            <a:off x="2469915" y="4165331"/>
            <a:ext cx="1301342" cy="9763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1284F15-95A9-41B8-B3BA-825749179AC7}"/>
              </a:ext>
            </a:extLst>
          </p:cNvPr>
          <p:cNvCxnSpPr>
            <a:stCxn id="94" idx="6"/>
            <a:endCxn id="106" idx="2"/>
          </p:cNvCxnSpPr>
          <p:nvPr/>
        </p:nvCxnSpPr>
        <p:spPr>
          <a:xfrm>
            <a:off x="2469915" y="4707003"/>
            <a:ext cx="1301345" cy="327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55D68E38-B2EA-40C8-9919-385482D87722}"/>
              </a:ext>
            </a:extLst>
          </p:cNvPr>
          <p:cNvCxnSpPr>
            <a:stCxn id="94" idx="6"/>
            <a:endCxn id="105" idx="2"/>
          </p:cNvCxnSpPr>
          <p:nvPr/>
        </p:nvCxnSpPr>
        <p:spPr>
          <a:xfrm flipV="1">
            <a:off x="2469915" y="4600032"/>
            <a:ext cx="1301345" cy="106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63D52A16-9F3F-44DE-B114-3A85C5FBB8DF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14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DD66780-7057-423D-9352-A13FC5654E39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5F2F8C78-91B0-4442-BA54-124403FEE953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93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5" grpId="0"/>
      <p:bldP spid="96" grpId="0"/>
      <p:bldP spid="100" grpId="0"/>
      <p:bldP spid="2" grpId="0"/>
      <p:bldP spid="86" grpId="0" animBg="1"/>
      <p:bldP spid="90" grpId="0" animBg="1"/>
      <p:bldP spid="91" grpId="0" animBg="1"/>
      <p:bldP spid="93" grpId="0" animBg="1"/>
      <p:bldP spid="94" grpId="0" animBg="1"/>
      <p:bldP spid="97" grpId="0" animBg="1"/>
      <p:bldP spid="98" grpId="0" animBg="1"/>
      <p:bldP spid="99" grpId="0" animBg="1"/>
      <p:bldP spid="101" grpId="0" animBg="1"/>
      <p:bldP spid="103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9" grpId="0" animBg="1"/>
      <p:bldP spid="124" grpId="0" animBg="1"/>
      <p:bldP spid="125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F0A7AC-537F-44F3-8995-145488BBA4AA}"/>
              </a:ext>
            </a:extLst>
          </p:cNvPr>
          <p:cNvSpPr txBox="1"/>
          <p:nvPr/>
        </p:nvSpPr>
        <p:spPr>
          <a:xfrm>
            <a:off x="715916" y="2473911"/>
            <a:ext cx="113774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latin typeface="Bahnschrift Light" panose="020B0502040204020203" pitchFamily="34" charset="0"/>
              </a:rPr>
              <a:t>Le dropout est une technique de régularisation utilisée pour éviter le surapprentissage en désactivant aléatoirement une fraction de neurones pendant l'entraînement.</a:t>
            </a:r>
            <a:endParaRPr lang="fr-MA" sz="1400" dirty="0">
              <a:latin typeface="Bahnschrift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D761DD-A02B-4CF9-8012-E710D64BA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9" b="10314"/>
          <a:stretch/>
        </p:blipFill>
        <p:spPr>
          <a:xfrm rot="5400000">
            <a:off x="3442146" y="3444101"/>
            <a:ext cx="2163525" cy="2274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0DF9ED-3746-4146-B42C-E0A2706D81A3}"/>
              </a:ext>
            </a:extLst>
          </p:cNvPr>
          <p:cNvSpPr txBox="1"/>
          <p:nvPr/>
        </p:nvSpPr>
        <p:spPr>
          <a:xfrm>
            <a:off x="812747" y="486051"/>
            <a:ext cx="7987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Entrainnement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 du mod</a:t>
            </a:r>
            <a:r>
              <a:rPr lang="fr-MA" dirty="0" err="1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èle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 &gt; </a:t>
            </a:r>
            <a:r>
              <a:rPr lang="en-US" dirty="0" err="1">
                <a:latin typeface="Bahnschrift Light" panose="020B0502040204020203" pitchFamily="34" charset="0"/>
              </a:rPr>
              <a:t>Regulisation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Dropout 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AE3AAF-116C-4471-9601-42295D7BE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D0F906-D120-4400-AFCD-8739A46655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21" b="12718"/>
          <a:stretch/>
        </p:blipFill>
        <p:spPr>
          <a:xfrm rot="5400000">
            <a:off x="6869927" y="3508710"/>
            <a:ext cx="2095285" cy="2213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588F9D-8C0D-4D2E-9512-4C9C212E5490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15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5848B2-C833-4E9D-9216-D097EF6A7C8C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7C3B12-D7AD-4245-AA23-761DD1B673D7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5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8F410D-7704-4038-BB4F-F3E1429E8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67CB3-3DD9-46FF-92C8-A5E116E4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520" y="2430831"/>
            <a:ext cx="3715521" cy="19385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BA7AAB-864C-4E6B-B749-896C4B48BBE0}"/>
              </a:ext>
            </a:extLst>
          </p:cNvPr>
          <p:cNvSpPr txBox="1"/>
          <p:nvPr/>
        </p:nvSpPr>
        <p:spPr>
          <a:xfrm>
            <a:off x="812747" y="486051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La </a:t>
            </a:r>
            <a:r>
              <a:rPr lang="en-US" dirty="0" err="1">
                <a:latin typeface="Bahnschrift Light" panose="020B0502040204020203" pitchFamily="34" charset="0"/>
              </a:rPr>
              <a:t>Fonction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Softmax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B8480-F6E9-4F3B-89C7-0FBF316FB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286" y="2791754"/>
            <a:ext cx="4388622" cy="1036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19C000-249A-41A4-A649-EB54F37615E8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16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2FADF8-CC82-4F87-BB60-6BE533EB48C4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8616DB-5CA7-425B-81BB-C136F2F0A864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9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43433-3CA5-4AE7-B38B-338BB3553A12}"/>
              </a:ext>
            </a:extLst>
          </p:cNvPr>
          <p:cNvSpPr txBox="1"/>
          <p:nvPr/>
        </p:nvSpPr>
        <p:spPr>
          <a:xfrm>
            <a:off x="812747" y="486051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Fonction</a:t>
            </a:r>
            <a:r>
              <a:rPr lang="en-US" dirty="0">
                <a:latin typeface="Bahnschrift Light" panose="020B0502040204020203" pitchFamily="34" charset="0"/>
              </a:rPr>
              <a:t> de </a:t>
            </a:r>
            <a:r>
              <a:rPr lang="en-US" dirty="0" err="1">
                <a:latin typeface="Bahnschrift Light" panose="020B0502040204020203" pitchFamily="34" charset="0"/>
              </a:rPr>
              <a:t>perte</a:t>
            </a:r>
            <a:endParaRPr lang="fr-MA" dirty="0">
              <a:latin typeface="Bahnschrift Light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C9990F-6C03-485F-A8FE-8D17F5304649}"/>
              </a:ext>
            </a:extLst>
          </p:cNvPr>
          <p:cNvSpPr txBox="1"/>
          <p:nvPr/>
        </p:nvSpPr>
        <p:spPr>
          <a:xfrm>
            <a:off x="7070459" y="2920747"/>
            <a:ext cx="36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u="sng" dirty="0" err="1">
                <a:latin typeface="Bahnschrift" panose="020B0502040204020203" pitchFamily="34" charset="0"/>
              </a:rPr>
              <a:t>Categorical</a:t>
            </a:r>
            <a:r>
              <a:rPr lang="fr-MA" u="sng" dirty="0">
                <a:latin typeface="Bahnschrift" panose="020B0502040204020203" pitchFamily="34" charset="0"/>
              </a:rPr>
              <a:t> Cross-</a:t>
            </a:r>
            <a:r>
              <a:rPr lang="fr-MA" u="sng" dirty="0" err="1">
                <a:latin typeface="Bahnschrift" panose="020B0502040204020203" pitchFamily="34" charset="0"/>
              </a:rPr>
              <a:t>Entropy</a:t>
            </a:r>
            <a:endParaRPr lang="fr-MA" u="sng" dirty="0">
              <a:latin typeface="Bahnschrift" panose="020B0502040204020203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39D2DF2-D6EA-4BDA-98AF-885CC940E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488" y="3330437"/>
            <a:ext cx="2299796" cy="63973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4B464B9-DED6-4DB6-9E67-AECE705066E6}"/>
              </a:ext>
            </a:extLst>
          </p:cNvPr>
          <p:cNvSpPr txBox="1"/>
          <p:nvPr/>
        </p:nvSpPr>
        <p:spPr>
          <a:xfrm>
            <a:off x="3046175" y="2830025"/>
            <a:ext cx="362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u="sng" dirty="0">
                <a:latin typeface="Bahnschrift" panose="020B0502040204020203" pitchFamily="34" charset="0"/>
              </a:rPr>
              <a:t>Log </a:t>
            </a:r>
            <a:r>
              <a:rPr lang="fr-MA" u="sng" dirty="0" err="1">
                <a:latin typeface="Bahnschrift" panose="020B0502040204020203" pitchFamily="34" charset="0"/>
              </a:rPr>
              <a:t>loss</a:t>
            </a:r>
            <a:endParaRPr lang="fr-MA" u="sng" dirty="0">
              <a:latin typeface="Bahnschrift" panose="020B0502040204020203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CDE6C45-B8E1-4870-B212-A8AB095BC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56" y="3361966"/>
            <a:ext cx="3624435" cy="5488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1D21A6-8DDE-4463-841B-AC9F481AE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A79C9B-4427-4A4D-83E9-6382B90D4AED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17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B89347-2810-47E3-B84E-264D27FDC52B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739F39-09D9-4F66-B116-517FE6C32D15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32F445-DD1E-45FF-B9D7-24D015EF90CE}"/>
              </a:ext>
            </a:extLst>
          </p:cNvPr>
          <p:cNvSpPr/>
          <p:nvPr/>
        </p:nvSpPr>
        <p:spPr>
          <a:xfrm>
            <a:off x="6887906" y="2725270"/>
            <a:ext cx="3502188" cy="14074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4153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9ABD56-362A-453C-8313-FD09BD167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6"/>
          <a:stretch/>
        </p:blipFill>
        <p:spPr>
          <a:xfrm>
            <a:off x="1323775" y="1666637"/>
            <a:ext cx="4016859" cy="385635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32600AF-A486-475A-9F50-367540D407C1}"/>
              </a:ext>
            </a:extLst>
          </p:cNvPr>
          <p:cNvSpPr/>
          <p:nvPr/>
        </p:nvSpPr>
        <p:spPr>
          <a:xfrm rot="5400000">
            <a:off x="3159940" y="3611190"/>
            <a:ext cx="529263" cy="3842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ED535-D0B8-4EDD-855B-E005D422C7CE}"/>
              </a:ext>
            </a:extLst>
          </p:cNvPr>
          <p:cNvSpPr/>
          <p:nvPr/>
        </p:nvSpPr>
        <p:spPr>
          <a:xfrm>
            <a:off x="1113183" y="1634750"/>
            <a:ext cx="526101" cy="3630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4303B0-C06D-4323-9E64-8C185FF8BD41}"/>
              </a:ext>
            </a:extLst>
          </p:cNvPr>
          <p:cNvSpPr/>
          <p:nvPr/>
        </p:nvSpPr>
        <p:spPr>
          <a:xfrm>
            <a:off x="2710689" y="1841877"/>
            <a:ext cx="1374294" cy="712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ADACD-5C18-448D-B744-33A886C17080}"/>
              </a:ext>
            </a:extLst>
          </p:cNvPr>
          <p:cNvSpPr/>
          <p:nvPr/>
        </p:nvSpPr>
        <p:spPr>
          <a:xfrm>
            <a:off x="3288437" y="5353105"/>
            <a:ext cx="261761" cy="201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3877FE-C688-4573-B367-CF93F860E463}"/>
                  </a:ext>
                </a:extLst>
              </p:cNvPr>
              <p:cNvSpPr txBox="1"/>
              <p:nvPr/>
            </p:nvSpPr>
            <p:spPr>
              <a:xfrm>
                <a:off x="1039447" y="3314442"/>
                <a:ext cx="34758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MA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3877FE-C688-4573-B367-CF93F860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7" y="3314442"/>
                <a:ext cx="347588" cy="215444"/>
              </a:xfrm>
              <a:prstGeom prst="rect">
                <a:avLst/>
              </a:prstGeom>
              <a:blipFill>
                <a:blip r:embed="rId3"/>
                <a:stretch>
                  <a:fillRect l="-17544" r="-33333" b="-31429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8F357-CCB0-4577-AECE-6CEF518203BB}"/>
                  </a:ext>
                </a:extLst>
              </p:cNvPr>
              <p:cNvSpPr txBox="1"/>
              <p:nvPr/>
            </p:nvSpPr>
            <p:spPr>
              <a:xfrm>
                <a:off x="3231664" y="5514310"/>
                <a:ext cx="33234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fr-MA" sz="1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418F357-CCB0-4577-AECE-6CEF51820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664" y="5514310"/>
                <a:ext cx="332344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968AB61-9769-4A79-9D70-6750C89B5F07}"/>
              </a:ext>
            </a:extLst>
          </p:cNvPr>
          <p:cNvSpPr txBox="1"/>
          <p:nvPr/>
        </p:nvSpPr>
        <p:spPr>
          <a:xfrm>
            <a:off x="1445965" y="4398225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600" b="1" dirty="0">
                <a:solidFill>
                  <a:schemeClr val="bg2">
                    <a:lumMod val="10000"/>
                  </a:schemeClr>
                </a:solidFill>
              </a:rPr>
              <a:t>0.4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AE8D5-FBB3-4345-A451-ECADA3854994}"/>
              </a:ext>
            </a:extLst>
          </p:cNvPr>
          <p:cNvSpPr txBox="1"/>
          <p:nvPr/>
        </p:nvSpPr>
        <p:spPr>
          <a:xfrm>
            <a:off x="1503512" y="5112641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6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DA773-B2B8-42C0-88A2-AD2341F5D6C7}"/>
              </a:ext>
            </a:extLst>
          </p:cNvPr>
          <p:cNvSpPr txBox="1"/>
          <p:nvPr/>
        </p:nvSpPr>
        <p:spPr>
          <a:xfrm>
            <a:off x="1445965" y="3696000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600" b="1" dirty="0">
                <a:solidFill>
                  <a:schemeClr val="bg2">
                    <a:lumMod val="10000"/>
                  </a:schemeClr>
                </a:solidFill>
              </a:rPr>
              <a:t>0.8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25F1FD-6540-4362-91B1-E375ACB151A3}"/>
              </a:ext>
            </a:extLst>
          </p:cNvPr>
          <p:cNvSpPr txBox="1"/>
          <p:nvPr/>
        </p:nvSpPr>
        <p:spPr>
          <a:xfrm>
            <a:off x="1445965" y="2993775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fr-MA" sz="600" b="1" dirty="0">
                <a:solidFill>
                  <a:schemeClr val="bg2">
                    <a:lumMod val="10000"/>
                  </a:schemeClr>
                </a:solidFill>
              </a:rPr>
              <a:t>.2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90551-A189-4539-B239-12184BD65CF3}"/>
              </a:ext>
            </a:extLst>
          </p:cNvPr>
          <p:cNvSpPr txBox="1"/>
          <p:nvPr/>
        </p:nvSpPr>
        <p:spPr>
          <a:xfrm>
            <a:off x="1430725" y="2290928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fr-MA" sz="600" b="1" dirty="0">
                <a:solidFill>
                  <a:schemeClr val="bg2">
                    <a:lumMod val="10000"/>
                  </a:schemeClr>
                </a:solidFill>
              </a:rPr>
              <a:t>.6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6BDC2E-E027-4E17-8CB5-CCAD83EF3555}"/>
              </a:ext>
            </a:extLst>
          </p:cNvPr>
          <p:cNvSpPr txBox="1"/>
          <p:nvPr/>
        </p:nvSpPr>
        <p:spPr>
          <a:xfrm>
            <a:off x="1976605" y="5279597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2">
                    <a:lumMod val="10000"/>
                  </a:schemeClr>
                </a:solidFill>
              </a:rPr>
              <a:t>0.1</a:t>
            </a:r>
            <a:endParaRPr lang="fr-MA" sz="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3E1F07-9BD8-413F-9C7A-C6B9D5D0567A}"/>
              </a:ext>
            </a:extLst>
          </p:cNvPr>
          <p:cNvSpPr txBox="1"/>
          <p:nvPr/>
        </p:nvSpPr>
        <p:spPr>
          <a:xfrm>
            <a:off x="2420704" y="5283528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2">
                    <a:lumMod val="10000"/>
                  </a:schemeClr>
                </a:solidFill>
              </a:rPr>
              <a:t>0.2</a:t>
            </a:r>
            <a:endParaRPr lang="fr-MA" sz="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79552A-FE42-4ECC-B163-1A0D83896973}"/>
              </a:ext>
            </a:extLst>
          </p:cNvPr>
          <p:cNvSpPr txBox="1"/>
          <p:nvPr/>
        </p:nvSpPr>
        <p:spPr>
          <a:xfrm>
            <a:off x="2873852" y="5274289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2">
                    <a:lumMod val="10000"/>
                  </a:schemeClr>
                </a:solidFill>
              </a:rPr>
              <a:t>0.3</a:t>
            </a:r>
            <a:endParaRPr lang="fr-MA" sz="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04C0B1-D901-43E5-A762-1030AE29AF00}"/>
              </a:ext>
            </a:extLst>
          </p:cNvPr>
          <p:cNvSpPr txBox="1"/>
          <p:nvPr/>
        </p:nvSpPr>
        <p:spPr>
          <a:xfrm>
            <a:off x="3317951" y="5278220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2">
                    <a:lumMod val="10000"/>
                  </a:schemeClr>
                </a:solidFill>
              </a:rPr>
              <a:t>0.4</a:t>
            </a:r>
            <a:endParaRPr lang="fr-MA" sz="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7EC6B8-B0CF-45D1-A7AB-FBB808CADBEE}"/>
              </a:ext>
            </a:extLst>
          </p:cNvPr>
          <p:cNvSpPr txBox="1"/>
          <p:nvPr/>
        </p:nvSpPr>
        <p:spPr>
          <a:xfrm>
            <a:off x="3749468" y="5283203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2">
                    <a:lumMod val="10000"/>
                  </a:schemeClr>
                </a:solidFill>
              </a:rPr>
              <a:t>0.5</a:t>
            </a:r>
            <a:endParaRPr lang="fr-MA" sz="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4EDF10-8931-411B-9B43-ED89FCC378D4}"/>
              </a:ext>
            </a:extLst>
          </p:cNvPr>
          <p:cNvSpPr txBox="1"/>
          <p:nvPr/>
        </p:nvSpPr>
        <p:spPr>
          <a:xfrm>
            <a:off x="4193567" y="5287134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2">
                    <a:lumMod val="10000"/>
                  </a:schemeClr>
                </a:solidFill>
              </a:rPr>
              <a:t>0.6</a:t>
            </a:r>
            <a:endParaRPr lang="fr-MA" sz="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529F1B-B3FC-4157-A626-4767171EC847}"/>
              </a:ext>
            </a:extLst>
          </p:cNvPr>
          <p:cNvSpPr txBox="1"/>
          <p:nvPr/>
        </p:nvSpPr>
        <p:spPr>
          <a:xfrm>
            <a:off x="4647052" y="5279272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2">
                    <a:lumMod val="10000"/>
                  </a:schemeClr>
                </a:solidFill>
              </a:rPr>
              <a:t>0.7</a:t>
            </a:r>
            <a:endParaRPr lang="fr-MA" sz="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4B19E2-0BD2-46F6-9481-4AED74453465}"/>
              </a:ext>
            </a:extLst>
          </p:cNvPr>
          <p:cNvSpPr txBox="1"/>
          <p:nvPr/>
        </p:nvSpPr>
        <p:spPr>
          <a:xfrm>
            <a:off x="1468264" y="1591082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fr-MA" sz="600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969B1-2CC0-43F6-A2C8-1FD817E35FAE}"/>
                  </a:ext>
                </a:extLst>
              </p:cNvPr>
              <p:cNvSpPr txBox="1"/>
              <p:nvPr/>
            </p:nvSpPr>
            <p:spPr>
              <a:xfrm>
                <a:off x="6523817" y="1497071"/>
                <a:ext cx="5323626" cy="68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M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MA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M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MA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M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M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MA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M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MA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M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fr-M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MA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M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MA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MA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M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M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MA" sz="2800" dirty="0"/>
                  <a:t>      ,   </a:t>
                </a:r>
                <a14:m>
                  <m:oMath xmlns:m="http://schemas.openxmlformats.org/officeDocument/2006/math">
                    <m:r>
                      <a:rPr lang="fr-M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MA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fr-MA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2969B1-2CC0-43F6-A2C8-1FD817E35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17" y="1497071"/>
                <a:ext cx="5323626" cy="689612"/>
              </a:xfrm>
              <a:prstGeom prst="rect">
                <a:avLst/>
              </a:prstGeom>
              <a:blipFill>
                <a:blip r:embed="rId5"/>
                <a:stretch>
                  <a:fillRect b="-9735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18A449-7972-418A-BD57-A84215061175}"/>
                  </a:ext>
                </a:extLst>
              </p:cNvPr>
              <p:cNvSpPr txBox="1"/>
              <p:nvPr/>
            </p:nvSpPr>
            <p:spPr>
              <a:xfrm>
                <a:off x="6387266" y="3470435"/>
                <a:ext cx="4871237" cy="689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M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MA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M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MA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MA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MA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MA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MA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MA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M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fr-MA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MA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MA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MA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MA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M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MA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MA" sz="2800" dirty="0"/>
                  <a:t>          ,   </a:t>
                </a:r>
                <a14:m>
                  <m:oMath xmlns:m="http://schemas.openxmlformats.org/officeDocument/2006/math">
                    <m:r>
                      <a:rPr lang="fr-M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MA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MA" sz="2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18A449-7972-418A-BD57-A84215061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266" y="3470435"/>
                <a:ext cx="4871237" cy="689612"/>
              </a:xfrm>
              <a:prstGeom prst="rect">
                <a:avLst/>
              </a:prstGeom>
              <a:blipFill>
                <a:blip r:embed="rId6"/>
                <a:stretch>
                  <a:fillRect b="-10619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6541A09-66E8-45B4-B753-DDE7826459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49A14-6319-460D-A480-876B5E06184C}"/>
                  </a:ext>
                </a:extLst>
              </p:cNvPr>
              <p:cNvSpPr txBox="1"/>
              <p:nvPr/>
            </p:nvSpPr>
            <p:spPr>
              <a:xfrm>
                <a:off x="8339100" y="2356425"/>
                <a:ext cx="24588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MA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M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MA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M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M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MA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M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MA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49A14-6319-460D-A480-876B5E061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00" y="2356425"/>
                <a:ext cx="245887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476D35-B5C6-4090-8F46-F5810529DC30}"/>
                  </a:ext>
                </a:extLst>
              </p:cNvPr>
              <p:cNvSpPr txBox="1"/>
              <p:nvPr/>
            </p:nvSpPr>
            <p:spPr>
              <a:xfrm>
                <a:off x="6266464" y="2417980"/>
                <a:ext cx="2142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𝑗𝑢𝑠𝑞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MA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fr-MA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fr-MA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MA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fr-MA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fr-MA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476D35-B5C6-4090-8F46-F5810529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64" y="2417980"/>
                <a:ext cx="214221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68880B-3213-4122-AACD-4879A7E49E2A}"/>
                  </a:ext>
                </a:extLst>
              </p:cNvPr>
              <p:cNvSpPr txBox="1"/>
              <p:nvPr/>
            </p:nvSpPr>
            <p:spPr>
              <a:xfrm>
                <a:off x="8339100" y="4300931"/>
                <a:ext cx="2318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M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M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M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MA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MA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M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MA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MA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MA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68880B-3213-4122-AACD-4879A7E49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00" y="4300931"/>
                <a:ext cx="231884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E2FEB0-2EBE-4118-A931-DBB60899B97A}"/>
                  </a:ext>
                </a:extLst>
              </p:cNvPr>
              <p:cNvSpPr txBox="1"/>
              <p:nvPr/>
            </p:nvSpPr>
            <p:spPr>
              <a:xfrm>
                <a:off x="6266464" y="4362486"/>
                <a:ext cx="21422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𝑗𝑢𝑠𝑞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MA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à </m:t>
                      </m:r>
                      <m:r>
                        <a:rPr lang="fr-MA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fr-MA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MA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𝑞𝑢𝑒</m:t>
                      </m:r>
                      <m:r>
                        <a:rPr lang="fr-MA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</m:oMath>
                  </m:oMathPara>
                </a14:m>
                <a:endParaRPr lang="fr-MA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E2FEB0-2EBE-4118-A931-DBB60899B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464" y="4362486"/>
                <a:ext cx="214221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C9C53D4-1411-4EE3-B832-73AC98F9420C}"/>
              </a:ext>
            </a:extLst>
          </p:cNvPr>
          <p:cNvSpPr txBox="1"/>
          <p:nvPr/>
        </p:nvSpPr>
        <p:spPr>
          <a:xfrm>
            <a:off x="812747" y="486051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Optimisation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 &gt; </a:t>
            </a:r>
            <a:r>
              <a:rPr lang="en-US" dirty="0">
                <a:latin typeface="Bahnschrift Light" panose="020B0502040204020203" pitchFamily="34" charset="0"/>
              </a:rPr>
              <a:t>Descente de gradient </a:t>
            </a:r>
            <a:endParaRPr lang="fr-MA" dirty="0">
              <a:latin typeface="Bahnschrift 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D54044-2442-44D8-B869-AE87C2AA6485}"/>
                  </a:ext>
                </a:extLst>
              </p:cNvPr>
              <p:cNvSpPr txBox="1"/>
              <p:nvPr/>
            </p:nvSpPr>
            <p:spPr>
              <a:xfrm>
                <a:off x="7195291" y="5231712"/>
                <a:ext cx="609765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MA" sz="1800" dirty="0"/>
                  <a:t> </a:t>
                </a:r>
                <a14:m>
                  <m:oMath xmlns:m="http://schemas.openxmlformats.org/officeDocument/2006/math">
                    <m:r>
                      <a:rPr lang="fr-MA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MA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fr-MA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</m:t>
                    </m:r>
                    <m:r>
                      <a:rPr lang="fr-MA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MA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𝑡𝑎𝑢𝑥</m:t>
                    </m:r>
                    <m:r>
                      <a:rPr lang="fr-MA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M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M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fr-MA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MA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𝑎𝑝𝑝𝑟𝑒𝑛𝑡𝑖𝑠𝑠𝑎𝑔𝑒</m:t>
                    </m:r>
                  </m:oMath>
                </a14:m>
                <a:endParaRPr lang="fr-MA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MA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M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a:rPr lang="fr-M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M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M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fr-M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fr-M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M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𝑓𝑜𝑛𝑐𝑡𝑖𝑜𝑛</m:t>
                    </m:r>
                    <m:r>
                      <a:rPr lang="fr-M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M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fr-M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M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𝑝𝑒𝑟𝑡𝑒</m:t>
                    </m:r>
                  </m:oMath>
                </a14:m>
                <a:endParaRPr lang="fr-M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D54044-2442-44D8-B869-AE87C2AA6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91" y="5231712"/>
                <a:ext cx="6097656" cy="646331"/>
              </a:xfrm>
              <a:prstGeom prst="rect">
                <a:avLst/>
              </a:prstGeom>
              <a:blipFill>
                <a:blip r:embed="rId1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fr-M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028661F-291C-4607-B372-34434F99653B}"/>
              </a:ext>
            </a:extLst>
          </p:cNvPr>
          <p:cNvSpPr txBox="1"/>
          <p:nvPr/>
        </p:nvSpPr>
        <p:spPr>
          <a:xfrm>
            <a:off x="5091151" y="5283203"/>
            <a:ext cx="6714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chemeClr val="bg2">
                    <a:lumMod val="10000"/>
                  </a:schemeClr>
                </a:solidFill>
              </a:rPr>
              <a:t>0.8</a:t>
            </a:r>
            <a:endParaRPr lang="fr-MA" sz="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BF0816-2DC3-4F4F-A7A2-54EA95AEBACD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18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63B45A-0791-4236-AF60-62A2B135985E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159AC0-C03A-491E-A3B6-0D31B402AB11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0D6D17-1EBD-436C-B328-329C24777A76}"/>
              </a:ext>
            </a:extLst>
          </p:cNvPr>
          <p:cNvSpPr txBox="1"/>
          <p:nvPr/>
        </p:nvSpPr>
        <p:spPr>
          <a:xfrm>
            <a:off x="979923" y="359411"/>
            <a:ext cx="54249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Bahnschrift SemiCondensed" panose="020B0502040204020203" pitchFamily="34" charset="0"/>
              </a:rPr>
              <a:t>Plan</a:t>
            </a:r>
            <a:endParaRPr lang="fr-MA" sz="4400" b="1" dirty="0">
              <a:latin typeface="Bahnschrift Semi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41D23-F84E-4DE7-867F-6AEECB6F6DD2}"/>
              </a:ext>
            </a:extLst>
          </p:cNvPr>
          <p:cNvSpPr txBox="1"/>
          <p:nvPr/>
        </p:nvSpPr>
        <p:spPr>
          <a:xfrm>
            <a:off x="3531682" y="1062258"/>
            <a:ext cx="5746377" cy="5282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MA" sz="2000" b="1" dirty="0">
                <a:latin typeface="Bahnschrift SemiLight" panose="020B0502040204020203" pitchFamily="34" charset="0"/>
              </a:rPr>
              <a:t> </a:t>
            </a:r>
            <a:r>
              <a:rPr lang="fr-MA" sz="2000" b="1" dirty="0">
                <a:latin typeface="Bahnschrift SemiBold" panose="020B0502040204020203" pitchFamily="34" charset="0"/>
              </a:rPr>
              <a:t>Introduction</a:t>
            </a:r>
            <a:r>
              <a:rPr lang="fr-MA" sz="16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MA" sz="2000" b="1" dirty="0">
                <a:latin typeface="Bahnschrift SemiBold" panose="020B0502040204020203" pitchFamily="34" charset="0"/>
              </a:rPr>
              <a:t>Objectifs</a:t>
            </a:r>
          </a:p>
          <a:p>
            <a:pPr>
              <a:lnSpc>
                <a:spcPct val="150000"/>
              </a:lnSpc>
            </a:pPr>
            <a:r>
              <a:rPr lang="fr-MA" sz="2000" b="1" dirty="0">
                <a:latin typeface="Bahnschrift SemiBold" panose="020B0502040204020203" pitchFamily="34" charset="0"/>
              </a:rPr>
              <a:t> solutions</a:t>
            </a:r>
          </a:p>
          <a:p>
            <a:pPr lvl="1">
              <a:lnSpc>
                <a:spcPct val="150000"/>
              </a:lnSpc>
            </a:pPr>
            <a:r>
              <a:rPr lang="fr-MA" sz="1600" dirty="0">
                <a:solidFill>
                  <a:schemeClr val="bg2">
                    <a:lumMod val="25000"/>
                  </a:schemeClr>
                </a:solidFill>
                <a:latin typeface="Bahnschrift SemiLight" panose="020B0502040204020203" pitchFamily="34" charset="0"/>
              </a:rPr>
              <a:t>  </a:t>
            </a:r>
            <a:r>
              <a:rPr lang="fr-MA" sz="16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</a:rPr>
              <a:t>CNN</a:t>
            </a:r>
            <a:r>
              <a:rPr lang="fr-MA" sz="1600" dirty="0">
                <a:solidFill>
                  <a:schemeClr val="bg2">
                    <a:lumMod val="25000"/>
                  </a:schemeClr>
                </a:solidFill>
                <a:latin typeface="Bahnschrift SemiLight" panose="020B0502040204020203" pitchFamily="34" charset="0"/>
              </a:rPr>
              <a:t> </a:t>
            </a:r>
          </a:p>
          <a:p>
            <a:pPr lvl="2">
              <a:lnSpc>
                <a:spcPct val="150000"/>
              </a:lnSpc>
            </a:pPr>
            <a:r>
              <a:rPr lang="fr-MA" sz="1500" dirty="0">
                <a:solidFill>
                  <a:schemeClr val="bg2">
                    <a:lumMod val="2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fr-MA" sz="1500" dirty="0">
                <a:solidFill>
                  <a:schemeClr val="bg2">
                    <a:lumMod val="75000"/>
                  </a:schemeClr>
                </a:solidFill>
                <a:latin typeface="Bahnschrift SemiLight" panose="020B0502040204020203" pitchFamily="34" charset="0"/>
              </a:rPr>
              <a:t>Modèle adopté</a:t>
            </a:r>
          </a:p>
          <a:p>
            <a:pPr lvl="2">
              <a:lnSpc>
                <a:spcPct val="150000"/>
              </a:lnSpc>
            </a:pPr>
            <a:r>
              <a:rPr lang="fr-MA" sz="1500" dirty="0">
                <a:solidFill>
                  <a:schemeClr val="bg2">
                    <a:lumMod val="75000"/>
                  </a:schemeClr>
                </a:solidFill>
                <a:latin typeface="Bahnschrift SemiLight" panose="020B0502040204020203" pitchFamily="34" charset="0"/>
              </a:rPr>
              <a:t>Le jeu de données (</a:t>
            </a:r>
            <a:r>
              <a:rPr lang="fr-MA" sz="1500" dirty="0" err="1">
                <a:solidFill>
                  <a:schemeClr val="bg2">
                    <a:lumMod val="75000"/>
                  </a:schemeClr>
                </a:solidFill>
                <a:latin typeface="Bahnschrift SemiLight" panose="020B0502040204020203" pitchFamily="34" charset="0"/>
              </a:rPr>
              <a:t>DataSet</a:t>
            </a:r>
            <a:r>
              <a:rPr lang="fr-MA" sz="1500" dirty="0">
                <a:solidFill>
                  <a:schemeClr val="bg2">
                    <a:lumMod val="75000"/>
                  </a:schemeClr>
                </a:solidFill>
                <a:latin typeface="Bahnschrift SemiLight" panose="020B0502040204020203" pitchFamily="34" charset="0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fr-MA" sz="1500" dirty="0">
                <a:solidFill>
                  <a:schemeClr val="bg2">
                    <a:lumMod val="75000"/>
                  </a:schemeClr>
                </a:solidFill>
                <a:latin typeface="Bahnschrift SemiLight" panose="020B0502040204020203" pitchFamily="34" charset="0"/>
              </a:rPr>
              <a:t>Les technologies utilisées</a:t>
            </a:r>
          </a:p>
          <a:p>
            <a:pPr lvl="2">
              <a:lnSpc>
                <a:spcPct val="150000"/>
              </a:lnSpc>
            </a:pPr>
            <a:r>
              <a:rPr lang="fr-MA" sz="1500" dirty="0">
                <a:solidFill>
                  <a:schemeClr val="bg2">
                    <a:lumMod val="75000"/>
                  </a:schemeClr>
                </a:solidFill>
                <a:latin typeface="Bahnschrift SemiLight" panose="020B0502040204020203" pitchFamily="34" charset="0"/>
              </a:rPr>
              <a:t>Résultats</a:t>
            </a:r>
          </a:p>
          <a:p>
            <a:pPr lvl="2">
              <a:lnSpc>
                <a:spcPct val="150000"/>
              </a:lnSpc>
            </a:pPr>
            <a:r>
              <a:rPr lang="fr-MA" sz="1500" dirty="0">
                <a:solidFill>
                  <a:schemeClr val="bg2">
                    <a:lumMod val="75000"/>
                  </a:schemeClr>
                </a:solidFill>
                <a:latin typeface="Bahnschrift SemiLight" panose="020B0502040204020203" pitchFamily="34" charset="0"/>
              </a:rPr>
              <a:t>Les diffèrent modèles (Benchmark)</a:t>
            </a:r>
          </a:p>
          <a:p>
            <a:pPr>
              <a:lnSpc>
                <a:spcPct val="150000"/>
              </a:lnSpc>
            </a:pPr>
            <a:r>
              <a:rPr lang="fr-MA" sz="2000" b="1" dirty="0">
                <a:latin typeface="Bahnschrift SemiBold" panose="020B0502040204020203" pitchFamily="34" charset="0"/>
              </a:rPr>
              <a:t>Conception</a:t>
            </a:r>
          </a:p>
          <a:p>
            <a:pPr>
              <a:lnSpc>
                <a:spcPct val="150000"/>
              </a:lnSpc>
            </a:pPr>
            <a:r>
              <a:rPr lang="fr-MA" sz="2000" b="1" dirty="0">
                <a:latin typeface="Bahnschrift SemiBold" panose="020B0502040204020203" pitchFamily="34" charset="0"/>
              </a:rPr>
              <a:t>Présentation de l’application</a:t>
            </a:r>
          </a:p>
          <a:p>
            <a:pPr>
              <a:lnSpc>
                <a:spcPct val="150000"/>
              </a:lnSpc>
            </a:pPr>
            <a:r>
              <a:rPr lang="fr-MA" sz="2000" b="1" dirty="0">
                <a:latin typeface="Bahnschrift SemiBold" panose="020B0502040204020203" pitchFamily="34" charset="0"/>
              </a:rPr>
              <a:t>Conclusion &amp; perspectives</a:t>
            </a:r>
          </a:p>
          <a:p>
            <a:pPr lvl="1">
              <a:lnSpc>
                <a:spcPct val="150000"/>
              </a:lnSpc>
            </a:pPr>
            <a:r>
              <a:rPr lang="fr-MA" sz="1600" dirty="0">
                <a:solidFill>
                  <a:schemeClr val="bg2">
                    <a:lumMod val="25000"/>
                  </a:schemeClr>
                </a:solidFill>
                <a:latin typeface="Bahnschrift SemiLight" panose="020B0502040204020203" pitchFamily="34" charset="0"/>
              </a:rPr>
              <a:t>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D17911-816C-4A82-ACA2-6818F95A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59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3AE70-CB6F-4547-A848-BB1CFCBCA5DD}"/>
              </a:ext>
            </a:extLst>
          </p:cNvPr>
          <p:cNvSpPr txBox="1"/>
          <p:nvPr/>
        </p:nvSpPr>
        <p:spPr>
          <a:xfrm>
            <a:off x="1055805" y="2841102"/>
            <a:ext cx="100803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hnschrift SemiCondensed" panose="020B0502040204020203" pitchFamily="34" charset="0"/>
              </a:rPr>
              <a:t>LE MODÉLE ADOPTÉ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F3857-E09C-40A0-93D1-2E289910F627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19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4FF55-2B7E-455E-9C46-3F23DDB88F0E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6CE5AF-11C3-44F1-8AF2-BCA1D958F41D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2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7E1748-B2B4-41C8-92EB-D338AABB756E}"/>
              </a:ext>
            </a:extLst>
          </p:cNvPr>
          <p:cNvSpPr txBox="1"/>
          <p:nvPr/>
        </p:nvSpPr>
        <p:spPr>
          <a:xfrm>
            <a:off x="811131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Le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modèle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adopté</a:t>
            </a:r>
            <a:endParaRPr lang="fr-MA" dirty="0">
              <a:solidFill>
                <a:schemeClr val="bg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1B95C2-F739-4F43-AF40-92BCA4373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65E958-39CA-4D12-AC31-E1DF9444A1F1}"/>
              </a:ext>
            </a:extLst>
          </p:cNvPr>
          <p:cNvSpPr>
            <a:spLocks noChangeAspect="1"/>
          </p:cNvSpPr>
          <p:nvPr/>
        </p:nvSpPr>
        <p:spPr>
          <a:xfrm>
            <a:off x="1413342" y="2112009"/>
            <a:ext cx="689620" cy="2791816"/>
          </a:xfrm>
          <a:prstGeom prst="rect">
            <a:avLst/>
          </a:prstGeom>
          <a:gradFill flip="none" rotWithShape="1">
            <a:gsLst>
              <a:gs pos="0">
                <a:srgbClr val="D9E1F3">
                  <a:shade val="30000"/>
                  <a:satMod val="115000"/>
                </a:srgbClr>
              </a:gs>
              <a:gs pos="50000">
                <a:srgbClr val="D9E1F3">
                  <a:shade val="67500"/>
                  <a:satMod val="115000"/>
                </a:srgbClr>
              </a:gs>
              <a:gs pos="100000">
                <a:srgbClr val="D9E1F3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8C9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0EC8D-B4D9-4AEF-9F69-CB96DEE24B9C}"/>
              </a:ext>
            </a:extLst>
          </p:cNvPr>
          <p:cNvSpPr>
            <a:spLocks noChangeAspect="1"/>
          </p:cNvSpPr>
          <p:nvPr/>
        </p:nvSpPr>
        <p:spPr>
          <a:xfrm>
            <a:off x="2122436" y="2104898"/>
            <a:ext cx="692306" cy="2802690"/>
          </a:xfrm>
          <a:prstGeom prst="rect">
            <a:avLst/>
          </a:prstGeom>
          <a:gradFill flip="none" rotWithShape="1">
            <a:gsLst>
              <a:gs pos="0">
                <a:srgbClr val="D9E1F3">
                  <a:shade val="30000"/>
                  <a:satMod val="115000"/>
                </a:srgbClr>
              </a:gs>
              <a:gs pos="50000">
                <a:srgbClr val="D9E1F3">
                  <a:shade val="67500"/>
                  <a:satMod val="115000"/>
                </a:srgbClr>
              </a:gs>
              <a:gs pos="100000">
                <a:srgbClr val="D9E1F3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8C9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9AB713-8D59-4A0D-8976-7408015931AB}"/>
              </a:ext>
            </a:extLst>
          </p:cNvPr>
          <p:cNvSpPr>
            <a:spLocks noChangeAspect="1"/>
          </p:cNvSpPr>
          <p:nvPr/>
        </p:nvSpPr>
        <p:spPr>
          <a:xfrm>
            <a:off x="2820175" y="2112009"/>
            <a:ext cx="689619" cy="2791809"/>
          </a:xfrm>
          <a:prstGeom prst="rect">
            <a:avLst/>
          </a:prstGeom>
          <a:gradFill flip="none" rotWithShape="1">
            <a:gsLst>
              <a:gs pos="0">
                <a:srgbClr val="FFFB6B">
                  <a:shade val="30000"/>
                  <a:satMod val="115000"/>
                </a:srgbClr>
              </a:gs>
              <a:gs pos="50000">
                <a:srgbClr val="FFFB6B">
                  <a:shade val="67500"/>
                  <a:satMod val="115000"/>
                </a:srgbClr>
              </a:gs>
              <a:gs pos="100000">
                <a:srgbClr val="FFFB6B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D7D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CDF7FC-E552-4ABD-86B3-4D3A74B8D6B0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1118012" y="3207436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b="1" dirty="0" err="1">
                <a:latin typeface="Bahnschrift" panose="020B0502040204020203" pitchFamily="34" charset="0"/>
              </a:rPr>
              <a:t>Conv</a:t>
            </a:r>
            <a:r>
              <a:rPr lang="fr-MA" sz="1200" b="1" dirty="0">
                <a:latin typeface="Bahnschrift" panose="020B0502040204020203" pitchFamily="34" charset="0"/>
              </a:rPr>
              <a:t> 1-1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5A66F-0F35-47D7-8A0D-713687C89ABE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2043426" y="2662495"/>
            <a:ext cx="222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b="1" dirty="0" err="1">
                <a:latin typeface="Bahnschrift SemiBold SemiConden" panose="020B0502040204020203" pitchFamily="34" charset="0"/>
                <a:cs typeface="Arial" panose="020B0604020202020204" pitchFamily="34" charset="0"/>
              </a:rPr>
              <a:t>Pooling</a:t>
            </a:r>
            <a:endParaRPr lang="fr-MA" sz="1400" b="1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F5553-3495-4F09-BFAE-879C7BB48D60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1819028" y="3193553"/>
            <a:ext cx="128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b="1" dirty="0" err="1">
                <a:latin typeface="Bahnschrift" panose="020B0502040204020203" pitchFamily="34" charset="0"/>
              </a:rPr>
              <a:t>Conv</a:t>
            </a:r>
            <a:r>
              <a:rPr lang="fr-MA" sz="1200" b="1" dirty="0">
                <a:latin typeface="Bahnschrift" panose="020B0502040204020203" pitchFamily="34" charset="0"/>
              </a:rPr>
              <a:t> 1-2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80139C-BB62-49C4-8AEE-119015837E1E}"/>
              </a:ext>
            </a:extLst>
          </p:cNvPr>
          <p:cNvSpPr>
            <a:spLocks noChangeAspect="1"/>
          </p:cNvSpPr>
          <p:nvPr/>
        </p:nvSpPr>
        <p:spPr>
          <a:xfrm>
            <a:off x="4333016" y="2095693"/>
            <a:ext cx="689620" cy="2791814"/>
          </a:xfrm>
          <a:prstGeom prst="rect">
            <a:avLst/>
          </a:prstGeom>
          <a:gradFill flip="none" rotWithShape="1">
            <a:gsLst>
              <a:gs pos="0">
                <a:srgbClr val="D9E1F3">
                  <a:shade val="30000"/>
                  <a:satMod val="115000"/>
                </a:srgbClr>
              </a:gs>
              <a:gs pos="50000">
                <a:srgbClr val="D9E1F3">
                  <a:shade val="67500"/>
                  <a:satMod val="115000"/>
                </a:srgbClr>
              </a:gs>
              <a:gs pos="100000">
                <a:srgbClr val="D9E1F3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8C9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F9961F-4E04-4B9E-8959-F50E02D6A516}"/>
              </a:ext>
            </a:extLst>
          </p:cNvPr>
          <p:cNvSpPr>
            <a:spLocks noChangeAspect="1"/>
          </p:cNvSpPr>
          <p:nvPr/>
        </p:nvSpPr>
        <p:spPr>
          <a:xfrm>
            <a:off x="5022636" y="2095693"/>
            <a:ext cx="689620" cy="2791814"/>
          </a:xfrm>
          <a:prstGeom prst="rect">
            <a:avLst/>
          </a:prstGeom>
          <a:gradFill flip="none" rotWithShape="1">
            <a:gsLst>
              <a:gs pos="0">
                <a:srgbClr val="FFFB6B">
                  <a:shade val="30000"/>
                  <a:satMod val="115000"/>
                </a:srgbClr>
              </a:gs>
              <a:gs pos="50000">
                <a:srgbClr val="FFFB6B">
                  <a:shade val="67500"/>
                  <a:satMod val="115000"/>
                </a:srgbClr>
              </a:gs>
              <a:gs pos="100000">
                <a:srgbClr val="FFFB6B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D7D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DCA990-DE92-49F8-A8BB-45E8FA04BFD0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3586782" y="2677883"/>
            <a:ext cx="222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b="1" dirty="0" err="1">
                <a:latin typeface="Bahnschrift" panose="020B0502040204020203" pitchFamily="34" charset="0"/>
              </a:rPr>
              <a:t>Conv</a:t>
            </a:r>
            <a:r>
              <a:rPr lang="fr-MA" sz="1200" b="1" dirty="0">
                <a:latin typeface="Bahnschrift" panose="020B0502040204020203" pitchFamily="34" charset="0"/>
              </a:rPr>
              <a:t> 2-1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99D2A-BDC7-4E54-A9A6-CCE078E3E153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4230074" y="2662495"/>
            <a:ext cx="222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b="1" dirty="0" err="1">
                <a:latin typeface="Bahnschrift SemiBold SemiConden" panose="020B0502040204020203" pitchFamily="34" charset="0"/>
                <a:cs typeface="Arial" panose="020B0604020202020204" pitchFamily="34" charset="0"/>
              </a:rPr>
              <a:t>Pooling</a:t>
            </a:r>
            <a:endParaRPr lang="fr-MA" sz="1400" b="1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900098-02CD-42EB-A38F-A755CDDD7316}"/>
              </a:ext>
            </a:extLst>
          </p:cNvPr>
          <p:cNvSpPr>
            <a:spLocks noChangeAspect="1"/>
          </p:cNvSpPr>
          <p:nvPr/>
        </p:nvSpPr>
        <p:spPr>
          <a:xfrm>
            <a:off x="8109455" y="2126231"/>
            <a:ext cx="689620" cy="2791814"/>
          </a:xfrm>
          <a:prstGeom prst="rect">
            <a:avLst/>
          </a:prstGeom>
          <a:gradFill flip="none" rotWithShape="1">
            <a:gsLst>
              <a:gs pos="0">
                <a:srgbClr val="AACE90">
                  <a:shade val="30000"/>
                  <a:satMod val="115000"/>
                </a:srgbClr>
              </a:gs>
              <a:gs pos="50000">
                <a:srgbClr val="AACE90">
                  <a:shade val="67500"/>
                  <a:satMod val="115000"/>
                </a:srgbClr>
              </a:gs>
              <a:gs pos="100000">
                <a:srgbClr val="AACE9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6A9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463A97-8E71-4039-BA12-0CBE00A23203}"/>
              </a:ext>
            </a:extLst>
          </p:cNvPr>
          <p:cNvSpPr>
            <a:spLocks noChangeAspect="1"/>
          </p:cNvSpPr>
          <p:nvPr/>
        </p:nvSpPr>
        <p:spPr>
          <a:xfrm>
            <a:off x="8810564" y="2126231"/>
            <a:ext cx="689620" cy="2791814"/>
          </a:xfrm>
          <a:prstGeom prst="rect">
            <a:avLst/>
          </a:prstGeom>
          <a:gradFill flip="none" rotWithShape="1">
            <a:gsLst>
              <a:gs pos="0">
                <a:srgbClr val="AACE90">
                  <a:shade val="30000"/>
                  <a:satMod val="115000"/>
                </a:srgbClr>
              </a:gs>
              <a:gs pos="50000">
                <a:srgbClr val="AACE90">
                  <a:shade val="67500"/>
                  <a:satMod val="115000"/>
                </a:srgbClr>
              </a:gs>
              <a:gs pos="100000">
                <a:srgbClr val="AACE9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6A9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75A8B9-A90A-4820-AB69-4E8101E25EF0}"/>
              </a:ext>
            </a:extLst>
          </p:cNvPr>
          <p:cNvSpPr>
            <a:spLocks noChangeAspect="1"/>
          </p:cNvSpPr>
          <p:nvPr/>
        </p:nvSpPr>
        <p:spPr>
          <a:xfrm>
            <a:off x="10220430" y="2126231"/>
            <a:ext cx="689620" cy="2791814"/>
          </a:xfrm>
          <a:prstGeom prst="rect">
            <a:avLst/>
          </a:prstGeom>
          <a:gradFill flip="none" rotWithShape="1">
            <a:gsLst>
              <a:gs pos="0">
                <a:srgbClr val="AACE90">
                  <a:shade val="30000"/>
                  <a:satMod val="115000"/>
                </a:srgbClr>
              </a:gs>
              <a:gs pos="50000">
                <a:srgbClr val="AACE90">
                  <a:shade val="67500"/>
                  <a:satMod val="115000"/>
                </a:srgbClr>
              </a:gs>
              <a:gs pos="100000">
                <a:srgbClr val="AACE9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6A9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B6F5C2-8E64-40FA-A46A-13B3AE244493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7296891" y="2642769"/>
            <a:ext cx="222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ahnschrift" panose="020B0502040204020203" pitchFamily="34" charset="0"/>
              </a:rPr>
              <a:t>F</a:t>
            </a:r>
            <a:r>
              <a:rPr lang="fr-MA" sz="1200" b="1" dirty="0" err="1">
                <a:latin typeface="Bahnschrift" panose="020B0502040204020203" pitchFamily="34" charset="0"/>
              </a:rPr>
              <a:t>latten</a:t>
            </a:r>
            <a:endParaRPr lang="fr-MA" sz="1200" b="1" dirty="0">
              <a:latin typeface="Bahnschrift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AB1DA4-034D-4F1A-81D3-4E816277F228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7989554" y="2567355"/>
            <a:ext cx="222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b="1" dirty="0">
                <a:latin typeface="Bahnschrift" panose="020B0502040204020203" pitchFamily="34" charset="0"/>
              </a:rPr>
              <a:t>Dense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F8ED68-F102-451D-B361-E4905BBFE75E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8789273" y="2939251"/>
            <a:ext cx="222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b="1" dirty="0">
                <a:latin typeface="Bahnschrift" panose="020B0502040204020203" pitchFamily="34" charset="0"/>
              </a:rPr>
              <a:t>Dense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ABE84D-291D-46D9-A9D4-1B90F28CE8ED}"/>
              </a:ext>
            </a:extLst>
          </p:cNvPr>
          <p:cNvSpPr>
            <a:spLocks noChangeAspect="1"/>
          </p:cNvSpPr>
          <p:nvPr/>
        </p:nvSpPr>
        <p:spPr>
          <a:xfrm>
            <a:off x="9511673" y="2126231"/>
            <a:ext cx="689620" cy="2791814"/>
          </a:xfrm>
          <a:prstGeom prst="rect">
            <a:avLst/>
          </a:prstGeom>
          <a:gradFill flip="none" rotWithShape="1">
            <a:gsLst>
              <a:gs pos="0">
                <a:srgbClr val="AACE90">
                  <a:shade val="30000"/>
                  <a:satMod val="115000"/>
                </a:srgbClr>
              </a:gs>
              <a:gs pos="50000">
                <a:srgbClr val="AACE90">
                  <a:shade val="67500"/>
                  <a:satMod val="115000"/>
                </a:srgbClr>
              </a:gs>
              <a:gs pos="100000">
                <a:srgbClr val="AACE90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6A9D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582262-75B6-4420-A30B-C2C9DF252657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8687815" y="2644432"/>
            <a:ext cx="222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b="1" dirty="0">
                <a:latin typeface="Bahnschrift" panose="020B0502040204020203" pitchFamily="34" charset="0"/>
              </a:rPr>
              <a:t>Dropout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6BC825-AAD6-4327-B116-E42C4B39A999}"/>
              </a:ext>
            </a:extLst>
          </p:cNvPr>
          <p:cNvSpPr>
            <a:spLocks noChangeAspect="1"/>
          </p:cNvSpPr>
          <p:nvPr/>
        </p:nvSpPr>
        <p:spPr>
          <a:xfrm>
            <a:off x="5982136" y="2095693"/>
            <a:ext cx="689620" cy="2791814"/>
          </a:xfrm>
          <a:prstGeom prst="rect">
            <a:avLst/>
          </a:prstGeom>
          <a:gradFill flip="none" rotWithShape="1">
            <a:gsLst>
              <a:gs pos="0">
                <a:srgbClr val="D9E1F3">
                  <a:shade val="30000"/>
                  <a:satMod val="115000"/>
                </a:srgbClr>
              </a:gs>
              <a:gs pos="50000">
                <a:srgbClr val="D9E1F3">
                  <a:shade val="67500"/>
                  <a:satMod val="115000"/>
                </a:srgbClr>
              </a:gs>
              <a:gs pos="100000">
                <a:srgbClr val="D9E1F3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8C96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FB8924-01A8-47D1-B2E5-BF3D324BCAD1}"/>
              </a:ext>
            </a:extLst>
          </p:cNvPr>
          <p:cNvSpPr>
            <a:spLocks noChangeAspect="1"/>
          </p:cNvSpPr>
          <p:nvPr/>
        </p:nvSpPr>
        <p:spPr>
          <a:xfrm>
            <a:off x="6676068" y="2095693"/>
            <a:ext cx="689620" cy="2791814"/>
          </a:xfrm>
          <a:prstGeom prst="rect">
            <a:avLst/>
          </a:prstGeom>
          <a:gradFill flip="none" rotWithShape="1">
            <a:gsLst>
              <a:gs pos="0">
                <a:srgbClr val="FFFB6B">
                  <a:shade val="30000"/>
                  <a:satMod val="115000"/>
                </a:srgbClr>
              </a:gs>
              <a:gs pos="50000">
                <a:srgbClr val="FFFB6B">
                  <a:shade val="67500"/>
                  <a:satMod val="115000"/>
                </a:srgbClr>
              </a:gs>
              <a:gs pos="100000">
                <a:srgbClr val="FFFB6B">
                  <a:shade val="100000"/>
                  <a:satMod val="115000"/>
                </a:srgbClr>
              </a:gs>
            </a:gsLst>
            <a:lin ang="2700000" scaled="1"/>
            <a:tileRect/>
          </a:gradFill>
          <a:ln w="19050">
            <a:solidFill>
              <a:srgbClr val="D7D2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C700CD-F1A9-46EE-A432-8001B6AA9AFB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5216435" y="2674604"/>
            <a:ext cx="222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b="1" dirty="0" err="1">
                <a:latin typeface="Bahnschrift" panose="020B0502040204020203" pitchFamily="34" charset="0"/>
              </a:rPr>
              <a:t>Conv</a:t>
            </a:r>
            <a:r>
              <a:rPr lang="fr-MA" sz="1200" b="1" dirty="0">
                <a:latin typeface="Bahnschrift" panose="020B0502040204020203" pitchFamily="34" charset="0"/>
              </a:rPr>
              <a:t> 3-1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28CB26-4753-432B-9859-8ADB71C3B3A6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5918438" y="2662495"/>
            <a:ext cx="222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400" b="1" dirty="0" err="1">
                <a:latin typeface="Bahnschrift SemiBold SemiConden" panose="020B0502040204020203" pitchFamily="34" charset="0"/>
                <a:cs typeface="Arial" panose="020B0604020202020204" pitchFamily="34" charset="0"/>
              </a:rPr>
              <a:t>Pooling</a:t>
            </a:r>
            <a:endParaRPr lang="fr-MA" sz="1400" b="1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C9177B1-A6C1-4C81-B6B5-3DD59817BC13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9439399" y="2642768"/>
            <a:ext cx="2221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200" b="1" dirty="0">
                <a:latin typeface="Bahnschrift" panose="020B0502040204020203" pitchFamily="34" charset="0"/>
              </a:rPr>
              <a:t>Dense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4974D7-7872-44C8-BD8D-DFFB1D6BB721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20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C2C807-C1B1-47E8-BE42-F47C75B65605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5509B3-C1CA-42B3-9AE0-40414673C1A6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776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3AE70-CB6F-4547-A848-BB1CFCBCA5DD}"/>
              </a:ext>
            </a:extLst>
          </p:cNvPr>
          <p:cNvSpPr txBox="1"/>
          <p:nvPr/>
        </p:nvSpPr>
        <p:spPr>
          <a:xfrm>
            <a:off x="1055805" y="2841102"/>
            <a:ext cx="100803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hnschrift SemiCondensed" panose="020B0502040204020203" pitchFamily="34" charset="0"/>
              </a:rPr>
              <a:t>LE JEU DE DONNÉES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382BA-BCAE-401B-8839-EE7ACA62BAF0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21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689D6-5247-4040-8970-A9A087D0C7EA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8985D-2824-48B8-84CE-8ADAE3A03655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3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494093-F64C-4CDD-854A-A91E3C502B87}"/>
              </a:ext>
            </a:extLst>
          </p:cNvPr>
          <p:cNvSpPr txBox="1"/>
          <p:nvPr/>
        </p:nvSpPr>
        <p:spPr>
          <a:xfrm>
            <a:off x="811131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Le jeu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donnée</a:t>
            </a:r>
            <a:endParaRPr lang="fr-MA" dirty="0">
              <a:solidFill>
                <a:schemeClr val="bg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05E27-44F1-4BE1-ABE6-3590F8101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FFEAE64-5AD2-43F0-B972-D248D068A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41" y="2362919"/>
            <a:ext cx="5575012" cy="2115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F22C0B-2746-402F-B1C7-B141324BF60B}"/>
              </a:ext>
            </a:extLst>
          </p:cNvPr>
          <p:cNvSpPr txBox="1"/>
          <p:nvPr/>
        </p:nvSpPr>
        <p:spPr>
          <a:xfrm>
            <a:off x="1040941" y="816258"/>
            <a:ext cx="100803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hnschrift SemiCondensed" panose="020B0502040204020203" pitchFamily="34" charset="0"/>
              </a:rPr>
              <a:t>FER13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D9015-03D3-4C73-9B70-2DBDADAAE9BC}"/>
              </a:ext>
            </a:extLst>
          </p:cNvPr>
          <p:cNvSpPr txBox="1"/>
          <p:nvPr/>
        </p:nvSpPr>
        <p:spPr>
          <a:xfrm>
            <a:off x="2111707" y="4684528"/>
            <a:ext cx="3433479" cy="87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MA" dirty="0" err="1">
                <a:latin typeface="Bahnschrift" panose="020B0502040204020203" pitchFamily="34" charset="0"/>
              </a:rPr>
              <a:t>Entrainnement</a:t>
            </a:r>
            <a:r>
              <a:rPr lang="fr-MA" dirty="0">
                <a:latin typeface="Bahnschrift" panose="020B0502040204020203" pitchFamily="34" charset="0"/>
              </a:rPr>
              <a:t> :</a:t>
            </a:r>
            <a:r>
              <a:rPr lang="fr-MA" dirty="0"/>
              <a:t> </a:t>
            </a:r>
            <a:r>
              <a:rPr lang="fr-MA" dirty="0">
                <a:latin typeface="Bahnschrift Light" panose="020B0502040204020203" pitchFamily="34" charset="0"/>
              </a:rPr>
              <a:t>28 709 images</a:t>
            </a:r>
          </a:p>
          <a:p>
            <a:pPr>
              <a:lnSpc>
                <a:spcPct val="150000"/>
              </a:lnSpc>
            </a:pPr>
            <a:r>
              <a:rPr lang="fr-MA" dirty="0">
                <a:latin typeface="Bahnschrift" panose="020B0502040204020203" pitchFamily="34" charset="0"/>
              </a:rPr>
              <a:t>Validation :</a:t>
            </a:r>
            <a:r>
              <a:rPr lang="fr-MA" dirty="0"/>
              <a:t> </a:t>
            </a:r>
            <a:r>
              <a:rPr lang="fr-MA" dirty="0">
                <a:latin typeface="Bahnschrift Light" panose="020B0502040204020203" pitchFamily="34" charset="0"/>
              </a:rPr>
              <a:t>7178 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7A32F-A3BC-4E25-B69D-06CB8D663F87}"/>
              </a:ext>
            </a:extLst>
          </p:cNvPr>
          <p:cNvSpPr txBox="1"/>
          <p:nvPr/>
        </p:nvSpPr>
        <p:spPr>
          <a:xfrm>
            <a:off x="7897906" y="2260447"/>
            <a:ext cx="372931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MA" dirty="0">
                <a:latin typeface="Bahnschrift" panose="020B0502040204020203" pitchFamily="34" charset="0"/>
              </a:rPr>
              <a:t>Total: </a:t>
            </a:r>
            <a:r>
              <a:rPr lang="fr-MA" dirty="0">
                <a:latin typeface="Bahnschrift Light" panose="020B0502040204020203" pitchFamily="34" charset="0"/>
              </a:rPr>
              <a:t>35 887 images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La joie </a:t>
            </a:r>
            <a:r>
              <a:rPr lang="fr-MA" dirty="0">
                <a:latin typeface="Bahnschrift" panose="020B0502040204020203" pitchFamily="34" charset="0"/>
              </a:rPr>
              <a:t>: </a:t>
            </a:r>
            <a:r>
              <a:rPr lang="fr-MA" dirty="0">
                <a:latin typeface="Bahnschrift Light" panose="020B0502040204020203" pitchFamily="34" charset="0"/>
              </a:rPr>
              <a:t>8 971 images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La </a:t>
            </a:r>
            <a:r>
              <a:rPr lang="en-US" dirty="0" err="1">
                <a:latin typeface="Bahnschrift" panose="020B0502040204020203" pitchFamily="34" charset="0"/>
              </a:rPr>
              <a:t>colère</a:t>
            </a:r>
            <a:r>
              <a:rPr lang="fr-MA" dirty="0">
                <a:latin typeface="Bahnschrift" panose="020B0502040204020203" pitchFamily="34" charset="0"/>
              </a:rPr>
              <a:t> : </a:t>
            </a:r>
            <a:r>
              <a:rPr lang="fr-MA" dirty="0">
                <a:latin typeface="Bahnschrift Light" panose="020B0502040204020203" pitchFamily="34" charset="0"/>
              </a:rPr>
              <a:t>6 016 images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La </a:t>
            </a:r>
            <a:r>
              <a:rPr lang="en-US" dirty="0" err="1">
                <a:latin typeface="Bahnschrift" panose="020B0502040204020203" pitchFamily="34" charset="0"/>
              </a:rPr>
              <a:t>neutralité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fr-MA" dirty="0">
                <a:latin typeface="Bahnschrift" panose="020B0502040204020203" pitchFamily="34" charset="0"/>
              </a:rPr>
              <a:t>: </a:t>
            </a:r>
            <a:r>
              <a:rPr lang="fr-MA" dirty="0">
                <a:latin typeface="Bahnschrift Light" panose="020B0502040204020203" pitchFamily="34" charset="0"/>
              </a:rPr>
              <a:t>7 259 images</a:t>
            </a:r>
          </a:p>
          <a:p>
            <a:pPr>
              <a:lnSpc>
                <a:spcPct val="150000"/>
              </a:lnSpc>
            </a:pPr>
            <a:r>
              <a:rPr lang="fr-MA" dirty="0">
                <a:latin typeface="Bahnschrift" panose="020B0502040204020203" pitchFamily="34" charset="0"/>
              </a:rPr>
              <a:t>La surprise: </a:t>
            </a:r>
            <a:r>
              <a:rPr lang="fr-MA" dirty="0">
                <a:latin typeface="Bahnschrift Light" panose="020B0502040204020203" pitchFamily="34" charset="0"/>
              </a:rPr>
              <a:t>4 939 images</a:t>
            </a:r>
          </a:p>
          <a:p>
            <a:pPr>
              <a:lnSpc>
                <a:spcPct val="150000"/>
              </a:lnSpc>
            </a:pPr>
            <a:r>
              <a:rPr lang="fr-MA" dirty="0">
                <a:latin typeface="Bahnschrift" panose="020B0502040204020203" pitchFamily="34" charset="0"/>
              </a:rPr>
              <a:t>La tristesse: </a:t>
            </a:r>
            <a:r>
              <a:rPr lang="fr-MA" dirty="0">
                <a:latin typeface="Bahnschrift Light" panose="020B0502040204020203" pitchFamily="34" charset="0"/>
              </a:rPr>
              <a:t>6 346 images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Le </a:t>
            </a:r>
            <a:r>
              <a:rPr lang="en-US" dirty="0" err="1">
                <a:latin typeface="Bahnschrift" panose="020B0502040204020203" pitchFamily="34" charset="0"/>
              </a:rPr>
              <a:t>dégoût</a:t>
            </a:r>
            <a:r>
              <a:rPr lang="fr-MA" dirty="0">
                <a:latin typeface="Bahnschrift" panose="020B0502040204020203" pitchFamily="34" charset="0"/>
              </a:rPr>
              <a:t>: </a:t>
            </a:r>
            <a:r>
              <a:rPr lang="fr-MA" dirty="0">
                <a:latin typeface="Bahnschrift Light" panose="020B0502040204020203" pitchFamily="34" charset="0"/>
              </a:rPr>
              <a:t>668 images</a:t>
            </a:r>
          </a:p>
          <a:p>
            <a:pPr>
              <a:lnSpc>
                <a:spcPct val="150000"/>
              </a:lnSpc>
            </a:pPr>
            <a:r>
              <a:rPr lang="fr-MA" dirty="0">
                <a:latin typeface="Bahnschrift" panose="020B0502040204020203" pitchFamily="34" charset="0"/>
              </a:rPr>
              <a:t>La peur: </a:t>
            </a:r>
            <a:r>
              <a:rPr lang="fr-MA" dirty="0">
                <a:latin typeface="Bahnschrift Light" panose="020B0502040204020203" pitchFamily="34" charset="0"/>
              </a:rPr>
              <a:t>4 707images</a:t>
            </a:r>
          </a:p>
          <a:p>
            <a:pPr>
              <a:lnSpc>
                <a:spcPct val="150000"/>
              </a:lnSpc>
            </a:pPr>
            <a:endParaRPr lang="fr-MA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fr-MA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fr-MA" dirty="0"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EC1DC-97B6-46CC-A94D-35B35C6EB4B9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22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0F4B6-E2EE-481B-9125-4ABD8AC8F83F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A8E70F-7A2B-461F-9166-BBC30B30B6A7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803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3AE70-CB6F-4547-A848-BB1CFCBCA5DD}"/>
              </a:ext>
            </a:extLst>
          </p:cNvPr>
          <p:cNvSpPr txBox="1"/>
          <p:nvPr/>
        </p:nvSpPr>
        <p:spPr>
          <a:xfrm>
            <a:off x="1055805" y="2841102"/>
            <a:ext cx="100803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hnschrift SemiCondensed" panose="020B0502040204020203" pitchFamily="34" charset="0"/>
              </a:rPr>
              <a:t>RÉSULTATS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0B08B-7D82-4B2C-AE8F-477A4EEEC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2307C-1DA0-4201-BA54-88B476119436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23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AC4FF-BA5E-4408-AC92-B0D4C0223708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6787A0-44F4-4121-A1D2-EA6B9624615D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99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793CB3-741C-4285-A2F6-DF57260E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8687E-A2C7-4B6C-92A9-D9BB9E274C91}"/>
              </a:ext>
            </a:extLst>
          </p:cNvPr>
          <p:cNvSpPr txBox="1"/>
          <p:nvPr/>
        </p:nvSpPr>
        <p:spPr>
          <a:xfrm>
            <a:off x="811131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Le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modèle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adopté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 &gt;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R</a:t>
            </a:r>
            <a:r>
              <a:rPr lang="fr-MA" dirty="0" err="1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ésultats</a:t>
            </a:r>
            <a:endParaRPr lang="fr-MA" dirty="0">
              <a:solidFill>
                <a:schemeClr val="bg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10" name="Picture 4" descr="C:\Users\karim\Desktop\resultat.PNG">
            <a:extLst>
              <a:ext uri="{FF2B5EF4-FFF2-40B4-BE49-F238E27FC236}">
                <a16:creationId xmlns:a16="http://schemas.microsoft.com/office/drawing/2014/main" id="{CB4CF053-10BE-456F-95CF-1307A69B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4" y="2969034"/>
            <a:ext cx="4789200" cy="91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EC1429-20CC-4077-878F-6A734E121721}"/>
              </a:ext>
            </a:extLst>
          </p:cNvPr>
          <p:cNvSpPr/>
          <p:nvPr/>
        </p:nvSpPr>
        <p:spPr>
          <a:xfrm>
            <a:off x="1626528" y="3925989"/>
            <a:ext cx="32720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MA" sz="1400" dirty="0">
                <a:latin typeface="Bahnschrift Light" panose="020B0502040204020203" pitchFamily="34" charset="0"/>
              </a:rPr>
              <a:t>La </a:t>
            </a:r>
            <a:r>
              <a:rPr lang="en-US" sz="1400" dirty="0" err="1">
                <a:latin typeface="Bahnschrift Light" panose="020B0502040204020203" pitchFamily="34" charset="0"/>
              </a:rPr>
              <a:t>précision</a:t>
            </a:r>
            <a:r>
              <a:rPr lang="en-US" sz="1400" dirty="0">
                <a:latin typeface="Bahnschrift Light" panose="020B0502040204020203" pitchFamily="34" charset="0"/>
              </a:rPr>
              <a:t> de </a:t>
            </a:r>
            <a:r>
              <a:rPr lang="en-US" sz="1400" dirty="0" err="1">
                <a:latin typeface="Bahnschrift Light" panose="020B0502040204020203" pitchFamily="34" charset="0"/>
              </a:rPr>
              <a:t>notre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modele</a:t>
            </a:r>
            <a:r>
              <a:rPr lang="en-US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est</a:t>
            </a:r>
            <a:r>
              <a:rPr lang="en-US" sz="1400" dirty="0">
                <a:latin typeface="Bahnschrift Light" panose="020B0502040204020203" pitchFamily="34" charset="0"/>
              </a:rPr>
              <a:t> : 66%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C6510B0-4224-47C0-9028-9BF9999C7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878" y="2063230"/>
            <a:ext cx="4195310" cy="31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9B70C7-B082-43B5-BEEC-726C2445C2C2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24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85043-B2B8-4D40-8487-61123065FDF3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2B1203-78A7-4B69-9662-BF6E7201EFBB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67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im\Desktop\__results___25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879" y="2003184"/>
            <a:ext cx="4736822" cy="370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F69FD-1D13-4F4A-B43A-2A7CC390D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BE17F-CB4A-4A84-B8A1-378E97C5717A}"/>
              </a:ext>
            </a:extLst>
          </p:cNvPr>
          <p:cNvSpPr txBox="1"/>
          <p:nvPr/>
        </p:nvSpPr>
        <p:spPr>
          <a:xfrm>
            <a:off x="811131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Le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modèle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adopté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 &gt;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R</a:t>
            </a:r>
            <a:r>
              <a:rPr lang="fr-MA" dirty="0" err="1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ésultats</a:t>
            </a:r>
            <a:r>
              <a:rPr lang="fr-MA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 &gt; Matrice de confusion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756EE4-F35D-47D2-BECF-09A95B5CB515}"/>
              </a:ext>
            </a:extLst>
          </p:cNvPr>
          <p:cNvSpPr/>
          <p:nvPr/>
        </p:nvSpPr>
        <p:spPr>
          <a:xfrm>
            <a:off x="5304596" y="2003184"/>
            <a:ext cx="1425388" cy="166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3F5264-BC18-496A-A7A5-0F5C1F953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18" y="1512186"/>
            <a:ext cx="5727701" cy="4295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E08F8B-ACDF-4FEA-B7EE-0F0A182AACB9}"/>
              </a:ext>
            </a:extLst>
          </p:cNvPr>
          <p:cNvSpPr txBox="1"/>
          <p:nvPr/>
        </p:nvSpPr>
        <p:spPr>
          <a:xfrm>
            <a:off x="2850776" y="3167390"/>
            <a:ext cx="105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Vraie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classes</a:t>
            </a:r>
            <a:endParaRPr lang="fr-MA" sz="1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30818F-B2BD-4A03-ADEF-74A9E4365937}"/>
              </a:ext>
            </a:extLst>
          </p:cNvPr>
          <p:cNvSpPr/>
          <p:nvPr/>
        </p:nvSpPr>
        <p:spPr>
          <a:xfrm>
            <a:off x="3738526" y="3092823"/>
            <a:ext cx="170086" cy="681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4D7BC3-43BC-4D60-9B8F-8BA2DD95D8C4}"/>
              </a:ext>
            </a:extLst>
          </p:cNvPr>
          <p:cNvSpPr/>
          <p:nvPr/>
        </p:nvSpPr>
        <p:spPr>
          <a:xfrm>
            <a:off x="5410200" y="5544244"/>
            <a:ext cx="1425388" cy="166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6BBAAB-F024-4DAD-8904-222A76DCF0EA}"/>
              </a:ext>
            </a:extLst>
          </p:cNvPr>
          <p:cNvSpPr txBox="1"/>
          <p:nvPr/>
        </p:nvSpPr>
        <p:spPr>
          <a:xfrm>
            <a:off x="5710517" y="5627381"/>
            <a:ext cx="1416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fr-MA" sz="1400" dirty="0" err="1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éditctions</a:t>
            </a:r>
            <a:endParaRPr lang="fr-MA" sz="14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86DEA7-976E-457F-B912-5186F669AC53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25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A44444-7CAD-46DC-AA94-96492424DFFD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277FCC-E89B-4C2B-A829-66C778E40F8F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9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3AE70-CB6F-4547-A848-BB1CFCBCA5DD}"/>
              </a:ext>
            </a:extLst>
          </p:cNvPr>
          <p:cNvSpPr txBox="1"/>
          <p:nvPr/>
        </p:nvSpPr>
        <p:spPr>
          <a:xfrm>
            <a:off x="2479163" y="2428726"/>
            <a:ext cx="7233674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atin typeface="Bahnschrift SemiCondensed" panose="020B0502040204020203" pitchFamily="34" charset="0"/>
              </a:rPr>
              <a:t>BENCHMARK</a:t>
            </a:r>
          </a:p>
          <a:p>
            <a:pPr algn="ctr"/>
            <a:r>
              <a:rPr lang="en-US" sz="2800" b="1" dirty="0">
                <a:latin typeface="Bahnschrift SemiCondensed" panose="020B0502040204020203" pitchFamily="34" charset="0"/>
              </a:rPr>
              <a:t>DIFFERENT MODELES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9B441-09BA-43E0-871E-F1E22A1BB316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26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70538-A172-4E31-91AC-D08050A78B41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C45184-FB1B-4A6D-9955-76C3D7FDDEBB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04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6E438-9568-4CD8-AF6F-79F4547A5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1093" y="1427902"/>
            <a:ext cx="112482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ahnschrift SemiCondensed" panose="020B0502040204020203" pitchFamily="34" charset="0"/>
              </a:rPr>
              <a:t>VGG-</a:t>
            </a:r>
            <a:r>
              <a:rPr lang="en-US" sz="2400" b="1" dirty="0">
                <a:latin typeface="Bahnschrift SemiCondensed" panose="020B0502040204020203" pitchFamily="34" charset="0"/>
              </a:rPr>
              <a:t>16</a:t>
            </a:r>
            <a:endParaRPr lang="fr-MA" sz="4800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503C1-BFFA-4B93-BE6D-FDAB3F84D28C}"/>
              </a:ext>
            </a:extLst>
          </p:cNvPr>
          <p:cNvSpPr txBox="1"/>
          <p:nvPr/>
        </p:nvSpPr>
        <p:spPr>
          <a:xfrm>
            <a:off x="812747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Les Diff</a:t>
            </a:r>
            <a:r>
              <a:rPr lang="fr-MA" dirty="0" err="1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érents</a:t>
            </a:r>
            <a:r>
              <a:rPr lang="fr-MA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 modèles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>
                <a:latin typeface="Bahnschrift Light" panose="020B0502040204020203" pitchFamily="34" charset="0"/>
              </a:rPr>
              <a:t>VGG-16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CC5FA3-7CEE-46F0-B0A1-7F6576FD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9E82EB9-3E88-47E7-A8EA-31A76F05C7E1}"/>
              </a:ext>
            </a:extLst>
          </p:cNvPr>
          <p:cNvGrpSpPr/>
          <p:nvPr/>
        </p:nvGrpSpPr>
        <p:grpSpPr>
          <a:xfrm>
            <a:off x="1005986" y="2780442"/>
            <a:ext cx="10180028" cy="1798746"/>
            <a:chOff x="976527" y="2266092"/>
            <a:chExt cx="10180028" cy="179874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4CBCFA0-C469-4827-9F19-8C82383FA0CF}"/>
                </a:ext>
              </a:extLst>
            </p:cNvPr>
            <p:cNvSpPr/>
            <p:nvPr/>
          </p:nvSpPr>
          <p:spPr>
            <a:xfrm>
              <a:off x="976527" y="2455673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CD48C2-E31F-429F-AE6B-392B0D7B9243}"/>
                </a:ext>
              </a:extLst>
            </p:cNvPr>
            <p:cNvSpPr/>
            <p:nvPr/>
          </p:nvSpPr>
          <p:spPr>
            <a:xfrm>
              <a:off x="1374015" y="2455671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92348C-F3E9-4C22-8413-E3892049A86D}"/>
                </a:ext>
              </a:extLst>
            </p:cNvPr>
            <p:cNvSpPr/>
            <p:nvPr/>
          </p:nvSpPr>
          <p:spPr>
            <a:xfrm>
              <a:off x="1771503" y="2455671"/>
              <a:ext cx="397488" cy="1609165"/>
            </a:xfrm>
            <a:prstGeom prst="rect">
              <a:avLst/>
            </a:prstGeom>
            <a:solidFill>
              <a:srgbClr val="FFFB6B"/>
            </a:solidFill>
            <a:ln w="19050">
              <a:solidFill>
                <a:srgbClr val="D7D2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F43AC1-B57F-469B-8901-1C00A6EFB5D0}"/>
                </a:ext>
              </a:extLst>
            </p:cNvPr>
            <p:cNvSpPr txBox="1"/>
            <p:nvPr/>
          </p:nvSpPr>
          <p:spPr>
            <a:xfrm rot="16200000">
              <a:off x="535192" y="2832629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1-1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6A2EA1-40B1-4750-BC0C-CB57CC866388}"/>
                </a:ext>
              </a:extLst>
            </p:cNvPr>
            <p:cNvSpPr txBox="1"/>
            <p:nvPr/>
          </p:nvSpPr>
          <p:spPr>
            <a:xfrm rot="16200000">
              <a:off x="1324261" y="2817239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400" b="1" dirty="0" err="1">
                  <a:latin typeface="Bahnschrift SemiBold SemiConden" panose="020B0502040204020203" pitchFamily="34" charset="0"/>
                  <a:cs typeface="Arial" panose="020B0604020202020204" pitchFamily="34" charset="0"/>
                </a:rPr>
                <a:t>Pooling</a:t>
              </a:r>
              <a:endParaRPr lang="fr-MA" sz="1400" b="1" dirty="0">
                <a:latin typeface="Bahnschrift SemiBold SemiConden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82088-6CBE-4C98-93C2-A8EDAED74D4C}"/>
                </a:ext>
              </a:extLst>
            </p:cNvPr>
            <p:cNvSpPr txBox="1"/>
            <p:nvPr/>
          </p:nvSpPr>
          <p:spPr>
            <a:xfrm rot="16200000">
              <a:off x="922033" y="2852702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1-2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3DF540-1D8A-4A3D-8C13-4AD52680954C}"/>
                </a:ext>
              </a:extLst>
            </p:cNvPr>
            <p:cNvSpPr/>
            <p:nvPr/>
          </p:nvSpPr>
          <p:spPr>
            <a:xfrm>
              <a:off x="2566479" y="2453999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3D3BCC-67E6-4061-AC0B-909BCAEBD00D}"/>
                </a:ext>
              </a:extLst>
            </p:cNvPr>
            <p:cNvSpPr/>
            <p:nvPr/>
          </p:nvSpPr>
          <p:spPr>
            <a:xfrm>
              <a:off x="2963967" y="2453997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844011-3B00-4910-8409-D43D30288DB5}"/>
                </a:ext>
              </a:extLst>
            </p:cNvPr>
            <p:cNvSpPr/>
            <p:nvPr/>
          </p:nvSpPr>
          <p:spPr>
            <a:xfrm>
              <a:off x="3361455" y="2453997"/>
              <a:ext cx="397488" cy="1609165"/>
            </a:xfrm>
            <a:prstGeom prst="rect">
              <a:avLst/>
            </a:prstGeom>
            <a:solidFill>
              <a:srgbClr val="FFFB6B"/>
            </a:solidFill>
            <a:ln w="19050">
              <a:solidFill>
                <a:srgbClr val="D7D2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9FCBA1-1997-47F8-BC83-8017B297B9CE}"/>
                </a:ext>
              </a:extLst>
            </p:cNvPr>
            <p:cNvSpPr txBox="1"/>
            <p:nvPr/>
          </p:nvSpPr>
          <p:spPr>
            <a:xfrm rot="16200000">
              <a:off x="2125144" y="2830955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2-1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705982-F935-490F-BEE6-1F8160D0322B}"/>
                </a:ext>
              </a:extLst>
            </p:cNvPr>
            <p:cNvSpPr txBox="1"/>
            <p:nvPr/>
          </p:nvSpPr>
          <p:spPr>
            <a:xfrm rot="16200000">
              <a:off x="2914213" y="2815565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400" b="1" dirty="0" err="1">
                  <a:latin typeface="Bahnschrift SemiBold SemiConden" panose="020B0502040204020203" pitchFamily="34" charset="0"/>
                  <a:cs typeface="Arial" panose="020B0604020202020204" pitchFamily="34" charset="0"/>
                </a:rPr>
                <a:t>Pooling</a:t>
              </a:r>
              <a:endParaRPr lang="fr-MA" sz="1400" b="1" dirty="0">
                <a:latin typeface="Bahnschrift SemiBold SemiConden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11C74D-8B3D-45DE-9A44-47E15AE05B2E}"/>
                </a:ext>
              </a:extLst>
            </p:cNvPr>
            <p:cNvSpPr txBox="1"/>
            <p:nvPr/>
          </p:nvSpPr>
          <p:spPr>
            <a:xfrm rot="16200000">
              <a:off x="2511985" y="2851028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2-2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D47EF9-4FBF-4799-9DB2-9B864FA284C6}"/>
                </a:ext>
              </a:extLst>
            </p:cNvPr>
            <p:cNvSpPr/>
            <p:nvPr/>
          </p:nvSpPr>
          <p:spPr>
            <a:xfrm>
              <a:off x="6495790" y="2425088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A755F3-E575-4554-8F69-3EE56D7E1A78}"/>
                </a:ext>
              </a:extLst>
            </p:cNvPr>
            <p:cNvSpPr/>
            <p:nvPr/>
          </p:nvSpPr>
          <p:spPr>
            <a:xfrm>
              <a:off x="6893278" y="2425086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8CCDDA-830D-439E-ADD1-37499040D0BF}"/>
                </a:ext>
              </a:extLst>
            </p:cNvPr>
            <p:cNvSpPr/>
            <p:nvPr/>
          </p:nvSpPr>
          <p:spPr>
            <a:xfrm>
              <a:off x="7290766" y="2425086"/>
              <a:ext cx="397488" cy="1609165"/>
            </a:xfrm>
            <a:prstGeom prst="rect">
              <a:avLst/>
            </a:prstGeom>
            <a:solidFill>
              <a:srgbClr val="FFFB6B"/>
            </a:solidFill>
            <a:ln w="19050">
              <a:solidFill>
                <a:srgbClr val="D7D2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AF0A96-7497-4756-9811-CD649D9346B5}"/>
                </a:ext>
              </a:extLst>
            </p:cNvPr>
            <p:cNvSpPr txBox="1"/>
            <p:nvPr/>
          </p:nvSpPr>
          <p:spPr>
            <a:xfrm rot="16200000">
              <a:off x="6054455" y="2802044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4-2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076734D-9177-4B19-80EA-2FD4C8929857}"/>
                </a:ext>
              </a:extLst>
            </p:cNvPr>
            <p:cNvSpPr txBox="1"/>
            <p:nvPr/>
          </p:nvSpPr>
          <p:spPr>
            <a:xfrm rot="16200000">
              <a:off x="6843524" y="2786654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400" b="1" dirty="0" err="1">
                  <a:latin typeface="Bahnschrift SemiBold SemiConden" panose="020B0502040204020203" pitchFamily="34" charset="0"/>
                  <a:cs typeface="Arial" panose="020B0604020202020204" pitchFamily="34" charset="0"/>
                </a:rPr>
                <a:t>Pooling</a:t>
              </a:r>
              <a:endParaRPr lang="fr-MA" sz="1400" b="1" dirty="0">
                <a:latin typeface="Bahnschrift SemiBold SemiConden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89BBE5-A0E2-495F-9BF9-4D351259BF82}"/>
                </a:ext>
              </a:extLst>
            </p:cNvPr>
            <p:cNvSpPr txBox="1"/>
            <p:nvPr/>
          </p:nvSpPr>
          <p:spPr>
            <a:xfrm rot="16200000">
              <a:off x="6441296" y="2822117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4-3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EAA42B-F1A8-42A5-980E-E75FEEB01DF1}"/>
                </a:ext>
              </a:extLst>
            </p:cNvPr>
            <p:cNvSpPr/>
            <p:nvPr/>
          </p:nvSpPr>
          <p:spPr>
            <a:xfrm>
              <a:off x="9964091" y="2425082"/>
              <a:ext cx="397488" cy="1609165"/>
            </a:xfrm>
            <a:prstGeom prst="rect">
              <a:avLst/>
            </a:prstGeom>
            <a:solidFill>
              <a:srgbClr val="AACE90"/>
            </a:solidFill>
            <a:ln w="19050">
              <a:solidFill>
                <a:srgbClr val="6A9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BD0BBBB-4DF8-4F6E-BD3B-81F0A0FBC1F9}"/>
                </a:ext>
              </a:extLst>
            </p:cNvPr>
            <p:cNvSpPr/>
            <p:nvPr/>
          </p:nvSpPr>
          <p:spPr>
            <a:xfrm>
              <a:off x="10361579" y="2425080"/>
              <a:ext cx="397488" cy="1609165"/>
            </a:xfrm>
            <a:prstGeom prst="rect">
              <a:avLst/>
            </a:prstGeom>
            <a:solidFill>
              <a:srgbClr val="AACE90"/>
            </a:solidFill>
            <a:ln w="19050">
              <a:solidFill>
                <a:srgbClr val="6A9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0201ECD-6070-4106-836B-661EB868AEB6}"/>
                </a:ext>
              </a:extLst>
            </p:cNvPr>
            <p:cNvSpPr/>
            <p:nvPr/>
          </p:nvSpPr>
          <p:spPr>
            <a:xfrm>
              <a:off x="10759067" y="2425080"/>
              <a:ext cx="397488" cy="1609165"/>
            </a:xfrm>
            <a:prstGeom prst="rect">
              <a:avLst/>
            </a:prstGeom>
            <a:solidFill>
              <a:srgbClr val="AACE90"/>
            </a:solidFill>
            <a:ln w="19050">
              <a:solidFill>
                <a:srgbClr val="6A9D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D3C066-C666-4FAC-93B5-4F0AE61978B6}"/>
                </a:ext>
              </a:extLst>
            </p:cNvPr>
            <p:cNvSpPr txBox="1"/>
            <p:nvPr/>
          </p:nvSpPr>
          <p:spPr>
            <a:xfrm rot="16200000">
              <a:off x="9522756" y="2767673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>
                  <a:latin typeface="Bahnschrift" panose="020B0502040204020203" pitchFamily="34" charset="0"/>
                </a:rPr>
                <a:t>Dense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CF0B59-2EB7-49C6-B52D-550BE3335139}"/>
                </a:ext>
              </a:extLst>
            </p:cNvPr>
            <p:cNvSpPr txBox="1"/>
            <p:nvPr/>
          </p:nvSpPr>
          <p:spPr>
            <a:xfrm rot="16200000">
              <a:off x="9920242" y="2767673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>
                  <a:latin typeface="Bahnschrift" panose="020B0502040204020203" pitchFamily="34" charset="0"/>
                </a:rPr>
                <a:t>Dense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BD34E0E-8511-4A9A-8AE2-F112C1F59D9C}"/>
                </a:ext>
              </a:extLst>
            </p:cNvPr>
            <p:cNvSpPr txBox="1"/>
            <p:nvPr/>
          </p:nvSpPr>
          <p:spPr>
            <a:xfrm rot="16200000">
              <a:off x="10321948" y="2767672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>
                  <a:latin typeface="Bahnschrift" panose="020B0502040204020203" pitchFamily="34" charset="0"/>
                </a:rPr>
                <a:t>Dense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E80A68A-8944-4D78-A4E0-C2E65309383D}"/>
                </a:ext>
              </a:extLst>
            </p:cNvPr>
            <p:cNvSpPr/>
            <p:nvPr/>
          </p:nvSpPr>
          <p:spPr>
            <a:xfrm>
              <a:off x="6091421" y="2425084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7C9B03-260A-46F0-A521-CDF5A11BDE76}"/>
                </a:ext>
              </a:extLst>
            </p:cNvPr>
            <p:cNvSpPr txBox="1"/>
            <p:nvPr/>
          </p:nvSpPr>
          <p:spPr>
            <a:xfrm rot="16200000">
              <a:off x="5650086" y="2802040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4-1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14EF3B-86DA-4A08-BDE2-CB6E07588976}"/>
                </a:ext>
              </a:extLst>
            </p:cNvPr>
            <p:cNvSpPr/>
            <p:nvPr/>
          </p:nvSpPr>
          <p:spPr>
            <a:xfrm>
              <a:off x="4507893" y="2425092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2393048-1579-4BAB-AED2-70C38C6A947F}"/>
                </a:ext>
              </a:extLst>
            </p:cNvPr>
            <p:cNvSpPr/>
            <p:nvPr/>
          </p:nvSpPr>
          <p:spPr>
            <a:xfrm>
              <a:off x="4905381" y="2425090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A49DF6A-F4E8-4AE9-B0B8-A1DDBA9EC911}"/>
                </a:ext>
              </a:extLst>
            </p:cNvPr>
            <p:cNvSpPr/>
            <p:nvPr/>
          </p:nvSpPr>
          <p:spPr>
            <a:xfrm>
              <a:off x="5302869" y="2425090"/>
              <a:ext cx="397488" cy="1609165"/>
            </a:xfrm>
            <a:prstGeom prst="rect">
              <a:avLst/>
            </a:prstGeom>
            <a:solidFill>
              <a:srgbClr val="FFFB6B"/>
            </a:solidFill>
            <a:ln w="19050">
              <a:solidFill>
                <a:srgbClr val="D7D2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503C70-3153-4609-B211-3F3D9944D078}"/>
                </a:ext>
              </a:extLst>
            </p:cNvPr>
            <p:cNvSpPr txBox="1"/>
            <p:nvPr/>
          </p:nvSpPr>
          <p:spPr>
            <a:xfrm rot="16200000">
              <a:off x="4066558" y="2802048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3-2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A8BC6F-F071-4A58-8D67-0C272B606455}"/>
                </a:ext>
              </a:extLst>
            </p:cNvPr>
            <p:cNvSpPr txBox="1"/>
            <p:nvPr/>
          </p:nvSpPr>
          <p:spPr>
            <a:xfrm rot="16200000">
              <a:off x="4855627" y="2786658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400" b="1" dirty="0" err="1">
                  <a:latin typeface="Bahnschrift SemiBold SemiConden" panose="020B0502040204020203" pitchFamily="34" charset="0"/>
                  <a:cs typeface="Arial" panose="020B0604020202020204" pitchFamily="34" charset="0"/>
                </a:rPr>
                <a:t>Pooling</a:t>
              </a:r>
              <a:endParaRPr lang="fr-MA" sz="1400" b="1" dirty="0">
                <a:latin typeface="Bahnschrift SemiBold SemiConden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9C08E17-4CBF-4369-8857-54CBA723D401}"/>
                </a:ext>
              </a:extLst>
            </p:cNvPr>
            <p:cNvSpPr txBox="1"/>
            <p:nvPr/>
          </p:nvSpPr>
          <p:spPr>
            <a:xfrm rot="16200000">
              <a:off x="4453399" y="2822121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3-3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4B73973-103B-4B79-A875-27203C03B0F2}"/>
                </a:ext>
              </a:extLst>
            </p:cNvPr>
            <p:cNvSpPr/>
            <p:nvPr/>
          </p:nvSpPr>
          <p:spPr>
            <a:xfrm>
              <a:off x="4103524" y="2425088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E13C884-8919-40B2-B1D6-F307E89D8D27}"/>
                </a:ext>
              </a:extLst>
            </p:cNvPr>
            <p:cNvSpPr txBox="1"/>
            <p:nvPr/>
          </p:nvSpPr>
          <p:spPr>
            <a:xfrm rot="16200000">
              <a:off x="3662189" y="2802044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3-1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CEC12BE-9F26-42E8-BB56-2F33B3320EBE}"/>
                </a:ext>
              </a:extLst>
            </p:cNvPr>
            <p:cNvSpPr/>
            <p:nvPr/>
          </p:nvSpPr>
          <p:spPr>
            <a:xfrm>
              <a:off x="8433057" y="2425084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9645174-199D-445A-A666-886873DAB987}"/>
                </a:ext>
              </a:extLst>
            </p:cNvPr>
            <p:cNvSpPr/>
            <p:nvPr/>
          </p:nvSpPr>
          <p:spPr>
            <a:xfrm>
              <a:off x="8830545" y="2425082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6CC61EB-C742-405B-922A-A77D9DA33943}"/>
                </a:ext>
              </a:extLst>
            </p:cNvPr>
            <p:cNvSpPr/>
            <p:nvPr/>
          </p:nvSpPr>
          <p:spPr>
            <a:xfrm>
              <a:off x="9228033" y="2425082"/>
              <a:ext cx="397488" cy="1609165"/>
            </a:xfrm>
            <a:prstGeom prst="rect">
              <a:avLst/>
            </a:prstGeom>
            <a:solidFill>
              <a:srgbClr val="FFFB6B"/>
            </a:solidFill>
            <a:ln w="19050">
              <a:solidFill>
                <a:srgbClr val="D7D2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104938C-917D-4C78-978E-E57571EA093F}"/>
                </a:ext>
              </a:extLst>
            </p:cNvPr>
            <p:cNvSpPr txBox="1"/>
            <p:nvPr/>
          </p:nvSpPr>
          <p:spPr>
            <a:xfrm rot="16200000">
              <a:off x="7991722" y="2802040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5-2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3495D3-AA3E-43BE-B947-EB3A22DC31E4}"/>
                </a:ext>
              </a:extLst>
            </p:cNvPr>
            <p:cNvSpPr txBox="1"/>
            <p:nvPr/>
          </p:nvSpPr>
          <p:spPr>
            <a:xfrm rot="16200000">
              <a:off x="8780791" y="2786650"/>
              <a:ext cx="128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400" b="1" dirty="0" err="1">
                  <a:latin typeface="Bahnschrift SemiBold SemiConden" panose="020B0502040204020203" pitchFamily="34" charset="0"/>
                  <a:cs typeface="Arial" panose="020B0604020202020204" pitchFamily="34" charset="0"/>
                </a:rPr>
                <a:t>Pooling</a:t>
              </a:r>
              <a:endParaRPr lang="fr-MA" sz="1400" b="1" dirty="0">
                <a:latin typeface="Bahnschrift SemiBold SemiConden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710BCA7-D09E-421A-BC22-E4A3A43DE7DB}"/>
                </a:ext>
              </a:extLst>
            </p:cNvPr>
            <p:cNvSpPr txBox="1"/>
            <p:nvPr/>
          </p:nvSpPr>
          <p:spPr>
            <a:xfrm rot="16200000">
              <a:off x="8378563" y="2822113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5-3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5BF0787-1A24-47B4-B410-1F522CA35E0D}"/>
                </a:ext>
              </a:extLst>
            </p:cNvPr>
            <p:cNvSpPr/>
            <p:nvPr/>
          </p:nvSpPr>
          <p:spPr>
            <a:xfrm>
              <a:off x="8028688" y="2425080"/>
              <a:ext cx="397488" cy="1609165"/>
            </a:xfrm>
            <a:prstGeom prst="rect">
              <a:avLst/>
            </a:prstGeom>
            <a:solidFill>
              <a:srgbClr val="D9E1F3"/>
            </a:solidFill>
            <a:ln w="19050">
              <a:solidFill>
                <a:srgbClr val="8C96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384878-2E92-4E39-8F38-84F13BB9BB2B}"/>
                </a:ext>
              </a:extLst>
            </p:cNvPr>
            <p:cNvSpPr txBox="1"/>
            <p:nvPr/>
          </p:nvSpPr>
          <p:spPr>
            <a:xfrm rot="16200000">
              <a:off x="7587353" y="2802036"/>
              <a:ext cx="128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MA" sz="1200" b="1" dirty="0" err="1">
                  <a:latin typeface="Bahnschrift" panose="020B0502040204020203" pitchFamily="34" charset="0"/>
                </a:rPr>
                <a:t>Conv</a:t>
              </a:r>
              <a:r>
                <a:rPr lang="fr-MA" sz="1200" b="1" dirty="0">
                  <a:latin typeface="Bahnschrift" panose="020B0502040204020203" pitchFamily="34" charset="0"/>
                </a:rPr>
                <a:t> 5-1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5AF3371-C175-4EA8-8466-B3F5BA094E45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27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B6B614B-BE41-4E0C-A9B1-E7EA50A38BFA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63D625C-BA2E-4E59-9DB2-A14B0C3E721C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6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6E438-9568-4CD8-AF6F-79F4547A59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357071" y="3132332"/>
            <a:ext cx="112482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hnschrift SemiCondensed" panose="020B0502040204020203" pitchFamily="34" charset="0"/>
              </a:rPr>
              <a:t>LeNET-5(1998)</a:t>
            </a:r>
            <a:endParaRPr lang="fr-MA" sz="3200" dirty="0">
              <a:latin typeface="Bahnschrift SemiBold SemiConden" panose="020B0502040204020203" pitchFamily="34" charset="0"/>
            </a:endParaRPr>
          </a:p>
        </p:txBody>
      </p:sp>
      <p:pic>
        <p:nvPicPr>
          <p:cNvPr id="5122" name="Picture 2" descr="C:\Users\karim\Desktop\MyProjects\Capture-Le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3165" y="2106717"/>
            <a:ext cx="5503084" cy="316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81EB9-2278-4C15-909D-B58F0D45BBA5}"/>
              </a:ext>
            </a:extLst>
          </p:cNvPr>
          <p:cNvSpPr txBox="1"/>
          <p:nvPr/>
        </p:nvSpPr>
        <p:spPr>
          <a:xfrm>
            <a:off x="812747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Les Diff</a:t>
            </a:r>
            <a:r>
              <a:rPr lang="fr-MA" dirty="0" err="1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érents</a:t>
            </a:r>
            <a:r>
              <a:rPr lang="fr-MA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 modèles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>
                <a:latin typeface="Bahnschrift Light" panose="020B0502040204020203" pitchFamily="34" charset="0"/>
              </a:rPr>
              <a:t>LeNet-5(1998)</a:t>
            </a:r>
            <a:r>
              <a:rPr lang="en-US" b="1" dirty="0">
                <a:latin typeface="Bahnschrift SemiCondensed" panose="020B0502040204020203" pitchFamily="34" charset="0"/>
              </a:rPr>
              <a:t> 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75BF3-C4DC-4C89-937B-8D5B3FA66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1263FD-DD3C-49C9-9177-771938077AA7}"/>
              </a:ext>
            </a:extLst>
          </p:cNvPr>
          <p:cNvSpPr/>
          <p:nvPr/>
        </p:nvSpPr>
        <p:spPr>
          <a:xfrm>
            <a:off x="6181725" y="1638300"/>
            <a:ext cx="1114425" cy="383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B78D6-B548-4655-B894-785DF7AA7780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28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58D19-D687-49A9-AECA-9864C6520E24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7A631-368A-43AB-A522-E51C49AE54CB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7D2A5-5B16-44C5-8F5E-CB533DEC9CD5}"/>
              </a:ext>
            </a:extLst>
          </p:cNvPr>
          <p:cNvSpPr txBox="1"/>
          <p:nvPr/>
        </p:nvSpPr>
        <p:spPr>
          <a:xfrm>
            <a:off x="10694894" y="6078071"/>
            <a:ext cx="2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3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93639-B7F3-45FF-A141-07C6D57C07FB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6FF1D9-E5FE-4DA6-AD27-E6074E2B865F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3AE70-CB6F-4547-A848-BB1CFCBCA5DD}"/>
              </a:ext>
            </a:extLst>
          </p:cNvPr>
          <p:cNvSpPr txBox="1"/>
          <p:nvPr/>
        </p:nvSpPr>
        <p:spPr>
          <a:xfrm>
            <a:off x="-1614838" y="802790"/>
            <a:ext cx="80235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Bahnschrift SemiCondensed" panose="020B0502040204020203" pitchFamily="34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749365-D53B-4A4A-8E57-547D2EC65951}"/>
              </a:ext>
            </a:extLst>
          </p:cNvPr>
          <p:cNvSpPr txBox="1"/>
          <p:nvPr/>
        </p:nvSpPr>
        <p:spPr>
          <a:xfrm>
            <a:off x="1671351" y="2987456"/>
            <a:ext cx="92695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Bahnschrift Light" panose="020B0502040204020203" pitchFamily="34" charset="0"/>
              </a:rPr>
              <a:t>Les expressions faciales jouent un  rôle crucial  dans l’interaction homme-machine.</a:t>
            </a:r>
          </a:p>
          <a:p>
            <a:pPr algn="ctr"/>
            <a:endParaRPr lang="fr-FR" dirty="0">
              <a:latin typeface="Bahnschrift Light" panose="020B0502040204020203" pitchFamily="34" charset="0"/>
            </a:endParaRPr>
          </a:p>
          <a:p>
            <a:pPr algn="ctr"/>
            <a:r>
              <a:rPr lang="fr-FR" dirty="0">
                <a:latin typeface="Bahnschrift Light" panose="020B0502040204020203" pitchFamily="34" charset="0"/>
              </a:rPr>
              <a:t>Les applications et les entreprises considère la détection des émotion comme une ressource clé .</a:t>
            </a:r>
          </a:p>
          <a:p>
            <a:pPr algn="ctr"/>
            <a:endParaRPr lang="fr-FR" dirty="0">
              <a:latin typeface="Bahnschrift Light" panose="020B0502040204020203" pitchFamily="34" charset="0"/>
            </a:endParaRPr>
          </a:p>
          <a:p>
            <a:pPr algn="ctr"/>
            <a:r>
              <a:rPr lang="fr-FR" dirty="0">
                <a:latin typeface="Bahnschrift Light" panose="020B0502040204020203" pitchFamily="34" charset="0"/>
              </a:rPr>
              <a:t>La détection des émotions par les machine est un défi majeur.   </a:t>
            </a:r>
            <a:endParaRPr lang="fr-MA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06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39145C-8CF1-4E2F-95DE-0E32E827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4C0420-4B72-4698-86AE-1FE99475F85E}"/>
              </a:ext>
            </a:extLst>
          </p:cNvPr>
          <p:cNvSpPr/>
          <p:nvPr/>
        </p:nvSpPr>
        <p:spPr>
          <a:xfrm>
            <a:off x="5040795" y="520722"/>
            <a:ext cx="21104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latin typeface="Bahnschrift" panose="020B0502040204020203" pitchFamily="34" charset="0"/>
              </a:rPr>
              <a:t>Benchmark</a:t>
            </a:r>
            <a:endParaRPr lang="en-US" sz="2800" b="1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3D552-2208-41F0-992B-D647E75A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75" y="1398803"/>
            <a:ext cx="3743847" cy="48489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608E82-0C72-4E57-A11A-2B36FA3400DF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29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D4D00-ADFC-4540-8409-D779176E6E50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6B6855-6CB2-488B-B204-8B62A38DB82D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70DD78A-E70F-49C4-812F-C09A58EBADDD}"/>
              </a:ext>
            </a:extLst>
          </p:cNvPr>
          <p:cNvSpPr/>
          <p:nvPr/>
        </p:nvSpPr>
        <p:spPr>
          <a:xfrm>
            <a:off x="4312024" y="2850776"/>
            <a:ext cx="1461247" cy="268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EEF1C-A4EA-4BEF-8A1B-B6A3BE790077}"/>
              </a:ext>
            </a:extLst>
          </p:cNvPr>
          <p:cNvSpPr txBox="1"/>
          <p:nvPr/>
        </p:nvSpPr>
        <p:spPr>
          <a:xfrm>
            <a:off x="4242005" y="2831358"/>
            <a:ext cx="2078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mod</a:t>
            </a:r>
            <a:r>
              <a:rPr lang="fr-MA" sz="1400" b="1" dirty="0" err="1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èle</a:t>
            </a:r>
            <a:r>
              <a:rPr lang="fr-MA" sz="1400" b="1" dirty="0"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adopté</a:t>
            </a:r>
          </a:p>
        </p:txBody>
      </p:sp>
    </p:spTree>
    <p:extLst>
      <p:ext uri="{BB962C8B-B14F-4D97-AF65-F5344CB8AC3E}">
        <p14:creationId xmlns:p14="http://schemas.microsoft.com/office/powerpoint/2010/main" val="2662750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3AE70-CB6F-4547-A848-BB1CFCBCA5DD}"/>
              </a:ext>
            </a:extLst>
          </p:cNvPr>
          <p:cNvSpPr txBox="1"/>
          <p:nvPr/>
        </p:nvSpPr>
        <p:spPr>
          <a:xfrm>
            <a:off x="1055805" y="2850067"/>
            <a:ext cx="100803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hnschrift SemiCondensed" panose="020B0502040204020203" pitchFamily="34" charset="0"/>
              </a:rPr>
              <a:t>LES TECHNOLOGIES UTILISÉES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F2BA0-D2C0-4E67-B4A4-8648C8546B62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30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DAE58-3FC6-46E3-ABB3-E27F9587D23C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B93954-289D-46A3-A84C-3B360498ECD0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2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22C0B-2746-402F-B1C7-B141324BF60B}"/>
              </a:ext>
            </a:extLst>
          </p:cNvPr>
          <p:cNvSpPr txBox="1"/>
          <p:nvPr/>
        </p:nvSpPr>
        <p:spPr>
          <a:xfrm>
            <a:off x="1116526" y="1813881"/>
            <a:ext cx="100803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hnschrift SemiCondensed" panose="020B0502040204020203" pitchFamily="34" charset="0"/>
              </a:rPr>
              <a:t>PYTHON</a:t>
            </a:r>
          </a:p>
        </p:txBody>
      </p:sp>
      <p:pic>
        <p:nvPicPr>
          <p:cNvPr id="2050" name="Picture 2" descr="C:\Users\karim\Desktop\python-log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238" y="3359725"/>
            <a:ext cx="1202965" cy="133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1FF0F7-5548-4509-82EE-2333DACDE634}"/>
              </a:ext>
            </a:extLst>
          </p:cNvPr>
          <p:cNvSpPr txBox="1"/>
          <p:nvPr/>
        </p:nvSpPr>
        <p:spPr>
          <a:xfrm>
            <a:off x="811131" y="496507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Les technologies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utilisées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err="1">
                <a:latin typeface="Bahnschrift Light" panose="020B0502040204020203" pitchFamily="34" charset="0"/>
              </a:rPr>
              <a:t>Langage</a:t>
            </a:r>
            <a:r>
              <a:rPr lang="en-US" dirty="0">
                <a:latin typeface="Bahnschrift Light" panose="020B0502040204020203" pitchFamily="34" charset="0"/>
              </a:rPr>
              <a:t> de </a:t>
            </a:r>
            <a:r>
              <a:rPr lang="en-US" dirty="0" err="1">
                <a:latin typeface="Bahnschrift Light" panose="020B0502040204020203" pitchFamily="34" charset="0"/>
              </a:rPr>
              <a:t>programmation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1B702-86E2-4EE6-8402-FC7DF84D8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248685-AED1-4D69-806D-FF8219B6CCCE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31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C2A84-0729-48A2-8A3F-FDA0672DA540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696D48-D5A9-4DB0-92FA-D12C9BC7C765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90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D39E56-4D97-44A0-B8D6-13E1DA612A4E}"/>
              </a:ext>
            </a:extLst>
          </p:cNvPr>
          <p:cNvSpPr txBox="1"/>
          <p:nvPr/>
        </p:nvSpPr>
        <p:spPr>
          <a:xfrm>
            <a:off x="811131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Les technologies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Bahnschrift Light" panose="020B0502040204020203" pitchFamily="34" charset="0"/>
              </a:rPr>
              <a:t>utilisées</a:t>
            </a:r>
            <a:endParaRPr lang="fr-MA" dirty="0">
              <a:solidFill>
                <a:schemeClr val="bg2">
                  <a:lumMod val="1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1929B-2D93-466E-8B8F-E33A95AC18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208" y="2221731"/>
            <a:ext cx="761043" cy="7610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08815F-D834-4A25-91E9-4B8B23AC241F}"/>
              </a:ext>
            </a:extLst>
          </p:cNvPr>
          <p:cNvSpPr txBox="1"/>
          <p:nvPr/>
        </p:nvSpPr>
        <p:spPr>
          <a:xfrm>
            <a:off x="2710689" y="3093070"/>
            <a:ext cx="8960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MA" sz="1400" b="1" dirty="0" err="1">
                <a:latin typeface="Bahnschrift" panose="020B0502040204020203" pitchFamily="34" charset="0"/>
              </a:rPr>
              <a:t>Tensorflow</a:t>
            </a:r>
            <a:endParaRPr lang="fr-MA" sz="1400" b="1" dirty="0">
              <a:latin typeface="Bahnschrift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9A49F-FF7F-4527-BFBF-BA0BDE975460}"/>
              </a:ext>
            </a:extLst>
          </p:cNvPr>
          <p:cNvSpPr txBox="1"/>
          <p:nvPr/>
        </p:nvSpPr>
        <p:spPr>
          <a:xfrm>
            <a:off x="986541" y="1138961"/>
            <a:ext cx="10080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Bahnschrift SemiCondensed" panose="020B0502040204020203" pitchFamily="34" charset="0"/>
              </a:rPr>
              <a:t>Bibliothèques</a:t>
            </a:r>
            <a:endParaRPr lang="en-US" sz="2800" b="1" dirty="0">
              <a:latin typeface="Bahnschrift SemiCondensed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6F7646-C7A2-4ABB-A334-BFA95B05C834}"/>
              </a:ext>
            </a:extLst>
          </p:cNvPr>
          <p:cNvSpPr txBox="1"/>
          <p:nvPr/>
        </p:nvSpPr>
        <p:spPr>
          <a:xfrm>
            <a:off x="1055805" y="3829750"/>
            <a:ext cx="10080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Bahnschrift SemiCondensed" panose="020B0502040204020203" pitchFamily="34" charset="0"/>
              </a:rPr>
              <a:t>Environnements</a:t>
            </a:r>
            <a:endParaRPr lang="en-US" sz="2800" b="1" dirty="0">
              <a:latin typeface="Bahnschrift SemiCondensed" panose="020B05020402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100F5E-87A3-44AA-A11F-83527C8BF8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43" y="2221731"/>
            <a:ext cx="747652" cy="9216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8C3D7EE-A867-4962-BE8C-F511738FE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56" y="2221731"/>
            <a:ext cx="1022835" cy="10177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B27F019-1F0E-4F4F-9CD0-63D16F39A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60" y="2295312"/>
            <a:ext cx="870557" cy="8705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C39A894-A5C6-455E-B29D-DBAF905886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831" y="4794209"/>
            <a:ext cx="736474" cy="7335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0D4376A-69E3-4749-92B8-56A1836A2B7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21" y="4497190"/>
            <a:ext cx="1234881" cy="123488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00428AC-7095-4854-BD56-AC5F23F75BEA}"/>
              </a:ext>
            </a:extLst>
          </p:cNvPr>
          <p:cNvSpPr txBox="1"/>
          <p:nvPr/>
        </p:nvSpPr>
        <p:spPr>
          <a:xfrm>
            <a:off x="5611458" y="5796186"/>
            <a:ext cx="103554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MA" sz="1400" dirty="0">
                <a:latin typeface="Bahnschrift" panose="020B0502040204020203" pitchFamily="34" charset="0"/>
              </a:rPr>
              <a:t>Google </a:t>
            </a:r>
            <a:r>
              <a:rPr lang="fr-MA" sz="1400" dirty="0" err="1">
                <a:latin typeface="Bahnschrift" panose="020B0502040204020203" pitchFamily="34" charset="0"/>
              </a:rPr>
              <a:t>colab</a:t>
            </a:r>
            <a:endParaRPr lang="fr-MA" sz="1400" dirty="0">
              <a:latin typeface="Bahnschrift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EE2F7D-C357-405E-A24A-D9640F4EB7F5}"/>
              </a:ext>
            </a:extLst>
          </p:cNvPr>
          <p:cNvSpPr txBox="1"/>
          <p:nvPr/>
        </p:nvSpPr>
        <p:spPr>
          <a:xfrm>
            <a:off x="4130423" y="5813824"/>
            <a:ext cx="6267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MA" sz="1400" dirty="0">
                <a:latin typeface="Bahnschrift" panose="020B0502040204020203" pitchFamily="34" charset="0"/>
              </a:rPr>
              <a:t>Vs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617" y="2254644"/>
            <a:ext cx="855783" cy="855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08815F-D834-4A25-91E9-4B8B23AC241F}"/>
              </a:ext>
            </a:extLst>
          </p:cNvPr>
          <p:cNvSpPr txBox="1"/>
          <p:nvPr/>
        </p:nvSpPr>
        <p:spPr>
          <a:xfrm>
            <a:off x="9081215" y="3179435"/>
            <a:ext cx="3125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MA" sz="1400" b="1" dirty="0">
                <a:latin typeface="Bahnschrift" panose="020B0502040204020203" pitchFamily="34" charset="0"/>
              </a:rPr>
              <a:t>CTK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220" y="4777807"/>
            <a:ext cx="1022835" cy="1022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F48FAB-90F4-46F2-9521-4EE2D56E410D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32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3B80E3-EA1A-48B2-B13A-535A85A71273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CEA3D6-5406-4409-807A-C00885DC3348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/>
      <p:bldP spid="36" grpId="0"/>
      <p:bldP spid="37" grpId="0"/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3AE70-CB6F-4547-A848-BB1CFCBCA5DD}"/>
              </a:ext>
            </a:extLst>
          </p:cNvPr>
          <p:cNvSpPr txBox="1"/>
          <p:nvPr/>
        </p:nvSpPr>
        <p:spPr>
          <a:xfrm>
            <a:off x="2339677" y="2527628"/>
            <a:ext cx="76560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atin typeface="Bahnschrift SemiCondensed" panose="020B0502040204020203" pitchFamily="34" charset="0"/>
              </a:rPr>
              <a:t>CONCEPTION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D795DD-36BE-4844-9DCD-C21E72FE1CD4}"/>
              </a:ext>
            </a:extLst>
          </p:cNvPr>
          <p:cNvSpPr/>
          <p:nvPr/>
        </p:nvSpPr>
        <p:spPr>
          <a:xfrm>
            <a:off x="0" y="0"/>
            <a:ext cx="12192000" cy="1255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98C0F-7E1D-4BDB-8660-BFEB6773F5C9}"/>
              </a:ext>
            </a:extLst>
          </p:cNvPr>
          <p:cNvSpPr/>
          <p:nvPr/>
        </p:nvSpPr>
        <p:spPr>
          <a:xfrm>
            <a:off x="-1" y="0"/>
            <a:ext cx="11743759" cy="125506"/>
          </a:xfrm>
          <a:prstGeom prst="rect">
            <a:avLst/>
          </a:prstGeom>
          <a:solidFill>
            <a:srgbClr val="007BA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FD5A6-E5BC-44F7-BB77-F489B7A8E8A1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33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271A0C-F648-4115-9ED1-C64666BB172F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3AE95-0376-43FC-B18B-04B731DE4403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0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arim\Desktop\GAN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731" y="1302709"/>
            <a:ext cx="7877410" cy="456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E8280B-D3CD-4608-A867-D30C06F6E520}"/>
              </a:ext>
            </a:extLst>
          </p:cNvPr>
          <p:cNvSpPr txBox="1"/>
          <p:nvPr/>
        </p:nvSpPr>
        <p:spPr>
          <a:xfrm>
            <a:off x="811131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Conception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err="1">
                <a:latin typeface="Bahnschrift Light" panose="020B0502040204020203" pitchFamily="34" charset="0"/>
              </a:rPr>
              <a:t>Diagramme</a:t>
            </a:r>
            <a:r>
              <a:rPr lang="en-US" dirty="0">
                <a:latin typeface="Bahnschrift Light" panose="020B0502040204020203" pitchFamily="34" charset="0"/>
              </a:rPr>
              <a:t> de Gantt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C27802-DFFD-4DE4-9FC6-8EC74A325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3BA0B4-A565-424B-8F3F-6069C942B8A5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34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4E98D-0A43-4570-B46D-7AFB9C8C7B8E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79AEFC-3A14-4DED-9812-AC8C2F7507D3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4D6FA-E41A-4734-831C-197C1BBBE28B}"/>
              </a:ext>
            </a:extLst>
          </p:cNvPr>
          <p:cNvSpPr txBox="1"/>
          <p:nvPr/>
        </p:nvSpPr>
        <p:spPr>
          <a:xfrm>
            <a:off x="811131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Conception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err="1">
                <a:latin typeface="Bahnschrift Light" panose="020B0502040204020203" pitchFamily="34" charset="0"/>
              </a:rPr>
              <a:t>Diagramme</a:t>
            </a:r>
            <a:r>
              <a:rPr lang="en-US" dirty="0">
                <a:latin typeface="Bahnschrift Light" panose="020B0502040204020203" pitchFamily="34" charset="0"/>
              </a:rPr>
              <a:t> de </a:t>
            </a:r>
            <a:r>
              <a:rPr lang="en-US" dirty="0" err="1">
                <a:latin typeface="Bahnschrift Light" panose="020B0502040204020203" pitchFamily="34" charset="0"/>
              </a:rPr>
              <a:t>classe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7BD335-9A29-47BA-818E-F246474D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EA8C3D-BBA1-49A7-B240-5A6AE77C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067" y="1075765"/>
            <a:ext cx="6153866" cy="5065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703865-2D4F-462A-9DF6-5AB71CE3B052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35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945BF-194D-49E3-A515-D4822695B25E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6C6A64-7936-4D10-A43A-C64D02E5C76A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5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4D6FA-E41A-4734-831C-197C1BBBE28B}"/>
              </a:ext>
            </a:extLst>
          </p:cNvPr>
          <p:cNvSpPr txBox="1"/>
          <p:nvPr/>
        </p:nvSpPr>
        <p:spPr>
          <a:xfrm>
            <a:off x="811131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Conception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err="1">
                <a:latin typeface="Bahnschrift Light" panose="020B0502040204020203" pitchFamily="34" charset="0"/>
              </a:rPr>
              <a:t>Diagramme</a:t>
            </a:r>
            <a:r>
              <a:rPr lang="en-US" dirty="0">
                <a:latin typeface="Bahnschrift Light" panose="020B0502040204020203" pitchFamily="34" charset="0"/>
              </a:rPr>
              <a:t> de </a:t>
            </a:r>
            <a:r>
              <a:rPr lang="en-US" dirty="0" err="1">
                <a:latin typeface="Bahnschrift Light" panose="020B0502040204020203" pitchFamily="34" charset="0"/>
              </a:rPr>
              <a:t>cas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d’utilisation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7BD335-9A29-47BA-818E-F246474D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CF1EE7-05A7-4E29-965B-AD36E55E6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75" y="1420987"/>
            <a:ext cx="5937649" cy="4452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E2784E-FD39-4751-B303-21546C02733C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36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56AAAB-E968-4898-8944-F2ACFE09BCCC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0C2EF4-4CC3-4A7A-97DE-2032444F2D2D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1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4D6FA-E41A-4734-831C-197C1BBBE28B}"/>
              </a:ext>
            </a:extLst>
          </p:cNvPr>
          <p:cNvSpPr txBox="1"/>
          <p:nvPr/>
        </p:nvSpPr>
        <p:spPr>
          <a:xfrm>
            <a:off x="811131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Conception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Diagramme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 de sequence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err="1">
                <a:latin typeface="Bahnschrift Light" panose="020B0502040204020203" pitchFamily="34" charset="0"/>
              </a:rPr>
              <a:t>Détecter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émotion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7BD335-9A29-47BA-818E-F246474D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85F878-F84F-48A0-B6D2-2D6A17D1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683" y="1093793"/>
            <a:ext cx="4957120" cy="55938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7874B-C36C-4B82-ACDC-32C945482FCD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37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70DBD-A03A-49CF-9B2A-917C5FC56E8F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592AB9-97E9-43A7-B18E-5034D73C925C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4D6FA-E41A-4734-831C-197C1BBBE28B}"/>
              </a:ext>
            </a:extLst>
          </p:cNvPr>
          <p:cNvSpPr txBox="1"/>
          <p:nvPr/>
        </p:nvSpPr>
        <p:spPr>
          <a:xfrm>
            <a:off x="811131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Conception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Diagramme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 de sequence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err="1">
                <a:latin typeface="Bahnschrift Light" panose="020B0502040204020203" pitchFamily="34" charset="0"/>
              </a:rPr>
              <a:t>S’authentifier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7BD335-9A29-47BA-818E-F246474D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1A5CE4-E1A5-49AE-A95A-4D55A2E38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05" y="1162861"/>
            <a:ext cx="5224789" cy="52755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6AF34B-F511-47B0-809D-6D1456C45B26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38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4B33-FEA1-4DE0-9483-441F22A7C805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F16BE3-7F67-424B-A5E7-097354D8DC30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72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7D2A5-5B16-44C5-8F5E-CB533DEC9CD5}"/>
              </a:ext>
            </a:extLst>
          </p:cNvPr>
          <p:cNvSpPr txBox="1"/>
          <p:nvPr/>
        </p:nvSpPr>
        <p:spPr>
          <a:xfrm>
            <a:off x="10694894" y="6069106"/>
            <a:ext cx="2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4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93639-B7F3-45FF-A141-07C6D57C07FB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6FF1D9-E5FE-4DA6-AD27-E6074E2B865F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3AE70-CB6F-4547-A848-BB1CFCBCA5DD}"/>
              </a:ext>
            </a:extLst>
          </p:cNvPr>
          <p:cNvSpPr txBox="1"/>
          <p:nvPr/>
        </p:nvSpPr>
        <p:spPr>
          <a:xfrm>
            <a:off x="-1086102" y="662969"/>
            <a:ext cx="5740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Bahnschrift SemiCondensed" panose="020B0502040204020203" pitchFamily="34" charset="0"/>
              </a:rPr>
              <a:t>SOLUTIONS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B138D8-615D-424B-A6CF-DECA8EB03CBC}"/>
              </a:ext>
            </a:extLst>
          </p:cNvPr>
          <p:cNvSpPr txBox="1"/>
          <p:nvPr/>
        </p:nvSpPr>
        <p:spPr>
          <a:xfrm>
            <a:off x="4460764" y="3373974"/>
            <a:ext cx="837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latin typeface="Bahnschrift Light" panose="020B0502040204020203" pitchFamily="34" charset="0"/>
              </a:rPr>
              <a:t>Réseaux de neurones convolutifs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5F027-142A-41F4-8C3A-CC07A38F096A}"/>
              </a:ext>
            </a:extLst>
          </p:cNvPr>
          <p:cNvSpPr txBox="1"/>
          <p:nvPr/>
        </p:nvSpPr>
        <p:spPr>
          <a:xfrm>
            <a:off x="4810388" y="2710586"/>
            <a:ext cx="837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dirty="0">
                <a:latin typeface="Bahnschrift Light" panose="020B0502040204020203" pitchFamily="34" charset="0"/>
              </a:rPr>
              <a:t>L’apprentissage profond</a:t>
            </a:r>
          </a:p>
        </p:txBody>
      </p:sp>
    </p:spTree>
    <p:extLst>
      <p:ext uri="{BB962C8B-B14F-4D97-AF65-F5344CB8AC3E}">
        <p14:creationId xmlns:p14="http://schemas.microsoft.com/office/powerpoint/2010/main" val="1217914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4D6FA-E41A-4734-831C-197C1BBBE28B}"/>
              </a:ext>
            </a:extLst>
          </p:cNvPr>
          <p:cNvSpPr txBox="1"/>
          <p:nvPr/>
        </p:nvSpPr>
        <p:spPr>
          <a:xfrm>
            <a:off x="811131" y="486051"/>
            <a:ext cx="744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Conception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Diagramme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 de sequence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Bahnschrift Light" panose="020B0502040204020203" pitchFamily="34" charset="0"/>
              </a:rPr>
              <a:t>&gt; </a:t>
            </a:r>
            <a:r>
              <a:rPr lang="en-US" dirty="0" err="1">
                <a:latin typeface="Bahnschrift Light" panose="020B0502040204020203" pitchFamily="34" charset="0"/>
              </a:rPr>
              <a:t>S’inscrire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7BD335-9A29-47BA-818E-F246474D1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4229F1-FCEA-43D9-A747-137F6BCF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678" y="1126951"/>
            <a:ext cx="5753726" cy="54236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642D52-F4BE-457C-87EB-0E404F6B1739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39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89FA91-E24F-4968-867D-3E9484A9A4D9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3E07C0-BF8E-4CA1-8C4B-842A089581EF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72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3AE70-CB6F-4547-A848-BB1CFCBCA5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967335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000" b="1" dirty="0">
                <a:latin typeface="Bahnschrift SemiCondensed" panose="020B0502040204020203" pitchFamily="34" charset="0"/>
              </a:rPr>
              <a:t>TEST D’APPLICATION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FCDC2B-A69A-47B1-96A2-5B89D814E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B7142A-9BD4-4DBC-B42F-400871555C59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40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AD490-B0A3-48E5-8B7C-E5AD8C59FDB5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107DE8-EB3D-4608-973D-D8AA79E10513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3AE70-CB6F-4547-A848-BB1CFCBCA5DD}"/>
              </a:ext>
            </a:extLst>
          </p:cNvPr>
          <p:cNvSpPr txBox="1"/>
          <p:nvPr/>
        </p:nvSpPr>
        <p:spPr>
          <a:xfrm>
            <a:off x="2479163" y="2428726"/>
            <a:ext cx="72336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atin typeface="Bahnschrift SemiCondensed" panose="020B0502040204020203" pitchFamily="34" charset="0"/>
              </a:rPr>
              <a:t>PERSPECTIVES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7D50F-4531-43D1-82E5-F6F776C870C2}"/>
              </a:ext>
            </a:extLst>
          </p:cNvPr>
          <p:cNvSpPr txBox="1"/>
          <p:nvPr/>
        </p:nvSpPr>
        <p:spPr>
          <a:xfrm>
            <a:off x="10573875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41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0FF23-5AD0-4B2C-A72C-265B2499C871}"/>
              </a:ext>
            </a:extLst>
          </p:cNvPr>
          <p:cNvSpPr txBox="1"/>
          <p:nvPr/>
        </p:nvSpPr>
        <p:spPr>
          <a:xfrm>
            <a:off x="11066931" y="6069106"/>
            <a:ext cx="49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417B95-E820-4380-8705-9FBB182DE7A8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9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17D58E-9843-40B5-8BC4-71DA74CFCBA2}"/>
              </a:ext>
            </a:extLst>
          </p:cNvPr>
          <p:cNvSpPr txBox="1"/>
          <p:nvPr/>
        </p:nvSpPr>
        <p:spPr>
          <a:xfrm>
            <a:off x="1752200" y="2796145"/>
            <a:ext cx="8687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Bahnschrift SemiCondensed" panose="020B0502040204020203" pitchFamily="34" charset="0"/>
              </a:rPr>
              <a:t>Merci pour </a:t>
            </a:r>
            <a:r>
              <a:rPr lang="en-US" sz="6000" b="1" dirty="0" err="1">
                <a:latin typeface="Bahnschrift SemiCondensed" panose="020B0502040204020203" pitchFamily="34" charset="0"/>
              </a:rPr>
              <a:t>votre</a:t>
            </a:r>
            <a:r>
              <a:rPr lang="en-US" sz="6000" b="1" dirty="0">
                <a:latin typeface="Bahnschrift SemiCondensed" panose="020B0502040204020203" pitchFamily="34" charset="0"/>
              </a:rPr>
              <a:t>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D82B5-EF39-449A-A4F0-DFA5E7251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9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7D2A5-5B16-44C5-8F5E-CB533DEC9CD5}"/>
              </a:ext>
            </a:extLst>
          </p:cNvPr>
          <p:cNvSpPr txBox="1"/>
          <p:nvPr/>
        </p:nvSpPr>
        <p:spPr>
          <a:xfrm>
            <a:off x="10694894" y="6069106"/>
            <a:ext cx="2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5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93639-B7F3-45FF-A141-07C6D57C07FB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6FF1D9-E5FE-4DA6-AD27-E6074E2B865F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3AE70-CB6F-4547-A848-BB1CFCBCA5DD}"/>
              </a:ext>
            </a:extLst>
          </p:cNvPr>
          <p:cNvSpPr txBox="1"/>
          <p:nvPr/>
        </p:nvSpPr>
        <p:spPr>
          <a:xfrm>
            <a:off x="-692428" y="1007013"/>
            <a:ext cx="579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Bahnschrift SemiCondensed" panose="020B0502040204020203" pitchFamily="34" charset="0"/>
              </a:rPr>
              <a:t>OBJECTIFS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0D615-A372-4181-B5EF-04EAD9830AF1}"/>
              </a:ext>
            </a:extLst>
          </p:cNvPr>
          <p:cNvSpPr txBox="1"/>
          <p:nvPr/>
        </p:nvSpPr>
        <p:spPr>
          <a:xfrm>
            <a:off x="4158160" y="3899851"/>
            <a:ext cx="8840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hnschrift Light" panose="020B0502040204020203" pitchFamily="34" charset="0"/>
              </a:rPr>
              <a:t>Dévolopper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une</a:t>
            </a:r>
            <a:r>
              <a:rPr lang="en-US" dirty="0">
                <a:latin typeface="Bahnschrift Light" panose="020B0502040204020203" pitchFamily="34" charset="0"/>
              </a:rPr>
              <a:t> application bureau. </a:t>
            </a:r>
            <a:endParaRPr lang="fr-MA" dirty="0">
              <a:latin typeface="Bahnschrift Ligh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F292E-3CBD-4E53-8AB7-CA9E1AFBA20C}"/>
              </a:ext>
            </a:extLst>
          </p:cNvPr>
          <p:cNvSpPr txBox="1"/>
          <p:nvPr/>
        </p:nvSpPr>
        <p:spPr>
          <a:xfrm>
            <a:off x="1857797" y="3105834"/>
            <a:ext cx="869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dirty="0">
                <a:latin typeface="Bahnschrift Light" panose="020B0502040204020203" pitchFamily="34" charset="0"/>
              </a:rPr>
              <a:t>Créer et entraîner un modèle capable de détecter les émotions à partir les expressions faciales. </a:t>
            </a:r>
          </a:p>
        </p:txBody>
      </p:sp>
    </p:spTree>
    <p:extLst>
      <p:ext uri="{BB962C8B-B14F-4D97-AF65-F5344CB8AC3E}">
        <p14:creationId xmlns:p14="http://schemas.microsoft.com/office/powerpoint/2010/main" val="156513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7D2A5-5B16-44C5-8F5E-CB533DEC9CD5}"/>
              </a:ext>
            </a:extLst>
          </p:cNvPr>
          <p:cNvSpPr txBox="1"/>
          <p:nvPr/>
        </p:nvSpPr>
        <p:spPr>
          <a:xfrm>
            <a:off x="10694894" y="6069106"/>
            <a:ext cx="2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6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93639-B7F3-45FF-A141-07C6D57C07FB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6FF1D9-E5FE-4DA6-AD27-E6074E2B865F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64D461A-BA5B-46C1-812C-41F8224BBFFB}"/>
              </a:ext>
            </a:extLst>
          </p:cNvPr>
          <p:cNvGrpSpPr/>
          <p:nvPr/>
        </p:nvGrpSpPr>
        <p:grpSpPr>
          <a:xfrm>
            <a:off x="875462" y="2838644"/>
            <a:ext cx="10912099" cy="1809228"/>
            <a:chOff x="714097" y="3430315"/>
            <a:chExt cx="10912099" cy="18092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5B0200-83DD-4725-B861-1924C04FDBFF}"/>
                </a:ext>
              </a:extLst>
            </p:cNvPr>
            <p:cNvCxnSpPr/>
            <p:nvPr/>
          </p:nvCxnSpPr>
          <p:spPr>
            <a:xfrm>
              <a:off x="923365" y="4262210"/>
              <a:ext cx="1027355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45935C-2D76-4ABF-BA8B-BE7430BB0541}"/>
                </a:ext>
              </a:extLst>
            </p:cNvPr>
            <p:cNvSpPr/>
            <p:nvPr/>
          </p:nvSpPr>
          <p:spPr>
            <a:xfrm>
              <a:off x="1896035" y="4168080"/>
              <a:ext cx="188259" cy="1882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EAE2EB-1F59-4C32-9A28-726D2A6725CE}"/>
                </a:ext>
              </a:extLst>
            </p:cNvPr>
            <p:cNvSpPr txBox="1"/>
            <p:nvPr/>
          </p:nvSpPr>
          <p:spPr>
            <a:xfrm>
              <a:off x="714097" y="3430315"/>
              <a:ext cx="2552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sz="1400" dirty="0">
                  <a:latin typeface="Bahnschrift" panose="020B0502040204020203" pitchFamily="34" charset="0"/>
                </a:rPr>
                <a:t>1943: </a:t>
              </a:r>
              <a:r>
                <a:rPr lang="fr-MA" sz="1400" dirty="0">
                  <a:latin typeface="Bahnschrift Light" panose="020B0502040204020203" pitchFamily="34" charset="0"/>
                </a:rPr>
                <a:t>Invention des premiers neurones artificiels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1CB36E-08F6-44CC-94A7-32BBB3C0C4B7}"/>
                </a:ext>
              </a:extLst>
            </p:cNvPr>
            <p:cNvSpPr txBox="1"/>
            <p:nvPr/>
          </p:nvSpPr>
          <p:spPr>
            <a:xfrm>
              <a:off x="806823" y="4593212"/>
              <a:ext cx="2366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dirty="0">
                  <a:latin typeface="Bahnschrift Light" panose="020B0502040204020203" pitchFamily="34" charset="0"/>
                </a:rPr>
                <a:t>Warren </a:t>
              </a:r>
              <a:r>
                <a:rPr lang="fr-MA" dirty="0" err="1">
                  <a:latin typeface="Bahnschrift Light" panose="020B0502040204020203" pitchFamily="34" charset="0"/>
                </a:rPr>
                <a:t>McCulloch</a:t>
              </a:r>
              <a:endParaRPr lang="fr-MA" dirty="0">
                <a:latin typeface="Bahnschrift Light" panose="020B0502040204020203" pitchFamily="34" charset="0"/>
              </a:endParaRPr>
            </a:p>
            <a:p>
              <a:pPr algn="ctr"/>
              <a:r>
                <a:rPr lang="fr-MA" dirty="0">
                  <a:latin typeface="Bahnschrift Light" panose="020B0502040204020203" pitchFamily="34" charset="0"/>
                </a:rPr>
                <a:t>Walter </a:t>
              </a:r>
              <a:r>
                <a:rPr lang="fr-MA" dirty="0" err="1">
                  <a:latin typeface="Bahnschrift Light" panose="020B0502040204020203" pitchFamily="34" charset="0"/>
                </a:rPr>
                <a:t>Pitts</a:t>
              </a:r>
              <a:endParaRPr lang="fr-MA" dirty="0">
                <a:latin typeface="Bahnschrift Light" panose="020B0502040204020203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FFB13F-6682-4ACD-8F56-19A2F9662A49}"/>
                </a:ext>
              </a:extLst>
            </p:cNvPr>
            <p:cNvSpPr/>
            <p:nvPr/>
          </p:nvSpPr>
          <p:spPr>
            <a:xfrm>
              <a:off x="4506543" y="4168080"/>
              <a:ext cx="188259" cy="1882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39343D-610F-4E95-A8CF-2F180C8BBA85}"/>
                </a:ext>
              </a:extLst>
            </p:cNvPr>
            <p:cNvSpPr txBox="1"/>
            <p:nvPr/>
          </p:nvSpPr>
          <p:spPr>
            <a:xfrm>
              <a:off x="3324605" y="3430315"/>
              <a:ext cx="2552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sz="1400" dirty="0">
                  <a:latin typeface="Bahnschrift" panose="020B0502040204020203" pitchFamily="34" charset="0"/>
                </a:rPr>
                <a:t>1957: </a:t>
              </a:r>
              <a:r>
                <a:rPr lang="fr-MA" sz="1400" dirty="0">
                  <a:latin typeface="Bahnschrift Light" panose="020B0502040204020203" pitchFamily="34" charset="0"/>
                </a:rPr>
                <a:t>Invention </a:t>
              </a:r>
            </a:p>
            <a:p>
              <a:pPr algn="ctr"/>
              <a:r>
                <a:rPr lang="fr-MA" sz="1400" dirty="0">
                  <a:latin typeface="Bahnschrift Light" panose="020B0502040204020203" pitchFamily="34" charset="0"/>
                </a:rPr>
                <a:t>du  perceptron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D84016-3242-42B7-815C-2D65ACD5D655}"/>
                </a:ext>
              </a:extLst>
            </p:cNvPr>
            <p:cNvSpPr txBox="1"/>
            <p:nvPr/>
          </p:nvSpPr>
          <p:spPr>
            <a:xfrm>
              <a:off x="3414113" y="4665014"/>
              <a:ext cx="236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dirty="0">
                  <a:latin typeface="Bahnschrift Light" panose="020B0502040204020203" pitchFamily="34" charset="0"/>
                </a:rPr>
                <a:t>Frank </a:t>
              </a:r>
              <a:r>
                <a:rPr lang="fr-MA" dirty="0" err="1">
                  <a:latin typeface="Bahnschrift Light" panose="020B0502040204020203" pitchFamily="34" charset="0"/>
                </a:rPr>
                <a:t>Rosenblatt</a:t>
              </a:r>
              <a:endParaRPr lang="fr-MA" dirty="0">
                <a:latin typeface="Bahnschrift Light" panose="020B050204020402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455B5B-13A0-4B2C-B12C-9C0E700840DF}"/>
                </a:ext>
              </a:extLst>
            </p:cNvPr>
            <p:cNvSpPr/>
            <p:nvPr/>
          </p:nvSpPr>
          <p:spPr>
            <a:xfrm>
              <a:off x="7209777" y="4168080"/>
              <a:ext cx="188259" cy="1882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3BC4E3-B145-48B0-990C-A9AEF7E52288}"/>
                </a:ext>
              </a:extLst>
            </p:cNvPr>
            <p:cNvSpPr txBox="1"/>
            <p:nvPr/>
          </p:nvSpPr>
          <p:spPr>
            <a:xfrm>
              <a:off x="6027839" y="3430315"/>
              <a:ext cx="2552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sz="1400" dirty="0">
                  <a:latin typeface="Bahnschrift" panose="020B0502040204020203" pitchFamily="34" charset="0"/>
                </a:rPr>
                <a:t>1986: </a:t>
              </a:r>
              <a:r>
                <a:rPr lang="fr-MA" sz="1400" dirty="0">
                  <a:latin typeface="Bahnschrift Light" panose="020B0502040204020203" pitchFamily="34" charset="0"/>
                </a:rPr>
                <a:t>Invention du perceptron multicouche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B1FA0C-1635-4D84-8588-D2C24EC48F0E}"/>
                </a:ext>
              </a:extLst>
            </p:cNvPr>
            <p:cNvSpPr txBox="1"/>
            <p:nvPr/>
          </p:nvSpPr>
          <p:spPr>
            <a:xfrm>
              <a:off x="6213291" y="4665014"/>
              <a:ext cx="236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dirty="0" err="1">
                  <a:latin typeface="Bahnschrift Light" panose="020B0502040204020203" pitchFamily="34" charset="0"/>
                </a:rPr>
                <a:t>Goeffrey</a:t>
              </a:r>
              <a:r>
                <a:rPr lang="fr-MA" dirty="0">
                  <a:latin typeface="Bahnschrift Light" panose="020B0502040204020203" pitchFamily="34" charset="0"/>
                </a:rPr>
                <a:t> </a:t>
              </a:r>
              <a:r>
                <a:rPr lang="fr-MA" dirty="0" err="1">
                  <a:latin typeface="Bahnschrift Light" panose="020B0502040204020203" pitchFamily="34" charset="0"/>
                </a:rPr>
                <a:t>Hintton</a:t>
              </a:r>
              <a:endParaRPr lang="fr-MA" dirty="0">
                <a:latin typeface="Bahnschrift Light" panose="020B0502040204020203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F280C3-9BA1-4D4C-A5AC-0558D54AA9CF}"/>
                </a:ext>
              </a:extLst>
            </p:cNvPr>
            <p:cNvSpPr/>
            <p:nvPr/>
          </p:nvSpPr>
          <p:spPr>
            <a:xfrm>
              <a:off x="10256000" y="4168080"/>
              <a:ext cx="188259" cy="18825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MA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E0A9A8-DA4B-4D7F-9CE4-D6DC6B5CB31C}"/>
                </a:ext>
              </a:extLst>
            </p:cNvPr>
            <p:cNvSpPr txBox="1"/>
            <p:nvPr/>
          </p:nvSpPr>
          <p:spPr>
            <a:xfrm>
              <a:off x="9074062" y="3430315"/>
              <a:ext cx="2552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sz="1400" dirty="0">
                  <a:latin typeface="Bahnschrift" panose="020B0502040204020203" pitchFamily="34" charset="0"/>
                </a:rPr>
                <a:t>1990: </a:t>
              </a:r>
              <a:r>
                <a:rPr lang="fr-MA" sz="1400" dirty="0" err="1">
                  <a:latin typeface="Bahnschrift Light" panose="020B0502040204020203" pitchFamily="34" charset="0"/>
                </a:rPr>
                <a:t>Reseaux</a:t>
              </a:r>
              <a:r>
                <a:rPr lang="fr-MA" sz="1400" dirty="0">
                  <a:latin typeface="Bahnschrift Light" panose="020B0502040204020203" pitchFamily="34" charset="0"/>
                </a:rPr>
                <a:t> de neurones</a:t>
              </a:r>
            </a:p>
            <a:p>
              <a:pPr algn="ctr"/>
              <a:r>
                <a:rPr lang="fr-MA" sz="1400" dirty="0">
                  <a:latin typeface="Bahnschrift Light" panose="020B0502040204020203" pitchFamily="34" charset="0"/>
                </a:rPr>
                <a:t>convolutifs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22A58E-FF4F-4E28-AEE2-B53B0D915827}"/>
                </a:ext>
              </a:extLst>
            </p:cNvPr>
            <p:cNvSpPr txBox="1"/>
            <p:nvPr/>
          </p:nvSpPr>
          <p:spPr>
            <a:xfrm>
              <a:off x="9166788" y="4593212"/>
              <a:ext cx="2366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dirty="0">
                  <a:latin typeface="Bahnschrift Light" panose="020B0502040204020203" pitchFamily="34" charset="0"/>
                </a:rPr>
                <a:t>Yann </a:t>
              </a:r>
              <a:r>
                <a:rPr lang="fr-MA" dirty="0" err="1">
                  <a:latin typeface="Bahnschrift Light" panose="020B0502040204020203" pitchFamily="34" charset="0"/>
                </a:rPr>
                <a:t>LeCun</a:t>
              </a:r>
              <a:endParaRPr lang="fr-MA" dirty="0">
                <a:latin typeface="Bahnschrift Light" panose="020B0502040204020203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51B8E23-817A-426D-88E1-123E72ADA5FA}"/>
              </a:ext>
            </a:extLst>
          </p:cNvPr>
          <p:cNvSpPr txBox="1"/>
          <p:nvPr/>
        </p:nvSpPr>
        <p:spPr>
          <a:xfrm>
            <a:off x="812747" y="413157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Histoire</a:t>
            </a:r>
            <a:endParaRPr lang="fr-MA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43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im\Desktop\1_PO3cLF7L2R4vRQ7GVsCI3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88" y="2031082"/>
            <a:ext cx="7298224" cy="31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A7D2A5-5B16-44C5-8F5E-CB533DEC9CD5}"/>
              </a:ext>
            </a:extLst>
          </p:cNvPr>
          <p:cNvSpPr txBox="1"/>
          <p:nvPr/>
        </p:nvSpPr>
        <p:spPr>
          <a:xfrm>
            <a:off x="10694894" y="6069106"/>
            <a:ext cx="2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7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93639-B7F3-45FF-A141-07C6D57C07FB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6FF1D9-E5FE-4DA6-AD27-E6074E2B865F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4ACEA6-8BC4-4336-932E-CF54736D7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58D8F-697A-41A9-A487-617698B3CA6C}"/>
              </a:ext>
            </a:extLst>
          </p:cNvPr>
          <p:cNvSpPr txBox="1"/>
          <p:nvPr/>
        </p:nvSpPr>
        <p:spPr>
          <a:xfrm>
            <a:off x="812747" y="413157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Architecture</a:t>
            </a:r>
            <a:endParaRPr lang="fr-MA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F6E109-C335-445C-A687-948E21F972EE}"/>
              </a:ext>
            </a:extLst>
          </p:cNvPr>
          <p:cNvSpPr txBox="1"/>
          <p:nvPr/>
        </p:nvSpPr>
        <p:spPr>
          <a:xfrm>
            <a:off x="4903691" y="2551375"/>
            <a:ext cx="6741461" cy="142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R</a:t>
            </a:r>
            <a:r>
              <a:rPr lang="fr-MA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é</a:t>
            </a: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solution de la </a:t>
            </a:r>
            <a:r>
              <a:rPr lang="en-US" sz="12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matrice</a:t>
            </a:r>
            <a:r>
              <a:rPr lang="en-US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Output :</a:t>
            </a:r>
          </a:p>
          <a:p>
            <a:pPr algn="ctr"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(COLLONE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x LIGNE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input 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* (COLLONE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Kernel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x LIGNE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Kernel 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= 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 COLLONE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- COLLONE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Kernel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+1 ) x (LIGNE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input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- LIGNE </a:t>
            </a:r>
            <a:r>
              <a:rPr lang="en-US" sz="11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Kernel</a:t>
            </a: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+1 )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3F718-808D-4FE6-A31E-1D7D9B149506}"/>
              </a:ext>
            </a:extLst>
          </p:cNvPr>
          <p:cNvSpPr txBox="1"/>
          <p:nvPr/>
        </p:nvSpPr>
        <p:spPr>
          <a:xfrm>
            <a:off x="5463987" y="4962290"/>
            <a:ext cx="6096000" cy="37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Dans </a:t>
            </a:r>
            <a:r>
              <a:rPr lang="en-US" sz="14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notre</a:t>
            </a:r>
            <a:r>
              <a:rPr lang="en-US" sz="1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cas</a:t>
            </a:r>
            <a:r>
              <a:rPr lang="en-US" sz="1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5BBE0-2026-4074-BF8A-CBCD0C3AABA6}"/>
              </a:ext>
            </a:extLst>
          </p:cNvPr>
          <p:cNvSpPr txBox="1"/>
          <p:nvPr/>
        </p:nvSpPr>
        <p:spPr>
          <a:xfrm>
            <a:off x="5385335" y="5460544"/>
            <a:ext cx="6096000" cy="45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( 4 - 2 + 1 ) x ( 3 – 2 + 1 ) = 3 x 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9D11E-D2E1-4745-BD77-F327A957B076}"/>
              </a:ext>
            </a:extLst>
          </p:cNvPr>
          <p:cNvSpPr txBox="1"/>
          <p:nvPr/>
        </p:nvSpPr>
        <p:spPr>
          <a:xfrm>
            <a:off x="10694894" y="6069106"/>
            <a:ext cx="2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7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7FFF7D-A880-425B-982D-736616B0CCEC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92DDEC-5A7A-4121-9F75-5783ACCF0CDD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6ABA711-3DC9-4B28-B4FF-7C0DEF4AE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8257E1-E2C7-4D4A-AAB5-3FB865AAE0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9" t="24886" r="13896" b="1831"/>
          <a:stretch/>
        </p:blipFill>
        <p:spPr>
          <a:xfrm>
            <a:off x="4064011" y="1709705"/>
            <a:ext cx="3257406" cy="35118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66FAEA-F653-401D-A54D-D10398A15183}"/>
              </a:ext>
            </a:extLst>
          </p:cNvPr>
          <p:cNvSpPr txBox="1"/>
          <p:nvPr/>
        </p:nvSpPr>
        <p:spPr>
          <a:xfrm>
            <a:off x="812747" y="413157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Architecture &gt; </a:t>
            </a:r>
            <a:r>
              <a:rPr lang="en-US" dirty="0">
                <a:latin typeface="Bahnschrift Light" panose="020B0502040204020203" pitchFamily="34" charset="0"/>
              </a:rPr>
              <a:t>Convolution</a:t>
            </a:r>
            <a:endParaRPr lang="fr-MA" dirty="0">
              <a:latin typeface="Bahnschrift Light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F02C5E-02A8-493D-8B9A-33925C5727C9}"/>
              </a:ext>
            </a:extLst>
          </p:cNvPr>
          <p:cNvGrpSpPr/>
          <p:nvPr/>
        </p:nvGrpSpPr>
        <p:grpSpPr>
          <a:xfrm>
            <a:off x="2710689" y="1997888"/>
            <a:ext cx="6982112" cy="2866729"/>
            <a:chOff x="4577875" y="2032282"/>
            <a:chExt cx="6982112" cy="286672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9D28D9-4FBC-4A2F-9FD0-DF66808A9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010" y="2680875"/>
              <a:ext cx="4831977" cy="193279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974177-A81F-4422-A9D3-6A782BA2B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7875" y="2032282"/>
              <a:ext cx="2229678" cy="2866729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B2D1F3-B559-49B0-9664-CBC40A0CD3DC}"/>
                </a:ext>
              </a:extLst>
            </p:cNvPr>
            <p:cNvCxnSpPr>
              <a:cxnSpLocks/>
            </p:cNvCxnSpPr>
            <p:nvPr/>
          </p:nvCxnSpPr>
          <p:spPr>
            <a:xfrm>
              <a:off x="7052773" y="3651752"/>
              <a:ext cx="20912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1CD20F-809B-4DC8-97BD-14879ABD3F65}"/>
                </a:ext>
              </a:extLst>
            </p:cNvPr>
            <p:cNvSpPr txBox="1"/>
            <p:nvPr/>
          </p:nvSpPr>
          <p:spPr>
            <a:xfrm>
              <a:off x="7214040" y="2819316"/>
              <a:ext cx="1418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dirty="0">
                  <a:latin typeface="Bahnschrift" panose="020B0502040204020203" pitchFamily="34" charset="0"/>
                </a:rPr>
                <a:t>Filtre </a:t>
              </a:r>
              <a:r>
                <a:rPr lang="fr-MA" dirty="0" err="1">
                  <a:latin typeface="Bahnschrift" panose="020B0502040204020203" pitchFamily="34" charset="0"/>
                </a:rPr>
                <a:t>Outline</a:t>
              </a:r>
              <a:endParaRPr lang="fr-MA" dirty="0">
                <a:latin typeface="Bahnschrift" panose="020B0502040204020203" pitchFamily="34" charset="0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BA485F0-D5B4-4AB1-AB53-58551FA8C3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6854" y="1270840"/>
            <a:ext cx="1408189" cy="142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3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L -0.60742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5358A7-D983-4AA5-B691-73BB7B0B0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19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28" y="1609573"/>
            <a:ext cx="4729644" cy="1898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BAE96-7429-4747-8225-F92BBADEE30F}"/>
              </a:ext>
            </a:extLst>
          </p:cNvPr>
          <p:cNvSpPr txBox="1"/>
          <p:nvPr/>
        </p:nvSpPr>
        <p:spPr>
          <a:xfrm>
            <a:off x="442064" y="2286759"/>
            <a:ext cx="317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padding</a:t>
            </a:r>
            <a:endParaRPr lang="fr-MA" sz="3600" dirty="0"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C1E89-93EE-405F-8611-9A5D684A8D62}"/>
              </a:ext>
            </a:extLst>
          </p:cNvPr>
          <p:cNvSpPr txBox="1"/>
          <p:nvPr/>
        </p:nvSpPr>
        <p:spPr>
          <a:xfrm>
            <a:off x="684350" y="4571918"/>
            <a:ext cx="3177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SemiBold SemiConden" panose="020B0502040204020203" pitchFamily="34" charset="0"/>
              </a:rPr>
              <a:t>Stride(pas)</a:t>
            </a:r>
            <a:endParaRPr lang="fr-MA" sz="3600" dirty="0">
              <a:latin typeface="Bahnschrift SemiBold SemiConden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8FC46B-67EA-4374-9D28-CBF8A5C988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87" y="4369672"/>
            <a:ext cx="3998259" cy="1338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CE8091-4D2A-4698-8233-DE9EC65AB03C}"/>
              </a:ext>
            </a:extLst>
          </p:cNvPr>
          <p:cNvSpPr txBox="1"/>
          <p:nvPr/>
        </p:nvSpPr>
        <p:spPr>
          <a:xfrm>
            <a:off x="812747" y="413157"/>
            <a:ext cx="677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Solutions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CNN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&gt;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Bahnschrift Light" panose="020B0502040204020203" pitchFamily="34" charset="0"/>
              </a:rPr>
              <a:t>Architecture &gt; </a:t>
            </a:r>
            <a:r>
              <a:rPr lang="en-US" dirty="0">
                <a:latin typeface="Bahnschrift Light" panose="020B0502040204020203" pitchFamily="34" charset="0"/>
              </a:rPr>
              <a:t>Convolution</a:t>
            </a:r>
            <a:endParaRPr lang="fr-MA" dirty="0">
              <a:latin typeface="Bahnschrift Light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DE1AF6-8333-4768-95E9-442573127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3" y="5944812"/>
            <a:ext cx="2078676" cy="6057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058F7E-468B-426C-9968-6AC7D27F36BA}"/>
              </a:ext>
            </a:extLst>
          </p:cNvPr>
          <p:cNvSpPr txBox="1"/>
          <p:nvPr/>
        </p:nvSpPr>
        <p:spPr>
          <a:xfrm>
            <a:off x="10694894" y="6069106"/>
            <a:ext cx="28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8</a:t>
            </a:r>
            <a:endParaRPr lang="fr-MA" dirty="0">
              <a:latin typeface="Bahnschrift SemiLight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69B0B6-256D-4F76-A805-0319F0049BBD}"/>
              </a:ext>
            </a:extLst>
          </p:cNvPr>
          <p:cNvSpPr txBox="1"/>
          <p:nvPr/>
        </p:nvSpPr>
        <p:spPr>
          <a:xfrm>
            <a:off x="11066931" y="6069106"/>
            <a:ext cx="493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Light" panose="020B0502040204020203" pitchFamily="34" charset="0"/>
              </a:rPr>
              <a:t>41</a:t>
            </a:r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fr-MA" dirty="0">
              <a:solidFill>
                <a:schemeClr val="bg1">
                  <a:lumMod val="50000"/>
                </a:schemeClr>
              </a:solidFill>
              <a:latin typeface="Bahnschrift SemiLight" panose="020B0502040204020203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E8B74B-EB8B-463E-87AB-45E1C88146E5}"/>
              </a:ext>
            </a:extLst>
          </p:cNvPr>
          <p:cNvCxnSpPr>
            <a:cxnSpLocks/>
          </p:cNvCxnSpPr>
          <p:nvPr/>
        </p:nvCxnSpPr>
        <p:spPr>
          <a:xfrm>
            <a:off x="11044518" y="6069106"/>
            <a:ext cx="0" cy="36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2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</TotalTime>
  <Words>954</Words>
  <Application>Microsoft Office PowerPoint</Application>
  <PresentationFormat>Widescreen</PresentationFormat>
  <Paragraphs>318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  <vt:variant>
        <vt:lpstr>Custom Shows</vt:lpstr>
      </vt:variant>
      <vt:variant>
        <vt:i4>1</vt:i4>
      </vt:variant>
    </vt:vector>
  </HeadingPairs>
  <TitlesOfParts>
    <vt:vector size="59" baseType="lpstr">
      <vt:lpstr>Yu Gothic</vt:lpstr>
      <vt:lpstr>Arial</vt:lpstr>
      <vt:lpstr>Arial Black</vt:lpstr>
      <vt:lpstr>Bahnschrift</vt:lpstr>
      <vt:lpstr>Bahnschrift Condensed</vt:lpstr>
      <vt:lpstr>Bahnschrift Light</vt:lpstr>
      <vt:lpstr>Bahnschrift SemiBold</vt:lpstr>
      <vt:lpstr>Bahnschrift SemiBold SemiConden</vt:lpstr>
      <vt:lpstr>Bahnschrift SemiCondensed</vt:lpstr>
      <vt:lpstr>Bahnschrift SemiLight</vt:lpstr>
      <vt:lpstr>Calibri</vt:lpstr>
      <vt:lpstr>Calibri Light</vt:lpstr>
      <vt:lpstr>Cambria Math</vt:lpstr>
      <vt:lpstr>Times New Roman</vt:lpstr>
      <vt:lpstr>Office Theme</vt:lpstr>
      <vt:lpstr>La Reconnaissance des émotions par les réseaux de neurones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VGG-16</vt:lpstr>
      <vt:lpstr>LeNET-5(1998)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Abdelmounaim Salhi</dc:creator>
  <cp:lastModifiedBy>Abdelmounaim Salhi</cp:lastModifiedBy>
  <cp:revision>149</cp:revision>
  <dcterms:created xsi:type="dcterms:W3CDTF">2024-05-16T10:13:35Z</dcterms:created>
  <dcterms:modified xsi:type="dcterms:W3CDTF">2024-07-17T11:04:09Z</dcterms:modified>
</cp:coreProperties>
</file>