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4AC42-0C99-4066-99B8-B629BB47B08A}" v="118" dt="2023-11-30T04:28:3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1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1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7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836BF-6708-3BE5-C571-42EFF08E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83" y="4277296"/>
            <a:ext cx="4456096" cy="2228048"/>
          </a:xfrm>
          <a:prstGeom prst="rect">
            <a:avLst/>
          </a:prstGeom>
        </p:spPr>
      </p:pic>
      <p:pic>
        <p:nvPicPr>
          <p:cNvPr id="11" name="Picture 10" descr="A sliced tomato and onion on a black background&#10;&#10;Description automatically generated">
            <a:extLst>
              <a:ext uri="{FF2B5EF4-FFF2-40B4-BE49-F238E27FC236}">
                <a16:creationId xmlns:a16="http://schemas.microsoft.com/office/drawing/2014/main" id="{3FEA4F84-A2C8-AA1E-8713-C2F53976D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60" r="541" b="-1370"/>
          <a:stretch/>
        </p:blipFill>
        <p:spPr>
          <a:xfrm>
            <a:off x="2077163" y="-1058801"/>
            <a:ext cx="2978854" cy="1150241"/>
          </a:xfrm>
          <a:prstGeom prst="rect">
            <a:avLst/>
          </a:prstGeom>
        </p:spPr>
      </p:pic>
      <p:pic>
        <p:nvPicPr>
          <p:cNvPr id="10" name="Picture 9" descr="A sliced tomato and onion on a black background&#10;&#10;Description automatically generated">
            <a:extLst>
              <a:ext uri="{FF2B5EF4-FFF2-40B4-BE49-F238E27FC236}">
                <a16:creationId xmlns:a16="http://schemas.microsoft.com/office/drawing/2014/main" id="{52DF298D-D700-6B73-C6C0-667C26CA9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88" r="541" b="13470"/>
          <a:stretch/>
        </p:blipFill>
        <p:spPr>
          <a:xfrm>
            <a:off x="2087005" y="-1169096"/>
            <a:ext cx="2978859" cy="939639"/>
          </a:xfrm>
          <a:prstGeom prst="rect">
            <a:avLst/>
          </a:prstGeom>
        </p:spPr>
      </p:pic>
      <p:pic>
        <p:nvPicPr>
          <p:cNvPr id="7" name="Picture 6" descr="A sliced tomato and onion on a black background&#10;&#10;Description automatically generated">
            <a:extLst>
              <a:ext uri="{FF2B5EF4-FFF2-40B4-BE49-F238E27FC236}">
                <a16:creationId xmlns:a16="http://schemas.microsoft.com/office/drawing/2014/main" id="{3F80714E-F461-7C6B-4734-04CCC0407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61" r="541" b="26027"/>
          <a:stretch/>
        </p:blipFill>
        <p:spPr>
          <a:xfrm>
            <a:off x="2027932" y="-1489640"/>
            <a:ext cx="2978856" cy="1036846"/>
          </a:xfrm>
          <a:prstGeom prst="rect">
            <a:avLst/>
          </a:prstGeom>
        </p:spPr>
      </p:pic>
      <p:pic>
        <p:nvPicPr>
          <p:cNvPr id="9" name="Picture 8" descr="A sliced tomato and onion on a black background&#10;&#10;Description automatically generated">
            <a:extLst>
              <a:ext uri="{FF2B5EF4-FFF2-40B4-BE49-F238E27FC236}">
                <a16:creationId xmlns:a16="http://schemas.microsoft.com/office/drawing/2014/main" id="{D87AD647-F4D9-37E3-D3C1-60EFCF70A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41" b="40251"/>
          <a:stretch/>
        </p:blipFill>
        <p:spPr>
          <a:xfrm>
            <a:off x="2087002" y="-1439387"/>
            <a:ext cx="2978859" cy="691767"/>
          </a:xfrm>
          <a:prstGeom prst="rect">
            <a:avLst/>
          </a:prstGeom>
        </p:spPr>
      </p:pic>
      <p:pic>
        <p:nvPicPr>
          <p:cNvPr id="8" name="Picture 7" descr="A sliced tomato and onion on a black background&#10;&#10;Description automatically generated">
            <a:extLst>
              <a:ext uri="{FF2B5EF4-FFF2-40B4-BE49-F238E27FC236}">
                <a16:creationId xmlns:a16="http://schemas.microsoft.com/office/drawing/2014/main" id="{98451741-1759-4E12-3EB9-4E20851A4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95" r="541" b="60046"/>
          <a:stretch/>
        </p:blipFill>
        <p:spPr>
          <a:xfrm>
            <a:off x="2098015" y="-1701539"/>
            <a:ext cx="2978856" cy="777635"/>
          </a:xfrm>
          <a:prstGeom prst="rect">
            <a:avLst/>
          </a:prstGeom>
        </p:spPr>
      </p:pic>
      <p:pic>
        <p:nvPicPr>
          <p:cNvPr id="6" name="Picture 5" descr="A sliced tomato and onion on a black background&#10;&#10;Description automatically generated">
            <a:extLst>
              <a:ext uri="{FF2B5EF4-FFF2-40B4-BE49-F238E27FC236}">
                <a16:creationId xmlns:a16="http://schemas.microsoft.com/office/drawing/2014/main" id="{A21C6017-D196-8DCB-F189-81578C754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" t="14612" r="-541" b="69863"/>
          <a:stretch/>
        </p:blipFill>
        <p:spPr>
          <a:xfrm>
            <a:off x="2109027" y="-2072862"/>
            <a:ext cx="2962688" cy="1101645"/>
          </a:xfrm>
          <a:prstGeom prst="rect">
            <a:avLst/>
          </a:prstGeom>
        </p:spPr>
      </p:pic>
      <p:pic>
        <p:nvPicPr>
          <p:cNvPr id="4" name="Picture 3" descr="A sliced tomato and onion on a black background&#10;&#10;Description automatically generated">
            <a:extLst>
              <a:ext uri="{FF2B5EF4-FFF2-40B4-BE49-F238E27FC236}">
                <a16:creationId xmlns:a16="http://schemas.microsoft.com/office/drawing/2014/main" id="{8DA1C43D-7236-708A-72E0-7FAA54826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" b="84475"/>
          <a:stretch/>
        </p:blipFill>
        <p:spPr>
          <a:xfrm>
            <a:off x="2157088" y="-2486161"/>
            <a:ext cx="2978856" cy="1101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A49D0-2D2A-1FB4-7CE5-58710FC4DAEF}"/>
              </a:ext>
            </a:extLst>
          </p:cNvPr>
          <p:cNvSpPr txBox="1"/>
          <p:nvPr/>
        </p:nvSpPr>
        <p:spPr>
          <a:xfrm>
            <a:off x="5715000" y="0"/>
            <a:ext cx="154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/>
              <a:t>kalamad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04079E-7 4.17861E-6 L 9.04079E-7 0.77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64609E-6 3.15325E-6 L -2.64609E-6 0.74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7376E-6 -0.00198 L 0.00882 0.759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" y="380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64609E-6 -0.01213 L -2.64609E-6 0.726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80375E-6 0.06902 L 3.80375E-6 0.741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6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10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2.78942E-6 -3.62734E-6 L 2.78942E-6 0.743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1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4.96141E-6 0.02955 L -4.96141E-6 0.746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2" presetClass="exit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d44e23a-33ea-45bf-99c0-0b0707f2195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E54362BF80BF4EBFB0B7E415CCFBCA" ma:contentTypeVersion="8" ma:contentTypeDescription="Create a new document." ma:contentTypeScope="" ma:versionID="88ebcb15ba645106f758f64a0b7b72c6">
  <xsd:schema xmlns:xsd="http://www.w3.org/2001/XMLSchema" xmlns:xs="http://www.w3.org/2001/XMLSchema" xmlns:p="http://schemas.microsoft.com/office/2006/metadata/properties" xmlns:ns3="dd44e23a-33ea-45bf-99c0-0b0707f2195f" targetNamespace="http://schemas.microsoft.com/office/2006/metadata/properties" ma:root="true" ma:fieldsID="0e8fba32d2e5426cb1bf674b8538310b" ns3:_="">
    <xsd:import namespace="dd44e23a-33ea-45bf-99c0-0b0707f219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4e23a-33ea-45bf-99c0-0b0707f21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AACB90-C492-47D8-859D-32B81F3F65BA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dd44e23a-33ea-45bf-99c0-0b0707f2195f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D60A1F7-4DA3-4FD1-B6FB-CEA4873CD0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C77E54-0CF2-4B0F-93C1-B877D7E00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44e23a-33ea-45bf-99c0-0b0707f219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Alamad</dc:creator>
  <cp:lastModifiedBy>Karim Alamad</cp:lastModifiedBy>
  <cp:revision>77</cp:revision>
  <dcterms:created xsi:type="dcterms:W3CDTF">2023-11-27T16:55:15Z</dcterms:created>
  <dcterms:modified xsi:type="dcterms:W3CDTF">2023-12-04T20:17:23Z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0x0101002FE54362BF80BF4EBFB0B7E415CCFBCA</vt:lpwstr>
  </property>
</Properties>
</file>