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748392B-9331-FF42-5216-C54B3101F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3" r="19044" b="-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ACE4E-F554-BB5C-3A16-803A94FD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Maze Solver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1E1D-EF5E-57BC-8919-633B1EC3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US" dirty="0"/>
              <a:t>Mohamed Elsayed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E1EF5-FD55-2E28-BB4D-C6398C1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988F-0EFE-B8A8-21FB-259F1856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/>
              <a:t>The goal of this project is to develop an AI agent able to solve a maze game. In order to do it, I implemented a searching algorithm. This approach consists in giving the system a fully defined problem (all states, available action in each state , cost, goal ).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7" descr="Close-up of a wooden maze">
            <a:extLst>
              <a:ext uri="{FF2B5EF4-FFF2-40B4-BE49-F238E27FC236}">
                <a16:creationId xmlns:a16="http://schemas.microsoft.com/office/drawing/2014/main" id="{CD354D23-F868-DABA-41EF-16A65A694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8" r="22565" b="2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4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E3AB0-CCD1-6952-3EA7-8E75860C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1952825"/>
            <a:ext cx="363501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A6F-80FA-6BB5-1C93-F23EAF08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requires Python 3.6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run the game, execute in the “maze game” folder:  maze.py</a:t>
            </a:r>
          </a:p>
        </p:txBody>
      </p:sp>
    </p:spTree>
    <p:extLst>
      <p:ext uri="{BB962C8B-B14F-4D97-AF65-F5344CB8AC3E}">
        <p14:creationId xmlns:p14="http://schemas.microsoft.com/office/powerpoint/2010/main" val="4618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5D68F-57EE-AC8D-8E8E-19D08DB3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D96C-5D65-1212-618B-5B98C357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rtl="0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Precepts</a:t>
            </a:r>
            <a:r>
              <a:rPr lang="en-US" dirty="0"/>
              <a:t> : the position of robot.</a:t>
            </a:r>
          </a:p>
          <a:p>
            <a:pPr rtl="0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Actions</a:t>
            </a:r>
            <a:r>
              <a:rPr lang="en-US" dirty="0"/>
              <a:t> :  move the robot up, down, left, and right.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83447415-1D0E-D121-8DAE-F6F9F32C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D25C2-CD28-C0F1-6D37-4614D439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F66-C499-46AC-0C90-5C991AF2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rtl="0">
              <a:lnSpc>
                <a:spcPct val="130000"/>
              </a:lnSpc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Performance measure</a:t>
            </a:r>
            <a:r>
              <a:rPr lang="en-US" sz="1500" dirty="0"/>
              <a:t>:  reach the goal with shortest path</a:t>
            </a:r>
          </a:p>
          <a:p>
            <a:pPr rtl="0">
              <a:lnSpc>
                <a:spcPct val="130000"/>
              </a:lnSpc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en-US" sz="1500" dirty="0"/>
              <a:t>: maze board.</a:t>
            </a:r>
          </a:p>
          <a:p>
            <a:pPr rtl="0">
              <a:lnSpc>
                <a:spcPct val="130000"/>
              </a:lnSpc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Actuators</a:t>
            </a:r>
            <a:r>
              <a:rPr lang="en-US" sz="1500" dirty="0"/>
              <a:t>:  left , right, up and down.</a:t>
            </a:r>
          </a:p>
          <a:p>
            <a:pPr rtl="0">
              <a:lnSpc>
                <a:spcPct val="130000"/>
              </a:lnSpc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Sensors</a:t>
            </a:r>
            <a:r>
              <a:rPr lang="en-US" sz="1500" dirty="0"/>
              <a:t>: position of the robot.</a:t>
            </a:r>
            <a:endParaRPr lang="ar-EG" sz="1500" dirty="0"/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F544384C-00B5-A02B-6A24-6333A1B6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33C40-F4C5-09BA-B386-546C4D0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83C1EC-0819-CD1B-C148-0A4FA995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rtl="0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Agent type </a:t>
            </a:r>
            <a:r>
              <a:rPr lang="en-US" b="1" dirty="0"/>
              <a:t>: </a:t>
            </a:r>
            <a:r>
              <a:rPr lang="en-US" dirty="0"/>
              <a:t>Goal based agent.</a:t>
            </a:r>
          </a:p>
          <a:p>
            <a:pPr rtl="0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Environment type</a:t>
            </a:r>
            <a:r>
              <a:rPr lang="en-US" b="1" dirty="0"/>
              <a:t>: </a:t>
            </a:r>
            <a:r>
              <a:rPr lang="en-US" dirty="0"/>
              <a:t>static , fully observable,  deterministic, sequential , discrete, single agent .</a:t>
            </a:r>
          </a:p>
          <a:p>
            <a:pPr rtl="0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Search strategy </a:t>
            </a:r>
            <a:r>
              <a:rPr lang="en-US" b="1" dirty="0"/>
              <a:t>: un</a:t>
            </a:r>
            <a:r>
              <a:rPr lang="en-US" dirty="0"/>
              <a:t>informed search (breadth first search). </a:t>
            </a:r>
          </a:p>
        </p:txBody>
      </p:sp>
    </p:spTree>
    <p:extLst>
      <p:ext uri="{BB962C8B-B14F-4D97-AF65-F5344CB8AC3E}">
        <p14:creationId xmlns:p14="http://schemas.microsoft.com/office/powerpoint/2010/main" val="203297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2C1E8E-A770-3871-1B97-9A3BF75A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853254"/>
            <a:ext cx="6224713" cy="3501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E5937-36A4-E73C-92E1-C898FE09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300" b="0" cap="all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8B581EA-DABB-67CF-E373-2786E25C7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C98B8-7CB4-27D6-FB81-2D077328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000" b="0" cap="all">
                <a:solidFill>
                  <a:schemeClr val="bg1"/>
                </a:solidFill>
              </a:rPr>
              <a:t>User Solution by arrow</a:t>
            </a:r>
          </a:p>
        </p:txBody>
      </p:sp>
    </p:spTree>
    <p:extLst>
      <p:ext uri="{BB962C8B-B14F-4D97-AF65-F5344CB8AC3E}">
        <p14:creationId xmlns:p14="http://schemas.microsoft.com/office/powerpoint/2010/main" val="348424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316E8FE-EA78-3D27-8C04-CFDF41EF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AA3E4-59D9-3632-6EC5-85C0482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After all searching type solution </a:t>
            </a:r>
          </a:p>
        </p:txBody>
      </p:sp>
    </p:spTree>
    <p:extLst>
      <p:ext uri="{BB962C8B-B14F-4D97-AF65-F5344CB8AC3E}">
        <p14:creationId xmlns:p14="http://schemas.microsoft.com/office/powerpoint/2010/main" val="9503105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Arial</vt:lpstr>
      <vt:lpstr>Corbel</vt:lpstr>
      <vt:lpstr>ShojiVTI</vt:lpstr>
      <vt:lpstr>Maze Solver Agent</vt:lpstr>
      <vt:lpstr>Introduction</vt:lpstr>
      <vt:lpstr>Requirement </vt:lpstr>
      <vt:lpstr>PA</vt:lpstr>
      <vt:lpstr>PEAS</vt:lpstr>
      <vt:lpstr>Agent</vt:lpstr>
      <vt:lpstr>screenshots</vt:lpstr>
      <vt:lpstr>User Solution by arrow</vt:lpstr>
      <vt:lpstr>After all searching type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 Agent</dc:title>
  <dc:creator>mohamed elsayed</dc:creator>
  <cp:lastModifiedBy>mohamed elsayed</cp:lastModifiedBy>
  <cp:revision>3</cp:revision>
  <dcterms:created xsi:type="dcterms:W3CDTF">2022-12-15T11:10:55Z</dcterms:created>
  <dcterms:modified xsi:type="dcterms:W3CDTF">2022-12-15T12:14:02Z</dcterms:modified>
</cp:coreProperties>
</file>