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9.jpg" ContentType="image/png"/>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18"/>
  </p:notesMasterIdLst>
  <p:handoutMasterIdLst>
    <p:handoutMasterId r:id="rId19"/>
  </p:handoutMasterIdLst>
  <p:sldIdLst>
    <p:sldId id="256" r:id="rId5"/>
    <p:sldId id="262" r:id="rId6"/>
    <p:sldId id="257" r:id="rId7"/>
    <p:sldId id="263" r:id="rId8"/>
    <p:sldId id="268" r:id="rId9"/>
    <p:sldId id="264" r:id="rId10"/>
    <p:sldId id="265" r:id="rId11"/>
    <p:sldId id="271" r:id="rId12"/>
    <p:sldId id="266" r:id="rId13"/>
    <p:sldId id="274" r:id="rId14"/>
    <p:sldId id="267" r:id="rId15"/>
    <p:sldId id="272" r:id="rId16"/>
    <p:sldId id="26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01" autoAdjust="0"/>
    <p:restoredTop sz="94660"/>
  </p:normalViewPr>
  <p:slideViewPr>
    <p:cSldViewPr snapToGrid="0">
      <p:cViewPr varScale="1">
        <p:scale>
          <a:sx n="111" d="100"/>
          <a:sy n="111" d="100"/>
        </p:scale>
        <p:origin x="144" y="180"/>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image" Target="../media/image6.png"/><Relationship Id="rId4" Type="http://schemas.openxmlformats.org/officeDocument/2006/relationships/image" Target="../media/image9.jp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image" Target="../media/image6.png"/><Relationship Id="rId4" Type="http://schemas.openxmlformats.org/officeDocument/2006/relationships/image" Target="../media/image9.jp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503D04-C97E-4622-AE07-D0307CB3B4CA}"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AAC263CB-8256-4B03-92FE-1622698FB3E9}">
      <dgm:prSet/>
      <dgm:spPr/>
      <dgm:t>
        <a:bodyPr/>
        <a:lstStyle/>
        <a:p>
          <a:pPr>
            <a:lnSpc>
              <a:spcPct val="100000"/>
            </a:lnSpc>
          </a:pPr>
          <a:r>
            <a:rPr lang="en-US" b="1" dirty="0">
              <a:solidFill>
                <a:schemeClr val="accent1">
                  <a:lumMod val="50000"/>
                </a:schemeClr>
              </a:solidFill>
            </a:rPr>
            <a:t>big_</a:t>
          </a:r>
          <a:r>
            <a:rPr lang="en-US" b="1" dirty="0">
              <a:solidFill>
                <a:schemeClr val="accent1">
                  <a:lumMod val="50000"/>
                </a:schemeClr>
              </a:solidFill>
              <a:latin typeface="Cambria Math" panose="02040503050406030204" pitchFamily="18" charset="0"/>
              <a:ea typeface="Cambria Math" panose="02040503050406030204" pitchFamily="18" charset="0"/>
            </a:rPr>
            <a:t>matrix</a:t>
          </a:r>
          <a:r>
            <a:rPr lang="en-US" b="1" dirty="0">
              <a:solidFill>
                <a:schemeClr val="accent1">
                  <a:lumMod val="50000"/>
                </a:schemeClr>
              </a:solidFill>
            </a:rPr>
            <a:t>.csv</a:t>
          </a:r>
          <a:endParaRPr lang="en-US" dirty="0"/>
        </a:p>
      </dgm:t>
    </dgm:pt>
    <dgm:pt modelId="{0BEED663-FC38-4EAD-940F-4C475D2C87DB}" type="parTrans" cxnId="{C5E94186-9CB6-4C42-92B3-C546CC53A7B9}">
      <dgm:prSet/>
      <dgm:spPr/>
      <dgm:t>
        <a:bodyPr/>
        <a:lstStyle/>
        <a:p>
          <a:endParaRPr lang="en-US"/>
        </a:p>
      </dgm:t>
    </dgm:pt>
    <dgm:pt modelId="{808B76D0-8EC7-469A-93AC-7A6017188A9D}" type="sibTrans" cxnId="{C5E94186-9CB6-4C42-92B3-C546CC53A7B9}">
      <dgm:prSet/>
      <dgm:spPr/>
      <dgm:t>
        <a:bodyPr/>
        <a:lstStyle/>
        <a:p>
          <a:endParaRPr lang="en-US"/>
        </a:p>
      </dgm:t>
    </dgm:pt>
    <dgm:pt modelId="{4E8D2E69-0173-4BD3-B96A-7A9C5DD12B47}">
      <dgm:prSet/>
      <dgm:spPr/>
      <dgm:t>
        <a:bodyPr/>
        <a:lstStyle/>
        <a:p>
          <a:pPr>
            <a:lnSpc>
              <a:spcPct val="100000"/>
            </a:lnSpc>
          </a:pPr>
          <a:r>
            <a:rPr lang="en-US" b="1" dirty="0">
              <a:solidFill>
                <a:schemeClr val="accent1">
                  <a:lumMod val="50000"/>
                </a:schemeClr>
              </a:solidFill>
            </a:rPr>
            <a:t>small_matrix.csv</a:t>
          </a:r>
          <a:endParaRPr lang="en-US" dirty="0"/>
        </a:p>
      </dgm:t>
    </dgm:pt>
    <dgm:pt modelId="{B954BF22-E3B3-4A1C-802E-590228BE2D9C}" type="parTrans" cxnId="{0F866C41-EB5F-47BD-A2CD-A58671F15B67}">
      <dgm:prSet/>
      <dgm:spPr/>
      <dgm:t>
        <a:bodyPr/>
        <a:lstStyle/>
        <a:p>
          <a:endParaRPr lang="en-US"/>
        </a:p>
      </dgm:t>
    </dgm:pt>
    <dgm:pt modelId="{FEF1E80E-8A9E-4B0A-817C-2A4CFDCF3FB2}" type="sibTrans" cxnId="{0F866C41-EB5F-47BD-A2CD-A58671F15B67}">
      <dgm:prSet/>
      <dgm:spPr/>
      <dgm:t>
        <a:bodyPr/>
        <a:lstStyle/>
        <a:p>
          <a:endParaRPr lang="en-US"/>
        </a:p>
      </dgm:t>
    </dgm:pt>
    <dgm:pt modelId="{93A6A030-ABAB-4EFA-B539-0FDB3E07C1EF}">
      <dgm:prSet/>
      <dgm:spPr/>
      <dgm:t>
        <a:bodyPr/>
        <a:lstStyle/>
        <a:p>
          <a:pPr>
            <a:lnSpc>
              <a:spcPct val="100000"/>
            </a:lnSpc>
          </a:pPr>
          <a:r>
            <a:rPr lang="en-US" b="1" dirty="0">
              <a:solidFill>
                <a:schemeClr val="accent1">
                  <a:lumMod val="50000"/>
                </a:schemeClr>
              </a:solidFill>
            </a:rPr>
            <a:t>Social_network.csv</a:t>
          </a:r>
          <a:endParaRPr lang="en-US" dirty="0"/>
        </a:p>
      </dgm:t>
    </dgm:pt>
    <dgm:pt modelId="{3D674B97-6DC6-4A12-85BA-0976D3064237}" type="parTrans" cxnId="{4B40C8DC-6B57-4F5B-8440-7241C649700B}">
      <dgm:prSet/>
      <dgm:spPr/>
      <dgm:t>
        <a:bodyPr/>
        <a:lstStyle/>
        <a:p>
          <a:endParaRPr lang="en-US"/>
        </a:p>
      </dgm:t>
    </dgm:pt>
    <dgm:pt modelId="{BFE0749E-E343-4A6F-BD09-2810EE6B4BD7}" type="sibTrans" cxnId="{4B40C8DC-6B57-4F5B-8440-7241C649700B}">
      <dgm:prSet/>
      <dgm:spPr/>
      <dgm:t>
        <a:bodyPr/>
        <a:lstStyle/>
        <a:p>
          <a:endParaRPr lang="en-US"/>
        </a:p>
      </dgm:t>
    </dgm:pt>
    <dgm:pt modelId="{76D56F19-2708-49DB-8F92-D8AC45F23A9A}">
      <dgm:prSet/>
      <dgm:spPr/>
      <dgm:t>
        <a:bodyPr/>
        <a:lstStyle/>
        <a:p>
          <a:pPr>
            <a:lnSpc>
              <a:spcPct val="100000"/>
            </a:lnSpc>
          </a:pPr>
          <a:r>
            <a:rPr lang="en-US" b="1" dirty="0">
              <a:solidFill>
                <a:schemeClr val="accent1">
                  <a:lumMod val="50000"/>
                </a:schemeClr>
              </a:solidFill>
            </a:rPr>
            <a:t>Item_feat.csv</a:t>
          </a:r>
          <a:endParaRPr lang="en-US" dirty="0"/>
        </a:p>
      </dgm:t>
    </dgm:pt>
    <dgm:pt modelId="{9D5610C2-0A12-494A-AC46-8DD17C08B09F}" type="parTrans" cxnId="{32E90211-17E0-4DDF-9274-DD3E46D811B8}">
      <dgm:prSet/>
      <dgm:spPr/>
      <dgm:t>
        <a:bodyPr/>
        <a:lstStyle/>
        <a:p>
          <a:endParaRPr lang="en-US"/>
        </a:p>
      </dgm:t>
    </dgm:pt>
    <dgm:pt modelId="{EC8965A1-F755-4945-8AAC-DCF1F68F011E}" type="sibTrans" cxnId="{32E90211-17E0-4DDF-9274-DD3E46D811B8}">
      <dgm:prSet/>
      <dgm:spPr/>
      <dgm:t>
        <a:bodyPr/>
        <a:lstStyle/>
        <a:p>
          <a:endParaRPr lang="en-US"/>
        </a:p>
      </dgm:t>
    </dgm:pt>
    <dgm:pt modelId="{62F8266B-222B-4ACF-8613-2C8D6376E5BD}" type="pres">
      <dgm:prSet presAssocID="{D4503D04-C97E-4622-AE07-D0307CB3B4CA}" presName="root" presStyleCnt="0">
        <dgm:presLayoutVars>
          <dgm:dir/>
          <dgm:resizeHandles val="exact"/>
        </dgm:presLayoutVars>
      </dgm:prSet>
      <dgm:spPr/>
    </dgm:pt>
    <dgm:pt modelId="{34FD8F56-D6B7-417A-923A-010E4B5FF0CD}" type="pres">
      <dgm:prSet presAssocID="{AAC263CB-8256-4B03-92FE-1622698FB3E9}" presName="compNode" presStyleCnt="0"/>
      <dgm:spPr/>
    </dgm:pt>
    <dgm:pt modelId="{08450877-B8C0-4FE2-B6DB-B88F20C8574C}" type="pres">
      <dgm:prSet presAssocID="{AAC263CB-8256-4B03-92FE-1622698FB3E9}" presName="bgRect" presStyleLbl="bgShp" presStyleIdx="0" presStyleCnt="4" custLinFactNeighborX="-33029" custLinFactNeighborY="2786"/>
      <dgm:spPr/>
    </dgm:pt>
    <dgm:pt modelId="{BB7E5F84-64F2-4718-BACC-301BBCDC9D3A}" type="pres">
      <dgm:prSet presAssocID="{AAC263CB-8256-4B03-92FE-1622698FB3E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23000" r="-23000"/>
          </a:stretch>
        </a:blipFill>
      </dgm:spPr>
      <dgm:extLst/>
    </dgm:pt>
    <dgm:pt modelId="{D7E1920B-5F09-4283-BAA8-B0012E66F14A}" type="pres">
      <dgm:prSet presAssocID="{AAC263CB-8256-4B03-92FE-1622698FB3E9}" presName="spaceRect" presStyleCnt="0"/>
      <dgm:spPr/>
    </dgm:pt>
    <dgm:pt modelId="{30E9CA6C-A0F7-4BE8-9B77-EE5C9EF005B7}" type="pres">
      <dgm:prSet presAssocID="{AAC263CB-8256-4B03-92FE-1622698FB3E9}" presName="parTx" presStyleLbl="revTx" presStyleIdx="0" presStyleCnt="4">
        <dgm:presLayoutVars>
          <dgm:chMax val="0"/>
          <dgm:chPref val="0"/>
        </dgm:presLayoutVars>
      </dgm:prSet>
      <dgm:spPr/>
    </dgm:pt>
    <dgm:pt modelId="{75497209-36D8-474C-9F50-43B26DAE367B}" type="pres">
      <dgm:prSet presAssocID="{808B76D0-8EC7-469A-93AC-7A6017188A9D}" presName="sibTrans" presStyleCnt="0"/>
      <dgm:spPr/>
    </dgm:pt>
    <dgm:pt modelId="{FB1D870E-AB7C-40E3-AA7F-3EC612E6F71C}" type="pres">
      <dgm:prSet presAssocID="{4E8D2E69-0173-4BD3-B96A-7A9C5DD12B47}" presName="compNode" presStyleCnt="0"/>
      <dgm:spPr/>
    </dgm:pt>
    <dgm:pt modelId="{B9A40EDB-694E-464C-8356-AEE8787842F2}" type="pres">
      <dgm:prSet presAssocID="{4E8D2E69-0173-4BD3-B96A-7A9C5DD12B47}" presName="bgRect" presStyleLbl="bgShp" presStyleIdx="1" presStyleCnt="4" custLinFactNeighborX="-20325" custLinFactNeighborY="7493"/>
      <dgm:spPr/>
    </dgm:pt>
    <dgm:pt modelId="{8B8D9FA1-74BB-4EA5-B65F-49B870DCE4EB}" type="pres">
      <dgm:prSet presAssocID="{4E8D2E69-0173-4BD3-B96A-7A9C5DD12B47}" presName="iconRect" presStyleLbl="nod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t="-1000" b="-1000"/>
          </a:stretch>
        </a:blipFill>
      </dgm:spPr>
      <dgm:extLst/>
    </dgm:pt>
    <dgm:pt modelId="{FE35795C-E288-448C-BF98-006011EF35C1}" type="pres">
      <dgm:prSet presAssocID="{4E8D2E69-0173-4BD3-B96A-7A9C5DD12B47}" presName="spaceRect" presStyleCnt="0"/>
      <dgm:spPr/>
    </dgm:pt>
    <dgm:pt modelId="{4258831D-960B-4D2D-A65E-513B92084C01}" type="pres">
      <dgm:prSet presAssocID="{4E8D2E69-0173-4BD3-B96A-7A9C5DD12B47}" presName="parTx" presStyleLbl="revTx" presStyleIdx="1" presStyleCnt="4">
        <dgm:presLayoutVars>
          <dgm:chMax val="0"/>
          <dgm:chPref val="0"/>
        </dgm:presLayoutVars>
      </dgm:prSet>
      <dgm:spPr/>
    </dgm:pt>
    <dgm:pt modelId="{4849AED6-7C24-47EC-B39A-6EC2169AAAEC}" type="pres">
      <dgm:prSet presAssocID="{FEF1E80E-8A9E-4B0A-817C-2A4CFDCF3FB2}" presName="sibTrans" presStyleCnt="0"/>
      <dgm:spPr/>
    </dgm:pt>
    <dgm:pt modelId="{344EF6F7-386A-468B-9D66-8046D158DFC8}" type="pres">
      <dgm:prSet presAssocID="{93A6A030-ABAB-4EFA-B539-0FDB3E07C1EF}" presName="compNode" presStyleCnt="0"/>
      <dgm:spPr/>
    </dgm:pt>
    <dgm:pt modelId="{9DD6C5DE-B838-492F-B4A8-49E4DE8C5CF5}" type="pres">
      <dgm:prSet presAssocID="{93A6A030-ABAB-4EFA-B539-0FDB3E07C1EF}" presName="bgRect" presStyleLbl="bgShp" presStyleIdx="2" presStyleCnt="4"/>
      <dgm:spPr/>
    </dgm:pt>
    <dgm:pt modelId="{3CD2D8A7-CAF8-4A2F-A324-BDF8CFA66908}" type="pres">
      <dgm:prSet presAssocID="{93A6A030-ABAB-4EFA-B539-0FDB3E07C1EF}" presName="iconRect" presStyleLbl="node1" presStyleIdx="2" presStyleCnt="4"/>
      <dgm:spPr>
        <a:blipFill>
          <a:blip xmlns:r="http://schemas.openxmlformats.org/officeDocument/2006/relationships" r:embed="rId3"/>
          <a:srcRect/>
          <a:stretch>
            <a:fillRect/>
          </a:stretch>
        </a:blipFill>
      </dgm:spPr>
      <dgm:extLst/>
    </dgm:pt>
    <dgm:pt modelId="{343D945D-C209-4E7A-8D9B-BCF7127718D8}" type="pres">
      <dgm:prSet presAssocID="{93A6A030-ABAB-4EFA-B539-0FDB3E07C1EF}" presName="spaceRect" presStyleCnt="0"/>
      <dgm:spPr/>
    </dgm:pt>
    <dgm:pt modelId="{ECA97BE5-E798-4AEE-9404-4E43192F5136}" type="pres">
      <dgm:prSet presAssocID="{93A6A030-ABAB-4EFA-B539-0FDB3E07C1EF}" presName="parTx" presStyleLbl="revTx" presStyleIdx="2" presStyleCnt="4">
        <dgm:presLayoutVars>
          <dgm:chMax val="0"/>
          <dgm:chPref val="0"/>
        </dgm:presLayoutVars>
      </dgm:prSet>
      <dgm:spPr/>
    </dgm:pt>
    <dgm:pt modelId="{C890CB11-26D0-4233-A3B2-FE616B33A810}" type="pres">
      <dgm:prSet presAssocID="{BFE0749E-E343-4A6F-BD09-2810EE6B4BD7}" presName="sibTrans" presStyleCnt="0"/>
      <dgm:spPr/>
    </dgm:pt>
    <dgm:pt modelId="{25E7A08B-6A02-49D1-8C9D-FCE9C92A1AC5}" type="pres">
      <dgm:prSet presAssocID="{76D56F19-2708-49DB-8F92-D8AC45F23A9A}" presName="compNode" presStyleCnt="0"/>
      <dgm:spPr/>
    </dgm:pt>
    <dgm:pt modelId="{984F7435-4B4C-47D4-B03E-CC8917BDBDBB}" type="pres">
      <dgm:prSet presAssocID="{76D56F19-2708-49DB-8F92-D8AC45F23A9A}" presName="bgRect" presStyleLbl="bgShp" presStyleIdx="3" presStyleCnt="4"/>
      <dgm:spPr/>
    </dgm:pt>
    <dgm:pt modelId="{D3271400-E9D7-4481-8E98-7952ACC542C2}" type="pres">
      <dgm:prSet presAssocID="{76D56F19-2708-49DB-8F92-D8AC45F23A9A}" presName="iconRect" presStyleLbl="nod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extLst/>
    </dgm:pt>
    <dgm:pt modelId="{3EB25EBA-A880-4DC7-908E-0568144BFBD1}" type="pres">
      <dgm:prSet presAssocID="{76D56F19-2708-49DB-8F92-D8AC45F23A9A}" presName="spaceRect" presStyleCnt="0"/>
      <dgm:spPr/>
    </dgm:pt>
    <dgm:pt modelId="{F2EA86B5-8AF6-40E0-BDDB-512587036C8B}" type="pres">
      <dgm:prSet presAssocID="{76D56F19-2708-49DB-8F92-D8AC45F23A9A}" presName="parTx" presStyleLbl="revTx" presStyleIdx="3" presStyleCnt="4">
        <dgm:presLayoutVars>
          <dgm:chMax val="0"/>
          <dgm:chPref val="0"/>
        </dgm:presLayoutVars>
      </dgm:prSet>
      <dgm:spPr/>
    </dgm:pt>
  </dgm:ptLst>
  <dgm:cxnLst>
    <dgm:cxn modelId="{66D0D100-FB07-44A7-8ACC-C79CE174D2D7}" type="presOf" srcId="{D4503D04-C97E-4622-AE07-D0307CB3B4CA}" destId="{62F8266B-222B-4ACF-8613-2C8D6376E5BD}" srcOrd="0" destOrd="0" presId="urn:microsoft.com/office/officeart/2018/2/layout/IconVerticalSolidList"/>
    <dgm:cxn modelId="{9DACE70A-4FEB-433A-900C-46A1377C5716}" type="presOf" srcId="{AAC263CB-8256-4B03-92FE-1622698FB3E9}" destId="{30E9CA6C-A0F7-4BE8-9B77-EE5C9EF005B7}" srcOrd="0" destOrd="0" presId="urn:microsoft.com/office/officeart/2018/2/layout/IconVerticalSolidList"/>
    <dgm:cxn modelId="{32E90211-17E0-4DDF-9274-DD3E46D811B8}" srcId="{D4503D04-C97E-4622-AE07-D0307CB3B4CA}" destId="{76D56F19-2708-49DB-8F92-D8AC45F23A9A}" srcOrd="3" destOrd="0" parTransId="{9D5610C2-0A12-494A-AC46-8DD17C08B09F}" sibTransId="{EC8965A1-F755-4945-8AAC-DCF1F68F011E}"/>
    <dgm:cxn modelId="{AFE0042D-F8CA-4F9C-B780-65750DC87CEC}" type="presOf" srcId="{76D56F19-2708-49DB-8F92-D8AC45F23A9A}" destId="{F2EA86B5-8AF6-40E0-BDDB-512587036C8B}" srcOrd="0" destOrd="0" presId="urn:microsoft.com/office/officeart/2018/2/layout/IconVerticalSolidList"/>
    <dgm:cxn modelId="{0F866C41-EB5F-47BD-A2CD-A58671F15B67}" srcId="{D4503D04-C97E-4622-AE07-D0307CB3B4CA}" destId="{4E8D2E69-0173-4BD3-B96A-7A9C5DD12B47}" srcOrd="1" destOrd="0" parTransId="{B954BF22-E3B3-4A1C-802E-590228BE2D9C}" sibTransId="{FEF1E80E-8A9E-4B0A-817C-2A4CFDCF3FB2}"/>
    <dgm:cxn modelId="{F236B04A-0845-45D6-B99A-98DBB252074F}" type="presOf" srcId="{4E8D2E69-0173-4BD3-B96A-7A9C5DD12B47}" destId="{4258831D-960B-4D2D-A65E-513B92084C01}" srcOrd="0" destOrd="0" presId="urn:microsoft.com/office/officeart/2018/2/layout/IconVerticalSolidList"/>
    <dgm:cxn modelId="{C5E94186-9CB6-4C42-92B3-C546CC53A7B9}" srcId="{D4503D04-C97E-4622-AE07-D0307CB3B4CA}" destId="{AAC263CB-8256-4B03-92FE-1622698FB3E9}" srcOrd="0" destOrd="0" parTransId="{0BEED663-FC38-4EAD-940F-4C475D2C87DB}" sibTransId="{808B76D0-8EC7-469A-93AC-7A6017188A9D}"/>
    <dgm:cxn modelId="{F248DBAE-9D9B-462B-998C-1322E596929F}" type="presOf" srcId="{93A6A030-ABAB-4EFA-B539-0FDB3E07C1EF}" destId="{ECA97BE5-E798-4AEE-9404-4E43192F5136}" srcOrd="0" destOrd="0" presId="urn:microsoft.com/office/officeart/2018/2/layout/IconVerticalSolidList"/>
    <dgm:cxn modelId="{4B40C8DC-6B57-4F5B-8440-7241C649700B}" srcId="{D4503D04-C97E-4622-AE07-D0307CB3B4CA}" destId="{93A6A030-ABAB-4EFA-B539-0FDB3E07C1EF}" srcOrd="2" destOrd="0" parTransId="{3D674B97-6DC6-4A12-85BA-0976D3064237}" sibTransId="{BFE0749E-E343-4A6F-BD09-2810EE6B4BD7}"/>
    <dgm:cxn modelId="{8CA5002F-95FA-436B-966F-7B8BA099F8C0}" type="presParOf" srcId="{62F8266B-222B-4ACF-8613-2C8D6376E5BD}" destId="{34FD8F56-D6B7-417A-923A-010E4B5FF0CD}" srcOrd="0" destOrd="0" presId="urn:microsoft.com/office/officeart/2018/2/layout/IconVerticalSolidList"/>
    <dgm:cxn modelId="{3E84FCFB-F2E6-496C-9124-8BCCBAF7581E}" type="presParOf" srcId="{34FD8F56-D6B7-417A-923A-010E4B5FF0CD}" destId="{08450877-B8C0-4FE2-B6DB-B88F20C8574C}" srcOrd="0" destOrd="0" presId="urn:microsoft.com/office/officeart/2018/2/layout/IconVerticalSolidList"/>
    <dgm:cxn modelId="{5AAB9D67-2058-4B02-ACAE-9010504CFA8D}" type="presParOf" srcId="{34FD8F56-D6B7-417A-923A-010E4B5FF0CD}" destId="{BB7E5F84-64F2-4718-BACC-301BBCDC9D3A}" srcOrd="1" destOrd="0" presId="urn:microsoft.com/office/officeart/2018/2/layout/IconVerticalSolidList"/>
    <dgm:cxn modelId="{60640685-0CF7-48C8-A8EF-553779FD445D}" type="presParOf" srcId="{34FD8F56-D6B7-417A-923A-010E4B5FF0CD}" destId="{D7E1920B-5F09-4283-BAA8-B0012E66F14A}" srcOrd="2" destOrd="0" presId="urn:microsoft.com/office/officeart/2018/2/layout/IconVerticalSolidList"/>
    <dgm:cxn modelId="{6FE12CDB-D070-4C97-8AE1-997533C4A8AB}" type="presParOf" srcId="{34FD8F56-D6B7-417A-923A-010E4B5FF0CD}" destId="{30E9CA6C-A0F7-4BE8-9B77-EE5C9EF005B7}" srcOrd="3" destOrd="0" presId="urn:microsoft.com/office/officeart/2018/2/layout/IconVerticalSolidList"/>
    <dgm:cxn modelId="{89F45104-A3AE-4AA5-8376-E3E54E87635B}" type="presParOf" srcId="{62F8266B-222B-4ACF-8613-2C8D6376E5BD}" destId="{75497209-36D8-474C-9F50-43B26DAE367B}" srcOrd="1" destOrd="0" presId="urn:microsoft.com/office/officeart/2018/2/layout/IconVerticalSolidList"/>
    <dgm:cxn modelId="{F53E1E41-AFBD-4F42-B954-620893A507D2}" type="presParOf" srcId="{62F8266B-222B-4ACF-8613-2C8D6376E5BD}" destId="{FB1D870E-AB7C-40E3-AA7F-3EC612E6F71C}" srcOrd="2" destOrd="0" presId="urn:microsoft.com/office/officeart/2018/2/layout/IconVerticalSolidList"/>
    <dgm:cxn modelId="{ECA76847-5AC0-4769-B961-BD6FBFA2D2F3}" type="presParOf" srcId="{FB1D870E-AB7C-40E3-AA7F-3EC612E6F71C}" destId="{B9A40EDB-694E-464C-8356-AEE8787842F2}" srcOrd="0" destOrd="0" presId="urn:microsoft.com/office/officeart/2018/2/layout/IconVerticalSolidList"/>
    <dgm:cxn modelId="{E9875D05-A2CA-4949-A0EC-E659F0F81F59}" type="presParOf" srcId="{FB1D870E-AB7C-40E3-AA7F-3EC612E6F71C}" destId="{8B8D9FA1-74BB-4EA5-B65F-49B870DCE4EB}" srcOrd="1" destOrd="0" presId="urn:microsoft.com/office/officeart/2018/2/layout/IconVerticalSolidList"/>
    <dgm:cxn modelId="{F5076418-1870-49C0-A665-417CB498B6D1}" type="presParOf" srcId="{FB1D870E-AB7C-40E3-AA7F-3EC612E6F71C}" destId="{FE35795C-E288-448C-BF98-006011EF35C1}" srcOrd="2" destOrd="0" presId="urn:microsoft.com/office/officeart/2018/2/layout/IconVerticalSolidList"/>
    <dgm:cxn modelId="{8B6CAA02-B9CA-4F7C-A2C4-A376BC49C448}" type="presParOf" srcId="{FB1D870E-AB7C-40E3-AA7F-3EC612E6F71C}" destId="{4258831D-960B-4D2D-A65E-513B92084C01}" srcOrd="3" destOrd="0" presId="urn:microsoft.com/office/officeart/2018/2/layout/IconVerticalSolidList"/>
    <dgm:cxn modelId="{E0C19E8F-4424-498D-BF7E-0A0F0C17D704}" type="presParOf" srcId="{62F8266B-222B-4ACF-8613-2C8D6376E5BD}" destId="{4849AED6-7C24-47EC-B39A-6EC2169AAAEC}" srcOrd="3" destOrd="0" presId="urn:microsoft.com/office/officeart/2018/2/layout/IconVerticalSolidList"/>
    <dgm:cxn modelId="{ACAF17C3-08FB-4404-A101-25BA91958FE3}" type="presParOf" srcId="{62F8266B-222B-4ACF-8613-2C8D6376E5BD}" destId="{344EF6F7-386A-468B-9D66-8046D158DFC8}" srcOrd="4" destOrd="0" presId="urn:microsoft.com/office/officeart/2018/2/layout/IconVerticalSolidList"/>
    <dgm:cxn modelId="{AE175CB6-3E51-4A45-BD69-A7AF096E3CD2}" type="presParOf" srcId="{344EF6F7-386A-468B-9D66-8046D158DFC8}" destId="{9DD6C5DE-B838-492F-B4A8-49E4DE8C5CF5}" srcOrd="0" destOrd="0" presId="urn:microsoft.com/office/officeart/2018/2/layout/IconVerticalSolidList"/>
    <dgm:cxn modelId="{C47334AD-33FF-468C-A41A-E7D0A23484A4}" type="presParOf" srcId="{344EF6F7-386A-468B-9D66-8046D158DFC8}" destId="{3CD2D8A7-CAF8-4A2F-A324-BDF8CFA66908}" srcOrd="1" destOrd="0" presId="urn:microsoft.com/office/officeart/2018/2/layout/IconVerticalSolidList"/>
    <dgm:cxn modelId="{37DF411B-B4A0-44B4-B176-F8958F165CB2}" type="presParOf" srcId="{344EF6F7-386A-468B-9D66-8046D158DFC8}" destId="{343D945D-C209-4E7A-8D9B-BCF7127718D8}" srcOrd="2" destOrd="0" presId="urn:microsoft.com/office/officeart/2018/2/layout/IconVerticalSolidList"/>
    <dgm:cxn modelId="{43DACBA9-774B-4E88-8510-9265E34E50FA}" type="presParOf" srcId="{344EF6F7-386A-468B-9D66-8046D158DFC8}" destId="{ECA97BE5-E798-4AEE-9404-4E43192F5136}" srcOrd="3" destOrd="0" presId="urn:microsoft.com/office/officeart/2018/2/layout/IconVerticalSolidList"/>
    <dgm:cxn modelId="{0C339883-B66B-4487-B66D-1AA832FF598B}" type="presParOf" srcId="{62F8266B-222B-4ACF-8613-2C8D6376E5BD}" destId="{C890CB11-26D0-4233-A3B2-FE616B33A810}" srcOrd="5" destOrd="0" presId="urn:microsoft.com/office/officeart/2018/2/layout/IconVerticalSolidList"/>
    <dgm:cxn modelId="{0616937D-6FCD-4AA3-A503-BCBE4DCE75B1}" type="presParOf" srcId="{62F8266B-222B-4ACF-8613-2C8D6376E5BD}" destId="{25E7A08B-6A02-49D1-8C9D-FCE9C92A1AC5}" srcOrd="6" destOrd="0" presId="urn:microsoft.com/office/officeart/2018/2/layout/IconVerticalSolidList"/>
    <dgm:cxn modelId="{B186621D-A046-462B-BB0C-6236267E563B}" type="presParOf" srcId="{25E7A08B-6A02-49D1-8C9D-FCE9C92A1AC5}" destId="{984F7435-4B4C-47D4-B03E-CC8917BDBDBB}" srcOrd="0" destOrd="0" presId="urn:microsoft.com/office/officeart/2018/2/layout/IconVerticalSolidList"/>
    <dgm:cxn modelId="{F52693A5-0CDF-426A-86AB-E12EC26F0A8F}" type="presParOf" srcId="{25E7A08B-6A02-49D1-8C9D-FCE9C92A1AC5}" destId="{D3271400-E9D7-4481-8E98-7952ACC542C2}" srcOrd="1" destOrd="0" presId="urn:microsoft.com/office/officeart/2018/2/layout/IconVerticalSolidList"/>
    <dgm:cxn modelId="{A0E86A54-FEE6-445C-A5D8-E1BEB46BF402}" type="presParOf" srcId="{25E7A08B-6A02-49D1-8C9D-FCE9C92A1AC5}" destId="{3EB25EBA-A880-4DC7-908E-0568144BFBD1}" srcOrd="2" destOrd="0" presId="urn:microsoft.com/office/officeart/2018/2/layout/IconVerticalSolidList"/>
    <dgm:cxn modelId="{249C530D-BDAF-40DC-B153-C1C13BE8F861}" type="presParOf" srcId="{25E7A08B-6A02-49D1-8C9D-FCE9C92A1AC5}" destId="{F2EA86B5-8AF6-40E0-BDDB-512587036C8B}" srcOrd="3" destOrd="0" presId="urn:microsoft.com/office/officeart/2018/2/layout/IconVerticalSolidList"/>
  </dgm:cxnLst>
  <dgm:bg/>
  <dgm:whole>
    <a:ln>
      <a:noFill/>
    </a:ln>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F38D94-7D05-457B-8A83-C421B7C4088F}" type="doc">
      <dgm:prSet loTypeId="urn:microsoft.com/office/officeart/2005/8/layout/radial3" loCatId="cycle" qsTypeId="urn:microsoft.com/office/officeart/2005/8/quickstyle/3d4" qsCatId="3D" csTypeId="urn:microsoft.com/office/officeart/2005/8/colors/colorful1" csCatId="colorful" phldr="1"/>
      <dgm:spPr/>
      <dgm:t>
        <a:bodyPr/>
        <a:lstStyle/>
        <a:p>
          <a:endParaRPr lang="en-US"/>
        </a:p>
      </dgm:t>
    </dgm:pt>
    <dgm:pt modelId="{12EC3732-3B26-4D1D-BA4B-22BFE2C518A7}">
      <dgm:prSet phldrT="[Text]"/>
      <dgm:spPr/>
      <dgm:t>
        <a:bodyPr/>
        <a:lstStyle/>
        <a:p>
          <a:r>
            <a:rPr lang="en-US" dirty="0"/>
            <a:t>BIG_MATRIX</a:t>
          </a:r>
        </a:p>
      </dgm:t>
    </dgm:pt>
    <dgm:pt modelId="{0D1E0FE5-0876-4822-9602-F9E2F7DF14F4}" type="parTrans" cxnId="{707F11A5-2827-4742-A428-515CF02B8DAF}">
      <dgm:prSet/>
      <dgm:spPr/>
      <dgm:t>
        <a:bodyPr/>
        <a:lstStyle/>
        <a:p>
          <a:endParaRPr lang="en-US"/>
        </a:p>
      </dgm:t>
    </dgm:pt>
    <dgm:pt modelId="{7FAA56CB-DA48-4D75-9A72-050BBDD100D5}" type="sibTrans" cxnId="{707F11A5-2827-4742-A428-515CF02B8DAF}">
      <dgm:prSet/>
      <dgm:spPr/>
      <dgm:t>
        <a:bodyPr/>
        <a:lstStyle/>
        <a:p>
          <a:endParaRPr lang="en-US"/>
        </a:p>
      </dgm:t>
    </dgm:pt>
    <dgm:pt modelId="{40668566-8530-478B-82F5-C81CBCBED75C}">
      <dgm:prSet phldrT="[Text]" custT="1"/>
      <dgm:spPr/>
      <dgm:t>
        <a:bodyPr/>
        <a:lstStyle/>
        <a:p>
          <a:r>
            <a:rPr lang="en-US" sz="1800" b="1"/>
            <a:t>user_id</a:t>
          </a:r>
          <a:endParaRPr lang="en-US" sz="1800" dirty="0"/>
        </a:p>
      </dgm:t>
    </dgm:pt>
    <dgm:pt modelId="{E5883BF4-49DB-4C46-8CA4-46388D284717}" type="parTrans" cxnId="{17399CD5-2EE6-4595-B2E3-A552911A1421}">
      <dgm:prSet/>
      <dgm:spPr/>
      <dgm:t>
        <a:bodyPr/>
        <a:lstStyle/>
        <a:p>
          <a:endParaRPr lang="en-US"/>
        </a:p>
      </dgm:t>
    </dgm:pt>
    <dgm:pt modelId="{D5DADADA-0CB2-4CEA-97C1-9CD3CE106DC6}" type="sibTrans" cxnId="{17399CD5-2EE6-4595-B2E3-A552911A1421}">
      <dgm:prSet/>
      <dgm:spPr/>
      <dgm:t>
        <a:bodyPr/>
        <a:lstStyle/>
        <a:p>
          <a:endParaRPr lang="en-US"/>
        </a:p>
      </dgm:t>
    </dgm:pt>
    <dgm:pt modelId="{A6FE10CA-1DF5-4429-AF06-1848799ABF5D}">
      <dgm:prSet phldrT="[Text]" custT="1"/>
      <dgm:spPr/>
      <dgm:t>
        <a:bodyPr/>
        <a:lstStyle/>
        <a:p>
          <a:r>
            <a:rPr lang="en-US" sz="1800" b="1" noProof="1"/>
            <a:t>video_id</a:t>
          </a:r>
          <a:endParaRPr lang="en-US" sz="1800" dirty="0"/>
        </a:p>
      </dgm:t>
    </dgm:pt>
    <dgm:pt modelId="{75B64B94-19BE-439D-89F0-EA1113820825}" type="parTrans" cxnId="{2267EA87-E7BF-43F5-9330-2E4B2906D488}">
      <dgm:prSet/>
      <dgm:spPr/>
      <dgm:t>
        <a:bodyPr/>
        <a:lstStyle/>
        <a:p>
          <a:endParaRPr lang="en-US"/>
        </a:p>
      </dgm:t>
    </dgm:pt>
    <dgm:pt modelId="{77158689-5B8A-4EAC-8F1F-E76E2DA5AD3C}" type="sibTrans" cxnId="{2267EA87-E7BF-43F5-9330-2E4B2906D488}">
      <dgm:prSet/>
      <dgm:spPr/>
      <dgm:t>
        <a:bodyPr/>
        <a:lstStyle/>
        <a:p>
          <a:endParaRPr lang="en-US"/>
        </a:p>
      </dgm:t>
    </dgm:pt>
    <dgm:pt modelId="{C72D7146-10A7-4663-809E-61898F937584}">
      <dgm:prSet phldrT="[Text]" custT="1"/>
      <dgm:spPr/>
      <dgm:t>
        <a:bodyPr/>
        <a:lstStyle/>
        <a:p>
          <a:r>
            <a:rPr lang="en-US" sz="1800" b="1"/>
            <a:t>Timestamp</a:t>
          </a:r>
          <a:endParaRPr lang="en-US" sz="1800" dirty="0"/>
        </a:p>
      </dgm:t>
    </dgm:pt>
    <dgm:pt modelId="{41E72601-B945-450B-93CD-B6FB3736B494}" type="parTrans" cxnId="{2D9FCD56-3C4D-4E5C-AD8A-AB0C32AB9733}">
      <dgm:prSet/>
      <dgm:spPr/>
      <dgm:t>
        <a:bodyPr/>
        <a:lstStyle/>
        <a:p>
          <a:endParaRPr lang="en-US"/>
        </a:p>
      </dgm:t>
    </dgm:pt>
    <dgm:pt modelId="{B220AD84-9CF6-44C0-82FE-25691767286C}" type="sibTrans" cxnId="{2D9FCD56-3C4D-4E5C-AD8A-AB0C32AB9733}">
      <dgm:prSet/>
      <dgm:spPr/>
      <dgm:t>
        <a:bodyPr/>
        <a:lstStyle/>
        <a:p>
          <a:endParaRPr lang="en-US"/>
        </a:p>
      </dgm:t>
    </dgm:pt>
    <dgm:pt modelId="{645EDF84-037D-4880-AAC8-CB2C31669D94}">
      <dgm:prSet phldrT="[Text]" custT="1"/>
      <dgm:spPr/>
      <dgm:t>
        <a:bodyPr/>
        <a:lstStyle/>
        <a:p>
          <a:r>
            <a:rPr lang="en-US" sz="1800" b="1"/>
            <a:t>watch_ratio</a:t>
          </a:r>
          <a:endParaRPr lang="en-US" sz="1800" dirty="0"/>
        </a:p>
      </dgm:t>
    </dgm:pt>
    <dgm:pt modelId="{D1F00C11-3689-447B-B324-F72A5FC34495}" type="parTrans" cxnId="{02420FD3-E3D4-43EC-8FCA-2AB4C54AA217}">
      <dgm:prSet/>
      <dgm:spPr/>
      <dgm:t>
        <a:bodyPr/>
        <a:lstStyle/>
        <a:p>
          <a:endParaRPr lang="en-US"/>
        </a:p>
      </dgm:t>
    </dgm:pt>
    <dgm:pt modelId="{1FAE5C7F-9067-4D91-B182-F74FFD53CC2F}" type="sibTrans" cxnId="{02420FD3-E3D4-43EC-8FCA-2AB4C54AA217}">
      <dgm:prSet/>
      <dgm:spPr/>
      <dgm:t>
        <a:bodyPr/>
        <a:lstStyle/>
        <a:p>
          <a:endParaRPr lang="en-US"/>
        </a:p>
      </dgm:t>
    </dgm:pt>
    <dgm:pt modelId="{47218879-5C99-4BD3-8955-7FC47546EB5B}">
      <dgm:prSet phldrT="[Text]" custT="1"/>
      <dgm:spPr/>
      <dgm:t>
        <a:bodyPr/>
        <a:lstStyle/>
        <a:p>
          <a:r>
            <a:rPr lang="en-US" sz="1800" b="1" noProof="1"/>
            <a:t>play_duration</a:t>
          </a:r>
          <a:endParaRPr lang="en-US" sz="1800" dirty="0"/>
        </a:p>
      </dgm:t>
    </dgm:pt>
    <dgm:pt modelId="{239CDE25-AC34-490E-8537-CD734B6654D4}" type="parTrans" cxnId="{37BF2F22-B3D6-4F3F-B2F6-E2DB10E0C93A}">
      <dgm:prSet/>
      <dgm:spPr/>
      <dgm:t>
        <a:bodyPr/>
        <a:lstStyle/>
        <a:p>
          <a:endParaRPr lang="en-US"/>
        </a:p>
      </dgm:t>
    </dgm:pt>
    <dgm:pt modelId="{1D8F3533-EAAF-49AF-B1FB-C3AC709254E5}" type="sibTrans" cxnId="{37BF2F22-B3D6-4F3F-B2F6-E2DB10E0C93A}">
      <dgm:prSet/>
      <dgm:spPr/>
      <dgm:t>
        <a:bodyPr/>
        <a:lstStyle/>
        <a:p>
          <a:endParaRPr lang="en-US"/>
        </a:p>
      </dgm:t>
    </dgm:pt>
    <dgm:pt modelId="{B3E6E067-6E13-4573-820E-D2227A802D80}">
      <dgm:prSet phldrT="[Text]" custT="1"/>
      <dgm:spPr/>
      <dgm:t>
        <a:bodyPr/>
        <a:lstStyle/>
        <a:p>
          <a:r>
            <a:rPr lang="en-US" sz="1800" b="1"/>
            <a:t>Time</a:t>
          </a:r>
          <a:endParaRPr lang="en-US" sz="1800" dirty="0"/>
        </a:p>
      </dgm:t>
    </dgm:pt>
    <dgm:pt modelId="{583F1170-C54D-46B0-A804-0D2A7787FF42}" type="parTrans" cxnId="{12F847B1-3440-499A-98C1-10331184F235}">
      <dgm:prSet/>
      <dgm:spPr/>
      <dgm:t>
        <a:bodyPr/>
        <a:lstStyle/>
        <a:p>
          <a:endParaRPr lang="en-US"/>
        </a:p>
      </dgm:t>
    </dgm:pt>
    <dgm:pt modelId="{D4B71087-83BC-4636-9A09-F06D0E131CBF}" type="sibTrans" cxnId="{12F847B1-3440-499A-98C1-10331184F235}">
      <dgm:prSet/>
      <dgm:spPr/>
      <dgm:t>
        <a:bodyPr/>
        <a:lstStyle/>
        <a:p>
          <a:endParaRPr lang="en-US"/>
        </a:p>
      </dgm:t>
    </dgm:pt>
    <dgm:pt modelId="{21209B5C-84B6-49E9-98A6-B44B5E1BDF11}">
      <dgm:prSet phldrT="[Text]" custT="1"/>
      <dgm:spPr/>
      <dgm:t>
        <a:bodyPr/>
        <a:lstStyle/>
        <a:p>
          <a:r>
            <a:rPr lang="en-US" sz="2800" b="1" dirty="0"/>
            <a:t>date</a:t>
          </a:r>
          <a:endParaRPr lang="en-US" sz="2800" dirty="0"/>
        </a:p>
      </dgm:t>
    </dgm:pt>
    <dgm:pt modelId="{FC0CB614-A163-402B-B984-48810FCC4BDE}" type="parTrans" cxnId="{AE2D4557-FFDC-4BF7-8C24-816B7B4FEE43}">
      <dgm:prSet/>
      <dgm:spPr/>
      <dgm:t>
        <a:bodyPr/>
        <a:lstStyle/>
        <a:p>
          <a:endParaRPr lang="en-US"/>
        </a:p>
      </dgm:t>
    </dgm:pt>
    <dgm:pt modelId="{F599A6DC-3AE6-4837-9730-762B8C612BCC}" type="sibTrans" cxnId="{AE2D4557-FFDC-4BF7-8C24-816B7B4FEE43}">
      <dgm:prSet/>
      <dgm:spPr/>
      <dgm:t>
        <a:bodyPr/>
        <a:lstStyle/>
        <a:p>
          <a:endParaRPr lang="en-US"/>
        </a:p>
      </dgm:t>
    </dgm:pt>
    <dgm:pt modelId="{C6E80160-87DA-453C-9E29-215EA82C1A6E}" type="pres">
      <dgm:prSet presAssocID="{ABF38D94-7D05-457B-8A83-C421B7C4088F}" presName="composite" presStyleCnt="0">
        <dgm:presLayoutVars>
          <dgm:chMax val="1"/>
          <dgm:dir/>
          <dgm:resizeHandles val="exact"/>
        </dgm:presLayoutVars>
      </dgm:prSet>
      <dgm:spPr/>
    </dgm:pt>
    <dgm:pt modelId="{20C79E58-4A8D-4993-894C-BE19D0DEB214}" type="pres">
      <dgm:prSet presAssocID="{ABF38D94-7D05-457B-8A83-C421B7C4088F}" presName="radial" presStyleCnt="0">
        <dgm:presLayoutVars>
          <dgm:animLvl val="ctr"/>
        </dgm:presLayoutVars>
      </dgm:prSet>
      <dgm:spPr/>
    </dgm:pt>
    <dgm:pt modelId="{E530520F-3EA2-4420-B29A-0B10AA9D5222}" type="pres">
      <dgm:prSet presAssocID="{12EC3732-3B26-4D1D-BA4B-22BFE2C518A7}" presName="centerShape" presStyleLbl="vennNode1" presStyleIdx="0" presStyleCnt="8"/>
      <dgm:spPr/>
    </dgm:pt>
    <dgm:pt modelId="{8DFB48A0-9FCF-4B1D-A2C5-15B820639364}" type="pres">
      <dgm:prSet presAssocID="{40668566-8530-478B-82F5-C81CBCBED75C}" presName="node" presStyleLbl="vennNode1" presStyleIdx="1" presStyleCnt="8" custScaleX="116597" custScaleY="111889">
        <dgm:presLayoutVars>
          <dgm:bulletEnabled val="1"/>
        </dgm:presLayoutVars>
      </dgm:prSet>
      <dgm:spPr/>
    </dgm:pt>
    <dgm:pt modelId="{F1B84ABF-B1B6-46CD-BC0F-BDEA7491D1D9}" type="pres">
      <dgm:prSet presAssocID="{A6FE10CA-1DF5-4429-AF06-1848799ABF5D}" presName="node" presStyleLbl="vennNode1" presStyleIdx="2" presStyleCnt="8" custScaleX="117800" custScaleY="112631">
        <dgm:presLayoutVars>
          <dgm:bulletEnabled val="1"/>
        </dgm:presLayoutVars>
      </dgm:prSet>
      <dgm:spPr/>
    </dgm:pt>
    <dgm:pt modelId="{7A1C6BE2-69DB-415A-A1E3-7EF964A81466}" type="pres">
      <dgm:prSet presAssocID="{47218879-5C99-4BD3-8955-7FC47546EB5B}" presName="node" presStyleLbl="vennNode1" presStyleIdx="3" presStyleCnt="8" custScaleX="129242" custScaleY="115013">
        <dgm:presLayoutVars>
          <dgm:bulletEnabled val="1"/>
        </dgm:presLayoutVars>
      </dgm:prSet>
      <dgm:spPr/>
    </dgm:pt>
    <dgm:pt modelId="{4628735A-5893-4859-AB3E-6A8D6B05777B}" type="pres">
      <dgm:prSet presAssocID="{B3E6E067-6E13-4573-820E-D2227A802D80}" presName="node" presStyleLbl="vennNode1" presStyleIdx="4" presStyleCnt="8" custScaleX="121915" custScaleY="114127">
        <dgm:presLayoutVars>
          <dgm:bulletEnabled val="1"/>
        </dgm:presLayoutVars>
      </dgm:prSet>
      <dgm:spPr/>
    </dgm:pt>
    <dgm:pt modelId="{718245FF-69DB-4D08-8CA4-65F638EEA199}" type="pres">
      <dgm:prSet presAssocID="{21209B5C-84B6-49E9-98A6-B44B5E1BDF11}" presName="node" presStyleLbl="vennNode1" presStyleIdx="5" presStyleCnt="8" custScaleX="114689" custScaleY="114745">
        <dgm:presLayoutVars>
          <dgm:bulletEnabled val="1"/>
        </dgm:presLayoutVars>
      </dgm:prSet>
      <dgm:spPr/>
    </dgm:pt>
    <dgm:pt modelId="{3779ADC4-1A50-475B-8421-F84C77B51D0B}" type="pres">
      <dgm:prSet presAssocID="{C72D7146-10A7-4663-809E-61898F937584}" presName="node" presStyleLbl="vennNode1" presStyleIdx="6" presStyleCnt="8" custScaleX="125875" custScaleY="117839">
        <dgm:presLayoutVars>
          <dgm:bulletEnabled val="1"/>
        </dgm:presLayoutVars>
      </dgm:prSet>
      <dgm:spPr/>
    </dgm:pt>
    <dgm:pt modelId="{DAD3AFFB-D2EC-444A-AFA9-669E47BA279F}" type="pres">
      <dgm:prSet presAssocID="{645EDF84-037D-4880-AAC8-CB2C31669D94}" presName="node" presStyleLbl="vennNode1" presStyleIdx="7" presStyleCnt="8" custScaleX="117236" custScaleY="116452">
        <dgm:presLayoutVars>
          <dgm:bulletEnabled val="1"/>
        </dgm:presLayoutVars>
      </dgm:prSet>
      <dgm:spPr/>
    </dgm:pt>
  </dgm:ptLst>
  <dgm:cxnLst>
    <dgm:cxn modelId="{D8E10207-0641-41B5-A32B-98F477887099}" type="presOf" srcId="{21209B5C-84B6-49E9-98A6-B44B5E1BDF11}" destId="{718245FF-69DB-4D08-8CA4-65F638EEA199}" srcOrd="0" destOrd="0" presId="urn:microsoft.com/office/officeart/2005/8/layout/radial3"/>
    <dgm:cxn modelId="{A82C330B-CE8E-4712-880D-22583D5AE037}" type="presOf" srcId="{A6FE10CA-1DF5-4429-AF06-1848799ABF5D}" destId="{F1B84ABF-B1B6-46CD-BC0F-BDEA7491D1D9}" srcOrd="0" destOrd="0" presId="urn:microsoft.com/office/officeart/2005/8/layout/radial3"/>
    <dgm:cxn modelId="{37BF2F22-B3D6-4F3F-B2F6-E2DB10E0C93A}" srcId="{12EC3732-3B26-4D1D-BA4B-22BFE2C518A7}" destId="{47218879-5C99-4BD3-8955-7FC47546EB5B}" srcOrd="2" destOrd="0" parTransId="{239CDE25-AC34-490E-8537-CD734B6654D4}" sibTransId="{1D8F3533-EAAF-49AF-B1FB-C3AC709254E5}"/>
    <dgm:cxn modelId="{4A401C30-5F28-452D-99C2-C5D227DCCEA2}" type="presOf" srcId="{ABF38D94-7D05-457B-8A83-C421B7C4088F}" destId="{C6E80160-87DA-453C-9E29-215EA82C1A6E}" srcOrd="0" destOrd="0" presId="urn:microsoft.com/office/officeart/2005/8/layout/radial3"/>
    <dgm:cxn modelId="{113A6D6E-AF08-446C-A89E-D424C021E35F}" type="presOf" srcId="{645EDF84-037D-4880-AAC8-CB2C31669D94}" destId="{DAD3AFFB-D2EC-444A-AFA9-669E47BA279F}" srcOrd="0" destOrd="0" presId="urn:microsoft.com/office/officeart/2005/8/layout/radial3"/>
    <dgm:cxn modelId="{3E279A6E-7E8D-44AD-8FFA-0E635B14365D}" type="presOf" srcId="{B3E6E067-6E13-4573-820E-D2227A802D80}" destId="{4628735A-5893-4859-AB3E-6A8D6B05777B}" srcOrd="0" destOrd="0" presId="urn:microsoft.com/office/officeart/2005/8/layout/radial3"/>
    <dgm:cxn modelId="{062CDB74-BD79-4192-A689-9B5D03ED5606}" type="presOf" srcId="{47218879-5C99-4BD3-8955-7FC47546EB5B}" destId="{7A1C6BE2-69DB-415A-A1E3-7EF964A81466}" srcOrd="0" destOrd="0" presId="urn:microsoft.com/office/officeart/2005/8/layout/radial3"/>
    <dgm:cxn modelId="{2D9FCD56-3C4D-4E5C-AD8A-AB0C32AB9733}" srcId="{12EC3732-3B26-4D1D-BA4B-22BFE2C518A7}" destId="{C72D7146-10A7-4663-809E-61898F937584}" srcOrd="5" destOrd="0" parTransId="{41E72601-B945-450B-93CD-B6FB3736B494}" sibTransId="{B220AD84-9CF6-44C0-82FE-25691767286C}"/>
    <dgm:cxn modelId="{AE2D4557-FFDC-4BF7-8C24-816B7B4FEE43}" srcId="{12EC3732-3B26-4D1D-BA4B-22BFE2C518A7}" destId="{21209B5C-84B6-49E9-98A6-B44B5E1BDF11}" srcOrd="4" destOrd="0" parTransId="{FC0CB614-A163-402B-B984-48810FCC4BDE}" sibTransId="{F599A6DC-3AE6-4837-9730-762B8C612BCC}"/>
    <dgm:cxn modelId="{2267EA87-E7BF-43F5-9330-2E4B2906D488}" srcId="{12EC3732-3B26-4D1D-BA4B-22BFE2C518A7}" destId="{A6FE10CA-1DF5-4429-AF06-1848799ABF5D}" srcOrd="1" destOrd="0" parTransId="{75B64B94-19BE-439D-89F0-EA1113820825}" sibTransId="{77158689-5B8A-4EAC-8F1F-E76E2DA5AD3C}"/>
    <dgm:cxn modelId="{707F11A5-2827-4742-A428-515CF02B8DAF}" srcId="{ABF38D94-7D05-457B-8A83-C421B7C4088F}" destId="{12EC3732-3B26-4D1D-BA4B-22BFE2C518A7}" srcOrd="0" destOrd="0" parTransId="{0D1E0FE5-0876-4822-9602-F9E2F7DF14F4}" sibTransId="{7FAA56CB-DA48-4D75-9A72-050BBDD100D5}"/>
    <dgm:cxn modelId="{12F847B1-3440-499A-98C1-10331184F235}" srcId="{12EC3732-3B26-4D1D-BA4B-22BFE2C518A7}" destId="{B3E6E067-6E13-4573-820E-D2227A802D80}" srcOrd="3" destOrd="0" parTransId="{583F1170-C54D-46B0-A804-0D2A7787FF42}" sibTransId="{D4B71087-83BC-4636-9A09-F06D0E131CBF}"/>
    <dgm:cxn modelId="{C80039C3-58B0-4790-B29D-6F69FC924C53}" type="presOf" srcId="{C72D7146-10A7-4663-809E-61898F937584}" destId="{3779ADC4-1A50-475B-8421-F84C77B51D0B}" srcOrd="0" destOrd="0" presId="urn:microsoft.com/office/officeart/2005/8/layout/radial3"/>
    <dgm:cxn modelId="{C7B515CD-DE89-471F-9C1E-CABBE636F8FC}" type="presOf" srcId="{40668566-8530-478B-82F5-C81CBCBED75C}" destId="{8DFB48A0-9FCF-4B1D-A2C5-15B820639364}" srcOrd="0" destOrd="0" presId="urn:microsoft.com/office/officeart/2005/8/layout/radial3"/>
    <dgm:cxn modelId="{02420FD3-E3D4-43EC-8FCA-2AB4C54AA217}" srcId="{12EC3732-3B26-4D1D-BA4B-22BFE2C518A7}" destId="{645EDF84-037D-4880-AAC8-CB2C31669D94}" srcOrd="6" destOrd="0" parTransId="{D1F00C11-3689-447B-B324-F72A5FC34495}" sibTransId="{1FAE5C7F-9067-4D91-B182-F74FFD53CC2F}"/>
    <dgm:cxn modelId="{17399CD5-2EE6-4595-B2E3-A552911A1421}" srcId="{12EC3732-3B26-4D1D-BA4B-22BFE2C518A7}" destId="{40668566-8530-478B-82F5-C81CBCBED75C}" srcOrd="0" destOrd="0" parTransId="{E5883BF4-49DB-4C46-8CA4-46388D284717}" sibTransId="{D5DADADA-0CB2-4CEA-97C1-9CD3CE106DC6}"/>
    <dgm:cxn modelId="{2AB1BBD8-1F8C-4E75-9E48-D0F75885133A}" type="presOf" srcId="{12EC3732-3B26-4D1D-BA4B-22BFE2C518A7}" destId="{E530520F-3EA2-4420-B29A-0B10AA9D5222}" srcOrd="0" destOrd="0" presId="urn:microsoft.com/office/officeart/2005/8/layout/radial3"/>
    <dgm:cxn modelId="{1F72EC50-DA76-4652-9194-03D4B1061CCA}" type="presParOf" srcId="{C6E80160-87DA-453C-9E29-215EA82C1A6E}" destId="{20C79E58-4A8D-4993-894C-BE19D0DEB214}" srcOrd="0" destOrd="0" presId="urn:microsoft.com/office/officeart/2005/8/layout/radial3"/>
    <dgm:cxn modelId="{42857EFB-E04C-46CA-BBE1-4B21FA4BC391}" type="presParOf" srcId="{20C79E58-4A8D-4993-894C-BE19D0DEB214}" destId="{E530520F-3EA2-4420-B29A-0B10AA9D5222}" srcOrd="0" destOrd="0" presId="urn:microsoft.com/office/officeart/2005/8/layout/radial3"/>
    <dgm:cxn modelId="{A5FC1822-78AC-4CBD-84C6-AFEA555114B8}" type="presParOf" srcId="{20C79E58-4A8D-4993-894C-BE19D0DEB214}" destId="{8DFB48A0-9FCF-4B1D-A2C5-15B820639364}" srcOrd="1" destOrd="0" presId="urn:microsoft.com/office/officeart/2005/8/layout/radial3"/>
    <dgm:cxn modelId="{BF7C47C8-2BAB-4B16-A765-04770AD3A049}" type="presParOf" srcId="{20C79E58-4A8D-4993-894C-BE19D0DEB214}" destId="{F1B84ABF-B1B6-46CD-BC0F-BDEA7491D1D9}" srcOrd="2" destOrd="0" presId="urn:microsoft.com/office/officeart/2005/8/layout/radial3"/>
    <dgm:cxn modelId="{27DE52BB-DE6A-4856-A647-21B937A78CC6}" type="presParOf" srcId="{20C79E58-4A8D-4993-894C-BE19D0DEB214}" destId="{7A1C6BE2-69DB-415A-A1E3-7EF964A81466}" srcOrd="3" destOrd="0" presId="urn:microsoft.com/office/officeart/2005/8/layout/radial3"/>
    <dgm:cxn modelId="{3259E38F-3893-400C-9B35-8A194F8759DC}" type="presParOf" srcId="{20C79E58-4A8D-4993-894C-BE19D0DEB214}" destId="{4628735A-5893-4859-AB3E-6A8D6B05777B}" srcOrd="4" destOrd="0" presId="urn:microsoft.com/office/officeart/2005/8/layout/radial3"/>
    <dgm:cxn modelId="{AF789C6C-2244-4C70-9D1F-EC241A601C57}" type="presParOf" srcId="{20C79E58-4A8D-4993-894C-BE19D0DEB214}" destId="{718245FF-69DB-4D08-8CA4-65F638EEA199}" srcOrd="5" destOrd="0" presId="urn:microsoft.com/office/officeart/2005/8/layout/radial3"/>
    <dgm:cxn modelId="{59681151-4084-4B7E-B4AA-E9DB2D9F160F}" type="presParOf" srcId="{20C79E58-4A8D-4993-894C-BE19D0DEB214}" destId="{3779ADC4-1A50-475B-8421-F84C77B51D0B}" srcOrd="6" destOrd="0" presId="urn:microsoft.com/office/officeart/2005/8/layout/radial3"/>
    <dgm:cxn modelId="{83031762-8913-4CA0-A2D5-69DC208A663A}" type="presParOf" srcId="{20C79E58-4A8D-4993-894C-BE19D0DEB214}" destId="{DAD3AFFB-D2EC-444A-AFA9-669E47BA279F}" srcOrd="7" destOrd="0" presId="urn:microsoft.com/office/officeart/2005/8/layout/radial3"/>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F38D94-7D05-457B-8A83-C421B7C4088F}" type="doc">
      <dgm:prSet loTypeId="urn:microsoft.com/office/officeart/2005/8/layout/radial3" loCatId="cycle" qsTypeId="urn:microsoft.com/office/officeart/2005/8/quickstyle/3d4" qsCatId="3D" csTypeId="urn:microsoft.com/office/officeart/2005/8/colors/colorful1" csCatId="colorful" phldr="1"/>
      <dgm:spPr/>
      <dgm:t>
        <a:bodyPr/>
        <a:lstStyle/>
        <a:p>
          <a:endParaRPr lang="en-US"/>
        </a:p>
      </dgm:t>
    </dgm:pt>
    <dgm:pt modelId="{12EC3732-3B26-4D1D-BA4B-22BFE2C518A7}">
      <dgm:prSet phldrT="[Text]"/>
      <dgm:spPr/>
      <dgm:t>
        <a:bodyPr/>
        <a:lstStyle/>
        <a:p>
          <a:r>
            <a:rPr lang="en-US" dirty="0"/>
            <a:t>SMALL_MATRIX</a:t>
          </a:r>
        </a:p>
      </dgm:t>
    </dgm:pt>
    <dgm:pt modelId="{0D1E0FE5-0876-4822-9602-F9E2F7DF14F4}" type="parTrans" cxnId="{707F11A5-2827-4742-A428-515CF02B8DAF}">
      <dgm:prSet/>
      <dgm:spPr/>
      <dgm:t>
        <a:bodyPr/>
        <a:lstStyle/>
        <a:p>
          <a:endParaRPr lang="en-US"/>
        </a:p>
      </dgm:t>
    </dgm:pt>
    <dgm:pt modelId="{7FAA56CB-DA48-4D75-9A72-050BBDD100D5}" type="sibTrans" cxnId="{707F11A5-2827-4742-A428-515CF02B8DAF}">
      <dgm:prSet/>
      <dgm:spPr/>
      <dgm:t>
        <a:bodyPr/>
        <a:lstStyle/>
        <a:p>
          <a:endParaRPr lang="en-US"/>
        </a:p>
      </dgm:t>
    </dgm:pt>
    <dgm:pt modelId="{40668566-8530-478B-82F5-C81CBCBED75C}">
      <dgm:prSet phldrT="[Text]" custT="1"/>
      <dgm:spPr/>
      <dgm:t>
        <a:bodyPr/>
        <a:lstStyle/>
        <a:p>
          <a:r>
            <a:rPr lang="en-US" sz="1800" b="1"/>
            <a:t>user_id</a:t>
          </a:r>
          <a:endParaRPr lang="en-US" sz="1800" dirty="0"/>
        </a:p>
      </dgm:t>
    </dgm:pt>
    <dgm:pt modelId="{E5883BF4-49DB-4C46-8CA4-46388D284717}" type="parTrans" cxnId="{17399CD5-2EE6-4595-B2E3-A552911A1421}">
      <dgm:prSet/>
      <dgm:spPr/>
      <dgm:t>
        <a:bodyPr/>
        <a:lstStyle/>
        <a:p>
          <a:endParaRPr lang="en-US"/>
        </a:p>
      </dgm:t>
    </dgm:pt>
    <dgm:pt modelId="{D5DADADA-0CB2-4CEA-97C1-9CD3CE106DC6}" type="sibTrans" cxnId="{17399CD5-2EE6-4595-B2E3-A552911A1421}">
      <dgm:prSet/>
      <dgm:spPr/>
      <dgm:t>
        <a:bodyPr/>
        <a:lstStyle/>
        <a:p>
          <a:endParaRPr lang="en-US"/>
        </a:p>
      </dgm:t>
    </dgm:pt>
    <dgm:pt modelId="{A6FE10CA-1DF5-4429-AF06-1848799ABF5D}">
      <dgm:prSet phldrT="[Text]" custT="1"/>
      <dgm:spPr/>
      <dgm:t>
        <a:bodyPr/>
        <a:lstStyle/>
        <a:p>
          <a:r>
            <a:rPr lang="en-US" sz="1800" b="1" noProof="1"/>
            <a:t>video_id</a:t>
          </a:r>
          <a:endParaRPr lang="en-US" sz="1800" dirty="0"/>
        </a:p>
      </dgm:t>
    </dgm:pt>
    <dgm:pt modelId="{75B64B94-19BE-439D-89F0-EA1113820825}" type="parTrans" cxnId="{2267EA87-E7BF-43F5-9330-2E4B2906D488}">
      <dgm:prSet/>
      <dgm:spPr/>
      <dgm:t>
        <a:bodyPr/>
        <a:lstStyle/>
        <a:p>
          <a:endParaRPr lang="en-US"/>
        </a:p>
      </dgm:t>
    </dgm:pt>
    <dgm:pt modelId="{77158689-5B8A-4EAC-8F1F-E76E2DA5AD3C}" type="sibTrans" cxnId="{2267EA87-E7BF-43F5-9330-2E4B2906D488}">
      <dgm:prSet/>
      <dgm:spPr/>
      <dgm:t>
        <a:bodyPr/>
        <a:lstStyle/>
        <a:p>
          <a:endParaRPr lang="en-US"/>
        </a:p>
      </dgm:t>
    </dgm:pt>
    <dgm:pt modelId="{C72D7146-10A7-4663-809E-61898F937584}">
      <dgm:prSet phldrT="[Text]" custT="1"/>
      <dgm:spPr/>
      <dgm:t>
        <a:bodyPr/>
        <a:lstStyle/>
        <a:p>
          <a:r>
            <a:rPr lang="en-US" sz="1800" b="1"/>
            <a:t>Timestamp</a:t>
          </a:r>
          <a:endParaRPr lang="en-US" sz="1800" dirty="0"/>
        </a:p>
      </dgm:t>
    </dgm:pt>
    <dgm:pt modelId="{41E72601-B945-450B-93CD-B6FB3736B494}" type="parTrans" cxnId="{2D9FCD56-3C4D-4E5C-AD8A-AB0C32AB9733}">
      <dgm:prSet/>
      <dgm:spPr/>
      <dgm:t>
        <a:bodyPr/>
        <a:lstStyle/>
        <a:p>
          <a:endParaRPr lang="en-US"/>
        </a:p>
      </dgm:t>
    </dgm:pt>
    <dgm:pt modelId="{B220AD84-9CF6-44C0-82FE-25691767286C}" type="sibTrans" cxnId="{2D9FCD56-3C4D-4E5C-AD8A-AB0C32AB9733}">
      <dgm:prSet/>
      <dgm:spPr/>
      <dgm:t>
        <a:bodyPr/>
        <a:lstStyle/>
        <a:p>
          <a:endParaRPr lang="en-US"/>
        </a:p>
      </dgm:t>
    </dgm:pt>
    <dgm:pt modelId="{645EDF84-037D-4880-AAC8-CB2C31669D94}">
      <dgm:prSet phldrT="[Text]" custT="1"/>
      <dgm:spPr/>
      <dgm:t>
        <a:bodyPr/>
        <a:lstStyle/>
        <a:p>
          <a:r>
            <a:rPr lang="en-US" sz="1800" b="1"/>
            <a:t>watch_ratio</a:t>
          </a:r>
          <a:endParaRPr lang="en-US" sz="1800" dirty="0"/>
        </a:p>
      </dgm:t>
    </dgm:pt>
    <dgm:pt modelId="{D1F00C11-3689-447B-B324-F72A5FC34495}" type="parTrans" cxnId="{02420FD3-E3D4-43EC-8FCA-2AB4C54AA217}">
      <dgm:prSet/>
      <dgm:spPr/>
      <dgm:t>
        <a:bodyPr/>
        <a:lstStyle/>
        <a:p>
          <a:endParaRPr lang="en-US"/>
        </a:p>
      </dgm:t>
    </dgm:pt>
    <dgm:pt modelId="{1FAE5C7F-9067-4D91-B182-F74FFD53CC2F}" type="sibTrans" cxnId="{02420FD3-E3D4-43EC-8FCA-2AB4C54AA217}">
      <dgm:prSet/>
      <dgm:spPr/>
      <dgm:t>
        <a:bodyPr/>
        <a:lstStyle/>
        <a:p>
          <a:endParaRPr lang="en-US"/>
        </a:p>
      </dgm:t>
    </dgm:pt>
    <dgm:pt modelId="{47218879-5C99-4BD3-8955-7FC47546EB5B}">
      <dgm:prSet phldrT="[Text]" custT="1"/>
      <dgm:spPr/>
      <dgm:t>
        <a:bodyPr/>
        <a:lstStyle/>
        <a:p>
          <a:r>
            <a:rPr lang="en-US" sz="1800" b="1" noProof="1"/>
            <a:t>play_duration</a:t>
          </a:r>
          <a:endParaRPr lang="en-US" sz="1800" dirty="0"/>
        </a:p>
      </dgm:t>
    </dgm:pt>
    <dgm:pt modelId="{239CDE25-AC34-490E-8537-CD734B6654D4}" type="parTrans" cxnId="{37BF2F22-B3D6-4F3F-B2F6-E2DB10E0C93A}">
      <dgm:prSet/>
      <dgm:spPr/>
      <dgm:t>
        <a:bodyPr/>
        <a:lstStyle/>
        <a:p>
          <a:endParaRPr lang="en-US"/>
        </a:p>
      </dgm:t>
    </dgm:pt>
    <dgm:pt modelId="{1D8F3533-EAAF-49AF-B1FB-C3AC709254E5}" type="sibTrans" cxnId="{37BF2F22-B3D6-4F3F-B2F6-E2DB10E0C93A}">
      <dgm:prSet/>
      <dgm:spPr/>
      <dgm:t>
        <a:bodyPr/>
        <a:lstStyle/>
        <a:p>
          <a:endParaRPr lang="en-US"/>
        </a:p>
      </dgm:t>
    </dgm:pt>
    <dgm:pt modelId="{B3E6E067-6E13-4573-820E-D2227A802D80}">
      <dgm:prSet phldrT="[Text]" custT="1"/>
      <dgm:spPr/>
      <dgm:t>
        <a:bodyPr/>
        <a:lstStyle/>
        <a:p>
          <a:r>
            <a:rPr lang="en-US" sz="1800" b="1"/>
            <a:t>Time</a:t>
          </a:r>
          <a:endParaRPr lang="en-US" sz="1800" dirty="0"/>
        </a:p>
      </dgm:t>
    </dgm:pt>
    <dgm:pt modelId="{583F1170-C54D-46B0-A804-0D2A7787FF42}" type="parTrans" cxnId="{12F847B1-3440-499A-98C1-10331184F235}">
      <dgm:prSet/>
      <dgm:spPr/>
      <dgm:t>
        <a:bodyPr/>
        <a:lstStyle/>
        <a:p>
          <a:endParaRPr lang="en-US"/>
        </a:p>
      </dgm:t>
    </dgm:pt>
    <dgm:pt modelId="{D4B71087-83BC-4636-9A09-F06D0E131CBF}" type="sibTrans" cxnId="{12F847B1-3440-499A-98C1-10331184F235}">
      <dgm:prSet/>
      <dgm:spPr/>
      <dgm:t>
        <a:bodyPr/>
        <a:lstStyle/>
        <a:p>
          <a:endParaRPr lang="en-US"/>
        </a:p>
      </dgm:t>
    </dgm:pt>
    <dgm:pt modelId="{21209B5C-84B6-49E9-98A6-B44B5E1BDF11}">
      <dgm:prSet phldrT="[Text]" custT="1"/>
      <dgm:spPr/>
      <dgm:t>
        <a:bodyPr/>
        <a:lstStyle/>
        <a:p>
          <a:r>
            <a:rPr lang="en-US" sz="2800" b="1" dirty="0"/>
            <a:t>date</a:t>
          </a:r>
          <a:endParaRPr lang="en-US" sz="2800" dirty="0"/>
        </a:p>
      </dgm:t>
    </dgm:pt>
    <dgm:pt modelId="{FC0CB614-A163-402B-B984-48810FCC4BDE}" type="parTrans" cxnId="{AE2D4557-FFDC-4BF7-8C24-816B7B4FEE43}">
      <dgm:prSet/>
      <dgm:spPr/>
      <dgm:t>
        <a:bodyPr/>
        <a:lstStyle/>
        <a:p>
          <a:endParaRPr lang="en-US"/>
        </a:p>
      </dgm:t>
    </dgm:pt>
    <dgm:pt modelId="{F599A6DC-3AE6-4837-9730-762B8C612BCC}" type="sibTrans" cxnId="{AE2D4557-FFDC-4BF7-8C24-816B7B4FEE43}">
      <dgm:prSet/>
      <dgm:spPr/>
      <dgm:t>
        <a:bodyPr/>
        <a:lstStyle/>
        <a:p>
          <a:endParaRPr lang="en-US"/>
        </a:p>
      </dgm:t>
    </dgm:pt>
    <dgm:pt modelId="{C6E80160-87DA-453C-9E29-215EA82C1A6E}" type="pres">
      <dgm:prSet presAssocID="{ABF38D94-7D05-457B-8A83-C421B7C4088F}" presName="composite" presStyleCnt="0">
        <dgm:presLayoutVars>
          <dgm:chMax val="1"/>
          <dgm:dir/>
          <dgm:resizeHandles val="exact"/>
        </dgm:presLayoutVars>
      </dgm:prSet>
      <dgm:spPr/>
    </dgm:pt>
    <dgm:pt modelId="{20C79E58-4A8D-4993-894C-BE19D0DEB214}" type="pres">
      <dgm:prSet presAssocID="{ABF38D94-7D05-457B-8A83-C421B7C4088F}" presName="radial" presStyleCnt="0">
        <dgm:presLayoutVars>
          <dgm:animLvl val="ctr"/>
        </dgm:presLayoutVars>
      </dgm:prSet>
      <dgm:spPr/>
    </dgm:pt>
    <dgm:pt modelId="{E530520F-3EA2-4420-B29A-0B10AA9D5222}" type="pres">
      <dgm:prSet presAssocID="{12EC3732-3B26-4D1D-BA4B-22BFE2C518A7}" presName="centerShape" presStyleLbl="vennNode1" presStyleIdx="0" presStyleCnt="8"/>
      <dgm:spPr/>
    </dgm:pt>
    <dgm:pt modelId="{8DFB48A0-9FCF-4B1D-A2C5-15B820639364}" type="pres">
      <dgm:prSet presAssocID="{40668566-8530-478B-82F5-C81CBCBED75C}" presName="node" presStyleLbl="vennNode1" presStyleIdx="1" presStyleCnt="8" custScaleX="116597" custScaleY="111889">
        <dgm:presLayoutVars>
          <dgm:bulletEnabled val="1"/>
        </dgm:presLayoutVars>
      </dgm:prSet>
      <dgm:spPr/>
    </dgm:pt>
    <dgm:pt modelId="{F1B84ABF-B1B6-46CD-BC0F-BDEA7491D1D9}" type="pres">
      <dgm:prSet presAssocID="{A6FE10CA-1DF5-4429-AF06-1848799ABF5D}" presName="node" presStyleLbl="vennNode1" presStyleIdx="2" presStyleCnt="8" custScaleX="117800" custScaleY="112631">
        <dgm:presLayoutVars>
          <dgm:bulletEnabled val="1"/>
        </dgm:presLayoutVars>
      </dgm:prSet>
      <dgm:spPr/>
    </dgm:pt>
    <dgm:pt modelId="{7A1C6BE2-69DB-415A-A1E3-7EF964A81466}" type="pres">
      <dgm:prSet presAssocID="{47218879-5C99-4BD3-8955-7FC47546EB5B}" presName="node" presStyleLbl="vennNode1" presStyleIdx="3" presStyleCnt="8" custScaleX="129242" custScaleY="115013">
        <dgm:presLayoutVars>
          <dgm:bulletEnabled val="1"/>
        </dgm:presLayoutVars>
      </dgm:prSet>
      <dgm:spPr/>
    </dgm:pt>
    <dgm:pt modelId="{4628735A-5893-4859-AB3E-6A8D6B05777B}" type="pres">
      <dgm:prSet presAssocID="{B3E6E067-6E13-4573-820E-D2227A802D80}" presName="node" presStyleLbl="vennNode1" presStyleIdx="4" presStyleCnt="8" custScaleX="121915" custScaleY="114127">
        <dgm:presLayoutVars>
          <dgm:bulletEnabled val="1"/>
        </dgm:presLayoutVars>
      </dgm:prSet>
      <dgm:spPr/>
    </dgm:pt>
    <dgm:pt modelId="{718245FF-69DB-4D08-8CA4-65F638EEA199}" type="pres">
      <dgm:prSet presAssocID="{21209B5C-84B6-49E9-98A6-B44B5E1BDF11}" presName="node" presStyleLbl="vennNode1" presStyleIdx="5" presStyleCnt="8" custScaleX="114689" custScaleY="114745">
        <dgm:presLayoutVars>
          <dgm:bulletEnabled val="1"/>
        </dgm:presLayoutVars>
      </dgm:prSet>
      <dgm:spPr/>
    </dgm:pt>
    <dgm:pt modelId="{3779ADC4-1A50-475B-8421-F84C77B51D0B}" type="pres">
      <dgm:prSet presAssocID="{C72D7146-10A7-4663-809E-61898F937584}" presName="node" presStyleLbl="vennNode1" presStyleIdx="6" presStyleCnt="8" custScaleX="125875" custScaleY="117839">
        <dgm:presLayoutVars>
          <dgm:bulletEnabled val="1"/>
        </dgm:presLayoutVars>
      </dgm:prSet>
      <dgm:spPr/>
    </dgm:pt>
    <dgm:pt modelId="{DAD3AFFB-D2EC-444A-AFA9-669E47BA279F}" type="pres">
      <dgm:prSet presAssocID="{645EDF84-037D-4880-AAC8-CB2C31669D94}" presName="node" presStyleLbl="vennNode1" presStyleIdx="7" presStyleCnt="8" custScaleX="117236" custScaleY="116452">
        <dgm:presLayoutVars>
          <dgm:bulletEnabled val="1"/>
        </dgm:presLayoutVars>
      </dgm:prSet>
      <dgm:spPr/>
    </dgm:pt>
  </dgm:ptLst>
  <dgm:cxnLst>
    <dgm:cxn modelId="{D8E10207-0641-41B5-A32B-98F477887099}" type="presOf" srcId="{21209B5C-84B6-49E9-98A6-B44B5E1BDF11}" destId="{718245FF-69DB-4D08-8CA4-65F638EEA199}" srcOrd="0" destOrd="0" presId="urn:microsoft.com/office/officeart/2005/8/layout/radial3"/>
    <dgm:cxn modelId="{A82C330B-CE8E-4712-880D-22583D5AE037}" type="presOf" srcId="{A6FE10CA-1DF5-4429-AF06-1848799ABF5D}" destId="{F1B84ABF-B1B6-46CD-BC0F-BDEA7491D1D9}" srcOrd="0" destOrd="0" presId="urn:microsoft.com/office/officeart/2005/8/layout/radial3"/>
    <dgm:cxn modelId="{37BF2F22-B3D6-4F3F-B2F6-E2DB10E0C93A}" srcId="{12EC3732-3B26-4D1D-BA4B-22BFE2C518A7}" destId="{47218879-5C99-4BD3-8955-7FC47546EB5B}" srcOrd="2" destOrd="0" parTransId="{239CDE25-AC34-490E-8537-CD734B6654D4}" sibTransId="{1D8F3533-EAAF-49AF-B1FB-C3AC709254E5}"/>
    <dgm:cxn modelId="{4A401C30-5F28-452D-99C2-C5D227DCCEA2}" type="presOf" srcId="{ABF38D94-7D05-457B-8A83-C421B7C4088F}" destId="{C6E80160-87DA-453C-9E29-215EA82C1A6E}" srcOrd="0" destOrd="0" presId="urn:microsoft.com/office/officeart/2005/8/layout/radial3"/>
    <dgm:cxn modelId="{113A6D6E-AF08-446C-A89E-D424C021E35F}" type="presOf" srcId="{645EDF84-037D-4880-AAC8-CB2C31669D94}" destId="{DAD3AFFB-D2EC-444A-AFA9-669E47BA279F}" srcOrd="0" destOrd="0" presId="urn:microsoft.com/office/officeart/2005/8/layout/radial3"/>
    <dgm:cxn modelId="{3E279A6E-7E8D-44AD-8FFA-0E635B14365D}" type="presOf" srcId="{B3E6E067-6E13-4573-820E-D2227A802D80}" destId="{4628735A-5893-4859-AB3E-6A8D6B05777B}" srcOrd="0" destOrd="0" presId="urn:microsoft.com/office/officeart/2005/8/layout/radial3"/>
    <dgm:cxn modelId="{062CDB74-BD79-4192-A689-9B5D03ED5606}" type="presOf" srcId="{47218879-5C99-4BD3-8955-7FC47546EB5B}" destId="{7A1C6BE2-69DB-415A-A1E3-7EF964A81466}" srcOrd="0" destOrd="0" presId="urn:microsoft.com/office/officeart/2005/8/layout/radial3"/>
    <dgm:cxn modelId="{2D9FCD56-3C4D-4E5C-AD8A-AB0C32AB9733}" srcId="{12EC3732-3B26-4D1D-BA4B-22BFE2C518A7}" destId="{C72D7146-10A7-4663-809E-61898F937584}" srcOrd="5" destOrd="0" parTransId="{41E72601-B945-450B-93CD-B6FB3736B494}" sibTransId="{B220AD84-9CF6-44C0-82FE-25691767286C}"/>
    <dgm:cxn modelId="{AE2D4557-FFDC-4BF7-8C24-816B7B4FEE43}" srcId="{12EC3732-3B26-4D1D-BA4B-22BFE2C518A7}" destId="{21209B5C-84B6-49E9-98A6-B44B5E1BDF11}" srcOrd="4" destOrd="0" parTransId="{FC0CB614-A163-402B-B984-48810FCC4BDE}" sibTransId="{F599A6DC-3AE6-4837-9730-762B8C612BCC}"/>
    <dgm:cxn modelId="{2267EA87-E7BF-43F5-9330-2E4B2906D488}" srcId="{12EC3732-3B26-4D1D-BA4B-22BFE2C518A7}" destId="{A6FE10CA-1DF5-4429-AF06-1848799ABF5D}" srcOrd="1" destOrd="0" parTransId="{75B64B94-19BE-439D-89F0-EA1113820825}" sibTransId="{77158689-5B8A-4EAC-8F1F-E76E2DA5AD3C}"/>
    <dgm:cxn modelId="{707F11A5-2827-4742-A428-515CF02B8DAF}" srcId="{ABF38D94-7D05-457B-8A83-C421B7C4088F}" destId="{12EC3732-3B26-4D1D-BA4B-22BFE2C518A7}" srcOrd="0" destOrd="0" parTransId="{0D1E0FE5-0876-4822-9602-F9E2F7DF14F4}" sibTransId="{7FAA56CB-DA48-4D75-9A72-050BBDD100D5}"/>
    <dgm:cxn modelId="{12F847B1-3440-499A-98C1-10331184F235}" srcId="{12EC3732-3B26-4D1D-BA4B-22BFE2C518A7}" destId="{B3E6E067-6E13-4573-820E-D2227A802D80}" srcOrd="3" destOrd="0" parTransId="{583F1170-C54D-46B0-A804-0D2A7787FF42}" sibTransId="{D4B71087-83BC-4636-9A09-F06D0E131CBF}"/>
    <dgm:cxn modelId="{C80039C3-58B0-4790-B29D-6F69FC924C53}" type="presOf" srcId="{C72D7146-10A7-4663-809E-61898F937584}" destId="{3779ADC4-1A50-475B-8421-F84C77B51D0B}" srcOrd="0" destOrd="0" presId="urn:microsoft.com/office/officeart/2005/8/layout/radial3"/>
    <dgm:cxn modelId="{C7B515CD-DE89-471F-9C1E-CABBE636F8FC}" type="presOf" srcId="{40668566-8530-478B-82F5-C81CBCBED75C}" destId="{8DFB48A0-9FCF-4B1D-A2C5-15B820639364}" srcOrd="0" destOrd="0" presId="urn:microsoft.com/office/officeart/2005/8/layout/radial3"/>
    <dgm:cxn modelId="{02420FD3-E3D4-43EC-8FCA-2AB4C54AA217}" srcId="{12EC3732-3B26-4D1D-BA4B-22BFE2C518A7}" destId="{645EDF84-037D-4880-AAC8-CB2C31669D94}" srcOrd="6" destOrd="0" parTransId="{D1F00C11-3689-447B-B324-F72A5FC34495}" sibTransId="{1FAE5C7F-9067-4D91-B182-F74FFD53CC2F}"/>
    <dgm:cxn modelId="{17399CD5-2EE6-4595-B2E3-A552911A1421}" srcId="{12EC3732-3B26-4D1D-BA4B-22BFE2C518A7}" destId="{40668566-8530-478B-82F5-C81CBCBED75C}" srcOrd="0" destOrd="0" parTransId="{E5883BF4-49DB-4C46-8CA4-46388D284717}" sibTransId="{D5DADADA-0CB2-4CEA-97C1-9CD3CE106DC6}"/>
    <dgm:cxn modelId="{2AB1BBD8-1F8C-4E75-9E48-D0F75885133A}" type="presOf" srcId="{12EC3732-3B26-4D1D-BA4B-22BFE2C518A7}" destId="{E530520F-3EA2-4420-B29A-0B10AA9D5222}" srcOrd="0" destOrd="0" presId="urn:microsoft.com/office/officeart/2005/8/layout/radial3"/>
    <dgm:cxn modelId="{1F72EC50-DA76-4652-9194-03D4B1061CCA}" type="presParOf" srcId="{C6E80160-87DA-453C-9E29-215EA82C1A6E}" destId="{20C79E58-4A8D-4993-894C-BE19D0DEB214}" srcOrd="0" destOrd="0" presId="urn:microsoft.com/office/officeart/2005/8/layout/radial3"/>
    <dgm:cxn modelId="{42857EFB-E04C-46CA-BBE1-4B21FA4BC391}" type="presParOf" srcId="{20C79E58-4A8D-4993-894C-BE19D0DEB214}" destId="{E530520F-3EA2-4420-B29A-0B10AA9D5222}" srcOrd="0" destOrd="0" presId="urn:microsoft.com/office/officeart/2005/8/layout/radial3"/>
    <dgm:cxn modelId="{A5FC1822-78AC-4CBD-84C6-AFEA555114B8}" type="presParOf" srcId="{20C79E58-4A8D-4993-894C-BE19D0DEB214}" destId="{8DFB48A0-9FCF-4B1D-A2C5-15B820639364}" srcOrd="1" destOrd="0" presId="urn:microsoft.com/office/officeart/2005/8/layout/radial3"/>
    <dgm:cxn modelId="{BF7C47C8-2BAB-4B16-A765-04770AD3A049}" type="presParOf" srcId="{20C79E58-4A8D-4993-894C-BE19D0DEB214}" destId="{F1B84ABF-B1B6-46CD-BC0F-BDEA7491D1D9}" srcOrd="2" destOrd="0" presId="urn:microsoft.com/office/officeart/2005/8/layout/radial3"/>
    <dgm:cxn modelId="{27DE52BB-DE6A-4856-A647-21B937A78CC6}" type="presParOf" srcId="{20C79E58-4A8D-4993-894C-BE19D0DEB214}" destId="{7A1C6BE2-69DB-415A-A1E3-7EF964A81466}" srcOrd="3" destOrd="0" presId="urn:microsoft.com/office/officeart/2005/8/layout/radial3"/>
    <dgm:cxn modelId="{3259E38F-3893-400C-9B35-8A194F8759DC}" type="presParOf" srcId="{20C79E58-4A8D-4993-894C-BE19D0DEB214}" destId="{4628735A-5893-4859-AB3E-6A8D6B05777B}" srcOrd="4" destOrd="0" presId="urn:microsoft.com/office/officeart/2005/8/layout/radial3"/>
    <dgm:cxn modelId="{AF789C6C-2244-4C70-9D1F-EC241A601C57}" type="presParOf" srcId="{20C79E58-4A8D-4993-894C-BE19D0DEB214}" destId="{718245FF-69DB-4D08-8CA4-65F638EEA199}" srcOrd="5" destOrd="0" presId="urn:microsoft.com/office/officeart/2005/8/layout/radial3"/>
    <dgm:cxn modelId="{59681151-4084-4B7E-B4AA-E9DB2D9F160F}" type="presParOf" srcId="{20C79E58-4A8D-4993-894C-BE19D0DEB214}" destId="{3779ADC4-1A50-475B-8421-F84C77B51D0B}" srcOrd="6" destOrd="0" presId="urn:microsoft.com/office/officeart/2005/8/layout/radial3"/>
    <dgm:cxn modelId="{83031762-8913-4CA0-A2D5-69DC208A663A}" type="presParOf" srcId="{20C79E58-4A8D-4993-894C-BE19D0DEB214}" destId="{DAD3AFFB-D2EC-444A-AFA9-669E47BA279F}" srcOrd="7" destOrd="0" presId="urn:microsoft.com/office/officeart/2005/8/layout/radial3"/>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BF38D94-7D05-457B-8A83-C421B7C4088F}" type="doc">
      <dgm:prSet loTypeId="urn:microsoft.com/office/officeart/2005/8/layout/radial3" loCatId="cycle" qsTypeId="urn:microsoft.com/office/officeart/2005/8/quickstyle/3d4" qsCatId="3D" csTypeId="urn:microsoft.com/office/officeart/2005/8/colors/colorful1" csCatId="colorful" phldr="1"/>
      <dgm:spPr/>
      <dgm:t>
        <a:bodyPr/>
        <a:lstStyle/>
        <a:p>
          <a:endParaRPr lang="en-US"/>
        </a:p>
      </dgm:t>
    </dgm:pt>
    <dgm:pt modelId="{12EC3732-3B26-4D1D-BA4B-22BFE2C518A7}">
      <dgm:prSet phldrT="[Text]"/>
      <dgm:spPr/>
      <dgm:t>
        <a:bodyPr/>
        <a:lstStyle/>
        <a:p>
          <a:r>
            <a:rPr lang="en-US" dirty="0"/>
            <a:t>Social_network</a:t>
          </a:r>
        </a:p>
      </dgm:t>
    </dgm:pt>
    <dgm:pt modelId="{0D1E0FE5-0876-4822-9602-F9E2F7DF14F4}" type="parTrans" cxnId="{707F11A5-2827-4742-A428-515CF02B8DAF}">
      <dgm:prSet/>
      <dgm:spPr/>
      <dgm:t>
        <a:bodyPr/>
        <a:lstStyle/>
        <a:p>
          <a:endParaRPr lang="en-US"/>
        </a:p>
      </dgm:t>
    </dgm:pt>
    <dgm:pt modelId="{7FAA56CB-DA48-4D75-9A72-050BBDD100D5}" type="sibTrans" cxnId="{707F11A5-2827-4742-A428-515CF02B8DAF}">
      <dgm:prSet/>
      <dgm:spPr/>
      <dgm:t>
        <a:bodyPr/>
        <a:lstStyle/>
        <a:p>
          <a:endParaRPr lang="en-US"/>
        </a:p>
      </dgm:t>
    </dgm:pt>
    <dgm:pt modelId="{40668566-8530-478B-82F5-C81CBCBED75C}">
      <dgm:prSet phldrT="[Text]" custT="1"/>
      <dgm:spPr/>
      <dgm:t>
        <a:bodyPr/>
        <a:lstStyle/>
        <a:p>
          <a:r>
            <a:rPr lang="en-US" sz="1800" b="1" dirty="0"/>
            <a:t>user_id</a:t>
          </a:r>
          <a:endParaRPr lang="en-US" sz="1800" dirty="0"/>
        </a:p>
      </dgm:t>
    </dgm:pt>
    <dgm:pt modelId="{E5883BF4-49DB-4C46-8CA4-46388D284717}" type="parTrans" cxnId="{17399CD5-2EE6-4595-B2E3-A552911A1421}">
      <dgm:prSet/>
      <dgm:spPr/>
      <dgm:t>
        <a:bodyPr/>
        <a:lstStyle/>
        <a:p>
          <a:endParaRPr lang="en-US"/>
        </a:p>
      </dgm:t>
    </dgm:pt>
    <dgm:pt modelId="{D5DADADA-0CB2-4CEA-97C1-9CD3CE106DC6}" type="sibTrans" cxnId="{17399CD5-2EE6-4595-B2E3-A552911A1421}">
      <dgm:prSet/>
      <dgm:spPr/>
      <dgm:t>
        <a:bodyPr/>
        <a:lstStyle/>
        <a:p>
          <a:endParaRPr lang="en-US"/>
        </a:p>
      </dgm:t>
    </dgm:pt>
    <dgm:pt modelId="{A6FE10CA-1DF5-4429-AF06-1848799ABF5D}">
      <dgm:prSet phldrT="[Text]" custT="1"/>
      <dgm:spPr/>
      <dgm:t>
        <a:bodyPr/>
        <a:lstStyle/>
        <a:p>
          <a:r>
            <a:rPr lang="en-US" sz="1800" b="1" dirty="0">
              <a:solidFill>
                <a:schemeClr val="tx1"/>
              </a:solidFill>
              <a:latin typeface="+mn-lt"/>
              <a:ea typeface="Cambria Math" panose="02040503050406030204" pitchFamily="18" charset="0"/>
            </a:rPr>
            <a:t>friend_list</a:t>
          </a:r>
          <a:endParaRPr lang="en-US" sz="1800" dirty="0">
            <a:solidFill>
              <a:schemeClr val="tx1"/>
            </a:solidFill>
            <a:latin typeface="+mn-lt"/>
            <a:ea typeface="Cambria Math" panose="02040503050406030204" pitchFamily="18" charset="0"/>
          </a:endParaRPr>
        </a:p>
      </dgm:t>
    </dgm:pt>
    <dgm:pt modelId="{75B64B94-19BE-439D-89F0-EA1113820825}" type="parTrans" cxnId="{2267EA87-E7BF-43F5-9330-2E4B2906D488}">
      <dgm:prSet/>
      <dgm:spPr/>
      <dgm:t>
        <a:bodyPr/>
        <a:lstStyle/>
        <a:p>
          <a:endParaRPr lang="en-US"/>
        </a:p>
      </dgm:t>
    </dgm:pt>
    <dgm:pt modelId="{77158689-5B8A-4EAC-8F1F-E76E2DA5AD3C}" type="sibTrans" cxnId="{2267EA87-E7BF-43F5-9330-2E4B2906D488}">
      <dgm:prSet/>
      <dgm:spPr/>
      <dgm:t>
        <a:bodyPr/>
        <a:lstStyle/>
        <a:p>
          <a:endParaRPr lang="en-US"/>
        </a:p>
      </dgm:t>
    </dgm:pt>
    <dgm:pt modelId="{C6E80160-87DA-453C-9E29-215EA82C1A6E}" type="pres">
      <dgm:prSet presAssocID="{ABF38D94-7D05-457B-8A83-C421B7C4088F}" presName="composite" presStyleCnt="0">
        <dgm:presLayoutVars>
          <dgm:chMax val="1"/>
          <dgm:dir/>
          <dgm:resizeHandles val="exact"/>
        </dgm:presLayoutVars>
      </dgm:prSet>
      <dgm:spPr/>
    </dgm:pt>
    <dgm:pt modelId="{20C79E58-4A8D-4993-894C-BE19D0DEB214}" type="pres">
      <dgm:prSet presAssocID="{ABF38D94-7D05-457B-8A83-C421B7C4088F}" presName="radial" presStyleCnt="0">
        <dgm:presLayoutVars>
          <dgm:animLvl val="ctr"/>
        </dgm:presLayoutVars>
      </dgm:prSet>
      <dgm:spPr/>
    </dgm:pt>
    <dgm:pt modelId="{E530520F-3EA2-4420-B29A-0B10AA9D5222}" type="pres">
      <dgm:prSet presAssocID="{12EC3732-3B26-4D1D-BA4B-22BFE2C518A7}" presName="centerShape" presStyleLbl="vennNode1" presStyleIdx="0" presStyleCnt="3"/>
      <dgm:spPr/>
    </dgm:pt>
    <dgm:pt modelId="{8DFB48A0-9FCF-4B1D-A2C5-15B820639364}" type="pres">
      <dgm:prSet presAssocID="{40668566-8530-478B-82F5-C81CBCBED75C}" presName="node" presStyleLbl="vennNode1" presStyleIdx="1" presStyleCnt="3" custScaleX="116597" custScaleY="111889">
        <dgm:presLayoutVars>
          <dgm:bulletEnabled val="1"/>
        </dgm:presLayoutVars>
      </dgm:prSet>
      <dgm:spPr/>
    </dgm:pt>
    <dgm:pt modelId="{F1B84ABF-B1B6-46CD-BC0F-BDEA7491D1D9}" type="pres">
      <dgm:prSet presAssocID="{A6FE10CA-1DF5-4429-AF06-1848799ABF5D}" presName="node" presStyleLbl="vennNode1" presStyleIdx="2" presStyleCnt="3" custScaleX="117800" custScaleY="112631" custRadScaleRad="99577" custRadScaleInc="562">
        <dgm:presLayoutVars>
          <dgm:bulletEnabled val="1"/>
        </dgm:presLayoutVars>
      </dgm:prSet>
      <dgm:spPr/>
    </dgm:pt>
  </dgm:ptLst>
  <dgm:cxnLst>
    <dgm:cxn modelId="{A82C330B-CE8E-4712-880D-22583D5AE037}" type="presOf" srcId="{A6FE10CA-1DF5-4429-AF06-1848799ABF5D}" destId="{F1B84ABF-B1B6-46CD-BC0F-BDEA7491D1D9}" srcOrd="0" destOrd="0" presId="urn:microsoft.com/office/officeart/2005/8/layout/radial3"/>
    <dgm:cxn modelId="{4A401C30-5F28-452D-99C2-C5D227DCCEA2}" type="presOf" srcId="{ABF38D94-7D05-457B-8A83-C421B7C4088F}" destId="{C6E80160-87DA-453C-9E29-215EA82C1A6E}" srcOrd="0" destOrd="0" presId="urn:microsoft.com/office/officeart/2005/8/layout/radial3"/>
    <dgm:cxn modelId="{2267EA87-E7BF-43F5-9330-2E4B2906D488}" srcId="{12EC3732-3B26-4D1D-BA4B-22BFE2C518A7}" destId="{A6FE10CA-1DF5-4429-AF06-1848799ABF5D}" srcOrd="1" destOrd="0" parTransId="{75B64B94-19BE-439D-89F0-EA1113820825}" sibTransId="{77158689-5B8A-4EAC-8F1F-E76E2DA5AD3C}"/>
    <dgm:cxn modelId="{707F11A5-2827-4742-A428-515CF02B8DAF}" srcId="{ABF38D94-7D05-457B-8A83-C421B7C4088F}" destId="{12EC3732-3B26-4D1D-BA4B-22BFE2C518A7}" srcOrd="0" destOrd="0" parTransId="{0D1E0FE5-0876-4822-9602-F9E2F7DF14F4}" sibTransId="{7FAA56CB-DA48-4D75-9A72-050BBDD100D5}"/>
    <dgm:cxn modelId="{C7B515CD-DE89-471F-9C1E-CABBE636F8FC}" type="presOf" srcId="{40668566-8530-478B-82F5-C81CBCBED75C}" destId="{8DFB48A0-9FCF-4B1D-A2C5-15B820639364}" srcOrd="0" destOrd="0" presId="urn:microsoft.com/office/officeart/2005/8/layout/radial3"/>
    <dgm:cxn modelId="{17399CD5-2EE6-4595-B2E3-A552911A1421}" srcId="{12EC3732-3B26-4D1D-BA4B-22BFE2C518A7}" destId="{40668566-8530-478B-82F5-C81CBCBED75C}" srcOrd="0" destOrd="0" parTransId="{E5883BF4-49DB-4C46-8CA4-46388D284717}" sibTransId="{D5DADADA-0CB2-4CEA-97C1-9CD3CE106DC6}"/>
    <dgm:cxn modelId="{2AB1BBD8-1F8C-4E75-9E48-D0F75885133A}" type="presOf" srcId="{12EC3732-3B26-4D1D-BA4B-22BFE2C518A7}" destId="{E530520F-3EA2-4420-B29A-0B10AA9D5222}" srcOrd="0" destOrd="0" presId="urn:microsoft.com/office/officeart/2005/8/layout/radial3"/>
    <dgm:cxn modelId="{1F72EC50-DA76-4652-9194-03D4B1061CCA}" type="presParOf" srcId="{C6E80160-87DA-453C-9E29-215EA82C1A6E}" destId="{20C79E58-4A8D-4993-894C-BE19D0DEB214}" srcOrd="0" destOrd="0" presId="urn:microsoft.com/office/officeart/2005/8/layout/radial3"/>
    <dgm:cxn modelId="{42857EFB-E04C-46CA-BBE1-4B21FA4BC391}" type="presParOf" srcId="{20C79E58-4A8D-4993-894C-BE19D0DEB214}" destId="{E530520F-3EA2-4420-B29A-0B10AA9D5222}" srcOrd="0" destOrd="0" presId="urn:microsoft.com/office/officeart/2005/8/layout/radial3"/>
    <dgm:cxn modelId="{A5FC1822-78AC-4CBD-84C6-AFEA555114B8}" type="presParOf" srcId="{20C79E58-4A8D-4993-894C-BE19D0DEB214}" destId="{8DFB48A0-9FCF-4B1D-A2C5-15B820639364}" srcOrd="1" destOrd="0" presId="urn:microsoft.com/office/officeart/2005/8/layout/radial3"/>
    <dgm:cxn modelId="{BF7C47C8-2BAB-4B16-A765-04770AD3A049}" type="presParOf" srcId="{20C79E58-4A8D-4993-894C-BE19D0DEB214}" destId="{F1B84ABF-B1B6-46CD-BC0F-BDEA7491D1D9}" srcOrd="2" destOrd="0" presId="urn:microsoft.com/office/officeart/2005/8/layout/radial3"/>
  </dgm:cxnLst>
  <dgm:bg/>
  <dgm:whole/>
  <dgm:extLst>
    <a:ext uri="http://schemas.microsoft.com/office/drawing/2008/diagram">
      <dsp:dataModelExt xmlns:dsp="http://schemas.microsoft.com/office/drawing/2008/diagram" relId="rId24"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BF38D94-7D05-457B-8A83-C421B7C4088F}" type="doc">
      <dgm:prSet loTypeId="urn:microsoft.com/office/officeart/2005/8/layout/radial3" loCatId="cycle" qsTypeId="urn:microsoft.com/office/officeart/2005/8/quickstyle/3d4" qsCatId="3D" csTypeId="urn:microsoft.com/office/officeart/2005/8/colors/colorful1" csCatId="colorful" phldr="1"/>
      <dgm:spPr/>
      <dgm:t>
        <a:bodyPr/>
        <a:lstStyle/>
        <a:p>
          <a:endParaRPr lang="en-US"/>
        </a:p>
      </dgm:t>
    </dgm:pt>
    <dgm:pt modelId="{12EC3732-3B26-4D1D-BA4B-22BFE2C518A7}">
      <dgm:prSet phldrT="[Text]"/>
      <dgm:spPr/>
      <dgm:t>
        <a:bodyPr/>
        <a:lstStyle/>
        <a:p>
          <a:r>
            <a:rPr lang="en-US" dirty="0"/>
            <a:t>Item_feat</a:t>
          </a:r>
        </a:p>
      </dgm:t>
    </dgm:pt>
    <dgm:pt modelId="{0D1E0FE5-0876-4822-9602-F9E2F7DF14F4}" type="parTrans" cxnId="{707F11A5-2827-4742-A428-515CF02B8DAF}">
      <dgm:prSet/>
      <dgm:spPr/>
      <dgm:t>
        <a:bodyPr/>
        <a:lstStyle/>
        <a:p>
          <a:endParaRPr lang="en-US"/>
        </a:p>
      </dgm:t>
    </dgm:pt>
    <dgm:pt modelId="{7FAA56CB-DA48-4D75-9A72-050BBDD100D5}" type="sibTrans" cxnId="{707F11A5-2827-4742-A428-515CF02B8DAF}">
      <dgm:prSet/>
      <dgm:spPr/>
      <dgm:t>
        <a:bodyPr/>
        <a:lstStyle/>
        <a:p>
          <a:endParaRPr lang="en-US"/>
        </a:p>
      </dgm:t>
    </dgm:pt>
    <dgm:pt modelId="{40668566-8530-478B-82F5-C81CBCBED75C}">
      <dgm:prSet phldrT="[Text]" custT="1"/>
      <dgm:spPr/>
      <dgm:t>
        <a:bodyPr/>
        <a:lstStyle/>
        <a:p>
          <a:r>
            <a:rPr lang="en-US" sz="1800" b="1" dirty="0" err="1"/>
            <a:t>video_id</a:t>
          </a:r>
          <a:endParaRPr lang="en-US" sz="1800" dirty="0"/>
        </a:p>
      </dgm:t>
    </dgm:pt>
    <dgm:pt modelId="{E5883BF4-49DB-4C46-8CA4-46388D284717}" type="parTrans" cxnId="{17399CD5-2EE6-4595-B2E3-A552911A1421}">
      <dgm:prSet/>
      <dgm:spPr/>
      <dgm:t>
        <a:bodyPr/>
        <a:lstStyle/>
        <a:p>
          <a:endParaRPr lang="en-US"/>
        </a:p>
      </dgm:t>
    </dgm:pt>
    <dgm:pt modelId="{D5DADADA-0CB2-4CEA-97C1-9CD3CE106DC6}" type="sibTrans" cxnId="{17399CD5-2EE6-4595-B2E3-A552911A1421}">
      <dgm:prSet/>
      <dgm:spPr/>
      <dgm:t>
        <a:bodyPr/>
        <a:lstStyle/>
        <a:p>
          <a:endParaRPr lang="en-US"/>
        </a:p>
      </dgm:t>
    </dgm:pt>
    <dgm:pt modelId="{A6FE10CA-1DF5-4429-AF06-1848799ABF5D}">
      <dgm:prSet phldrT="[Text]" custT="1"/>
      <dgm:spPr/>
      <dgm:t>
        <a:bodyPr/>
        <a:lstStyle/>
        <a:p>
          <a:r>
            <a:rPr lang="en-US" sz="1800" b="1" dirty="0">
              <a:solidFill>
                <a:schemeClr val="tx1"/>
              </a:solidFill>
              <a:latin typeface="+mn-lt"/>
              <a:ea typeface="Cambria Math" panose="02040503050406030204" pitchFamily="18" charset="0"/>
            </a:rPr>
            <a:t>feat</a:t>
          </a:r>
        </a:p>
      </dgm:t>
    </dgm:pt>
    <dgm:pt modelId="{75B64B94-19BE-439D-89F0-EA1113820825}" type="parTrans" cxnId="{2267EA87-E7BF-43F5-9330-2E4B2906D488}">
      <dgm:prSet/>
      <dgm:spPr/>
      <dgm:t>
        <a:bodyPr/>
        <a:lstStyle/>
        <a:p>
          <a:endParaRPr lang="en-US"/>
        </a:p>
      </dgm:t>
    </dgm:pt>
    <dgm:pt modelId="{77158689-5B8A-4EAC-8F1F-E76E2DA5AD3C}" type="sibTrans" cxnId="{2267EA87-E7BF-43F5-9330-2E4B2906D488}">
      <dgm:prSet/>
      <dgm:spPr/>
      <dgm:t>
        <a:bodyPr/>
        <a:lstStyle/>
        <a:p>
          <a:endParaRPr lang="en-US"/>
        </a:p>
      </dgm:t>
    </dgm:pt>
    <dgm:pt modelId="{C6E80160-87DA-453C-9E29-215EA82C1A6E}" type="pres">
      <dgm:prSet presAssocID="{ABF38D94-7D05-457B-8A83-C421B7C4088F}" presName="composite" presStyleCnt="0">
        <dgm:presLayoutVars>
          <dgm:chMax val="1"/>
          <dgm:dir/>
          <dgm:resizeHandles val="exact"/>
        </dgm:presLayoutVars>
      </dgm:prSet>
      <dgm:spPr/>
    </dgm:pt>
    <dgm:pt modelId="{20C79E58-4A8D-4993-894C-BE19D0DEB214}" type="pres">
      <dgm:prSet presAssocID="{ABF38D94-7D05-457B-8A83-C421B7C4088F}" presName="radial" presStyleCnt="0">
        <dgm:presLayoutVars>
          <dgm:animLvl val="ctr"/>
        </dgm:presLayoutVars>
      </dgm:prSet>
      <dgm:spPr/>
    </dgm:pt>
    <dgm:pt modelId="{E530520F-3EA2-4420-B29A-0B10AA9D5222}" type="pres">
      <dgm:prSet presAssocID="{12EC3732-3B26-4D1D-BA4B-22BFE2C518A7}" presName="centerShape" presStyleLbl="vennNode1" presStyleIdx="0" presStyleCnt="3"/>
      <dgm:spPr/>
    </dgm:pt>
    <dgm:pt modelId="{8DFB48A0-9FCF-4B1D-A2C5-15B820639364}" type="pres">
      <dgm:prSet presAssocID="{40668566-8530-478B-82F5-C81CBCBED75C}" presName="node" presStyleLbl="vennNode1" presStyleIdx="1" presStyleCnt="3" custScaleX="116597" custScaleY="111889">
        <dgm:presLayoutVars>
          <dgm:bulletEnabled val="1"/>
        </dgm:presLayoutVars>
      </dgm:prSet>
      <dgm:spPr/>
    </dgm:pt>
    <dgm:pt modelId="{F1B84ABF-B1B6-46CD-BC0F-BDEA7491D1D9}" type="pres">
      <dgm:prSet presAssocID="{A6FE10CA-1DF5-4429-AF06-1848799ABF5D}" presName="node" presStyleLbl="vennNode1" presStyleIdx="2" presStyleCnt="3" custScaleX="117800" custScaleY="112631" custRadScaleRad="99577" custRadScaleInc="562">
        <dgm:presLayoutVars>
          <dgm:bulletEnabled val="1"/>
        </dgm:presLayoutVars>
      </dgm:prSet>
      <dgm:spPr/>
    </dgm:pt>
  </dgm:ptLst>
  <dgm:cxnLst>
    <dgm:cxn modelId="{A82C330B-CE8E-4712-880D-22583D5AE037}" type="presOf" srcId="{A6FE10CA-1DF5-4429-AF06-1848799ABF5D}" destId="{F1B84ABF-B1B6-46CD-BC0F-BDEA7491D1D9}" srcOrd="0" destOrd="0" presId="urn:microsoft.com/office/officeart/2005/8/layout/radial3"/>
    <dgm:cxn modelId="{4A401C30-5F28-452D-99C2-C5D227DCCEA2}" type="presOf" srcId="{ABF38D94-7D05-457B-8A83-C421B7C4088F}" destId="{C6E80160-87DA-453C-9E29-215EA82C1A6E}" srcOrd="0" destOrd="0" presId="urn:microsoft.com/office/officeart/2005/8/layout/radial3"/>
    <dgm:cxn modelId="{2267EA87-E7BF-43F5-9330-2E4B2906D488}" srcId="{12EC3732-3B26-4D1D-BA4B-22BFE2C518A7}" destId="{A6FE10CA-1DF5-4429-AF06-1848799ABF5D}" srcOrd="1" destOrd="0" parTransId="{75B64B94-19BE-439D-89F0-EA1113820825}" sibTransId="{77158689-5B8A-4EAC-8F1F-E76E2DA5AD3C}"/>
    <dgm:cxn modelId="{707F11A5-2827-4742-A428-515CF02B8DAF}" srcId="{ABF38D94-7D05-457B-8A83-C421B7C4088F}" destId="{12EC3732-3B26-4D1D-BA4B-22BFE2C518A7}" srcOrd="0" destOrd="0" parTransId="{0D1E0FE5-0876-4822-9602-F9E2F7DF14F4}" sibTransId="{7FAA56CB-DA48-4D75-9A72-050BBDD100D5}"/>
    <dgm:cxn modelId="{C7B515CD-DE89-471F-9C1E-CABBE636F8FC}" type="presOf" srcId="{40668566-8530-478B-82F5-C81CBCBED75C}" destId="{8DFB48A0-9FCF-4B1D-A2C5-15B820639364}" srcOrd="0" destOrd="0" presId="urn:microsoft.com/office/officeart/2005/8/layout/radial3"/>
    <dgm:cxn modelId="{17399CD5-2EE6-4595-B2E3-A552911A1421}" srcId="{12EC3732-3B26-4D1D-BA4B-22BFE2C518A7}" destId="{40668566-8530-478B-82F5-C81CBCBED75C}" srcOrd="0" destOrd="0" parTransId="{E5883BF4-49DB-4C46-8CA4-46388D284717}" sibTransId="{D5DADADA-0CB2-4CEA-97C1-9CD3CE106DC6}"/>
    <dgm:cxn modelId="{2AB1BBD8-1F8C-4E75-9E48-D0F75885133A}" type="presOf" srcId="{12EC3732-3B26-4D1D-BA4B-22BFE2C518A7}" destId="{E530520F-3EA2-4420-B29A-0B10AA9D5222}" srcOrd="0" destOrd="0" presId="urn:microsoft.com/office/officeart/2005/8/layout/radial3"/>
    <dgm:cxn modelId="{1F72EC50-DA76-4652-9194-03D4B1061CCA}" type="presParOf" srcId="{C6E80160-87DA-453C-9E29-215EA82C1A6E}" destId="{20C79E58-4A8D-4993-894C-BE19D0DEB214}" srcOrd="0" destOrd="0" presId="urn:microsoft.com/office/officeart/2005/8/layout/radial3"/>
    <dgm:cxn modelId="{42857EFB-E04C-46CA-BBE1-4B21FA4BC391}" type="presParOf" srcId="{20C79E58-4A8D-4993-894C-BE19D0DEB214}" destId="{E530520F-3EA2-4420-B29A-0B10AA9D5222}" srcOrd="0" destOrd="0" presId="urn:microsoft.com/office/officeart/2005/8/layout/radial3"/>
    <dgm:cxn modelId="{A5FC1822-78AC-4CBD-84C6-AFEA555114B8}" type="presParOf" srcId="{20C79E58-4A8D-4993-894C-BE19D0DEB214}" destId="{8DFB48A0-9FCF-4B1D-A2C5-15B820639364}" srcOrd="1" destOrd="0" presId="urn:microsoft.com/office/officeart/2005/8/layout/radial3"/>
    <dgm:cxn modelId="{BF7C47C8-2BAB-4B16-A765-04770AD3A049}" type="presParOf" srcId="{20C79E58-4A8D-4993-894C-BE19D0DEB214}" destId="{F1B84ABF-B1B6-46CD-BC0F-BDEA7491D1D9}" srcOrd="2" destOrd="0" presId="urn:microsoft.com/office/officeart/2005/8/layout/radial3"/>
  </dgm:cxnLst>
  <dgm:bg/>
  <dgm:whole/>
  <dgm:extLst>
    <a:ext uri="http://schemas.microsoft.com/office/drawing/2008/diagram">
      <dsp:dataModelExt xmlns:dsp="http://schemas.microsoft.com/office/drawing/2008/diagram" relId="rId2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17F749C-215C-4417-9C87-C0B198A25EEA}" type="doc">
      <dgm:prSet loTypeId="urn:microsoft.com/office/officeart/2005/8/layout/hList6" loCatId="list" qsTypeId="urn:microsoft.com/office/officeart/2005/8/quickstyle/3d4" qsCatId="3D" csTypeId="urn:microsoft.com/office/officeart/2005/8/colors/accent1_2" csCatId="accent1" phldr="1"/>
      <dgm:spPr/>
      <dgm:t>
        <a:bodyPr/>
        <a:lstStyle/>
        <a:p>
          <a:endParaRPr lang="en-US"/>
        </a:p>
      </dgm:t>
    </dgm:pt>
    <dgm:pt modelId="{850B17E0-EF3E-4E7B-A621-8D12F6A6AD1B}">
      <dgm:prSet phldrT="[Text]" custT="1"/>
      <dgm:spPr/>
      <dgm:t>
        <a:bodyPr/>
        <a:lstStyle/>
        <a:p>
          <a:r>
            <a:rPr lang="en-US" sz="2400" b="1" dirty="0">
              <a:solidFill>
                <a:srgbClr val="C00000"/>
              </a:solidFill>
            </a:rPr>
            <a:t>big_matrix</a:t>
          </a:r>
          <a:endParaRPr lang="en-US" sz="2400" dirty="0">
            <a:solidFill>
              <a:srgbClr val="C00000"/>
            </a:solidFill>
          </a:endParaRPr>
        </a:p>
      </dgm:t>
    </dgm:pt>
    <dgm:pt modelId="{DABDA2E0-290B-40B7-80F7-543A3871881F}" type="parTrans" cxnId="{1F3D8155-DEFE-44E9-9D9F-973E7A8A3A05}">
      <dgm:prSet/>
      <dgm:spPr/>
      <dgm:t>
        <a:bodyPr/>
        <a:lstStyle/>
        <a:p>
          <a:endParaRPr lang="en-US"/>
        </a:p>
      </dgm:t>
    </dgm:pt>
    <dgm:pt modelId="{81CC0748-02D5-40D4-8EAD-94A3097349E3}" type="sibTrans" cxnId="{1F3D8155-DEFE-44E9-9D9F-973E7A8A3A05}">
      <dgm:prSet/>
      <dgm:spPr/>
      <dgm:t>
        <a:bodyPr/>
        <a:lstStyle/>
        <a:p>
          <a:endParaRPr lang="en-US"/>
        </a:p>
      </dgm:t>
    </dgm:pt>
    <dgm:pt modelId="{254F5121-B3B9-4042-BA2A-801359867DE6}">
      <dgm:prSet phldrT="[Text]" custT="1"/>
      <dgm:spPr/>
      <dgm:t>
        <a:bodyPr/>
        <a:lstStyle/>
        <a:p>
          <a:r>
            <a:rPr lang="en-US" sz="1600" b="1" dirty="0"/>
            <a:t>consists of 12530806 rows and 8 columns we use it as training matrix</a:t>
          </a:r>
        </a:p>
      </dgm:t>
    </dgm:pt>
    <dgm:pt modelId="{401D3CEE-3A68-49A4-9DBA-13FCDD796A26}" type="parTrans" cxnId="{109111CE-80E9-453D-98B2-11E5E7E50FD8}">
      <dgm:prSet/>
      <dgm:spPr/>
      <dgm:t>
        <a:bodyPr/>
        <a:lstStyle/>
        <a:p>
          <a:endParaRPr lang="en-US"/>
        </a:p>
      </dgm:t>
    </dgm:pt>
    <dgm:pt modelId="{18A5E61D-755B-4C48-A456-E74B8C175D92}" type="sibTrans" cxnId="{109111CE-80E9-453D-98B2-11E5E7E50FD8}">
      <dgm:prSet/>
      <dgm:spPr/>
      <dgm:t>
        <a:bodyPr/>
        <a:lstStyle/>
        <a:p>
          <a:endParaRPr lang="en-US"/>
        </a:p>
      </dgm:t>
    </dgm:pt>
    <dgm:pt modelId="{3684E33D-566A-4F81-B1D0-C0D1E0189F97}">
      <dgm:prSet phldrT="[Text]" custT="1"/>
      <dgm:spPr/>
      <dgm:t>
        <a:bodyPr/>
        <a:lstStyle/>
        <a:p>
          <a:r>
            <a:rPr lang="en-US" sz="2400" b="1" dirty="0">
              <a:solidFill>
                <a:srgbClr val="C00000"/>
              </a:solidFill>
            </a:rPr>
            <a:t>small_matrix</a:t>
          </a:r>
          <a:endParaRPr lang="en-US" sz="2400" dirty="0">
            <a:solidFill>
              <a:srgbClr val="C00000"/>
            </a:solidFill>
          </a:endParaRPr>
        </a:p>
      </dgm:t>
    </dgm:pt>
    <dgm:pt modelId="{B1316849-F268-4E2E-A4F5-424522D4CD50}" type="parTrans" cxnId="{505C6110-E864-4A62-A0E5-C41D8FAB9C4C}">
      <dgm:prSet/>
      <dgm:spPr/>
      <dgm:t>
        <a:bodyPr/>
        <a:lstStyle/>
        <a:p>
          <a:endParaRPr lang="en-US"/>
        </a:p>
      </dgm:t>
    </dgm:pt>
    <dgm:pt modelId="{620599A5-C9DE-4DEA-A68B-50F57B462799}" type="sibTrans" cxnId="{505C6110-E864-4A62-A0E5-C41D8FAB9C4C}">
      <dgm:prSet/>
      <dgm:spPr/>
      <dgm:t>
        <a:bodyPr/>
        <a:lstStyle/>
        <a:p>
          <a:endParaRPr lang="en-US"/>
        </a:p>
      </dgm:t>
    </dgm:pt>
    <dgm:pt modelId="{5C7A60AF-5B95-488A-880A-FE618CEBF8E5}">
      <dgm:prSet phldrT="[Text]" custT="1"/>
      <dgm:spPr/>
      <dgm:t>
        <a:bodyPr/>
        <a:lstStyle/>
        <a:p>
          <a:r>
            <a:rPr lang="en-US" sz="1400" b="1" dirty="0">
              <a:latin typeface="+mn-lt"/>
              <a:ea typeface="Cambria Math" panose="02040503050406030204" pitchFamily="18" charset="0"/>
            </a:rPr>
            <a:t>consists of 4676570 rows and 8 columns we use it as evaluation </a:t>
          </a:r>
        </a:p>
      </dgm:t>
    </dgm:pt>
    <dgm:pt modelId="{74DBA861-BDFC-4248-A9C7-07EF6F7CC0C1}" type="parTrans" cxnId="{0287ECA8-A1EB-422F-966E-5158B1EE7935}">
      <dgm:prSet/>
      <dgm:spPr/>
      <dgm:t>
        <a:bodyPr/>
        <a:lstStyle/>
        <a:p>
          <a:endParaRPr lang="en-US"/>
        </a:p>
      </dgm:t>
    </dgm:pt>
    <dgm:pt modelId="{48D0A95B-53D0-4D47-8157-DAE99726FAB6}" type="sibTrans" cxnId="{0287ECA8-A1EB-422F-966E-5158B1EE7935}">
      <dgm:prSet/>
      <dgm:spPr/>
      <dgm:t>
        <a:bodyPr/>
        <a:lstStyle/>
        <a:p>
          <a:endParaRPr lang="en-US"/>
        </a:p>
      </dgm:t>
    </dgm:pt>
    <dgm:pt modelId="{6FBC4CFE-03D6-4969-AC66-EA7E73C09E4D}">
      <dgm:prSet phldrT="[Text]" custT="1"/>
      <dgm:spPr/>
      <dgm:t>
        <a:bodyPr/>
        <a:lstStyle/>
        <a:p>
          <a:r>
            <a:rPr lang="en-US" sz="2400" b="1" dirty="0">
              <a:solidFill>
                <a:srgbClr val="C00000"/>
              </a:solidFill>
            </a:rPr>
            <a:t>social_network</a:t>
          </a:r>
          <a:endParaRPr lang="en-US" sz="2400" dirty="0">
            <a:solidFill>
              <a:srgbClr val="C00000"/>
            </a:solidFill>
          </a:endParaRPr>
        </a:p>
      </dgm:t>
    </dgm:pt>
    <dgm:pt modelId="{375D8FB4-C1B3-464F-90F6-AED2E8E3F505}" type="parTrans" cxnId="{5102323A-A4C9-46C4-858E-DDFDEBB061DF}">
      <dgm:prSet/>
      <dgm:spPr/>
      <dgm:t>
        <a:bodyPr/>
        <a:lstStyle/>
        <a:p>
          <a:endParaRPr lang="en-US"/>
        </a:p>
      </dgm:t>
    </dgm:pt>
    <dgm:pt modelId="{B18274B3-81D5-4759-8528-8607B2086C60}" type="sibTrans" cxnId="{5102323A-A4C9-46C4-858E-DDFDEBB061DF}">
      <dgm:prSet/>
      <dgm:spPr/>
      <dgm:t>
        <a:bodyPr/>
        <a:lstStyle/>
        <a:p>
          <a:endParaRPr lang="en-US"/>
        </a:p>
      </dgm:t>
    </dgm:pt>
    <dgm:pt modelId="{8A1781FF-F26B-499D-9B37-C17466B3E351}">
      <dgm:prSet phldrT="[Text]" custT="1"/>
      <dgm:spPr/>
      <dgm:t>
        <a:bodyPr/>
        <a:lstStyle/>
        <a:p>
          <a:r>
            <a:rPr lang="en-US" sz="2000" b="1" dirty="0"/>
            <a:t>we can leverage from the data in this dataset if we’re going to use item</a:t>
          </a:r>
          <a:r>
            <a:rPr lang="en-US" sz="2000" b="1" i="0" dirty="0">
              <a:effectLst/>
            </a:rPr>
            <a:t>-item collaborative </a:t>
          </a:r>
          <a:r>
            <a:rPr lang="en-US" sz="2000" b="1" dirty="0"/>
            <a:t>f</a:t>
          </a:r>
          <a:r>
            <a:rPr lang="en-US" sz="2000" b="1" i="0" dirty="0">
              <a:effectLst/>
            </a:rPr>
            <a:t>iltering approach, and to recommend videos to users based on their feats preferences.</a:t>
          </a:r>
          <a:endParaRPr lang="en-US" sz="2000" b="1" dirty="0"/>
        </a:p>
      </dgm:t>
    </dgm:pt>
    <dgm:pt modelId="{F27B27C8-0740-4293-9611-16B51862D237}" type="parTrans" cxnId="{71625311-C6FB-4CAF-BC7A-AEBF80D612C7}">
      <dgm:prSet/>
      <dgm:spPr/>
      <dgm:t>
        <a:bodyPr/>
        <a:lstStyle/>
        <a:p>
          <a:endParaRPr lang="en-US"/>
        </a:p>
      </dgm:t>
    </dgm:pt>
    <dgm:pt modelId="{6B4F85C0-C0E1-4972-A3C9-2ABEB37EBAE2}" type="sibTrans" cxnId="{71625311-C6FB-4CAF-BC7A-AEBF80D612C7}">
      <dgm:prSet/>
      <dgm:spPr/>
      <dgm:t>
        <a:bodyPr/>
        <a:lstStyle/>
        <a:p>
          <a:endParaRPr lang="en-US"/>
        </a:p>
      </dgm:t>
    </dgm:pt>
    <dgm:pt modelId="{958CC15D-FEB6-4F56-A2A8-2E066A262EFE}">
      <dgm:prSet custT="1"/>
      <dgm:spPr/>
      <dgm:t>
        <a:bodyPr/>
        <a:lstStyle/>
        <a:p>
          <a:r>
            <a:rPr lang="en-US" sz="1600" b="1" dirty="0"/>
            <a:t>this dataset set will help us to answer the third question which says if the shorter videos is preferable by users than longer videos.</a:t>
          </a:r>
        </a:p>
      </dgm:t>
    </dgm:pt>
    <dgm:pt modelId="{434BD30D-C9F9-41DE-996E-AA7DA98A1E9B}" type="parTrans" cxnId="{3B8710AB-116D-4E44-A55D-5B48D2FB0B17}">
      <dgm:prSet/>
      <dgm:spPr/>
      <dgm:t>
        <a:bodyPr/>
        <a:lstStyle/>
        <a:p>
          <a:endParaRPr lang="en-US"/>
        </a:p>
      </dgm:t>
    </dgm:pt>
    <dgm:pt modelId="{6B42A6E3-1FB5-4F4A-AE85-97D0C21F633A}" type="sibTrans" cxnId="{3B8710AB-116D-4E44-A55D-5B48D2FB0B17}">
      <dgm:prSet/>
      <dgm:spPr/>
      <dgm:t>
        <a:bodyPr/>
        <a:lstStyle/>
        <a:p>
          <a:endParaRPr lang="en-US"/>
        </a:p>
      </dgm:t>
    </dgm:pt>
    <dgm:pt modelId="{17385861-1F00-4321-BE2C-0778AEAB7DA9}">
      <dgm:prSet phldrT="[Text]" custT="1"/>
      <dgm:spPr/>
      <dgm:t>
        <a:bodyPr/>
        <a:lstStyle/>
        <a:p>
          <a:r>
            <a:rPr lang="en-US" sz="1600" b="1" dirty="0"/>
            <a:t>it has no missing values and 965819 consistent duplicated values</a:t>
          </a:r>
        </a:p>
      </dgm:t>
    </dgm:pt>
    <dgm:pt modelId="{0E26C681-68CC-4957-9E80-6DBC983C70C2}" type="parTrans" cxnId="{A4784D9B-9806-4C0B-AF9F-9907F31D1D19}">
      <dgm:prSet/>
      <dgm:spPr/>
      <dgm:t>
        <a:bodyPr/>
        <a:lstStyle/>
        <a:p>
          <a:endParaRPr lang="en-US"/>
        </a:p>
      </dgm:t>
    </dgm:pt>
    <dgm:pt modelId="{9BC30362-01FA-4631-8A96-5ADB5DAB267B}" type="sibTrans" cxnId="{A4784D9B-9806-4C0B-AF9F-9907F31D1D19}">
      <dgm:prSet/>
      <dgm:spPr/>
      <dgm:t>
        <a:bodyPr/>
        <a:lstStyle/>
        <a:p>
          <a:endParaRPr lang="en-US"/>
        </a:p>
      </dgm:t>
    </dgm:pt>
    <dgm:pt modelId="{EBB7EA6A-8283-4F96-8718-C854548BE487}">
      <dgm:prSet custT="1"/>
      <dgm:spPr/>
      <dgm:t>
        <a:bodyPr/>
        <a:lstStyle/>
        <a:p>
          <a:r>
            <a:rPr lang="en-US" sz="1400" b="1" dirty="0">
              <a:latin typeface="+mn-lt"/>
              <a:ea typeface="Cambria Math" panose="02040503050406030204" pitchFamily="18" charset="0"/>
            </a:rPr>
            <a:t>matrix and we’ll predict the watch_ratio values because we considered that if  the user-video pairs has high watch ratio that means the user liked the video(first and second questions)</a:t>
          </a:r>
        </a:p>
      </dgm:t>
    </dgm:pt>
    <dgm:pt modelId="{060AE9E2-1205-4070-8D0C-233ACA06DFBA}" type="parTrans" cxnId="{E8733850-71AE-402B-A040-7D1FDF7ECEFB}">
      <dgm:prSet/>
      <dgm:spPr/>
      <dgm:t>
        <a:bodyPr/>
        <a:lstStyle/>
        <a:p>
          <a:endParaRPr lang="en-US"/>
        </a:p>
      </dgm:t>
    </dgm:pt>
    <dgm:pt modelId="{80D0885A-D664-43A4-842D-0FE05C1E8A2E}" type="sibTrans" cxnId="{E8733850-71AE-402B-A040-7D1FDF7ECEFB}">
      <dgm:prSet/>
      <dgm:spPr/>
      <dgm:t>
        <a:bodyPr/>
        <a:lstStyle/>
        <a:p>
          <a:endParaRPr lang="en-US"/>
        </a:p>
      </dgm:t>
    </dgm:pt>
    <dgm:pt modelId="{32F8AB2D-1A66-4DDB-A0AF-7E6952CEFE8F}">
      <dgm:prSet custT="1"/>
      <dgm:spPr/>
      <dgm:t>
        <a:bodyPr/>
        <a:lstStyle/>
        <a:p>
          <a:r>
            <a:rPr lang="en-US" sz="1400" b="1" dirty="0">
              <a:latin typeface="+mn-lt"/>
              <a:ea typeface="Cambria Math" panose="02040503050406030204" pitchFamily="18" charset="0"/>
            </a:rPr>
            <a:t>help us to answer the third question which says if the shorter videos is preferable by users than longer videos.</a:t>
          </a:r>
        </a:p>
      </dgm:t>
    </dgm:pt>
    <dgm:pt modelId="{AB96FDE7-0586-4ADF-8E16-027FE8457F93}" type="parTrans" cxnId="{218CE2E2-E154-42CF-91D3-5B22F46B1D6E}">
      <dgm:prSet/>
      <dgm:spPr/>
      <dgm:t>
        <a:bodyPr/>
        <a:lstStyle/>
        <a:p>
          <a:endParaRPr lang="en-US"/>
        </a:p>
      </dgm:t>
    </dgm:pt>
    <dgm:pt modelId="{84594EB8-9B60-4A67-8C55-3F94416C2D50}" type="sibTrans" cxnId="{218CE2E2-E154-42CF-91D3-5B22F46B1D6E}">
      <dgm:prSet/>
      <dgm:spPr/>
      <dgm:t>
        <a:bodyPr/>
        <a:lstStyle/>
        <a:p>
          <a:endParaRPr lang="en-US"/>
        </a:p>
      </dgm:t>
    </dgm:pt>
    <dgm:pt modelId="{763BF048-C19F-4D8A-9DDE-63194CD061C8}">
      <dgm:prSet custT="1"/>
      <dgm:spPr/>
      <dgm:t>
        <a:bodyPr/>
        <a:lstStyle/>
        <a:p>
          <a:r>
            <a:rPr lang="en-US" sz="1400" b="1" dirty="0">
              <a:latin typeface="+mn-lt"/>
              <a:ea typeface="Cambria Math" panose="02040503050406030204" pitchFamily="18" charset="0"/>
            </a:rPr>
            <a:t> this dataset has 181992 values in time features.</a:t>
          </a:r>
        </a:p>
      </dgm:t>
    </dgm:pt>
    <dgm:pt modelId="{7FE166B1-C58C-4D59-9F83-3C9FFF467BA6}" type="parTrans" cxnId="{946B9ACA-4F39-4ED7-A6D8-A9B07D8688DD}">
      <dgm:prSet/>
      <dgm:spPr/>
      <dgm:t>
        <a:bodyPr/>
        <a:lstStyle/>
        <a:p>
          <a:endParaRPr lang="en-US"/>
        </a:p>
      </dgm:t>
    </dgm:pt>
    <dgm:pt modelId="{B3BB33ED-C1FF-47C4-9414-5B746BF804E1}" type="sibTrans" cxnId="{946B9ACA-4F39-4ED7-A6D8-A9B07D8688DD}">
      <dgm:prSet/>
      <dgm:spPr/>
      <dgm:t>
        <a:bodyPr/>
        <a:lstStyle/>
        <a:p>
          <a:endParaRPr lang="en-US"/>
        </a:p>
      </dgm:t>
    </dgm:pt>
    <dgm:pt modelId="{3CE93644-5911-43B1-A786-F7794685C2D5}">
      <dgm:prSet phldrT="[Text]" custT="1"/>
      <dgm:spPr/>
      <dgm:t>
        <a:bodyPr/>
        <a:lstStyle/>
        <a:p>
          <a:r>
            <a:rPr lang="en-US" sz="2400" b="1" dirty="0">
              <a:solidFill>
                <a:srgbClr val="C00000"/>
              </a:solidFill>
            </a:rPr>
            <a:t>Item_feat</a:t>
          </a:r>
          <a:endParaRPr lang="en-US" sz="2400" dirty="0">
            <a:solidFill>
              <a:srgbClr val="C00000"/>
            </a:solidFill>
          </a:endParaRPr>
        </a:p>
      </dgm:t>
    </dgm:pt>
    <dgm:pt modelId="{C03AC5C5-6E65-4784-9301-5A1C6D122457}" type="parTrans" cxnId="{1E63E1D5-CDE5-45B1-B484-90CCD050C4E9}">
      <dgm:prSet/>
      <dgm:spPr/>
      <dgm:t>
        <a:bodyPr/>
        <a:lstStyle/>
        <a:p>
          <a:endParaRPr lang="en-US"/>
        </a:p>
      </dgm:t>
    </dgm:pt>
    <dgm:pt modelId="{FE2ACA24-8ED7-4E51-BC8D-D8C023837371}" type="sibTrans" cxnId="{1E63E1D5-CDE5-45B1-B484-90CCD050C4E9}">
      <dgm:prSet/>
      <dgm:spPr/>
      <dgm:t>
        <a:bodyPr/>
        <a:lstStyle/>
        <a:p>
          <a:endParaRPr lang="en-US"/>
        </a:p>
      </dgm:t>
    </dgm:pt>
    <dgm:pt modelId="{4C08E8B4-D795-49CA-8906-7A61B7BC27D4}">
      <dgm:prSet custT="1"/>
      <dgm:spPr/>
      <dgm:t>
        <a:bodyPr/>
        <a:lstStyle/>
        <a:p>
          <a:r>
            <a:rPr lang="en-US" sz="1800" b="1" dirty="0"/>
            <a:t>we can leverage from the data in this dataset if we’re going to use u</a:t>
          </a:r>
          <a:r>
            <a:rPr lang="en-US" sz="1800" b="1" i="0" dirty="0">
              <a:effectLst/>
            </a:rPr>
            <a:t>ser-user collaborative </a:t>
          </a:r>
          <a:r>
            <a:rPr lang="en-US" sz="1800" b="1" dirty="0"/>
            <a:t>f</a:t>
          </a:r>
          <a:r>
            <a:rPr lang="en-US" sz="1800" b="1" i="0" dirty="0">
              <a:effectLst/>
            </a:rPr>
            <a:t>iltering approach, and to recommend videos to users based on their friends’ preferences,</a:t>
          </a:r>
          <a:r>
            <a:rPr lang="en-US" sz="1800" i="0" dirty="0">
              <a:solidFill>
                <a:schemeClr val="bg1"/>
              </a:solidFill>
              <a:effectLst/>
            </a:rPr>
            <a:t> </a:t>
          </a:r>
          <a:r>
            <a:rPr lang="en-US" sz="1800" i="0" dirty="0">
              <a:solidFill>
                <a:schemeClr val="tx1"/>
              </a:solidFill>
              <a:effectLst/>
            </a:rPr>
            <a:t>, </a:t>
          </a:r>
          <a:r>
            <a:rPr lang="en-US" sz="1800" b="1" i="0" dirty="0">
              <a:solidFill>
                <a:schemeClr val="tx1"/>
              </a:solidFill>
              <a:effectLst/>
            </a:rPr>
            <a:t>if</a:t>
          </a:r>
          <a:r>
            <a:rPr lang="en-US" sz="1800" i="0" dirty="0">
              <a:solidFill>
                <a:schemeClr val="tx1"/>
              </a:solidFill>
              <a:effectLst/>
            </a:rPr>
            <a:t> </a:t>
          </a:r>
          <a:r>
            <a:rPr lang="en-US" sz="1800" b="1" i="0" dirty="0">
              <a:solidFill>
                <a:schemeClr val="tx1"/>
              </a:solidFill>
              <a:effectLst/>
            </a:rPr>
            <a:t>we assume that the friends have the same preferences</a:t>
          </a:r>
          <a:r>
            <a:rPr lang="en-US" sz="1800" b="1" i="0" dirty="0">
              <a:effectLst/>
            </a:rPr>
            <a:t>.</a:t>
          </a:r>
          <a:endParaRPr lang="en-US" sz="1800" b="1" dirty="0"/>
        </a:p>
      </dgm:t>
    </dgm:pt>
    <dgm:pt modelId="{49CF9A3F-EDC1-4D48-8C2D-E8D70F314C93}" type="parTrans" cxnId="{86B92737-E74B-4DED-98CC-AF67516A3B1F}">
      <dgm:prSet/>
      <dgm:spPr/>
      <dgm:t>
        <a:bodyPr/>
        <a:lstStyle/>
        <a:p>
          <a:endParaRPr lang="en-US"/>
        </a:p>
      </dgm:t>
    </dgm:pt>
    <dgm:pt modelId="{BD8B0C63-A1DA-45D4-8BC6-036BB20176E8}" type="sibTrans" cxnId="{86B92737-E74B-4DED-98CC-AF67516A3B1F}">
      <dgm:prSet/>
      <dgm:spPr/>
      <dgm:t>
        <a:bodyPr/>
        <a:lstStyle/>
        <a:p>
          <a:endParaRPr lang="en-US"/>
        </a:p>
      </dgm:t>
    </dgm:pt>
    <dgm:pt modelId="{B637EA39-53B2-4BC1-A6D0-7DCF26741FCA}" type="pres">
      <dgm:prSet presAssocID="{E17F749C-215C-4417-9C87-C0B198A25EEA}" presName="Name0" presStyleCnt="0">
        <dgm:presLayoutVars>
          <dgm:dir/>
          <dgm:resizeHandles val="exact"/>
        </dgm:presLayoutVars>
      </dgm:prSet>
      <dgm:spPr/>
    </dgm:pt>
    <dgm:pt modelId="{37ED7A2F-8DC6-46E8-9E95-91A76E69294C}" type="pres">
      <dgm:prSet presAssocID="{850B17E0-EF3E-4E7B-A621-8D12F6A6AD1B}" presName="node" presStyleLbl="node1" presStyleIdx="0" presStyleCnt="4">
        <dgm:presLayoutVars>
          <dgm:bulletEnabled val="1"/>
        </dgm:presLayoutVars>
      </dgm:prSet>
      <dgm:spPr/>
    </dgm:pt>
    <dgm:pt modelId="{0E6452AA-A535-4A98-BA6C-C0779BA07B02}" type="pres">
      <dgm:prSet presAssocID="{81CC0748-02D5-40D4-8EAD-94A3097349E3}" presName="sibTrans" presStyleCnt="0"/>
      <dgm:spPr/>
    </dgm:pt>
    <dgm:pt modelId="{FAE77D04-F2AB-41AB-A0D0-362F1C13D1A0}" type="pres">
      <dgm:prSet presAssocID="{3684E33D-566A-4F81-B1D0-C0D1E0189F97}" presName="node" presStyleLbl="node1" presStyleIdx="1" presStyleCnt="4">
        <dgm:presLayoutVars>
          <dgm:bulletEnabled val="1"/>
        </dgm:presLayoutVars>
      </dgm:prSet>
      <dgm:spPr/>
    </dgm:pt>
    <dgm:pt modelId="{5B312811-4A32-4707-BC89-804865799D17}" type="pres">
      <dgm:prSet presAssocID="{620599A5-C9DE-4DEA-A68B-50F57B462799}" presName="sibTrans" presStyleCnt="0"/>
      <dgm:spPr/>
    </dgm:pt>
    <dgm:pt modelId="{D3F93768-EAF9-449C-8735-9F660392058E}" type="pres">
      <dgm:prSet presAssocID="{6FBC4CFE-03D6-4969-AC66-EA7E73C09E4D}" presName="node" presStyleLbl="node1" presStyleIdx="2" presStyleCnt="4">
        <dgm:presLayoutVars>
          <dgm:bulletEnabled val="1"/>
        </dgm:presLayoutVars>
      </dgm:prSet>
      <dgm:spPr/>
    </dgm:pt>
    <dgm:pt modelId="{D738761B-3686-4804-A707-D93150B5A3CB}" type="pres">
      <dgm:prSet presAssocID="{B18274B3-81D5-4759-8528-8607B2086C60}" presName="sibTrans" presStyleCnt="0"/>
      <dgm:spPr/>
    </dgm:pt>
    <dgm:pt modelId="{00FFA18B-BD74-4823-B069-4223BA20216D}" type="pres">
      <dgm:prSet presAssocID="{3CE93644-5911-43B1-A786-F7794685C2D5}" presName="node" presStyleLbl="node1" presStyleIdx="3" presStyleCnt="4" custLinFactNeighborX="-18826" custLinFactNeighborY="0">
        <dgm:presLayoutVars>
          <dgm:bulletEnabled val="1"/>
        </dgm:presLayoutVars>
      </dgm:prSet>
      <dgm:spPr/>
    </dgm:pt>
  </dgm:ptLst>
  <dgm:cxnLst>
    <dgm:cxn modelId="{505C6110-E864-4A62-A0E5-C41D8FAB9C4C}" srcId="{E17F749C-215C-4417-9C87-C0B198A25EEA}" destId="{3684E33D-566A-4F81-B1D0-C0D1E0189F97}" srcOrd="1" destOrd="0" parTransId="{B1316849-F268-4E2E-A4F5-424522D4CD50}" sibTransId="{620599A5-C9DE-4DEA-A68B-50F57B462799}"/>
    <dgm:cxn modelId="{44FD9710-D3CD-40B6-B08F-AE883A5DE1FF}" type="presOf" srcId="{5C7A60AF-5B95-488A-880A-FE618CEBF8E5}" destId="{FAE77D04-F2AB-41AB-A0D0-362F1C13D1A0}" srcOrd="0" destOrd="1" presId="urn:microsoft.com/office/officeart/2005/8/layout/hList6"/>
    <dgm:cxn modelId="{71625311-C6FB-4CAF-BC7A-AEBF80D612C7}" srcId="{3CE93644-5911-43B1-A786-F7794685C2D5}" destId="{8A1781FF-F26B-499D-9B37-C17466B3E351}" srcOrd="0" destOrd="0" parTransId="{F27B27C8-0740-4293-9611-16B51862D237}" sibTransId="{6B4F85C0-C0E1-4972-A3C9-2ABEB37EBAE2}"/>
    <dgm:cxn modelId="{DE81B41D-577A-49A7-9A6A-6363B73B72A0}" type="presOf" srcId="{958CC15D-FEB6-4F56-A2A8-2E066A262EFE}" destId="{37ED7A2F-8DC6-46E8-9E95-91A76E69294C}" srcOrd="0" destOrd="3" presId="urn:microsoft.com/office/officeart/2005/8/layout/hList6"/>
    <dgm:cxn modelId="{01474D24-AFFE-4D36-9FBE-94646B18468B}" type="presOf" srcId="{6FBC4CFE-03D6-4969-AC66-EA7E73C09E4D}" destId="{D3F93768-EAF9-449C-8735-9F660392058E}" srcOrd="0" destOrd="0" presId="urn:microsoft.com/office/officeart/2005/8/layout/hList6"/>
    <dgm:cxn modelId="{07A24C26-D561-48FB-B371-4A69C50B879D}" type="presOf" srcId="{4C08E8B4-D795-49CA-8906-7A61B7BC27D4}" destId="{D3F93768-EAF9-449C-8735-9F660392058E}" srcOrd="0" destOrd="1" presId="urn:microsoft.com/office/officeart/2005/8/layout/hList6"/>
    <dgm:cxn modelId="{86B92737-E74B-4DED-98CC-AF67516A3B1F}" srcId="{6FBC4CFE-03D6-4969-AC66-EA7E73C09E4D}" destId="{4C08E8B4-D795-49CA-8906-7A61B7BC27D4}" srcOrd="0" destOrd="0" parTransId="{49CF9A3F-EDC1-4D48-8C2D-E8D70F314C93}" sibTransId="{BD8B0C63-A1DA-45D4-8BC6-036BB20176E8}"/>
    <dgm:cxn modelId="{5102323A-A4C9-46C4-858E-DDFDEBB061DF}" srcId="{E17F749C-215C-4417-9C87-C0B198A25EEA}" destId="{6FBC4CFE-03D6-4969-AC66-EA7E73C09E4D}" srcOrd="2" destOrd="0" parTransId="{375D8FB4-C1B3-464F-90F6-AED2E8E3F505}" sibTransId="{B18274B3-81D5-4759-8528-8607B2086C60}"/>
    <dgm:cxn modelId="{170A623A-2F68-4A94-9B92-469BF1BA213A}" type="presOf" srcId="{32F8AB2D-1A66-4DDB-A0AF-7E6952CEFE8F}" destId="{FAE77D04-F2AB-41AB-A0D0-362F1C13D1A0}" srcOrd="0" destOrd="4" presId="urn:microsoft.com/office/officeart/2005/8/layout/hList6"/>
    <dgm:cxn modelId="{1DC69461-F506-46DA-869C-DCB77397C2F9}" type="presOf" srcId="{3CE93644-5911-43B1-A786-F7794685C2D5}" destId="{00FFA18B-BD74-4823-B069-4223BA20216D}" srcOrd="0" destOrd="0" presId="urn:microsoft.com/office/officeart/2005/8/layout/hList6"/>
    <dgm:cxn modelId="{0EC93C4E-217B-4B2F-B818-CF5D6A952421}" type="presOf" srcId="{3684E33D-566A-4F81-B1D0-C0D1E0189F97}" destId="{FAE77D04-F2AB-41AB-A0D0-362F1C13D1A0}" srcOrd="0" destOrd="0" presId="urn:microsoft.com/office/officeart/2005/8/layout/hList6"/>
    <dgm:cxn modelId="{5B67416F-3249-4587-8039-6DF6AEA1E9EA}" type="presOf" srcId="{254F5121-B3B9-4042-BA2A-801359867DE6}" destId="{37ED7A2F-8DC6-46E8-9E95-91A76E69294C}" srcOrd="0" destOrd="1" presId="urn:microsoft.com/office/officeart/2005/8/layout/hList6"/>
    <dgm:cxn modelId="{E8733850-71AE-402B-A040-7D1FDF7ECEFB}" srcId="{3684E33D-566A-4F81-B1D0-C0D1E0189F97}" destId="{EBB7EA6A-8283-4F96-8718-C854548BE487}" srcOrd="1" destOrd="0" parTransId="{060AE9E2-1205-4070-8D0C-233ACA06DFBA}" sibTransId="{80D0885A-D664-43A4-842D-0FE05C1E8A2E}"/>
    <dgm:cxn modelId="{1F3D8155-DEFE-44E9-9D9F-973E7A8A3A05}" srcId="{E17F749C-215C-4417-9C87-C0B198A25EEA}" destId="{850B17E0-EF3E-4E7B-A621-8D12F6A6AD1B}" srcOrd="0" destOrd="0" parTransId="{DABDA2E0-290B-40B7-80F7-543A3871881F}" sibTransId="{81CC0748-02D5-40D4-8EAD-94A3097349E3}"/>
    <dgm:cxn modelId="{06C2E458-739E-46FA-9A70-6C9111363D20}" type="presOf" srcId="{8A1781FF-F26B-499D-9B37-C17466B3E351}" destId="{00FFA18B-BD74-4823-B069-4223BA20216D}" srcOrd="0" destOrd="1" presId="urn:microsoft.com/office/officeart/2005/8/layout/hList6"/>
    <dgm:cxn modelId="{281A9696-1CF0-4A2F-9C3E-CB061941CBEC}" type="presOf" srcId="{850B17E0-EF3E-4E7B-A621-8D12F6A6AD1B}" destId="{37ED7A2F-8DC6-46E8-9E95-91A76E69294C}" srcOrd="0" destOrd="0" presId="urn:microsoft.com/office/officeart/2005/8/layout/hList6"/>
    <dgm:cxn modelId="{A4784D9B-9806-4C0B-AF9F-9907F31D1D19}" srcId="{850B17E0-EF3E-4E7B-A621-8D12F6A6AD1B}" destId="{17385861-1F00-4321-BE2C-0778AEAB7DA9}" srcOrd="1" destOrd="0" parTransId="{0E26C681-68CC-4957-9E80-6DBC983C70C2}" sibTransId="{9BC30362-01FA-4631-8A96-5ADB5DAB267B}"/>
    <dgm:cxn modelId="{B03A78A2-1155-4FEC-935A-EDAF6C0C3AF4}" type="presOf" srcId="{EBB7EA6A-8283-4F96-8718-C854548BE487}" destId="{FAE77D04-F2AB-41AB-A0D0-362F1C13D1A0}" srcOrd="0" destOrd="2" presId="urn:microsoft.com/office/officeart/2005/8/layout/hList6"/>
    <dgm:cxn modelId="{0287ECA8-A1EB-422F-966E-5158B1EE7935}" srcId="{3684E33D-566A-4F81-B1D0-C0D1E0189F97}" destId="{5C7A60AF-5B95-488A-880A-FE618CEBF8E5}" srcOrd="0" destOrd="0" parTransId="{74DBA861-BDFC-4248-A9C7-07EF6F7CC0C1}" sibTransId="{48D0A95B-53D0-4D47-8157-DAE99726FAB6}"/>
    <dgm:cxn modelId="{3B8710AB-116D-4E44-A55D-5B48D2FB0B17}" srcId="{850B17E0-EF3E-4E7B-A621-8D12F6A6AD1B}" destId="{958CC15D-FEB6-4F56-A2A8-2E066A262EFE}" srcOrd="2" destOrd="0" parTransId="{434BD30D-C9F9-41DE-996E-AA7DA98A1E9B}" sibTransId="{6B42A6E3-1FB5-4F4A-AE85-97D0C21F633A}"/>
    <dgm:cxn modelId="{27AFDCB8-C75A-414D-97E0-1F5322219549}" type="presOf" srcId="{17385861-1F00-4321-BE2C-0778AEAB7DA9}" destId="{37ED7A2F-8DC6-46E8-9E95-91A76E69294C}" srcOrd="0" destOrd="2" presId="urn:microsoft.com/office/officeart/2005/8/layout/hList6"/>
    <dgm:cxn modelId="{B304D1B9-D41F-4849-AC0E-259C7757DEF9}" type="presOf" srcId="{E17F749C-215C-4417-9C87-C0B198A25EEA}" destId="{B637EA39-53B2-4BC1-A6D0-7DCF26741FCA}" srcOrd="0" destOrd="0" presId="urn:microsoft.com/office/officeart/2005/8/layout/hList6"/>
    <dgm:cxn modelId="{946B9ACA-4F39-4ED7-A6D8-A9B07D8688DD}" srcId="{3684E33D-566A-4F81-B1D0-C0D1E0189F97}" destId="{763BF048-C19F-4D8A-9DDE-63194CD061C8}" srcOrd="2" destOrd="0" parTransId="{7FE166B1-C58C-4D59-9F83-3C9FFF467BA6}" sibTransId="{B3BB33ED-C1FF-47C4-9414-5B746BF804E1}"/>
    <dgm:cxn modelId="{109111CE-80E9-453D-98B2-11E5E7E50FD8}" srcId="{850B17E0-EF3E-4E7B-A621-8D12F6A6AD1B}" destId="{254F5121-B3B9-4042-BA2A-801359867DE6}" srcOrd="0" destOrd="0" parTransId="{401D3CEE-3A68-49A4-9DBA-13FCDD796A26}" sibTransId="{18A5E61D-755B-4C48-A456-E74B8C175D92}"/>
    <dgm:cxn modelId="{1E63E1D5-CDE5-45B1-B484-90CCD050C4E9}" srcId="{E17F749C-215C-4417-9C87-C0B198A25EEA}" destId="{3CE93644-5911-43B1-A786-F7794685C2D5}" srcOrd="3" destOrd="0" parTransId="{C03AC5C5-6E65-4784-9301-5A1C6D122457}" sibTransId="{FE2ACA24-8ED7-4E51-BC8D-D8C023837371}"/>
    <dgm:cxn modelId="{218CE2E2-E154-42CF-91D3-5B22F46B1D6E}" srcId="{3684E33D-566A-4F81-B1D0-C0D1E0189F97}" destId="{32F8AB2D-1A66-4DDB-A0AF-7E6952CEFE8F}" srcOrd="3" destOrd="0" parTransId="{AB96FDE7-0586-4ADF-8E16-027FE8457F93}" sibTransId="{84594EB8-9B60-4A67-8C55-3F94416C2D50}"/>
    <dgm:cxn modelId="{D59CC5EA-A266-4CDA-961E-590ECFDCFD19}" type="presOf" srcId="{763BF048-C19F-4D8A-9DDE-63194CD061C8}" destId="{FAE77D04-F2AB-41AB-A0D0-362F1C13D1A0}" srcOrd="0" destOrd="3" presId="urn:microsoft.com/office/officeart/2005/8/layout/hList6"/>
    <dgm:cxn modelId="{26A7A495-69BC-45AD-B6ED-0C247A99F0F5}" type="presParOf" srcId="{B637EA39-53B2-4BC1-A6D0-7DCF26741FCA}" destId="{37ED7A2F-8DC6-46E8-9E95-91A76E69294C}" srcOrd="0" destOrd="0" presId="urn:microsoft.com/office/officeart/2005/8/layout/hList6"/>
    <dgm:cxn modelId="{AD1CD135-A05C-4592-86A9-F66ACB5F80C7}" type="presParOf" srcId="{B637EA39-53B2-4BC1-A6D0-7DCF26741FCA}" destId="{0E6452AA-A535-4A98-BA6C-C0779BA07B02}" srcOrd="1" destOrd="0" presId="urn:microsoft.com/office/officeart/2005/8/layout/hList6"/>
    <dgm:cxn modelId="{5F228B5F-1510-4416-B245-9F861C0A3B70}" type="presParOf" srcId="{B637EA39-53B2-4BC1-A6D0-7DCF26741FCA}" destId="{FAE77D04-F2AB-41AB-A0D0-362F1C13D1A0}" srcOrd="2" destOrd="0" presId="urn:microsoft.com/office/officeart/2005/8/layout/hList6"/>
    <dgm:cxn modelId="{091ADBFC-2772-449D-9E4E-F79D7271E6FB}" type="presParOf" srcId="{B637EA39-53B2-4BC1-A6D0-7DCF26741FCA}" destId="{5B312811-4A32-4707-BC89-804865799D17}" srcOrd="3" destOrd="0" presId="urn:microsoft.com/office/officeart/2005/8/layout/hList6"/>
    <dgm:cxn modelId="{D40619F1-D782-4A21-B186-1F47EA3201B3}" type="presParOf" srcId="{B637EA39-53B2-4BC1-A6D0-7DCF26741FCA}" destId="{D3F93768-EAF9-449C-8735-9F660392058E}" srcOrd="4" destOrd="0" presId="urn:microsoft.com/office/officeart/2005/8/layout/hList6"/>
    <dgm:cxn modelId="{4FC02591-B39C-4A8D-B902-92ACDBAEB03C}" type="presParOf" srcId="{B637EA39-53B2-4BC1-A6D0-7DCF26741FCA}" destId="{D738761B-3686-4804-A707-D93150B5A3CB}" srcOrd="5" destOrd="0" presId="urn:microsoft.com/office/officeart/2005/8/layout/hList6"/>
    <dgm:cxn modelId="{FD40E467-EF50-40FA-AEDF-A68D1B89B5B5}" type="presParOf" srcId="{B637EA39-53B2-4BC1-A6D0-7DCF26741FCA}" destId="{00FFA18B-BD74-4823-B069-4223BA20216D}"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50877-B8C0-4FE2-B6DB-B88F20C8574C}">
      <dsp:nvSpPr>
        <dsp:cNvPr id="0" name=""/>
        <dsp:cNvSpPr/>
      </dsp:nvSpPr>
      <dsp:spPr>
        <a:xfrm>
          <a:off x="0" y="22225"/>
          <a:ext cx="3084892" cy="74500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7E5F84-64F2-4718-BACC-301BBCDC9D3A}">
      <dsp:nvSpPr>
        <dsp:cNvPr id="0" name=""/>
        <dsp:cNvSpPr/>
      </dsp:nvSpPr>
      <dsp:spPr>
        <a:xfrm>
          <a:off x="225364" y="169096"/>
          <a:ext cx="409752" cy="40975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3000" r="-23000"/>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E9CA6C-A0F7-4BE8-9B77-EE5C9EF005B7}">
      <dsp:nvSpPr>
        <dsp:cNvPr id="0" name=""/>
        <dsp:cNvSpPr/>
      </dsp:nvSpPr>
      <dsp:spPr>
        <a:xfrm>
          <a:off x="860480" y="1469"/>
          <a:ext cx="2224411" cy="745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846" tIns="78846" rIns="78846" bIns="78846" numCol="1" spcCol="1270" anchor="ctr" anchorCtr="0">
          <a:noAutofit/>
        </a:bodyPr>
        <a:lstStyle/>
        <a:p>
          <a:pPr marL="0" lvl="0" indent="0" algn="l" defTabSz="711200">
            <a:lnSpc>
              <a:spcPct val="100000"/>
            </a:lnSpc>
            <a:spcBef>
              <a:spcPct val="0"/>
            </a:spcBef>
            <a:spcAft>
              <a:spcPct val="35000"/>
            </a:spcAft>
            <a:buNone/>
          </a:pPr>
          <a:r>
            <a:rPr lang="en-US" sz="1600" b="1" kern="1200" dirty="0">
              <a:solidFill>
                <a:schemeClr val="accent1">
                  <a:lumMod val="50000"/>
                </a:schemeClr>
              </a:solidFill>
            </a:rPr>
            <a:t>big_</a:t>
          </a:r>
          <a:r>
            <a:rPr lang="en-US" sz="1600" b="1" kern="1200" dirty="0">
              <a:solidFill>
                <a:schemeClr val="accent1">
                  <a:lumMod val="50000"/>
                </a:schemeClr>
              </a:solidFill>
              <a:latin typeface="Cambria Math" panose="02040503050406030204" pitchFamily="18" charset="0"/>
              <a:ea typeface="Cambria Math" panose="02040503050406030204" pitchFamily="18" charset="0"/>
            </a:rPr>
            <a:t>matrix</a:t>
          </a:r>
          <a:r>
            <a:rPr lang="en-US" sz="1600" b="1" kern="1200" dirty="0">
              <a:solidFill>
                <a:schemeClr val="accent1">
                  <a:lumMod val="50000"/>
                </a:schemeClr>
              </a:solidFill>
            </a:rPr>
            <a:t>.csv</a:t>
          </a:r>
          <a:endParaRPr lang="en-US" sz="1600" kern="1200" dirty="0"/>
        </a:p>
      </dsp:txBody>
      <dsp:txXfrm>
        <a:off x="860480" y="1469"/>
        <a:ext cx="2224411" cy="745005"/>
      </dsp:txXfrm>
    </dsp:sp>
    <dsp:sp modelId="{B9A40EDB-694E-464C-8356-AEE8787842F2}">
      <dsp:nvSpPr>
        <dsp:cNvPr id="0" name=""/>
        <dsp:cNvSpPr/>
      </dsp:nvSpPr>
      <dsp:spPr>
        <a:xfrm>
          <a:off x="0" y="988549"/>
          <a:ext cx="3084892" cy="745005"/>
        </a:xfrm>
        <a:prstGeom prst="roundRect">
          <a:avLst>
            <a:gd name="adj" fmla="val 10000"/>
          </a:avLst>
        </a:prstGeom>
        <a:solidFill>
          <a:schemeClr val="accent5">
            <a:hueOff val="1420348"/>
            <a:satOff val="-9402"/>
            <a:lumOff val="-1634"/>
            <a:alphaOff val="0"/>
          </a:schemeClr>
        </a:solidFill>
        <a:ln>
          <a:noFill/>
        </a:ln>
        <a:effectLst/>
      </dsp:spPr>
      <dsp:style>
        <a:lnRef idx="0">
          <a:scrgbClr r="0" g="0" b="0"/>
        </a:lnRef>
        <a:fillRef idx="1">
          <a:scrgbClr r="0" g="0" b="0"/>
        </a:fillRef>
        <a:effectRef idx="0">
          <a:scrgbClr r="0" g="0" b="0"/>
        </a:effectRef>
        <a:fontRef idx="minor"/>
      </dsp:style>
    </dsp:sp>
    <dsp:sp modelId="{8B8D9FA1-74BB-4EA5-B65F-49B870DCE4EB}">
      <dsp:nvSpPr>
        <dsp:cNvPr id="0" name=""/>
        <dsp:cNvSpPr/>
      </dsp:nvSpPr>
      <dsp:spPr>
        <a:xfrm>
          <a:off x="225364" y="1100352"/>
          <a:ext cx="409752" cy="40975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000" b="-1000"/>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58831D-960B-4D2D-A65E-513B92084C01}">
      <dsp:nvSpPr>
        <dsp:cNvPr id="0" name=""/>
        <dsp:cNvSpPr/>
      </dsp:nvSpPr>
      <dsp:spPr>
        <a:xfrm>
          <a:off x="860480" y="932726"/>
          <a:ext cx="2224411" cy="745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846" tIns="78846" rIns="78846" bIns="78846" numCol="1" spcCol="1270" anchor="ctr" anchorCtr="0">
          <a:noAutofit/>
        </a:bodyPr>
        <a:lstStyle/>
        <a:p>
          <a:pPr marL="0" lvl="0" indent="0" algn="l" defTabSz="711200">
            <a:lnSpc>
              <a:spcPct val="100000"/>
            </a:lnSpc>
            <a:spcBef>
              <a:spcPct val="0"/>
            </a:spcBef>
            <a:spcAft>
              <a:spcPct val="35000"/>
            </a:spcAft>
            <a:buNone/>
          </a:pPr>
          <a:r>
            <a:rPr lang="en-US" sz="1600" b="1" kern="1200" dirty="0">
              <a:solidFill>
                <a:schemeClr val="accent1">
                  <a:lumMod val="50000"/>
                </a:schemeClr>
              </a:solidFill>
            </a:rPr>
            <a:t>small_matrix.csv</a:t>
          </a:r>
          <a:endParaRPr lang="en-US" sz="1600" kern="1200" dirty="0"/>
        </a:p>
      </dsp:txBody>
      <dsp:txXfrm>
        <a:off x="860480" y="932726"/>
        <a:ext cx="2224411" cy="745005"/>
      </dsp:txXfrm>
    </dsp:sp>
    <dsp:sp modelId="{9DD6C5DE-B838-492F-B4A8-49E4DE8C5CF5}">
      <dsp:nvSpPr>
        <dsp:cNvPr id="0" name=""/>
        <dsp:cNvSpPr/>
      </dsp:nvSpPr>
      <dsp:spPr>
        <a:xfrm>
          <a:off x="0" y="1863982"/>
          <a:ext cx="3084892" cy="745005"/>
        </a:xfrm>
        <a:prstGeom prst="roundRect">
          <a:avLst>
            <a:gd name="adj" fmla="val 10000"/>
          </a:avLst>
        </a:prstGeom>
        <a:solidFill>
          <a:schemeClr val="accent5">
            <a:hueOff val="2840696"/>
            <a:satOff val="-18805"/>
            <a:lumOff val="-3268"/>
            <a:alphaOff val="0"/>
          </a:schemeClr>
        </a:solidFill>
        <a:ln>
          <a:noFill/>
        </a:ln>
        <a:effectLst/>
      </dsp:spPr>
      <dsp:style>
        <a:lnRef idx="0">
          <a:scrgbClr r="0" g="0" b="0"/>
        </a:lnRef>
        <a:fillRef idx="1">
          <a:scrgbClr r="0" g="0" b="0"/>
        </a:fillRef>
        <a:effectRef idx="0">
          <a:scrgbClr r="0" g="0" b="0"/>
        </a:effectRef>
        <a:fontRef idx="minor"/>
      </dsp:style>
    </dsp:sp>
    <dsp:sp modelId="{3CD2D8A7-CAF8-4A2F-A324-BDF8CFA66908}">
      <dsp:nvSpPr>
        <dsp:cNvPr id="0" name=""/>
        <dsp:cNvSpPr/>
      </dsp:nvSpPr>
      <dsp:spPr>
        <a:xfrm>
          <a:off x="225364" y="2031608"/>
          <a:ext cx="409752" cy="409752"/>
        </a:xfrm>
        <a:prstGeom prst="rect">
          <a:avLst/>
        </a:prstGeom>
        <a:blipFill>
          <a:blip xmlns:r="http://schemas.openxmlformats.org/officeDocument/2006/relationships" r:embed="rId3"/>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A97BE5-E798-4AEE-9404-4E43192F5136}">
      <dsp:nvSpPr>
        <dsp:cNvPr id="0" name=""/>
        <dsp:cNvSpPr/>
      </dsp:nvSpPr>
      <dsp:spPr>
        <a:xfrm>
          <a:off x="860480" y="1863982"/>
          <a:ext cx="2224411" cy="745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846" tIns="78846" rIns="78846" bIns="78846" numCol="1" spcCol="1270" anchor="ctr" anchorCtr="0">
          <a:noAutofit/>
        </a:bodyPr>
        <a:lstStyle/>
        <a:p>
          <a:pPr marL="0" lvl="0" indent="0" algn="l" defTabSz="711200">
            <a:lnSpc>
              <a:spcPct val="100000"/>
            </a:lnSpc>
            <a:spcBef>
              <a:spcPct val="0"/>
            </a:spcBef>
            <a:spcAft>
              <a:spcPct val="35000"/>
            </a:spcAft>
            <a:buNone/>
          </a:pPr>
          <a:r>
            <a:rPr lang="en-US" sz="1600" b="1" kern="1200" dirty="0">
              <a:solidFill>
                <a:schemeClr val="accent1">
                  <a:lumMod val="50000"/>
                </a:schemeClr>
              </a:solidFill>
            </a:rPr>
            <a:t>Social_network.csv</a:t>
          </a:r>
          <a:endParaRPr lang="en-US" sz="1600" kern="1200" dirty="0"/>
        </a:p>
      </dsp:txBody>
      <dsp:txXfrm>
        <a:off x="860480" y="1863982"/>
        <a:ext cx="2224411" cy="745005"/>
      </dsp:txXfrm>
    </dsp:sp>
    <dsp:sp modelId="{984F7435-4B4C-47D4-B03E-CC8917BDBDBB}">
      <dsp:nvSpPr>
        <dsp:cNvPr id="0" name=""/>
        <dsp:cNvSpPr/>
      </dsp:nvSpPr>
      <dsp:spPr>
        <a:xfrm>
          <a:off x="0" y="2795238"/>
          <a:ext cx="3084892" cy="745005"/>
        </a:xfrm>
        <a:prstGeom prst="roundRect">
          <a:avLst>
            <a:gd name="adj" fmla="val 10000"/>
          </a:avLst>
        </a:prstGeom>
        <a:solidFill>
          <a:schemeClr val="accent5">
            <a:hueOff val="4261045"/>
            <a:satOff val="-28207"/>
            <a:lumOff val="-4902"/>
            <a:alphaOff val="0"/>
          </a:schemeClr>
        </a:solidFill>
        <a:ln>
          <a:noFill/>
        </a:ln>
        <a:effectLst/>
      </dsp:spPr>
      <dsp:style>
        <a:lnRef idx="0">
          <a:scrgbClr r="0" g="0" b="0"/>
        </a:lnRef>
        <a:fillRef idx="1">
          <a:scrgbClr r="0" g="0" b="0"/>
        </a:fillRef>
        <a:effectRef idx="0">
          <a:scrgbClr r="0" g="0" b="0"/>
        </a:effectRef>
        <a:fontRef idx="minor"/>
      </dsp:style>
    </dsp:sp>
    <dsp:sp modelId="{D3271400-E9D7-4481-8E98-7952ACC542C2}">
      <dsp:nvSpPr>
        <dsp:cNvPr id="0" name=""/>
        <dsp:cNvSpPr/>
      </dsp:nvSpPr>
      <dsp:spPr>
        <a:xfrm>
          <a:off x="225364" y="2962865"/>
          <a:ext cx="409752" cy="409752"/>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EA86B5-8AF6-40E0-BDDB-512587036C8B}">
      <dsp:nvSpPr>
        <dsp:cNvPr id="0" name=""/>
        <dsp:cNvSpPr/>
      </dsp:nvSpPr>
      <dsp:spPr>
        <a:xfrm>
          <a:off x="860480" y="2795238"/>
          <a:ext cx="2224411" cy="745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846" tIns="78846" rIns="78846" bIns="78846" numCol="1" spcCol="1270" anchor="ctr" anchorCtr="0">
          <a:noAutofit/>
        </a:bodyPr>
        <a:lstStyle/>
        <a:p>
          <a:pPr marL="0" lvl="0" indent="0" algn="l" defTabSz="711200">
            <a:lnSpc>
              <a:spcPct val="100000"/>
            </a:lnSpc>
            <a:spcBef>
              <a:spcPct val="0"/>
            </a:spcBef>
            <a:spcAft>
              <a:spcPct val="35000"/>
            </a:spcAft>
            <a:buNone/>
          </a:pPr>
          <a:r>
            <a:rPr lang="en-US" sz="1600" b="1" kern="1200" dirty="0">
              <a:solidFill>
                <a:schemeClr val="accent1">
                  <a:lumMod val="50000"/>
                </a:schemeClr>
              </a:solidFill>
            </a:rPr>
            <a:t>Item_feat.csv</a:t>
          </a:r>
          <a:endParaRPr lang="en-US" sz="1600" kern="1200" dirty="0"/>
        </a:p>
      </dsp:txBody>
      <dsp:txXfrm>
        <a:off x="860480" y="2795238"/>
        <a:ext cx="2224411" cy="7450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0520F-3EA2-4420-B29A-0B10AA9D5222}">
      <dsp:nvSpPr>
        <dsp:cNvPr id="0" name=""/>
        <dsp:cNvSpPr/>
      </dsp:nvSpPr>
      <dsp:spPr>
        <a:xfrm>
          <a:off x="2214472" y="1343898"/>
          <a:ext cx="3242157" cy="3242157"/>
        </a:xfrm>
        <a:prstGeom prst="ellipse">
          <a:avLst/>
        </a:prstGeom>
        <a:solidFill>
          <a:schemeClr val="accent2">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dirty="0"/>
            <a:t>BIG_MATRIX</a:t>
          </a:r>
        </a:p>
      </dsp:txBody>
      <dsp:txXfrm>
        <a:off x="2689275" y="1818701"/>
        <a:ext cx="2292551" cy="2292551"/>
      </dsp:txXfrm>
    </dsp:sp>
    <dsp:sp modelId="{8DFB48A0-9FCF-4B1D-A2C5-15B820639364}">
      <dsp:nvSpPr>
        <dsp:cNvPr id="0" name=""/>
        <dsp:cNvSpPr/>
      </dsp:nvSpPr>
      <dsp:spPr>
        <a:xfrm>
          <a:off x="2890486" y="-54509"/>
          <a:ext cx="1890129" cy="1813808"/>
        </a:xfrm>
        <a:prstGeom prst="ellipse">
          <a:avLst/>
        </a:prstGeom>
        <a:solidFill>
          <a:schemeClr val="accent3">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a:t>user_id</a:t>
          </a:r>
          <a:endParaRPr lang="en-US" sz="1800" kern="1200" dirty="0"/>
        </a:p>
      </dsp:txBody>
      <dsp:txXfrm>
        <a:off x="3167289" y="211117"/>
        <a:ext cx="1336523" cy="1282556"/>
      </dsp:txXfrm>
    </dsp:sp>
    <dsp:sp modelId="{F1B84ABF-B1B6-46CD-BC0F-BDEA7491D1D9}">
      <dsp:nvSpPr>
        <dsp:cNvPr id="0" name=""/>
        <dsp:cNvSpPr/>
      </dsp:nvSpPr>
      <dsp:spPr>
        <a:xfrm>
          <a:off x="4532418" y="734885"/>
          <a:ext cx="1909630" cy="1825837"/>
        </a:xfrm>
        <a:prstGeom prst="ellipse">
          <a:avLst/>
        </a:prstGeom>
        <a:solidFill>
          <a:schemeClr val="accent4">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noProof="1"/>
            <a:t>video_id</a:t>
          </a:r>
          <a:endParaRPr lang="en-US" sz="1800" kern="1200" dirty="0"/>
        </a:p>
      </dsp:txBody>
      <dsp:txXfrm>
        <a:off x="4812077" y="1002273"/>
        <a:ext cx="1350312" cy="1291061"/>
      </dsp:txXfrm>
    </dsp:sp>
    <dsp:sp modelId="{7A1C6BE2-69DB-415A-A1E3-7EF964A81466}">
      <dsp:nvSpPr>
        <dsp:cNvPr id="0" name=""/>
        <dsp:cNvSpPr/>
      </dsp:nvSpPr>
      <dsp:spPr>
        <a:xfrm>
          <a:off x="4847609" y="2502845"/>
          <a:ext cx="2095114" cy="1864451"/>
        </a:xfrm>
        <a:prstGeom prst="ellipse">
          <a:avLst/>
        </a:prstGeom>
        <a:solidFill>
          <a:schemeClr val="accent5">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noProof="1"/>
            <a:t>play_duration</a:t>
          </a:r>
          <a:endParaRPr lang="en-US" sz="1800" kern="1200" dirty="0"/>
        </a:p>
      </dsp:txBody>
      <dsp:txXfrm>
        <a:off x="5154431" y="2775888"/>
        <a:ext cx="1481470" cy="1318365"/>
      </dsp:txXfrm>
    </dsp:sp>
    <dsp:sp modelId="{4628735A-5893-4859-AB3E-6A8D6B05777B}">
      <dsp:nvSpPr>
        <dsp:cNvPr id="0" name=""/>
        <dsp:cNvSpPr/>
      </dsp:nvSpPr>
      <dsp:spPr>
        <a:xfrm>
          <a:off x="3763997" y="3943303"/>
          <a:ext cx="1976338" cy="1850088"/>
        </a:xfrm>
        <a:prstGeom prst="ellipse">
          <a:avLst/>
        </a:prstGeom>
        <a:solidFill>
          <a:schemeClr val="accent6">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a:t>Time</a:t>
          </a:r>
          <a:endParaRPr lang="en-US" sz="1800" kern="1200" dirty="0"/>
        </a:p>
      </dsp:txBody>
      <dsp:txXfrm>
        <a:off x="4053425" y="4214242"/>
        <a:ext cx="1397482" cy="1308210"/>
      </dsp:txXfrm>
    </dsp:sp>
    <dsp:sp modelId="{718245FF-69DB-4D08-8CA4-65F638EEA199}">
      <dsp:nvSpPr>
        <dsp:cNvPr id="0" name=""/>
        <dsp:cNvSpPr/>
      </dsp:nvSpPr>
      <dsp:spPr>
        <a:xfrm>
          <a:off x="1989337" y="3938294"/>
          <a:ext cx="1859199" cy="1860106"/>
        </a:xfrm>
        <a:prstGeom prst="ellipse">
          <a:avLst/>
        </a:prstGeom>
        <a:solidFill>
          <a:schemeClr val="accent2">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b="1" kern="1200" dirty="0"/>
            <a:t>date</a:t>
          </a:r>
          <a:endParaRPr lang="en-US" sz="2800" kern="1200" dirty="0"/>
        </a:p>
      </dsp:txBody>
      <dsp:txXfrm>
        <a:off x="2261610" y="4210700"/>
        <a:ext cx="1314653" cy="1315294"/>
      </dsp:txXfrm>
    </dsp:sp>
    <dsp:sp modelId="{3779ADC4-1A50-475B-8421-F84C77B51D0B}">
      <dsp:nvSpPr>
        <dsp:cNvPr id="0" name=""/>
        <dsp:cNvSpPr/>
      </dsp:nvSpPr>
      <dsp:spPr>
        <a:xfrm>
          <a:off x="755670" y="2479939"/>
          <a:ext cx="2040533" cy="1910263"/>
        </a:xfrm>
        <a:prstGeom prst="ellipse">
          <a:avLst/>
        </a:prstGeom>
        <a:solidFill>
          <a:schemeClr val="accent3">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a:t>Timestamp</a:t>
          </a:r>
          <a:endParaRPr lang="en-US" sz="1800" kern="1200" dirty="0"/>
        </a:p>
      </dsp:txBody>
      <dsp:txXfrm>
        <a:off x="1054499" y="2759691"/>
        <a:ext cx="1442875" cy="1350759"/>
      </dsp:txXfrm>
    </dsp:sp>
    <dsp:sp modelId="{DAD3AFFB-D2EC-444A-AFA9-669E47BA279F}">
      <dsp:nvSpPr>
        <dsp:cNvPr id="0" name=""/>
        <dsp:cNvSpPr/>
      </dsp:nvSpPr>
      <dsp:spPr>
        <a:xfrm>
          <a:off x="1233624" y="703914"/>
          <a:ext cx="1900488" cy="1887778"/>
        </a:xfrm>
        <a:prstGeom prst="ellipse">
          <a:avLst/>
        </a:prstGeom>
        <a:solidFill>
          <a:schemeClr val="accent4">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a:t>watch_ratio</a:t>
          </a:r>
          <a:endParaRPr lang="en-US" sz="1800" kern="1200" dirty="0"/>
        </a:p>
      </dsp:txBody>
      <dsp:txXfrm>
        <a:off x="1511944" y="980373"/>
        <a:ext cx="1343848" cy="13348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0520F-3EA2-4420-B29A-0B10AA9D5222}">
      <dsp:nvSpPr>
        <dsp:cNvPr id="0" name=""/>
        <dsp:cNvSpPr/>
      </dsp:nvSpPr>
      <dsp:spPr>
        <a:xfrm>
          <a:off x="2214472" y="1343898"/>
          <a:ext cx="3242157" cy="3242157"/>
        </a:xfrm>
        <a:prstGeom prst="ellipse">
          <a:avLst/>
        </a:prstGeom>
        <a:solidFill>
          <a:schemeClr val="accent2">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SMALL_MATRIX</a:t>
          </a:r>
        </a:p>
      </dsp:txBody>
      <dsp:txXfrm>
        <a:off x="2689275" y="1818701"/>
        <a:ext cx="2292551" cy="2292551"/>
      </dsp:txXfrm>
    </dsp:sp>
    <dsp:sp modelId="{8DFB48A0-9FCF-4B1D-A2C5-15B820639364}">
      <dsp:nvSpPr>
        <dsp:cNvPr id="0" name=""/>
        <dsp:cNvSpPr/>
      </dsp:nvSpPr>
      <dsp:spPr>
        <a:xfrm>
          <a:off x="2890486" y="-54509"/>
          <a:ext cx="1890129" cy="1813808"/>
        </a:xfrm>
        <a:prstGeom prst="ellipse">
          <a:avLst/>
        </a:prstGeom>
        <a:solidFill>
          <a:schemeClr val="accent3">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a:t>user_id</a:t>
          </a:r>
          <a:endParaRPr lang="en-US" sz="1800" kern="1200" dirty="0"/>
        </a:p>
      </dsp:txBody>
      <dsp:txXfrm>
        <a:off x="3167289" y="211117"/>
        <a:ext cx="1336523" cy="1282556"/>
      </dsp:txXfrm>
    </dsp:sp>
    <dsp:sp modelId="{F1B84ABF-B1B6-46CD-BC0F-BDEA7491D1D9}">
      <dsp:nvSpPr>
        <dsp:cNvPr id="0" name=""/>
        <dsp:cNvSpPr/>
      </dsp:nvSpPr>
      <dsp:spPr>
        <a:xfrm>
          <a:off x="4532418" y="734885"/>
          <a:ext cx="1909630" cy="1825837"/>
        </a:xfrm>
        <a:prstGeom prst="ellipse">
          <a:avLst/>
        </a:prstGeom>
        <a:solidFill>
          <a:schemeClr val="accent4">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noProof="1"/>
            <a:t>video_id</a:t>
          </a:r>
          <a:endParaRPr lang="en-US" sz="1800" kern="1200" dirty="0"/>
        </a:p>
      </dsp:txBody>
      <dsp:txXfrm>
        <a:off x="4812077" y="1002273"/>
        <a:ext cx="1350312" cy="1291061"/>
      </dsp:txXfrm>
    </dsp:sp>
    <dsp:sp modelId="{7A1C6BE2-69DB-415A-A1E3-7EF964A81466}">
      <dsp:nvSpPr>
        <dsp:cNvPr id="0" name=""/>
        <dsp:cNvSpPr/>
      </dsp:nvSpPr>
      <dsp:spPr>
        <a:xfrm>
          <a:off x="4847609" y="2502845"/>
          <a:ext cx="2095114" cy="1864451"/>
        </a:xfrm>
        <a:prstGeom prst="ellipse">
          <a:avLst/>
        </a:prstGeom>
        <a:solidFill>
          <a:schemeClr val="accent5">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noProof="1"/>
            <a:t>play_duration</a:t>
          </a:r>
          <a:endParaRPr lang="en-US" sz="1800" kern="1200" dirty="0"/>
        </a:p>
      </dsp:txBody>
      <dsp:txXfrm>
        <a:off x="5154431" y="2775888"/>
        <a:ext cx="1481470" cy="1318365"/>
      </dsp:txXfrm>
    </dsp:sp>
    <dsp:sp modelId="{4628735A-5893-4859-AB3E-6A8D6B05777B}">
      <dsp:nvSpPr>
        <dsp:cNvPr id="0" name=""/>
        <dsp:cNvSpPr/>
      </dsp:nvSpPr>
      <dsp:spPr>
        <a:xfrm>
          <a:off x="3763997" y="3943303"/>
          <a:ext cx="1976338" cy="1850088"/>
        </a:xfrm>
        <a:prstGeom prst="ellipse">
          <a:avLst/>
        </a:prstGeom>
        <a:solidFill>
          <a:schemeClr val="accent6">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a:t>Time</a:t>
          </a:r>
          <a:endParaRPr lang="en-US" sz="1800" kern="1200" dirty="0"/>
        </a:p>
      </dsp:txBody>
      <dsp:txXfrm>
        <a:off x="4053425" y="4214242"/>
        <a:ext cx="1397482" cy="1308210"/>
      </dsp:txXfrm>
    </dsp:sp>
    <dsp:sp modelId="{718245FF-69DB-4D08-8CA4-65F638EEA199}">
      <dsp:nvSpPr>
        <dsp:cNvPr id="0" name=""/>
        <dsp:cNvSpPr/>
      </dsp:nvSpPr>
      <dsp:spPr>
        <a:xfrm>
          <a:off x="1989337" y="3938294"/>
          <a:ext cx="1859199" cy="1860106"/>
        </a:xfrm>
        <a:prstGeom prst="ellipse">
          <a:avLst/>
        </a:prstGeom>
        <a:solidFill>
          <a:schemeClr val="accent2">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b="1" kern="1200" dirty="0"/>
            <a:t>date</a:t>
          </a:r>
          <a:endParaRPr lang="en-US" sz="2800" kern="1200" dirty="0"/>
        </a:p>
      </dsp:txBody>
      <dsp:txXfrm>
        <a:off x="2261610" y="4210700"/>
        <a:ext cx="1314653" cy="1315294"/>
      </dsp:txXfrm>
    </dsp:sp>
    <dsp:sp modelId="{3779ADC4-1A50-475B-8421-F84C77B51D0B}">
      <dsp:nvSpPr>
        <dsp:cNvPr id="0" name=""/>
        <dsp:cNvSpPr/>
      </dsp:nvSpPr>
      <dsp:spPr>
        <a:xfrm>
          <a:off x="755670" y="2479939"/>
          <a:ext cx="2040533" cy="1910263"/>
        </a:xfrm>
        <a:prstGeom prst="ellipse">
          <a:avLst/>
        </a:prstGeom>
        <a:solidFill>
          <a:schemeClr val="accent3">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a:t>Timestamp</a:t>
          </a:r>
          <a:endParaRPr lang="en-US" sz="1800" kern="1200" dirty="0"/>
        </a:p>
      </dsp:txBody>
      <dsp:txXfrm>
        <a:off x="1054499" y="2759691"/>
        <a:ext cx="1442875" cy="1350759"/>
      </dsp:txXfrm>
    </dsp:sp>
    <dsp:sp modelId="{DAD3AFFB-D2EC-444A-AFA9-669E47BA279F}">
      <dsp:nvSpPr>
        <dsp:cNvPr id="0" name=""/>
        <dsp:cNvSpPr/>
      </dsp:nvSpPr>
      <dsp:spPr>
        <a:xfrm>
          <a:off x="1233624" y="703914"/>
          <a:ext cx="1900488" cy="1887778"/>
        </a:xfrm>
        <a:prstGeom prst="ellipse">
          <a:avLst/>
        </a:prstGeom>
        <a:solidFill>
          <a:schemeClr val="accent4">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a:t>watch_ratio</a:t>
          </a:r>
          <a:endParaRPr lang="en-US" sz="1800" kern="1200" dirty="0"/>
        </a:p>
      </dsp:txBody>
      <dsp:txXfrm>
        <a:off x="1511944" y="980373"/>
        <a:ext cx="1343848" cy="13348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0520F-3EA2-4420-B29A-0B10AA9D5222}">
      <dsp:nvSpPr>
        <dsp:cNvPr id="0" name=""/>
        <dsp:cNvSpPr/>
      </dsp:nvSpPr>
      <dsp:spPr>
        <a:xfrm>
          <a:off x="2256164" y="1275958"/>
          <a:ext cx="3186065" cy="3186065"/>
        </a:xfrm>
        <a:prstGeom prst="ellipse">
          <a:avLst/>
        </a:prstGeom>
        <a:solidFill>
          <a:schemeClr val="accent2">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Social_network</a:t>
          </a:r>
        </a:p>
      </dsp:txBody>
      <dsp:txXfrm>
        <a:off x="2722752" y="1742546"/>
        <a:ext cx="2252889" cy="2252889"/>
      </dsp:txXfrm>
    </dsp:sp>
    <dsp:sp modelId="{8DFB48A0-9FCF-4B1D-A2C5-15B820639364}">
      <dsp:nvSpPr>
        <dsp:cNvPr id="0" name=""/>
        <dsp:cNvSpPr/>
      </dsp:nvSpPr>
      <dsp:spPr>
        <a:xfrm>
          <a:off x="2920482" y="-97084"/>
          <a:ext cx="1857428" cy="1782428"/>
        </a:xfrm>
        <a:prstGeom prst="ellipse">
          <a:avLst/>
        </a:prstGeom>
        <a:solidFill>
          <a:schemeClr val="accent3">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user_id</a:t>
          </a:r>
          <a:endParaRPr lang="en-US" sz="1800" kern="1200" dirty="0"/>
        </a:p>
      </dsp:txBody>
      <dsp:txXfrm>
        <a:off x="3192496" y="163947"/>
        <a:ext cx="1313400" cy="1260366"/>
      </dsp:txXfrm>
    </dsp:sp>
    <dsp:sp modelId="{F1B84ABF-B1B6-46CD-BC0F-BDEA7491D1D9}">
      <dsp:nvSpPr>
        <dsp:cNvPr id="0" name=""/>
        <dsp:cNvSpPr/>
      </dsp:nvSpPr>
      <dsp:spPr>
        <a:xfrm>
          <a:off x="2874424" y="4037629"/>
          <a:ext cx="1876592" cy="1794248"/>
        </a:xfrm>
        <a:prstGeom prst="ellipse">
          <a:avLst/>
        </a:prstGeom>
        <a:solidFill>
          <a:schemeClr val="accent4">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latin typeface="+mn-lt"/>
              <a:ea typeface="Cambria Math" panose="02040503050406030204" pitchFamily="18" charset="0"/>
            </a:rPr>
            <a:t>friend_list</a:t>
          </a:r>
          <a:endParaRPr lang="en-US" sz="1800" kern="1200" dirty="0">
            <a:solidFill>
              <a:schemeClr val="tx1"/>
            </a:solidFill>
            <a:latin typeface="+mn-lt"/>
            <a:ea typeface="Cambria Math" panose="02040503050406030204" pitchFamily="18" charset="0"/>
          </a:endParaRPr>
        </a:p>
      </dsp:txBody>
      <dsp:txXfrm>
        <a:off x="3149245" y="4300391"/>
        <a:ext cx="1326950" cy="12687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0520F-3EA2-4420-B29A-0B10AA9D5222}">
      <dsp:nvSpPr>
        <dsp:cNvPr id="0" name=""/>
        <dsp:cNvSpPr/>
      </dsp:nvSpPr>
      <dsp:spPr>
        <a:xfrm>
          <a:off x="2256164" y="1275958"/>
          <a:ext cx="3186065" cy="3186065"/>
        </a:xfrm>
        <a:prstGeom prst="ellipse">
          <a:avLst/>
        </a:prstGeom>
        <a:solidFill>
          <a:schemeClr val="accent2">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lang="en-US" sz="4400" kern="1200" dirty="0"/>
            <a:t>Item_feat</a:t>
          </a:r>
        </a:p>
      </dsp:txBody>
      <dsp:txXfrm>
        <a:off x="2722752" y="1742546"/>
        <a:ext cx="2252889" cy="2252889"/>
      </dsp:txXfrm>
    </dsp:sp>
    <dsp:sp modelId="{8DFB48A0-9FCF-4B1D-A2C5-15B820639364}">
      <dsp:nvSpPr>
        <dsp:cNvPr id="0" name=""/>
        <dsp:cNvSpPr/>
      </dsp:nvSpPr>
      <dsp:spPr>
        <a:xfrm>
          <a:off x="2920482" y="-97084"/>
          <a:ext cx="1857428" cy="1782428"/>
        </a:xfrm>
        <a:prstGeom prst="ellipse">
          <a:avLst/>
        </a:prstGeom>
        <a:solidFill>
          <a:schemeClr val="accent3">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err="1"/>
            <a:t>video_id</a:t>
          </a:r>
          <a:endParaRPr lang="en-US" sz="1800" kern="1200" dirty="0"/>
        </a:p>
      </dsp:txBody>
      <dsp:txXfrm>
        <a:off x="3192496" y="163947"/>
        <a:ext cx="1313400" cy="1260366"/>
      </dsp:txXfrm>
    </dsp:sp>
    <dsp:sp modelId="{F1B84ABF-B1B6-46CD-BC0F-BDEA7491D1D9}">
      <dsp:nvSpPr>
        <dsp:cNvPr id="0" name=""/>
        <dsp:cNvSpPr/>
      </dsp:nvSpPr>
      <dsp:spPr>
        <a:xfrm>
          <a:off x="2874424" y="4037629"/>
          <a:ext cx="1876592" cy="1794248"/>
        </a:xfrm>
        <a:prstGeom prst="ellipse">
          <a:avLst/>
        </a:prstGeom>
        <a:solidFill>
          <a:schemeClr val="accent4">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latin typeface="+mn-lt"/>
              <a:ea typeface="Cambria Math" panose="02040503050406030204" pitchFamily="18" charset="0"/>
            </a:rPr>
            <a:t>feat</a:t>
          </a:r>
        </a:p>
      </dsp:txBody>
      <dsp:txXfrm>
        <a:off x="3149245" y="4300391"/>
        <a:ext cx="1326950" cy="12687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ED7A2F-8DC6-46E8-9E95-91A76E69294C}">
      <dsp:nvSpPr>
        <dsp:cNvPr id="0" name=""/>
        <dsp:cNvSpPr/>
      </dsp:nvSpPr>
      <dsp:spPr>
        <a:xfrm rot="16200000">
          <a:off x="-1251556" y="1254306"/>
          <a:ext cx="5207000" cy="2698387"/>
        </a:xfrm>
        <a:prstGeom prst="flowChartManualOperati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rgbClr val="C00000"/>
              </a:solidFill>
            </a:rPr>
            <a:t>big_matrix</a:t>
          </a:r>
          <a:endParaRPr lang="en-US" sz="2400" kern="1200" dirty="0">
            <a:solidFill>
              <a:srgbClr val="C00000"/>
            </a:solidFill>
          </a:endParaRPr>
        </a:p>
        <a:p>
          <a:pPr marL="171450" lvl="1" indent="-171450" algn="l" defTabSz="711200">
            <a:lnSpc>
              <a:spcPct val="90000"/>
            </a:lnSpc>
            <a:spcBef>
              <a:spcPct val="0"/>
            </a:spcBef>
            <a:spcAft>
              <a:spcPct val="15000"/>
            </a:spcAft>
            <a:buChar char="•"/>
          </a:pPr>
          <a:r>
            <a:rPr lang="en-US" sz="1600" b="1" kern="1200" dirty="0"/>
            <a:t>consists of 12530806 rows and 8 columns we use it as training matrix</a:t>
          </a:r>
        </a:p>
        <a:p>
          <a:pPr marL="171450" lvl="1" indent="-171450" algn="l" defTabSz="711200">
            <a:lnSpc>
              <a:spcPct val="90000"/>
            </a:lnSpc>
            <a:spcBef>
              <a:spcPct val="0"/>
            </a:spcBef>
            <a:spcAft>
              <a:spcPct val="15000"/>
            </a:spcAft>
            <a:buChar char="•"/>
          </a:pPr>
          <a:r>
            <a:rPr lang="en-US" sz="1600" b="1" kern="1200" dirty="0"/>
            <a:t>it has no missing values and 965819 consistent duplicated values</a:t>
          </a:r>
        </a:p>
        <a:p>
          <a:pPr marL="171450" lvl="1" indent="-171450" algn="l" defTabSz="711200">
            <a:lnSpc>
              <a:spcPct val="90000"/>
            </a:lnSpc>
            <a:spcBef>
              <a:spcPct val="0"/>
            </a:spcBef>
            <a:spcAft>
              <a:spcPct val="15000"/>
            </a:spcAft>
            <a:buChar char="•"/>
          </a:pPr>
          <a:r>
            <a:rPr lang="en-US" sz="1600" b="1" kern="1200" dirty="0"/>
            <a:t>this dataset set will help us to answer the third question which says if the shorter videos is preferable by users than longer videos.</a:t>
          </a:r>
        </a:p>
      </dsp:txBody>
      <dsp:txXfrm rot="5400000">
        <a:off x="2750" y="1041400"/>
        <a:ext cx="2698387" cy="3124200"/>
      </dsp:txXfrm>
    </dsp:sp>
    <dsp:sp modelId="{FAE77D04-F2AB-41AB-A0D0-362F1C13D1A0}">
      <dsp:nvSpPr>
        <dsp:cNvPr id="0" name=""/>
        <dsp:cNvSpPr/>
      </dsp:nvSpPr>
      <dsp:spPr>
        <a:xfrm rot="16200000">
          <a:off x="1649210" y="1254306"/>
          <a:ext cx="5207000" cy="2698387"/>
        </a:xfrm>
        <a:prstGeom prst="flowChartManualOperati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rgbClr val="C00000"/>
              </a:solidFill>
            </a:rPr>
            <a:t>small_matrix</a:t>
          </a:r>
          <a:endParaRPr lang="en-US" sz="2400" kern="1200" dirty="0">
            <a:solidFill>
              <a:srgbClr val="C00000"/>
            </a:solidFill>
          </a:endParaRPr>
        </a:p>
        <a:p>
          <a:pPr marL="114300" lvl="1" indent="-114300" algn="l" defTabSz="622300">
            <a:lnSpc>
              <a:spcPct val="90000"/>
            </a:lnSpc>
            <a:spcBef>
              <a:spcPct val="0"/>
            </a:spcBef>
            <a:spcAft>
              <a:spcPct val="15000"/>
            </a:spcAft>
            <a:buChar char="•"/>
          </a:pPr>
          <a:r>
            <a:rPr lang="en-US" sz="1400" b="1" kern="1200" dirty="0">
              <a:latin typeface="+mn-lt"/>
              <a:ea typeface="Cambria Math" panose="02040503050406030204" pitchFamily="18" charset="0"/>
            </a:rPr>
            <a:t>consists of 4676570 rows and 8 columns we use it as evaluation </a:t>
          </a:r>
        </a:p>
        <a:p>
          <a:pPr marL="114300" lvl="1" indent="-114300" algn="l" defTabSz="622300">
            <a:lnSpc>
              <a:spcPct val="90000"/>
            </a:lnSpc>
            <a:spcBef>
              <a:spcPct val="0"/>
            </a:spcBef>
            <a:spcAft>
              <a:spcPct val="15000"/>
            </a:spcAft>
            <a:buChar char="•"/>
          </a:pPr>
          <a:r>
            <a:rPr lang="en-US" sz="1400" b="1" kern="1200" dirty="0">
              <a:latin typeface="+mn-lt"/>
              <a:ea typeface="Cambria Math" panose="02040503050406030204" pitchFamily="18" charset="0"/>
            </a:rPr>
            <a:t>matrix and we’ll predict the watch_ratio values because we considered that if  the user-video pairs has high watch ratio that means the user liked the video(first and second questions)</a:t>
          </a:r>
        </a:p>
        <a:p>
          <a:pPr marL="114300" lvl="1" indent="-114300" algn="l" defTabSz="622300">
            <a:lnSpc>
              <a:spcPct val="90000"/>
            </a:lnSpc>
            <a:spcBef>
              <a:spcPct val="0"/>
            </a:spcBef>
            <a:spcAft>
              <a:spcPct val="15000"/>
            </a:spcAft>
            <a:buChar char="•"/>
          </a:pPr>
          <a:r>
            <a:rPr lang="en-US" sz="1400" b="1" kern="1200" dirty="0">
              <a:latin typeface="+mn-lt"/>
              <a:ea typeface="Cambria Math" panose="02040503050406030204" pitchFamily="18" charset="0"/>
            </a:rPr>
            <a:t> this dataset has 181992 values in time features.</a:t>
          </a:r>
        </a:p>
        <a:p>
          <a:pPr marL="114300" lvl="1" indent="-114300" algn="l" defTabSz="622300">
            <a:lnSpc>
              <a:spcPct val="90000"/>
            </a:lnSpc>
            <a:spcBef>
              <a:spcPct val="0"/>
            </a:spcBef>
            <a:spcAft>
              <a:spcPct val="15000"/>
            </a:spcAft>
            <a:buChar char="•"/>
          </a:pPr>
          <a:r>
            <a:rPr lang="en-US" sz="1400" b="1" kern="1200" dirty="0">
              <a:latin typeface="+mn-lt"/>
              <a:ea typeface="Cambria Math" panose="02040503050406030204" pitchFamily="18" charset="0"/>
            </a:rPr>
            <a:t>help us to answer the third question which says if the shorter videos is preferable by users than longer videos.</a:t>
          </a:r>
        </a:p>
      </dsp:txBody>
      <dsp:txXfrm rot="5400000">
        <a:off x="2903516" y="1041400"/>
        <a:ext cx="2698387" cy="3124200"/>
      </dsp:txXfrm>
    </dsp:sp>
    <dsp:sp modelId="{D3F93768-EAF9-449C-8735-9F660392058E}">
      <dsp:nvSpPr>
        <dsp:cNvPr id="0" name=""/>
        <dsp:cNvSpPr/>
      </dsp:nvSpPr>
      <dsp:spPr>
        <a:xfrm rot="16200000">
          <a:off x="4549976" y="1254306"/>
          <a:ext cx="5207000" cy="2698387"/>
        </a:xfrm>
        <a:prstGeom prst="flowChartManualOperati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rgbClr val="C00000"/>
              </a:solidFill>
            </a:rPr>
            <a:t>social_network</a:t>
          </a:r>
          <a:endParaRPr lang="en-US" sz="2400" kern="1200" dirty="0">
            <a:solidFill>
              <a:srgbClr val="C00000"/>
            </a:solidFill>
          </a:endParaRPr>
        </a:p>
        <a:p>
          <a:pPr marL="171450" lvl="1" indent="-171450" algn="l" defTabSz="800100">
            <a:lnSpc>
              <a:spcPct val="90000"/>
            </a:lnSpc>
            <a:spcBef>
              <a:spcPct val="0"/>
            </a:spcBef>
            <a:spcAft>
              <a:spcPct val="15000"/>
            </a:spcAft>
            <a:buChar char="•"/>
          </a:pPr>
          <a:r>
            <a:rPr lang="en-US" sz="1800" b="1" kern="1200" dirty="0"/>
            <a:t>we can leverage from the data in this dataset if we’re going to use u</a:t>
          </a:r>
          <a:r>
            <a:rPr lang="en-US" sz="1800" b="1" i="0" kern="1200" dirty="0">
              <a:effectLst/>
            </a:rPr>
            <a:t>ser-user collaborative </a:t>
          </a:r>
          <a:r>
            <a:rPr lang="en-US" sz="1800" b="1" kern="1200" dirty="0"/>
            <a:t>f</a:t>
          </a:r>
          <a:r>
            <a:rPr lang="en-US" sz="1800" b="1" i="0" kern="1200" dirty="0">
              <a:effectLst/>
            </a:rPr>
            <a:t>iltering approach, and to recommend videos to users based on their friends’ preferences,</a:t>
          </a:r>
          <a:r>
            <a:rPr lang="en-US" sz="1800" i="0" kern="1200" dirty="0">
              <a:solidFill>
                <a:schemeClr val="bg1"/>
              </a:solidFill>
              <a:effectLst/>
            </a:rPr>
            <a:t> </a:t>
          </a:r>
          <a:r>
            <a:rPr lang="en-US" sz="1800" i="0" kern="1200" dirty="0">
              <a:solidFill>
                <a:schemeClr val="tx1"/>
              </a:solidFill>
              <a:effectLst/>
            </a:rPr>
            <a:t>, </a:t>
          </a:r>
          <a:r>
            <a:rPr lang="en-US" sz="1800" b="1" i="0" kern="1200" dirty="0">
              <a:solidFill>
                <a:schemeClr val="tx1"/>
              </a:solidFill>
              <a:effectLst/>
            </a:rPr>
            <a:t>if</a:t>
          </a:r>
          <a:r>
            <a:rPr lang="en-US" sz="1800" i="0" kern="1200" dirty="0">
              <a:solidFill>
                <a:schemeClr val="tx1"/>
              </a:solidFill>
              <a:effectLst/>
            </a:rPr>
            <a:t> </a:t>
          </a:r>
          <a:r>
            <a:rPr lang="en-US" sz="1800" b="1" i="0" kern="1200" dirty="0">
              <a:solidFill>
                <a:schemeClr val="tx1"/>
              </a:solidFill>
              <a:effectLst/>
            </a:rPr>
            <a:t>we assume that the friends have the same preferences</a:t>
          </a:r>
          <a:r>
            <a:rPr lang="en-US" sz="1800" b="1" i="0" kern="1200" dirty="0">
              <a:effectLst/>
            </a:rPr>
            <a:t>.</a:t>
          </a:r>
          <a:endParaRPr lang="en-US" sz="1800" b="1" kern="1200" dirty="0"/>
        </a:p>
      </dsp:txBody>
      <dsp:txXfrm rot="5400000">
        <a:off x="5804282" y="1041400"/>
        <a:ext cx="2698387" cy="3124200"/>
      </dsp:txXfrm>
    </dsp:sp>
    <dsp:sp modelId="{00FFA18B-BD74-4823-B069-4223BA20216D}">
      <dsp:nvSpPr>
        <dsp:cNvPr id="0" name=""/>
        <dsp:cNvSpPr/>
      </dsp:nvSpPr>
      <dsp:spPr>
        <a:xfrm rot="16200000">
          <a:off x="7412643" y="1254306"/>
          <a:ext cx="5207000" cy="2698387"/>
        </a:xfrm>
        <a:prstGeom prst="flowChartManualOperati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rgbClr val="C00000"/>
              </a:solidFill>
            </a:rPr>
            <a:t>Item_feat</a:t>
          </a:r>
          <a:endParaRPr lang="en-US" sz="2400" kern="1200" dirty="0">
            <a:solidFill>
              <a:srgbClr val="C00000"/>
            </a:solidFill>
          </a:endParaRPr>
        </a:p>
        <a:p>
          <a:pPr marL="228600" lvl="1" indent="-228600" algn="l" defTabSz="889000">
            <a:lnSpc>
              <a:spcPct val="90000"/>
            </a:lnSpc>
            <a:spcBef>
              <a:spcPct val="0"/>
            </a:spcBef>
            <a:spcAft>
              <a:spcPct val="15000"/>
            </a:spcAft>
            <a:buChar char="•"/>
          </a:pPr>
          <a:r>
            <a:rPr lang="en-US" sz="2000" b="1" kern="1200" dirty="0"/>
            <a:t>we can leverage from the data in this dataset if we’re going to use item</a:t>
          </a:r>
          <a:r>
            <a:rPr lang="en-US" sz="2000" b="1" i="0" kern="1200" dirty="0">
              <a:effectLst/>
            </a:rPr>
            <a:t>-item collaborative </a:t>
          </a:r>
          <a:r>
            <a:rPr lang="en-US" sz="2000" b="1" kern="1200" dirty="0"/>
            <a:t>f</a:t>
          </a:r>
          <a:r>
            <a:rPr lang="en-US" sz="2000" b="1" i="0" kern="1200" dirty="0">
              <a:effectLst/>
            </a:rPr>
            <a:t>iltering approach, and to recommend videos to users based on their feats preferences.</a:t>
          </a:r>
          <a:endParaRPr lang="en-US" sz="2000" b="1" kern="1200" dirty="0"/>
        </a:p>
      </dsp:txBody>
      <dsp:txXfrm rot="5400000">
        <a:off x="8666949" y="1041400"/>
        <a:ext cx="2698387" cy="31242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38802-F28A-42D1-9BCA-40E34B52D6F0}" type="datetimeFigureOut">
              <a:rPr lang="en-US" smtClean="0"/>
              <a:t>6/11/2022</a:t>
            </a:fld>
            <a:endParaRPr lang="en-US" dirty="0"/>
          </a:p>
        </p:txBody>
      </p:sp>
      <p:sp>
        <p:nvSpPr>
          <p:cNvPr id="4" name="Footer Placeholder 3">
            <a:extLst>
              <a:ext uri="{FF2B5EF4-FFF2-40B4-BE49-F238E27FC236}">
                <a16:creationId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A98BC-2DB8-47A3-A77F-B9E32C266238}" type="slidenum">
              <a:rPr lang="en-US" smtClean="0"/>
              <a:t>‹#›</a:t>
            </a:fld>
            <a:endParaRPr lang="en-US" dirty="0"/>
          </a:p>
        </p:txBody>
      </p:sp>
    </p:spTree>
    <p:extLst>
      <p:ext uri="{BB962C8B-B14F-4D97-AF65-F5344CB8AC3E}">
        <p14:creationId xmlns:p14="http://schemas.microsoft.com/office/powerpoint/2010/main" val="2845684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5794D-BDB5-4811-AA4A-B25E4EF28521}" type="datetimeFigureOut">
              <a:rPr lang="en-US" smtClean="0"/>
              <a:t>6/11/2022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B1A04-13E8-48CD-97F9-AC2568E1A8D4}" type="slidenum">
              <a:rPr lang="en-US" smtClean="0"/>
              <a:t>‹#›</a:t>
            </a:fld>
            <a:endParaRPr lang="en-US" dirty="0"/>
          </a:p>
        </p:txBody>
      </p:sp>
    </p:spTree>
    <p:extLst>
      <p:ext uri="{BB962C8B-B14F-4D97-AF65-F5344CB8AC3E}">
        <p14:creationId xmlns:p14="http://schemas.microsoft.com/office/powerpoint/2010/main" val="257699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a:t>
            </a:fld>
            <a:endParaRPr lang="en-US" dirty="0"/>
          </a:p>
        </p:txBody>
      </p:sp>
    </p:spTree>
    <p:extLst>
      <p:ext uri="{BB962C8B-B14F-4D97-AF65-F5344CB8AC3E}">
        <p14:creationId xmlns:p14="http://schemas.microsoft.com/office/powerpoint/2010/main" val="3264305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3</a:t>
            </a:fld>
            <a:endParaRPr lang="en-US" dirty="0"/>
          </a:p>
        </p:txBody>
      </p:sp>
    </p:spTree>
    <p:extLst>
      <p:ext uri="{BB962C8B-B14F-4D97-AF65-F5344CB8AC3E}">
        <p14:creationId xmlns:p14="http://schemas.microsoft.com/office/powerpoint/2010/main" val="134966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13</a:t>
            </a:fld>
            <a:endParaRPr lang="en-US" dirty="0"/>
          </a:p>
        </p:txBody>
      </p:sp>
    </p:spTree>
    <p:extLst>
      <p:ext uri="{BB962C8B-B14F-4D97-AF65-F5344CB8AC3E}">
        <p14:creationId xmlns:p14="http://schemas.microsoft.com/office/powerpoint/2010/main" val="10049620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6/11/2022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841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919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725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22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7389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24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454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0616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047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736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280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433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65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612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695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136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986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6/11/2022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9185221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diagramColors" Target="../diagrams/colors2.xml"/><Relationship Id="rId18" Type="http://schemas.openxmlformats.org/officeDocument/2006/relationships/diagramColors" Target="../diagrams/colors3.xml"/><Relationship Id="rId26" Type="http://schemas.openxmlformats.org/officeDocument/2006/relationships/diagramLayout" Target="../diagrams/layout5.xml"/><Relationship Id="rId3" Type="http://schemas.openxmlformats.org/officeDocument/2006/relationships/image" Target="../media/image1.jpeg"/><Relationship Id="rId21" Type="http://schemas.openxmlformats.org/officeDocument/2006/relationships/diagramLayout" Target="../diagrams/layout4.xml"/><Relationship Id="rId7" Type="http://schemas.openxmlformats.org/officeDocument/2006/relationships/diagramQuickStyle" Target="../diagrams/quickStyle1.xml"/><Relationship Id="rId12" Type="http://schemas.openxmlformats.org/officeDocument/2006/relationships/diagramQuickStyle" Target="../diagrams/quickStyle2.xml"/><Relationship Id="rId17" Type="http://schemas.openxmlformats.org/officeDocument/2006/relationships/diagramQuickStyle" Target="../diagrams/quickStyle3.xml"/><Relationship Id="rId25" Type="http://schemas.openxmlformats.org/officeDocument/2006/relationships/diagramData" Target="../diagrams/data5.xml"/><Relationship Id="rId2" Type="http://schemas.openxmlformats.org/officeDocument/2006/relationships/notesSlide" Target="../notesSlides/notesSlide2.xml"/><Relationship Id="rId16" Type="http://schemas.openxmlformats.org/officeDocument/2006/relationships/diagramLayout" Target="../diagrams/layout3.xml"/><Relationship Id="rId20" Type="http://schemas.openxmlformats.org/officeDocument/2006/relationships/diagramData" Target="../diagrams/data4.xml"/><Relationship Id="rId29" Type="http://schemas.microsoft.com/office/2007/relationships/diagramDrawing" Target="../diagrams/drawing5.xml"/><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diagramLayout" Target="../diagrams/layout2.xml"/><Relationship Id="rId24" Type="http://schemas.microsoft.com/office/2007/relationships/diagramDrawing" Target="../diagrams/drawing4.xml"/><Relationship Id="rId5" Type="http://schemas.openxmlformats.org/officeDocument/2006/relationships/diagramData" Target="../diagrams/data1.xml"/><Relationship Id="rId15" Type="http://schemas.openxmlformats.org/officeDocument/2006/relationships/diagramData" Target="../diagrams/data3.xml"/><Relationship Id="rId23" Type="http://schemas.openxmlformats.org/officeDocument/2006/relationships/diagramColors" Target="../diagrams/colors4.xml"/><Relationship Id="rId28" Type="http://schemas.openxmlformats.org/officeDocument/2006/relationships/diagramColors" Target="../diagrams/colors5.xml"/><Relationship Id="rId10" Type="http://schemas.openxmlformats.org/officeDocument/2006/relationships/diagramData" Target="../diagrams/data2.xml"/><Relationship Id="rId19" Type="http://schemas.microsoft.com/office/2007/relationships/diagramDrawing" Target="../diagrams/drawing3.xml"/><Relationship Id="rId4" Type="http://schemas.openxmlformats.org/officeDocument/2006/relationships/image" Target="../media/image2.png"/><Relationship Id="rId9" Type="http://schemas.microsoft.com/office/2007/relationships/diagramDrawing" Target="../diagrams/drawing1.xml"/><Relationship Id="rId14" Type="http://schemas.microsoft.com/office/2007/relationships/diagramDrawing" Target="../diagrams/drawing2.xml"/><Relationship Id="rId22" Type="http://schemas.openxmlformats.org/officeDocument/2006/relationships/diagramQuickStyle" Target="../diagrams/quickStyle4.xml"/><Relationship Id="rId27" Type="http://schemas.openxmlformats.org/officeDocument/2006/relationships/diagramQuickStyle" Target="../diagrams/quickStyle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email">
            <a:duotone>
              <a:schemeClr val="bg2">
                <a:shade val="48000"/>
                <a:hueMod val="106000"/>
                <a:satMod val="140000"/>
                <a:lumMod val="42000"/>
              </a:schemeClr>
              <a:schemeClr val="bg2">
                <a:tint val="98000"/>
                <a:hueMod val="92000"/>
                <a:satMod val="220000"/>
                <a:lumMod val="90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88D5DFD-FA42-4EB0-B24E-4180C0CC5A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CC864817-5955-484B-9D1F-9BC8DB739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2">
              <a:extLst>
                <a:ext uri="{FF2B5EF4-FFF2-40B4-BE49-F238E27FC236}">
                  <a16:creationId xmlns:a16="http://schemas.microsoft.com/office/drawing/2014/main" id="{280C083F-71A6-4E55-AE35-586518FE29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5" name="Picture 4">
            <a:extLst>
              <a:ext uri="{FF2B5EF4-FFF2-40B4-BE49-F238E27FC236}">
                <a16:creationId xmlns:a16="http://schemas.microsoft.com/office/drawing/2014/main" id="{AC06F95D-BA5D-4DEE-93EF-3FE3173D13FF}"/>
              </a:ext>
            </a:extLst>
          </p:cNvPr>
          <p:cNvPicPr>
            <a:picLocks noChangeAspect="1"/>
          </p:cNvPicPr>
          <p:nvPr/>
        </p:nvPicPr>
        <p:blipFill>
          <a:blip r:embed="rId5"/>
          <a:stretch>
            <a:fillRect/>
          </a:stretch>
        </p:blipFill>
        <p:spPr>
          <a:xfrm>
            <a:off x="3611" y="-1"/>
            <a:ext cx="12188389" cy="6857999"/>
          </a:xfrm>
          <a:prstGeom prst="rect">
            <a:avLst/>
          </a:prstGeom>
        </p:spPr>
      </p:pic>
      <p:grpSp>
        <p:nvGrpSpPr>
          <p:cNvPr id="14" name="Group 13">
            <a:extLst>
              <a:ext uri="{FF2B5EF4-FFF2-40B4-BE49-F238E27FC236}">
                <a16:creationId xmlns:a16="http://schemas.microsoft.com/office/drawing/2014/main" id="{D44056DF-7985-4692-968A-466E9E6AF7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5" name="Round Diagonal Corner Rectangle 7">
              <a:extLst>
                <a:ext uri="{FF2B5EF4-FFF2-40B4-BE49-F238E27FC236}">
                  <a16:creationId xmlns:a16="http://schemas.microsoft.com/office/drawing/2014/main" id="{B414A174-532A-4602-934F-9858D1D86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40B0C0C-7F94-4725-8108-62B3B7A5AE7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7" name="Freeform 32">
                <a:extLst>
                  <a:ext uri="{FF2B5EF4-FFF2-40B4-BE49-F238E27FC236}">
                    <a16:creationId xmlns:a16="http://schemas.microsoft.com/office/drawing/2014/main" id="{367EAC5B-1891-480A-A3AD-B9F6A88FA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8" name="Freeform 33">
                <a:extLst>
                  <a:ext uri="{FF2B5EF4-FFF2-40B4-BE49-F238E27FC236}">
                    <a16:creationId xmlns:a16="http://schemas.microsoft.com/office/drawing/2014/main" id="{E33FF633-15BA-464F-8F5B-26C56665F7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9" name="Freeform 34">
                <a:extLst>
                  <a:ext uri="{FF2B5EF4-FFF2-40B4-BE49-F238E27FC236}">
                    <a16:creationId xmlns:a16="http://schemas.microsoft.com/office/drawing/2014/main" id="{0C949DF6-E66B-4DB8-AB52-30CA781B4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0" name="Freeform 37">
                <a:extLst>
                  <a:ext uri="{FF2B5EF4-FFF2-40B4-BE49-F238E27FC236}">
                    <a16:creationId xmlns:a16="http://schemas.microsoft.com/office/drawing/2014/main" id="{309C2298-5EF9-4B09-8995-014F6D3BF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1" name="Freeform 35">
                <a:extLst>
                  <a:ext uri="{FF2B5EF4-FFF2-40B4-BE49-F238E27FC236}">
                    <a16:creationId xmlns:a16="http://schemas.microsoft.com/office/drawing/2014/main" id="{319B2AFC-EBFF-477C-A364-6D575BE5A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2" name="Freeform 36">
                <a:extLst>
                  <a:ext uri="{FF2B5EF4-FFF2-40B4-BE49-F238E27FC236}">
                    <a16:creationId xmlns:a16="http://schemas.microsoft.com/office/drawing/2014/main" id="{CC6B7D67-F2F8-4B07-B954-EAC9135B2B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3" name="Freeform 38">
                <a:extLst>
                  <a:ext uri="{FF2B5EF4-FFF2-40B4-BE49-F238E27FC236}">
                    <a16:creationId xmlns:a16="http://schemas.microsoft.com/office/drawing/2014/main" id="{7FF1659D-33DA-4F62-8567-A54020D2E2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4" name="Freeform 39">
                <a:extLst>
                  <a:ext uri="{FF2B5EF4-FFF2-40B4-BE49-F238E27FC236}">
                    <a16:creationId xmlns:a16="http://schemas.microsoft.com/office/drawing/2014/main" id="{9110F572-DC3D-4AB3-B731-B73BD6505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5" name="Freeform 40">
                <a:extLst>
                  <a:ext uri="{FF2B5EF4-FFF2-40B4-BE49-F238E27FC236}">
                    <a16:creationId xmlns:a16="http://schemas.microsoft.com/office/drawing/2014/main" id="{A2F7D0E9-68CE-40F9-B0E9-F915103ECF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6" name="Rectangle 41">
                <a:extLst>
                  <a:ext uri="{FF2B5EF4-FFF2-40B4-BE49-F238E27FC236}">
                    <a16:creationId xmlns:a16="http://schemas.microsoft.com/office/drawing/2014/main" id="{AB69A438-1FB7-454A-A3E9-0C329643CD4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sp>
            <p:nvSpPr>
              <p:cNvPr id="27" name="Freeform 32">
                <a:extLst>
                  <a:ext uri="{FF2B5EF4-FFF2-40B4-BE49-F238E27FC236}">
                    <a16:creationId xmlns:a16="http://schemas.microsoft.com/office/drawing/2014/main" id="{E64598D0-3A2C-4570-9E7C-C52C89549B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8" name="Freeform 33">
                <a:extLst>
                  <a:ext uri="{FF2B5EF4-FFF2-40B4-BE49-F238E27FC236}">
                    <a16:creationId xmlns:a16="http://schemas.microsoft.com/office/drawing/2014/main" id="{CC17CF42-8908-477B-9F36-DA1306CA01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9" name="Freeform 34">
                <a:extLst>
                  <a:ext uri="{FF2B5EF4-FFF2-40B4-BE49-F238E27FC236}">
                    <a16:creationId xmlns:a16="http://schemas.microsoft.com/office/drawing/2014/main" id="{A2457851-D4A0-404C-BF3F-99AE00B9E9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0" name="Freeform 37">
                <a:extLst>
                  <a:ext uri="{FF2B5EF4-FFF2-40B4-BE49-F238E27FC236}">
                    <a16:creationId xmlns:a16="http://schemas.microsoft.com/office/drawing/2014/main" id="{ECC300FA-EE4A-489E-9A47-79BEBF05D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1" name="Freeform 35">
                <a:extLst>
                  <a:ext uri="{FF2B5EF4-FFF2-40B4-BE49-F238E27FC236}">
                    <a16:creationId xmlns:a16="http://schemas.microsoft.com/office/drawing/2014/main" id="{0D1F26E2-902B-416B-A1DB-80DAF78D8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2" name="Freeform 36">
                <a:extLst>
                  <a:ext uri="{FF2B5EF4-FFF2-40B4-BE49-F238E27FC236}">
                    <a16:creationId xmlns:a16="http://schemas.microsoft.com/office/drawing/2014/main" id="{491346A0-BF6D-45A5-806A-2150768722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3" name="Freeform 38">
                <a:extLst>
                  <a:ext uri="{FF2B5EF4-FFF2-40B4-BE49-F238E27FC236}">
                    <a16:creationId xmlns:a16="http://schemas.microsoft.com/office/drawing/2014/main" id="{A8A5AAC9-38FD-4A03-AB91-236F2AAC62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4" name="Freeform 39">
                <a:extLst>
                  <a:ext uri="{FF2B5EF4-FFF2-40B4-BE49-F238E27FC236}">
                    <a16:creationId xmlns:a16="http://schemas.microsoft.com/office/drawing/2014/main" id="{7AD4105C-55AA-47FF-AC5D-5BCB0B78C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5" name="Freeform 40">
                <a:extLst>
                  <a:ext uri="{FF2B5EF4-FFF2-40B4-BE49-F238E27FC236}">
                    <a16:creationId xmlns:a16="http://schemas.microsoft.com/office/drawing/2014/main" id="{1C4B42B1-B112-4057-82C3-E5AF3BC7F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6" name="Rectangle 41">
                <a:extLst>
                  <a:ext uri="{FF2B5EF4-FFF2-40B4-BE49-F238E27FC236}">
                    <a16:creationId xmlns:a16="http://schemas.microsoft.com/office/drawing/2014/main" id="{C8B37395-3651-4E66-A62E-31529FABC8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grpSp>
      </p:grpSp>
      <p:sp>
        <p:nvSpPr>
          <p:cNvPr id="2" name="Title 1">
            <a:extLst>
              <a:ext uri="{FF2B5EF4-FFF2-40B4-BE49-F238E27FC236}">
                <a16:creationId xmlns:a16="http://schemas.microsoft.com/office/drawing/2014/main" id="{4D687081-16D7-4BC5-A7DB-E70117439F85}"/>
              </a:ext>
            </a:extLst>
          </p:cNvPr>
          <p:cNvSpPr>
            <a:spLocks noGrp="1"/>
          </p:cNvSpPr>
          <p:nvPr>
            <p:ph type="ctrTitle"/>
          </p:nvPr>
        </p:nvSpPr>
        <p:spPr>
          <a:xfrm>
            <a:off x="2667000" y="2328334"/>
            <a:ext cx="6858000" cy="1367896"/>
          </a:xfrm>
        </p:spPr>
        <p:txBody>
          <a:bodyPr anchor="ctr">
            <a:normAutofit fontScale="90000"/>
          </a:bodyPr>
          <a:lstStyle/>
          <a:p>
            <a:pPr algn="ctr"/>
            <a:r>
              <a:rPr lang="en-US" dirty="0">
                <a:solidFill>
                  <a:srgbClr val="FFFF00"/>
                </a:solidFill>
              </a:rPr>
              <a:t>Kuaishou App Recommendation system</a:t>
            </a:r>
          </a:p>
        </p:txBody>
      </p:sp>
      <p:sp>
        <p:nvSpPr>
          <p:cNvPr id="3" name="Subtitle 2">
            <a:extLst>
              <a:ext uri="{FF2B5EF4-FFF2-40B4-BE49-F238E27FC236}">
                <a16:creationId xmlns:a16="http://schemas.microsoft.com/office/drawing/2014/main" id="{1841851F-203A-4F8E-AA75-478526ABA894}"/>
              </a:ext>
            </a:extLst>
          </p:cNvPr>
          <p:cNvSpPr>
            <a:spLocks noGrp="1"/>
          </p:cNvSpPr>
          <p:nvPr>
            <p:ph type="subTitle" idx="1"/>
          </p:nvPr>
        </p:nvSpPr>
        <p:spPr>
          <a:xfrm>
            <a:off x="2667001" y="3602038"/>
            <a:ext cx="6857999" cy="953029"/>
          </a:xfrm>
        </p:spPr>
        <p:txBody>
          <a:bodyPr>
            <a:normAutofit fontScale="32500" lnSpcReduction="20000"/>
          </a:bodyPr>
          <a:lstStyle/>
          <a:p>
            <a:pPr algn="ctr"/>
            <a:r>
              <a:rPr lang="en-US" sz="2800" b="1" dirty="0"/>
              <a:t>   </a:t>
            </a:r>
            <a:r>
              <a:rPr lang="en-US" sz="6400" b="1" dirty="0">
                <a:solidFill>
                  <a:schemeClr val="accent2">
                    <a:lumMod val="60000"/>
                    <a:lumOff val="40000"/>
                  </a:schemeClr>
                </a:solidFill>
                <a:highlight>
                  <a:srgbClr val="800000"/>
                </a:highlight>
                <a:latin typeface="Cambria Math" panose="02040503050406030204" pitchFamily="18" charset="0"/>
                <a:ea typeface="Cambria Math" panose="02040503050406030204" pitchFamily="18" charset="0"/>
              </a:rPr>
              <a:t>Group 10 members</a:t>
            </a:r>
          </a:p>
          <a:p>
            <a:r>
              <a:rPr lang="en-US" sz="4900" dirty="0">
                <a:latin typeface="Cambria Math" panose="02040503050406030204" pitchFamily="18" charset="0"/>
                <a:ea typeface="Cambria Math" panose="02040503050406030204" pitchFamily="18" charset="0"/>
              </a:rPr>
              <a:t>           </a:t>
            </a:r>
            <a:r>
              <a:rPr lang="en-US" sz="5500" b="1" dirty="0">
                <a:solidFill>
                  <a:srgbClr val="00B0F0"/>
                </a:solidFill>
                <a:latin typeface="Cambria Math" panose="02040503050406030204" pitchFamily="18" charset="0"/>
                <a:ea typeface="Cambria Math" panose="02040503050406030204" pitchFamily="18" charset="0"/>
              </a:rPr>
              <a:t>Zeyad Mohamed                              </a:t>
            </a:r>
            <a:r>
              <a:rPr lang="en-US" sz="5400" b="1" dirty="0">
                <a:solidFill>
                  <a:srgbClr val="00B0F0"/>
                </a:solidFill>
                <a:latin typeface="Cambria Math" panose="02040503050406030204" pitchFamily="18" charset="0"/>
                <a:ea typeface="Cambria Math" panose="02040503050406030204" pitchFamily="18" charset="0"/>
              </a:rPr>
              <a:t>Kariman Mousa  </a:t>
            </a:r>
          </a:p>
          <a:p>
            <a:endParaRPr lang="en-US" sz="4900" dirty="0">
              <a:highlight>
                <a:srgbClr val="800000"/>
              </a:highlight>
              <a:latin typeface="Cambria Math" panose="02040503050406030204" pitchFamily="18" charset="0"/>
              <a:ea typeface="Cambria Math" panose="02040503050406030204" pitchFamily="18" charset="0"/>
            </a:endParaRPr>
          </a:p>
          <a:p>
            <a:pPr algn="ctr"/>
            <a:endParaRPr lang="en-US" dirty="0"/>
          </a:p>
        </p:txBody>
      </p:sp>
      <p:sp>
        <p:nvSpPr>
          <p:cNvPr id="38" name="Rectangle 37">
            <a:extLst>
              <a:ext uri="{FF2B5EF4-FFF2-40B4-BE49-F238E27FC236}">
                <a16:creationId xmlns:a16="http://schemas.microsoft.com/office/drawing/2014/main" id="{6B6D540F-1E2F-416F-819F-D8216BC8F3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21858758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F23FBD-052D-49A0-AFFB-FFD80565D834}"/>
              </a:ext>
            </a:extLst>
          </p:cNvPr>
          <p:cNvSpPr>
            <a:spLocks noGrp="1"/>
          </p:cNvSpPr>
          <p:nvPr>
            <p:ph idx="1"/>
          </p:nvPr>
        </p:nvSpPr>
        <p:spPr>
          <a:xfrm>
            <a:off x="785813" y="1500187"/>
            <a:ext cx="4814887" cy="4735513"/>
          </a:xfrm>
        </p:spPr>
        <p:txBody>
          <a:bodyPr>
            <a:normAutofit fontScale="85000" lnSpcReduction="10000"/>
          </a:bodyPr>
          <a:lstStyle/>
          <a:p>
            <a:r>
              <a:rPr lang="en-US" dirty="0">
                <a:solidFill>
                  <a:schemeClr val="accent1">
                    <a:lumMod val="60000"/>
                    <a:lumOff val="40000"/>
                  </a:schemeClr>
                </a:solidFill>
              </a:rPr>
              <a:t>We tend to apply this approach </a:t>
            </a:r>
            <a:r>
              <a:rPr lang="en-US" dirty="0">
                <a:solidFill>
                  <a:schemeClr val="accent1">
                    <a:lumMod val="60000"/>
                    <a:lumOff val="40000"/>
                  </a:schemeClr>
                </a:solidFill>
                <a:latin typeface="-apple-system"/>
              </a:rPr>
              <a:t>basic version of model-based collaborative filtering for recommendations by employing it on the merged big_matrix.csv and small_matrix.csv after we preprocessed both matrix, and join feat_item.csv to new merged dataset, and after that we introduced Singular Vector Decomposition (SVD) to you,  a powerful dimensionality reduction technique that is used heavily in modern model-based CF recommender system, and our evaluation here will be R</a:t>
            </a:r>
            <a:r>
              <a:rPr lang="en-US" dirty="0">
                <a:solidFill>
                  <a:schemeClr val="accent1">
                    <a:lumMod val="60000"/>
                    <a:lumOff val="40000"/>
                  </a:schemeClr>
                </a:solidFill>
              </a:rPr>
              <a:t>oot Mean Squared Error</a:t>
            </a:r>
            <a:endParaRPr lang="en-US" dirty="0">
              <a:solidFill>
                <a:schemeClr val="accent1">
                  <a:lumMod val="60000"/>
                  <a:lumOff val="40000"/>
                </a:schemeClr>
              </a:solidFill>
              <a:latin typeface="-apple-system"/>
            </a:endParaRPr>
          </a:p>
          <a:p>
            <a:endParaRPr lang="en-US" dirty="0"/>
          </a:p>
        </p:txBody>
      </p:sp>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1065212" y="479914"/>
            <a:ext cx="10542587"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pPr algn="l"/>
            <a:r>
              <a:rPr lang="en-US" b="1" i="0" dirty="0">
                <a:solidFill>
                  <a:schemeClr val="tx1"/>
                </a:solidFill>
                <a:effectLst/>
                <a:latin typeface="Arial Black" panose="020B0A04020102020204" pitchFamily="34" charset="0"/>
              </a:rPr>
              <a:t>SVD model for videos Recommendations</a:t>
            </a:r>
          </a:p>
        </p:txBody>
      </p:sp>
      <p:pic>
        <p:nvPicPr>
          <p:cNvPr id="5" name="Picture 4">
            <a:extLst>
              <a:ext uri="{FF2B5EF4-FFF2-40B4-BE49-F238E27FC236}">
                <a16:creationId xmlns:a16="http://schemas.microsoft.com/office/drawing/2014/main" id="{D7E4C11E-7DF8-4D9C-9333-D3E3E33CA4E6}"/>
              </a:ext>
            </a:extLst>
          </p:cNvPr>
          <p:cNvPicPr>
            <a:picLocks noChangeAspect="1"/>
          </p:cNvPicPr>
          <p:nvPr/>
        </p:nvPicPr>
        <p:blipFill>
          <a:blip r:embed="rId2"/>
          <a:stretch>
            <a:fillRect/>
          </a:stretch>
        </p:blipFill>
        <p:spPr>
          <a:xfrm>
            <a:off x="5842000" y="1308100"/>
            <a:ext cx="5915113" cy="4927600"/>
          </a:xfrm>
          <a:prstGeom prst="rect">
            <a:avLst/>
          </a:prstGeom>
        </p:spPr>
      </p:pic>
    </p:spTree>
    <p:extLst>
      <p:ext uri="{BB962C8B-B14F-4D97-AF65-F5344CB8AC3E}">
        <p14:creationId xmlns:p14="http://schemas.microsoft.com/office/powerpoint/2010/main" val="110833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54433-1A03-4209-B4AB-F2C4E54A47CD}"/>
              </a:ext>
            </a:extLst>
          </p:cNvPr>
          <p:cNvSpPr>
            <a:spLocks noGrp="1"/>
          </p:cNvSpPr>
          <p:nvPr>
            <p:ph type="title"/>
          </p:nvPr>
        </p:nvSpPr>
        <p:spPr>
          <a:xfrm>
            <a:off x="1141413" y="112415"/>
            <a:ext cx="9905998" cy="1230125"/>
          </a:xfrm>
        </p:spPr>
        <p:txBody>
          <a:bodyPr>
            <a:normAutofit/>
          </a:bodyPr>
          <a:lstStyle/>
          <a:p>
            <a:r>
              <a:rPr lang="en-US" b="1" cap="none" dirty="0">
                <a:solidFill>
                  <a:srgbClr val="FFFFFF"/>
                </a:solidFill>
                <a:latin typeface="Trebuchet MS"/>
              </a:rPr>
              <a:t>Limitations and the problems</a:t>
            </a:r>
            <a:endParaRPr lang="en-US" dirty="0"/>
          </a:p>
        </p:txBody>
      </p:sp>
      <p:sp>
        <p:nvSpPr>
          <p:cNvPr id="3" name="Content Placeholder 2">
            <a:extLst>
              <a:ext uri="{FF2B5EF4-FFF2-40B4-BE49-F238E27FC236}">
                <a16:creationId xmlns:a16="http://schemas.microsoft.com/office/drawing/2014/main" id="{6F072FB8-FDB3-4EB7-94EA-0B6694421B65}"/>
              </a:ext>
            </a:extLst>
          </p:cNvPr>
          <p:cNvSpPr>
            <a:spLocks noGrp="1"/>
          </p:cNvSpPr>
          <p:nvPr>
            <p:ph idx="1"/>
          </p:nvPr>
        </p:nvSpPr>
        <p:spPr>
          <a:xfrm>
            <a:off x="1090612" y="1451503"/>
            <a:ext cx="9905999" cy="1478570"/>
          </a:xfrm>
        </p:spPr>
        <p:txBody>
          <a:bodyPr>
            <a:normAutofit fontScale="62500" lnSpcReduction="20000"/>
          </a:bodyPr>
          <a:lstStyle/>
          <a:p>
            <a:pPr marL="457200" indent="-457200">
              <a:buFont typeface="+mj-lt"/>
              <a:buAutoNum type="arabicPeriod"/>
            </a:pPr>
            <a:r>
              <a:rPr lang="en-US" sz="2900" dirty="0">
                <a:latin typeface="Arial" panose="020B0604020202020204" pitchFamily="34" charset="0"/>
                <a:cs typeface="Arial" panose="020B0604020202020204" pitchFamily="34" charset="0"/>
              </a:rPr>
              <a:t>Huge dataset: our dataset contains 12530806 rows for training dataset, and 4676570 rows for testing dataset which consider a big data and that takes a long time for showing it not to mention preprocessing its data or try to train the train dataset or predict column values in the test dataset, and it would take a long of time if we tried to apply Collaborative Filtering techniques.</a:t>
            </a:r>
          </a:p>
          <a:p>
            <a:endParaRPr lang="en-US" dirty="0"/>
          </a:p>
        </p:txBody>
      </p:sp>
      <p:sp>
        <p:nvSpPr>
          <p:cNvPr id="4" name="Rectangle 3">
            <a:extLst>
              <a:ext uri="{FF2B5EF4-FFF2-40B4-BE49-F238E27FC236}">
                <a16:creationId xmlns:a16="http://schemas.microsoft.com/office/drawing/2014/main" id="{CBFC5ECE-F389-47CC-9155-5BE08AB749BE}"/>
              </a:ext>
            </a:extLst>
          </p:cNvPr>
          <p:cNvSpPr/>
          <p:nvPr/>
        </p:nvSpPr>
        <p:spPr>
          <a:xfrm>
            <a:off x="1141412" y="3598909"/>
            <a:ext cx="9704388" cy="70788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2. cold start problem: we faced a problem in which recommending items to users in case there is very little data available related to the user or item. </a:t>
            </a:r>
          </a:p>
        </p:txBody>
      </p:sp>
      <p:sp>
        <p:nvSpPr>
          <p:cNvPr id="5" name="Rectangle 4">
            <a:extLst>
              <a:ext uri="{FF2B5EF4-FFF2-40B4-BE49-F238E27FC236}">
                <a16:creationId xmlns:a16="http://schemas.microsoft.com/office/drawing/2014/main" id="{73E2FA1C-F89A-4026-9C00-2EC4D8B1FCA4}"/>
              </a:ext>
            </a:extLst>
          </p:cNvPr>
          <p:cNvSpPr/>
          <p:nvPr/>
        </p:nvSpPr>
        <p:spPr>
          <a:xfrm>
            <a:off x="1141412" y="4837754"/>
            <a:ext cx="7913688" cy="461665"/>
          </a:xfrm>
          <a:prstGeom prst="rect">
            <a:avLst/>
          </a:prstGeom>
        </p:spPr>
        <p:txBody>
          <a:bodyPr wrap="square">
            <a:spAutoFit/>
          </a:bodyPr>
          <a:lstStyle/>
          <a:p>
            <a:r>
              <a:rPr lang="en-US" dirty="0"/>
              <a:t>3</a:t>
            </a:r>
            <a:r>
              <a:rPr lang="en-US" sz="2400" dirty="0"/>
              <a:t>. Scalability: Data is always up to date.</a:t>
            </a:r>
          </a:p>
        </p:txBody>
      </p:sp>
      <p:sp>
        <p:nvSpPr>
          <p:cNvPr id="6" name="Rectangle 5">
            <a:extLst>
              <a:ext uri="{FF2B5EF4-FFF2-40B4-BE49-F238E27FC236}">
                <a16:creationId xmlns:a16="http://schemas.microsoft.com/office/drawing/2014/main" id="{77AFB024-ADA8-4736-B9C4-D6DD070D80AA}"/>
              </a:ext>
            </a:extLst>
          </p:cNvPr>
          <p:cNvSpPr/>
          <p:nvPr/>
        </p:nvSpPr>
        <p:spPr>
          <a:xfrm>
            <a:off x="1090612" y="5630323"/>
            <a:ext cx="9805988" cy="400110"/>
          </a:xfrm>
          <a:prstGeom prst="rect">
            <a:avLst/>
          </a:prstGeom>
        </p:spPr>
        <p:txBody>
          <a:bodyPr wrap="square">
            <a:spAutoFit/>
          </a:bodyPr>
          <a:lstStyle/>
          <a:p>
            <a:r>
              <a:rPr lang="en-US" sz="2000" dirty="0"/>
              <a:t>4. Sparsity: users do not provide likes or reviews for the things they watch.</a:t>
            </a:r>
          </a:p>
        </p:txBody>
      </p:sp>
    </p:spTree>
    <p:extLst>
      <p:ext uri="{BB962C8B-B14F-4D97-AF65-F5344CB8AC3E}">
        <p14:creationId xmlns:p14="http://schemas.microsoft.com/office/powerpoint/2010/main" val="3521058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circle(in)">
                                      <p:cBhvr>
                                        <p:cTn id="22" dur="20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ircle(in)">
                                      <p:cBhvr>
                                        <p:cTn id="2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F50B0-ACAF-4AF4-ABF1-D6106CDD3ECC}"/>
              </a:ext>
            </a:extLst>
          </p:cNvPr>
          <p:cNvSpPr>
            <a:spLocks noGrp="1"/>
          </p:cNvSpPr>
          <p:nvPr>
            <p:ph type="title"/>
          </p:nvPr>
        </p:nvSpPr>
        <p:spPr>
          <a:xfrm>
            <a:off x="1141412" y="0"/>
            <a:ext cx="9905998" cy="1478570"/>
          </a:xfrm>
        </p:spPr>
        <p:txBody>
          <a:bodyPr/>
          <a:lstStyle/>
          <a:p>
            <a:r>
              <a:rPr lang="en-US" dirty="0">
                <a:latin typeface="Arial Black" panose="020B0A04020102020204" pitchFamily="34" charset="0"/>
              </a:rPr>
              <a:t>Conclusion</a:t>
            </a:r>
          </a:p>
        </p:txBody>
      </p:sp>
      <p:sp>
        <p:nvSpPr>
          <p:cNvPr id="3" name="Content Placeholder 2">
            <a:extLst>
              <a:ext uri="{FF2B5EF4-FFF2-40B4-BE49-F238E27FC236}">
                <a16:creationId xmlns:a16="http://schemas.microsoft.com/office/drawing/2014/main" id="{4A5DD76C-DA46-4B86-8CFC-33FCFC6354B1}"/>
              </a:ext>
            </a:extLst>
          </p:cNvPr>
          <p:cNvSpPr>
            <a:spLocks noGrp="1"/>
          </p:cNvSpPr>
          <p:nvPr>
            <p:ph idx="1"/>
          </p:nvPr>
        </p:nvSpPr>
        <p:spPr>
          <a:xfrm>
            <a:off x="1141412" y="1397000"/>
            <a:ext cx="9905999" cy="4394201"/>
          </a:xfrm>
        </p:spPr>
        <p:txBody>
          <a:bodyPr>
            <a:normAutofit fontScale="85000" lnSpcReduction="10000"/>
          </a:bodyPr>
          <a:lstStyle/>
          <a:p>
            <a:r>
              <a:rPr lang="en-US" dirty="0"/>
              <a:t>In this presentation, we present KuaiRec, a fully-observed dataset in recommender systems. We focus on using this dataset to study how can we preprocess and analyze this dataset and recommend the possible best videos for the users based on two approaches the first one is to predict the watch ratio and whether the user liked the video or not using fully connected neural network and then either join the item_feat.csv with small_matrix.csv or big_matrix.csv to recommend the users who liked a video from specific category the same category or join the social_network.csv with small_matrix.csv or big_matrix to recommend the video who users like to his friends.</a:t>
            </a:r>
          </a:p>
          <a:p>
            <a:r>
              <a:rPr lang="en-US" dirty="0"/>
              <a:t>Another approach is to use Model-Based Collaborative Filtering, which is based on Support Vector Decomposition (SVD), and this approach is very good because it will enable us to get the best possible videos for the user without depending on the other datasets.</a:t>
            </a:r>
          </a:p>
          <a:p>
            <a:pPr marL="0" indent="0">
              <a:buNone/>
            </a:pPr>
            <a:endParaRPr lang="en-US" dirty="0"/>
          </a:p>
        </p:txBody>
      </p:sp>
    </p:spTree>
    <p:extLst>
      <p:ext uri="{BB962C8B-B14F-4D97-AF65-F5344CB8AC3E}">
        <p14:creationId xmlns:p14="http://schemas.microsoft.com/office/powerpoint/2010/main" val="408222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heel(1)">
                                      <p:cBhvr>
                                        <p:cTn id="15" dur="2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wheel(1)">
                                      <p:cBhvr>
                                        <p:cTn id="20"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1475CA9-0C04-4133-B249-4C4DF0D13D9E}"/>
              </a:ext>
            </a:extLst>
          </p:cNvPr>
          <p:cNvPicPr>
            <a:picLocks noChangeAspect="1"/>
          </p:cNvPicPr>
          <p:nvPr/>
        </p:nvPicPr>
        <p:blipFill>
          <a:blip r:embed="rId3"/>
          <a:stretch>
            <a:fillRect/>
          </a:stretch>
        </p:blipFill>
        <p:spPr>
          <a:xfrm>
            <a:off x="0" y="-584836"/>
            <a:ext cx="12192000" cy="7442836"/>
          </a:xfrm>
          <a:prstGeom prst="rect">
            <a:avLst/>
          </a:prstGeom>
        </p:spPr>
      </p:pic>
      <p:pic>
        <p:nvPicPr>
          <p:cNvPr id="16" name="Picture 15">
            <a:extLst>
              <a:ext uri="{FF2B5EF4-FFF2-40B4-BE49-F238E27FC236}">
                <a16:creationId xmlns:a16="http://schemas.microsoft.com/office/drawing/2014/main" id="{A5FFB57A-7155-4F16-9B5A-46E0BBCC3D37}"/>
              </a:ext>
            </a:extLst>
          </p:cNvPr>
          <p:cNvPicPr>
            <a:picLocks noChangeAspect="1"/>
          </p:cNvPicPr>
          <p:nvPr/>
        </p:nvPicPr>
        <p:blipFill>
          <a:blip r:embed="rId4"/>
          <a:stretch>
            <a:fillRect/>
          </a:stretch>
        </p:blipFill>
        <p:spPr>
          <a:xfrm>
            <a:off x="3797300" y="1828800"/>
            <a:ext cx="4000500" cy="4000500"/>
          </a:xfrm>
          <a:prstGeom prst="rect">
            <a:avLst/>
          </a:prstGeom>
        </p:spPr>
      </p:pic>
    </p:spTree>
    <p:extLst>
      <p:ext uri="{BB962C8B-B14F-4D97-AF65-F5344CB8AC3E}">
        <p14:creationId xmlns:p14="http://schemas.microsoft.com/office/powerpoint/2010/main" val="3906540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heel(1)">
                                      <p:cBhvr>
                                        <p:cTn id="17" dur="2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1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randombar(horizont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3F6CC-D3DF-4BFF-A55B-C0CEC73FBCFA}"/>
              </a:ext>
            </a:extLst>
          </p:cNvPr>
          <p:cNvSpPr>
            <a:spLocks noGrp="1"/>
          </p:cNvSpPr>
          <p:nvPr>
            <p:ph type="title"/>
          </p:nvPr>
        </p:nvSpPr>
        <p:spPr>
          <a:xfrm>
            <a:off x="7543800" y="0"/>
            <a:ext cx="4648200" cy="2638697"/>
          </a:xfrm>
        </p:spPr>
        <p:txBody>
          <a:bodyPr>
            <a:normAutofit/>
          </a:bodyPr>
          <a:lstStyle/>
          <a:p>
            <a:r>
              <a:rPr lang="en-US" dirty="0">
                <a:latin typeface="Arial Black" panose="020B0A04020102020204" pitchFamily="34" charset="0"/>
                <a:ea typeface="Cambria Math" panose="02040503050406030204" pitchFamily="18" charset="0"/>
              </a:rPr>
              <a:t>What’s the recommendation systems?</a:t>
            </a:r>
            <a:br>
              <a:rPr lang="en-US" dirty="0"/>
            </a:br>
            <a:endParaRPr lang="en-US" dirty="0"/>
          </a:p>
        </p:txBody>
      </p:sp>
      <p:sp>
        <p:nvSpPr>
          <p:cNvPr id="3" name="Content Placeholder 2">
            <a:extLst>
              <a:ext uri="{FF2B5EF4-FFF2-40B4-BE49-F238E27FC236}">
                <a16:creationId xmlns:a16="http://schemas.microsoft.com/office/drawing/2014/main" id="{7EDD14EB-C690-42AC-B0CE-25C27CD89437}"/>
              </a:ext>
            </a:extLst>
          </p:cNvPr>
          <p:cNvSpPr>
            <a:spLocks noGrp="1"/>
          </p:cNvSpPr>
          <p:nvPr>
            <p:ph idx="1"/>
          </p:nvPr>
        </p:nvSpPr>
        <p:spPr>
          <a:xfrm>
            <a:off x="7543800" y="2547257"/>
            <a:ext cx="4648200" cy="4310743"/>
          </a:xfrm>
        </p:spPr>
        <p:txBody>
          <a:bodyPr/>
          <a:lstStyle/>
          <a:p>
            <a:r>
              <a:rPr lang="en-US" sz="2800" dirty="0">
                <a:latin typeface="Cambria Math" panose="02040503050406030204" pitchFamily="18" charset="0"/>
                <a:ea typeface="Cambria Math" panose="02040503050406030204" pitchFamily="18" charset="0"/>
              </a:rPr>
              <a:t>recommendation systems is </a:t>
            </a:r>
            <a:r>
              <a:rPr lang="en-US" dirty="0">
                <a:latin typeface="Cambria Math" panose="02040503050406030204" pitchFamily="18" charset="0"/>
                <a:ea typeface="Cambria Math" panose="02040503050406030204" pitchFamily="18" charset="0"/>
              </a:rPr>
              <a:t>an intelligent computer-based technique that predicts based on users’ adoption and usage and helps them to pick items from a vast pool of online stuffs.</a:t>
            </a:r>
          </a:p>
        </p:txBody>
      </p:sp>
      <p:sp>
        <p:nvSpPr>
          <p:cNvPr id="5" name="AutoShape 2" descr="C:\Users\lap1\Desktop\articleocw-5e02cb556727f.webp">
            <a:extLst>
              <a:ext uri="{FF2B5EF4-FFF2-40B4-BE49-F238E27FC236}">
                <a16:creationId xmlns:a16="http://schemas.microsoft.com/office/drawing/2014/main" id="{165E9E67-4A11-4811-B2AA-03C2F65D3B8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C:\Users\lap1\Desktop\applsci-10-05510-g001.webp">
            <a:extLst>
              <a:ext uri="{FF2B5EF4-FFF2-40B4-BE49-F238E27FC236}">
                <a16:creationId xmlns:a16="http://schemas.microsoft.com/office/drawing/2014/main" id="{316068B1-4E8A-43DB-A51A-AE454AA21C5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B8A854A0-70C8-4E32-9DAB-B61A156B23C8}"/>
              </a:ext>
            </a:extLst>
          </p:cNvPr>
          <p:cNvPicPr>
            <a:picLocks noChangeAspect="1"/>
          </p:cNvPicPr>
          <p:nvPr/>
        </p:nvPicPr>
        <p:blipFill>
          <a:blip r:embed="rId2"/>
          <a:stretch>
            <a:fillRect/>
          </a:stretch>
        </p:blipFill>
        <p:spPr>
          <a:xfrm>
            <a:off x="0" y="0"/>
            <a:ext cx="7543800" cy="6858000"/>
          </a:xfrm>
          <a:prstGeom prst="rect">
            <a:avLst/>
          </a:prstGeom>
        </p:spPr>
      </p:pic>
    </p:spTree>
    <p:extLst>
      <p:ext uri="{BB962C8B-B14F-4D97-AF65-F5344CB8AC3E}">
        <p14:creationId xmlns:p14="http://schemas.microsoft.com/office/powerpoint/2010/main" val="20681129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 calcmode="lin" valueType="num">
                                      <p:cBhvr>
                                        <p:cTn id="20"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grpSp>
        <p:nvGrpSpPr>
          <p:cNvPr id="340" name="Group 279">
            <a:extLst>
              <a:ext uri="{FF2B5EF4-FFF2-40B4-BE49-F238E27FC236}">
                <a16:creationId xmlns:a16="http://schemas.microsoft.com/office/drawing/2014/main" id="{5FE07634-A83A-4681-9C1D-BC0775F9D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281" name="Rectangle 280">
              <a:extLst>
                <a:ext uri="{FF2B5EF4-FFF2-40B4-BE49-F238E27FC236}">
                  <a16:creationId xmlns:a16="http://schemas.microsoft.com/office/drawing/2014/main" id="{BF62976A-266E-4650-88F2-C16130F3D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2" name="Picture 2">
              <a:extLst>
                <a:ext uri="{FF2B5EF4-FFF2-40B4-BE49-F238E27FC236}">
                  <a16:creationId xmlns:a16="http://schemas.microsoft.com/office/drawing/2014/main" id="{88D9B99B-59C2-481A-A948-F87920A7FE5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9A134327-4864-46BB-A57A-7055C9E3AEC1}"/>
              </a:ext>
            </a:extLst>
          </p:cNvPr>
          <p:cNvSpPr>
            <a:spLocks noGrp="1"/>
          </p:cNvSpPr>
          <p:nvPr>
            <p:ph type="title"/>
          </p:nvPr>
        </p:nvSpPr>
        <p:spPr>
          <a:xfrm>
            <a:off x="7771431" y="618518"/>
            <a:ext cx="3275980" cy="1478570"/>
          </a:xfrm>
        </p:spPr>
        <p:txBody>
          <a:bodyPr>
            <a:normAutofit fontScale="90000"/>
          </a:bodyPr>
          <a:lstStyle/>
          <a:p>
            <a:r>
              <a:rPr lang="en-US" sz="5400" b="1" cap="none" dirty="0">
                <a:solidFill>
                  <a:srgbClr val="FFFFFF"/>
                </a:solidFill>
                <a:latin typeface="Arial Black" panose="020B0A04020102020204" pitchFamily="34" charset="0"/>
              </a:rPr>
              <a:t>Datasets</a:t>
            </a:r>
            <a:endParaRPr lang="en-US" sz="3200" dirty="0">
              <a:latin typeface="Arial Black" panose="020B0A04020102020204" pitchFamily="34" charset="0"/>
            </a:endParaRPr>
          </a:p>
        </p:txBody>
      </p:sp>
      <p:grpSp>
        <p:nvGrpSpPr>
          <p:cNvPr id="341" name="Group 283">
            <a:extLst>
              <a:ext uri="{FF2B5EF4-FFF2-40B4-BE49-F238E27FC236}">
                <a16:creationId xmlns:a16="http://schemas.microsoft.com/office/drawing/2014/main" id="{A2E1FE48-FA7B-4262-B922-041542931D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285" name="Rectangle 284">
              <a:extLst>
                <a:ext uri="{FF2B5EF4-FFF2-40B4-BE49-F238E27FC236}">
                  <a16:creationId xmlns:a16="http://schemas.microsoft.com/office/drawing/2014/main" id="{F2E644B1-8F72-4AC4-89F1-EB3A027341E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86" name="Freeform 6">
              <a:extLst>
                <a:ext uri="{FF2B5EF4-FFF2-40B4-BE49-F238E27FC236}">
                  <a16:creationId xmlns:a16="http://schemas.microsoft.com/office/drawing/2014/main" id="{1781B8E8-8A26-4FFB-BE0C-7C0C644F7C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7" name="Freeform 7">
              <a:extLst>
                <a:ext uri="{FF2B5EF4-FFF2-40B4-BE49-F238E27FC236}">
                  <a16:creationId xmlns:a16="http://schemas.microsoft.com/office/drawing/2014/main" id="{4109D997-E9DF-4429-A643-3E691E2B70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8" name="Rectangle 287">
              <a:extLst>
                <a:ext uri="{FF2B5EF4-FFF2-40B4-BE49-F238E27FC236}">
                  <a16:creationId xmlns:a16="http://schemas.microsoft.com/office/drawing/2014/main" id="{B392695A-F131-4C51-B689-3F4D5B1A2F1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89" name="Freeform 9">
              <a:extLst>
                <a:ext uri="{FF2B5EF4-FFF2-40B4-BE49-F238E27FC236}">
                  <a16:creationId xmlns:a16="http://schemas.microsoft.com/office/drawing/2014/main" id="{8218EC3E-07D0-417A-B0A8-057F825EF7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0" name="Freeform 10">
              <a:extLst>
                <a:ext uri="{FF2B5EF4-FFF2-40B4-BE49-F238E27FC236}">
                  <a16:creationId xmlns:a16="http://schemas.microsoft.com/office/drawing/2014/main" id="{B036399E-7675-47B6-A645-242946879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1" name="Freeform 11">
              <a:extLst>
                <a:ext uri="{FF2B5EF4-FFF2-40B4-BE49-F238E27FC236}">
                  <a16:creationId xmlns:a16="http://schemas.microsoft.com/office/drawing/2014/main" id="{C44A0438-B8A4-43B3-B17C-B919FCD92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2" name="Freeform 12">
              <a:extLst>
                <a:ext uri="{FF2B5EF4-FFF2-40B4-BE49-F238E27FC236}">
                  <a16:creationId xmlns:a16="http://schemas.microsoft.com/office/drawing/2014/main" id="{ABC7257F-6F64-4B81-BDA7-7C232BCBA2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3" name="Freeform 13">
              <a:extLst>
                <a:ext uri="{FF2B5EF4-FFF2-40B4-BE49-F238E27FC236}">
                  <a16:creationId xmlns:a16="http://schemas.microsoft.com/office/drawing/2014/main" id="{72DD7E92-F033-480C-A220-63CE422C3A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4" name="Freeform 14">
              <a:extLst>
                <a:ext uri="{FF2B5EF4-FFF2-40B4-BE49-F238E27FC236}">
                  <a16:creationId xmlns:a16="http://schemas.microsoft.com/office/drawing/2014/main" id="{444A9AC9-463E-45E7-A818-13F664F7C0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5" name="Freeform 15">
              <a:extLst>
                <a:ext uri="{FF2B5EF4-FFF2-40B4-BE49-F238E27FC236}">
                  <a16:creationId xmlns:a16="http://schemas.microsoft.com/office/drawing/2014/main" id="{6CCE9BBE-5DE3-4991-80CA-DFEB928673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6" name="Freeform 16">
              <a:extLst>
                <a:ext uri="{FF2B5EF4-FFF2-40B4-BE49-F238E27FC236}">
                  <a16:creationId xmlns:a16="http://schemas.microsoft.com/office/drawing/2014/main" id="{3180F6DF-A13F-491C-BF97-B206E3E7B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7" name="Freeform 17">
              <a:extLst>
                <a:ext uri="{FF2B5EF4-FFF2-40B4-BE49-F238E27FC236}">
                  <a16:creationId xmlns:a16="http://schemas.microsoft.com/office/drawing/2014/main" id="{CAD0E44C-73C8-42BB-ADA8-2BA6B3082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8" name="Freeform 18">
              <a:extLst>
                <a:ext uri="{FF2B5EF4-FFF2-40B4-BE49-F238E27FC236}">
                  <a16:creationId xmlns:a16="http://schemas.microsoft.com/office/drawing/2014/main" id="{436EC43E-A70D-4E5C-B275-35CA8E93C1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9" name="Freeform 19">
              <a:extLst>
                <a:ext uri="{FF2B5EF4-FFF2-40B4-BE49-F238E27FC236}">
                  <a16:creationId xmlns:a16="http://schemas.microsoft.com/office/drawing/2014/main" id="{ADE7E5B6-2E2A-4F56-9E90-F8613E6D1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0" name="Freeform 20">
              <a:extLst>
                <a:ext uri="{FF2B5EF4-FFF2-40B4-BE49-F238E27FC236}">
                  <a16:creationId xmlns:a16="http://schemas.microsoft.com/office/drawing/2014/main" id="{86B9E49B-AE8D-47E0-BACC-A6D0AC3AB2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1" name="Freeform 21">
              <a:extLst>
                <a:ext uri="{FF2B5EF4-FFF2-40B4-BE49-F238E27FC236}">
                  <a16:creationId xmlns:a16="http://schemas.microsoft.com/office/drawing/2014/main" id="{2EB961AF-CD61-41BA-B0B2-0741A5ED6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2" name="Freeform 22">
              <a:extLst>
                <a:ext uri="{FF2B5EF4-FFF2-40B4-BE49-F238E27FC236}">
                  <a16:creationId xmlns:a16="http://schemas.microsoft.com/office/drawing/2014/main" id="{DC42BDA1-810A-4135-B3B1-B3161D372A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3" name="Freeform 23">
              <a:extLst>
                <a:ext uri="{FF2B5EF4-FFF2-40B4-BE49-F238E27FC236}">
                  <a16:creationId xmlns:a16="http://schemas.microsoft.com/office/drawing/2014/main" id="{FA51FCA8-FCF4-4116-8CB2-5C539E37F4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4" name="Freeform 24">
              <a:extLst>
                <a:ext uri="{FF2B5EF4-FFF2-40B4-BE49-F238E27FC236}">
                  <a16:creationId xmlns:a16="http://schemas.microsoft.com/office/drawing/2014/main" id="{F2850A10-CDBC-462A-8CB7-0258746834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5" name="Freeform 25">
              <a:extLst>
                <a:ext uri="{FF2B5EF4-FFF2-40B4-BE49-F238E27FC236}">
                  <a16:creationId xmlns:a16="http://schemas.microsoft.com/office/drawing/2014/main" id="{738A37B9-77C2-4464-BF1F-2AF25A0D29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6" name="Freeform 26">
              <a:extLst>
                <a:ext uri="{FF2B5EF4-FFF2-40B4-BE49-F238E27FC236}">
                  <a16:creationId xmlns:a16="http://schemas.microsoft.com/office/drawing/2014/main" id="{89026C8B-A162-4523-A51B-9F1200BC60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7" name="Freeform 27">
              <a:extLst>
                <a:ext uri="{FF2B5EF4-FFF2-40B4-BE49-F238E27FC236}">
                  <a16:creationId xmlns:a16="http://schemas.microsoft.com/office/drawing/2014/main" id="{5B76BC40-1FA2-477D-B2C2-4763577DB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8" name="Freeform 28">
              <a:extLst>
                <a:ext uri="{FF2B5EF4-FFF2-40B4-BE49-F238E27FC236}">
                  <a16:creationId xmlns:a16="http://schemas.microsoft.com/office/drawing/2014/main" id="{6BC68EAA-2809-4AE4-80C1-2555CEF73D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9" name="Freeform 29">
              <a:extLst>
                <a:ext uri="{FF2B5EF4-FFF2-40B4-BE49-F238E27FC236}">
                  <a16:creationId xmlns:a16="http://schemas.microsoft.com/office/drawing/2014/main" id="{FE709D1B-0541-4414-9E87-CF7D6918C1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0" name="Freeform 30">
              <a:extLst>
                <a:ext uri="{FF2B5EF4-FFF2-40B4-BE49-F238E27FC236}">
                  <a16:creationId xmlns:a16="http://schemas.microsoft.com/office/drawing/2014/main" id="{33BCB888-11B8-4D01-BCDA-59BBA28DC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1" name="Freeform 31">
              <a:extLst>
                <a:ext uri="{FF2B5EF4-FFF2-40B4-BE49-F238E27FC236}">
                  <a16:creationId xmlns:a16="http://schemas.microsoft.com/office/drawing/2014/main" id="{28E5CE3E-C11A-4CF7-82BF-37D1221D4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2" name="Freeform 32">
              <a:extLst>
                <a:ext uri="{FF2B5EF4-FFF2-40B4-BE49-F238E27FC236}">
                  <a16:creationId xmlns:a16="http://schemas.microsoft.com/office/drawing/2014/main" id="{55284FC3-21FB-4FA7-B695-2D6A9CEF73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3" name="Rectangle 312">
              <a:extLst>
                <a:ext uri="{FF2B5EF4-FFF2-40B4-BE49-F238E27FC236}">
                  <a16:creationId xmlns:a16="http://schemas.microsoft.com/office/drawing/2014/main" id="{13DA6B78-00DE-4E55-9124-EFD72519BB9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314" name="Freeform 34">
              <a:extLst>
                <a:ext uri="{FF2B5EF4-FFF2-40B4-BE49-F238E27FC236}">
                  <a16:creationId xmlns:a16="http://schemas.microsoft.com/office/drawing/2014/main" id="{D4602B0F-2844-48BE-9B4A-0366AC9045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5" name="Freeform 35">
              <a:extLst>
                <a:ext uri="{FF2B5EF4-FFF2-40B4-BE49-F238E27FC236}">
                  <a16:creationId xmlns:a16="http://schemas.microsoft.com/office/drawing/2014/main" id="{E31E05BB-6004-474D-9900-D990378FD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6" name="Freeform 36">
              <a:extLst>
                <a:ext uri="{FF2B5EF4-FFF2-40B4-BE49-F238E27FC236}">
                  <a16:creationId xmlns:a16="http://schemas.microsoft.com/office/drawing/2014/main" id="{00BD01ED-F65D-4601-A77D-508E960E0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7" name="Freeform 37">
              <a:extLst>
                <a:ext uri="{FF2B5EF4-FFF2-40B4-BE49-F238E27FC236}">
                  <a16:creationId xmlns:a16="http://schemas.microsoft.com/office/drawing/2014/main" id="{FD307CAE-789C-4E80-B6F1-9858A3ABA3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8" name="Freeform 38">
              <a:extLst>
                <a:ext uri="{FF2B5EF4-FFF2-40B4-BE49-F238E27FC236}">
                  <a16:creationId xmlns:a16="http://schemas.microsoft.com/office/drawing/2014/main" id="{94B97B29-709E-4E24-B2FA-EF84AA12D2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9" name="Freeform 39">
              <a:extLst>
                <a:ext uri="{FF2B5EF4-FFF2-40B4-BE49-F238E27FC236}">
                  <a16:creationId xmlns:a16="http://schemas.microsoft.com/office/drawing/2014/main" id="{C05D52B9-1FA2-4E7C-8229-B09811A90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0" name="Freeform 40">
              <a:extLst>
                <a:ext uri="{FF2B5EF4-FFF2-40B4-BE49-F238E27FC236}">
                  <a16:creationId xmlns:a16="http://schemas.microsoft.com/office/drawing/2014/main" id="{CC0A5575-2FB9-440F-B9A8-E0DDE1C37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1" name="Freeform 41">
              <a:extLst>
                <a:ext uri="{FF2B5EF4-FFF2-40B4-BE49-F238E27FC236}">
                  <a16:creationId xmlns:a16="http://schemas.microsoft.com/office/drawing/2014/main" id="{AFFCC88F-01DF-4DE1-8CD5-88631E3091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2" name="Freeform 42">
              <a:extLst>
                <a:ext uri="{FF2B5EF4-FFF2-40B4-BE49-F238E27FC236}">
                  <a16:creationId xmlns:a16="http://schemas.microsoft.com/office/drawing/2014/main" id="{33EEC40B-E2CD-4BAC-94D6-85B7071422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3" name="Freeform 43">
              <a:extLst>
                <a:ext uri="{FF2B5EF4-FFF2-40B4-BE49-F238E27FC236}">
                  <a16:creationId xmlns:a16="http://schemas.microsoft.com/office/drawing/2014/main" id="{3E0E9643-5C60-4933-BB1B-9A09057E7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4" name="Freeform 44">
              <a:extLst>
                <a:ext uri="{FF2B5EF4-FFF2-40B4-BE49-F238E27FC236}">
                  <a16:creationId xmlns:a16="http://schemas.microsoft.com/office/drawing/2014/main" id="{94F86E92-9EC7-437C-946B-31E7C1C477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5" name="Rectangle 324">
              <a:extLst>
                <a:ext uri="{FF2B5EF4-FFF2-40B4-BE49-F238E27FC236}">
                  <a16:creationId xmlns:a16="http://schemas.microsoft.com/office/drawing/2014/main" id="{BE9A51BE-C514-46B5-ABA6-7E7C878F8E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326" name="Freeform 46">
              <a:extLst>
                <a:ext uri="{FF2B5EF4-FFF2-40B4-BE49-F238E27FC236}">
                  <a16:creationId xmlns:a16="http://schemas.microsoft.com/office/drawing/2014/main" id="{8B255447-F0E9-4D96-A4B0-F9EDDE58A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7" name="Freeform 47">
              <a:extLst>
                <a:ext uri="{FF2B5EF4-FFF2-40B4-BE49-F238E27FC236}">
                  <a16:creationId xmlns:a16="http://schemas.microsoft.com/office/drawing/2014/main" id="{AFAC5F3A-3BE7-489E-A848-498B9995F1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8" name="Freeform 48">
              <a:extLst>
                <a:ext uri="{FF2B5EF4-FFF2-40B4-BE49-F238E27FC236}">
                  <a16:creationId xmlns:a16="http://schemas.microsoft.com/office/drawing/2014/main" id="{A974E7AA-5EF3-4817-B0AE-4C1A784EE9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9" name="Freeform 49">
              <a:extLst>
                <a:ext uri="{FF2B5EF4-FFF2-40B4-BE49-F238E27FC236}">
                  <a16:creationId xmlns:a16="http://schemas.microsoft.com/office/drawing/2014/main" id="{8AA54AC1-3E87-49C0-A594-87829A2CFF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0" name="Freeform 50">
              <a:extLst>
                <a:ext uri="{FF2B5EF4-FFF2-40B4-BE49-F238E27FC236}">
                  <a16:creationId xmlns:a16="http://schemas.microsoft.com/office/drawing/2014/main" id="{CC237789-73BC-4BD9-BFE8-1325FA4B52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1" name="Freeform 51">
              <a:extLst>
                <a:ext uri="{FF2B5EF4-FFF2-40B4-BE49-F238E27FC236}">
                  <a16:creationId xmlns:a16="http://schemas.microsoft.com/office/drawing/2014/main" id="{DCF4052D-CF62-47DC-991E-49D0BA908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2" name="Freeform 52">
              <a:extLst>
                <a:ext uri="{FF2B5EF4-FFF2-40B4-BE49-F238E27FC236}">
                  <a16:creationId xmlns:a16="http://schemas.microsoft.com/office/drawing/2014/main" id="{2ABD9104-C938-44F2-8622-8407A2593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3" name="Freeform 53">
              <a:extLst>
                <a:ext uri="{FF2B5EF4-FFF2-40B4-BE49-F238E27FC236}">
                  <a16:creationId xmlns:a16="http://schemas.microsoft.com/office/drawing/2014/main" id="{4AA18F60-3E86-4A5A-B82E-A79183ED36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4" name="Freeform 54">
              <a:extLst>
                <a:ext uri="{FF2B5EF4-FFF2-40B4-BE49-F238E27FC236}">
                  <a16:creationId xmlns:a16="http://schemas.microsoft.com/office/drawing/2014/main" id="{0F34C941-6196-4937-99E5-14AAD23F28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5" name="Freeform 55">
              <a:extLst>
                <a:ext uri="{FF2B5EF4-FFF2-40B4-BE49-F238E27FC236}">
                  <a16:creationId xmlns:a16="http://schemas.microsoft.com/office/drawing/2014/main" id="{60DB8A6C-23D7-4A88-BDCE-8FEC86A12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6" name="Freeform 56">
              <a:extLst>
                <a:ext uri="{FF2B5EF4-FFF2-40B4-BE49-F238E27FC236}">
                  <a16:creationId xmlns:a16="http://schemas.microsoft.com/office/drawing/2014/main" id="{29F5F702-AEE6-4633-BB20-7A15C3A31F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7" name="Freeform 57">
              <a:extLst>
                <a:ext uri="{FF2B5EF4-FFF2-40B4-BE49-F238E27FC236}">
                  <a16:creationId xmlns:a16="http://schemas.microsoft.com/office/drawing/2014/main" id="{F30C7A45-6890-4EA5-9F6B-E2AB4D04C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8" name="Freeform 58">
              <a:extLst>
                <a:ext uri="{FF2B5EF4-FFF2-40B4-BE49-F238E27FC236}">
                  <a16:creationId xmlns:a16="http://schemas.microsoft.com/office/drawing/2014/main" id="{F31A7373-F68A-485D-95DC-B53ACC7B5F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aphicFrame>
        <p:nvGraphicFramePr>
          <p:cNvPr id="200" name="Content Placeholder 2" descr="Smart Art">
            <a:extLst>
              <a:ext uri="{FF2B5EF4-FFF2-40B4-BE49-F238E27FC236}">
                <a16:creationId xmlns:a16="http://schemas.microsoft.com/office/drawing/2014/main" id="{C7094B13-F699-4785-845B-4DB18710A2F8}"/>
              </a:ext>
            </a:extLst>
          </p:cNvPr>
          <p:cNvGraphicFramePr>
            <a:graphicFrameLocks noGrp="1"/>
          </p:cNvGraphicFramePr>
          <p:nvPr>
            <p:ph idx="1"/>
            <p:extLst>
              <p:ext uri="{D42A27DB-BD31-4B8C-83A1-F6EECF244321}">
                <p14:modId xmlns:p14="http://schemas.microsoft.com/office/powerpoint/2010/main" val="2099236602"/>
              </p:ext>
            </p:extLst>
          </p:nvPr>
        </p:nvGraphicFramePr>
        <p:xfrm>
          <a:off x="7962519" y="2249487"/>
          <a:ext cx="3084892" cy="35417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5" name="Diagram 4">
            <a:extLst>
              <a:ext uri="{FF2B5EF4-FFF2-40B4-BE49-F238E27FC236}">
                <a16:creationId xmlns:a16="http://schemas.microsoft.com/office/drawing/2014/main" id="{CB9EEF6D-421C-434A-86E6-1191C2DF1808}"/>
              </a:ext>
            </a:extLst>
          </p:cNvPr>
          <p:cNvGraphicFramePr/>
          <p:nvPr>
            <p:extLst>
              <p:ext uri="{D42A27DB-BD31-4B8C-83A1-F6EECF244321}">
                <p14:modId xmlns:p14="http://schemas.microsoft.com/office/powerpoint/2010/main" val="4047162686"/>
              </p:ext>
            </p:extLst>
          </p:nvPr>
        </p:nvGraphicFramePr>
        <p:xfrm>
          <a:off x="44223" y="499746"/>
          <a:ext cx="7698394" cy="5743892"/>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73" name="Diagram 72">
            <a:extLst>
              <a:ext uri="{FF2B5EF4-FFF2-40B4-BE49-F238E27FC236}">
                <a16:creationId xmlns:a16="http://schemas.microsoft.com/office/drawing/2014/main" id="{3D16E02B-F2ED-4445-A8E2-31CD630CD8CC}"/>
              </a:ext>
            </a:extLst>
          </p:cNvPr>
          <p:cNvGraphicFramePr/>
          <p:nvPr>
            <p:extLst>
              <p:ext uri="{D42A27DB-BD31-4B8C-83A1-F6EECF244321}">
                <p14:modId xmlns:p14="http://schemas.microsoft.com/office/powerpoint/2010/main" val="1870045877"/>
              </p:ext>
            </p:extLst>
          </p:nvPr>
        </p:nvGraphicFramePr>
        <p:xfrm>
          <a:off x="196623" y="652146"/>
          <a:ext cx="7698394" cy="5743892"/>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aphicFrame>
        <p:nvGraphicFramePr>
          <p:cNvPr id="74" name="Diagram 73">
            <a:extLst>
              <a:ext uri="{FF2B5EF4-FFF2-40B4-BE49-F238E27FC236}">
                <a16:creationId xmlns:a16="http://schemas.microsoft.com/office/drawing/2014/main" id="{01622FB3-D5CE-402B-BB1B-594DF9B7C77B}"/>
              </a:ext>
            </a:extLst>
          </p:cNvPr>
          <p:cNvGraphicFramePr/>
          <p:nvPr>
            <p:extLst>
              <p:ext uri="{D42A27DB-BD31-4B8C-83A1-F6EECF244321}">
                <p14:modId xmlns:p14="http://schemas.microsoft.com/office/powerpoint/2010/main" val="512097177"/>
              </p:ext>
            </p:extLst>
          </p:nvPr>
        </p:nvGraphicFramePr>
        <p:xfrm>
          <a:off x="349023" y="804546"/>
          <a:ext cx="7698394" cy="5743892"/>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p:graphicFrame>
        <p:nvGraphicFramePr>
          <p:cNvPr id="75" name="Diagram 74">
            <a:extLst>
              <a:ext uri="{FF2B5EF4-FFF2-40B4-BE49-F238E27FC236}">
                <a16:creationId xmlns:a16="http://schemas.microsoft.com/office/drawing/2014/main" id="{1AF959E6-8DA7-4492-A3B6-791A74931B69}"/>
              </a:ext>
            </a:extLst>
          </p:cNvPr>
          <p:cNvGraphicFramePr/>
          <p:nvPr>
            <p:extLst>
              <p:ext uri="{D42A27DB-BD31-4B8C-83A1-F6EECF244321}">
                <p14:modId xmlns:p14="http://schemas.microsoft.com/office/powerpoint/2010/main" val="2817588605"/>
              </p:ext>
            </p:extLst>
          </p:nvPr>
        </p:nvGraphicFramePr>
        <p:xfrm>
          <a:off x="309801" y="699771"/>
          <a:ext cx="7698394" cy="5743892"/>
        </p:xfrm>
        <a:graphic>
          <a:graphicData uri="http://schemas.openxmlformats.org/drawingml/2006/diagram">
            <dgm:relIds xmlns:dgm="http://schemas.openxmlformats.org/drawingml/2006/diagram" xmlns:r="http://schemas.openxmlformats.org/officeDocument/2006/relationships" r:dm="rId25" r:lo="rId26" r:qs="rId27" r:cs="rId28"/>
          </a:graphicData>
        </a:graphic>
      </p:graphicFrame>
    </p:spTree>
    <p:extLst>
      <p:ext uri="{BB962C8B-B14F-4D97-AF65-F5344CB8AC3E}">
        <p14:creationId xmlns:p14="http://schemas.microsoft.com/office/powerpoint/2010/main" val="3026653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200"/>
                                        </p:tgtEl>
                                        <p:attrNameLst>
                                          <p:attrName>style.visibility</p:attrName>
                                        </p:attrNameLst>
                                      </p:cBhvr>
                                      <p:to>
                                        <p:strVal val="visible"/>
                                      </p:to>
                                    </p:set>
                                    <p:anim calcmode="lin" valueType="num">
                                      <p:cBhvr>
                                        <p:cTn id="15" dur="1000" fill="hold"/>
                                        <p:tgtEl>
                                          <p:spTgt spid="200"/>
                                        </p:tgtEl>
                                        <p:attrNameLst>
                                          <p:attrName>ppt_w</p:attrName>
                                        </p:attrNameLst>
                                      </p:cBhvr>
                                      <p:tavLst>
                                        <p:tav tm="0">
                                          <p:val>
                                            <p:fltVal val="0"/>
                                          </p:val>
                                        </p:tav>
                                        <p:tav tm="100000">
                                          <p:val>
                                            <p:strVal val="#ppt_w"/>
                                          </p:val>
                                        </p:tav>
                                      </p:tavLst>
                                    </p:anim>
                                    <p:anim calcmode="lin" valueType="num">
                                      <p:cBhvr>
                                        <p:cTn id="16" dur="1000" fill="hold"/>
                                        <p:tgtEl>
                                          <p:spTgt spid="200"/>
                                        </p:tgtEl>
                                        <p:attrNameLst>
                                          <p:attrName>ppt_h</p:attrName>
                                        </p:attrNameLst>
                                      </p:cBhvr>
                                      <p:tavLst>
                                        <p:tav tm="0">
                                          <p:val>
                                            <p:fltVal val="0"/>
                                          </p:val>
                                        </p:tav>
                                        <p:tav tm="100000">
                                          <p:val>
                                            <p:strVal val="#ppt_h"/>
                                          </p:val>
                                        </p:tav>
                                      </p:tavLst>
                                    </p:anim>
                                    <p:anim calcmode="lin" valueType="num">
                                      <p:cBhvr>
                                        <p:cTn id="17" dur="1000" fill="hold"/>
                                        <p:tgtEl>
                                          <p:spTgt spid="200"/>
                                        </p:tgtEl>
                                        <p:attrNameLst>
                                          <p:attrName>style.rotation</p:attrName>
                                        </p:attrNameLst>
                                      </p:cBhvr>
                                      <p:tavLst>
                                        <p:tav tm="0">
                                          <p:val>
                                            <p:fltVal val="90"/>
                                          </p:val>
                                        </p:tav>
                                        <p:tav tm="100000">
                                          <p:val>
                                            <p:fltVal val="0"/>
                                          </p:val>
                                        </p:tav>
                                      </p:tavLst>
                                    </p:anim>
                                    <p:animEffect transition="in" filter="fade">
                                      <p:cBhvr>
                                        <p:cTn id="18" dur="1000"/>
                                        <p:tgtEl>
                                          <p:spTgt spid="200"/>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xit" presetSubtype="10" fill="hold" grpId="1" nodeType="clickEffect">
                                  <p:stCondLst>
                                    <p:cond delay="0"/>
                                  </p:stCondLst>
                                  <p:childTnLst>
                                    <p:animEffect transition="out" filter="randombar(horizontal)">
                                      <p:cBhvr>
                                        <p:cTn id="27" dur="500"/>
                                        <p:tgtEl>
                                          <p:spTgt spid="5"/>
                                        </p:tgtEl>
                                      </p:cBhvr>
                                    </p:animEffect>
                                    <p:set>
                                      <p:cBhvr>
                                        <p:cTn id="28" dur="1" fill="hold">
                                          <p:stCondLst>
                                            <p:cond delay="499"/>
                                          </p:stCondLst>
                                        </p:cTn>
                                        <p:tgtEl>
                                          <p:spTgt spid="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73"/>
                                        </p:tgtEl>
                                        <p:attrNameLst>
                                          <p:attrName>style.visibility</p:attrName>
                                        </p:attrNameLst>
                                      </p:cBhvr>
                                      <p:to>
                                        <p:strVal val="visible"/>
                                      </p:to>
                                    </p:set>
                                    <p:animEffect transition="in" filter="randombar(horizontal)">
                                      <p:cBhvr>
                                        <p:cTn id="33" dur="500"/>
                                        <p:tgtEl>
                                          <p:spTgt spid="73"/>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xit" presetSubtype="10" fill="hold" grpId="1" nodeType="clickEffect">
                                  <p:stCondLst>
                                    <p:cond delay="0"/>
                                  </p:stCondLst>
                                  <p:childTnLst>
                                    <p:animEffect transition="out" filter="randombar(horizontal)">
                                      <p:cBhvr>
                                        <p:cTn id="37" dur="500"/>
                                        <p:tgtEl>
                                          <p:spTgt spid="73"/>
                                        </p:tgtEl>
                                      </p:cBhvr>
                                    </p:animEffect>
                                    <p:set>
                                      <p:cBhvr>
                                        <p:cTn id="38" dur="1" fill="hold">
                                          <p:stCondLst>
                                            <p:cond delay="499"/>
                                          </p:stCondLst>
                                        </p:cTn>
                                        <p:tgtEl>
                                          <p:spTgt spid="7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randombar(horizontal)">
                                      <p:cBhvr>
                                        <p:cTn id="43" dur="500"/>
                                        <p:tgtEl>
                                          <p:spTgt spid="74"/>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xit" presetSubtype="10" fill="hold" grpId="1" nodeType="clickEffect">
                                  <p:stCondLst>
                                    <p:cond delay="0"/>
                                  </p:stCondLst>
                                  <p:childTnLst>
                                    <p:animEffect transition="out" filter="randombar(horizontal)">
                                      <p:cBhvr>
                                        <p:cTn id="47" dur="500"/>
                                        <p:tgtEl>
                                          <p:spTgt spid="74"/>
                                        </p:tgtEl>
                                      </p:cBhvr>
                                    </p:animEffect>
                                    <p:set>
                                      <p:cBhvr>
                                        <p:cTn id="48" dur="1" fill="hold">
                                          <p:stCondLst>
                                            <p:cond delay="499"/>
                                          </p:stCondLst>
                                        </p:cTn>
                                        <p:tgtEl>
                                          <p:spTgt spid="7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75"/>
                                        </p:tgtEl>
                                        <p:attrNameLst>
                                          <p:attrName>style.visibility</p:attrName>
                                        </p:attrNameLst>
                                      </p:cBhvr>
                                      <p:to>
                                        <p:strVal val="visible"/>
                                      </p:to>
                                    </p:set>
                                    <p:animEffect transition="in" filter="randombar(horizontal)">
                                      <p:cBhvr>
                                        <p:cTn id="53" dur="500"/>
                                        <p:tgtEl>
                                          <p:spTgt spid="75"/>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xit" presetSubtype="10" fill="hold" grpId="1" nodeType="clickEffect">
                                  <p:stCondLst>
                                    <p:cond delay="0"/>
                                  </p:stCondLst>
                                  <p:childTnLst>
                                    <p:animEffect transition="out" filter="randombar(horizontal)">
                                      <p:cBhvr>
                                        <p:cTn id="57" dur="500"/>
                                        <p:tgtEl>
                                          <p:spTgt spid="75"/>
                                        </p:tgtEl>
                                      </p:cBhvr>
                                    </p:animEffect>
                                    <p:set>
                                      <p:cBhvr>
                                        <p:cTn id="58" dur="1" fill="hold">
                                          <p:stCondLst>
                                            <p:cond delay="499"/>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200" grpId="0">
        <p:bldAsOne/>
      </p:bldGraphic>
      <p:bldGraphic spid="5" grpId="0">
        <p:bldAsOne/>
      </p:bldGraphic>
      <p:bldGraphic spid="5" grpId="1">
        <p:bldAsOne/>
      </p:bldGraphic>
      <p:bldGraphic spid="73" grpId="0">
        <p:bldAsOne/>
      </p:bldGraphic>
      <p:bldGraphic spid="73" grpId="1">
        <p:bldAsOne/>
      </p:bldGraphic>
      <p:bldGraphic spid="74" grpId="0">
        <p:bldAsOne/>
      </p:bldGraphic>
      <p:bldGraphic spid="74" grpId="1">
        <p:bldAsOne/>
      </p:bldGraphic>
      <p:bldGraphic spid="75" grpId="0">
        <p:bldAsOne/>
      </p:bldGraphic>
      <p:bldGraphic spid="75" grpId="1">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1FC20-9727-4605-BBBD-EE2484BCF29D}"/>
              </a:ext>
            </a:extLst>
          </p:cNvPr>
          <p:cNvSpPr>
            <a:spLocks noGrp="1"/>
          </p:cNvSpPr>
          <p:nvPr>
            <p:ph type="title"/>
          </p:nvPr>
        </p:nvSpPr>
        <p:spPr>
          <a:xfrm>
            <a:off x="265113" y="-272070"/>
            <a:ext cx="9905998" cy="1478570"/>
          </a:xfrm>
        </p:spPr>
        <p:txBody>
          <a:bodyPr/>
          <a:lstStyle/>
          <a:p>
            <a:r>
              <a:rPr lang="en-US" dirty="0">
                <a:latin typeface="Arial Black" panose="020B0A04020102020204" pitchFamily="34" charset="0"/>
              </a:rPr>
              <a:t>Datasets cont.</a:t>
            </a:r>
          </a:p>
        </p:txBody>
      </p:sp>
      <p:graphicFrame>
        <p:nvGraphicFramePr>
          <p:cNvPr id="4" name="Content Placeholder 3">
            <a:extLst>
              <a:ext uri="{FF2B5EF4-FFF2-40B4-BE49-F238E27FC236}">
                <a16:creationId xmlns:a16="http://schemas.microsoft.com/office/drawing/2014/main" id="{C7CD54E8-1862-48AB-A451-844499EA0B16}"/>
              </a:ext>
            </a:extLst>
          </p:cNvPr>
          <p:cNvGraphicFramePr>
            <a:graphicFrameLocks noGrp="1"/>
          </p:cNvGraphicFramePr>
          <p:nvPr>
            <p:ph idx="1"/>
            <p:extLst>
              <p:ext uri="{D42A27DB-BD31-4B8C-83A1-F6EECF244321}">
                <p14:modId xmlns:p14="http://schemas.microsoft.com/office/powerpoint/2010/main" val="3072406591"/>
              </p:ext>
            </p:extLst>
          </p:nvPr>
        </p:nvGraphicFramePr>
        <p:xfrm>
          <a:off x="265113" y="1206500"/>
          <a:ext cx="11406187" cy="520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7313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80">
                                          <p:stCondLst>
                                            <p:cond delay="0"/>
                                          </p:stCondLst>
                                        </p:cTn>
                                        <p:tgtEl>
                                          <p:spTgt spid="4"/>
                                        </p:tgtEl>
                                      </p:cBhvr>
                                    </p:animEffect>
                                    <p:anim calcmode="lin" valueType="num">
                                      <p:cBhvr>
                                        <p:cTn id="16"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1" dur="26">
                                          <p:stCondLst>
                                            <p:cond delay="650"/>
                                          </p:stCondLst>
                                        </p:cTn>
                                        <p:tgtEl>
                                          <p:spTgt spid="4"/>
                                        </p:tgtEl>
                                      </p:cBhvr>
                                      <p:to x="100000" y="60000"/>
                                    </p:animScale>
                                    <p:animScale>
                                      <p:cBhvr>
                                        <p:cTn id="22" dur="166" decel="50000">
                                          <p:stCondLst>
                                            <p:cond delay="676"/>
                                          </p:stCondLst>
                                        </p:cTn>
                                        <p:tgtEl>
                                          <p:spTgt spid="4"/>
                                        </p:tgtEl>
                                      </p:cBhvr>
                                      <p:to x="100000" y="100000"/>
                                    </p:animScale>
                                    <p:animScale>
                                      <p:cBhvr>
                                        <p:cTn id="23" dur="26">
                                          <p:stCondLst>
                                            <p:cond delay="1312"/>
                                          </p:stCondLst>
                                        </p:cTn>
                                        <p:tgtEl>
                                          <p:spTgt spid="4"/>
                                        </p:tgtEl>
                                      </p:cBhvr>
                                      <p:to x="100000" y="80000"/>
                                    </p:animScale>
                                    <p:animScale>
                                      <p:cBhvr>
                                        <p:cTn id="24" dur="166" decel="50000">
                                          <p:stCondLst>
                                            <p:cond delay="1338"/>
                                          </p:stCondLst>
                                        </p:cTn>
                                        <p:tgtEl>
                                          <p:spTgt spid="4"/>
                                        </p:tgtEl>
                                      </p:cBhvr>
                                      <p:to x="100000" y="100000"/>
                                    </p:animScale>
                                    <p:animScale>
                                      <p:cBhvr>
                                        <p:cTn id="25" dur="26">
                                          <p:stCondLst>
                                            <p:cond delay="1642"/>
                                          </p:stCondLst>
                                        </p:cTn>
                                        <p:tgtEl>
                                          <p:spTgt spid="4"/>
                                        </p:tgtEl>
                                      </p:cBhvr>
                                      <p:to x="100000" y="90000"/>
                                    </p:animScale>
                                    <p:animScale>
                                      <p:cBhvr>
                                        <p:cTn id="26" dur="166" decel="50000">
                                          <p:stCondLst>
                                            <p:cond delay="1668"/>
                                          </p:stCondLst>
                                        </p:cTn>
                                        <p:tgtEl>
                                          <p:spTgt spid="4"/>
                                        </p:tgtEl>
                                      </p:cBhvr>
                                      <p:to x="100000" y="100000"/>
                                    </p:animScale>
                                    <p:animScale>
                                      <p:cBhvr>
                                        <p:cTn id="27" dur="26">
                                          <p:stCondLst>
                                            <p:cond delay="1808"/>
                                          </p:stCondLst>
                                        </p:cTn>
                                        <p:tgtEl>
                                          <p:spTgt spid="4"/>
                                        </p:tgtEl>
                                      </p:cBhvr>
                                      <p:to x="100000" y="95000"/>
                                    </p:animScale>
                                    <p:animScale>
                                      <p:cBhvr>
                                        <p:cTn id="28"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D476-7053-49E6-9B6F-A4DDFA259D8D}"/>
              </a:ext>
            </a:extLst>
          </p:cNvPr>
          <p:cNvSpPr>
            <a:spLocks noGrp="1"/>
          </p:cNvSpPr>
          <p:nvPr>
            <p:ph type="title"/>
          </p:nvPr>
        </p:nvSpPr>
        <p:spPr>
          <a:xfrm>
            <a:off x="1141412" y="0"/>
            <a:ext cx="8929687" cy="813318"/>
          </a:xfrm>
        </p:spPr>
        <p:txBody>
          <a:bodyPr>
            <a:normAutofit/>
          </a:bodyPr>
          <a:lstStyle/>
          <a:p>
            <a:r>
              <a:rPr lang="en-US" b="1" cap="none" dirty="0">
                <a:solidFill>
                  <a:srgbClr val="FFFFFF"/>
                </a:solidFill>
                <a:latin typeface="Arial Black" panose="020B0A04020102020204" pitchFamily="34" charset="0"/>
              </a:rPr>
              <a:t>Data preprocessing</a:t>
            </a: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C1C041BE-D1A5-4898-A396-2B56A861C7A3}"/>
              </a:ext>
            </a:extLst>
          </p:cNvPr>
          <p:cNvSpPr>
            <a:spLocks noGrp="1"/>
          </p:cNvSpPr>
          <p:nvPr>
            <p:ph idx="1"/>
          </p:nvPr>
        </p:nvSpPr>
        <p:spPr>
          <a:xfrm>
            <a:off x="1322389" y="1347118"/>
            <a:ext cx="9905999" cy="2468259"/>
          </a:xfrm>
        </p:spPr>
        <p:txBody>
          <a:bodyPr>
            <a:normAutofit/>
          </a:bodyPr>
          <a:lstStyle/>
          <a:p>
            <a:pPr marL="0" indent="0">
              <a:buNone/>
            </a:pPr>
            <a:r>
              <a:rPr lang="en-US" sz="1900" dirty="0">
                <a:latin typeface="Arial" panose="020B0604020202020204" pitchFamily="34" charset="0"/>
                <a:cs typeface="Arial" panose="020B0604020202020204" pitchFamily="34" charset="0"/>
              </a:rPr>
              <a:t>1.1 check for any missing values in every dataset.</a:t>
            </a:r>
          </a:p>
          <a:p>
            <a:pPr marL="0" indent="0">
              <a:buNone/>
            </a:pPr>
            <a:r>
              <a:rPr lang="en-US" sz="1900" dirty="0">
                <a:latin typeface="Arial" panose="020B0604020202020204" pitchFamily="34" charset="0"/>
                <a:cs typeface="Arial" panose="020B0604020202020204" pitchFamily="34" charset="0"/>
              </a:rPr>
              <a:t>1.2 small_matrix dataset is the only matrix which has 3.8% null values from its total data in three features (time, data, timestamp),we plot the missing bar and missing matrix to have a better view, and we found they are missing in MAR technique, and since the three features follow the same pattern in missing values and since we won’t use any time features in our predictive model or recommendation model, so I’ll drop these features.</a:t>
            </a:r>
          </a:p>
          <a:p>
            <a:pPr marL="0" indent="0">
              <a:buNone/>
            </a:pPr>
            <a:endParaRPr lang="en-US" dirty="0"/>
          </a:p>
        </p:txBody>
      </p:sp>
      <p:sp>
        <p:nvSpPr>
          <p:cNvPr id="4" name="Rectangle 3">
            <a:extLst>
              <a:ext uri="{FF2B5EF4-FFF2-40B4-BE49-F238E27FC236}">
                <a16:creationId xmlns:a16="http://schemas.microsoft.com/office/drawing/2014/main" id="{D23E60D2-5868-45CC-8257-1C2FB3B962DF}"/>
              </a:ext>
            </a:extLst>
          </p:cNvPr>
          <p:cNvSpPr/>
          <p:nvPr/>
        </p:nvSpPr>
        <p:spPr>
          <a:xfrm>
            <a:off x="963612" y="911902"/>
            <a:ext cx="7862888" cy="461665"/>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1. </a:t>
            </a:r>
            <a:r>
              <a:rPr lang="en-US" sz="2000" dirty="0">
                <a:latin typeface="Arial" panose="020B0604020202020204" pitchFamily="34" charset="0"/>
                <a:cs typeface="Arial" panose="020B0604020202020204" pitchFamily="34" charset="0"/>
              </a:rPr>
              <a:t>Remove missing values:</a:t>
            </a:r>
          </a:p>
        </p:txBody>
      </p:sp>
      <p:sp>
        <p:nvSpPr>
          <p:cNvPr id="5" name="Rectangle 4">
            <a:extLst>
              <a:ext uri="{FF2B5EF4-FFF2-40B4-BE49-F238E27FC236}">
                <a16:creationId xmlns:a16="http://schemas.microsoft.com/office/drawing/2014/main" id="{F4CF9004-351B-41CD-BB46-8E49F487DC1E}"/>
              </a:ext>
            </a:extLst>
          </p:cNvPr>
          <p:cNvSpPr/>
          <p:nvPr/>
        </p:nvSpPr>
        <p:spPr>
          <a:xfrm>
            <a:off x="755650" y="3626346"/>
            <a:ext cx="10680700" cy="1015663"/>
          </a:xfrm>
          <a:prstGeom prst="rect">
            <a:avLst/>
          </a:prstGeom>
        </p:spPr>
        <p:txBody>
          <a:bodyPr wrap="square">
            <a:spAutoFit/>
          </a:bodyPr>
          <a:lstStyle/>
          <a:p>
            <a:pPr marL="342900" indent="-342900">
              <a:buFont typeface="+mj-lt"/>
              <a:buAutoNum type="arabicPeriod" startAt="2"/>
            </a:pPr>
            <a:r>
              <a:rPr lang="en-US" sz="2000" dirty="0"/>
              <a:t>Remove duplicated values: there are no datasets have consistent duplicated values except for big_matrix.csv it has about 1 million duplicated recorded even in IDS and timestamp, so we dropped them. </a:t>
            </a:r>
          </a:p>
        </p:txBody>
      </p:sp>
      <p:sp>
        <p:nvSpPr>
          <p:cNvPr id="6" name="Rectangle 5">
            <a:extLst>
              <a:ext uri="{FF2B5EF4-FFF2-40B4-BE49-F238E27FC236}">
                <a16:creationId xmlns:a16="http://schemas.microsoft.com/office/drawing/2014/main" id="{E23F55F9-1957-462E-964B-3DCFF02A5D60}"/>
              </a:ext>
            </a:extLst>
          </p:cNvPr>
          <p:cNvSpPr/>
          <p:nvPr/>
        </p:nvSpPr>
        <p:spPr>
          <a:xfrm>
            <a:off x="755650" y="4800601"/>
            <a:ext cx="10680700" cy="1349514"/>
          </a:xfrm>
          <a:prstGeom prst="rect">
            <a:avLst/>
          </a:prstGeom>
        </p:spPr>
        <p:txBody>
          <a:bodyPr wrap="square">
            <a:spAutoFit/>
          </a:bodyPr>
          <a:lstStyle/>
          <a:p>
            <a:r>
              <a:rPr lang="en-US" sz="2000" dirty="0"/>
              <a:t>3. Handling outliers: we have outliers in four datasets, but we considered them as true outliers which means that they have informative values, and they are outliers not because human or machine error but because they are coming from updated feedback, so we decided to normalize video_duration and play_duration values between 0 and 1 and we kept IDs as it is.</a:t>
            </a:r>
          </a:p>
        </p:txBody>
      </p:sp>
    </p:spTree>
    <p:extLst>
      <p:ext uri="{BB962C8B-B14F-4D97-AF65-F5344CB8AC3E}">
        <p14:creationId xmlns:p14="http://schemas.microsoft.com/office/powerpoint/2010/main" val="3687036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0" dur="500"/>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5" dur="50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arn(inVertical)">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barn(inVertical)">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EA10-0BBD-46ED-8AFD-064530EAF85B}"/>
              </a:ext>
            </a:extLst>
          </p:cNvPr>
          <p:cNvSpPr>
            <a:spLocks noGrp="1"/>
          </p:cNvSpPr>
          <p:nvPr>
            <p:ph type="title"/>
          </p:nvPr>
        </p:nvSpPr>
        <p:spPr>
          <a:xfrm>
            <a:off x="912813" y="139700"/>
            <a:ext cx="9905998" cy="1478570"/>
          </a:xfrm>
        </p:spPr>
        <p:txBody>
          <a:bodyPr/>
          <a:lstStyle/>
          <a:p>
            <a:r>
              <a:rPr lang="en-US" b="1" dirty="0">
                <a:solidFill>
                  <a:schemeClr val="tx1">
                    <a:lumMod val="95000"/>
                  </a:schemeClr>
                </a:solidFill>
                <a:latin typeface="Arial Black" panose="020B0A04020102020204" pitchFamily="34" charset="0"/>
              </a:rPr>
              <a:t>Main three questions</a:t>
            </a:r>
          </a:p>
        </p:txBody>
      </p:sp>
      <p:sp>
        <p:nvSpPr>
          <p:cNvPr id="3" name="Content Placeholder 2">
            <a:extLst>
              <a:ext uri="{FF2B5EF4-FFF2-40B4-BE49-F238E27FC236}">
                <a16:creationId xmlns:a16="http://schemas.microsoft.com/office/drawing/2014/main" id="{69612697-3ED6-4950-9425-4FB9420B3EE8}"/>
              </a:ext>
            </a:extLst>
          </p:cNvPr>
          <p:cNvSpPr>
            <a:spLocks noGrp="1"/>
          </p:cNvSpPr>
          <p:nvPr>
            <p:ph idx="1"/>
          </p:nvPr>
        </p:nvSpPr>
        <p:spPr>
          <a:xfrm>
            <a:off x="936170" y="2763230"/>
            <a:ext cx="9905999" cy="2189770"/>
          </a:xfrm>
          <a:solidFill>
            <a:schemeClr val="accent2">
              <a:lumMod val="20000"/>
              <a:lumOff val="80000"/>
            </a:schemeClr>
          </a:solidFill>
        </p:spPr>
        <p:txBody>
          <a:bodyPr>
            <a:normAutofit fontScale="70000" lnSpcReduction="20000"/>
          </a:bodyPr>
          <a:lstStyle/>
          <a:p>
            <a:r>
              <a:rPr lang="en-US" dirty="0">
                <a:solidFill>
                  <a:schemeClr val="accent4">
                    <a:lumMod val="50000"/>
                  </a:schemeClr>
                </a:solidFill>
              </a:rPr>
              <a:t>Answering to this question will help a lot of foundations like advertisement agents while the answer will tell them where they should  put their advertisements and will help the content creator,  I tend to answer this question by creating a neural network model to predict the value of watch_ratio value.</a:t>
            </a:r>
          </a:p>
          <a:p>
            <a:r>
              <a:rPr lang="en-US" dirty="0">
                <a:solidFill>
                  <a:schemeClr val="accent4">
                    <a:lumMod val="50000"/>
                  </a:schemeClr>
                </a:solidFill>
              </a:rPr>
              <a:t>Main finding:</a:t>
            </a:r>
          </a:p>
          <a:p>
            <a:pPr marL="0" indent="0">
              <a:buNone/>
            </a:pPr>
            <a:r>
              <a:rPr lang="en-US" dirty="0">
                <a:solidFill>
                  <a:schemeClr val="accent4">
                    <a:lumMod val="50000"/>
                  </a:schemeClr>
                </a:solidFill>
              </a:rPr>
              <a:t> after we train it on big_matrix.csv for 10 epochs and adam optimizer with learning rate 0.01 and evaluate it on small_matrix.csv (watch_ratio) we got 5.124 as MSE, but we it took much time to converge. </a:t>
            </a:r>
          </a:p>
          <a:p>
            <a:endParaRPr lang="en-US" dirty="0"/>
          </a:p>
        </p:txBody>
      </p:sp>
      <p:sp>
        <p:nvSpPr>
          <p:cNvPr id="5" name="TextBox 4">
            <a:extLst>
              <a:ext uri="{FF2B5EF4-FFF2-40B4-BE49-F238E27FC236}">
                <a16:creationId xmlns:a16="http://schemas.microsoft.com/office/drawing/2014/main" id="{07C2F4C7-D28D-41B9-8420-8F62DF8C1439}"/>
              </a:ext>
            </a:extLst>
          </p:cNvPr>
          <p:cNvSpPr txBox="1"/>
          <p:nvPr/>
        </p:nvSpPr>
        <p:spPr>
          <a:xfrm>
            <a:off x="936170" y="1729084"/>
            <a:ext cx="9882642" cy="461665"/>
          </a:xfrm>
          <a:prstGeom prst="rect">
            <a:avLst/>
          </a:prstGeom>
          <a:noFill/>
        </p:spPr>
        <p:txBody>
          <a:bodyPr wrap="none" rtlCol="0">
            <a:spAutoFit/>
          </a:bodyPr>
          <a:lstStyle/>
          <a:p>
            <a:pPr marL="342900" indent="-342900" defTabSz="914400">
              <a:buFont typeface="+mj-lt"/>
              <a:buAutoNum type="arabicPeriod"/>
            </a:pPr>
            <a:r>
              <a:rPr lang="en-US" sz="2400" b="1" dirty="0">
                <a:solidFill>
                  <a:schemeClr val="accent1">
                    <a:lumMod val="60000"/>
                    <a:lumOff val="40000"/>
                  </a:schemeClr>
                </a:solidFill>
                <a:latin typeface="Arial"/>
              </a:rPr>
              <a:t>What’s the watch_ratio of video for each pair of user and video?</a:t>
            </a:r>
          </a:p>
        </p:txBody>
      </p:sp>
    </p:spTree>
    <p:extLst>
      <p:ext uri="{BB962C8B-B14F-4D97-AF65-F5344CB8AC3E}">
        <p14:creationId xmlns:p14="http://schemas.microsoft.com/office/powerpoint/2010/main" val="412881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heel(1)">
                                      <p:cBhvr>
                                        <p:cTn id="25" dur="20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3">
                                            <p:bg/>
                                          </p:spTgt>
                                        </p:tgtEl>
                                        <p:attrNameLst>
                                          <p:attrName>style.visibility</p:attrName>
                                        </p:attrNameLst>
                                      </p:cBhvr>
                                      <p:to>
                                        <p:strVal val="visible"/>
                                      </p:to>
                                    </p:set>
                                    <p:animEffect transition="in" filter="randombar(horizontal)">
                                      <p:cBhvr>
                                        <p:cTn id="30" dur="500"/>
                                        <p:tgtEl>
                                          <p:spTgt spid="3">
                                            <p:bg/>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4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C53B91-B6B2-4C0C-96A9-56C479CE3B6C}"/>
              </a:ext>
            </a:extLst>
          </p:cNvPr>
          <p:cNvSpPr txBox="1"/>
          <p:nvPr/>
        </p:nvSpPr>
        <p:spPr>
          <a:xfrm>
            <a:off x="1617704" y="762853"/>
            <a:ext cx="8610600" cy="646331"/>
          </a:xfrm>
          <a:prstGeom prst="rect">
            <a:avLst/>
          </a:prstGeom>
          <a:noFill/>
        </p:spPr>
        <p:txBody>
          <a:bodyPr wrap="square" rtlCol="0">
            <a:spAutoFit/>
          </a:bodyPr>
          <a:lstStyle/>
          <a:p>
            <a:pPr marL="342900" indent="-342900">
              <a:buFont typeface="+mj-lt"/>
              <a:buAutoNum type="arabicPeriod" startAt="2"/>
            </a:pPr>
            <a:r>
              <a:rPr lang="en-US" sz="3600" b="1" dirty="0">
                <a:solidFill>
                  <a:schemeClr val="accent1">
                    <a:lumMod val="60000"/>
                    <a:lumOff val="40000"/>
                  </a:schemeClr>
                </a:solidFill>
                <a:latin typeface="+mj-lt"/>
                <a:ea typeface="Cambria Math" panose="02040503050406030204" pitchFamily="18" charset="0"/>
              </a:rPr>
              <a:t>Does the user like the video or dislike it?</a:t>
            </a:r>
          </a:p>
        </p:txBody>
      </p:sp>
      <p:sp>
        <p:nvSpPr>
          <p:cNvPr id="5" name="TextBox 4">
            <a:extLst>
              <a:ext uri="{FF2B5EF4-FFF2-40B4-BE49-F238E27FC236}">
                <a16:creationId xmlns:a16="http://schemas.microsoft.com/office/drawing/2014/main" id="{E5096B37-6E06-434F-934F-3A852B5AC1F6}"/>
              </a:ext>
            </a:extLst>
          </p:cNvPr>
          <p:cNvSpPr txBox="1"/>
          <p:nvPr/>
        </p:nvSpPr>
        <p:spPr>
          <a:xfrm>
            <a:off x="513347" y="1720515"/>
            <a:ext cx="11165306" cy="4185761"/>
          </a:xfrm>
          <a:prstGeom prst="rect">
            <a:avLst/>
          </a:prstGeom>
          <a:solidFill>
            <a:schemeClr val="accent2">
              <a:lumMod val="20000"/>
              <a:lumOff val="80000"/>
            </a:schemeClr>
          </a:solidFill>
        </p:spPr>
        <p:txBody>
          <a:bodyPr wrap="square" rtlCol="0">
            <a:spAutoFit/>
          </a:bodyPr>
          <a:lstStyle/>
          <a:p>
            <a:pPr marL="342900" indent="-342900">
              <a:buFont typeface="Arial" panose="020B0604020202020204" pitchFamily="34" charset="0"/>
              <a:buChar char="•"/>
            </a:pPr>
            <a:r>
              <a:rPr lang="en-US" sz="2400" dirty="0">
                <a:solidFill>
                  <a:schemeClr val="accent4">
                    <a:lumMod val="50000"/>
                  </a:schemeClr>
                </a:solidFill>
              </a:rPr>
              <a:t>The answering to this question is related to the previous one, if the watch_ratio is higher </a:t>
            </a:r>
          </a:p>
          <a:p>
            <a:r>
              <a:rPr lang="en-US" sz="2400" dirty="0">
                <a:solidFill>
                  <a:schemeClr val="accent4">
                    <a:lumMod val="50000"/>
                  </a:schemeClr>
                </a:solidFill>
              </a:rPr>
              <a:t>than specified value then the user liked this video otherwise he disliked it also, like </a:t>
            </a:r>
          </a:p>
          <a:p>
            <a:r>
              <a:rPr lang="en-US" sz="2400" dirty="0">
                <a:solidFill>
                  <a:schemeClr val="accent4">
                    <a:lumMod val="50000"/>
                  </a:schemeClr>
                </a:solidFill>
              </a:rPr>
              <a:t>the previous question Answering this question will help advertisement agents because </a:t>
            </a:r>
          </a:p>
          <a:p>
            <a:r>
              <a:rPr lang="en-US" sz="2400" dirty="0">
                <a:solidFill>
                  <a:schemeClr val="accent4">
                    <a:lumMod val="50000"/>
                  </a:schemeClr>
                </a:solidFill>
              </a:rPr>
              <a:t>the answer will tell them what’s the most likes videos and where they should put </a:t>
            </a:r>
          </a:p>
          <a:p>
            <a:r>
              <a:rPr lang="en-US" sz="2400" dirty="0">
                <a:solidFill>
                  <a:schemeClr val="accent4">
                    <a:lumMod val="50000"/>
                  </a:schemeClr>
                </a:solidFill>
              </a:rPr>
              <a:t>their advertisement, also it will help the recommendation system engine to recommend </a:t>
            </a:r>
          </a:p>
          <a:p>
            <a:r>
              <a:rPr lang="en-US" sz="2400" dirty="0">
                <a:solidFill>
                  <a:schemeClr val="accent4">
                    <a:lumMod val="50000"/>
                  </a:schemeClr>
                </a:solidFill>
              </a:rPr>
              <a:t>videos to users like they pressed like button on them based on another features like tags, and using the same previous model.</a:t>
            </a:r>
          </a:p>
          <a:p>
            <a:endParaRPr lang="en-US" dirty="0">
              <a:solidFill>
                <a:schemeClr val="bg1"/>
              </a:solidFill>
            </a:endParaRPr>
          </a:p>
          <a:p>
            <a:pPr marL="342900" indent="-342900">
              <a:buFont typeface="Arial" panose="020B0604020202020204" pitchFamily="34" charset="0"/>
              <a:buChar char="•"/>
            </a:pPr>
            <a:r>
              <a:rPr lang="en-US" sz="2000" dirty="0">
                <a:solidFill>
                  <a:schemeClr val="accent4">
                    <a:lumMod val="50000"/>
                  </a:schemeClr>
                </a:solidFill>
              </a:rPr>
              <a:t>Main finding:</a:t>
            </a:r>
          </a:p>
          <a:p>
            <a:r>
              <a:rPr lang="en-US" sz="2000" dirty="0">
                <a:solidFill>
                  <a:schemeClr val="accent4">
                    <a:lumMod val="50000"/>
                  </a:schemeClr>
                </a:solidFill>
              </a:rPr>
              <a:t>after we train it on big_matrix.csv for 10 epochs and adam optimizer with learning rate 0.01 and evaluate it on small_matrix.csv (liked labels) we got 82% as accuracy score, but we it took much time to converge. </a:t>
            </a:r>
            <a:endParaRPr lang="en-US" sz="2000" dirty="0">
              <a:solidFill>
                <a:schemeClr val="bg1"/>
              </a:solidFill>
            </a:endParaRPr>
          </a:p>
          <a:p>
            <a:endParaRPr lang="en-US" sz="2000" dirty="0">
              <a:solidFill>
                <a:schemeClr val="accent4">
                  <a:lumMod val="50000"/>
                </a:schemeClr>
              </a:solidFill>
            </a:endParaRPr>
          </a:p>
        </p:txBody>
      </p:sp>
    </p:spTree>
    <p:extLst>
      <p:ext uri="{BB962C8B-B14F-4D97-AF65-F5344CB8AC3E}">
        <p14:creationId xmlns:p14="http://schemas.microsoft.com/office/powerpoint/2010/main" val="277796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1)">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5" dur="500"/>
                                        <p:tgtEl>
                                          <p:spTgt spid="5">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8" dur="500"/>
                                        <p:tgtEl>
                                          <p:spTgt spid="5">
                                            <p:txEl>
                                              <p:pRg st="2" end="2"/>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1" dur="500"/>
                                        <p:tgtEl>
                                          <p:spTgt spid="5">
                                            <p:txEl>
                                              <p:pRg st="3" end="3"/>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4" dur="500"/>
                                        <p:tgtEl>
                                          <p:spTgt spid="5">
                                            <p:txEl>
                                              <p:pRg st="4" end="4"/>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randombar(horizontal)">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randombar(horizontal)">
                                      <p:cBhvr>
                                        <p:cTn id="32" dur="500"/>
                                        <p:tgtEl>
                                          <p:spTgt spid="5">
                                            <p:txEl>
                                              <p:pRg st="7" end="7"/>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randombar(horizontal)">
                                      <p:cBhvr>
                                        <p:cTn id="35"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BFFC5-D79E-49FD-A37D-1E0F35168954}"/>
              </a:ext>
            </a:extLst>
          </p:cNvPr>
          <p:cNvSpPr>
            <a:spLocks noGrp="1"/>
          </p:cNvSpPr>
          <p:nvPr>
            <p:ph type="title"/>
          </p:nvPr>
        </p:nvSpPr>
        <p:spPr>
          <a:xfrm>
            <a:off x="1143001" y="110517"/>
            <a:ext cx="9905998" cy="854682"/>
          </a:xfrm>
        </p:spPr>
        <p:txBody>
          <a:bodyPr/>
          <a:lstStyle/>
          <a:p>
            <a:r>
              <a:rPr lang="en-US" b="1" dirty="0">
                <a:latin typeface="Arial Black" panose="020B0A04020102020204" pitchFamily="34" charset="0"/>
              </a:rPr>
              <a:t>Model layers</a:t>
            </a:r>
          </a:p>
        </p:txBody>
      </p:sp>
      <p:pic>
        <p:nvPicPr>
          <p:cNvPr id="5" name="Picture 4">
            <a:extLst>
              <a:ext uri="{FF2B5EF4-FFF2-40B4-BE49-F238E27FC236}">
                <a16:creationId xmlns:a16="http://schemas.microsoft.com/office/drawing/2014/main" id="{EC9EC6D3-19CF-4EF3-A391-2930475AE72F}"/>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Lst>
          </a:blip>
          <a:stretch>
            <a:fillRect/>
          </a:stretch>
        </p:blipFill>
        <p:spPr>
          <a:xfrm>
            <a:off x="2603501" y="934231"/>
            <a:ext cx="7404100" cy="5669769"/>
          </a:xfrm>
          <a:prstGeom prst="rect">
            <a:avLst/>
          </a:prstGeom>
          <a:ln>
            <a:noFill/>
          </a:ln>
          <a:effectLst>
            <a:softEdge rad="112500"/>
          </a:effectLst>
        </p:spPr>
      </p:pic>
    </p:spTree>
    <p:extLst>
      <p:ext uri="{BB962C8B-B14F-4D97-AF65-F5344CB8AC3E}">
        <p14:creationId xmlns:p14="http://schemas.microsoft.com/office/powerpoint/2010/main" val="95061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397911-3DFB-4CE2-A9CA-E109DD2A5FB0}"/>
              </a:ext>
            </a:extLst>
          </p:cNvPr>
          <p:cNvSpPr/>
          <p:nvPr/>
        </p:nvSpPr>
        <p:spPr>
          <a:xfrm>
            <a:off x="939800" y="616635"/>
            <a:ext cx="10541000" cy="1077218"/>
          </a:xfrm>
          <a:prstGeom prst="rect">
            <a:avLst/>
          </a:prstGeom>
        </p:spPr>
        <p:txBody>
          <a:bodyPr wrap="square">
            <a:spAutoFit/>
          </a:bodyPr>
          <a:lstStyle/>
          <a:p>
            <a:pPr marL="342900" indent="-342900">
              <a:buFont typeface="+mj-lt"/>
              <a:buAutoNum type="arabicPeriod" startAt="3"/>
            </a:pPr>
            <a:r>
              <a:rPr lang="en-US" sz="3200" b="1" dirty="0">
                <a:solidFill>
                  <a:schemeClr val="accent1">
                    <a:lumMod val="60000"/>
                    <a:lumOff val="40000"/>
                  </a:schemeClr>
                </a:solidFill>
              </a:rPr>
              <a:t>Are the shorter videos {less than 2 or 1 minutes} are more favorite than (more than) longer videos for the users?</a:t>
            </a:r>
          </a:p>
        </p:txBody>
      </p:sp>
      <p:sp>
        <p:nvSpPr>
          <p:cNvPr id="5" name="Rectangle 4">
            <a:extLst>
              <a:ext uri="{FF2B5EF4-FFF2-40B4-BE49-F238E27FC236}">
                <a16:creationId xmlns:a16="http://schemas.microsoft.com/office/drawing/2014/main" id="{1D72A03E-3079-4B09-8C0C-34DB5E5BA835}"/>
              </a:ext>
            </a:extLst>
          </p:cNvPr>
          <p:cNvSpPr/>
          <p:nvPr/>
        </p:nvSpPr>
        <p:spPr>
          <a:xfrm>
            <a:off x="1066800" y="1845439"/>
            <a:ext cx="10414000" cy="4708981"/>
          </a:xfrm>
          <a:prstGeom prst="rect">
            <a:avLst/>
          </a:prstGeom>
          <a:solidFill>
            <a:schemeClr val="accent2">
              <a:lumMod val="20000"/>
              <a:lumOff val="80000"/>
            </a:schemeClr>
          </a:solidFill>
          <a:ln>
            <a:solidFill>
              <a:schemeClr val="accent2">
                <a:lumMod val="20000"/>
                <a:lumOff val="80000"/>
              </a:schemeClr>
            </a:solidFill>
          </a:ln>
        </p:spPr>
        <p:txBody>
          <a:bodyPr wrap="square">
            <a:spAutoFit/>
          </a:bodyPr>
          <a:lstStyle/>
          <a:p>
            <a:r>
              <a:rPr lang="en-US" sz="2000" dirty="0">
                <a:solidFill>
                  <a:schemeClr val="accent4">
                    <a:lumMod val="50000"/>
                  </a:schemeClr>
                </a:solidFill>
              </a:rPr>
              <a:t>1. Answering these questions will help the app founder to determine what’s the best video duration </a:t>
            </a:r>
          </a:p>
          <a:p>
            <a:r>
              <a:rPr lang="en-US" sz="2000" dirty="0">
                <a:solidFill>
                  <a:schemeClr val="accent4">
                    <a:lumMod val="50000"/>
                  </a:schemeClr>
                </a:solidFill>
              </a:rPr>
              <a:t>that users like, and how each user will stay in the app, also they will recommend these videos to </a:t>
            </a:r>
          </a:p>
          <a:p>
            <a:r>
              <a:rPr lang="en-US" sz="2000" dirty="0">
                <a:solidFill>
                  <a:schemeClr val="accent4">
                    <a:lumMod val="50000"/>
                  </a:schemeClr>
                </a:solidFill>
              </a:rPr>
              <a:t>more people, and it’ll appear at the top of the page to the users, also it will help content creators</a:t>
            </a:r>
          </a:p>
          <a:p>
            <a:r>
              <a:rPr lang="en-US" sz="2000" dirty="0">
                <a:solidFill>
                  <a:schemeClr val="accent4">
                    <a:lumMod val="50000"/>
                  </a:schemeClr>
                </a:solidFill>
              </a:rPr>
              <a:t> to choose the best video duration to attract more users to their videos, we will answer this </a:t>
            </a:r>
          </a:p>
          <a:p>
            <a:r>
              <a:rPr lang="en-US" sz="2000" dirty="0">
                <a:solidFill>
                  <a:schemeClr val="accent4">
                    <a:lumMod val="50000"/>
                  </a:schemeClr>
                </a:solidFill>
              </a:rPr>
              <a:t>Question Using statistical hypotheses test,</a:t>
            </a:r>
          </a:p>
          <a:p>
            <a:endParaRPr lang="en-US" sz="2000" dirty="0">
              <a:solidFill>
                <a:schemeClr val="accent4">
                  <a:lumMod val="50000"/>
                </a:schemeClr>
              </a:solidFill>
            </a:endParaRPr>
          </a:p>
          <a:p>
            <a:r>
              <a:rPr lang="en-US" sz="2000" dirty="0">
                <a:solidFill>
                  <a:schemeClr val="accent4">
                    <a:lumMod val="50000"/>
                  </a:schemeClr>
                </a:solidFill>
              </a:rPr>
              <a:t>H0: The shorter videos {less than 1 minutes} are more favorite than (more than) longer</a:t>
            </a:r>
          </a:p>
          <a:p>
            <a:r>
              <a:rPr lang="en-US" sz="2000" dirty="0">
                <a:solidFill>
                  <a:schemeClr val="accent4">
                    <a:lumMod val="50000"/>
                  </a:schemeClr>
                </a:solidFill>
              </a:rPr>
              <a:t>videos for the users.</a:t>
            </a:r>
          </a:p>
          <a:p>
            <a:r>
              <a:rPr lang="en-US" sz="2000" dirty="0">
                <a:solidFill>
                  <a:schemeClr val="accent4">
                    <a:lumMod val="50000"/>
                  </a:schemeClr>
                </a:solidFill>
              </a:rPr>
              <a:t>H1: Both type of these videos have the same degree of preferences?</a:t>
            </a:r>
          </a:p>
          <a:p>
            <a:endParaRPr lang="en-US" sz="2000" dirty="0">
              <a:solidFill>
                <a:schemeClr val="accent4">
                  <a:lumMod val="50000"/>
                </a:schemeClr>
              </a:solidFill>
            </a:endParaRPr>
          </a:p>
          <a:p>
            <a:r>
              <a:rPr lang="en-US" sz="2000" dirty="0">
                <a:solidFill>
                  <a:schemeClr val="accent4">
                    <a:lumMod val="50000"/>
                  </a:schemeClr>
                </a:solidFill>
              </a:rPr>
              <a:t>2. Main findings: after applying our hypotheses test: we found that the value of significance level</a:t>
            </a:r>
          </a:p>
          <a:p>
            <a:r>
              <a:rPr lang="en-US" sz="2000" dirty="0">
                <a:solidFill>
                  <a:schemeClr val="accent4">
                    <a:lumMod val="50000"/>
                  </a:schemeClr>
                </a:solidFill>
              </a:rPr>
              <a:t>in small_matrix.csv and big_matrix.csv is near to 0 and we sit a condition if the significance level </a:t>
            </a:r>
          </a:p>
          <a:p>
            <a:r>
              <a:rPr lang="en-US" sz="2000" dirty="0">
                <a:solidFill>
                  <a:schemeClr val="accent4">
                    <a:lumMod val="50000"/>
                  </a:schemeClr>
                </a:solidFill>
              </a:rPr>
              <a:t>was greater than 0.05 then we accept the null hypotheses else we accept the alternative hypotheses,</a:t>
            </a:r>
          </a:p>
          <a:p>
            <a:r>
              <a:rPr lang="en-US" sz="2000" dirty="0">
                <a:solidFill>
                  <a:schemeClr val="accent4">
                    <a:lumMod val="50000"/>
                  </a:schemeClr>
                </a:solidFill>
              </a:rPr>
              <a:t>and in the both cases we accept the alternative hypotheses, and we see that’s reasonable output.</a:t>
            </a:r>
          </a:p>
          <a:p>
            <a:endParaRPr lang="en-US" sz="2000" dirty="0">
              <a:solidFill>
                <a:schemeClr val="accent4">
                  <a:lumMod val="50000"/>
                </a:schemeClr>
              </a:solidFill>
            </a:endParaRPr>
          </a:p>
        </p:txBody>
      </p:sp>
    </p:spTree>
    <p:extLst>
      <p:ext uri="{BB962C8B-B14F-4D97-AF65-F5344CB8AC3E}">
        <p14:creationId xmlns:p14="http://schemas.microsoft.com/office/powerpoint/2010/main" val="3497671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7" dur="500"/>
                                        <p:tgtEl>
                                          <p:spTgt spid="5">
                                            <p:txEl>
                                              <p:pRg st="0" end="0"/>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randombar(horizontal)">
                                      <p:cBhvr>
                                        <p:cTn id="20" dur="500"/>
                                        <p:tgtEl>
                                          <p:spTgt spid="5">
                                            <p:txEl>
                                              <p:pRg st="1" end="1"/>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3" dur="500"/>
                                        <p:tgtEl>
                                          <p:spTgt spid="5">
                                            <p:txEl>
                                              <p:pRg st="2" end="2"/>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6" dur="500"/>
                                        <p:tgtEl>
                                          <p:spTgt spid="5">
                                            <p:txEl>
                                              <p:pRg st="3" end="3"/>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9" dur="500"/>
                                        <p:tgtEl>
                                          <p:spTgt spid="5">
                                            <p:txEl>
                                              <p:pRg st="4" end="4"/>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randombar(horizontal)">
                                      <p:cBhvr>
                                        <p:cTn id="32" dur="500"/>
                                        <p:tgtEl>
                                          <p:spTgt spid="5">
                                            <p:txEl>
                                              <p:pRg st="6" end="6"/>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randombar(horizontal)">
                                      <p:cBhvr>
                                        <p:cTn id="35" dur="500"/>
                                        <p:tgtEl>
                                          <p:spTgt spid="5">
                                            <p:txEl>
                                              <p:pRg st="7" end="7"/>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5">
                                            <p:txEl>
                                              <p:pRg st="8" end="8"/>
                                            </p:txEl>
                                          </p:spTgt>
                                        </p:tgtEl>
                                        <p:attrNameLst>
                                          <p:attrName>style.visibility</p:attrName>
                                        </p:attrNameLst>
                                      </p:cBhvr>
                                      <p:to>
                                        <p:strVal val="visible"/>
                                      </p:to>
                                    </p:set>
                                    <p:animEffect transition="in" filter="randombar(horizontal)">
                                      <p:cBhvr>
                                        <p:cTn id="38" dur="500"/>
                                        <p:tgtEl>
                                          <p:spTgt spid="5">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nodeType="click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animEffect transition="in" filter="randombar(horizontal)">
                                      <p:cBhvr>
                                        <p:cTn id="43" dur="500"/>
                                        <p:tgtEl>
                                          <p:spTgt spid="5">
                                            <p:txEl>
                                              <p:pRg st="10" end="10"/>
                                            </p:txEl>
                                          </p:spTgt>
                                        </p:tgtEl>
                                      </p:cBhvr>
                                    </p:animEffect>
                                  </p:childTnLst>
                                </p:cTn>
                              </p:par>
                              <p:par>
                                <p:cTn id="44" presetID="14" presetClass="entr" presetSubtype="10" fill="hold" nodeType="withEffect">
                                  <p:stCondLst>
                                    <p:cond delay="0"/>
                                  </p:stCondLst>
                                  <p:childTnLst>
                                    <p:set>
                                      <p:cBhvr>
                                        <p:cTn id="45" dur="1" fill="hold">
                                          <p:stCondLst>
                                            <p:cond delay="0"/>
                                          </p:stCondLst>
                                        </p:cTn>
                                        <p:tgtEl>
                                          <p:spTgt spid="5">
                                            <p:txEl>
                                              <p:pRg st="11" end="11"/>
                                            </p:txEl>
                                          </p:spTgt>
                                        </p:tgtEl>
                                        <p:attrNameLst>
                                          <p:attrName>style.visibility</p:attrName>
                                        </p:attrNameLst>
                                      </p:cBhvr>
                                      <p:to>
                                        <p:strVal val="visible"/>
                                      </p:to>
                                    </p:set>
                                    <p:animEffect transition="in" filter="randombar(horizontal)">
                                      <p:cBhvr>
                                        <p:cTn id="46" dur="500"/>
                                        <p:tgtEl>
                                          <p:spTgt spid="5">
                                            <p:txEl>
                                              <p:pRg st="11" end="11"/>
                                            </p:txEl>
                                          </p:spTgt>
                                        </p:tgtEl>
                                      </p:cBhvr>
                                    </p:animEffect>
                                  </p:childTnLst>
                                </p:cTn>
                              </p:par>
                              <p:par>
                                <p:cTn id="47" presetID="14" presetClass="entr" presetSubtype="10" fill="hold" nodeType="withEffect">
                                  <p:stCondLst>
                                    <p:cond delay="0"/>
                                  </p:stCondLst>
                                  <p:childTnLst>
                                    <p:set>
                                      <p:cBhvr>
                                        <p:cTn id="48" dur="1" fill="hold">
                                          <p:stCondLst>
                                            <p:cond delay="0"/>
                                          </p:stCondLst>
                                        </p:cTn>
                                        <p:tgtEl>
                                          <p:spTgt spid="5">
                                            <p:txEl>
                                              <p:pRg st="12" end="12"/>
                                            </p:txEl>
                                          </p:spTgt>
                                        </p:tgtEl>
                                        <p:attrNameLst>
                                          <p:attrName>style.visibility</p:attrName>
                                        </p:attrNameLst>
                                      </p:cBhvr>
                                      <p:to>
                                        <p:strVal val="visible"/>
                                      </p:to>
                                    </p:set>
                                    <p:animEffect transition="in" filter="randombar(horizontal)">
                                      <p:cBhvr>
                                        <p:cTn id="49" dur="500"/>
                                        <p:tgtEl>
                                          <p:spTgt spid="5">
                                            <p:txEl>
                                              <p:pRg st="12" end="12"/>
                                            </p:txEl>
                                          </p:spTgt>
                                        </p:tgtEl>
                                      </p:cBhvr>
                                    </p:animEffect>
                                  </p:childTnLst>
                                </p:cTn>
                              </p:par>
                              <p:par>
                                <p:cTn id="50" presetID="14" presetClass="entr" presetSubtype="10" fill="hold" nodeType="withEffect">
                                  <p:stCondLst>
                                    <p:cond delay="0"/>
                                  </p:stCondLst>
                                  <p:childTnLst>
                                    <p:set>
                                      <p:cBhvr>
                                        <p:cTn id="51" dur="1" fill="hold">
                                          <p:stCondLst>
                                            <p:cond delay="0"/>
                                          </p:stCondLst>
                                        </p:cTn>
                                        <p:tgtEl>
                                          <p:spTgt spid="5">
                                            <p:txEl>
                                              <p:pRg st="13" end="13"/>
                                            </p:txEl>
                                          </p:spTgt>
                                        </p:tgtEl>
                                        <p:attrNameLst>
                                          <p:attrName>style.visibility</p:attrName>
                                        </p:attrNameLst>
                                      </p:cBhvr>
                                      <p:to>
                                        <p:strVal val="visible"/>
                                      </p:to>
                                    </p:set>
                                    <p:animEffect transition="in" filter="randombar(horizontal)">
                                      <p:cBhvr>
                                        <p:cTn id="52"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A938410-2173-430A-9B92-20257D39BD88}">
  <ds:schemaRefs>
    <ds:schemaRef ds:uri="http://purl.org/dc/terms/"/>
    <ds:schemaRef ds:uri="71af3243-3dd4-4a8d-8c0d-dd76da1f02a5"/>
    <ds:schemaRef ds:uri="http://www.w3.org/XML/1998/namespace"/>
    <ds:schemaRef ds:uri="http://purl.org/dc/elements/1.1/"/>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16c05727-aa75-4e4a-9b5f-8a80a1165891"/>
    <ds:schemaRef ds:uri="http://purl.org/dc/dcmitype/"/>
  </ds:schemaRefs>
</ds:datastoreItem>
</file>

<file path=customXml/itemProps2.xml><?xml version="1.0" encoding="utf-8"?>
<ds:datastoreItem xmlns:ds="http://schemas.openxmlformats.org/officeDocument/2006/customXml" ds:itemID="{80B6055E-F2DC-412A-8B07-D3793807DA86}">
  <ds:schemaRefs>
    <ds:schemaRef ds:uri="http://schemas.microsoft.com/sharepoint/v3/contenttype/forms"/>
  </ds:schemaRefs>
</ds:datastoreItem>
</file>

<file path=customXml/itemProps3.xml><?xml version="1.0" encoding="utf-8"?>
<ds:datastoreItem xmlns:ds="http://schemas.openxmlformats.org/officeDocument/2006/customXml" ds:itemID="{ECBD1B6F-AE5F-4B27-9BE1-4797C9BEFB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design</Template>
  <TotalTime>0</TotalTime>
  <Words>1478</Words>
  <Application>Microsoft Office PowerPoint</Application>
  <PresentationFormat>Widescreen</PresentationFormat>
  <Paragraphs>96</Paragraphs>
  <Slides>13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-apple-system</vt:lpstr>
      <vt:lpstr>Arial</vt:lpstr>
      <vt:lpstr>Arial Black</vt:lpstr>
      <vt:lpstr>Calibri</vt:lpstr>
      <vt:lpstr>Cambria Math</vt:lpstr>
      <vt:lpstr>Trebuchet MS</vt:lpstr>
      <vt:lpstr>Tw Cen MT</vt:lpstr>
      <vt:lpstr>Circuit</vt:lpstr>
      <vt:lpstr>Kuaishou App Recommendation system</vt:lpstr>
      <vt:lpstr>What’s the recommendation systems? </vt:lpstr>
      <vt:lpstr>Datasets</vt:lpstr>
      <vt:lpstr>Datasets cont.</vt:lpstr>
      <vt:lpstr>Data preprocessing</vt:lpstr>
      <vt:lpstr>Main three questions</vt:lpstr>
      <vt:lpstr>PowerPoint Presentation</vt:lpstr>
      <vt:lpstr>Model layers</vt:lpstr>
      <vt:lpstr>PowerPoint Presentation</vt:lpstr>
      <vt:lpstr>SVD model for videos Recommendations</vt:lpstr>
      <vt:lpstr>Limitations and the problems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2022-06-11T03:46:21Z</dcterms:created>
  <dcterms:modified xsi:type="dcterms:W3CDTF">2022-06-11T07:49:28Z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