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5" r:id="rId6"/>
    <p:sldId id="267" r:id="rId7"/>
    <p:sldId id="260" r:id="rId8"/>
    <p:sldId id="266" r:id="rId9"/>
    <p:sldId id="262" r:id="rId10"/>
    <p:sldId id="264" r:id="rId11"/>
    <p:sldId id="261" r:id="rId12"/>
  </p:sldIdLst>
  <p:sldSz cx="1402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8" autoAdjust="0"/>
    <p:restoredTop sz="86409" autoAdjust="0"/>
  </p:normalViewPr>
  <p:slideViewPr>
    <p:cSldViewPr snapToGrid="0">
      <p:cViewPr varScale="1">
        <p:scale>
          <a:sx n="34" d="100"/>
          <a:sy n="34" d="100"/>
        </p:scale>
        <p:origin x="38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3635" y="365125"/>
            <a:ext cx="302323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930" y="365125"/>
            <a:ext cx="88944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28" y="1709739"/>
            <a:ext cx="120929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628" y="4589464"/>
            <a:ext cx="120929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930" y="1825625"/>
            <a:ext cx="59588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0" y="1825625"/>
            <a:ext cx="59588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365126"/>
            <a:ext cx="120929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757" y="1681163"/>
            <a:ext cx="5931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757" y="2505075"/>
            <a:ext cx="59314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8030" y="1681163"/>
            <a:ext cx="596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98030" y="2505075"/>
            <a:ext cx="59606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457200"/>
            <a:ext cx="45220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666" y="987426"/>
            <a:ext cx="70980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057400"/>
            <a:ext cx="45220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457200"/>
            <a:ext cx="45220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0666" y="987426"/>
            <a:ext cx="709803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057400"/>
            <a:ext cx="45220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930" y="365126"/>
            <a:ext cx="12092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1825625"/>
            <a:ext cx="12092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3930" y="6356351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6F07-5A35-428A-B5C6-BCBC7D86FA2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390" y="6356351"/>
            <a:ext cx="47320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2190" y="6356351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5903CA-6227-46FD-8880-612A567DC25F}"/>
              </a:ext>
            </a:extLst>
          </p:cNvPr>
          <p:cNvSpPr/>
          <p:nvPr/>
        </p:nvSpPr>
        <p:spPr>
          <a:xfrm>
            <a:off x="1452292" y="1590937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>
            <a:off x="4389131" y="3504902"/>
            <a:ext cx="6573509" cy="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5AB667-6A7C-4C9D-BAFF-8B6DD72FBCA7}"/>
              </a:ext>
            </a:extLst>
          </p:cNvPr>
          <p:cNvSpPr/>
          <p:nvPr/>
        </p:nvSpPr>
        <p:spPr>
          <a:xfrm>
            <a:off x="3636094" y="3238654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C661C-055C-467D-AFE7-2AF19E4F6BB8}"/>
              </a:ext>
            </a:extLst>
          </p:cNvPr>
          <p:cNvSpPr/>
          <p:nvPr/>
        </p:nvSpPr>
        <p:spPr>
          <a:xfrm>
            <a:off x="2884852" y="3238654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7802292" y="1576206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7154215" y="80056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12479956" y="572643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12378525" y="80373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7146154" y="580542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9764224" y="30570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9815199" y="611051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6A6E3-1838-47AC-B802-E677E9F359A4}"/>
              </a:ext>
            </a:extLst>
          </p:cNvPr>
          <p:cNvSpPr txBox="1"/>
          <p:nvPr/>
        </p:nvSpPr>
        <p:spPr>
          <a:xfrm>
            <a:off x="402336" y="346828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DON’T USE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2D3B8C3-9357-4326-9F82-EFBC66852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SKETCH</a:t>
            </a:r>
          </a:p>
        </p:txBody>
      </p:sp>
    </p:spTree>
    <p:extLst>
      <p:ext uri="{BB962C8B-B14F-4D97-AF65-F5344CB8AC3E}">
        <p14:creationId xmlns:p14="http://schemas.microsoft.com/office/powerpoint/2010/main" val="264803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271271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73CD3F7E-5A72-458D-B8C2-23EFA1C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MergeNew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1177565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76949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2137130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2161208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267389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1" y="2355951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789574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2139701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732459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0" y="1036797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400964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635861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850CA-41B2-40CC-BD08-E4213FB67CDC}"/>
              </a:ext>
            </a:extLst>
          </p:cNvPr>
          <p:cNvSpPr/>
          <p:nvPr/>
        </p:nvSpPr>
        <p:spPr>
          <a:xfrm>
            <a:off x="4725410" y="235595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EC8C7-D422-4380-863F-116C72E145AF}"/>
              </a:ext>
            </a:extLst>
          </p:cNvPr>
          <p:cNvSpPr/>
          <p:nvPr/>
        </p:nvSpPr>
        <p:spPr>
          <a:xfrm>
            <a:off x="3974168" y="235595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A2E6D-E85A-45C4-8C98-72CDFF428295}"/>
              </a:ext>
            </a:extLst>
          </p:cNvPr>
          <p:cNvSpPr/>
          <p:nvPr/>
        </p:nvSpPr>
        <p:spPr>
          <a:xfrm rot="2897966">
            <a:off x="2874619" y="143293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7203D-2E48-4B5E-96AF-0A53380B5152}"/>
              </a:ext>
            </a:extLst>
          </p:cNvPr>
          <p:cNvSpPr/>
          <p:nvPr/>
        </p:nvSpPr>
        <p:spPr>
          <a:xfrm rot="8063206">
            <a:off x="4850620" y="1429772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E779DC-722C-41A2-A509-EADF6D27FE12}"/>
              </a:ext>
            </a:extLst>
          </p:cNvPr>
          <p:cNvSpPr/>
          <p:nvPr/>
        </p:nvSpPr>
        <p:spPr>
          <a:xfrm rot="5400000">
            <a:off x="3860474" y="107397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B732E-7325-48DF-9685-F16BD3FF175C}"/>
              </a:ext>
            </a:extLst>
          </p:cNvPr>
          <p:cNvSpPr/>
          <p:nvPr/>
        </p:nvSpPr>
        <p:spPr>
          <a:xfrm rot="2897966">
            <a:off x="4854912" y="334025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EB80F6-5B73-47CA-9138-4EB0081EA726}"/>
              </a:ext>
            </a:extLst>
          </p:cNvPr>
          <p:cNvSpPr/>
          <p:nvPr/>
        </p:nvSpPr>
        <p:spPr>
          <a:xfrm rot="8063206">
            <a:off x="2870330" y="316360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5E03F4-88B7-4977-8BB5-DCECFAD1CEAC}"/>
              </a:ext>
            </a:extLst>
          </p:cNvPr>
          <p:cNvSpPr/>
          <p:nvPr/>
        </p:nvSpPr>
        <p:spPr>
          <a:xfrm rot="5400000">
            <a:off x="3884225" y="369617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2D0333-912A-4A3B-BB5D-952EED462808}"/>
              </a:ext>
            </a:extLst>
          </p:cNvPr>
          <p:cNvSpPr/>
          <p:nvPr/>
        </p:nvSpPr>
        <p:spPr>
          <a:xfrm rot="8063206">
            <a:off x="12851505" y="72144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092FCA-DE44-4114-B09E-2404375141A9}"/>
              </a:ext>
            </a:extLst>
          </p:cNvPr>
          <p:cNvSpPr/>
          <p:nvPr/>
        </p:nvSpPr>
        <p:spPr>
          <a:xfrm rot="5400000">
            <a:off x="10237204" y="22340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D4DF5D-2245-4640-B3AC-E538194608D8}"/>
              </a:ext>
            </a:extLst>
          </p:cNvPr>
          <p:cNvSpPr/>
          <p:nvPr/>
        </p:nvSpPr>
        <p:spPr>
          <a:xfrm rot="8063206">
            <a:off x="7497307" y="615770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3245BE-06D6-47F7-A2D6-6D1D052EABAF}"/>
              </a:ext>
            </a:extLst>
          </p:cNvPr>
          <p:cNvSpPr/>
          <p:nvPr/>
        </p:nvSpPr>
        <p:spPr>
          <a:xfrm rot="5400000">
            <a:off x="10166352" y="646279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01A7-DDD9-4045-AD9A-A51F67B6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7824-4D50-4A4D-BD13-ACD9DCBA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>
            <a:off x="4389131" y="3504902"/>
            <a:ext cx="6573509" cy="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5AB667-6A7C-4C9D-BAFF-8B6DD72FBCA7}"/>
              </a:ext>
            </a:extLst>
          </p:cNvPr>
          <p:cNvSpPr/>
          <p:nvPr/>
        </p:nvSpPr>
        <p:spPr>
          <a:xfrm>
            <a:off x="3636094" y="3238654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C661C-055C-467D-AFE7-2AF19E4F6BB8}"/>
              </a:ext>
            </a:extLst>
          </p:cNvPr>
          <p:cNvSpPr/>
          <p:nvPr/>
        </p:nvSpPr>
        <p:spPr>
          <a:xfrm>
            <a:off x="2884852" y="3238654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7802292" y="1576206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7154215" y="80056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12479956" y="572643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12378525" y="80373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7146154" y="580542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9764224" y="30570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9815199" y="611051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274D0-BAA8-41C3-9DA4-C448A2912A6C}"/>
              </a:ext>
            </a:extLst>
          </p:cNvPr>
          <p:cNvSpPr/>
          <p:nvPr/>
        </p:nvSpPr>
        <p:spPr>
          <a:xfrm rot="2897966">
            <a:off x="1785303" y="231563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C55DA-FD5F-4101-8D06-F7D815B04C57}"/>
              </a:ext>
            </a:extLst>
          </p:cNvPr>
          <p:cNvSpPr/>
          <p:nvPr/>
        </p:nvSpPr>
        <p:spPr>
          <a:xfrm rot="8063206">
            <a:off x="3761304" y="231247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77B2E8-A677-43D3-8349-797AE9438E6D}"/>
              </a:ext>
            </a:extLst>
          </p:cNvPr>
          <p:cNvSpPr/>
          <p:nvPr/>
        </p:nvSpPr>
        <p:spPr>
          <a:xfrm rot="5400000">
            <a:off x="2771158" y="195667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B1D53A-0CA5-40CF-A46A-1739E4BE216D}"/>
              </a:ext>
            </a:extLst>
          </p:cNvPr>
          <p:cNvSpPr/>
          <p:nvPr/>
        </p:nvSpPr>
        <p:spPr>
          <a:xfrm rot="2897966">
            <a:off x="3765596" y="422296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52A437-3271-435B-A3EA-56E10BAC6559}"/>
              </a:ext>
            </a:extLst>
          </p:cNvPr>
          <p:cNvSpPr/>
          <p:nvPr/>
        </p:nvSpPr>
        <p:spPr>
          <a:xfrm rot="8063206">
            <a:off x="1781014" y="404631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D156B2-160E-4D3D-B2A7-2C09E1DBA82F}"/>
              </a:ext>
            </a:extLst>
          </p:cNvPr>
          <p:cNvSpPr/>
          <p:nvPr/>
        </p:nvSpPr>
        <p:spPr>
          <a:xfrm rot="5400000">
            <a:off x="2794909" y="457887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D75D9-2617-4557-A39C-39686AB5B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MergeNew</a:t>
            </a:r>
            <a:r>
              <a:rPr lang="en-US" dirty="0"/>
              <a:t> (OLD)</a:t>
            </a:r>
          </a:p>
        </p:txBody>
      </p:sp>
    </p:spTree>
    <p:extLst>
      <p:ext uri="{BB962C8B-B14F-4D97-AF65-F5344CB8AC3E}">
        <p14:creationId xmlns:p14="http://schemas.microsoft.com/office/powerpoint/2010/main" val="124959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5903CA-6227-46FD-8880-612A567DC25F}"/>
              </a:ext>
            </a:extLst>
          </p:cNvPr>
          <p:cNvSpPr/>
          <p:nvPr/>
        </p:nvSpPr>
        <p:spPr>
          <a:xfrm>
            <a:off x="1693244" y="1470979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7802292" y="1576206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7154215" y="80056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12479956" y="572643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12378525" y="80373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7146154" y="580542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9764224" y="30570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9815199" y="611051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C1B3B-053E-4021-9E5C-1A9FFC971C8D}"/>
              </a:ext>
            </a:extLst>
          </p:cNvPr>
          <p:cNvSpPr/>
          <p:nvPr/>
        </p:nvSpPr>
        <p:spPr>
          <a:xfrm>
            <a:off x="773092" y="45887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E0FC5-BFD0-41D6-A1E1-F09E46F42079}"/>
              </a:ext>
            </a:extLst>
          </p:cNvPr>
          <p:cNvSpPr/>
          <p:nvPr/>
        </p:nvSpPr>
        <p:spPr>
          <a:xfrm>
            <a:off x="560989" y="2527457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474976" y="1961080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>
            <a:off x="5635029" y="3316340"/>
            <a:ext cx="5081739" cy="28722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48745C-609D-4042-AA9C-7BC1BB140611}"/>
              </a:ext>
            </a:extLst>
          </p:cNvPr>
          <p:cNvCxnSpPr>
            <a:cxnSpLocks/>
          </p:cNvCxnSpPr>
          <p:nvPr/>
        </p:nvCxnSpPr>
        <p:spPr>
          <a:xfrm flipH="1">
            <a:off x="2972533" y="4166813"/>
            <a:ext cx="3477035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2E84B7-276A-467A-BA18-DAAA170CEFD7}"/>
              </a:ext>
            </a:extLst>
          </p:cNvPr>
          <p:cNvCxnSpPr>
            <a:cxnSpLocks/>
          </p:cNvCxnSpPr>
          <p:nvPr/>
        </p:nvCxnSpPr>
        <p:spPr>
          <a:xfrm flipH="1">
            <a:off x="3198474" y="1349071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98609-E60D-4A6B-A2B9-4336AFD95302}"/>
              </a:ext>
            </a:extLst>
          </p:cNvPr>
          <p:cNvCxnSpPr>
            <a:cxnSpLocks/>
          </p:cNvCxnSpPr>
          <p:nvPr/>
        </p:nvCxnSpPr>
        <p:spPr>
          <a:xfrm flipH="1">
            <a:off x="2240235" y="4941005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94EF-515B-4493-9263-4C16F027C656}"/>
              </a:ext>
            </a:extLst>
          </p:cNvPr>
          <p:cNvCxnSpPr>
            <a:cxnSpLocks/>
          </p:cNvCxnSpPr>
          <p:nvPr/>
        </p:nvCxnSpPr>
        <p:spPr>
          <a:xfrm flipH="1">
            <a:off x="2416057" y="2308636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F63AD-0785-4A43-8029-6D55E9739465}"/>
              </a:ext>
            </a:extLst>
          </p:cNvPr>
          <p:cNvSpPr/>
          <p:nvPr/>
        </p:nvSpPr>
        <p:spPr>
          <a:xfrm>
            <a:off x="4879858" y="3006483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D3912-AAEA-4198-8C2B-49F2D4134798}"/>
              </a:ext>
            </a:extLst>
          </p:cNvPr>
          <p:cNvSpPr/>
          <p:nvPr/>
        </p:nvSpPr>
        <p:spPr>
          <a:xfrm>
            <a:off x="4128616" y="3006483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73CD3F7E-5A72-458D-B8C2-23EFA1C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Breakaway (OLD)</a:t>
            </a:r>
          </a:p>
        </p:txBody>
      </p:sp>
    </p:spTree>
    <p:extLst>
      <p:ext uri="{BB962C8B-B14F-4D97-AF65-F5344CB8AC3E}">
        <p14:creationId xmlns:p14="http://schemas.microsoft.com/office/powerpoint/2010/main" val="167287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271271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73CD3F7E-5A72-458D-B8C2-23EFA1C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MergeNew</a:t>
            </a:r>
            <a:r>
              <a:rPr lang="en-US" dirty="0"/>
              <a:t> (NAH?)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1177565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76949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2137130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2161208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636355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2" y="2355951"/>
            <a:ext cx="3934654" cy="3253548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917910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2139701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732459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1" y="1505309"/>
            <a:ext cx="12524" cy="2583729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400964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635861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850CA-41B2-40CC-BD08-E4213FB67CDC}"/>
              </a:ext>
            </a:extLst>
          </p:cNvPr>
          <p:cNvSpPr/>
          <p:nvPr/>
        </p:nvSpPr>
        <p:spPr>
          <a:xfrm>
            <a:off x="4725410" y="235595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EC8C7-D422-4380-863F-116C72E145AF}"/>
              </a:ext>
            </a:extLst>
          </p:cNvPr>
          <p:cNvSpPr/>
          <p:nvPr/>
        </p:nvSpPr>
        <p:spPr>
          <a:xfrm>
            <a:off x="3974168" y="235595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A2E6D-E85A-45C4-8C98-72CDFF428295}"/>
              </a:ext>
            </a:extLst>
          </p:cNvPr>
          <p:cNvSpPr/>
          <p:nvPr/>
        </p:nvSpPr>
        <p:spPr>
          <a:xfrm rot="2897966">
            <a:off x="2874619" y="143293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7203D-2E48-4B5E-96AF-0A53380B5152}"/>
              </a:ext>
            </a:extLst>
          </p:cNvPr>
          <p:cNvSpPr/>
          <p:nvPr/>
        </p:nvSpPr>
        <p:spPr>
          <a:xfrm rot="8063206">
            <a:off x="4850620" y="1429772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E779DC-722C-41A2-A509-EADF6D27FE12}"/>
              </a:ext>
            </a:extLst>
          </p:cNvPr>
          <p:cNvSpPr/>
          <p:nvPr/>
        </p:nvSpPr>
        <p:spPr>
          <a:xfrm rot="5400000">
            <a:off x="3860474" y="107397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B732E-7325-48DF-9685-F16BD3FF175C}"/>
              </a:ext>
            </a:extLst>
          </p:cNvPr>
          <p:cNvSpPr/>
          <p:nvPr/>
        </p:nvSpPr>
        <p:spPr>
          <a:xfrm rot="2897966">
            <a:off x="4854912" y="334025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EB80F6-5B73-47CA-9138-4EB0081EA726}"/>
              </a:ext>
            </a:extLst>
          </p:cNvPr>
          <p:cNvSpPr/>
          <p:nvPr/>
        </p:nvSpPr>
        <p:spPr>
          <a:xfrm rot="8063206">
            <a:off x="2870330" y="316360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5E03F4-88B7-4977-8BB5-DCECFAD1CEAC}"/>
              </a:ext>
            </a:extLst>
          </p:cNvPr>
          <p:cNvSpPr/>
          <p:nvPr/>
        </p:nvSpPr>
        <p:spPr>
          <a:xfrm rot="5400000">
            <a:off x="3884225" y="369617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F64AE-D5B5-4DA3-B95B-261BC26353FA}"/>
              </a:ext>
            </a:extLst>
          </p:cNvPr>
          <p:cNvSpPr/>
          <p:nvPr/>
        </p:nvSpPr>
        <p:spPr>
          <a:xfrm rot="2897966">
            <a:off x="7627195" y="71827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1F9F7-7018-463A-9DEA-6AB14CA1EAD5}"/>
              </a:ext>
            </a:extLst>
          </p:cNvPr>
          <p:cNvSpPr/>
          <p:nvPr/>
        </p:nvSpPr>
        <p:spPr>
          <a:xfrm rot="8063206">
            <a:off x="12851505" y="72144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303515-7EB2-4984-B021-F0F33F988638}"/>
              </a:ext>
            </a:extLst>
          </p:cNvPr>
          <p:cNvSpPr/>
          <p:nvPr/>
        </p:nvSpPr>
        <p:spPr>
          <a:xfrm rot="5400000">
            <a:off x="10237204" y="22340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32F2F0-C687-4DFF-BB5B-5781E9D8BA86}"/>
              </a:ext>
            </a:extLst>
          </p:cNvPr>
          <p:cNvSpPr/>
          <p:nvPr/>
        </p:nvSpPr>
        <p:spPr>
          <a:xfrm rot="2897966">
            <a:off x="12945174" y="585476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08D38-B51B-4907-BBF5-2AA2BDDFAB92}"/>
              </a:ext>
            </a:extLst>
          </p:cNvPr>
          <p:cNvSpPr/>
          <p:nvPr/>
        </p:nvSpPr>
        <p:spPr>
          <a:xfrm rot="8063206">
            <a:off x="7611372" y="593376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BA64A4-B7EA-4315-9C06-F652D684A28D}"/>
              </a:ext>
            </a:extLst>
          </p:cNvPr>
          <p:cNvSpPr/>
          <p:nvPr/>
        </p:nvSpPr>
        <p:spPr>
          <a:xfrm rot="5400000">
            <a:off x="10280417" y="623885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7802292" y="1576206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7154215" y="80056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12479956" y="572643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12378525" y="80373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7146154" y="580542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9764224" y="30570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9815199" y="611051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C1B3B-053E-4021-9E5C-1A9FFC971C8D}"/>
              </a:ext>
            </a:extLst>
          </p:cNvPr>
          <p:cNvSpPr/>
          <p:nvPr/>
        </p:nvSpPr>
        <p:spPr>
          <a:xfrm>
            <a:off x="773092" y="45887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E0FC5-BFD0-41D6-A1E1-F09E46F42079}"/>
              </a:ext>
            </a:extLst>
          </p:cNvPr>
          <p:cNvSpPr/>
          <p:nvPr/>
        </p:nvSpPr>
        <p:spPr>
          <a:xfrm>
            <a:off x="560989" y="2527457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474976" y="1961080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>
            <a:off x="5635029" y="3316340"/>
            <a:ext cx="5081739" cy="28722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98609-E60D-4A6B-A2B9-4336AFD95302}"/>
              </a:ext>
            </a:extLst>
          </p:cNvPr>
          <p:cNvCxnSpPr>
            <a:cxnSpLocks/>
          </p:cNvCxnSpPr>
          <p:nvPr/>
        </p:nvCxnSpPr>
        <p:spPr>
          <a:xfrm flipH="1">
            <a:off x="2240235" y="4941005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94EF-515B-4493-9263-4C16F027C656}"/>
              </a:ext>
            </a:extLst>
          </p:cNvPr>
          <p:cNvCxnSpPr>
            <a:cxnSpLocks/>
          </p:cNvCxnSpPr>
          <p:nvPr/>
        </p:nvCxnSpPr>
        <p:spPr>
          <a:xfrm flipH="1">
            <a:off x="2416057" y="2308636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F63AD-0785-4A43-8029-6D55E9739465}"/>
              </a:ext>
            </a:extLst>
          </p:cNvPr>
          <p:cNvSpPr/>
          <p:nvPr/>
        </p:nvSpPr>
        <p:spPr>
          <a:xfrm>
            <a:off x="4879858" y="3006483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D3912-AAEA-4198-8C2B-49F2D4134798}"/>
              </a:ext>
            </a:extLst>
          </p:cNvPr>
          <p:cNvSpPr/>
          <p:nvPr/>
        </p:nvSpPr>
        <p:spPr>
          <a:xfrm>
            <a:off x="4128616" y="3006483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73CD3F7E-5A72-458D-B8C2-23EFA1C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Breakaway</a:t>
            </a:r>
          </a:p>
        </p:txBody>
      </p:sp>
    </p:spTree>
    <p:extLst>
      <p:ext uri="{BB962C8B-B14F-4D97-AF65-F5344CB8AC3E}">
        <p14:creationId xmlns:p14="http://schemas.microsoft.com/office/powerpoint/2010/main" val="180454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7802292" y="4402820"/>
            <a:ext cx="4523231" cy="1188509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7154215" y="354376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12479956" y="588685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12378525" y="354692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7146154" y="596584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9764224" y="304889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9815199" y="627093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3336757" y="1980858"/>
            <a:ext cx="3769895" cy="1148333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49">
            <a:extLst>
              <a:ext uri="{FF2B5EF4-FFF2-40B4-BE49-F238E27FC236}">
                <a16:creationId xmlns:a16="http://schemas.microsoft.com/office/drawing/2014/main" id="{73CD3F7E-5A72-458D-B8C2-23EFA1C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Split/Dissolve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A4EB3F-B675-4E2C-B65D-7F4526204B2C}"/>
              </a:ext>
            </a:extLst>
          </p:cNvPr>
          <p:cNvSpPr/>
          <p:nvPr/>
        </p:nvSpPr>
        <p:spPr>
          <a:xfrm>
            <a:off x="7744969" y="1327230"/>
            <a:ext cx="4523231" cy="1188509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9ED6A-1778-4DBD-BCAF-A22849830BCC}"/>
              </a:ext>
            </a:extLst>
          </p:cNvPr>
          <p:cNvSpPr/>
          <p:nvPr/>
        </p:nvSpPr>
        <p:spPr>
          <a:xfrm rot="2897966">
            <a:off x="7096892" y="46817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5FD47B-6793-499A-BB76-DE279D3F101D}"/>
              </a:ext>
            </a:extLst>
          </p:cNvPr>
          <p:cNvSpPr/>
          <p:nvPr/>
        </p:nvSpPr>
        <p:spPr>
          <a:xfrm rot="2897966">
            <a:off x="12422633" y="281126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A6156-5CF8-4F87-AC18-0A9123FA4C60}"/>
              </a:ext>
            </a:extLst>
          </p:cNvPr>
          <p:cNvSpPr/>
          <p:nvPr/>
        </p:nvSpPr>
        <p:spPr>
          <a:xfrm rot="8063206">
            <a:off x="12321202" y="47133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20A86F-58DC-4F3D-8E04-A0F0BF0D76F7}"/>
              </a:ext>
            </a:extLst>
          </p:cNvPr>
          <p:cNvSpPr/>
          <p:nvPr/>
        </p:nvSpPr>
        <p:spPr>
          <a:xfrm rot="8063206">
            <a:off x="7088831" y="289025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70CFA-B0C3-4190-B7EA-518FDA1A1DA5}"/>
              </a:ext>
            </a:extLst>
          </p:cNvPr>
          <p:cNvSpPr/>
          <p:nvPr/>
        </p:nvSpPr>
        <p:spPr>
          <a:xfrm rot="5400000">
            <a:off x="9706901" y="-2669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B4218-0F92-4C9F-8E06-24C1FE51C0EE}"/>
              </a:ext>
            </a:extLst>
          </p:cNvPr>
          <p:cNvSpPr/>
          <p:nvPr/>
        </p:nvSpPr>
        <p:spPr>
          <a:xfrm rot="5400000">
            <a:off x="9757876" y="319534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1ABEF5-67B2-443D-93FE-B07495D66E4E}"/>
              </a:ext>
            </a:extLst>
          </p:cNvPr>
          <p:cNvCxnSpPr>
            <a:cxnSpLocks/>
          </p:cNvCxnSpPr>
          <p:nvPr/>
        </p:nvCxnSpPr>
        <p:spPr>
          <a:xfrm>
            <a:off x="3377245" y="4012272"/>
            <a:ext cx="3769895" cy="1148333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648BC-11B6-4D67-8A25-C48016AAB50E}"/>
              </a:ext>
            </a:extLst>
          </p:cNvPr>
          <p:cNvSpPr/>
          <p:nvPr/>
        </p:nvSpPr>
        <p:spPr>
          <a:xfrm>
            <a:off x="1890605" y="3367660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BA59C5-158F-473B-AB79-77265D1A8FDD}"/>
              </a:ext>
            </a:extLst>
          </p:cNvPr>
          <p:cNvSpPr/>
          <p:nvPr/>
        </p:nvSpPr>
        <p:spPr>
          <a:xfrm rot="2897966">
            <a:off x="791056" y="244464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5108D8-8CD0-430D-99DE-0988C6135D76}"/>
              </a:ext>
            </a:extLst>
          </p:cNvPr>
          <p:cNvSpPr/>
          <p:nvPr/>
        </p:nvSpPr>
        <p:spPr>
          <a:xfrm rot="8063206">
            <a:off x="2767057" y="244148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ADFCE7-1D0C-48EA-AD13-ACAFCFDCB212}"/>
              </a:ext>
            </a:extLst>
          </p:cNvPr>
          <p:cNvSpPr/>
          <p:nvPr/>
        </p:nvSpPr>
        <p:spPr>
          <a:xfrm rot="5400000">
            <a:off x="1776911" y="208568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2BE04C-F86E-44FE-A189-391DC82E3B71}"/>
              </a:ext>
            </a:extLst>
          </p:cNvPr>
          <p:cNvSpPr/>
          <p:nvPr/>
        </p:nvSpPr>
        <p:spPr>
          <a:xfrm rot="2897966">
            <a:off x="2771349" y="435196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5CAB1-32BD-4072-8890-8971F9F2C119}"/>
              </a:ext>
            </a:extLst>
          </p:cNvPr>
          <p:cNvSpPr/>
          <p:nvPr/>
        </p:nvSpPr>
        <p:spPr>
          <a:xfrm rot="8063206">
            <a:off x="786767" y="417531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213DF1-A915-48FA-91D4-5FBCDF55AF92}"/>
              </a:ext>
            </a:extLst>
          </p:cNvPr>
          <p:cNvSpPr/>
          <p:nvPr/>
        </p:nvSpPr>
        <p:spPr>
          <a:xfrm rot="5400000">
            <a:off x="1800662" y="470787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7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C1B3B-053E-4021-9E5C-1A9FFC971C8D}"/>
              </a:ext>
            </a:extLst>
          </p:cNvPr>
          <p:cNvSpPr/>
          <p:nvPr/>
        </p:nvSpPr>
        <p:spPr>
          <a:xfrm>
            <a:off x="773092" y="45887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E0FC5-BFD0-41D6-A1E1-F09E46F42079}"/>
              </a:ext>
            </a:extLst>
          </p:cNvPr>
          <p:cNvSpPr/>
          <p:nvPr/>
        </p:nvSpPr>
        <p:spPr>
          <a:xfrm>
            <a:off x="945997" y="1837648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271271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98609-E60D-4A6B-A2B9-4336AFD95302}"/>
              </a:ext>
            </a:extLst>
          </p:cNvPr>
          <p:cNvCxnSpPr>
            <a:cxnSpLocks/>
          </p:cNvCxnSpPr>
          <p:nvPr/>
        </p:nvCxnSpPr>
        <p:spPr>
          <a:xfrm flipH="1">
            <a:off x="2625243" y="4251196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94EF-515B-4493-9263-4C16F027C656}"/>
              </a:ext>
            </a:extLst>
          </p:cNvPr>
          <p:cNvCxnSpPr>
            <a:cxnSpLocks/>
          </p:cNvCxnSpPr>
          <p:nvPr/>
        </p:nvCxnSpPr>
        <p:spPr>
          <a:xfrm flipH="1">
            <a:off x="2801065" y="1618827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F63AD-0785-4A43-8029-6D55E9739465}"/>
              </a:ext>
            </a:extLst>
          </p:cNvPr>
          <p:cNvSpPr/>
          <p:nvPr/>
        </p:nvSpPr>
        <p:spPr>
          <a:xfrm>
            <a:off x="4735479" y="233271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D3912-AAEA-4198-8C2B-49F2D4134798}"/>
              </a:ext>
            </a:extLst>
          </p:cNvPr>
          <p:cNvSpPr/>
          <p:nvPr/>
        </p:nvSpPr>
        <p:spPr>
          <a:xfrm>
            <a:off x="3984237" y="233271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73CD3F7E-5A72-458D-B8C2-23EFA1C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TransferExisting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1177565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76949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2137130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2161208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267389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1" y="2355951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789574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2139701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732459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0" y="1036797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400964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635861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0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C1B3B-053E-4021-9E5C-1A9FFC971C8D}"/>
              </a:ext>
            </a:extLst>
          </p:cNvPr>
          <p:cNvSpPr/>
          <p:nvPr/>
        </p:nvSpPr>
        <p:spPr>
          <a:xfrm>
            <a:off x="773092" y="45887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E0FC5-BFD0-41D6-A1E1-F09E46F42079}"/>
              </a:ext>
            </a:extLst>
          </p:cNvPr>
          <p:cNvSpPr/>
          <p:nvPr/>
        </p:nvSpPr>
        <p:spPr>
          <a:xfrm>
            <a:off x="945997" y="1837648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271271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98609-E60D-4A6B-A2B9-4336AFD95302}"/>
              </a:ext>
            </a:extLst>
          </p:cNvPr>
          <p:cNvCxnSpPr>
            <a:cxnSpLocks/>
          </p:cNvCxnSpPr>
          <p:nvPr/>
        </p:nvCxnSpPr>
        <p:spPr>
          <a:xfrm flipH="1">
            <a:off x="2625243" y="4251196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94EF-515B-4493-9263-4C16F027C656}"/>
              </a:ext>
            </a:extLst>
          </p:cNvPr>
          <p:cNvCxnSpPr>
            <a:cxnSpLocks/>
          </p:cNvCxnSpPr>
          <p:nvPr/>
        </p:nvCxnSpPr>
        <p:spPr>
          <a:xfrm flipH="1">
            <a:off x="2801065" y="1618827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F63AD-0785-4A43-8029-6D55E9739465}"/>
              </a:ext>
            </a:extLst>
          </p:cNvPr>
          <p:cNvSpPr/>
          <p:nvPr/>
        </p:nvSpPr>
        <p:spPr>
          <a:xfrm>
            <a:off x="4735479" y="233271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D3912-AAEA-4198-8C2B-49F2D4134798}"/>
              </a:ext>
            </a:extLst>
          </p:cNvPr>
          <p:cNvSpPr/>
          <p:nvPr/>
        </p:nvSpPr>
        <p:spPr>
          <a:xfrm>
            <a:off x="3984237" y="233271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73CD3F7E-5A72-458D-B8C2-23EFA1C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TransferNew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1177565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76949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2137130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2161208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267389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1" y="2355951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789574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2139701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732459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0" y="1036797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400964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635861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94C809-6327-468D-B85F-3E61D9F2238E}"/>
              </a:ext>
            </a:extLst>
          </p:cNvPr>
          <p:cNvSpPr/>
          <p:nvPr/>
        </p:nvSpPr>
        <p:spPr>
          <a:xfrm rot="8063206">
            <a:off x="12851505" y="72144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891EF-6AE9-43E7-BB23-347801FA2F5E}"/>
              </a:ext>
            </a:extLst>
          </p:cNvPr>
          <p:cNvSpPr/>
          <p:nvPr/>
        </p:nvSpPr>
        <p:spPr>
          <a:xfrm rot="5400000">
            <a:off x="10237204" y="22340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4D573-2CD6-4D7E-9A4E-2AE792323D3B}"/>
              </a:ext>
            </a:extLst>
          </p:cNvPr>
          <p:cNvSpPr/>
          <p:nvPr/>
        </p:nvSpPr>
        <p:spPr>
          <a:xfrm rot="8063206">
            <a:off x="7497307" y="615770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5E3988-DEF5-449C-A30F-D8C2152D4025}"/>
              </a:ext>
            </a:extLst>
          </p:cNvPr>
          <p:cNvSpPr/>
          <p:nvPr/>
        </p:nvSpPr>
        <p:spPr>
          <a:xfrm rot="5400000">
            <a:off x="10166352" y="646279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271271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73CD3F7E-5A72-458D-B8C2-23EFA1C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MergeExisting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1177565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76949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2137130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2161208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267389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1" y="2355951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789574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2139701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732459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0" y="1036797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400964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635861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850CA-41B2-40CC-BD08-E4213FB67CDC}"/>
              </a:ext>
            </a:extLst>
          </p:cNvPr>
          <p:cNvSpPr/>
          <p:nvPr/>
        </p:nvSpPr>
        <p:spPr>
          <a:xfrm>
            <a:off x="4725410" y="235595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EC8C7-D422-4380-863F-116C72E145AF}"/>
              </a:ext>
            </a:extLst>
          </p:cNvPr>
          <p:cNvSpPr/>
          <p:nvPr/>
        </p:nvSpPr>
        <p:spPr>
          <a:xfrm>
            <a:off x="3974168" y="235595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A2E6D-E85A-45C4-8C98-72CDFF428295}"/>
              </a:ext>
            </a:extLst>
          </p:cNvPr>
          <p:cNvSpPr/>
          <p:nvPr/>
        </p:nvSpPr>
        <p:spPr>
          <a:xfrm rot="2897966">
            <a:off x="2874619" y="143293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7203D-2E48-4B5E-96AF-0A53380B5152}"/>
              </a:ext>
            </a:extLst>
          </p:cNvPr>
          <p:cNvSpPr/>
          <p:nvPr/>
        </p:nvSpPr>
        <p:spPr>
          <a:xfrm rot="8063206">
            <a:off x="4850620" y="1429772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E779DC-722C-41A2-A509-EADF6D27FE12}"/>
              </a:ext>
            </a:extLst>
          </p:cNvPr>
          <p:cNvSpPr/>
          <p:nvPr/>
        </p:nvSpPr>
        <p:spPr>
          <a:xfrm rot="5400000">
            <a:off x="3860474" y="107397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B732E-7325-48DF-9685-F16BD3FF175C}"/>
              </a:ext>
            </a:extLst>
          </p:cNvPr>
          <p:cNvSpPr/>
          <p:nvPr/>
        </p:nvSpPr>
        <p:spPr>
          <a:xfrm rot="2897966">
            <a:off x="4854912" y="334025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EB80F6-5B73-47CA-9138-4EB0081EA726}"/>
              </a:ext>
            </a:extLst>
          </p:cNvPr>
          <p:cNvSpPr/>
          <p:nvPr/>
        </p:nvSpPr>
        <p:spPr>
          <a:xfrm rot="8063206">
            <a:off x="2870330" y="316360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5E03F4-88B7-4977-8BB5-DCECFAD1CEAC}"/>
              </a:ext>
            </a:extLst>
          </p:cNvPr>
          <p:cNvSpPr/>
          <p:nvPr/>
        </p:nvSpPr>
        <p:spPr>
          <a:xfrm rot="5400000">
            <a:off x="3884225" y="369617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24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OLD SKETCH</vt:lpstr>
      <vt:lpstr>MergeNew (OLD)</vt:lpstr>
      <vt:lpstr>Breakaway (OLD)</vt:lpstr>
      <vt:lpstr>MergeNew (NAH?)</vt:lpstr>
      <vt:lpstr>Breakaway</vt:lpstr>
      <vt:lpstr>Split/Dissolve</vt:lpstr>
      <vt:lpstr>TransferExisting</vt:lpstr>
      <vt:lpstr>TransferNew</vt:lpstr>
      <vt:lpstr>MergeExisting</vt:lpstr>
      <vt:lpstr>MergeNew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kimo kebab</dc:creator>
  <cp:lastModifiedBy>kimo kebab</cp:lastModifiedBy>
  <cp:revision>24</cp:revision>
  <dcterms:created xsi:type="dcterms:W3CDTF">2018-01-08T23:40:28Z</dcterms:created>
  <dcterms:modified xsi:type="dcterms:W3CDTF">2018-01-11T16:35:27Z</dcterms:modified>
</cp:coreProperties>
</file>