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65" r:id="rId2"/>
    <p:sldId id="267" r:id="rId3"/>
    <p:sldId id="260" r:id="rId4"/>
    <p:sldId id="266" r:id="rId5"/>
    <p:sldId id="262" r:id="rId6"/>
    <p:sldId id="264" r:id="rId7"/>
    <p:sldId id="270" r:id="rId8"/>
    <p:sldId id="273" r:id="rId9"/>
    <p:sldId id="272" r:id="rId10"/>
    <p:sldId id="278" r:id="rId11"/>
    <p:sldId id="276" r:id="rId12"/>
    <p:sldId id="277" r:id="rId13"/>
    <p:sldId id="275" r:id="rId14"/>
    <p:sldId id="274" r:id="rId15"/>
  </p:sldIdLst>
  <p:sldSz cx="1402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8" autoAdjust="0"/>
    <p:restoredTop sz="92275" autoAdjust="0"/>
  </p:normalViewPr>
  <p:slideViewPr>
    <p:cSldViewPr snapToGrid="0">
      <p:cViewPr>
        <p:scale>
          <a:sx n="40" d="100"/>
          <a:sy n="40" d="100"/>
        </p:scale>
        <p:origin x="52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40C3-5F36-410A-BE61-E0E9A0F8F60F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8" y="1143000"/>
            <a:ext cx="630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58B64-1915-41BF-86AE-0658DFF0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58B64-1915-41BF-86AE-0658DFF0D5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58B64-1915-41BF-86AE-0658DFF0D5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58B64-1915-41BF-86AE-0658DFF0D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58B64-1915-41BF-86AE-0658DFF0D5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58B64-1915-41BF-86AE-0658DFF0D5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4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Expand3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58B64-1915-41BF-86AE-0658DFF0D5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3635" y="365125"/>
            <a:ext cx="302323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930" y="365125"/>
            <a:ext cx="889444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28" y="1709739"/>
            <a:ext cx="1209294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628" y="4589464"/>
            <a:ext cx="1209294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930" y="1825625"/>
            <a:ext cx="59588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0" y="1825625"/>
            <a:ext cx="595884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365126"/>
            <a:ext cx="120929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757" y="1681163"/>
            <a:ext cx="5931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757" y="2505075"/>
            <a:ext cx="593145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8030" y="1681163"/>
            <a:ext cx="596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8030" y="2505075"/>
            <a:ext cx="596066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457200"/>
            <a:ext cx="45220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666" y="987426"/>
            <a:ext cx="70980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057400"/>
            <a:ext cx="45220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1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457200"/>
            <a:ext cx="45220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0666" y="987426"/>
            <a:ext cx="709803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057400"/>
            <a:ext cx="45220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930" y="365126"/>
            <a:ext cx="12092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1825625"/>
            <a:ext cx="12092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930" y="6356351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6F07-5A35-428A-B5C6-BCBC7D86FA2B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390" y="6356351"/>
            <a:ext cx="47320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2190" y="6356351"/>
            <a:ext cx="3154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049F-0357-4667-8416-EDC9ECF23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7802292" y="1576206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7154215" y="80056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2479956" y="572643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2378525" y="80373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7146154" y="580542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9764224" y="30570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9815199" y="611051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C1B3B-053E-4021-9E5C-1A9FFC971C8D}"/>
              </a:ext>
            </a:extLst>
          </p:cNvPr>
          <p:cNvSpPr/>
          <p:nvPr/>
        </p:nvSpPr>
        <p:spPr>
          <a:xfrm>
            <a:off x="773092" y="45887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E0FC5-BFD0-41D6-A1E1-F09E46F42079}"/>
              </a:ext>
            </a:extLst>
          </p:cNvPr>
          <p:cNvSpPr/>
          <p:nvPr/>
        </p:nvSpPr>
        <p:spPr>
          <a:xfrm>
            <a:off x="560989" y="2527457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474976" y="1961080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>
            <a:off x="5635029" y="3316340"/>
            <a:ext cx="5081739" cy="28722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98609-E60D-4A6B-A2B9-4336AFD95302}"/>
              </a:ext>
            </a:extLst>
          </p:cNvPr>
          <p:cNvCxnSpPr>
            <a:cxnSpLocks/>
          </p:cNvCxnSpPr>
          <p:nvPr/>
        </p:nvCxnSpPr>
        <p:spPr>
          <a:xfrm flipH="1">
            <a:off x="2240235" y="4941005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94EF-515B-4493-9263-4C16F027C656}"/>
              </a:ext>
            </a:extLst>
          </p:cNvPr>
          <p:cNvCxnSpPr>
            <a:cxnSpLocks/>
          </p:cNvCxnSpPr>
          <p:nvPr/>
        </p:nvCxnSpPr>
        <p:spPr>
          <a:xfrm flipH="1">
            <a:off x="2416057" y="2308636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F63AD-0785-4A43-8029-6D55E9739465}"/>
              </a:ext>
            </a:extLst>
          </p:cNvPr>
          <p:cNvSpPr/>
          <p:nvPr/>
        </p:nvSpPr>
        <p:spPr>
          <a:xfrm>
            <a:off x="4879858" y="3006483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4128616" y="3006483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42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450ABE0-7EDD-4AA8-9C1D-00C7DCF6BD33}"/>
              </a:ext>
            </a:extLst>
          </p:cNvPr>
          <p:cNvGrpSpPr/>
          <p:nvPr/>
        </p:nvGrpSpPr>
        <p:grpSpPr>
          <a:xfrm rot="20377039">
            <a:off x="9499488" y="1086772"/>
            <a:ext cx="3898712" cy="529808"/>
            <a:chOff x="7038661" y="1611350"/>
            <a:chExt cx="3898712" cy="52980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81703B-D7B3-447F-B028-7BA27F9B5F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F17068-1C8C-451A-BCE9-68564A1B36A4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AE8198-70E8-49F9-8152-AA1930FAD522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9AE100-FB22-4DDF-9FCA-7E4144BA8138}"/>
              </a:ext>
            </a:extLst>
          </p:cNvPr>
          <p:cNvGrpSpPr/>
          <p:nvPr/>
        </p:nvGrpSpPr>
        <p:grpSpPr>
          <a:xfrm>
            <a:off x="7058526" y="1206366"/>
            <a:ext cx="2138515" cy="2085476"/>
            <a:chOff x="11128308" y="705853"/>
            <a:chExt cx="2138515" cy="2085476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829E5C50-64C7-4D34-9E90-D36B70F7885A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4A2BC84-AA6C-49EE-881C-A8CE4D937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47CC06-6CBF-4823-9281-20788E316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E027C93-E60E-4BA9-9239-60C375846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2F627CA-DC0C-4523-806B-C4F93001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Arc 74">
            <a:extLst>
              <a:ext uri="{FF2B5EF4-FFF2-40B4-BE49-F238E27FC236}">
                <a16:creationId xmlns:a16="http://schemas.microsoft.com/office/drawing/2014/main" id="{2C64A54D-518D-450E-95F9-73207F0CFC8D}"/>
              </a:ext>
            </a:extLst>
          </p:cNvPr>
          <p:cNvSpPr/>
          <p:nvPr/>
        </p:nvSpPr>
        <p:spPr>
          <a:xfrm flipV="1">
            <a:off x="7772695" y="403352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2A2304-1BCA-4698-BA02-6AD993C733D7}"/>
              </a:ext>
            </a:extLst>
          </p:cNvPr>
          <p:cNvCxnSpPr>
            <a:cxnSpLocks/>
          </p:cNvCxnSpPr>
          <p:nvPr/>
        </p:nvCxnSpPr>
        <p:spPr>
          <a:xfrm flipH="1">
            <a:off x="6018887" y="3841500"/>
            <a:ext cx="3242795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6AFE8E0-B5B3-4545-BF84-D2FCD48D3252}"/>
              </a:ext>
            </a:extLst>
          </p:cNvPr>
          <p:cNvCxnSpPr>
            <a:cxnSpLocks/>
          </p:cNvCxnSpPr>
          <p:nvPr/>
        </p:nvCxnSpPr>
        <p:spPr>
          <a:xfrm rot="5400000">
            <a:off x="7806844" y="4867161"/>
            <a:ext cx="3" cy="1261279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086610-D005-413F-B3B8-A09BFE53411D}"/>
              </a:ext>
            </a:extLst>
          </p:cNvPr>
          <p:cNvCxnSpPr>
            <a:cxnSpLocks/>
          </p:cNvCxnSpPr>
          <p:nvPr/>
        </p:nvCxnSpPr>
        <p:spPr>
          <a:xfrm rot="5400000" flipV="1">
            <a:off x="8466936" y="4318562"/>
            <a:ext cx="1176460" cy="555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6BC500-04F8-499F-9A22-8D27215F044E}"/>
              </a:ext>
            </a:extLst>
          </p:cNvPr>
          <p:cNvGrpSpPr/>
          <p:nvPr/>
        </p:nvGrpSpPr>
        <p:grpSpPr>
          <a:xfrm flipH="1">
            <a:off x="4524514" y="1206366"/>
            <a:ext cx="2138515" cy="2085476"/>
            <a:chOff x="11128308" y="705853"/>
            <a:chExt cx="2138515" cy="2085476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12078484-1EDE-40F5-B3F6-C6CE3B925291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63F5853-7416-43FC-AEBD-E45888E1A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82E64E8-BFE1-451C-B677-25065C919911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107305-330D-4030-9A2E-C60321097A0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FB0E2DF-91EF-4141-B60F-4C13E73FA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Arc 86">
            <a:extLst>
              <a:ext uri="{FF2B5EF4-FFF2-40B4-BE49-F238E27FC236}">
                <a16:creationId xmlns:a16="http://schemas.microsoft.com/office/drawing/2014/main" id="{79D13C84-1D09-47D2-BF7B-F463E38E1D57}"/>
              </a:ext>
            </a:extLst>
          </p:cNvPr>
          <p:cNvSpPr/>
          <p:nvPr/>
        </p:nvSpPr>
        <p:spPr>
          <a:xfrm flipH="1" flipV="1">
            <a:off x="4739195" y="403352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3422E9E-08FE-4D0E-8A0F-FE1B4C4FF5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2046" y="2929354"/>
            <a:ext cx="0" cy="182429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3696C5-E30B-4528-A0B2-A796203C152F}"/>
              </a:ext>
            </a:extLst>
          </p:cNvPr>
          <p:cNvCxnSpPr>
            <a:cxnSpLocks/>
          </p:cNvCxnSpPr>
          <p:nvPr/>
        </p:nvCxnSpPr>
        <p:spPr>
          <a:xfrm>
            <a:off x="5354097" y="5497799"/>
            <a:ext cx="2148752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ECA685-4531-4AB8-A7F7-A7FDF006D02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148186" y="4318562"/>
            <a:ext cx="1176460" cy="555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77E9692-1C0B-464B-970B-8830826D1383}"/>
              </a:ext>
            </a:extLst>
          </p:cNvPr>
          <p:cNvGrpSpPr/>
          <p:nvPr/>
        </p:nvGrpSpPr>
        <p:grpSpPr>
          <a:xfrm rot="1222961" flipH="1">
            <a:off x="284490" y="1166981"/>
            <a:ext cx="3898712" cy="529808"/>
            <a:chOff x="7038661" y="1611350"/>
            <a:chExt cx="3898712" cy="529808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97B87-C500-4854-B09D-3785513A1D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FA37030-542D-4B1E-A184-4C5027E4FA10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5B6592-CF29-42F6-8836-A71039536EAC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632477-4E57-47DE-9283-4DA595AF55C3}"/>
              </a:ext>
            </a:extLst>
          </p:cNvPr>
          <p:cNvSpPr/>
          <p:nvPr/>
        </p:nvSpPr>
        <p:spPr>
          <a:xfrm rot="8063206">
            <a:off x="9098338" y="68308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2FE8D8-D23B-4286-961F-5D9D7359E55F}"/>
              </a:ext>
            </a:extLst>
          </p:cNvPr>
          <p:cNvSpPr/>
          <p:nvPr/>
        </p:nvSpPr>
        <p:spPr>
          <a:xfrm rot="13536794" flipH="1">
            <a:off x="3971169" y="72752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4787DF-5553-4894-81AA-7AC854D77C44}"/>
              </a:ext>
            </a:extLst>
          </p:cNvPr>
          <p:cNvSpPr/>
          <p:nvPr/>
        </p:nvSpPr>
        <p:spPr>
          <a:xfrm rot="5400000">
            <a:off x="6592397" y="17080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3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450ABE0-7EDD-4AA8-9C1D-00C7DCF6BD33}"/>
              </a:ext>
            </a:extLst>
          </p:cNvPr>
          <p:cNvGrpSpPr/>
          <p:nvPr/>
        </p:nvGrpSpPr>
        <p:grpSpPr>
          <a:xfrm rot="20377039">
            <a:off x="9499488" y="1086772"/>
            <a:ext cx="3898712" cy="529808"/>
            <a:chOff x="7038661" y="1611350"/>
            <a:chExt cx="3898712" cy="52980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81703B-D7B3-447F-B028-7BA27F9B5F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F17068-1C8C-451A-BCE9-68564A1B36A4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AE8198-70E8-49F9-8152-AA1930FAD522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Arc 49">
            <a:extLst>
              <a:ext uri="{FF2B5EF4-FFF2-40B4-BE49-F238E27FC236}">
                <a16:creationId xmlns:a16="http://schemas.microsoft.com/office/drawing/2014/main" id="{829E5C50-64C7-4D34-9E90-D36B70F7885A}"/>
              </a:ext>
            </a:extLst>
          </p:cNvPr>
          <p:cNvSpPr/>
          <p:nvPr/>
        </p:nvSpPr>
        <p:spPr>
          <a:xfrm rot="16200000" flipV="1">
            <a:off x="7595140" y="1323370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A2BC84-AA6C-49EE-881C-A8CE4D93726A}"/>
              </a:ext>
            </a:extLst>
          </p:cNvPr>
          <p:cNvCxnSpPr>
            <a:cxnSpLocks/>
          </p:cNvCxnSpPr>
          <p:nvPr/>
        </p:nvCxnSpPr>
        <p:spPr>
          <a:xfrm>
            <a:off x="7090610" y="3057183"/>
            <a:ext cx="1977819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47CC06-6CBF-4823-9281-20788E3163CF}"/>
              </a:ext>
            </a:extLst>
          </p:cNvPr>
          <p:cNvCxnSpPr>
            <a:cxnSpLocks/>
          </p:cNvCxnSpPr>
          <p:nvPr/>
        </p:nvCxnSpPr>
        <p:spPr>
          <a:xfrm>
            <a:off x="7310824" y="1206366"/>
            <a:ext cx="0" cy="182429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027C93-E60E-4BA9-9239-60C37584631D}"/>
              </a:ext>
            </a:extLst>
          </p:cNvPr>
          <p:cNvCxnSpPr>
            <a:cxnSpLocks/>
          </p:cNvCxnSpPr>
          <p:nvPr/>
        </p:nvCxnSpPr>
        <p:spPr>
          <a:xfrm>
            <a:off x="8967123" y="2030563"/>
            <a:ext cx="0" cy="1242026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F627CA-DC0C-4523-806B-C4F93001D845}"/>
              </a:ext>
            </a:extLst>
          </p:cNvPr>
          <p:cNvCxnSpPr>
            <a:cxnSpLocks/>
          </p:cNvCxnSpPr>
          <p:nvPr/>
        </p:nvCxnSpPr>
        <p:spPr>
          <a:xfrm flipV="1">
            <a:off x="7202435" y="1410103"/>
            <a:ext cx="1176460" cy="555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2C64A54D-518D-450E-95F9-73207F0CFC8D}"/>
              </a:ext>
            </a:extLst>
          </p:cNvPr>
          <p:cNvSpPr/>
          <p:nvPr/>
        </p:nvSpPr>
        <p:spPr>
          <a:xfrm flipV="1">
            <a:off x="7788737" y="403352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2A2304-1BCA-4698-BA02-6AD993C733D7}"/>
              </a:ext>
            </a:extLst>
          </p:cNvPr>
          <p:cNvCxnSpPr>
            <a:cxnSpLocks/>
          </p:cNvCxnSpPr>
          <p:nvPr/>
        </p:nvCxnSpPr>
        <p:spPr>
          <a:xfrm flipH="1">
            <a:off x="6272463" y="3841500"/>
            <a:ext cx="3005261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6AFE8E0-B5B3-4545-BF84-D2FCD48D3252}"/>
              </a:ext>
            </a:extLst>
          </p:cNvPr>
          <p:cNvCxnSpPr>
            <a:cxnSpLocks/>
          </p:cNvCxnSpPr>
          <p:nvPr/>
        </p:nvCxnSpPr>
        <p:spPr>
          <a:xfrm flipH="1">
            <a:off x="6490941" y="5497799"/>
            <a:ext cx="1946545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086610-D005-413F-B3B8-A09BFE53411D}"/>
              </a:ext>
            </a:extLst>
          </p:cNvPr>
          <p:cNvCxnSpPr>
            <a:cxnSpLocks/>
          </p:cNvCxnSpPr>
          <p:nvPr/>
        </p:nvCxnSpPr>
        <p:spPr>
          <a:xfrm rot="5400000" flipV="1">
            <a:off x="8482978" y="4318562"/>
            <a:ext cx="1176460" cy="555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12078484-1EDE-40F5-B3F6-C6CE3B925291}"/>
              </a:ext>
            </a:extLst>
          </p:cNvPr>
          <p:cNvSpPr/>
          <p:nvPr/>
        </p:nvSpPr>
        <p:spPr>
          <a:xfrm rot="5400000" flipH="1" flipV="1">
            <a:off x="4253164" y="1323370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2E64E8-BFE1-451C-B677-25065C919911}"/>
              </a:ext>
            </a:extLst>
          </p:cNvPr>
          <p:cNvCxnSpPr>
            <a:cxnSpLocks/>
          </p:cNvCxnSpPr>
          <p:nvPr/>
        </p:nvCxnSpPr>
        <p:spPr>
          <a:xfrm>
            <a:off x="6490941" y="1206366"/>
            <a:ext cx="0" cy="2635134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107305-330D-4030-9A2E-C60321097A09}"/>
              </a:ext>
            </a:extLst>
          </p:cNvPr>
          <p:cNvCxnSpPr>
            <a:cxnSpLocks/>
          </p:cNvCxnSpPr>
          <p:nvPr/>
        </p:nvCxnSpPr>
        <p:spPr>
          <a:xfrm flipH="1">
            <a:off x="4160870" y="2030563"/>
            <a:ext cx="3" cy="1261279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B0E2DF-91EF-4141-B60F-4C13E73FA8F0}"/>
              </a:ext>
            </a:extLst>
          </p:cNvPr>
          <p:cNvCxnSpPr>
            <a:cxnSpLocks/>
          </p:cNvCxnSpPr>
          <p:nvPr/>
        </p:nvCxnSpPr>
        <p:spPr>
          <a:xfrm flipH="1">
            <a:off x="4876968" y="1415661"/>
            <a:ext cx="1626110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79D13C84-1D09-47D2-BF7B-F463E38E1D57}"/>
              </a:ext>
            </a:extLst>
          </p:cNvPr>
          <p:cNvSpPr/>
          <p:nvPr/>
        </p:nvSpPr>
        <p:spPr>
          <a:xfrm flipH="1" flipV="1">
            <a:off x="4145636" y="403352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3696C5-E30B-4528-A0B2-A796203C152F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785482" y="5497799"/>
            <a:ext cx="1829894" cy="3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ECA685-4531-4AB8-A7F7-A7FDF006D02F}"/>
              </a:ext>
            </a:extLst>
          </p:cNvPr>
          <p:cNvCxnSpPr>
            <a:cxnSpLocks/>
          </p:cNvCxnSpPr>
          <p:nvPr/>
        </p:nvCxnSpPr>
        <p:spPr>
          <a:xfrm>
            <a:off x="4140078" y="3030658"/>
            <a:ext cx="0" cy="1878913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450ABE0-7EDD-4AA8-9C1D-00C7DCF6BD33}"/>
              </a:ext>
            </a:extLst>
          </p:cNvPr>
          <p:cNvGrpSpPr/>
          <p:nvPr/>
        </p:nvGrpSpPr>
        <p:grpSpPr>
          <a:xfrm>
            <a:off x="9595740" y="1948751"/>
            <a:ext cx="3898712" cy="529808"/>
            <a:chOff x="7038661" y="1611350"/>
            <a:chExt cx="3898712" cy="52980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81703B-D7B3-447F-B028-7BA27F9B5F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F17068-1C8C-451A-BCE9-68564A1B36A4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AE8198-70E8-49F9-8152-AA1930FAD522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Arc 49">
            <a:extLst>
              <a:ext uri="{FF2B5EF4-FFF2-40B4-BE49-F238E27FC236}">
                <a16:creationId xmlns:a16="http://schemas.microsoft.com/office/drawing/2014/main" id="{829E5C50-64C7-4D34-9E90-D36B70F7885A}"/>
              </a:ext>
            </a:extLst>
          </p:cNvPr>
          <p:cNvSpPr/>
          <p:nvPr/>
        </p:nvSpPr>
        <p:spPr>
          <a:xfrm rot="16200000" flipV="1">
            <a:off x="7595140" y="1323370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A2BC84-AA6C-49EE-881C-A8CE4D93726A}"/>
              </a:ext>
            </a:extLst>
          </p:cNvPr>
          <p:cNvCxnSpPr>
            <a:cxnSpLocks/>
          </p:cNvCxnSpPr>
          <p:nvPr/>
        </p:nvCxnSpPr>
        <p:spPr>
          <a:xfrm>
            <a:off x="7090610" y="3169477"/>
            <a:ext cx="1977819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47CC06-6CBF-4823-9281-20788E3163CF}"/>
              </a:ext>
            </a:extLst>
          </p:cNvPr>
          <p:cNvCxnSpPr>
            <a:cxnSpLocks/>
          </p:cNvCxnSpPr>
          <p:nvPr/>
        </p:nvCxnSpPr>
        <p:spPr>
          <a:xfrm>
            <a:off x="7310824" y="1206366"/>
            <a:ext cx="0" cy="182429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027C93-E60E-4BA9-9239-60C37584631D}"/>
              </a:ext>
            </a:extLst>
          </p:cNvPr>
          <p:cNvCxnSpPr>
            <a:cxnSpLocks/>
          </p:cNvCxnSpPr>
          <p:nvPr/>
        </p:nvCxnSpPr>
        <p:spPr>
          <a:xfrm>
            <a:off x="8967123" y="1982437"/>
            <a:ext cx="0" cy="1398437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F627CA-DC0C-4523-806B-C4F93001D845}"/>
              </a:ext>
            </a:extLst>
          </p:cNvPr>
          <p:cNvCxnSpPr>
            <a:cxnSpLocks/>
          </p:cNvCxnSpPr>
          <p:nvPr/>
        </p:nvCxnSpPr>
        <p:spPr>
          <a:xfrm flipV="1">
            <a:off x="7202435" y="1410103"/>
            <a:ext cx="1176460" cy="555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>
            <a:extLst>
              <a:ext uri="{FF2B5EF4-FFF2-40B4-BE49-F238E27FC236}">
                <a16:creationId xmlns:a16="http://schemas.microsoft.com/office/drawing/2014/main" id="{2C64A54D-518D-450E-95F9-73207F0CFC8D}"/>
              </a:ext>
            </a:extLst>
          </p:cNvPr>
          <p:cNvSpPr/>
          <p:nvPr/>
        </p:nvSpPr>
        <p:spPr>
          <a:xfrm flipV="1">
            <a:off x="7788737" y="403352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2A2304-1BCA-4698-BA02-6AD993C733D7}"/>
              </a:ext>
            </a:extLst>
          </p:cNvPr>
          <p:cNvCxnSpPr>
            <a:cxnSpLocks/>
          </p:cNvCxnSpPr>
          <p:nvPr/>
        </p:nvCxnSpPr>
        <p:spPr>
          <a:xfrm flipH="1">
            <a:off x="6272463" y="3841500"/>
            <a:ext cx="3005261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6AFE8E0-B5B3-4545-BF84-D2FCD48D3252}"/>
              </a:ext>
            </a:extLst>
          </p:cNvPr>
          <p:cNvCxnSpPr>
            <a:cxnSpLocks/>
          </p:cNvCxnSpPr>
          <p:nvPr/>
        </p:nvCxnSpPr>
        <p:spPr>
          <a:xfrm flipH="1">
            <a:off x="6490941" y="5497799"/>
            <a:ext cx="1946545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086610-D005-413F-B3B8-A09BFE53411D}"/>
              </a:ext>
            </a:extLst>
          </p:cNvPr>
          <p:cNvCxnSpPr>
            <a:cxnSpLocks/>
          </p:cNvCxnSpPr>
          <p:nvPr/>
        </p:nvCxnSpPr>
        <p:spPr>
          <a:xfrm rot="5400000" flipV="1">
            <a:off x="8482978" y="4318562"/>
            <a:ext cx="1176460" cy="555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c 80">
            <a:extLst>
              <a:ext uri="{FF2B5EF4-FFF2-40B4-BE49-F238E27FC236}">
                <a16:creationId xmlns:a16="http://schemas.microsoft.com/office/drawing/2014/main" id="{12078484-1EDE-40F5-B3F6-C6CE3B925291}"/>
              </a:ext>
            </a:extLst>
          </p:cNvPr>
          <p:cNvSpPr/>
          <p:nvPr/>
        </p:nvSpPr>
        <p:spPr>
          <a:xfrm rot="5400000" flipH="1" flipV="1">
            <a:off x="4253164" y="1323370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2E64E8-BFE1-451C-B677-25065C919911}"/>
              </a:ext>
            </a:extLst>
          </p:cNvPr>
          <p:cNvCxnSpPr>
            <a:cxnSpLocks/>
          </p:cNvCxnSpPr>
          <p:nvPr/>
        </p:nvCxnSpPr>
        <p:spPr>
          <a:xfrm>
            <a:off x="6490941" y="1206366"/>
            <a:ext cx="0" cy="2635134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107305-330D-4030-9A2E-C60321097A09}"/>
              </a:ext>
            </a:extLst>
          </p:cNvPr>
          <p:cNvCxnSpPr>
            <a:cxnSpLocks/>
          </p:cNvCxnSpPr>
          <p:nvPr/>
        </p:nvCxnSpPr>
        <p:spPr>
          <a:xfrm flipH="1">
            <a:off x="4160870" y="2030563"/>
            <a:ext cx="3" cy="1261279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B0E2DF-91EF-4141-B60F-4C13E73FA8F0}"/>
              </a:ext>
            </a:extLst>
          </p:cNvPr>
          <p:cNvCxnSpPr>
            <a:cxnSpLocks/>
          </p:cNvCxnSpPr>
          <p:nvPr/>
        </p:nvCxnSpPr>
        <p:spPr>
          <a:xfrm flipH="1">
            <a:off x="4876968" y="1415661"/>
            <a:ext cx="1626110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79D13C84-1D09-47D2-BF7B-F463E38E1D57}"/>
              </a:ext>
            </a:extLst>
          </p:cNvPr>
          <p:cNvSpPr/>
          <p:nvPr/>
        </p:nvSpPr>
        <p:spPr>
          <a:xfrm flipH="1" flipV="1">
            <a:off x="4145636" y="403352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3696C5-E30B-4528-A0B2-A796203C152F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785482" y="5497799"/>
            <a:ext cx="1829894" cy="3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ECA685-4531-4AB8-A7F7-A7FDF006D02F}"/>
              </a:ext>
            </a:extLst>
          </p:cNvPr>
          <p:cNvCxnSpPr>
            <a:cxnSpLocks/>
          </p:cNvCxnSpPr>
          <p:nvPr/>
        </p:nvCxnSpPr>
        <p:spPr>
          <a:xfrm>
            <a:off x="4140078" y="3030658"/>
            <a:ext cx="0" cy="1878913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450ABE0-7EDD-4AA8-9C1D-00C7DCF6BD33}"/>
              </a:ext>
            </a:extLst>
          </p:cNvPr>
          <p:cNvGrpSpPr/>
          <p:nvPr/>
        </p:nvGrpSpPr>
        <p:grpSpPr>
          <a:xfrm rot="20377039">
            <a:off x="9499488" y="1086772"/>
            <a:ext cx="3898712" cy="529808"/>
            <a:chOff x="7038661" y="1611350"/>
            <a:chExt cx="3898712" cy="52980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81703B-D7B3-447F-B028-7BA27F9B5F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F17068-1C8C-451A-BCE9-68564A1B36A4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AE8198-70E8-49F9-8152-AA1930FAD522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9AE100-FB22-4DDF-9FCA-7E4144BA8138}"/>
              </a:ext>
            </a:extLst>
          </p:cNvPr>
          <p:cNvGrpSpPr/>
          <p:nvPr/>
        </p:nvGrpSpPr>
        <p:grpSpPr>
          <a:xfrm>
            <a:off x="7058526" y="1206366"/>
            <a:ext cx="2138515" cy="2085476"/>
            <a:chOff x="11128308" y="705853"/>
            <a:chExt cx="2138515" cy="2085476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829E5C50-64C7-4D34-9E90-D36B70F7885A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4A2BC84-AA6C-49EE-881C-A8CE4D937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47CC06-6CBF-4823-9281-20788E316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E027C93-E60E-4BA9-9239-60C375846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2F627CA-DC0C-4523-806B-C4F93001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C9D378-2695-4514-9A65-092F6C3D90F4}"/>
              </a:ext>
            </a:extLst>
          </p:cNvPr>
          <p:cNvGrpSpPr/>
          <p:nvPr/>
        </p:nvGrpSpPr>
        <p:grpSpPr>
          <a:xfrm rot="5400000">
            <a:off x="7149686" y="3615721"/>
            <a:ext cx="2138515" cy="2085476"/>
            <a:chOff x="11128308" y="705853"/>
            <a:chExt cx="2138515" cy="2085476"/>
          </a:xfrm>
        </p:grpSpPr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2C64A54D-518D-450E-95F9-73207F0CFC8D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09F7774-0CE4-42FC-94E3-3175FAF99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C2A2304-1BCA-4698-BA02-6AD993C7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6AFE8E0-B5B3-4545-BF84-D2FCD48D3252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1086610-D005-413F-B3B8-A09BFE534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Arc 80">
            <a:extLst>
              <a:ext uri="{FF2B5EF4-FFF2-40B4-BE49-F238E27FC236}">
                <a16:creationId xmlns:a16="http://schemas.microsoft.com/office/drawing/2014/main" id="{12078484-1EDE-40F5-B3F6-C6CE3B925291}"/>
              </a:ext>
            </a:extLst>
          </p:cNvPr>
          <p:cNvSpPr/>
          <p:nvPr/>
        </p:nvSpPr>
        <p:spPr>
          <a:xfrm rot="5400000" flipH="1" flipV="1">
            <a:off x="4253164" y="1323370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2E64E8-BFE1-451C-B677-25065C919911}"/>
              </a:ext>
            </a:extLst>
          </p:cNvPr>
          <p:cNvCxnSpPr>
            <a:cxnSpLocks/>
          </p:cNvCxnSpPr>
          <p:nvPr/>
        </p:nvCxnSpPr>
        <p:spPr>
          <a:xfrm flipH="1">
            <a:off x="6490941" y="1206366"/>
            <a:ext cx="0" cy="182429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3107305-330D-4030-9A2E-C60321097A09}"/>
              </a:ext>
            </a:extLst>
          </p:cNvPr>
          <p:cNvCxnSpPr>
            <a:cxnSpLocks/>
          </p:cNvCxnSpPr>
          <p:nvPr/>
        </p:nvCxnSpPr>
        <p:spPr>
          <a:xfrm flipH="1">
            <a:off x="4160870" y="2030563"/>
            <a:ext cx="3" cy="1261279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B0E2DF-91EF-4141-B60F-4C13E73FA8F0}"/>
              </a:ext>
            </a:extLst>
          </p:cNvPr>
          <p:cNvCxnSpPr>
            <a:cxnSpLocks/>
          </p:cNvCxnSpPr>
          <p:nvPr/>
        </p:nvCxnSpPr>
        <p:spPr>
          <a:xfrm flipH="1">
            <a:off x="4876968" y="1415661"/>
            <a:ext cx="1626110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79D13C84-1D09-47D2-BF7B-F463E38E1D57}"/>
              </a:ext>
            </a:extLst>
          </p:cNvPr>
          <p:cNvSpPr/>
          <p:nvPr/>
        </p:nvSpPr>
        <p:spPr>
          <a:xfrm flipH="1" flipV="1">
            <a:off x="4145636" y="403352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C2BFFBA-41D0-48B9-881B-82A3FC52D39C}"/>
              </a:ext>
            </a:extLst>
          </p:cNvPr>
          <p:cNvCxnSpPr>
            <a:cxnSpLocks/>
          </p:cNvCxnSpPr>
          <p:nvPr/>
        </p:nvCxnSpPr>
        <p:spPr>
          <a:xfrm>
            <a:off x="6493009" y="3030660"/>
            <a:ext cx="0" cy="2697056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3696C5-E30B-4528-A0B2-A796203C152F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4785482" y="5497799"/>
            <a:ext cx="1829894" cy="3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ECA685-4531-4AB8-A7F7-A7FDF006D02F}"/>
              </a:ext>
            </a:extLst>
          </p:cNvPr>
          <p:cNvCxnSpPr>
            <a:cxnSpLocks/>
          </p:cNvCxnSpPr>
          <p:nvPr/>
        </p:nvCxnSpPr>
        <p:spPr>
          <a:xfrm>
            <a:off x="4140078" y="3030658"/>
            <a:ext cx="0" cy="1878913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1D277AA-A9DE-470D-8DF4-764007E23EAD}"/>
              </a:ext>
            </a:extLst>
          </p:cNvPr>
          <p:cNvGrpSpPr/>
          <p:nvPr/>
        </p:nvGrpSpPr>
        <p:grpSpPr>
          <a:xfrm rot="1222961" flipV="1">
            <a:off x="9499489" y="5144113"/>
            <a:ext cx="3898712" cy="529808"/>
            <a:chOff x="7038661" y="1611350"/>
            <a:chExt cx="3898712" cy="52980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19F8580-EEF1-483D-B878-49BA73EE27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122ADAF-3D87-4A18-BC4A-8055A6C470DF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377ADD-DCFA-482D-9936-6BF9299954D4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588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 34">
            <a:extLst>
              <a:ext uri="{FF2B5EF4-FFF2-40B4-BE49-F238E27FC236}">
                <a16:creationId xmlns:a16="http://schemas.microsoft.com/office/drawing/2014/main" id="{6FB5C206-994D-4337-948D-0BEE2A5CDD83}"/>
              </a:ext>
            </a:extLst>
          </p:cNvPr>
          <p:cNvSpPr/>
          <p:nvPr/>
        </p:nvSpPr>
        <p:spPr>
          <a:xfrm flipV="1">
            <a:off x="7959420" y="3978575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602F87E7-6A74-4DB0-A267-A9141EE9C4DC}"/>
              </a:ext>
            </a:extLst>
          </p:cNvPr>
          <p:cNvSpPr/>
          <p:nvPr/>
        </p:nvSpPr>
        <p:spPr>
          <a:xfrm flipH="1" flipV="1">
            <a:off x="4215023" y="3956047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40F24B-0D13-4615-8209-30E7919B5AE2}"/>
              </a:ext>
            </a:extLst>
          </p:cNvPr>
          <p:cNvCxnSpPr>
            <a:cxnSpLocks/>
          </p:cNvCxnSpPr>
          <p:nvPr/>
        </p:nvCxnSpPr>
        <p:spPr>
          <a:xfrm>
            <a:off x="4842693" y="5420321"/>
            <a:ext cx="3756573" cy="1581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81703B-D7B3-447F-B028-7BA27F9B5F2D}"/>
              </a:ext>
            </a:extLst>
          </p:cNvPr>
          <p:cNvCxnSpPr>
            <a:cxnSpLocks/>
          </p:cNvCxnSpPr>
          <p:nvPr/>
        </p:nvCxnSpPr>
        <p:spPr>
          <a:xfrm rot="10800000">
            <a:off x="7038661" y="1876255"/>
            <a:ext cx="2399358" cy="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FF17068-1C8C-451A-BCE9-68564A1B36A4}"/>
              </a:ext>
            </a:extLst>
          </p:cNvPr>
          <p:cNvSpPr/>
          <p:nvPr/>
        </p:nvSpPr>
        <p:spPr>
          <a:xfrm rot="10800000">
            <a:off x="10507069" y="161135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AE8198-70E8-49F9-8152-AA1930FAD522}"/>
              </a:ext>
            </a:extLst>
          </p:cNvPr>
          <p:cNvSpPr/>
          <p:nvPr/>
        </p:nvSpPr>
        <p:spPr>
          <a:xfrm rot="10800000">
            <a:off x="9755827" y="161135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829E5C50-64C7-4D34-9E90-D36B70F7885A}"/>
              </a:ext>
            </a:extLst>
          </p:cNvPr>
          <p:cNvSpPr/>
          <p:nvPr/>
        </p:nvSpPr>
        <p:spPr>
          <a:xfrm rot="16200000" flipV="1">
            <a:off x="11664922" y="822857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A2BC84-AA6C-49EE-881C-A8CE4D93726A}"/>
              </a:ext>
            </a:extLst>
          </p:cNvPr>
          <p:cNvCxnSpPr>
            <a:cxnSpLocks/>
          </p:cNvCxnSpPr>
          <p:nvPr/>
        </p:nvCxnSpPr>
        <p:spPr>
          <a:xfrm flipV="1">
            <a:off x="11128308" y="2668962"/>
            <a:ext cx="2138515" cy="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47CC06-6CBF-4823-9281-20788E3163CF}"/>
              </a:ext>
            </a:extLst>
          </p:cNvPr>
          <p:cNvCxnSpPr>
            <a:cxnSpLocks/>
          </p:cNvCxnSpPr>
          <p:nvPr/>
        </p:nvCxnSpPr>
        <p:spPr>
          <a:xfrm>
            <a:off x="11380606" y="705853"/>
            <a:ext cx="0" cy="182429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027C93-E60E-4BA9-9239-60C37584631D}"/>
              </a:ext>
            </a:extLst>
          </p:cNvPr>
          <p:cNvCxnSpPr>
            <a:cxnSpLocks/>
          </p:cNvCxnSpPr>
          <p:nvPr/>
        </p:nvCxnSpPr>
        <p:spPr>
          <a:xfrm>
            <a:off x="13036905" y="1530050"/>
            <a:ext cx="3" cy="1261279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F627CA-DC0C-4523-806B-C4F93001D845}"/>
              </a:ext>
            </a:extLst>
          </p:cNvPr>
          <p:cNvCxnSpPr>
            <a:cxnSpLocks/>
          </p:cNvCxnSpPr>
          <p:nvPr/>
        </p:nvCxnSpPr>
        <p:spPr>
          <a:xfrm flipV="1">
            <a:off x="11272217" y="909590"/>
            <a:ext cx="1176460" cy="5558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F49B29-67C9-4BEB-8F59-D15E5DF46A07}"/>
              </a:ext>
            </a:extLst>
          </p:cNvPr>
          <p:cNvCxnSpPr>
            <a:cxnSpLocks/>
          </p:cNvCxnSpPr>
          <p:nvPr/>
        </p:nvCxnSpPr>
        <p:spPr>
          <a:xfrm>
            <a:off x="4931213" y="1248505"/>
            <a:ext cx="1961187" cy="0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95B01EC9-D849-4242-86CC-2FC38D9EAB9E}"/>
              </a:ext>
            </a:extLst>
          </p:cNvPr>
          <p:cNvSpPr/>
          <p:nvPr/>
        </p:nvSpPr>
        <p:spPr>
          <a:xfrm rot="5400000" flipH="1" flipV="1">
            <a:off x="4327317" y="1157163"/>
            <a:ext cx="1279692" cy="1464274"/>
          </a:xfrm>
          <a:prstGeom prst="arc">
            <a:avLst/>
          </a:prstGeom>
          <a:ln w="45720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DA6815C-AB91-44DB-B8E8-4047E25BC73C}"/>
              </a:ext>
            </a:extLst>
          </p:cNvPr>
          <p:cNvCxnSpPr>
            <a:cxnSpLocks/>
          </p:cNvCxnSpPr>
          <p:nvPr/>
        </p:nvCxnSpPr>
        <p:spPr>
          <a:xfrm flipH="1">
            <a:off x="4215023" y="1900623"/>
            <a:ext cx="7906" cy="2803603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98A571-B960-46F1-AAC0-4A509FC52A4F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9236628" y="3412958"/>
            <a:ext cx="2484" cy="1297754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7608EB-856F-4B3F-8E68-20AE820A60DB}"/>
              </a:ext>
            </a:extLst>
          </p:cNvPr>
          <p:cNvCxnSpPr>
            <a:cxnSpLocks/>
          </p:cNvCxnSpPr>
          <p:nvPr/>
        </p:nvCxnSpPr>
        <p:spPr>
          <a:xfrm>
            <a:off x="6656039" y="1043058"/>
            <a:ext cx="0" cy="238594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2630AE-E493-487E-A4FD-0580A345F166}"/>
              </a:ext>
            </a:extLst>
          </p:cNvPr>
          <p:cNvCxnSpPr>
            <a:cxnSpLocks/>
          </p:cNvCxnSpPr>
          <p:nvPr/>
        </p:nvCxnSpPr>
        <p:spPr>
          <a:xfrm flipV="1">
            <a:off x="6428124" y="3634447"/>
            <a:ext cx="2587539" cy="15182"/>
          </a:xfrm>
          <a:prstGeom prst="straightConnector1">
            <a:avLst/>
          </a:prstGeom>
          <a:ln w="457200">
            <a:solidFill>
              <a:schemeClr val="tx1"/>
            </a:solidFill>
            <a:prstDash val="solid"/>
            <a:headEnd type="none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7802292" y="4402820"/>
            <a:ext cx="4523231" cy="1188509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7165938" y="367271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2479956" y="588685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2378527" y="365243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7146154" y="596584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9764224" y="304889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9815199" y="627093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3336757" y="1980858"/>
            <a:ext cx="3769895" cy="1148333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A4EB3F-B675-4E2C-B65D-7F4526204B2C}"/>
              </a:ext>
            </a:extLst>
          </p:cNvPr>
          <p:cNvSpPr/>
          <p:nvPr/>
        </p:nvSpPr>
        <p:spPr>
          <a:xfrm>
            <a:off x="7744969" y="1327230"/>
            <a:ext cx="4523231" cy="1188509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F9ED6A-1778-4DBD-BCAF-A22849830BCC}"/>
              </a:ext>
            </a:extLst>
          </p:cNvPr>
          <p:cNvSpPr/>
          <p:nvPr/>
        </p:nvSpPr>
        <p:spPr>
          <a:xfrm rot="2897966">
            <a:off x="7096892" y="46817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5FD47B-6793-499A-BB76-DE279D3F101D}"/>
              </a:ext>
            </a:extLst>
          </p:cNvPr>
          <p:cNvSpPr/>
          <p:nvPr/>
        </p:nvSpPr>
        <p:spPr>
          <a:xfrm rot="2897966">
            <a:off x="12352295" y="283470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A6156-5CF8-4F87-AC18-0A9123FA4C60}"/>
              </a:ext>
            </a:extLst>
          </p:cNvPr>
          <p:cNvSpPr/>
          <p:nvPr/>
        </p:nvSpPr>
        <p:spPr>
          <a:xfrm rot="8063206">
            <a:off x="12321202" y="47133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20A86F-58DC-4F3D-8E04-A0F0BF0D76F7}"/>
              </a:ext>
            </a:extLst>
          </p:cNvPr>
          <p:cNvSpPr/>
          <p:nvPr/>
        </p:nvSpPr>
        <p:spPr>
          <a:xfrm rot="8063206">
            <a:off x="7170896" y="289025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70CFA-B0C3-4190-B7EA-518FDA1A1DA5}"/>
              </a:ext>
            </a:extLst>
          </p:cNvPr>
          <p:cNvSpPr/>
          <p:nvPr/>
        </p:nvSpPr>
        <p:spPr>
          <a:xfrm rot="5400000">
            <a:off x="9706901" y="-2669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B4218-0F92-4C9F-8E06-24C1FE51C0EE}"/>
              </a:ext>
            </a:extLst>
          </p:cNvPr>
          <p:cNvSpPr/>
          <p:nvPr/>
        </p:nvSpPr>
        <p:spPr>
          <a:xfrm rot="5400000">
            <a:off x="9757876" y="319534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1ABEF5-67B2-443D-93FE-B07495D66E4E}"/>
              </a:ext>
            </a:extLst>
          </p:cNvPr>
          <p:cNvCxnSpPr>
            <a:cxnSpLocks/>
          </p:cNvCxnSpPr>
          <p:nvPr/>
        </p:nvCxnSpPr>
        <p:spPr>
          <a:xfrm>
            <a:off x="3377245" y="4012272"/>
            <a:ext cx="3769895" cy="1148333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648BC-11B6-4D67-8A25-C48016AAB50E}"/>
              </a:ext>
            </a:extLst>
          </p:cNvPr>
          <p:cNvSpPr/>
          <p:nvPr/>
        </p:nvSpPr>
        <p:spPr>
          <a:xfrm>
            <a:off x="1890605" y="336766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BA59C5-158F-473B-AB79-77265D1A8FDD}"/>
              </a:ext>
            </a:extLst>
          </p:cNvPr>
          <p:cNvSpPr/>
          <p:nvPr/>
        </p:nvSpPr>
        <p:spPr>
          <a:xfrm rot="2897966">
            <a:off x="791056" y="244464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5108D8-8CD0-430D-99DE-0988C6135D76}"/>
              </a:ext>
            </a:extLst>
          </p:cNvPr>
          <p:cNvSpPr/>
          <p:nvPr/>
        </p:nvSpPr>
        <p:spPr>
          <a:xfrm rot="8063206">
            <a:off x="2767057" y="244148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ADFCE7-1D0C-48EA-AD13-ACAFCFDCB212}"/>
              </a:ext>
            </a:extLst>
          </p:cNvPr>
          <p:cNvSpPr/>
          <p:nvPr/>
        </p:nvSpPr>
        <p:spPr>
          <a:xfrm rot="5400000">
            <a:off x="1776911" y="208568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2BE04C-F86E-44FE-A189-391DC82E3B71}"/>
              </a:ext>
            </a:extLst>
          </p:cNvPr>
          <p:cNvSpPr/>
          <p:nvPr/>
        </p:nvSpPr>
        <p:spPr>
          <a:xfrm rot="2897966">
            <a:off x="2771349" y="435196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5CAB1-32BD-4072-8890-8971F9F2C119}"/>
              </a:ext>
            </a:extLst>
          </p:cNvPr>
          <p:cNvSpPr/>
          <p:nvPr/>
        </p:nvSpPr>
        <p:spPr>
          <a:xfrm rot="8063206">
            <a:off x="786767" y="417531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213DF1-A915-48FA-91D4-5FBCDF55AF92}"/>
              </a:ext>
            </a:extLst>
          </p:cNvPr>
          <p:cNvSpPr/>
          <p:nvPr/>
        </p:nvSpPr>
        <p:spPr>
          <a:xfrm rot="5400000">
            <a:off x="1800662" y="470787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7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C1B3B-053E-4021-9E5C-1A9FFC971C8D}"/>
              </a:ext>
            </a:extLst>
          </p:cNvPr>
          <p:cNvSpPr/>
          <p:nvPr/>
        </p:nvSpPr>
        <p:spPr>
          <a:xfrm>
            <a:off x="773092" y="45887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E0FC5-BFD0-41D6-A1E1-F09E46F42079}"/>
              </a:ext>
            </a:extLst>
          </p:cNvPr>
          <p:cNvSpPr/>
          <p:nvPr/>
        </p:nvSpPr>
        <p:spPr>
          <a:xfrm>
            <a:off x="945997" y="1837648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98609-E60D-4A6B-A2B9-4336AFD95302}"/>
              </a:ext>
            </a:extLst>
          </p:cNvPr>
          <p:cNvCxnSpPr>
            <a:cxnSpLocks/>
          </p:cNvCxnSpPr>
          <p:nvPr/>
        </p:nvCxnSpPr>
        <p:spPr>
          <a:xfrm flipH="1">
            <a:off x="2625243" y="4251196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94EF-515B-4493-9263-4C16F027C656}"/>
              </a:ext>
            </a:extLst>
          </p:cNvPr>
          <p:cNvCxnSpPr>
            <a:cxnSpLocks/>
          </p:cNvCxnSpPr>
          <p:nvPr/>
        </p:nvCxnSpPr>
        <p:spPr>
          <a:xfrm flipH="1">
            <a:off x="2801065" y="1618827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F63AD-0785-4A43-8029-6D55E9739465}"/>
              </a:ext>
            </a:extLst>
          </p:cNvPr>
          <p:cNvSpPr/>
          <p:nvPr/>
        </p:nvSpPr>
        <p:spPr>
          <a:xfrm>
            <a:off x="4735479" y="233271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3984237" y="233271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177565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76949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2137130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2161208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267389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355951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789574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2139701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732459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1036797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400964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635861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EC1B3B-053E-4021-9E5C-1A9FFC971C8D}"/>
              </a:ext>
            </a:extLst>
          </p:cNvPr>
          <p:cNvSpPr/>
          <p:nvPr/>
        </p:nvSpPr>
        <p:spPr>
          <a:xfrm>
            <a:off x="773092" y="45887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3DE0FC5-BFD0-41D6-A1E1-F09E46F42079}"/>
              </a:ext>
            </a:extLst>
          </p:cNvPr>
          <p:cNvSpPr/>
          <p:nvPr/>
        </p:nvSpPr>
        <p:spPr>
          <a:xfrm>
            <a:off x="945997" y="1837648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798609-E60D-4A6B-A2B9-4336AFD95302}"/>
              </a:ext>
            </a:extLst>
          </p:cNvPr>
          <p:cNvCxnSpPr>
            <a:cxnSpLocks/>
          </p:cNvCxnSpPr>
          <p:nvPr/>
        </p:nvCxnSpPr>
        <p:spPr>
          <a:xfrm flipH="1">
            <a:off x="2625243" y="4251196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0894EF-515B-4493-9263-4C16F027C656}"/>
              </a:ext>
            </a:extLst>
          </p:cNvPr>
          <p:cNvCxnSpPr>
            <a:cxnSpLocks/>
          </p:cNvCxnSpPr>
          <p:nvPr/>
        </p:nvCxnSpPr>
        <p:spPr>
          <a:xfrm flipH="1">
            <a:off x="2801065" y="1618827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F63AD-0785-4A43-8029-6D55E9739465}"/>
              </a:ext>
            </a:extLst>
          </p:cNvPr>
          <p:cNvSpPr/>
          <p:nvPr/>
        </p:nvSpPr>
        <p:spPr>
          <a:xfrm>
            <a:off x="4735479" y="213342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3984237" y="213342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989997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581931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1949562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197364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079821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168383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602006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1952133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544891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849229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3822081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436570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94C809-6327-468D-B85F-3E61D9F2238E}"/>
              </a:ext>
            </a:extLst>
          </p:cNvPr>
          <p:cNvSpPr/>
          <p:nvPr/>
        </p:nvSpPr>
        <p:spPr>
          <a:xfrm rot="8063206">
            <a:off x="12851505" y="72144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891EF-6AE9-43E7-BB23-347801FA2F5E}"/>
              </a:ext>
            </a:extLst>
          </p:cNvPr>
          <p:cNvSpPr/>
          <p:nvPr/>
        </p:nvSpPr>
        <p:spPr>
          <a:xfrm rot="5400000">
            <a:off x="10237204" y="22340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4D573-2CD6-4D7E-9A4E-2AE792323D3B}"/>
              </a:ext>
            </a:extLst>
          </p:cNvPr>
          <p:cNvSpPr/>
          <p:nvPr/>
        </p:nvSpPr>
        <p:spPr>
          <a:xfrm rot="8063206">
            <a:off x="7497307" y="615770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5E3988-DEF5-449C-A30F-D8C2152D4025}"/>
              </a:ext>
            </a:extLst>
          </p:cNvPr>
          <p:cNvSpPr/>
          <p:nvPr/>
        </p:nvSpPr>
        <p:spPr>
          <a:xfrm rot="5400000">
            <a:off x="10166352" y="646279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5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271271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177565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76949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2137130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2161208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267389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355951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789574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2139701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732459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1036797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4009649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635861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850CA-41B2-40CC-BD08-E4213FB67CDC}"/>
              </a:ext>
            </a:extLst>
          </p:cNvPr>
          <p:cNvSpPr/>
          <p:nvPr/>
        </p:nvSpPr>
        <p:spPr>
          <a:xfrm>
            <a:off x="4725410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EC8C7-D422-4380-863F-116C72E145AF}"/>
              </a:ext>
            </a:extLst>
          </p:cNvPr>
          <p:cNvSpPr/>
          <p:nvPr/>
        </p:nvSpPr>
        <p:spPr>
          <a:xfrm>
            <a:off x="3974168" y="2355951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A2E6D-E85A-45C4-8C98-72CDFF428295}"/>
              </a:ext>
            </a:extLst>
          </p:cNvPr>
          <p:cNvSpPr/>
          <p:nvPr/>
        </p:nvSpPr>
        <p:spPr>
          <a:xfrm rot="2897966">
            <a:off x="2874619" y="143293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7203D-2E48-4B5E-96AF-0A53380B5152}"/>
              </a:ext>
            </a:extLst>
          </p:cNvPr>
          <p:cNvSpPr/>
          <p:nvPr/>
        </p:nvSpPr>
        <p:spPr>
          <a:xfrm rot="8063206">
            <a:off x="4850620" y="1429772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E779DC-722C-41A2-A509-EADF6D27FE12}"/>
              </a:ext>
            </a:extLst>
          </p:cNvPr>
          <p:cNvSpPr/>
          <p:nvPr/>
        </p:nvSpPr>
        <p:spPr>
          <a:xfrm rot="5400000">
            <a:off x="3860474" y="107397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B732E-7325-48DF-9685-F16BD3FF175C}"/>
              </a:ext>
            </a:extLst>
          </p:cNvPr>
          <p:cNvSpPr/>
          <p:nvPr/>
        </p:nvSpPr>
        <p:spPr>
          <a:xfrm rot="2897966">
            <a:off x="4854912" y="334025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EB80F6-5B73-47CA-9138-4EB0081EA726}"/>
              </a:ext>
            </a:extLst>
          </p:cNvPr>
          <p:cNvSpPr/>
          <p:nvPr/>
        </p:nvSpPr>
        <p:spPr>
          <a:xfrm rot="8063206">
            <a:off x="2870330" y="316360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5E03F4-88B7-4977-8BB5-DCECFAD1CEAC}"/>
              </a:ext>
            </a:extLst>
          </p:cNvPr>
          <p:cNvSpPr/>
          <p:nvPr/>
        </p:nvSpPr>
        <p:spPr>
          <a:xfrm rot="5400000">
            <a:off x="3884225" y="369617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A06CE5-17E0-48C9-9375-C28F98ECDF28}"/>
              </a:ext>
            </a:extLst>
          </p:cNvPr>
          <p:cNvSpPr/>
          <p:nvPr/>
        </p:nvSpPr>
        <p:spPr>
          <a:xfrm>
            <a:off x="4351609" y="3983933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A50ED1-53EB-474A-B4E8-CEED056C723E}"/>
              </a:ext>
            </a:extLst>
          </p:cNvPr>
          <p:cNvSpPr/>
          <p:nvPr/>
        </p:nvSpPr>
        <p:spPr>
          <a:xfrm>
            <a:off x="2859984" y="1095426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11F2E7-F1FD-4784-88BA-5DEF0DC77D99}"/>
              </a:ext>
            </a:extLst>
          </p:cNvPr>
          <p:cNvCxnSpPr>
            <a:cxnSpLocks/>
          </p:cNvCxnSpPr>
          <p:nvPr/>
        </p:nvCxnSpPr>
        <p:spPr>
          <a:xfrm flipH="1">
            <a:off x="11093986" y="1001720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585EAA-C7B1-4AF4-B6CA-DB66B6520F58}"/>
              </a:ext>
            </a:extLst>
          </p:cNvPr>
          <p:cNvCxnSpPr>
            <a:cxnSpLocks/>
          </p:cNvCxnSpPr>
          <p:nvPr/>
        </p:nvCxnSpPr>
        <p:spPr>
          <a:xfrm flipH="1">
            <a:off x="8242778" y="4593654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08267F-2D1A-4480-8E6B-984C30FEF13E}"/>
              </a:ext>
            </a:extLst>
          </p:cNvPr>
          <p:cNvCxnSpPr>
            <a:cxnSpLocks/>
          </p:cNvCxnSpPr>
          <p:nvPr/>
        </p:nvCxnSpPr>
        <p:spPr>
          <a:xfrm flipH="1">
            <a:off x="11081585" y="1961285"/>
            <a:ext cx="11858" cy="267789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AF86B54-DF1F-42A4-B127-45853B2D1D06}"/>
              </a:ext>
            </a:extLst>
          </p:cNvPr>
          <p:cNvSpPr/>
          <p:nvPr/>
        </p:nvSpPr>
        <p:spPr>
          <a:xfrm>
            <a:off x="11911833" y="1985363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908BF-F455-4C8A-A8AD-8F2F206A396E}"/>
              </a:ext>
            </a:extLst>
          </p:cNvPr>
          <p:cNvSpPr/>
          <p:nvPr/>
        </p:nvSpPr>
        <p:spPr>
          <a:xfrm>
            <a:off x="7535371" y="1091544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BF5BC8D-1B4B-483E-98DE-24672E15A8FA}"/>
              </a:ext>
            </a:extLst>
          </p:cNvPr>
          <p:cNvSpPr/>
          <p:nvPr/>
        </p:nvSpPr>
        <p:spPr>
          <a:xfrm>
            <a:off x="6218106" y="4128091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A6B1CA-834D-447C-B2D0-C6F49A47CB60}"/>
              </a:ext>
            </a:extLst>
          </p:cNvPr>
          <p:cNvSpPr/>
          <p:nvPr/>
        </p:nvSpPr>
        <p:spPr>
          <a:xfrm>
            <a:off x="10128438" y="467935"/>
            <a:ext cx="2650544" cy="2366829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84CCB0-4213-4E37-A12E-3703FA90CD63}"/>
              </a:ext>
            </a:extLst>
          </p:cNvPr>
          <p:cNvSpPr/>
          <p:nvPr/>
        </p:nvSpPr>
        <p:spPr>
          <a:xfrm>
            <a:off x="8456501" y="2180106"/>
            <a:ext cx="4523232" cy="3854704"/>
          </a:xfrm>
          <a:prstGeom prst="roundRect">
            <a:avLst/>
          </a:prstGeom>
          <a:solidFill>
            <a:schemeClr val="bg1"/>
          </a:solidFill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DBB7360-4C67-4BFA-8004-6379AC107F02}"/>
              </a:ext>
            </a:extLst>
          </p:cNvPr>
          <p:cNvSpPr/>
          <p:nvPr/>
        </p:nvSpPr>
        <p:spPr>
          <a:xfrm>
            <a:off x="7867923" y="1613729"/>
            <a:ext cx="3203345" cy="3025448"/>
          </a:xfrm>
          <a:prstGeom prst="roundRect">
            <a:avLst/>
          </a:prstGeom>
          <a:solidFill>
            <a:schemeClr val="bg1"/>
          </a:solidFill>
          <a:ln w="4572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ED8B1E-D2E8-4A98-BE6A-85D81769CDA1}"/>
              </a:ext>
            </a:extLst>
          </p:cNvPr>
          <p:cNvCxnSpPr>
            <a:cxnSpLocks/>
          </p:cNvCxnSpPr>
          <p:nvPr/>
        </p:nvCxnSpPr>
        <p:spPr>
          <a:xfrm flipH="1">
            <a:off x="10927931" y="1963856"/>
            <a:ext cx="12527" cy="2624842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52F664-0B6C-46CE-8DD0-3B5A3B44D594}"/>
              </a:ext>
            </a:extLst>
          </p:cNvPr>
          <p:cNvCxnSpPr>
            <a:cxnSpLocks/>
          </p:cNvCxnSpPr>
          <p:nvPr/>
        </p:nvCxnSpPr>
        <p:spPr>
          <a:xfrm flipH="1">
            <a:off x="8242779" y="4556614"/>
            <a:ext cx="2862380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E57BF-3A0A-48E0-BA71-F165BAF84425}"/>
              </a:ext>
            </a:extLst>
          </p:cNvPr>
          <p:cNvCxnSpPr>
            <a:cxnSpLocks/>
          </p:cNvCxnSpPr>
          <p:nvPr/>
        </p:nvCxnSpPr>
        <p:spPr>
          <a:xfrm flipH="1">
            <a:off x="10216510" y="860952"/>
            <a:ext cx="11173" cy="3052241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B479F-3580-491B-8E1B-C45337D1A32F}"/>
              </a:ext>
            </a:extLst>
          </p:cNvPr>
          <p:cNvCxnSpPr>
            <a:cxnSpLocks/>
          </p:cNvCxnSpPr>
          <p:nvPr/>
        </p:nvCxnSpPr>
        <p:spPr>
          <a:xfrm flipH="1">
            <a:off x="7380010" y="3833804"/>
            <a:ext cx="3071687" cy="0"/>
          </a:xfrm>
          <a:prstGeom prst="line">
            <a:avLst/>
          </a:prstGeom>
          <a:ln w="457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 flipV="1">
            <a:off x="5522734" y="2460016"/>
            <a:ext cx="4353993" cy="671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850CA-41B2-40CC-BD08-E4213FB67CDC}"/>
              </a:ext>
            </a:extLst>
          </p:cNvPr>
          <p:cNvSpPr/>
          <p:nvPr/>
        </p:nvSpPr>
        <p:spPr>
          <a:xfrm>
            <a:off x="4725410" y="2180106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EC8C7-D422-4380-863F-116C72E145AF}"/>
              </a:ext>
            </a:extLst>
          </p:cNvPr>
          <p:cNvSpPr/>
          <p:nvPr/>
        </p:nvSpPr>
        <p:spPr>
          <a:xfrm>
            <a:off x="3974168" y="2180106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CA2E6D-E85A-45C4-8C98-72CDFF428295}"/>
              </a:ext>
            </a:extLst>
          </p:cNvPr>
          <p:cNvSpPr/>
          <p:nvPr/>
        </p:nvSpPr>
        <p:spPr>
          <a:xfrm rot="2897966">
            <a:off x="2874619" y="125709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7203D-2E48-4B5E-96AF-0A53380B5152}"/>
              </a:ext>
            </a:extLst>
          </p:cNvPr>
          <p:cNvSpPr/>
          <p:nvPr/>
        </p:nvSpPr>
        <p:spPr>
          <a:xfrm rot="8063206">
            <a:off x="4850620" y="125392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E779DC-722C-41A2-A509-EADF6D27FE12}"/>
              </a:ext>
            </a:extLst>
          </p:cNvPr>
          <p:cNvSpPr/>
          <p:nvPr/>
        </p:nvSpPr>
        <p:spPr>
          <a:xfrm rot="5400000">
            <a:off x="3860474" y="89813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CB732E-7325-48DF-9685-F16BD3FF175C}"/>
              </a:ext>
            </a:extLst>
          </p:cNvPr>
          <p:cNvSpPr/>
          <p:nvPr/>
        </p:nvSpPr>
        <p:spPr>
          <a:xfrm rot="2897966">
            <a:off x="4854912" y="316441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EB80F6-5B73-47CA-9138-4EB0081EA726}"/>
              </a:ext>
            </a:extLst>
          </p:cNvPr>
          <p:cNvSpPr/>
          <p:nvPr/>
        </p:nvSpPr>
        <p:spPr>
          <a:xfrm rot="8063206">
            <a:off x="2870330" y="298776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5E03F4-88B7-4977-8BB5-DCECFAD1CEAC}"/>
              </a:ext>
            </a:extLst>
          </p:cNvPr>
          <p:cNvSpPr/>
          <p:nvPr/>
        </p:nvSpPr>
        <p:spPr>
          <a:xfrm rot="5400000">
            <a:off x="3884225" y="352032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2D0333-912A-4A3B-BB5D-952EED462808}"/>
              </a:ext>
            </a:extLst>
          </p:cNvPr>
          <p:cNvSpPr/>
          <p:nvPr/>
        </p:nvSpPr>
        <p:spPr>
          <a:xfrm rot="8063206">
            <a:off x="12851505" y="72144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092FCA-DE44-4114-B09E-2404375141A9}"/>
              </a:ext>
            </a:extLst>
          </p:cNvPr>
          <p:cNvSpPr/>
          <p:nvPr/>
        </p:nvSpPr>
        <p:spPr>
          <a:xfrm rot="5400000">
            <a:off x="10237204" y="22340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D4DF5D-2245-4640-B3AC-E538194608D8}"/>
              </a:ext>
            </a:extLst>
          </p:cNvPr>
          <p:cNvSpPr/>
          <p:nvPr/>
        </p:nvSpPr>
        <p:spPr>
          <a:xfrm rot="8063206">
            <a:off x="7497307" y="615770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3245BE-06D6-47F7-A2D6-6D1D052EABAF}"/>
              </a:ext>
            </a:extLst>
          </p:cNvPr>
          <p:cNvSpPr/>
          <p:nvPr/>
        </p:nvSpPr>
        <p:spPr>
          <a:xfrm rot="5400000">
            <a:off x="10166352" y="646279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9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4172509" y="1485606"/>
            <a:ext cx="5922109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3604573" y="70996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10197633" y="5699999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10176415" y="71313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3452132" y="571482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6888347" y="37552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6876677" y="602113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9C78F-516B-4629-881C-AFD1FFEE27C9}"/>
              </a:ext>
            </a:extLst>
          </p:cNvPr>
          <p:cNvSpPr txBox="1"/>
          <p:nvPr/>
        </p:nvSpPr>
        <p:spPr>
          <a:xfrm>
            <a:off x="6637392" y="1072797"/>
            <a:ext cx="108876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dirty="0" err="1"/>
              <a:t>i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422499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7C975D-1638-4D9F-9154-0F1C27FDBD20}"/>
              </a:ext>
            </a:extLst>
          </p:cNvPr>
          <p:cNvSpPr/>
          <p:nvPr/>
        </p:nvSpPr>
        <p:spPr>
          <a:xfrm>
            <a:off x="4862247" y="1501648"/>
            <a:ext cx="4523232" cy="3854704"/>
          </a:xfrm>
          <a:prstGeom prst="round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06DA2-0536-4A01-A744-975C758E4F81}"/>
              </a:ext>
            </a:extLst>
          </p:cNvPr>
          <p:cNvSpPr/>
          <p:nvPr/>
        </p:nvSpPr>
        <p:spPr>
          <a:xfrm rot="2897966">
            <a:off x="4214170" y="726011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B6D2D-7707-4425-9A11-C067F4EFF601}"/>
              </a:ext>
            </a:extLst>
          </p:cNvPr>
          <p:cNvSpPr/>
          <p:nvPr/>
        </p:nvSpPr>
        <p:spPr>
          <a:xfrm rot="2897966">
            <a:off x="9539911" y="565187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AA7E7-68B1-4C7A-A95F-12E18FE1D788}"/>
              </a:ext>
            </a:extLst>
          </p:cNvPr>
          <p:cNvSpPr/>
          <p:nvPr/>
        </p:nvSpPr>
        <p:spPr>
          <a:xfrm rot="8063206">
            <a:off x="9438480" y="729175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91B6-938B-4E35-BDF9-3534730A07DD}"/>
              </a:ext>
            </a:extLst>
          </p:cNvPr>
          <p:cNvSpPr/>
          <p:nvPr/>
        </p:nvSpPr>
        <p:spPr>
          <a:xfrm rot="8063206">
            <a:off x="4206109" y="573086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BFEAF-1FA3-425F-A083-934EA1758A6B}"/>
              </a:ext>
            </a:extLst>
          </p:cNvPr>
          <p:cNvSpPr/>
          <p:nvPr/>
        </p:nvSpPr>
        <p:spPr>
          <a:xfrm rot="5400000">
            <a:off x="6824179" y="23114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D4B56-36F3-4C41-BC1F-BF3F18EF7EE2}"/>
              </a:ext>
            </a:extLst>
          </p:cNvPr>
          <p:cNvSpPr/>
          <p:nvPr/>
        </p:nvSpPr>
        <p:spPr>
          <a:xfrm rot="5400000">
            <a:off x="6875154" y="603596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0BF6C-76DB-4F70-9EFA-52AE0F642A38}"/>
              </a:ext>
            </a:extLst>
          </p:cNvPr>
          <p:cNvCxnSpPr>
            <a:cxnSpLocks/>
          </p:cNvCxnSpPr>
          <p:nvPr/>
        </p:nvCxnSpPr>
        <p:spPr>
          <a:xfrm>
            <a:off x="8797198" y="3492186"/>
            <a:ext cx="3523139" cy="0"/>
          </a:xfrm>
          <a:prstGeom prst="straightConnector1">
            <a:avLst/>
          </a:prstGeom>
          <a:ln w="508000">
            <a:solidFill>
              <a:schemeClr val="tx1"/>
            </a:solidFill>
            <a:prstDash val="solid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C70D3912-AAEA-4198-8C2B-49F2D4134798}"/>
              </a:ext>
            </a:extLst>
          </p:cNvPr>
          <p:cNvSpPr/>
          <p:nvPr/>
        </p:nvSpPr>
        <p:spPr>
          <a:xfrm>
            <a:off x="8087942" y="3205775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71115-470A-4F85-A7BC-E8766BF365AB}"/>
              </a:ext>
            </a:extLst>
          </p:cNvPr>
          <p:cNvSpPr/>
          <p:nvPr/>
        </p:nvSpPr>
        <p:spPr>
          <a:xfrm>
            <a:off x="7384562" y="3182330"/>
            <a:ext cx="430304" cy="5298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450ABE0-7EDD-4AA8-9C1D-00C7DCF6BD33}"/>
              </a:ext>
            </a:extLst>
          </p:cNvPr>
          <p:cNvGrpSpPr/>
          <p:nvPr/>
        </p:nvGrpSpPr>
        <p:grpSpPr>
          <a:xfrm rot="20377039">
            <a:off x="9499488" y="1086772"/>
            <a:ext cx="3898712" cy="529808"/>
            <a:chOff x="7038661" y="1611350"/>
            <a:chExt cx="3898712" cy="529808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81703B-D7B3-447F-B028-7BA27F9B5F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F17068-1C8C-451A-BCE9-68564A1B36A4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AE8198-70E8-49F9-8152-AA1930FAD522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9AE100-FB22-4DDF-9FCA-7E4144BA8138}"/>
              </a:ext>
            </a:extLst>
          </p:cNvPr>
          <p:cNvGrpSpPr/>
          <p:nvPr/>
        </p:nvGrpSpPr>
        <p:grpSpPr>
          <a:xfrm>
            <a:off x="7058526" y="1206366"/>
            <a:ext cx="2138515" cy="2085476"/>
            <a:chOff x="11128308" y="705853"/>
            <a:chExt cx="2138515" cy="2085476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829E5C50-64C7-4D34-9E90-D36B70F7885A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4A2BC84-AA6C-49EE-881C-A8CE4D937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47CC06-6CBF-4823-9281-20788E316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E027C93-E60E-4BA9-9239-60C37584631D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2F627CA-DC0C-4523-806B-C4F93001D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9C9D378-2695-4514-9A65-092F6C3D90F4}"/>
              </a:ext>
            </a:extLst>
          </p:cNvPr>
          <p:cNvGrpSpPr/>
          <p:nvPr/>
        </p:nvGrpSpPr>
        <p:grpSpPr>
          <a:xfrm rot="5400000">
            <a:off x="7149686" y="3615721"/>
            <a:ext cx="2138515" cy="2085476"/>
            <a:chOff x="11128308" y="705853"/>
            <a:chExt cx="2138515" cy="2085476"/>
          </a:xfrm>
        </p:grpSpPr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2C64A54D-518D-450E-95F9-73207F0CFC8D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09F7774-0CE4-42FC-94E3-3175FAF99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C2A2304-1BCA-4698-BA02-6AD993C7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6AFE8E0-B5B3-4545-BF84-D2FCD48D3252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1086610-D005-413F-B3B8-A09BFE534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F6BC500-04F8-499F-9A22-8D27215F044E}"/>
              </a:ext>
            </a:extLst>
          </p:cNvPr>
          <p:cNvGrpSpPr/>
          <p:nvPr/>
        </p:nvGrpSpPr>
        <p:grpSpPr>
          <a:xfrm flipH="1">
            <a:off x="4524514" y="1206366"/>
            <a:ext cx="2138515" cy="2085476"/>
            <a:chOff x="11128308" y="705853"/>
            <a:chExt cx="2138515" cy="2085476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12078484-1EDE-40F5-B3F6-C6CE3B925291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63F5853-7416-43FC-AEBD-E45888E1A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82E64E8-BFE1-451C-B677-25065C919911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3107305-330D-4030-9A2E-C60321097A09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FB0E2DF-91EF-4141-B60F-4C13E73FA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1DE82EF-85BB-4A31-A441-423366D9EA6E}"/>
              </a:ext>
            </a:extLst>
          </p:cNvPr>
          <p:cNvGrpSpPr/>
          <p:nvPr/>
        </p:nvGrpSpPr>
        <p:grpSpPr>
          <a:xfrm rot="16200000" flipH="1">
            <a:off x="4503380" y="3615721"/>
            <a:ext cx="2138515" cy="2085476"/>
            <a:chOff x="11128308" y="705853"/>
            <a:chExt cx="2138515" cy="2085476"/>
          </a:xfrm>
        </p:grpSpPr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79D13C84-1D09-47D2-BF7B-F463E38E1D57}"/>
                </a:ext>
              </a:extLst>
            </p:cNvPr>
            <p:cNvSpPr/>
            <p:nvPr/>
          </p:nvSpPr>
          <p:spPr>
            <a:xfrm rot="16200000" flipV="1">
              <a:off x="11664922" y="822857"/>
              <a:ext cx="1279692" cy="1464274"/>
            </a:xfrm>
            <a:prstGeom prst="arc">
              <a:avLst/>
            </a:prstGeom>
            <a:ln w="45720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C2BFFBA-41D0-48B9-881B-82A3FC52D3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308" y="2668962"/>
              <a:ext cx="2138515" cy="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3422E9E-08FE-4D0E-8A0F-FE1B4C4FF51D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606" y="705853"/>
              <a:ext cx="0" cy="1824292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B3696C5-E30B-4528-A0B2-A796203C152F}"/>
                </a:ext>
              </a:extLst>
            </p:cNvPr>
            <p:cNvCxnSpPr>
              <a:cxnSpLocks/>
            </p:cNvCxnSpPr>
            <p:nvPr/>
          </p:nvCxnSpPr>
          <p:spPr>
            <a:xfrm>
              <a:off x="13036905" y="1530050"/>
              <a:ext cx="3" cy="1261279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CECA685-4531-4AB8-A7F7-A7FDF006D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2217" y="909590"/>
              <a:ext cx="1176460" cy="5558"/>
            </a:xfrm>
            <a:prstGeom prst="straightConnector1">
              <a:avLst/>
            </a:prstGeom>
            <a:ln w="457200">
              <a:solidFill>
                <a:schemeClr val="tx1"/>
              </a:solidFill>
              <a:prstDash val="solid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1D277AA-A9DE-470D-8DF4-764007E23EAD}"/>
              </a:ext>
            </a:extLst>
          </p:cNvPr>
          <p:cNvGrpSpPr/>
          <p:nvPr/>
        </p:nvGrpSpPr>
        <p:grpSpPr>
          <a:xfrm rot="1222961" flipV="1">
            <a:off x="9499489" y="5144113"/>
            <a:ext cx="3898712" cy="529808"/>
            <a:chOff x="7038661" y="1611350"/>
            <a:chExt cx="3898712" cy="529808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19F8580-EEF1-483D-B878-49BA73EE27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122ADAF-3D87-4A18-BC4A-8055A6C470DF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7377ADD-DCFA-482D-9936-6BF9299954D4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77E9692-1C0B-464B-970B-8830826D1383}"/>
              </a:ext>
            </a:extLst>
          </p:cNvPr>
          <p:cNvGrpSpPr/>
          <p:nvPr/>
        </p:nvGrpSpPr>
        <p:grpSpPr>
          <a:xfrm rot="1222961" flipH="1">
            <a:off x="284490" y="1166981"/>
            <a:ext cx="3898712" cy="529808"/>
            <a:chOff x="7038661" y="1611350"/>
            <a:chExt cx="3898712" cy="529808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97B87-C500-4854-B09D-3785513A1D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FA37030-542D-4B1E-A184-4C5027E4FA10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5B6592-CF29-42F6-8836-A71039536EAC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1D90F76-F7FD-4265-A345-30F4D4B1F632}"/>
              </a:ext>
            </a:extLst>
          </p:cNvPr>
          <p:cNvGrpSpPr/>
          <p:nvPr/>
        </p:nvGrpSpPr>
        <p:grpSpPr>
          <a:xfrm rot="20377039" flipH="1" flipV="1">
            <a:off x="364701" y="5112028"/>
            <a:ext cx="3898712" cy="529808"/>
            <a:chOff x="7038661" y="1611350"/>
            <a:chExt cx="3898712" cy="529808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B4C74AD-2224-4E19-9E37-2B6FAF905E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038661" y="1876255"/>
              <a:ext cx="2399358" cy="0"/>
            </a:xfrm>
            <a:prstGeom prst="straightConnector1">
              <a:avLst/>
            </a:prstGeom>
            <a:ln w="508000">
              <a:solidFill>
                <a:schemeClr val="tx1"/>
              </a:solidFill>
              <a:prstDash val="solid"/>
              <a:headEnd type="none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B960E51-69CA-4723-BACE-91103D207658}"/>
                </a:ext>
              </a:extLst>
            </p:cNvPr>
            <p:cNvSpPr/>
            <p:nvPr/>
          </p:nvSpPr>
          <p:spPr>
            <a:xfrm rot="10800000">
              <a:off x="10507069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FE7DEA6-C173-4AC5-A5B1-27F5227DC364}"/>
                </a:ext>
              </a:extLst>
            </p:cNvPr>
            <p:cNvSpPr/>
            <p:nvPr/>
          </p:nvSpPr>
          <p:spPr>
            <a:xfrm rot="10800000">
              <a:off x="9755827" y="1611350"/>
              <a:ext cx="430304" cy="5298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632477-4E57-47DE-9283-4DA595AF55C3}"/>
              </a:ext>
            </a:extLst>
          </p:cNvPr>
          <p:cNvSpPr/>
          <p:nvPr/>
        </p:nvSpPr>
        <p:spPr>
          <a:xfrm rot="8063206">
            <a:off x="9098338" y="683080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9A30D99-556F-4FB3-B4C7-C4D4DE731F5C}"/>
              </a:ext>
            </a:extLst>
          </p:cNvPr>
          <p:cNvSpPr/>
          <p:nvPr/>
        </p:nvSpPr>
        <p:spPr>
          <a:xfrm rot="8063206">
            <a:off x="3868347" y="6048294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22FE8D8-D23B-4286-961F-5D9D7359E55F}"/>
              </a:ext>
            </a:extLst>
          </p:cNvPr>
          <p:cNvSpPr/>
          <p:nvPr/>
        </p:nvSpPr>
        <p:spPr>
          <a:xfrm rot="13536794" flipH="1">
            <a:off x="3971169" y="727527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EFFC0F7-FDFF-4506-A13D-889080B7618F}"/>
              </a:ext>
            </a:extLst>
          </p:cNvPr>
          <p:cNvSpPr/>
          <p:nvPr/>
        </p:nvSpPr>
        <p:spPr>
          <a:xfrm rot="13536794" flipH="1">
            <a:off x="9318566" y="6013973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4787DF-5553-4894-81AA-7AC854D77C44}"/>
              </a:ext>
            </a:extLst>
          </p:cNvPr>
          <p:cNvSpPr/>
          <p:nvPr/>
        </p:nvSpPr>
        <p:spPr>
          <a:xfrm rot="5400000">
            <a:off x="6592397" y="170806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127773-7256-4DB6-A1BD-18BCB928FB16}"/>
              </a:ext>
            </a:extLst>
          </p:cNvPr>
          <p:cNvSpPr/>
          <p:nvPr/>
        </p:nvSpPr>
        <p:spPr>
          <a:xfrm rot="5400000">
            <a:off x="6592397" y="6256368"/>
            <a:ext cx="610188" cy="3851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</TotalTime>
  <Words>12</Words>
  <Application>Microsoft Office PowerPoint</Application>
  <PresentationFormat>Custom</PresentationFormat>
  <Paragraphs>12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kimo kebab</dc:creator>
  <cp:lastModifiedBy>kimo kebab</cp:lastModifiedBy>
  <cp:revision>57</cp:revision>
  <dcterms:created xsi:type="dcterms:W3CDTF">2018-01-08T23:40:28Z</dcterms:created>
  <dcterms:modified xsi:type="dcterms:W3CDTF">2018-05-21T16:26:04Z</dcterms:modified>
</cp:coreProperties>
</file>