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6" r:id="rId1"/>
  </p:sldMasterIdLst>
  <p:notesMasterIdLst>
    <p:notesMasterId r:id="rId85"/>
  </p:notesMasterIdLst>
  <p:handoutMasterIdLst>
    <p:handoutMasterId r:id="rId86"/>
  </p:handoutMasterIdLst>
  <p:sldIdLst>
    <p:sldId id="262" r:id="rId2"/>
    <p:sldId id="263" r:id="rId3"/>
    <p:sldId id="271" r:id="rId4"/>
    <p:sldId id="293" r:id="rId5"/>
    <p:sldId id="274" r:id="rId6"/>
    <p:sldId id="294" r:id="rId7"/>
    <p:sldId id="302" r:id="rId8"/>
    <p:sldId id="303" r:id="rId9"/>
    <p:sldId id="295" r:id="rId10"/>
    <p:sldId id="304" r:id="rId11"/>
    <p:sldId id="305" r:id="rId12"/>
    <p:sldId id="306" r:id="rId13"/>
    <p:sldId id="307" r:id="rId14"/>
    <p:sldId id="308" r:id="rId15"/>
    <p:sldId id="309" r:id="rId16"/>
    <p:sldId id="275" r:id="rId17"/>
    <p:sldId id="310" r:id="rId18"/>
    <p:sldId id="321" r:id="rId19"/>
    <p:sldId id="311" r:id="rId20"/>
    <p:sldId id="312" r:id="rId21"/>
    <p:sldId id="313" r:id="rId22"/>
    <p:sldId id="320" r:id="rId23"/>
    <p:sldId id="316" r:id="rId24"/>
    <p:sldId id="314" r:id="rId25"/>
    <p:sldId id="315" r:id="rId26"/>
    <p:sldId id="317" r:id="rId27"/>
    <p:sldId id="318" r:id="rId28"/>
    <p:sldId id="319" r:id="rId29"/>
    <p:sldId id="322" r:id="rId30"/>
    <p:sldId id="323" r:id="rId31"/>
    <p:sldId id="324" r:id="rId32"/>
    <p:sldId id="325" r:id="rId33"/>
    <p:sldId id="326" r:id="rId34"/>
    <p:sldId id="327" r:id="rId35"/>
    <p:sldId id="330" r:id="rId36"/>
    <p:sldId id="331" r:id="rId37"/>
    <p:sldId id="328" r:id="rId38"/>
    <p:sldId id="329" r:id="rId39"/>
    <p:sldId id="332" r:id="rId40"/>
    <p:sldId id="333" r:id="rId41"/>
    <p:sldId id="334" r:id="rId42"/>
    <p:sldId id="335"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2" r:id="rId77"/>
    <p:sldId id="373" r:id="rId78"/>
    <p:sldId id="375" r:id="rId79"/>
    <p:sldId id="374" r:id="rId80"/>
    <p:sldId id="376" r:id="rId81"/>
    <p:sldId id="377" r:id="rId82"/>
    <p:sldId id="378" r:id="rId83"/>
    <p:sldId id="270" r:id="rId84"/>
  </p:sldIdLst>
  <p:sldSz cx="9144000" cy="6858000" type="screen4x3"/>
  <p:notesSz cx="6858000" cy="9144000"/>
  <p:defaultTextStyle>
    <a:defPPr>
      <a:defRPr lang="en-US"/>
    </a:defPPr>
    <a:lvl1pPr algn="l" rtl="0" eaLnBrk="0" fontAlgn="base" hangingPunct="0">
      <a:spcBef>
        <a:spcPct val="0"/>
      </a:spcBef>
      <a:spcAft>
        <a:spcPct val="0"/>
      </a:spcAft>
      <a:defRPr sz="19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9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9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9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900" kern="1200">
        <a:solidFill>
          <a:schemeClr val="tx1"/>
        </a:solidFill>
        <a:latin typeface="Times New Roman" pitchFamily="18" charset="0"/>
        <a:ea typeface="+mn-ea"/>
        <a:cs typeface="+mn-cs"/>
      </a:defRPr>
    </a:lvl5pPr>
    <a:lvl6pPr marL="2286000" algn="l" defTabSz="914400" rtl="0" eaLnBrk="1" latinLnBrk="0" hangingPunct="1">
      <a:defRPr sz="1900" kern="1200">
        <a:solidFill>
          <a:schemeClr val="tx1"/>
        </a:solidFill>
        <a:latin typeface="Times New Roman" pitchFamily="18" charset="0"/>
        <a:ea typeface="+mn-ea"/>
        <a:cs typeface="+mn-cs"/>
      </a:defRPr>
    </a:lvl6pPr>
    <a:lvl7pPr marL="2743200" algn="l" defTabSz="914400" rtl="0" eaLnBrk="1" latinLnBrk="0" hangingPunct="1">
      <a:defRPr sz="1900" kern="1200">
        <a:solidFill>
          <a:schemeClr val="tx1"/>
        </a:solidFill>
        <a:latin typeface="Times New Roman" pitchFamily="18" charset="0"/>
        <a:ea typeface="+mn-ea"/>
        <a:cs typeface="+mn-cs"/>
      </a:defRPr>
    </a:lvl7pPr>
    <a:lvl8pPr marL="3200400" algn="l" defTabSz="914400" rtl="0" eaLnBrk="1" latinLnBrk="0" hangingPunct="1">
      <a:defRPr sz="1900" kern="1200">
        <a:solidFill>
          <a:schemeClr val="tx1"/>
        </a:solidFill>
        <a:latin typeface="Times New Roman" pitchFamily="18" charset="0"/>
        <a:ea typeface="+mn-ea"/>
        <a:cs typeface="+mn-cs"/>
      </a:defRPr>
    </a:lvl8pPr>
    <a:lvl9pPr marL="3657600" algn="l" defTabSz="914400" rtl="0" eaLnBrk="1" latinLnBrk="0" hangingPunct="1">
      <a:defRPr sz="19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86868"/>
    <a:srgbClr val="B3D7EF"/>
    <a:srgbClr val="34CC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5" autoAdjust="0"/>
    <p:restoredTop sz="94669" autoAdjust="0"/>
  </p:normalViewPr>
  <p:slideViewPr>
    <p:cSldViewPr snapToGrid="0">
      <p:cViewPr varScale="1">
        <p:scale>
          <a:sx n="83" d="100"/>
          <a:sy n="83" d="100"/>
        </p:scale>
        <p:origin x="-1518" y="-84"/>
      </p:cViewPr>
      <p:guideLst>
        <p:guide orient="horz" pos="2160"/>
        <p:guide pos="2880"/>
      </p:guideLst>
    </p:cSldViewPr>
  </p:slideViewPr>
  <p:outlineViewPr>
    <p:cViewPr>
      <p:scale>
        <a:sx n="33" d="100"/>
        <a:sy n="33" d="100"/>
      </p:scale>
      <p:origin x="48" y="86088"/>
    </p:cViewPr>
  </p:outlineViewPr>
  <p:notesTextViewPr>
    <p:cViewPr>
      <p:scale>
        <a:sx n="100" d="100"/>
        <a:sy n="100" d="100"/>
      </p:scale>
      <p:origin x="0" y="0"/>
    </p:cViewPr>
  </p:notesTextViewPr>
  <p:sorterViewPr>
    <p:cViewPr>
      <p:scale>
        <a:sx n="66" d="100"/>
        <a:sy n="66" d="100"/>
      </p:scale>
      <p:origin x="0" y="36"/>
    </p:cViewPr>
  </p:sorterViewPr>
  <p:notesViewPr>
    <p:cSldViewPr snapToGrid="0">
      <p:cViewPr varScale="1">
        <p:scale>
          <a:sx n="56" d="100"/>
          <a:sy n="56" d="100"/>
        </p:scale>
        <p:origin x="-288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presProps" Target="pres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tableStyles" Target="tableStyles.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notesMaster" Target="notesMasters/notesMaster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handoutMaster" Target="handoutMasters/handoutMaster1.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04CC1-E09F-4D58-B9DA-265C3A37ED83}" type="datetimeFigureOut">
              <a:rPr lang="fr-FR" smtClean="0"/>
              <a:pPr/>
              <a:t>14/12/2020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60D089-FCA8-45D4-A21C-50B023E3E308}" type="slidenum">
              <a:rPr lang="fr-FR" smtClean="0"/>
              <a:pPr/>
              <a:t>‹N°›</a:t>
            </a:fld>
            <a:endParaRPr lang="fr-FR"/>
          </a:p>
        </p:txBody>
      </p:sp>
    </p:spTree>
    <p:extLst>
      <p:ext uri="{BB962C8B-B14F-4D97-AF65-F5344CB8AC3E}">
        <p14:creationId xmlns:p14="http://schemas.microsoft.com/office/powerpoint/2010/main" val="235237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82B54-5CFC-4CB8-895A-192AFC386F8F}" type="datetimeFigureOut">
              <a:rPr lang="fr-FR" smtClean="0"/>
              <a:pPr/>
              <a:t>14/12/2020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120BCE-57ED-4EF2-A2FE-07A43C8189E8}" type="slidenum">
              <a:rPr lang="fr-FR" smtClean="0"/>
              <a:pPr/>
              <a:t>‹N°›</a:t>
            </a:fld>
            <a:endParaRPr lang="fr-FR"/>
          </a:p>
        </p:txBody>
      </p:sp>
    </p:spTree>
    <p:extLst>
      <p:ext uri="{BB962C8B-B14F-4D97-AF65-F5344CB8AC3E}">
        <p14:creationId xmlns:p14="http://schemas.microsoft.com/office/powerpoint/2010/main" val="314313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3</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12</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13</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14</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15</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16</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17</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18</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19</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20</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21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4</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22</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23</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24</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25</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26</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27</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28</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29</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30</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31</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5</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32</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33</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34</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35</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36</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37</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38</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39</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40</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41</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6</a:t>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42</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43</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44</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45</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46</a:t>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47</a:t>
            </a:fld>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48</a:t>
            </a:fld>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49</a:t>
            </a:fld>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50</a:t>
            </a:fld>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51</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7</a:t>
            </a:fld>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52</a:t>
            </a:fld>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53</a:t>
            </a:fld>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54</a:t>
            </a:fld>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55</a:t>
            </a:fld>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56</a:t>
            </a:fld>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57</a:t>
            </a:fld>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58</a:t>
            </a:fld>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59</a:t>
            </a:fld>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60</a:t>
            </a:fld>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61</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8</a:t>
            </a:fld>
            <a:endParaRPr 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62</a:t>
            </a:fld>
            <a:endParaRPr lang="fr-F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63</a:t>
            </a:fld>
            <a:endParaRPr 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64</a:t>
            </a:fld>
            <a:endParaRPr 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65</a:t>
            </a:fld>
            <a:endParaRPr 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66</a:t>
            </a:fld>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67</a:t>
            </a:fld>
            <a:endParaRPr 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68</a:t>
            </a:fld>
            <a:endParaRPr 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69</a:t>
            </a:fld>
            <a:endParaRPr 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70</a:t>
            </a:fld>
            <a:endParaRPr 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71</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9</a:t>
            </a:fld>
            <a:endParaRPr lang="fr-F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72</a:t>
            </a:fld>
            <a:endParaRPr lang="fr-F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73</a:t>
            </a:fld>
            <a:endParaRPr lang="fr-F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74</a:t>
            </a:fld>
            <a:endParaRPr lang="fr-F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75</a:t>
            </a:fld>
            <a:endParaRPr lang="fr-F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76</a:t>
            </a:fld>
            <a:endParaRPr lang="fr-F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77</a:t>
            </a:fld>
            <a:endParaRPr lang="fr-F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78</a:t>
            </a:fld>
            <a:endParaRPr lang="fr-F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79</a:t>
            </a:fld>
            <a:endParaRPr lang="fr-F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80</a:t>
            </a:fld>
            <a:endParaRPr lang="fr-F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81</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10</a:t>
            </a:fld>
            <a:endParaRPr lang="fr-F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82</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noProof="0" dirty="0"/>
          </a:p>
        </p:txBody>
      </p:sp>
      <p:sp>
        <p:nvSpPr>
          <p:cNvPr id="4" name="Espace réservé du numéro de diapositive 3"/>
          <p:cNvSpPr>
            <a:spLocks noGrp="1"/>
          </p:cNvSpPr>
          <p:nvPr>
            <p:ph type="sldNum" sz="quarter" idx="10"/>
          </p:nvPr>
        </p:nvSpPr>
        <p:spPr/>
        <p:txBody>
          <a:bodyPr/>
          <a:lstStyle/>
          <a:p>
            <a:fld id="{2D120BCE-57ED-4EF2-A2FE-07A43C8189E8}" type="slidenum">
              <a:rPr lang="fr-FR" smtClean="0"/>
              <a:pPr/>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Master" Target="../slideMasters/slideMaster1.xml" /><Relationship Id="rId1" Type="http://schemas.openxmlformats.org/officeDocument/2006/relationships/vmlDrawing" Target="../drawings/vmlDrawing1.vml" /><Relationship Id="rId4" Type="http://schemas.openxmlformats.org/officeDocument/2006/relationships/image" Target="../media/image2.png"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bwMode="gray">
      <p:bgPr>
        <a:solidFill>
          <a:schemeClr val="bg1"/>
        </a:solidFill>
        <a:effectLst/>
      </p:bgPr>
    </p:bg>
    <p:spTree>
      <p:nvGrpSpPr>
        <p:cNvPr id="1" name=""/>
        <p:cNvGrpSpPr/>
        <p:nvPr/>
      </p:nvGrpSpPr>
      <p:grpSpPr>
        <a:xfrm>
          <a:off x="0" y="0"/>
          <a:ext cx="0" cy="0"/>
          <a:chOff x="0" y="0"/>
          <a:chExt cx="0" cy="0"/>
        </a:xfrm>
      </p:grpSpPr>
      <p:sp>
        <p:nvSpPr>
          <p:cNvPr id="13343" name="Rectangle 31"/>
          <p:cNvSpPr>
            <a:spLocks noChangeArrowheads="1"/>
          </p:cNvSpPr>
          <p:nvPr/>
        </p:nvSpPr>
        <p:spPr bwMode="gray">
          <a:xfrm>
            <a:off x="0" y="2146300"/>
            <a:ext cx="9144000" cy="3276600"/>
          </a:xfrm>
          <a:prstGeom prst="rect">
            <a:avLst/>
          </a:prstGeom>
          <a:solidFill>
            <a:schemeClr val="accent1"/>
          </a:solidFill>
          <a:ln w="9525">
            <a:noFill/>
            <a:miter lim="800000"/>
            <a:headEnd/>
            <a:tailEnd/>
          </a:ln>
          <a:effectLst/>
        </p:spPr>
        <p:txBody>
          <a:bodyPr wrap="none" anchor="ctr"/>
          <a:lstStyle/>
          <a:p>
            <a:endParaRPr lang="fr-FR"/>
          </a:p>
        </p:txBody>
      </p:sp>
      <p:sp>
        <p:nvSpPr>
          <p:cNvPr id="13333" name="Rectangle 21"/>
          <p:cNvSpPr>
            <a:spLocks noGrp="1" noChangeArrowheads="1"/>
          </p:cNvSpPr>
          <p:nvPr>
            <p:ph type="ctrTitle" sz="quarter"/>
          </p:nvPr>
        </p:nvSpPr>
        <p:spPr>
          <a:xfrm>
            <a:off x="533400" y="3048000"/>
            <a:ext cx="8153400" cy="669925"/>
          </a:xfrm>
        </p:spPr>
        <p:txBody>
          <a:bodyPr/>
          <a:lstStyle>
            <a:lvl1pPr algn="ctr">
              <a:defRPr sz="3600"/>
            </a:lvl1pPr>
          </a:lstStyle>
          <a:p>
            <a:r>
              <a:rPr lang="fr-FR" altLang="ko-KR"/>
              <a:t>Cliquez pour modifier le style du titre</a:t>
            </a:r>
            <a:endParaRPr lang="en-US" altLang="ko-KR"/>
          </a:p>
        </p:txBody>
      </p:sp>
      <p:sp>
        <p:nvSpPr>
          <p:cNvPr id="13334" name="Rectangle 22"/>
          <p:cNvSpPr>
            <a:spLocks noGrp="1" noChangeArrowheads="1"/>
          </p:cNvSpPr>
          <p:nvPr>
            <p:ph type="subTitle" sz="quarter" idx="1"/>
          </p:nvPr>
        </p:nvSpPr>
        <p:spPr>
          <a:xfrm>
            <a:off x="1447800" y="3810000"/>
            <a:ext cx="6400800" cy="533400"/>
          </a:xfrm>
        </p:spPr>
        <p:txBody>
          <a:bodyPr/>
          <a:lstStyle>
            <a:lvl1pPr marL="0" indent="0" algn="ctr">
              <a:buFont typeface="Wingdings" pitchFamily="2" charset="2"/>
              <a:buNone/>
              <a:defRPr sz="2000" b="0">
                <a:solidFill>
                  <a:schemeClr val="tx1"/>
                </a:solidFill>
              </a:defRPr>
            </a:lvl1pPr>
          </a:lstStyle>
          <a:p>
            <a:r>
              <a:rPr lang="fr-FR" altLang="ko-KR"/>
              <a:t>Cliquez pour modifier le style des sous-titres du masque</a:t>
            </a:r>
            <a:endParaRPr lang="en-US" altLang="ko-KR"/>
          </a:p>
        </p:txBody>
      </p:sp>
      <p:sp>
        <p:nvSpPr>
          <p:cNvPr id="13335" name="Rectangle 23"/>
          <p:cNvSpPr>
            <a:spLocks noGrp="1" noChangeArrowheads="1"/>
          </p:cNvSpPr>
          <p:nvPr>
            <p:ph type="dt" sz="quarter" idx="2"/>
          </p:nvPr>
        </p:nvSpPr>
        <p:spPr>
          <a:xfrm>
            <a:off x="457200" y="6553200"/>
            <a:ext cx="2133600" cy="152400"/>
          </a:xfrm>
          <a:prstGeom prst="rect">
            <a:avLst/>
          </a:prstGeom>
        </p:spPr>
        <p:txBody>
          <a:bodyPr lIns="91440" tIns="45720" rIns="91440" bIns="45720"/>
          <a:lstStyle>
            <a:lvl1pPr algn="l">
              <a:defRPr sz="1400" b="0">
                <a:solidFill>
                  <a:schemeClr val="tx1"/>
                </a:solidFill>
                <a:latin typeface="Times New Roman" pitchFamily="18" charset="0"/>
              </a:defRPr>
            </a:lvl1pPr>
          </a:lstStyle>
          <a:p>
            <a:endParaRPr lang="en-US" altLang="ko-KR"/>
          </a:p>
        </p:txBody>
      </p:sp>
      <p:sp>
        <p:nvSpPr>
          <p:cNvPr id="13336" name="Rectangle 24"/>
          <p:cNvSpPr>
            <a:spLocks noGrp="1" noChangeArrowheads="1"/>
          </p:cNvSpPr>
          <p:nvPr>
            <p:ph type="ftr" sz="quarter" idx="3"/>
          </p:nvPr>
        </p:nvSpPr>
        <p:spPr>
          <a:xfrm>
            <a:off x="3124200" y="6553200"/>
            <a:ext cx="2895600" cy="152400"/>
          </a:xfrm>
          <a:prstGeom prst="rect">
            <a:avLst/>
          </a:prstGeom>
        </p:spPr>
        <p:txBody>
          <a:bodyPr lIns="91440" tIns="45720" rIns="91440" bIns="45720"/>
          <a:lstStyle>
            <a:lvl1pPr algn="ctr">
              <a:defRPr sz="1400">
                <a:solidFill>
                  <a:schemeClr val="tx1"/>
                </a:solidFill>
                <a:effectLst>
                  <a:outerShdw blurRad="38100" dist="38100" dir="2700000" algn="tl">
                    <a:srgbClr val="C0C0C0"/>
                  </a:outerShdw>
                </a:effectLst>
                <a:latin typeface="Times New Roman" pitchFamily="18" charset="0"/>
              </a:defRPr>
            </a:lvl1pPr>
          </a:lstStyle>
          <a:p>
            <a:endParaRPr lang="en-US" altLang="ko-KR"/>
          </a:p>
        </p:txBody>
      </p:sp>
      <p:sp>
        <p:nvSpPr>
          <p:cNvPr id="13337" name="Rectangle 25"/>
          <p:cNvSpPr>
            <a:spLocks noGrp="1" noChangeArrowheads="1"/>
          </p:cNvSpPr>
          <p:nvPr>
            <p:ph type="sldNum" sz="quarter" idx="4"/>
          </p:nvPr>
        </p:nvSpPr>
        <p:spPr>
          <a:xfrm>
            <a:off x="6553200" y="6553200"/>
            <a:ext cx="2133600" cy="152400"/>
          </a:xfrm>
        </p:spPr>
        <p:txBody>
          <a:bodyPr/>
          <a:lstStyle>
            <a:lvl1pPr algn="r">
              <a:defRPr sz="1400">
                <a:latin typeface="Times New Roman" pitchFamily="18" charset="0"/>
              </a:defRPr>
            </a:lvl1pPr>
          </a:lstStyle>
          <a:p>
            <a:fld id="{77CE1D83-F7DA-440B-9ED0-B0FFB13EFA15}" type="slidenum">
              <a:rPr lang="ko-KR" altLang="en-US"/>
              <a:pPr/>
              <a:t>‹N°›</a:t>
            </a:fld>
            <a:endParaRPr lang="en-US" altLang="ko-KR"/>
          </a:p>
        </p:txBody>
      </p:sp>
      <p:sp>
        <p:nvSpPr>
          <p:cNvPr id="13344" name="Arc 32"/>
          <p:cNvSpPr>
            <a:spLocks/>
          </p:cNvSpPr>
          <p:nvPr/>
        </p:nvSpPr>
        <p:spPr bwMode="black">
          <a:xfrm>
            <a:off x="0" y="4351338"/>
            <a:ext cx="1295400" cy="10588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9525">
            <a:noFill/>
            <a:round/>
            <a:headEnd/>
            <a:tailEnd/>
          </a:ln>
          <a:effectLst/>
        </p:spPr>
        <p:txBody>
          <a:bodyPr wrap="none" anchor="ctr"/>
          <a:lstStyle/>
          <a:p>
            <a:endParaRPr lang="fr-FR"/>
          </a:p>
        </p:txBody>
      </p:sp>
      <p:grpSp>
        <p:nvGrpSpPr>
          <p:cNvPr id="13345" name="Group 33"/>
          <p:cNvGrpSpPr>
            <a:grpSpLocks/>
          </p:cNvGrpSpPr>
          <p:nvPr/>
        </p:nvGrpSpPr>
        <p:grpSpPr bwMode="auto">
          <a:xfrm>
            <a:off x="0" y="2209800"/>
            <a:ext cx="9144000" cy="3124200"/>
            <a:chOff x="0" y="2016"/>
            <a:chExt cx="5760" cy="1968"/>
          </a:xfrm>
        </p:grpSpPr>
        <p:sp>
          <p:nvSpPr>
            <p:cNvPr id="13346" name="Line 34"/>
            <p:cNvSpPr>
              <a:spLocks noChangeShapeType="1"/>
            </p:cNvSpPr>
            <p:nvPr userDrawn="1"/>
          </p:nvSpPr>
          <p:spPr bwMode="auto">
            <a:xfrm>
              <a:off x="0" y="2016"/>
              <a:ext cx="5760" cy="0"/>
            </a:xfrm>
            <a:prstGeom prst="line">
              <a:avLst/>
            </a:prstGeom>
            <a:noFill/>
            <a:ln w="12700">
              <a:solidFill>
                <a:schemeClr val="bg1"/>
              </a:solidFill>
              <a:round/>
              <a:headEnd/>
              <a:tailEnd/>
            </a:ln>
            <a:effectLst/>
          </p:spPr>
          <p:txBody>
            <a:bodyPr/>
            <a:lstStyle/>
            <a:p>
              <a:endParaRPr lang="fr-FR"/>
            </a:p>
          </p:txBody>
        </p:sp>
        <p:sp>
          <p:nvSpPr>
            <p:cNvPr id="13347" name="Line 35"/>
            <p:cNvSpPr>
              <a:spLocks noChangeShapeType="1"/>
            </p:cNvSpPr>
            <p:nvPr userDrawn="1"/>
          </p:nvSpPr>
          <p:spPr bwMode="auto">
            <a:xfrm>
              <a:off x="0" y="2064"/>
              <a:ext cx="5760" cy="0"/>
            </a:xfrm>
            <a:prstGeom prst="line">
              <a:avLst/>
            </a:prstGeom>
            <a:noFill/>
            <a:ln w="12700">
              <a:solidFill>
                <a:schemeClr val="bg1"/>
              </a:solidFill>
              <a:round/>
              <a:headEnd/>
              <a:tailEnd/>
            </a:ln>
            <a:effectLst/>
          </p:spPr>
          <p:txBody>
            <a:bodyPr/>
            <a:lstStyle/>
            <a:p>
              <a:endParaRPr lang="fr-FR"/>
            </a:p>
          </p:txBody>
        </p:sp>
        <p:sp>
          <p:nvSpPr>
            <p:cNvPr id="13348" name="Line 36"/>
            <p:cNvSpPr>
              <a:spLocks noChangeShapeType="1"/>
            </p:cNvSpPr>
            <p:nvPr userDrawn="1"/>
          </p:nvSpPr>
          <p:spPr bwMode="auto">
            <a:xfrm>
              <a:off x="0" y="2112"/>
              <a:ext cx="5760" cy="0"/>
            </a:xfrm>
            <a:prstGeom prst="line">
              <a:avLst/>
            </a:prstGeom>
            <a:noFill/>
            <a:ln w="12700">
              <a:solidFill>
                <a:schemeClr val="bg1"/>
              </a:solidFill>
              <a:round/>
              <a:headEnd/>
              <a:tailEnd/>
            </a:ln>
            <a:effectLst/>
          </p:spPr>
          <p:txBody>
            <a:bodyPr/>
            <a:lstStyle/>
            <a:p>
              <a:endParaRPr lang="fr-FR"/>
            </a:p>
          </p:txBody>
        </p:sp>
        <p:sp>
          <p:nvSpPr>
            <p:cNvPr id="13349" name="Line 37"/>
            <p:cNvSpPr>
              <a:spLocks noChangeShapeType="1"/>
            </p:cNvSpPr>
            <p:nvPr userDrawn="1"/>
          </p:nvSpPr>
          <p:spPr bwMode="auto">
            <a:xfrm>
              <a:off x="0" y="2160"/>
              <a:ext cx="5760" cy="0"/>
            </a:xfrm>
            <a:prstGeom prst="line">
              <a:avLst/>
            </a:prstGeom>
            <a:noFill/>
            <a:ln w="12700">
              <a:solidFill>
                <a:schemeClr val="bg1"/>
              </a:solidFill>
              <a:round/>
              <a:headEnd/>
              <a:tailEnd/>
            </a:ln>
            <a:effectLst/>
          </p:spPr>
          <p:txBody>
            <a:bodyPr/>
            <a:lstStyle/>
            <a:p>
              <a:endParaRPr lang="fr-FR"/>
            </a:p>
          </p:txBody>
        </p:sp>
        <p:sp>
          <p:nvSpPr>
            <p:cNvPr id="13350" name="Line 38"/>
            <p:cNvSpPr>
              <a:spLocks noChangeShapeType="1"/>
            </p:cNvSpPr>
            <p:nvPr userDrawn="1"/>
          </p:nvSpPr>
          <p:spPr bwMode="auto">
            <a:xfrm>
              <a:off x="0" y="2208"/>
              <a:ext cx="5760" cy="0"/>
            </a:xfrm>
            <a:prstGeom prst="line">
              <a:avLst/>
            </a:prstGeom>
            <a:noFill/>
            <a:ln w="12700">
              <a:solidFill>
                <a:schemeClr val="bg1"/>
              </a:solidFill>
              <a:round/>
              <a:headEnd/>
              <a:tailEnd/>
            </a:ln>
            <a:effectLst/>
          </p:spPr>
          <p:txBody>
            <a:bodyPr/>
            <a:lstStyle/>
            <a:p>
              <a:endParaRPr lang="fr-FR"/>
            </a:p>
          </p:txBody>
        </p:sp>
        <p:sp>
          <p:nvSpPr>
            <p:cNvPr id="13351" name="Line 39"/>
            <p:cNvSpPr>
              <a:spLocks noChangeShapeType="1"/>
            </p:cNvSpPr>
            <p:nvPr userDrawn="1"/>
          </p:nvSpPr>
          <p:spPr bwMode="auto">
            <a:xfrm>
              <a:off x="0" y="2256"/>
              <a:ext cx="5760" cy="0"/>
            </a:xfrm>
            <a:prstGeom prst="line">
              <a:avLst/>
            </a:prstGeom>
            <a:noFill/>
            <a:ln w="12700">
              <a:solidFill>
                <a:schemeClr val="bg1"/>
              </a:solidFill>
              <a:round/>
              <a:headEnd/>
              <a:tailEnd/>
            </a:ln>
            <a:effectLst/>
          </p:spPr>
          <p:txBody>
            <a:bodyPr/>
            <a:lstStyle/>
            <a:p>
              <a:endParaRPr lang="fr-FR"/>
            </a:p>
          </p:txBody>
        </p:sp>
        <p:sp>
          <p:nvSpPr>
            <p:cNvPr id="13352" name="Line 40"/>
            <p:cNvSpPr>
              <a:spLocks noChangeShapeType="1"/>
            </p:cNvSpPr>
            <p:nvPr userDrawn="1"/>
          </p:nvSpPr>
          <p:spPr bwMode="auto">
            <a:xfrm>
              <a:off x="0" y="2304"/>
              <a:ext cx="5760" cy="0"/>
            </a:xfrm>
            <a:prstGeom prst="line">
              <a:avLst/>
            </a:prstGeom>
            <a:noFill/>
            <a:ln w="12700">
              <a:solidFill>
                <a:schemeClr val="bg1"/>
              </a:solidFill>
              <a:round/>
              <a:headEnd/>
              <a:tailEnd/>
            </a:ln>
            <a:effectLst/>
          </p:spPr>
          <p:txBody>
            <a:bodyPr/>
            <a:lstStyle/>
            <a:p>
              <a:endParaRPr lang="fr-FR"/>
            </a:p>
          </p:txBody>
        </p:sp>
        <p:sp>
          <p:nvSpPr>
            <p:cNvPr id="13353" name="Line 41"/>
            <p:cNvSpPr>
              <a:spLocks noChangeShapeType="1"/>
            </p:cNvSpPr>
            <p:nvPr userDrawn="1"/>
          </p:nvSpPr>
          <p:spPr bwMode="auto">
            <a:xfrm>
              <a:off x="0" y="2352"/>
              <a:ext cx="5760" cy="0"/>
            </a:xfrm>
            <a:prstGeom prst="line">
              <a:avLst/>
            </a:prstGeom>
            <a:noFill/>
            <a:ln w="12700">
              <a:solidFill>
                <a:schemeClr val="bg1"/>
              </a:solidFill>
              <a:round/>
              <a:headEnd/>
              <a:tailEnd/>
            </a:ln>
            <a:effectLst/>
          </p:spPr>
          <p:txBody>
            <a:bodyPr/>
            <a:lstStyle/>
            <a:p>
              <a:endParaRPr lang="fr-FR"/>
            </a:p>
          </p:txBody>
        </p:sp>
        <p:sp>
          <p:nvSpPr>
            <p:cNvPr id="13354" name="Line 42"/>
            <p:cNvSpPr>
              <a:spLocks noChangeShapeType="1"/>
            </p:cNvSpPr>
            <p:nvPr userDrawn="1"/>
          </p:nvSpPr>
          <p:spPr bwMode="auto">
            <a:xfrm>
              <a:off x="0" y="2400"/>
              <a:ext cx="5760" cy="0"/>
            </a:xfrm>
            <a:prstGeom prst="line">
              <a:avLst/>
            </a:prstGeom>
            <a:noFill/>
            <a:ln w="12700">
              <a:solidFill>
                <a:schemeClr val="bg1"/>
              </a:solidFill>
              <a:round/>
              <a:headEnd/>
              <a:tailEnd/>
            </a:ln>
            <a:effectLst/>
          </p:spPr>
          <p:txBody>
            <a:bodyPr/>
            <a:lstStyle/>
            <a:p>
              <a:endParaRPr lang="fr-FR"/>
            </a:p>
          </p:txBody>
        </p:sp>
        <p:sp>
          <p:nvSpPr>
            <p:cNvPr id="13355" name="Line 43"/>
            <p:cNvSpPr>
              <a:spLocks noChangeShapeType="1"/>
            </p:cNvSpPr>
            <p:nvPr userDrawn="1"/>
          </p:nvSpPr>
          <p:spPr bwMode="auto">
            <a:xfrm>
              <a:off x="0" y="2448"/>
              <a:ext cx="5760" cy="0"/>
            </a:xfrm>
            <a:prstGeom prst="line">
              <a:avLst/>
            </a:prstGeom>
            <a:noFill/>
            <a:ln w="12700">
              <a:solidFill>
                <a:schemeClr val="bg1"/>
              </a:solidFill>
              <a:round/>
              <a:headEnd/>
              <a:tailEnd/>
            </a:ln>
            <a:effectLst/>
          </p:spPr>
          <p:txBody>
            <a:bodyPr/>
            <a:lstStyle/>
            <a:p>
              <a:endParaRPr lang="fr-FR"/>
            </a:p>
          </p:txBody>
        </p:sp>
        <p:sp>
          <p:nvSpPr>
            <p:cNvPr id="13356" name="Line 44"/>
            <p:cNvSpPr>
              <a:spLocks noChangeShapeType="1"/>
            </p:cNvSpPr>
            <p:nvPr userDrawn="1"/>
          </p:nvSpPr>
          <p:spPr bwMode="auto">
            <a:xfrm>
              <a:off x="0" y="2496"/>
              <a:ext cx="5760" cy="0"/>
            </a:xfrm>
            <a:prstGeom prst="line">
              <a:avLst/>
            </a:prstGeom>
            <a:noFill/>
            <a:ln w="12700">
              <a:solidFill>
                <a:schemeClr val="bg1"/>
              </a:solidFill>
              <a:round/>
              <a:headEnd/>
              <a:tailEnd/>
            </a:ln>
            <a:effectLst/>
          </p:spPr>
          <p:txBody>
            <a:bodyPr/>
            <a:lstStyle/>
            <a:p>
              <a:endParaRPr lang="fr-FR"/>
            </a:p>
          </p:txBody>
        </p:sp>
        <p:sp>
          <p:nvSpPr>
            <p:cNvPr id="13357" name="Line 45"/>
            <p:cNvSpPr>
              <a:spLocks noChangeShapeType="1"/>
            </p:cNvSpPr>
            <p:nvPr userDrawn="1"/>
          </p:nvSpPr>
          <p:spPr bwMode="auto">
            <a:xfrm>
              <a:off x="0" y="2544"/>
              <a:ext cx="5760" cy="0"/>
            </a:xfrm>
            <a:prstGeom prst="line">
              <a:avLst/>
            </a:prstGeom>
            <a:noFill/>
            <a:ln w="12700">
              <a:solidFill>
                <a:schemeClr val="bg1"/>
              </a:solidFill>
              <a:round/>
              <a:headEnd/>
              <a:tailEnd/>
            </a:ln>
            <a:effectLst/>
          </p:spPr>
          <p:txBody>
            <a:bodyPr/>
            <a:lstStyle/>
            <a:p>
              <a:endParaRPr lang="fr-FR"/>
            </a:p>
          </p:txBody>
        </p:sp>
        <p:sp>
          <p:nvSpPr>
            <p:cNvPr id="13358" name="Line 46"/>
            <p:cNvSpPr>
              <a:spLocks noChangeShapeType="1"/>
            </p:cNvSpPr>
            <p:nvPr userDrawn="1"/>
          </p:nvSpPr>
          <p:spPr bwMode="auto">
            <a:xfrm>
              <a:off x="0" y="2592"/>
              <a:ext cx="5760" cy="0"/>
            </a:xfrm>
            <a:prstGeom prst="line">
              <a:avLst/>
            </a:prstGeom>
            <a:noFill/>
            <a:ln w="12700">
              <a:solidFill>
                <a:schemeClr val="bg1"/>
              </a:solidFill>
              <a:round/>
              <a:headEnd/>
              <a:tailEnd/>
            </a:ln>
            <a:effectLst/>
          </p:spPr>
          <p:txBody>
            <a:bodyPr/>
            <a:lstStyle/>
            <a:p>
              <a:endParaRPr lang="fr-FR"/>
            </a:p>
          </p:txBody>
        </p:sp>
        <p:sp>
          <p:nvSpPr>
            <p:cNvPr id="13359" name="Line 47"/>
            <p:cNvSpPr>
              <a:spLocks noChangeShapeType="1"/>
            </p:cNvSpPr>
            <p:nvPr userDrawn="1"/>
          </p:nvSpPr>
          <p:spPr bwMode="auto">
            <a:xfrm>
              <a:off x="0" y="2640"/>
              <a:ext cx="5760" cy="0"/>
            </a:xfrm>
            <a:prstGeom prst="line">
              <a:avLst/>
            </a:prstGeom>
            <a:noFill/>
            <a:ln w="12700">
              <a:solidFill>
                <a:schemeClr val="bg1"/>
              </a:solidFill>
              <a:round/>
              <a:headEnd/>
              <a:tailEnd/>
            </a:ln>
            <a:effectLst/>
          </p:spPr>
          <p:txBody>
            <a:bodyPr/>
            <a:lstStyle/>
            <a:p>
              <a:endParaRPr lang="fr-FR"/>
            </a:p>
          </p:txBody>
        </p:sp>
        <p:sp>
          <p:nvSpPr>
            <p:cNvPr id="13360" name="Line 48"/>
            <p:cNvSpPr>
              <a:spLocks noChangeShapeType="1"/>
            </p:cNvSpPr>
            <p:nvPr userDrawn="1"/>
          </p:nvSpPr>
          <p:spPr bwMode="auto">
            <a:xfrm>
              <a:off x="0" y="2688"/>
              <a:ext cx="5760" cy="0"/>
            </a:xfrm>
            <a:prstGeom prst="line">
              <a:avLst/>
            </a:prstGeom>
            <a:noFill/>
            <a:ln w="12700">
              <a:solidFill>
                <a:schemeClr val="bg1"/>
              </a:solidFill>
              <a:round/>
              <a:headEnd/>
              <a:tailEnd/>
            </a:ln>
            <a:effectLst/>
          </p:spPr>
          <p:txBody>
            <a:bodyPr/>
            <a:lstStyle/>
            <a:p>
              <a:endParaRPr lang="fr-FR"/>
            </a:p>
          </p:txBody>
        </p:sp>
        <p:sp>
          <p:nvSpPr>
            <p:cNvPr id="13361" name="Line 49"/>
            <p:cNvSpPr>
              <a:spLocks noChangeShapeType="1"/>
            </p:cNvSpPr>
            <p:nvPr userDrawn="1"/>
          </p:nvSpPr>
          <p:spPr bwMode="auto">
            <a:xfrm>
              <a:off x="0" y="2736"/>
              <a:ext cx="5760" cy="0"/>
            </a:xfrm>
            <a:prstGeom prst="line">
              <a:avLst/>
            </a:prstGeom>
            <a:noFill/>
            <a:ln w="12700">
              <a:solidFill>
                <a:schemeClr val="bg1"/>
              </a:solidFill>
              <a:round/>
              <a:headEnd/>
              <a:tailEnd/>
            </a:ln>
            <a:effectLst/>
          </p:spPr>
          <p:txBody>
            <a:bodyPr/>
            <a:lstStyle/>
            <a:p>
              <a:endParaRPr lang="fr-FR"/>
            </a:p>
          </p:txBody>
        </p:sp>
        <p:sp>
          <p:nvSpPr>
            <p:cNvPr id="13362" name="Line 50"/>
            <p:cNvSpPr>
              <a:spLocks noChangeShapeType="1"/>
            </p:cNvSpPr>
            <p:nvPr userDrawn="1"/>
          </p:nvSpPr>
          <p:spPr bwMode="auto">
            <a:xfrm>
              <a:off x="0" y="2784"/>
              <a:ext cx="5760" cy="0"/>
            </a:xfrm>
            <a:prstGeom prst="line">
              <a:avLst/>
            </a:prstGeom>
            <a:noFill/>
            <a:ln w="12700">
              <a:solidFill>
                <a:schemeClr val="bg1"/>
              </a:solidFill>
              <a:round/>
              <a:headEnd/>
              <a:tailEnd/>
            </a:ln>
            <a:effectLst/>
          </p:spPr>
          <p:txBody>
            <a:bodyPr/>
            <a:lstStyle/>
            <a:p>
              <a:endParaRPr lang="fr-FR"/>
            </a:p>
          </p:txBody>
        </p:sp>
        <p:sp>
          <p:nvSpPr>
            <p:cNvPr id="13363" name="Line 51"/>
            <p:cNvSpPr>
              <a:spLocks noChangeShapeType="1"/>
            </p:cNvSpPr>
            <p:nvPr userDrawn="1"/>
          </p:nvSpPr>
          <p:spPr bwMode="auto">
            <a:xfrm>
              <a:off x="0" y="2832"/>
              <a:ext cx="5760" cy="0"/>
            </a:xfrm>
            <a:prstGeom prst="line">
              <a:avLst/>
            </a:prstGeom>
            <a:noFill/>
            <a:ln w="12700">
              <a:solidFill>
                <a:schemeClr val="bg1"/>
              </a:solidFill>
              <a:round/>
              <a:headEnd/>
              <a:tailEnd/>
            </a:ln>
            <a:effectLst/>
          </p:spPr>
          <p:txBody>
            <a:bodyPr/>
            <a:lstStyle/>
            <a:p>
              <a:endParaRPr lang="fr-FR"/>
            </a:p>
          </p:txBody>
        </p:sp>
        <p:sp>
          <p:nvSpPr>
            <p:cNvPr id="13364" name="Line 52"/>
            <p:cNvSpPr>
              <a:spLocks noChangeShapeType="1"/>
            </p:cNvSpPr>
            <p:nvPr userDrawn="1"/>
          </p:nvSpPr>
          <p:spPr bwMode="auto">
            <a:xfrm>
              <a:off x="0" y="2880"/>
              <a:ext cx="5760" cy="0"/>
            </a:xfrm>
            <a:prstGeom prst="line">
              <a:avLst/>
            </a:prstGeom>
            <a:noFill/>
            <a:ln w="12700">
              <a:solidFill>
                <a:schemeClr val="bg1"/>
              </a:solidFill>
              <a:round/>
              <a:headEnd/>
              <a:tailEnd/>
            </a:ln>
            <a:effectLst/>
          </p:spPr>
          <p:txBody>
            <a:bodyPr/>
            <a:lstStyle/>
            <a:p>
              <a:endParaRPr lang="fr-FR"/>
            </a:p>
          </p:txBody>
        </p:sp>
        <p:sp>
          <p:nvSpPr>
            <p:cNvPr id="13365" name="Line 53"/>
            <p:cNvSpPr>
              <a:spLocks noChangeShapeType="1"/>
            </p:cNvSpPr>
            <p:nvPr userDrawn="1"/>
          </p:nvSpPr>
          <p:spPr bwMode="auto">
            <a:xfrm>
              <a:off x="0" y="2928"/>
              <a:ext cx="5760" cy="0"/>
            </a:xfrm>
            <a:prstGeom prst="line">
              <a:avLst/>
            </a:prstGeom>
            <a:noFill/>
            <a:ln w="12700">
              <a:solidFill>
                <a:schemeClr val="bg1"/>
              </a:solidFill>
              <a:round/>
              <a:headEnd/>
              <a:tailEnd/>
            </a:ln>
            <a:effectLst/>
          </p:spPr>
          <p:txBody>
            <a:bodyPr/>
            <a:lstStyle/>
            <a:p>
              <a:endParaRPr lang="fr-FR"/>
            </a:p>
          </p:txBody>
        </p:sp>
        <p:sp>
          <p:nvSpPr>
            <p:cNvPr id="13366" name="Line 54"/>
            <p:cNvSpPr>
              <a:spLocks noChangeShapeType="1"/>
            </p:cNvSpPr>
            <p:nvPr userDrawn="1"/>
          </p:nvSpPr>
          <p:spPr bwMode="auto">
            <a:xfrm>
              <a:off x="0" y="2976"/>
              <a:ext cx="5760" cy="0"/>
            </a:xfrm>
            <a:prstGeom prst="line">
              <a:avLst/>
            </a:prstGeom>
            <a:noFill/>
            <a:ln w="12700">
              <a:solidFill>
                <a:schemeClr val="bg1"/>
              </a:solidFill>
              <a:round/>
              <a:headEnd/>
              <a:tailEnd/>
            </a:ln>
            <a:effectLst/>
          </p:spPr>
          <p:txBody>
            <a:bodyPr/>
            <a:lstStyle/>
            <a:p>
              <a:endParaRPr lang="fr-FR"/>
            </a:p>
          </p:txBody>
        </p:sp>
        <p:sp>
          <p:nvSpPr>
            <p:cNvPr id="13367" name="Line 55"/>
            <p:cNvSpPr>
              <a:spLocks noChangeShapeType="1"/>
            </p:cNvSpPr>
            <p:nvPr userDrawn="1"/>
          </p:nvSpPr>
          <p:spPr bwMode="auto">
            <a:xfrm>
              <a:off x="0" y="3024"/>
              <a:ext cx="5760" cy="0"/>
            </a:xfrm>
            <a:prstGeom prst="line">
              <a:avLst/>
            </a:prstGeom>
            <a:noFill/>
            <a:ln w="12700">
              <a:solidFill>
                <a:schemeClr val="bg1"/>
              </a:solidFill>
              <a:round/>
              <a:headEnd/>
              <a:tailEnd/>
            </a:ln>
            <a:effectLst/>
          </p:spPr>
          <p:txBody>
            <a:bodyPr/>
            <a:lstStyle/>
            <a:p>
              <a:endParaRPr lang="fr-FR"/>
            </a:p>
          </p:txBody>
        </p:sp>
        <p:sp>
          <p:nvSpPr>
            <p:cNvPr id="13368" name="Line 56"/>
            <p:cNvSpPr>
              <a:spLocks noChangeShapeType="1"/>
            </p:cNvSpPr>
            <p:nvPr userDrawn="1"/>
          </p:nvSpPr>
          <p:spPr bwMode="auto">
            <a:xfrm>
              <a:off x="0" y="3072"/>
              <a:ext cx="5760" cy="0"/>
            </a:xfrm>
            <a:prstGeom prst="line">
              <a:avLst/>
            </a:prstGeom>
            <a:noFill/>
            <a:ln w="12700">
              <a:solidFill>
                <a:schemeClr val="bg1"/>
              </a:solidFill>
              <a:round/>
              <a:headEnd/>
              <a:tailEnd/>
            </a:ln>
            <a:effectLst/>
          </p:spPr>
          <p:txBody>
            <a:bodyPr/>
            <a:lstStyle/>
            <a:p>
              <a:endParaRPr lang="fr-FR"/>
            </a:p>
          </p:txBody>
        </p:sp>
        <p:sp>
          <p:nvSpPr>
            <p:cNvPr id="13369" name="Line 57"/>
            <p:cNvSpPr>
              <a:spLocks noChangeShapeType="1"/>
            </p:cNvSpPr>
            <p:nvPr userDrawn="1"/>
          </p:nvSpPr>
          <p:spPr bwMode="auto">
            <a:xfrm>
              <a:off x="0" y="3120"/>
              <a:ext cx="5760" cy="0"/>
            </a:xfrm>
            <a:prstGeom prst="line">
              <a:avLst/>
            </a:prstGeom>
            <a:noFill/>
            <a:ln w="12700">
              <a:solidFill>
                <a:schemeClr val="bg1"/>
              </a:solidFill>
              <a:round/>
              <a:headEnd/>
              <a:tailEnd/>
            </a:ln>
            <a:effectLst/>
          </p:spPr>
          <p:txBody>
            <a:bodyPr/>
            <a:lstStyle/>
            <a:p>
              <a:endParaRPr lang="fr-FR"/>
            </a:p>
          </p:txBody>
        </p:sp>
        <p:sp>
          <p:nvSpPr>
            <p:cNvPr id="13370" name="Line 58"/>
            <p:cNvSpPr>
              <a:spLocks noChangeShapeType="1"/>
            </p:cNvSpPr>
            <p:nvPr userDrawn="1"/>
          </p:nvSpPr>
          <p:spPr bwMode="auto">
            <a:xfrm>
              <a:off x="0" y="3168"/>
              <a:ext cx="5760" cy="0"/>
            </a:xfrm>
            <a:prstGeom prst="line">
              <a:avLst/>
            </a:prstGeom>
            <a:noFill/>
            <a:ln w="12700">
              <a:solidFill>
                <a:schemeClr val="bg1"/>
              </a:solidFill>
              <a:round/>
              <a:headEnd/>
              <a:tailEnd/>
            </a:ln>
            <a:effectLst/>
          </p:spPr>
          <p:txBody>
            <a:bodyPr/>
            <a:lstStyle/>
            <a:p>
              <a:endParaRPr lang="fr-FR"/>
            </a:p>
          </p:txBody>
        </p:sp>
        <p:sp>
          <p:nvSpPr>
            <p:cNvPr id="13371" name="Line 59"/>
            <p:cNvSpPr>
              <a:spLocks noChangeShapeType="1"/>
            </p:cNvSpPr>
            <p:nvPr userDrawn="1"/>
          </p:nvSpPr>
          <p:spPr bwMode="auto">
            <a:xfrm>
              <a:off x="0" y="3216"/>
              <a:ext cx="5760" cy="0"/>
            </a:xfrm>
            <a:prstGeom prst="line">
              <a:avLst/>
            </a:prstGeom>
            <a:noFill/>
            <a:ln w="12700">
              <a:solidFill>
                <a:schemeClr val="bg1"/>
              </a:solidFill>
              <a:round/>
              <a:headEnd/>
              <a:tailEnd/>
            </a:ln>
            <a:effectLst/>
          </p:spPr>
          <p:txBody>
            <a:bodyPr/>
            <a:lstStyle/>
            <a:p>
              <a:endParaRPr lang="fr-FR"/>
            </a:p>
          </p:txBody>
        </p:sp>
        <p:sp>
          <p:nvSpPr>
            <p:cNvPr id="13372" name="Line 60"/>
            <p:cNvSpPr>
              <a:spLocks noChangeShapeType="1"/>
            </p:cNvSpPr>
            <p:nvPr userDrawn="1"/>
          </p:nvSpPr>
          <p:spPr bwMode="auto">
            <a:xfrm>
              <a:off x="0" y="3264"/>
              <a:ext cx="5760" cy="0"/>
            </a:xfrm>
            <a:prstGeom prst="line">
              <a:avLst/>
            </a:prstGeom>
            <a:noFill/>
            <a:ln w="12700">
              <a:solidFill>
                <a:schemeClr val="bg1"/>
              </a:solidFill>
              <a:round/>
              <a:headEnd/>
              <a:tailEnd/>
            </a:ln>
            <a:effectLst/>
          </p:spPr>
          <p:txBody>
            <a:bodyPr/>
            <a:lstStyle/>
            <a:p>
              <a:endParaRPr lang="fr-FR"/>
            </a:p>
          </p:txBody>
        </p:sp>
        <p:sp>
          <p:nvSpPr>
            <p:cNvPr id="13373" name="Line 61"/>
            <p:cNvSpPr>
              <a:spLocks noChangeShapeType="1"/>
            </p:cNvSpPr>
            <p:nvPr userDrawn="1"/>
          </p:nvSpPr>
          <p:spPr bwMode="auto">
            <a:xfrm>
              <a:off x="0" y="3312"/>
              <a:ext cx="5760" cy="0"/>
            </a:xfrm>
            <a:prstGeom prst="line">
              <a:avLst/>
            </a:prstGeom>
            <a:noFill/>
            <a:ln w="12700">
              <a:solidFill>
                <a:schemeClr val="bg1"/>
              </a:solidFill>
              <a:round/>
              <a:headEnd/>
              <a:tailEnd/>
            </a:ln>
            <a:effectLst/>
          </p:spPr>
          <p:txBody>
            <a:bodyPr/>
            <a:lstStyle/>
            <a:p>
              <a:endParaRPr lang="fr-FR"/>
            </a:p>
          </p:txBody>
        </p:sp>
        <p:sp>
          <p:nvSpPr>
            <p:cNvPr id="13374" name="Line 62"/>
            <p:cNvSpPr>
              <a:spLocks noChangeShapeType="1"/>
            </p:cNvSpPr>
            <p:nvPr userDrawn="1"/>
          </p:nvSpPr>
          <p:spPr bwMode="auto">
            <a:xfrm>
              <a:off x="0" y="3360"/>
              <a:ext cx="5760" cy="0"/>
            </a:xfrm>
            <a:prstGeom prst="line">
              <a:avLst/>
            </a:prstGeom>
            <a:noFill/>
            <a:ln w="12700">
              <a:solidFill>
                <a:schemeClr val="bg1"/>
              </a:solidFill>
              <a:round/>
              <a:headEnd/>
              <a:tailEnd/>
            </a:ln>
            <a:effectLst/>
          </p:spPr>
          <p:txBody>
            <a:bodyPr/>
            <a:lstStyle/>
            <a:p>
              <a:endParaRPr lang="fr-FR"/>
            </a:p>
          </p:txBody>
        </p:sp>
        <p:sp>
          <p:nvSpPr>
            <p:cNvPr id="13375" name="Line 63"/>
            <p:cNvSpPr>
              <a:spLocks noChangeShapeType="1"/>
            </p:cNvSpPr>
            <p:nvPr userDrawn="1"/>
          </p:nvSpPr>
          <p:spPr bwMode="auto">
            <a:xfrm>
              <a:off x="0" y="3408"/>
              <a:ext cx="5760" cy="0"/>
            </a:xfrm>
            <a:prstGeom prst="line">
              <a:avLst/>
            </a:prstGeom>
            <a:noFill/>
            <a:ln w="12700">
              <a:solidFill>
                <a:schemeClr val="bg1"/>
              </a:solidFill>
              <a:round/>
              <a:headEnd/>
              <a:tailEnd/>
            </a:ln>
            <a:effectLst/>
          </p:spPr>
          <p:txBody>
            <a:bodyPr/>
            <a:lstStyle/>
            <a:p>
              <a:endParaRPr lang="fr-FR"/>
            </a:p>
          </p:txBody>
        </p:sp>
        <p:sp>
          <p:nvSpPr>
            <p:cNvPr id="13376" name="Line 64"/>
            <p:cNvSpPr>
              <a:spLocks noChangeShapeType="1"/>
            </p:cNvSpPr>
            <p:nvPr userDrawn="1"/>
          </p:nvSpPr>
          <p:spPr bwMode="auto">
            <a:xfrm>
              <a:off x="0" y="3456"/>
              <a:ext cx="5760" cy="0"/>
            </a:xfrm>
            <a:prstGeom prst="line">
              <a:avLst/>
            </a:prstGeom>
            <a:noFill/>
            <a:ln w="12700">
              <a:solidFill>
                <a:schemeClr val="bg1"/>
              </a:solidFill>
              <a:round/>
              <a:headEnd/>
              <a:tailEnd/>
            </a:ln>
            <a:effectLst/>
          </p:spPr>
          <p:txBody>
            <a:bodyPr/>
            <a:lstStyle/>
            <a:p>
              <a:endParaRPr lang="fr-FR"/>
            </a:p>
          </p:txBody>
        </p:sp>
        <p:sp>
          <p:nvSpPr>
            <p:cNvPr id="13377" name="Line 65"/>
            <p:cNvSpPr>
              <a:spLocks noChangeShapeType="1"/>
            </p:cNvSpPr>
            <p:nvPr userDrawn="1"/>
          </p:nvSpPr>
          <p:spPr bwMode="auto">
            <a:xfrm>
              <a:off x="0" y="3504"/>
              <a:ext cx="5760" cy="0"/>
            </a:xfrm>
            <a:prstGeom prst="line">
              <a:avLst/>
            </a:prstGeom>
            <a:noFill/>
            <a:ln w="12700">
              <a:solidFill>
                <a:schemeClr val="bg1"/>
              </a:solidFill>
              <a:round/>
              <a:headEnd/>
              <a:tailEnd/>
            </a:ln>
            <a:effectLst/>
          </p:spPr>
          <p:txBody>
            <a:bodyPr/>
            <a:lstStyle/>
            <a:p>
              <a:endParaRPr lang="fr-FR"/>
            </a:p>
          </p:txBody>
        </p:sp>
        <p:sp>
          <p:nvSpPr>
            <p:cNvPr id="13378" name="Line 66"/>
            <p:cNvSpPr>
              <a:spLocks noChangeShapeType="1"/>
            </p:cNvSpPr>
            <p:nvPr userDrawn="1"/>
          </p:nvSpPr>
          <p:spPr bwMode="auto">
            <a:xfrm>
              <a:off x="0" y="3552"/>
              <a:ext cx="5760" cy="0"/>
            </a:xfrm>
            <a:prstGeom prst="line">
              <a:avLst/>
            </a:prstGeom>
            <a:noFill/>
            <a:ln w="12700">
              <a:solidFill>
                <a:schemeClr val="bg1"/>
              </a:solidFill>
              <a:round/>
              <a:headEnd/>
              <a:tailEnd/>
            </a:ln>
            <a:effectLst/>
          </p:spPr>
          <p:txBody>
            <a:bodyPr/>
            <a:lstStyle/>
            <a:p>
              <a:endParaRPr lang="fr-FR"/>
            </a:p>
          </p:txBody>
        </p:sp>
        <p:sp>
          <p:nvSpPr>
            <p:cNvPr id="13379" name="Line 67"/>
            <p:cNvSpPr>
              <a:spLocks noChangeShapeType="1"/>
            </p:cNvSpPr>
            <p:nvPr userDrawn="1"/>
          </p:nvSpPr>
          <p:spPr bwMode="auto">
            <a:xfrm>
              <a:off x="0" y="3600"/>
              <a:ext cx="5760" cy="0"/>
            </a:xfrm>
            <a:prstGeom prst="line">
              <a:avLst/>
            </a:prstGeom>
            <a:noFill/>
            <a:ln w="12700">
              <a:solidFill>
                <a:schemeClr val="bg1"/>
              </a:solidFill>
              <a:round/>
              <a:headEnd/>
              <a:tailEnd/>
            </a:ln>
            <a:effectLst/>
          </p:spPr>
          <p:txBody>
            <a:bodyPr/>
            <a:lstStyle/>
            <a:p>
              <a:endParaRPr lang="fr-FR"/>
            </a:p>
          </p:txBody>
        </p:sp>
        <p:sp>
          <p:nvSpPr>
            <p:cNvPr id="13380" name="Line 68"/>
            <p:cNvSpPr>
              <a:spLocks noChangeShapeType="1"/>
            </p:cNvSpPr>
            <p:nvPr userDrawn="1"/>
          </p:nvSpPr>
          <p:spPr bwMode="auto">
            <a:xfrm>
              <a:off x="0" y="3648"/>
              <a:ext cx="5760" cy="0"/>
            </a:xfrm>
            <a:prstGeom prst="line">
              <a:avLst/>
            </a:prstGeom>
            <a:noFill/>
            <a:ln w="12700">
              <a:solidFill>
                <a:schemeClr val="bg1"/>
              </a:solidFill>
              <a:round/>
              <a:headEnd/>
              <a:tailEnd/>
            </a:ln>
            <a:effectLst/>
          </p:spPr>
          <p:txBody>
            <a:bodyPr/>
            <a:lstStyle/>
            <a:p>
              <a:endParaRPr lang="fr-FR"/>
            </a:p>
          </p:txBody>
        </p:sp>
        <p:sp>
          <p:nvSpPr>
            <p:cNvPr id="13381" name="Line 69"/>
            <p:cNvSpPr>
              <a:spLocks noChangeShapeType="1"/>
            </p:cNvSpPr>
            <p:nvPr userDrawn="1"/>
          </p:nvSpPr>
          <p:spPr bwMode="auto">
            <a:xfrm>
              <a:off x="0" y="3696"/>
              <a:ext cx="5760" cy="0"/>
            </a:xfrm>
            <a:prstGeom prst="line">
              <a:avLst/>
            </a:prstGeom>
            <a:noFill/>
            <a:ln w="12700">
              <a:solidFill>
                <a:schemeClr val="bg1"/>
              </a:solidFill>
              <a:round/>
              <a:headEnd/>
              <a:tailEnd/>
            </a:ln>
            <a:effectLst/>
          </p:spPr>
          <p:txBody>
            <a:bodyPr/>
            <a:lstStyle/>
            <a:p>
              <a:endParaRPr lang="fr-FR"/>
            </a:p>
          </p:txBody>
        </p:sp>
        <p:sp>
          <p:nvSpPr>
            <p:cNvPr id="13382" name="Line 70"/>
            <p:cNvSpPr>
              <a:spLocks noChangeShapeType="1"/>
            </p:cNvSpPr>
            <p:nvPr userDrawn="1"/>
          </p:nvSpPr>
          <p:spPr bwMode="auto">
            <a:xfrm>
              <a:off x="0" y="3744"/>
              <a:ext cx="5760" cy="0"/>
            </a:xfrm>
            <a:prstGeom prst="line">
              <a:avLst/>
            </a:prstGeom>
            <a:noFill/>
            <a:ln w="12700">
              <a:solidFill>
                <a:schemeClr val="bg1"/>
              </a:solidFill>
              <a:round/>
              <a:headEnd/>
              <a:tailEnd/>
            </a:ln>
            <a:effectLst/>
          </p:spPr>
          <p:txBody>
            <a:bodyPr/>
            <a:lstStyle/>
            <a:p>
              <a:endParaRPr lang="fr-FR"/>
            </a:p>
          </p:txBody>
        </p:sp>
        <p:sp>
          <p:nvSpPr>
            <p:cNvPr id="13383" name="Line 71"/>
            <p:cNvSpPr>
              <a:spLocks noChangeShapeType="1"/>
            </p:cNvSpPr>
            <p:nvPr userDrawn="1"/>
          </p:nvSpPr>
          <p:spPr bwMode="auto">
            <a:xfrm>
              <a:off x="0" y="3792"/>
              <a:ext cx="5760" cy="0"/>
            </a:xfrm>
            <a:prstGeom prst="line">
              <a:avLst/>
            </a:prstGeom>
            <a:noFill/>
            <a:ln w="12700">
              <a:solidFill>
                <a:schemeClr val="bg1"/>
              </a:solidFill>
              <a:round/>
              <a:headEnd/>
              <a:tailEnd/>
            </a:ln>
            <a:effectLst/>
          </p:spPr>
          <p:txBody>
            <a:bodyPr/>
            <a:lstStyle/>
            <a:p>
              <a:endParaRPr lang="fr-FR"/>
            </a:p>
          </p:txBody>
        </p:sp>
        <p:sp>
          <p:nvSpPr>
            <p:cNvPr id="13384" name="Line 72"/>
            <p:cNvSpPr>
              <a:spLocks noChangeShapeType="1"/>
            </p:cNvSpPr>
            <p:nvPr userDrawn="1"/>
          </p:nvSpPr>
          <p:spPr bwMode="auto">
            <a:xfrm>
              <a:off x="0" y="3840"/>
              <a:ext cx="5760" cy="0"/>
            </a:xfrm>
            <a:prstGeom prst="line">
              <a:avLst/>
            </a:prstGeom>
            <a:noFill/>
            <a:ln w="12700">
              <a:solidFill>
                <a:schemeClr val="bg1"/>
              </a:solidFill>
              <a:round/>
              <a:headEnd/>
              <a:tailEnd/>
            </a:ln>
            <a:effectLst/>
          </p:spPr>
          <p:txBody>
            <a:bodyPr/>
            <a:lstStyle/>
            <a:p>
              <a:endParaRPr lang="fr-FR"/>
            </a:p>
          </p:txBody>
        </p:sp>
        <p:sp>
          <p:nvSpPr>
            <p:cNvPr id="13385" name="Line 73"/>
            <p:cNvSpPr>
              <a:spLocks noChangeShapeType="1"/>
            </p:cNvSpPr>
            <p:nvPr userDrawn="1"/>
          </p:nvSpPr>
          <p:spPr bwMode="auto">
            <a:xfrm>
              <a:off x="0" y="3888"/>
              <a:ext cx="5760" cy="0"/>
            </a:xfrm>
            <a:prstGeom prst="line">
              <a:avLst/>
            </a:prstGeom>
            <a:noFill/>
            <a:ln w="12700">
              <a:solidFill>
                <a:schemeClr val="bg1"/>
              </a:solidFill>
              <a:round/>
              <a:headEnd/>
              <a:tailEnd/>
            </a:ln>
            <a:effectLst/>
          </p:spPr>
          <p:txBody>
            <a:bodyPr/>
            <a:lstStyle/>
            <a:p>
              <a:endParaRPr lang="fr-FR"/>
            </a:p>
          </p:txBody>
        </p:sp>
        <p:sp>
          <p:nvSpPr>
            <p:cNvPr id="13386" name="Line 74"/>
            <p:cNvSpPr>
              <a:spLocks noChangeShapeType="1"/>
            </p:cNvSpPr>
            <p:nvPr userDrawn="1"/>
          </p:nvSpPr>
          <p:spPr bwMode="auto">
            <a:xfrm>
              <a:off x="0" y="3936"/>
              <a:ext cx="5760" cy="0"/>
            </a:xfrm>
            <a:prstGeom prst="line">
              <a:avLst/>
            </a:prstGeom>
            <a:noFill/>
            <a:ln w="12700">
              <a:solidFill>
                <a:schemeClr val="bg1"/>
              </a:solidFill>
              <a:round/>
              <a:headEnd/>
              <a:tailEnd/>
            </a:ln>
            <a:effectLst/>
          </p:spPr>
          <p:txBody>
            <a:bodyPr/>
            <a:lstStyle/>
            <a:p>
              <a:endParaRPr lang="fr-FR"/>
            </a:p>
          </p:txBody>
        </p:sp>
        <p:sp>
          <p:nvSpPr>
            <p:cNvPr id="13387" name="Line 75"/>
            <p:cNvSpPr>
              <a:spLocks noChangeShapeType="1"/>
            </p:cNvSpPr>
            <p:nvPr userDrawn="1"/>
          </p:nvSpPr>
          <p:spPr bwMode="auto">
            <a:xfrm>
              <a:off x="0" y="3984"/>
              <a:ext cx="5760" cy="0"/>
            </a:xfrm>
            <a:prstGeom prst="line">
              <a:avLst/>
            </a:prstGeom>
            <a:noFill/>
            <a:ln w="12700">
              <a:solidFill>
                <a:schemeClr val="bg1"/>
              </a:solidFill>
              <a:round/>
              <a:headEnd/>
              <a:tailEnd/>
            </a:ln>
            <a:effectLst/>
          </p:spPr>
          <p:txBody>
            <a:bodyPr/>
            <a:lstStyle/>
            <a:p>
              <a:endParaRPr lang="fr-FR"/>
            </a:p>
          </p:txBody>
        </p:sp>
      </p:grpSp>
      <p:sp>
        <p:nvSpPr>
          <p:cNvPr id="13388" name="Arc 76"/>
          <p:cNvSpPr>
            <a:spLocks/>
          </p:cNvSpPr>
          <p:nvPr/>
        </p:nvSpPr>
        <p:spPr bwMode="gray">
          <a:xfrm flipH="1" flipV="1">
            <a:off x="4864100" y="1473200"/>
            <a:ext cx="4279900" cy="37560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12700">
            <a:noFill/>
            <a:round/>
            <a:headEnd/>
            <a:tailEnd/>
          </a:ln>
          <a:effectLst/>
        </p:spPr>
        <p:txBody>
          <a:bodyPr wrap="none" anchor="ctr"/>
          <a:lstStyle/>
          <a:p>
            <a:endParaRPr lang="fr-FR"/>
          </a:p>
        </p:txBody>
      </p:sp>
      <p:grpSp>
        <p:nvGrpSpPr>
          <p:cNvPr id="13430" name="Group 118"/>
          <p:cNvGrpSpPr>
            <a:grpSpLocks/>
          </p:cNvGrpSpPr>
          <p:nvPr/>
        </p:nvGrpSpPr>
        <p:grpSpPr bwMode="auto">
          <a:xfrm>
            <a:off x="4964113" y="2209800"/>
            <a:ext cx="4179887" cy="2968625"/>
            <a:chOff x="3127" y="1392"/>
            <a:chExt cx="2633" cy="1870"/>
          </a:xfrm>
        </p:grpSpPr>
        <p:sp>
          <p:nvSpPr>
            <p:cNvPr id="13390" name="Line 78"/>
            <p:cNvSpPr>
              <a:spLocks noChangeShapeType="1"/>
            </p:cNvSpPr>
            <p:nvPr userDrawn="1"/>
          </p:nvSpPr>
          <p:spPr bwMode="auto">
            <a:xfrm>
              <a:off x="3127" y="1392"/>
              <a:ext cx="2633" cy="0"/>
            </a:xfrm>
            <a:prstGeom prst="line">
              <a:avLst/>
            </a:prstGeom>
            <a:noFill/>
            <a:ln w="9525">
              <a:solidFill>
                <a:schemeClr val="accent1"/>
              </a:solidFill>
              <a:round/>
              <a:headEnd/>
              <a:tailEnd/>
            </a:ln>
            <a:effectLst/>
          </p:spPr>
          <p:txBody>
            <a:bodyPr/>
            <a:lstStyle/>
            <a:p>
              <a:endParaRPr lang="fr-FR"/>
            </a:p>
          </p:txBody>
        </p:sp>
        <p:sp>
          <p:nvSpPr>
            <p:cNvPr id="13391" name="Line 79"/>
            <p:cNvSpPr>
              <a:spLocks noChangeShapeType="1"/>
            </p:cNvSpPr>
            <p:nvPr userDrawn="1"/>
          </p:nvSpPr>
          <p:spPr bwMode="auto">
            <a:xfrm>
              <a:off x="3127" y="1440"/>
              <a:ext cx="2633" cy="0"/>
            </a:xfrm>
            <a:prstGeom prst="line">
              <a:avLst/>
            </a:prstGeom>
            <a:noFill/>
            <a:ln w="9525">
              <a:solidFill>
                <a:schemeClr val="accent1"/>
              </a:solidFill>
              <a:round/>
              <a:headEnd/>
              <a:tailEnd/>
            </a:ln>
            <a:effectLst/>
          </p:spPr>
          <p:txBody>
            <a:bodyPr/>
            <a:lstStyle/>
            <a:p>
              <a:endParaRPr lang="fr-FR"/>
            </a:p>
          </p:txBody>
        </p:sp>
        <p:sp>
          <p:nvSpPr>
            <p:cNvPr id="13392" name="Line 80"/>
            <p:cNvSpPr>
              <a:spLocks noChangeShapeType="1"/>
            </p:cNvSpPr>
            <p:nvPr userDrawn="1"/>
          </p:nvSpPr>
          <p:spPr bwMode="auto">
            <a:xfrm>
              <a:off x="3145" y="1488"/>
              <a:ext cx="2615" cy="0"/>
            </a:xfrm>
            <a:prstGeom prst="line">
              <a:avLst/>
            </a:prstGeom>
            <a:noFill/>
            <a:ln w="9525">
              <a:solidFill>
                <a:schemeClr val="accent1"/>
              </a:solidFill>
              <a:round/>
              <a:headEnd/>
              <a:tailEnd/>
            </a:ln>
            <a:effectLst/>
          </p:spPr>
          <p:txBody>
            <a:bodyPr/>
            <a:lstStyle/>
            <a:p>
              <a:endParaRPr lang="fr-FR"/>
            </a:p>
          </p:txBody>
        </p:sp>
        <p:sp>
          <p:nvSpPr>
            <p:cNvPr id="13393" name="Line 81"/>
            <p:cNvSpPr>
              <a:spLocks noChangeShapeType="1"/>
            </p:cNvSpPr>
            <p:nvPr userDrawn="1"/>
          </p:nvSpPr>
          <p:spPr bwMode="auto">
            <a:xfrm>
              <a:off x="3157" y="1536"/>
              <a:ext cx="2603" cy="0"/>
            </a:xfrm>
            <a:prstGeom prst="line">
              <a:avLst/>
            </a:prstGeom>
            <a:noFill/>
            <a:ln w="9525">
              <a:solidFill>
                <a:schemeClr val="accent1"/>
              </a:solidFill>
              <a:round/>
              <a:headEnd/>
              <a:tailEnd/>
            </a:ln>
            <a:effectLst/>
          </p:spPr>
          <p:txBody>
            <a:bodyPr/>
            <a:lstStyle/>
            <a:p>
              <a:endParaRPr lang="fr-FR"/>
            </a:p>
          </p:txBody>
        </p:sp>
        <p:sp>
          <p:nvSpPr>
            <p:cNvPr id="13394" name="Line 82"/>
            <p:cNvSpPr>
              <a:spLocks noChangeShapeType="1"/>
            </p:cNvSpPr>
            <p:nvPr userDrawn="1"/>
          </p:nvSpPr>
          <p:spPr bwMode="auto">
            <a:xfrm>
              <a:off x="3172" y="1584"/>
              <a:ext cx="2588" cy="0"/>
            </a:xfrm>
            <a:prstGeom prst="line">
              <a:avLst/>
            </a:prstGeom>
            <a:noFill/>
            <a:ln w="9525">
              <a:solidFill>
                <a:schemeClr val="accent1"/>
              </a:solidFill>
              <a:round/>
              <a:headEnd/>
              <a:tailEnd/>
            </a:ln>
            <a:effectLst/>
          </p:spPr>
          <p:txBody>
            <a:bodyPr/>
            <a:lstStyle/>
            <a:p>
              <a:endParaRPr lang="fr-FR"/>
            </a:p>
          </p:txBody>
        </p:sp>
        <p:sp>
          <p:nvSpPr>
            <p:cNvPr id="13395" name="Line 83"/>
            <p:cNvSpPr>
              <a:spLocks noChangeShapeType="1"/>
            </p:cNvSpPr>
            <p:nvPr userDrawn="1"/>
          </p:nvSpPr>
          <p:spPr bwMode="auto">
            <a:xfrm>
              <a:off x="3190" y="1632"/>
              <a:ext cx="2570" cy="0"/>
            </a:xfrm>
            <a:prstGeom prst="line">
              <a:avLst/>
            </a:prstGeom>
            <a:noFill/>
            <a:ln w="9525">
              <a:solidFill>
                <a:schemeClr val="accent1"/>
              </a:solidFill>
              <a:round/>
              <a:headEnd/>
              <a:tailEnd/>
            </a:ln>
            <a:effectLst/>
          </p:spPr>
          <p:txBody>
            <a:bodyPr/>
            <a:lstStyle/>
            <a:p>
              <a:endParaRPr lang="fr-FR"/>
            </a:p>
          </p:txBody>
        </p:sp>
        <p:sp>
          <p:nvSpPr>
            <p:cNvPr id="13396" name="Line 84"/>
            <p:cNvSpPr>
              <a:spLocks noChangeShapeType="1"/>
            </p:cNvSpPr>
            <p:nvPr userDrawn="1"/>
          </p:nvSpPr>
          <p:spPr bwMode="auto">
            <a:xfrm>
              <a:off x="3206" y="1680"/>
              <a:ext cx="2554" cy="0"/>
            </a:xfrm>
            <a:prstGeom prst="line">
              <a:avLst/>
            </a:prstGeom>
            <a:noFill/>
            <a:ln w="9525">
              <a:solidFill>
                <a:schemeClr val="accent1"/>
              </a:solidFill>
              <a:round/>
              <a:headEnd/>
              <a:tailEnd/>
            </a:ln>
            <a:effectLst/>
          </p:spPr>
          <p:txBody>
            <a:bodyPr/>
            <a:lstStyle/>
            <a:p>
              <a:endParaRPr lang="fr-FR"/>
            </a:p>
          </p:txBody>
        </p:sp>
        <p:sp>
          <p:nvSpPr>
            <p:cNvPr id="13397" name="Line 85"/>
            <p:cNvSpPr>
              <a:spLocks noChangeShapeType="1"/>
            </p:cNvSpPr>
            <p:nvPr userDrawn="1"/>
          </p:nvSpPr>
          <p:spPr bwMode="auto">
            <a:xfrm>
              <a:off x="3230" y="1728"/>
              <a:ext cx="2530" cy="0"/>
            </a:xfrm>
            <a:prstGeom prst="line">
              <a:avLst/>
            </a:prstGeom>
            <a:noFill/>
            <a:ln w="9525">
              <a:solidFill>
                <a:schemeClr val="accent1"/>
              </a:solidFill>
              <a:round/>
              <a:headEnd/>
              <a:tailEnd/>
            </a:ln>
            <a:effectLst/>
          </p:spPr>
          <p:txBody>
            <a:bodyPr/>
            <a:lstStyle/>
            <a:p>
              <a:endParaRPr lang="fr-FR"/>
            </a:p>
          </p:txBody>
        </p:sp>
        <p:sp>
          <p:nvSpPr>
            <p:cNvPr id="13398" name="Line 86"/>
            <p:cNvSpPr>
              <a:spLocks noChangeShapeType="1"/>
            </p:cNvSpPr>
            <p:nvPr userDrawn="1"/>
          </p:nvSpPr>
          <p:spPr bwMode="auto">
            <a:xfrm>
              <a:off x="3245" y="1776"/>
              <a:ext cx="2515" cy="0"/>
            </a:xfrm>
            <a:prstGeom prst="line">
              <a:avLst/>
            </a:prstGeom>
            <a:noFill/>
            <a:ln w="9525">
              <a:solidFill>
                <a:schemeClr val="accent1"/>
              </a:solidFill>
              <a:round/>
              <a:headEnd/>
              <a:tailEnd/>
            </a:ln>
            <a:effectLst/>
          </p:spPr>
          <p:txBody>
            <a:bodyPr/>
            <a:lstStyle/>
            <a:p>
              <a:endParaRPr lang="fr-FR"/>
            </a:p>
          </p:txBody>
        </p:sp>
        <p:sp>
          <p:nvSpPr>
            <p:cNvPr id="13399" name="Line 87"/>
            <p:cNvSpPr>
              <a:spLocks noChangeShapeType="1"/>
            </p:cNvSpPr>
            <p:nvPr userDrawn="1"/>
          </p:nvSpPr>
          <p:spPr bwMode="auto">
            <a:xfrm>
              <a:off x="3266" y="1824"/>
              <a:ext cx="2491" cy="0"/>
            </a:xfrm>
            <a:prstGeom prst="line">
              <a:avLst/>
            </a:prstGeom>
            <a:noFill/>
            <a:ln w="9525">
              <a:solidFill>
                <a:schemeClr val="accent1"/>
              </a:solidFill>
              <a:round/>
              <a:headEnd/>
              <a:tailEnd/>
            </a:ln>
            <a:effectLst/>
          </p:spPr>
          <p:txBody>
            <a:bodyPr/>
            <a:lstStyle/>
            <a:p>
              <a:endParaRPr lang="fr-FR"/>
            </a:p>
          </p:txBody>
        </p:sp>
        <p:sp>
          <p:nvSpPr>
            <p:cNvPr id="13400" name="Line 88"/>
            <p:cNvSpPr>
              <a:spLocks noChangeShapeType="1"/>
            </p:cNvSpPr>
            <p:nvPr userDrawn="1"/>
          </p:nvSpPr>
          <p:spPr bwMode="auto">
            <a:xfrm>
              <a:off x="3293" y="1872"/>
              <a:ext cx="2464" cy="0"/>
            </a:xfrm>
            <a:prstGeom prst="line">
              <a:avLst/>
            </a:prstGeom>
            <a:noFill/>
            <a:ln w="9525">
              <a:solidFill>
                <a:schemeClr val="accent1"/>
              </a:solidFill>
              <a:round/>
              <a:headEnd/>
              <a:tailEnd/>
            </a:ln>
            <a:effectLst/>
          </p:spPr>
          <p:txBody>
            <a:bodyPr/>
            <a:lstStyle/>
            <a:p>
              <a:endParaRPr lang="fr-FR"/>
            </a:p>
          </p:txBody>
        </p:sp>
        <p:sp>
          <p:nvSpPr>
            <p:cNvPr id="13401" name="Line 89"/>
            <p:cNvSpPr>
              <a:spLocks noChangeShapeType="1"/>
            </p:cNvSpPr>
            <p:nvPr userDrawn="1"/>
          </p:nvSpPr>
          <p:spPr bwMode="auto">
            <a:xfrm>
              <a:off x="3320" y="1920"/>
              <a:ext cx="2436" cy="0"/>
            </a:xfrm>
            <a:prstGeom prst="line">
              <a:avLst/>
            </a:prstGeom>
            <a:noFill/>
            <a:ln w="9525">
              <a:solidFill>
                <a:schemeClr val="accent1"/>
              </a:solidFill>
              <a:round/>
              <a:headEnd/>
              <a:tailEnd/>
            </a:ln>
            <a:effectLst/>
          </p:spPr>
          <p:txBody>
            <a:bodyPr/>
            <a:lstStyle/>
            <a:p>
              <a:endParaRPr lang="fr-FR"/>
            </a:p>
          </p:txBody>
        </p:sp>
        <p:sp>
          <p:nvSpPr>
            <p:cNvPr id="13402" name="Line 90"/>
            <p:cNvSpPr>
              <a:spLocks noChangeShapeType="1"/>
            </p:cNvSpPr>
            <p:nvPr userDrawn="1"/>
          </p:nvSpPr>
          <p:spPr bwMode="auto">
            <a:xfrm>
              <a:off x="3341" y="1968"/>
              <a:ext cx="2415" cy="0"/>
            </a:xfrm>
            <a:prstGeom prst="line">
              <a:avLst/>
            </a:prstGeom>
            <a:noFill/>
            <a:ln w="9525">
              <a:solidFill>
                <a:schemeClr val="accent1"/>
              </a:solidFill>
              <a:round/>
              <a:headEnd/>
              <a:tailEnd/>
            </a:ln>
            <a:effectLst/>
          </p:spPr>
          <p:txBody>
            <a:bodyPr/>
            <a:lstStyle/>
            <a:p>
              <a:endParaRPr lang="fr-FR"/>
            </a:p>
          </p:txBody>
        </p:sp>
        <p:sp>
          <p:nvSpPr>
            <p:cNvPr id="13403" name="Line 91"/>
            <p:cNvSpPr>
              <a:spLocks noChangeShapeType="1"/>
            </p:cNvSpPr>
            <p:nvPr userDrawn="1"/>
          </p:nvSpPr>
          <p:spPr bwMode="auto">
            <a:xfrm>
              <a:off x="3368" y="2016"/>
              <a:ext cx="2388" cy="0"/>
            </a:xfrm>
            <a:prstGeom prst="line">
              <a:avLst/>
            </a:prstGeom>
            <a:noFill/>
            <a:ln w="9525">
              <a:solidFill>
                <a:schemeClr val="accent1"/>
              </a:solidFill>
              <a:round/>
              <a:headEnd/>
              <a:tailEnd/>
            </a:ln>
            <a:effectLst/>
          </p:spPr>
          <p:txBody>
            <a:bodyPr/>
            <a:lstStyle/>
            <a:p>
              <a:endParaRPr lang="fr-FR"/>
            </a:p>
          </p:txBody>
        </p:sp>
        <p:sp>
          <p:nvSpPr>
            <p:cNvPr id="13404" name="Line 92"/>
            <p:cNvSpPr>
              <a:spLocks noChangeShapeType="1"/>
            </p:cNvSpPr>
            <p:nvPr userDrawn="1"/>
          </p:nvSpPr>
          <p:spPr bwMode="auto">
            <a:xfrm>
              <a:off x="3389" y="2064"/>
              <a:ext cx="2367" cy="0"/>
            </a:xfrm>
            <a:prstGeom prst="line">
              <a:avLst/>
            </a:prstGeom>
            <a:noFill/>
            <a:ln w="9525">
              <a:solidFill>
                <a:schemeClr val="accent1"/>
              </a:solidFill>
              <a:round/>
              <a:headEnd/>
              <a:tailEnd/>
            </a:ln>
            <a:effectLst/>
          </p:spPr>
          <p:txBody>
            <a:bodyPr/>
            <a:lstStyle/>
            <a:p>
              <a:endParaRPr lang="fr-FR"/>
            </a:p>
          </p:txBody>
        </p:sp>
        <p:sp>
          <p:nvSpPr>
            <p:cNvPr id="13405" name="Line 93"/>
            <p:cNvSpPr>
              <a:spLocks noChangeShapeType="1"/>
            </p:cNvSpPr>
            <p:nvPr userDrawn="1"/>
          </p:nvSpPr>
          <p:spPr bwMode="auto">
            <a:xfrm>
              <a:off x="3425" y="2112"/>
              <a:ext cx="2328" cy="0"/>
            </a:xfrm>
            <a:prstGeom prst="line">
              <a:avLst/>
            </a:prstGeom>
            <a:noFill/>
            <a:ln w="9525">
              <a:solidFill>
                <a:schemeClr val="accent1"/>
              </a:solidFill>
              <a:round/>
              <a:headEnd/>
              <a:tailEnd/>
            </a:ln>
            <a:effectLst/>
          </p:spPr>
          <p:txBody>
            <a:bodyPr/>
            <a:lstStyle/>
            <a:p>
              <a:endParaRPr lang="fr-FR"/>
            </a:p>
          </p:txBody>
        </p:sp>
        <p:sp>
          <p:nvSpPr>
            <p:cNvPr id="13406" name="Line 94"/>
            <p:cNvSpPr>
              <a:spLocks noChangeShapeType="1"/>
            </p:cNvSpPr>
            <p:nvPr userDrawn="1"/>
          </p:nvSpPr>
          <p:spPr bwMode="auto">
            <a:xfrm>
              <a:off x="3452" y="2160"/>
              <a:ext cx="2304" cy="0"/>
            </a:xfrm>
            <a:prstGeom prst="line">
              <a:avLst/>
            </a:prstGeom>
            <a:noFill/>
            <a:ln w="9525">
              <a:solidFill>
                <a:schemeClr val="accent1"/>
              </a:solidFill>
              <a:round/>
              <a:headEnd/>
              <a:tailEnd/>
            </a:ln>
            <a:effectLst/>
          </p:spPr>
          <p:txBody>
            <a:bodyPr/>
            <a:lstStyle/>
            <a:p>
              <a:endParaRPr lang="fr-FR"/>
            </a:p>
          </p:txBody>
        </p:sp>
        <p:sp>
          <p:nvSpPr>
            <p:cNvPr id="13407" name="Line 95"/>
            <p:cNvSpPr>
              <a:spLocks noChangeShapeType="1"/>
            </p:cNvSpPr>
            <p:nvPr userDrawn="1"/>
          </p:nvSpPr>
          <p:spPr bwMode="auto">
            <a:xfrm>
              <a:off x="3494" y="2208"/>
              <a:ext cx="2262" cy="0"/>
            </a:xfrm>
            <a:prstGeom prst="line">
              <a:avLst/>
            </a:prstGeom>
            <a:noFill/>
            <a:ln w="9525">
              <a:solidFill>
                <a:schemeClr val="accent1"/>
              </a:solidFill>
              <a:round/>
              <a:headEnd/>
              <a:tailEnd/>
            </a:ln>
            <a:effectLst/>
          </p:spPr>
          <p:txBody>
            <a:bodyPr/>
            <a:lstStyle/>
            <a:p>
              <a:endParaRPr lang="fr-FR"/>
            </a:p>
          </p:txBody>
        </p:sp>
        <p:sp>
          <p:nvSpPr>
            <p:cNvPr id="13408" name="Line 96"/>
            <p:cNvSpPr>
              <a:spLocks noChangeShapeType="1"/>
            </p:cNvSpPr>
            <p:nvPr userDrawn="1"/>
          </p:nvSpPr>
          <p:spPr bwMode="auto">
            <a:xfrm>
              <a:off x="3524" y="2256"/>
              <a:ext cx="2232" cy="0"/>
            </a:xfrm>
            <a:prstGeom prst="line">
              <a:avLst/>
            </a:prstGeom>
            <a:noFill/>
            <a:ln w="9525">
              <a:solidFill>
                <a:schemeClr val="accent1"/>
              </a:solidFill>
              <a:round/>
              <a:headEnd/>
              <a:tailEnd/>
            </a:ln>
            <a:effectLst/>
          </p:spPr>
          <p:txBody>
            <a:bodyPr/>
            <a:lstStyle/>
            <a:p>
              <a:endParaRPr lang="fr-FR"/>
            </a:p>
          </p:txBody>
        </p:sp>
        <p:sp>
          <p:nvSpPr>
            <p:cNvPr id="13409" name="Line 97"/>
            <p:cNvSpPr>
              <a:spLocks noChangeShapeType="1"/>
            </p:cNvSpPr>
            <p:nvPr userDrawn="1"/>
          </p:nvSpPr>
          <p:spPr bwMode="auto">
            <a:xfrm>
              <a:off x="3572" y="2304"/>
              <a:ext cx="2184" cy="0"/>
            </a:xfrm>
            <a:prstGeom prst="line">
              <a:avLst/>
            </a:prstGeom>
            <a:noFill/>
            <a:ln w="9525">
              <a:solidFill>
                <a:schemeClr val="accent1"/>
              </a:solidFill>
              <a:round/>
              <a:headEnd/>
              <a:tailEnd/>
            </a:ln>
            <a:effectLst/>
          </p:spPr>
          <p:txBody>
            <a:bodyPr/>
            <a:lstStyle/>
            <a:p>
              <a:endParaRPr lang="fr-FR"/>
            </a:p>
          </p:txBody>
        </p:sp>
        <p:sp>
          <p:nvSpPr>
            <p:cNvPr id="13410" name="Line 98"/>
            <p:cNvSpPr>
              <a:spLocks noChangeShapeType="1"/>
            </p:cNvSpPr>
            <p:nvPr userDrawn="1"/>
          </p:nvSpPr>
          <p:spPr bwMode="auto">
            <a:xfrm>
              <a:off x="3611" y="2352"/>
              <a:ext cx="2142" cy="0"/>
            </a:xfrm>
            <a:prstGeom prst="line">
              <a:avLst/>
            </a:prstGeom>
            <a:noFill/>
            <a:ln w="9525">
              <a:solidFill>
                <a:schemeClr val="accent1"/>
              </a:solidFill>
              <a:round/>
              <a:headEnd/>
              <a:tailEnd/>
            </a:ln>
            <a:effectLst/>
          </p:spPr>
          <p:txBody>
            <a:bodyPr/>
            <a:lstStyle/>
            <a:p>
              <a:endParaRPr lang="fr-FR"/>
            </a:p>
          </p:txBody>
        </p:sp>
        <p:sp>
          <p:nvSpPr>
            <p:cNvPr id="13411" name="Line 99"/>
            <p:cNvSpPr>
              <a:spLocks noChangeShapeType="1"/>
            </p:cNvSpPr>
            <p:nvPr userDrawn="1"/>
          </p:nvSpPr>
          <p:spPr bwMode="auto">
            <a:xfrm>
              <a:off x="3644" y="2400"/>
              <a:ext cx="2112" cy="0"/>
            </a:xfrm>
            <a:prstGeom prst="line">
              <a:avLst/>
            </a:prstGeom>
            <a:noFill/>
            <a:ln w="9525">
              <a:solidFill>
                <a:schemeClr val="accent1"/>
              </a:solidFill>
              <a:round/>
              <a:headEnd/>
              <a:tailEnd/>
            </a:ln>
            <a:effectLst/>
          </p:spPr>
          <p:txBody>
            <a:bodyPr/>
            <a:lstStyle/>
            <a:p>
              <a:endParaRPr lang="fr-FR"/>
            </a:p>
          </p:txBody>
        </p:sp>
        <p:sp>
          <p:nvSpPr>
            <p:cNvPr id="13412" name="Line 100"/>
            <p:cNvSpPr>
              <a:spLocks noChangeShapeType="1"/>
            </p:cNvSpPr>
            <p:nvPr userDrawn="1"/>
          </p:nvSpPr>
          <p:spPr bwMode="auto">
            <a:xfrm>
              <a:off x="3698" y="2448"/>
              <a:ext cx="2061" cy="0"/>
            </a:xfrm>
            <a:prstGeom prst="line">
              <a:avLst/>
            </a:prstGeom>
            <a:noFill/>
            <a:ln w="9525">
              <a:solidFill>
                <a:schemeClr val="accent1"/>
              </a:solidFill>
              <a:round/>
              <a:headEnd/>
              <a:tailEnd/>
            </a:ln>
            <a:effectLst/>
          </p:spPr>
          <p:txBody>
            <a:bodyPr/>
            <a:lstStyle/>
            <a:p>
              <a:endParaRPr lang="fr-FR"/>
            </a:p>
          </p:txBody>
        </p:sp>
        <p:sp>
          <p:nvSpPr>
            <p:cNvPr id="13413" name="Line 101"/>
            <p:cNvSpPr>
              <a:spLocks noChangeShapeType="1"/>
            </p:cNvSpPr>
            <p:nvPr userDrawn="1"/>
          </p:nvSpPr>
          <p:spPr bwMode="auto">
            <a:xfrm>
              <a:off x="3746" y="2496"/>
              <a:ext cx="2013" cy="0"/>
            </a:xfrm>
            <a:prstGeom prst="line">
              <a:avLst/>
            </a:prstGeom>
            <a:noFill/>
            <a:ln w="9525">
              <a:solidFill>
                <a:schemeClr val="accent1"/>
              </a:solidFill>
              <a:round/>
              <a:headEnd/>
              <a:tailEnd/>
            </a:ln>
            <a:effectLst/>
          </p:spPr>
          <p:txBody>
            <a:bodyPr/>
            <a:lstStyle/>
            <a:p>
              <a:endParaRPr lang="fr-FR"/>
            </a:p>
          </p:txBody>
        </p:sp>
        <p:sp>
          <p:nvSpPr>
            <p:cNvPr id="13414" name="Line 102"/>
            <p:cNvSpPr>
              <a:spLocks noChangeShapeType="1"/>
            </p:cNvSpPr>
            <p:nvPr userDrawn="1"/>
          </p:nvSpPr>
          <p:spPr bwMode="auto">
            <a:xfrm>
              <a:off x="3797" y="2544"/>
              <a:ext cx="1956" cy="0"/>
            </a:xfrm>
            <a:prstGeom prst="line">
              <a:avLst/>
            </a:prstGeom>
            <a:noFill/>
            <a:ln w="9525">
              <a:solidFill>
                <a:schemeClr val="accent1"/>
              </a:solidFill>
              <a:round/>
              <a:headEnd/>
              <a:tailEnd/>
            </a:ln>
            <a:effectLst/>
          </p:spPr>
          <p:txBody>
            <a:bodyPr/>
            <a:lstStyle/>
            <a:p>
              <a:endParaRPr lang="fr-FR"/>
            </a:p>
          </p:txBody>
        </p:sp>
        <p:sp>
          <p:nvSpPr>
            <p:cNvPr id="13415" name="Line 103"/>
            <p:cNvSpPr>
              <a:spLocks noChangeShapeType="1"/>
            </p:cNvSpPr>
            <p:nvPr userDrawn="1"/>
          </p:nvSpPr>
          <p:spPr bwMode="auto">
            <a:xfrm>
              <a:off x="3848" y="2592"/>
              <a:ext cx="1908" cy="0"/>
            </a:xfrm>
            <a:prstGeom prst="line">
              <a:avLst/>
            </a:prstGeom>
            <a:noFill/>
            <a:ln w="9525">
              <a:solidFill>
                <a:schemeClr val="accent1"/>
              </a:solidFill>
              <a:round/>
              <a:headEnd/>
              <a:tailEnd/>
            </a:ln>
            <a:effectLst/>
          </p:spPr>
          <p:txBody>
            <a:bodyPr/>
            <a:lstStyle/>
            <a:p>
              <a:endParaRPr lang="fr-FR"/>
            </a:p>
          </p:txBody>
        </p:sp>
        <p:sp>
          <p:nvSpPr>
            <p:cNvPr id="13416" name="Line 104"/>
            <p:cNvSpPr>
              <a:spLocks noChangeShapeType="1"/>
            </p:cNvSpPr>
            <p:nvPr userDrawn="1"/>
          </p:nvSpPr>
          <p:spPr bwMode="auto">
            <a:xfrm>
              <a:off x="3905" y="2640"/>
              <a:ext cx="1851" cy="0"/>
            </a:xfrm>
            <a:prstGeom prst="line">
              <a:avLst/>
            </a:prstGeom>
            <a:noFill/>
            <a:ln w="9525">
              <a:solidFill>
                <a:schemeClr val="accent1"/>
              </a:solidFill>
              <a:round/>
              <a:headEnd/>
              <a:tailEnd/>
            </a:ln>
            <a:effectLst/>
          </p:spPr>
          <p:txBody>
            <a:bodyPr/>
            <a:lstStyle/>
            <a:p>
              <a:endParaRPr lang="fr-FR"/>
            </a:p>
          </p:txBody>
        </p:sp>
        <p:sp>
          <p:nvSpPr>
            <p:cNvPr id="13417" name="Line 105"/>
            <p:cNvSpPr>
              <a:spLocks noChangeShapeType="1"/>
            </p:cNvSpPr>
            <p:nvPr userDrawn="1"/>
          </p:nvSpPr>
          <p:spPr bwMode="auto">
            <a:xfrm>
              <a:off x="3959" y="2688"/>
              <a:ext cx="1801" cy="0"/>
            </a:xfrm>
            <a:prstGeom prst="line">
              <a:avLst/>
            </a:prstGeom>
            <a:noFill/>
            <a:ln w="9525">
              <a:solidFill>
                <a:schemeClr val="accent1"/>
              </a:solidFill>
              <a:round/>
              <a:headEnd/>
              <a:tailEnd/>
            </a:ln>
            <a:effectLst/>
          </p:spPr>
          <p:txBody>
            <a:bodyPr/>
            <a:lstStyle/>
            <a:p>
              <a:endParaRPr lang="fr-FR"/>
            </a:p>
          </p:txBody>
        </p:sp>
        <p:sp>
          <p:nvSpPr>
            <p:cNvPr id="13418" name="Line 106"/>
            <p:cNvSpPr>
              <a:spLocks noChangeShapeType="1"/>
            </p:cNvSpPr>
            <p:nvPr userDrawn="1"/>
          </p:nvSpPr>
          <p:spPr bwMode="auto">
            <a:xfrm>
              <a:off x="4025" y="2736"/>
              <a:ext cx="1735" cy="0"/>
            </a:xfrm>
            <a:prstGeom prst="line">
              <a:avLst/>
            </a:prstGeom>
            <a:noFill/>
            <a:ln w="9525">
              <a:solidFill>
                <a:schemeClr val="accent1"/>
              </a:solidFill>
              <a:round/>
              <a:headEnd/>
              <a:tailEnd/>
            </a:ln>
            <a:effectLst/>
          </p:spPr>
          <p:txBody>
            <a:bodyPr/>
            <a:lstStyle/>
            <a:p>
              <a:endParaRPr lang="fr-FR"/>
            </a:p>
          </p:txBody>
        </p:sp>
        <p:sp>
          <p:nvSpPr>
            <p:cNvPr id="13419" name="Line 107"/>
            <p:cNvSpPr>
              <a:spLocks noChangeShapeType="1"/>
            </p:cNvSpPr>
            <p:nvPr userDrawn="1"/>
          </p:nvSpPr>
          <p:spPr bwMode="auto">
            <a:xfrm>
              <a:off x="4088" y="2787"/>
              <a:ext cx="1672" cy="0"/>
            </a:xfrm>
            <a:prstGeom prst="line">
              <a:avLst/>
            </a:prstGeom>
            <a:noFill/>
            <a:ln w="9525">
              <a:solidFill>
                <a:schemeClr val="accent1"/>
              </a:solidFill>
              <a:round/>
              <a:headEnd/>
              <a:tailEnd/>
            </a:ln>
            <a:effectLst/>
          </p:spPr>
          <p:txBody>
            <a:bodyPr/>
            <a:lstStyle/>
            <a:p>
              <a:endParaRPr lang="fr-FR"/>
            </a:p>
          </p:txBody>
        </p:sp>
        <p:sp>
          <p:nvSpPr>
            <p:cNvPr id="13420" name="Line 108"/>
            <p:cNvSpPr>
              <a:spLocks noChangeShapeType="1"/>
            </p:cNvSpPr>
            <p:nvPr userDrawn="1"/>
          </p:nvSpPr>
          <p:spPr bwMode="auto">
            <a:xfrm>
              <a:off x="4151" y="2832"/>
              <a:ext cx="1609" cy="0"/>
            </a:xfrm>
            <a:prstGeom prst="line">
              <a:avLst/>
            </a:prstGeom>
            <a:noFill/>
            <a:ln w="9525">
              <a:solidFill>
                <a:schemeClr val="accent1"/>
              </a:solidFill>
              <a:round/>
              <a:headEnd/>
              <a:tailEnd/>
            </a:ln>
            <a:effectLst/>
          </p:spPr>
          <p:txBody>
            <a:bodyPr/>
            <a:lstStyle/>
            <a:p>
              <a:endParaRPr lang="fr-FR"/>
            </a:p>
          </p:txBody>
        </p:sp>
        <p:sp>
          <p:nvSpPr>
            <p:cNvPr id="13421" name="Line 109"/>
            <p:cNvSpPr>
              <a:spLocks noChangeShapeType="1"/>
            </p:cNvSpPr>
            <p:nvPr userDrawn="1"/>
          </p:nvSpPr>
          <p:spPr bwMode="auto">
            <a:xfrm>
              <a:off x="4234" y="2880"/>
              <a:ext cx="1526" cy="0"/>
            </a:xfrm>
            <a:prstGeom prst="line">
              <a:avLst/>
            </a:prstGeom>
            <a:noFill/>
            <a:ln w="9525">
              <a:solidFill>
                <a:schemeClr val="accent1"/>
              </a:solidFill>
              <a:round/>
              <a:headEnd/>
              <a:tailEnd/>
            </a:ln>
            <a:effectLst/>
          </p:spPr>
          <p:txBody>
            <a:bodyPr/>
            <a:lstStyle/>
            <a:p>
              <a:endParaRPr lang="fr-FR"/>
            </a:p>
          </p:txBody>
        </p:sp>
        <p:sp>
          <p:nvSpPr>
            <p:cNvPr id="13422" name="Line 110"/>
            <p:cNvSpPr>
              <a:spLocks noChangeShapeType="1"/>
            </p:cNvSpPr>
            <p:nvPr userDrawn="1"/>
          </p:nvSpPr>
          <p:spPr bwMode="auto">
            <a:xfrm>
              <a:off x="4319" y="2926"/>
              <a:ext cx="1441" cy="0"/>
            </a:xfrm>
            <a:prstGeom prst="line">
              <a:avLst/>
            </a:prstGeom>
            <a:noFill/>
            <a:ln w="9525">
              <a:solidFill>
                <a:schemeClr val="accent1"/>
              </a:solidFill>
              <a:round/>
              <a:headEnd/>
              <a:tailEnd/>
            </a:ln>
            <a:effectLst/>
          </p:spPr>
          <p:txBody>
            <a:bodyPr/>
            <a:lstStyle/>
            <a:p>
              <a:endParaRPr lang="fr-FR"/>
            </a:p>
          </p:txBody>
        </p:sp>
        <p:sp>
          <p:nvSpPr>
            <p:cNvPr id="13423" name="Line 111"/>
            <p:cNvSpPr>
              <a:spLocks noChangeShapeType="1"/>
            </p:cNvSpPr>
            <p:nvPr userDrawn="1"/>
          </p:nvSpPr>
          <p:spPr bwMode="auto">
            <a:xfrm>
              <a:off x="4412" y="2973"/>
              <a:ext cx="1348" cy="0"/>
            </a:xfrm>
            <a:prstGeom prst="line">
              <a:avLst/>
            </a:prstGeom>
            <a:noFill/>
            <a:ln w="9525">
              <a:solidFill>
                <a:schemeClr val="accent1"/>
              </a:solidFill>
              <a:round/>
              <a:headEnd/>
              <a:tailEnd/>
            </a:ln>
            <a:effectLst/>
          </p:spPr>
          <p:txBody>
            <a:bodyPr/>
            <a:lstStyle/>
            <a:p>
              <a:endParaRPr lang="fr-FR"/>
            </a:p>
          </p:txBody>
        </p:sp>
        <p:sp>
          <p:nvSpPr>
            <p:cNvPr id="13424" name="Line 112"/>
            <p:cNvSpPr>
              <a:spLocks noChangeShapeType="1"/>
            </p:cNvSpPr>
            <p:nvPr userDrawn="1"/>
          </p:nvSpPr>
          <p:spPr bwMode="auto">
            <a:xfrm>
              <a:off x="4511" y="3022"/>
              <a:ext cx="1249" cy="0"/>
            </a:xfrm>
            <a:prstGeom prst="line">
              <a:avLst/>
            </a:prstGeom>
            <a:noFill/>
            <a:ln w="9525">
              <a:solidFill>
                <a:schemeClr val="accent1"/>
              </a:solidFill>
              <a:round/>
              <a:headEnd/>
              <a:tailEnd/>
            </a:ln>
            <a:effectLst/>
          </p:spPr>
          <p:txBody>
            <a:bodyPr/>
            <a:lstStyle/>
            <a:p>
              <a:endParaRPr lang="fr-FR"/>
            </a:p>
          </p:txBody>
        </p:sp>
        <p:sp>
          <p:nvSpPr>
            <p:cNvPr id="13425" name="Line 113"/>
            <p:cNvSpPr>
              <a:spLocks noChangeShapeType="1"/>
            </p:cNvSpPr>
            <p:nvPr userDrawn="1"/>
          </p:nvSpPr>
          <p:spPr bwMode="auto">
            <a:xfrm>
              <a:off x="4620" y="3069"/>
              <a:ext cx="1140" cy="0"/>
            </a:xfrm>
            <a:prstGeom prst="line">
              <a:avLst/>
            </a:prstGeom>
            <a:noFill/>
            <a:ln w="9525">
              <a:solidFill>
                <a:schemeClr val="accent1"/>
              </a:solidFill>
              <a:round/>
              <a:headEnd/>
              <a:tailEnd/>
            </a:ln>
            <a:effectLst/>
          </p:spPr>
          <p:txBody>
            <a:bodyPr/>
            <a:lstStyle/>
            <a:p>
              <a:endParaRPr lang="fr-FR"/>
            </a:p>
          </p:txBody>
        </p:sp>
        <p:sp>
          <p:nvSpPr>
            <p:cNvPr id="13426" name="Line 114"/>
            <p:cNvSpPr>
              <a:spLocks noChangeShapeType="1"/>
            </p:cNvSpPr>
            <p:nvPr userDrawn="1"/>
          </p:nvSpPr>
          <p:spPr bwMode="auto">
            <a:xfrm>
              <a:off x="4745" y="3118"/>
              <a:ext cx="1015" cy="0"/>
            </a:xfrm>
            <a:prstGeom prst="line">
              <a:avLst/>
            </a:prstGeom>
            <a:noFill/>
            <a:ln w="9525">
              <a:solidFill>
                <a:schemeClr val="accent1"/>
              </a:solidFill>
              <a:round/>
              <a:headEnd/>
              <a:tailEnd/>
            </a:ln>
            <a:effectLst/>
          </p:spPr>
          <p:txBody>
            <a:bodyPr/>
            <a:lstStyle/>
            <a:p>
              <a:endParaRPr lang="fr-FR"/>
            </a:p>
          </p:txBody>
        </p:sp>
        <p:sp>
          <p:nvSpPr>
            <p:cNvPr id="13427" name="Line 115"/>
            <p:cNvSpPr>
              <a:spLocks noChangeShapeType="1"/>
            </p:cNvSpPr>
            <p:nvPr userDrawn="1"/>
          </p:nvSpPr>
          <p:spPr bwMode="auto">
            <a:xfrm>
              <a:off x="4888" y="3165"/>
              <a:ext cx="872" cy="0"/>
            </a:xfrm>
            <a:prstGeom prst="line">
              <a:avLst/>
            </a:prstGeom>
            <a:noFill/>
            <a:ln w="9525">
              <a:solidFill>
                <a:schemeClr val="accent1"/>
              </a:solidFill>
              <a:round/>
              <a:headEnd/>
              <a:tailEnd/>
            </a:ln>
            <a:effectLst/>
          </p:spPr>
          <p:txBody>
            <a:bodyPr/>
            <a:lstStyle/>
            <a:p>
              <a:endParaRPr lang="fr-FR"/>
            </a:p>
          </p:txBody>
        </p:sp>
        <p:sp>
          <p:nvSpPr>
            <p:cNvPr id="13428" name="Line 116"/>
            <p:cNvSpPr>
              <a:spLocks noChangeShapeType="1"/>
            </p:cNvSpPr>
            <p:nvPr userDrawn="1"/>
          </p:nvSpPr>
          <p:spPr bwMode="auto">
            <a:xfrm>
              <a:off x="5055" y="3212"/>
              <a:ext cx="705" cy="0"/>
            </a:xfrm>
            <a:prstGeom prst="line">
              <a:avLst/>
            </a:prstGeom>
            <a:noFill/>
            <a:ln w="9525">
              <a:solidFill>
                <a:schemeClr val="accent1"/>
              </a:solidFill>
              <a:round/>
              <a:headEnd/>
              <a:tailEnd/>
            </a:ln>
            <a:effectLst/>
          </p:spPr>
          <p:txBody>
            <a:bodyPr/>
            <a:lstStyle/>
            <a:p>
              <a:endParaRPr lang="fr-FR"/>
            </a:p>
          </p:txBody>
        </p:sp>
        <p:sp>
          <p:nvSpPr>
            <p:cNvPr id="13429" name="Line 117"/>
            <p:cNvSpPr>
              <a:spLocks noChangeShapeType="1"/>
            </p:cNvSpPr>
            <p:nvPr userDrawn="1"/>
          </p:nvSpPr>
          <p:spPr bwMode="auto">
            <a:xfrm>
              <a:off x="5347" y="3262"/>
              <a:ext cx="413" cy="0"/>
            </a:xfrm>
            <a:prstGeom prst="line">
              <a:avLst/>
            </a:prstGeom>
            <a:noFill/>
            <a:ln w="9525">
              <a:solidFill>
                <a:schemeClr val="accent1"/>
              </a:solidFill>
              <a:round/>
              <a:headEnd/>
              <a:tailEnd/>
            </a:ln>
            <a:effectLst/>
          </p:spPr>
          <p:txBody>
            <a:bodyPr/>
            <a:lstStyle/>
            <a:p>
              <a:endParaRPr lang="fr-FR"/>
            </a:p>
          </p:txBody>
        </p:sp>
      </p:grpSp>
      <p:sp>
        <p:nvSpPr>
          <p:cNvPr id="13431" name="Arc 119"/>
          <p:cNvSpPr>
            <a:spLocks/>
          </p:cNvSpPr>
          <p:nvPr/>
        </p:nvSpPr>
        <p:spPr bwMode="black">
          <a:xfrm flipH="1" flipV="1">
            <a:off x="8323263" y="2146300"/>
            <a:ext cx="820737" cy="7207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1"/>
          </a:solidFill>
          <a:ln w="12700">
            <a:noFill/>
            <a:round/>
            <a:headEnd/>
            <a:tailEnd/>
          </a:ln>
          <a:effectLst/>
        </p:spPr>
        <p:txBody>
          <a:bodyPr wrap="none" anchor="ctr"/>
          <a:lstStyle/>
          <a:p>
            <a:endParaRPr lang="fr-FR"/>
          </a:p>
        </p:txBody>
      </p:sp>
      <p:pic>
        <p:nvPicPr>
          <p:cNvPr id="96" name="Image 6" descr="41850803ofppt-gif.gif"/>
          <p:cNvPicPr>
            <a:picLocks noChangeAspect="1"/>
          </p:cNvPicPr>
          <p:nvPr userDrawn="1"/>
        </p:nvPicPr>
        <p:blipFill>
          <a:blip r:embed="rId2" cstate="print"/>
          <a:srcRect/>
          <a:stretch>
            <a:fillRect/>
          </a:stretch>
        </p:blipFill>
        <p:spPr bwMode="auto">
          <a:xfrm>
            <a:off x="0" y="1"/>
            <a:ext cx="1358900" cy="8128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p:cNvSpPr>
            <a:spLocks noGrp="1"/>
          </p:cNvSpPr>
          <p:nvPr>
            <p:ph type="sldNum" sz="quarter" idx="10"/>
          </p:nvPr>
        </p:nvSpPr>
        <p:spPr/>
        <p:txBody>
          <a:bodyPr/>
          <a:lstStyle>
            <a:lvl1pPr>
              <a:defRPr/>
            </a:lvl1pPr>
          </a:lstStyle>
          <a:p>
            <a:fld id="{CC5FC58C-6891-4B78-9A1B-FE26BDF39ED5}" type="slidenum">
              <a:rPr lang="ko-KR" altLang="en-US"/>
              <a:pPr/>
              <a:t>‹N°›</a:t>
            </a:fld>
            <a:endParaRPr lang="en-US" altLang="ko-KR"/>
          </a:p>
        </p:txBody>
      </p:sp>
      <p:sp>
        <p:nvSpPr>
          <p:cNvPr id="5" name="Espace réservé du pied de page 4"/>
          <p:cNvSpPr>
            <a:spLocks noGrp="1"/>
          </p:cNvSpPr>
          <p:nvPr>
            <p:ph type="ftr" sz="quarter" idx="11"/>
          </p:nvPr>
        </p:nvSpPr>
        <p:spPr>
          <a:xfrm>
            <a:off x="8305800" y="6324600"/>
            <a:ext cx="838200" cy="327025"/>
          </a:xfrm>
          <a:prstGeom prst="rect">
            <a:avLst/>
          </a:prstGeom>
        </p:spPr>
        <p:txBody>
          <a:bodyPr/>
          <a:lstStyle>
            <a:lvl1pPr>
              <a:defRPr/>
            </a:lvl1pPr>
          </a:lstStyle>
          <a:p>
            <a:r>
              <a:rPr lang="en-US" altLang="ko-KR"/>
              <a:t>LOGO</a:t>
            </a:r>
          </a:p>
        </p:txBody>
      </p:sp>
      <p:sp>
        <p:nvSpPr>
          <p:cNvPr id="6" name="Espace réservé de la date 5"/>
          <p:cNvSpPr>
            <a:spLocks noGrp="1"/>
          </p:cNvSpPr>
          <p:nvPr>
            <p:ph type="dt" sz="half" idx="12"/>
          </p:nvPr>
        </p:nvSpPr>
        <p:spPr>
          <a:xfrm>
            <a:off x="7848600" y="6629400"/>
            <a:ext cx="1295400" cy="204788"/>
          </a:xfrm>
          <a:prstGeom prst="rect">
            <a:avLst/>
          </a:prstGeom>
        </p:spPr>
        <p:txBody>
          <a:bodyPr/>
          <a:lstStyle>
            <a:lvl1pPr>
              <a:defRPr/>
            </a:lvl1pPr>
          </a:lstStyle>
          <a:p>
            <a:r>
              <a:rPr lang="en-US" altLang="ko-KR"/>
              <a:t>Your </a:t>
            </a:r>
            <a:r>
              <a:rPr lang="en-US" altLang="ko-KR">
                <a:effectLst/>
              </a:rPr>
              <a:t>site</a:t>
            </a:r>
            <a:r>
              <a:rPr lang="en-US" altLang="ko-KR"/>
              <a:t> here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304800"/>
            <a:ext cx="2057400" cy="6019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304800"/>
            <a:ext cx="6019800" cy="6019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p:cNvSpPr>
            <a:spLocks noGrp="1"/>
          </p:cNvSpPr>
          <p:nvPr>
            <p:ph type="sldNum" sz="quarter" idx="10"/>
          </p:nvPr>
        </p:nvSpPr>
        <p:spPr/>
        <p:txBody>
          <a:bodyPr/>
          <a:lstStyle>
            <a:lvl1pPr>
              <a:defRPr/>
            </a:lvl1pPr>
          </a:lstStyle>
          <a:p>
            <a:fld id="{B294ADA2-8E35-451E-BB02-647F86F156A6}" type="slidenum">
              <a:rPr lang="ko-KR" altLang="en-US"/>
              <a:pPr/>
              <a:t>‹N°›</a:t>
            </a:fld>
            <a:endParaRPr lang="en-US" altLang="ko-KR"/>
          </a:p>
        </p:txBody>
      </p:sp>
      <p:sp>
        <p:nvSpPr>
          <p:cNvPr id="5" name="Espace réservé du pied de page 4"/>
          <p:cNvSpPr>
            <a:spLocks noGrp="1"/>
          </p:cNvSpPr>
          <p:nvPr>
            <p:ph type="ftr" sz="quarter" idx="11"/>
          </p:nvPr>
        </p:nvSpPr>
        <p:spPr>
          <a:xfrm>
            <a:off x="8305800" y="6324600"/>
            <a:ext cx="838200" cy="327025"/>
          </a:xfrm>
          <a:prstGeom prst="rect">
            <a:avLst/>
          </a:prstGeom>
        </p:spPr>
        <p:txBody>
          <a:bodyPr/>
          <a:lstStyle>
            <a:lvl1pPr>
              <a:defRPr/>
            </a:lvl1pPr>
          </a:lstStyle>
          <a:p>
            <a:r>
              <a:rPr lang="en-US" altLang="ko-KR"/>
              <a:t>LOGO</a:t>
            </a:r>
          </a:p>
        </p:txBody>
      </p:sp>
      <p:sp>
        <p:nvSpPr>
          <p:cNvPr id="6" name="Espace réservé de la date 5"/>
          <p:cNvSpPr>
            <a:spLocks noGrp="1"/>
          </p:cNvSpPr>
          <p:nvPr>
            <p:ph type="dt" sz="half" idx="12"/>
          </p:nvPr>
        </p:nvSpPr>
        <p:spPr>
          <a:xfrm>
            <a:off x="7848600" y="6629400"/>
            <a:ext cx="1295400" cy="204788"/>
          </a:xfrm>
          <a:prstGeom prst="rect">
            <a:avLst/>
          </a:prstGeom>
        </p:spPr>
        <p:txBody>
          <a:bodyPr/>
          <a:lstStyle>
            <a:lvl1pPr>
              <a:defRPr/>
            </a:lvl1pPr>
          </a:lstStyle>
          <a:p>
            <a:r>
              <a:rPr lang="en-US" altLang="ko-KR"/>
              <a:t>Your </a:t>
            </a:r>
            <a:r>
              <a:rPr lang="en-US" altLang="ko-KR">
                <a:effectLst/>
              </a:rPr>
              <a:t>site</a:t>
            </a:r>
            <a:r>
              <a:rPr lang="en-US" altLang="ko-KR"/>
              <a:t> here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304800"/>
            <a:ext cx="7848600" cy="609600"/>
          </a:xfrm>
        </p:spPr>
        <p:txBody>
          <a:bodyPr/>
          <a:lstStyle/>
          <a:p>
            <a:r>
              <a:rPr lang="fr-FR"/>
              <a:t>Cliquez pour modifier le style du titre</a:t>
            </a:r>
          </a:p>
        </p:txBody>
      </p:sp>
      <p:sp>
        <p:nvSpPr>
          <p:cNvPr id="3" name="Espace réservé du graphique 2"/>
          <p:cNvSpPr>
            <a:spLocks noGrp="1"/>
          </p:cNvSpPr>
          <p:nvPr>
            <p:ph type="chart" idx="1"/>
          </p:nvPr>
        </p:nvSpPr>
        <p:spPr>
          <a:xfrm>
            <a:off x="457200" y="1371600"/>
            <a:ext cx="8229600" cy="4953000"/>
          </a:xfrm>
        </p:spPr>
        <p:txBody>
          <a:bodyPr/>
          <a:lstStyle/>
          <a:p>
            <a:r>
              <a:rPr lang="fr-FR"/>
              <a:t>Cliquez sur l'icône pour ajouter un graphique</a:t>
            </a:r>
          </a:p>
        </p:txBody>
      </p:sp>
      <p:sp>
        <p:nvSpPr>
          <p:cNvPr id="4" name="Espace réservé du numéro de diapositive 3"/>
          <p:cNvSpPr>
            <a:spLocks noGrp="1"/>
          </p:cNvSpPr>
          <p:nvPr>
            <p:ph type="sldNum" sz="quarter" idx="10"/>
          </p:nvPr>
        </p:nvSpPr>
        <p:spPr>
          <a:xfrm>
            <a:off x="3276600" y="6477000"/>
            <a:ext cx="2133600" cy="304800"/>
          </a:xfrm>
        </p:spPr>
        <p:txBody>
          <a:bodyPr/>
          <a:lstStyle>
            <a:lvl1pPr>
              <a:defRPr/>
            </a:lvl1pPr>
          </a:lstStyle>
          <a:p>
            <a:fld id="{BB2F41CF-DDA4-43B3-8179-88C093841A91}" type="slidenum">
              <a:rPr lang="ko-KR" altLang="en-US"/>
              <a:pPr/>
              <a:t>‹N°›</a:t>
            </a:fld>
            <a:endParaRPr lang="en-US" altLang="ko-KR"/>
          </a:p>
        </p:txBody>
      </p:sp>
      <p:sp>
        <p:nvSpPr>
          <p:cNvPr id="5" name="Espace réservé du pied de page 4"/>
          <p:cNvSpPr>
            <a:spLocks noGrp="1"/>
          </p:cNvSpPr>
          <p:nvPr>
            <p:ph type="ftr" sz="quarter" idx="11"/>
          </p:nvPr>
        </p:nvSpPr>
        <p:spPr>
          <a:xfrm>
            <a:off x="8305800" y="6324600"/>
            <a:ext cx="838200" cy="327025"/>
          </a:xfrm>
          <a:prstGeom prst="rect">
            <a:avLst/>
          </a:prstGeom>
        </p:spPr>
        <p:txBody>
          <a:bodyPr/>
          <a:lstStyle>
            <a:lvl1pPr>
              <a:defRPr/>
            </a:lvl1pPr>
          </a:lstStyle>
          <a:p>
            <a:r>
              <a:rPr lang="en-US" altLang="ko-KR"/>
              <a:t>LOGO</a:t>
            </a:r>
          </a:p>
        </p:txBody>
      </p:sp>
      <p:sp>
        <p:nvSpPr>
          <p:cNvPr id="6" name="Espace réservé de la date 5"/>
          <p:cNvSpPr>
            <a:spLocks noGrp="1"/>
          </p:cNvSpPr>
          <p:nvPr>
            <p:ph type="dt" sz="half" idx="12"/>
          </p:nvPr>
        </p:nvSpPr>
        <p:spPr>
          <a:xfrm>
            <a:off x="7848600" y="6629400"/>
            <a:ext cx="1295400" cy="204788"/>
          </a:xfrm>
          <a:prstGeom prst="rect">
            <a:avLst/>
          </a:prstGeom>
        </p:spPr>
        <p:txBody>
          <a:bodyPr/>
          <a:lstStyle>
            <a:lvl1pPr>
              <a:defRPr/>
            </a:lvl1pPr>
          </a:lstStyle>
          <a:p>
            <a:r>
              <a:rPr lang="en-US" altLang="ko-KR"/>
              <a:t>Your </a:t>
            </a:r>
            <a:r>
              <a:rPr lang="en-US" altLang="ko-KR">
                <a:effectLst/>
              </a:rPr>
              <a:t>site</a:t>
            </a:r>
            <a:r>
              <a:rPr lang="en-US" altLang="ko-KR"/>
              <a:t>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p:cNvSpPr>
            <a:spLocks noGrp="1"/>
          </p:cNvSpPr>
          <p:nvPr>
            <p:ph type="sldNum" sz="quarter" idx="10"/>
          </p:nvPr>
        </p:nvSpPr>
        <p:spPr/>
        <p:txBody>
          <a:bodyPr/>
          <a:lstStyle>
            <a:lvl1pPr>
              <a:defRPr/>
            </a:lvl1pPr>
          </a:lstStyle>
          <a:p>
            <a:fld id="{2CE2BEAA-B258-4053-98BD-B18E0378D428}" type="slidenum">
              <a:rPr lang="ko-KR" altLang="en-US"/>
              <a:pPr/>
              <a:t>‹N°›</a:t>
            </a:fld>
            <a:endParaRPr lang="en-US" altLang="ko-KR"/>
          </a:p>
        </p:txBody>
      </p:sp>
      <p:graphicFrame>
        <p:nvGraphicFramePr>
          <p:cNvPr id="28674" name="Object 2"/>
          <p:cNvGraphicFramePr>
            <a:graphicFrameLocks noChangeAspect="1"/>
          </p:cNvGraphicFramePr>
          <p:nvPr/>
        </p:nvGraphicFramePr>
        <p:xfrm>
          <a:off x="8628696" y="0"/>
          <a:ext cx="515304" cy="520699"/>
        </p:xfrm>
        <a:graphic>
          <a:graphicData uri="http://schemas.openxmlformats.org/presentationml/2006/ole">
            <mc:AlternateContent xmlns:mc="http://schemas.openxmlformats.org/markup-compatibility/2006">
              <mc:Choice xmlns:v="urn:schemas-microsoft-com:vml" Requires="v">
                <p:oleObj spid="_x0000_s1025" name="Image" r:id="rId3" imgW="1612698" imgH="1574048" progId="">
                  <p:embed/>
                </p:oleObj>
              </mc:Choice>
              <mc:Fallback>
                <p:oleObj name="Image" r:id="rId3" imgW="1612698" imgH="1574048" progId="">
                  <p:embed/>
                  <p:pic>
                    <p:nvPicPr>
                      <p:cNvPr id="286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96" y="0"/>
                        <a:ext cx="515304" cy="52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AutoShape 10" descr="Résultat de recherche d'images pour &quot;sql server transparent logo&quot;"/>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13" descr="Résultat de recherche d'images pour &quot;sql server transparent logo&quot;"/>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15" descr="Résultat de recherche d'images pour &quot;sql server transparent logo&quot;"/>
          <p:cNvSpPr>
            <a:spLocks noChangeAspect="1" noChangeArrowheads="1"/>
          </p:cNvSpPr>
          <p:nvPr userDrawn="1"/>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u numéro de diapositive 3"/>
          <p:cNvSpPr>
            <a:spLocks noGrp="1"/>
          </p:cNvSpPr>
          <p:nvPr>
            <p:ph type="sldNum" sz="quarter" idx="10"/>
          </p:nvPr>
        </p:nvSpPr>
        <p:spPr/>
        <p:txBody>
          <a:bodyPr/>
          <a:lstStyle>
            <a:lvl1pPr>
              <a:defRPr/>
            </a:lvl1pPr>
          </a:lstStyle>
          <a:p>
            <a:fld id="{E29BA72E-E230-424A-878F-071D8D9CCC01}" type="slidenum">
              <a:rPr lang="ko-KR" altLang="en-US"/>
              <a:pPr/>
              <a:t>‹N°›</a:t>
            </a:fld>
            <a:endParaRPr lang="en-US" altLang="ko-KR"/>
          </a:p>
        </p:txBody>
      </p:sp>
      <p:sp>
        <p:nvSpPr>
          <p:cNvPr id="5" name="Espace réservé du pied de page 4"/>
          <p:cNvSpPr>
            <a:spLocks noGrp="1"/>
          </p:cNvSpPr>
          <p:nvPr>
            <p:ph type="ftr" sz="quarter" idx="11"/>
          </p:nvPr>
        </p:nvSpPr>
        <p:spPr>
          <a:xfrm>
            <a:off x="8305800" y="6324600"/>
            <a:ext cx="838200" cy="327025"/>
          </a:xfrm>
          <a:prstGeom prst="rect">
            <a:avLst/>
          </a:prstGeom>
        </p:spPr>
        <p:txBody>
          <a:bodyPr/>
          <a:lstStyle>
            <a:lvl1pPr>
              <a:defRPr/>
            </a:lvl1pPr>
          </a:lstStyle>
          <a:p>
            <a:r>
              <a:rPr lang="en-US" altLang="ko-KR"/>
              <a:t>LOGO</a:t>
            </a:r>
          </a:p>
        </p:txBody>
      </p:sp>
      <p:sp>
        <p:nvSpPr>
          <p:cNvPr id="6" name="Espace réservé de la date 5"/>
          <p:cNvSpPr>
            <a:spLocks noGrp="1"/>
          </p:cNvSpPr>
          <p:nvPr>
            <p:ph type="dt" sz="half" idx="12"/>
          </p:nvPr>
        </p:nvSpPr>
        <p:spPr>
          <a:xfrm>
            <a:off x="7848600" y="6629400"/>
            <a:ext cx="1295400" cy="204788"/>
          </a:xfrm>
          <a:prstGeom prst="rect">
            <a:avLst/>
          </a:prstGeom>
        </p:spPr>
        <p:txBody>
          <a:bodyPr/>
          <a:lstStyle>
            <a:lvl1pPr>
              <a:defRPr/>
            </a:lvl1pPr>
          </a:lstStyle>
          <a:p>
            <a:r>
              <a:rPr lang="en-US" altLang="ko-KR"/>
              <a:t>Your </a:t>
            </a:r>
            <a:r>
              <a:rPr lang="en-US" altLang="ko-KR">
                <a:effectLst/>
              </a:rPr>
              <a:t>site</a:t>
            </a:r>
            <a:r>
              <a:rPr lang="en-US" altLang="ko-KR"/>
              <a:t>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p:cNvSpPr>
            <a:spLocks noGrp="1"/>
          </p:cNvSpPr>
          <p:nvPr>
            <p:ph type="sldNum" sz="quarter" idx="10"/>
          </p:nvPr>
        </p:nvSpPr>
        <p:spPr/>
        <p:txBody>
          <a:bodyPr/>
          <a:lstStyle>
            <a:lvl1pPr>
              <a:defRPr/>
            </a:lvl1pPr>
          </a:lstStyle>
          <a:p>
            <a:fld id="{024A56DF-E926-43C5-98CD-6EA063E21D39}" type="slidenum">
              <a:rPr lang="ko-KR" altLang="en-US"/>
              <a:pPr/>
              <a:t>‹N°›</a:t>
            </a:fld>
            <a:endParaRPr lang="en-US" altLang="ko-KR"/>
          </a:p>
        </p:txBody>
      </p:sp>
      <p:sp>
        <p:nvSpPr>
          <p:cNvPr id="6" name="Espace réservé du pied de page 5"/>
          <p:cNvSpPr>
            <a:spLocks noGrp="1"/>
          </p:cNvSpPr>
          <p:nvPr>
            <p:ph type="ftr" sz="quarter" idx="11"/>
          </p:nvPr>
        </p:nvSpPr>
        <p:spPr>
          <a:xfrm>
            <a:off x="8305800" y="6324600"/>
            <a:ext cx="838200" cy="327025"/>
          </a:xfrm>
          <a:prstGeom prst="rect">
            <a:avLst/>
          </a:prstGeom>
        </p:spPr>
        <p:txBody>
          <a:bodyPr/>
          <a:lstStyle>
            <a:lvl1pPr>
              <a:defRPr/>
            </a:lvl1pPr>
          </a:lstStyle>
          <a:p>
            <a:r>
              <a:rPr lang="en-US" altLang="ko-KR"/>
              <a:t>LOGO</a:t>
            </a:r>
          </a:p>
        </p:txBody>
      </p:sp>
      <p:sp>
        <p:nvSpPr>
          <p:cNvPr id="7" name="Espace réservé de la date 6"/>
          <p:cNvSpPr>
            <a:spLocks noGrp="1"/>
          </p:cNvSpPr>
          <p:nvPr>
            <p:ph type="dt" sz="half" idx="12"/>
          </p:nvPr>
        </p:nvSpPr>
        <p:spPr>
          <a:xfrm>
            <a:off x="7848600" y="6629400"/>
            <a:ext cx="1295400" cy="204788"/>
          </a:xfrm>
          <a:prstGeom prst="rect">
            <a:avLst/>
          </a:prstGeom>
        </p:spPr>
        <p:txBody>
          <a:bodyPr/>
          <a:lstStyle>
            <a:lvl1pPr>
              <a:defRPr/>
            </a:lvl1pPr>
          </a:lstStyle>
          <a:p>
            <a:r>
              <a:rPr lang="en-US" altLang="ko-KR"/>
              <a:t>Your </a:t>
            </a:r>
            <a:r>
              <a:rPr lang="en-US" altLang="ko-KR">
                <a:effectLst/>
              </a:rPr>
              <a:t>site</a:t>
            </a:r>
            <a:r>
              <a:rPr lang="en-US" altLang="ko-KR"/>
              <a: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p:cNvSpPr>
            <a:spLocks noGrp="1"/>
          </p:cNvSpPr>
          <p:nvPr>
            <p:ph type="sldNum" sz="quarter" idx="10"/>
          </p:nvPr>
        </p:nvSpPr>
        <p:spPr/>
        <p:txBody>
          <a:bodyPr/>
          <a:lstStyle>
            <a:lvl1pPr>
              <a:defRPr/>
            </a:lvl1pPr>
          </a:lstStyle>
          <a:p>
            <a:fld id="{840C9D82-6776-485E-8E1B-B2A438186800}" type="slidenum">
              <a:rPr lang="ko-KR" altLang="en-US"/>
              <a:pPr/>
              <a:t>‹N°›</a:t>
            </a:fld>
            <a:endParaRPr lang="en-US" altLang="ko-KR"/>
          </a:p>
        </p:txBody>
      </p:sp>
      <p:sp>
        <p:nvSpPr>
          <p:cNvPr id="8" name="Espace réservé du pied de page 7"/>
          <p:cNvSpPr>
            <a:spLocks noGrp="1"/>
          </p:cNvSpPr>
          <p:nvPr>
            <p:ph type="ftr" sz="quarter" idx="11"/>
          </p:nvPr>
        </p:nvSpPr>
        <p:spPr>
          <a:xfrm>
            <a:off x="8305800" y="6324600"/>
            <a:ext cx="838200" cy="327025"/>
          </a:xfrm>
          <a:prstGeom prst="rect">
            <a:avLst/>
          </a:prstGeom>
        </p:spPr>
        <p:txBody>
          <a:bodyPr/>
          <a:lstStyle>
            <a:lvl1pPr>
              <a:defRPr/>
            </a:lvl1pPr>
          </a:lstStyle>
          <a:p>
            <a:r>
              <a:rPr lang="en-US" altLang="ko-KR"/>
              <a:t>LOGO</a:t>
            </a:r>
          </a:p>
        </p:txBody>
      </p:sp>
      <p:sp>
        <p:nvSpPr>
          <p:cNvPr id="9" name="Espace réservé de la date 8"/>
          <p:cNvSpPr>
            <a:spLocks noGrp="1"/>
          </p:cNvSpPr>
          <p:nvPr>
            <p:ph type="dt" sz="half" idx="12"/>
          </p:nvPr>
        </p:nvSpPr>
        <p:spPr>
          <a:xfrm>
            <a:off x="7848600" y="6629400"/>
            <a:ext cx="1295400" cy="204788"/>
          </a:xfrm>
          <a:prstGeom prst="rect">
            <a:avLst/>
          </a:prstGeom>
        </p:spPr>
        <p:txBody>
          <a:bodyPr/>
          <a:lstStyle>
            <a:lvl1pPr>
              <a:defRPr/>
            </a:lvl1pPr>
          </a:lstStyle>
          <a:p>
            <a:r>
              <a:rPr lang="en-US" altLang="ko-KR"/>
              <a:t>Your </a:t>
            </a:r>
            <a:r>
              <a:rPr lang="en-US" altLang="ko-KR">
                <a:effectLst/>
              </a:rPr>
              <a:t>site</a:t>
            </a:r>
            <a:r>
              <a:rPr lang="en-US" altLang="ko-KR"/>
              <a:t>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numéro de diapositive 2"/>
          <p:cNvSpPr>
            <a:spLocks noGrp="1"/>
          </p:cNvSpPr>
          <p:nvPr>
            <p:ph type="sldNum" sz="quarter" idx="10"/>
          </p:nvPr>
        </p:nvSpPr>
        <p:spPr/>
        <p:txBody>
          <a:bodyPr/>
          <a:lstStyle>
            <a:lvl1pPr>
              <a:defRPr/>
            </a:lvl1pPr>
          </a:lstStyle>
          <a:p>
            <a:fld id="{C9E01030-1853-49EC-B21F-3AB2642E45C5}" type="slidenum">
              <a:rPr lang="ko-KR" altLang="en-US"/>
              <a:pPr/>
              <a:t>‹N°›</a:t>
            </a:fld>
            <a:endParaRPr lang="en-US" altLang="ko-KR"/>
          </a:p>
        </p:txBody>
      </p:sp>
      <p:sp>
        <p:nvSpPr>
          <p:cNvPr id="4" name="Espace réservé du pied de page 3"/>
          <p:cNvSpPr>
            <a:spLocks noGrp="1"/>
          </p:cNvSpPr>
          <p:nvPr>
            <p:ph type="ftr" sz="quarter" idx="11"/>
          </p:nvPr>
        </p:nvSpPr>
        <p:spPr>
          <a:xfrm>
            <a:off x="8305800" y="6324600"/>
            <a:ext cx="838200" cy="327025"/>
          </a:xfrm>
          <a:prstGeom prst="rect">
            <a:avLst/>
          </a:prstGeom>
        </p:spPr>
        <p:txBody>
          <a:bodyPr/>
          <a:lstStyle>
            <a:lvl1pPr>
              <a:defRPr/>
            </a:lvl1pPr>
          </a:lstStyle>
          <a:p>
            <a:r>
              <a:rPr lang="en-US" altLang="ko-KR"/>
              <a:t>LOGO</a:t>
            </a:r>
          </a:p>
        </p:txBody>
      </p:sp>
      <p:sp>
        <p:nvSpPr>
          <p:cNvPr id="5" name="Espace réservé de la date 4"/>
          <p:cNvSpPr>
            <a:spLocks noGrp="1"/>
          </p:cNvSpPr>
          <p:nvPr>
            <p:ph type="dt" sz="half" idx="12"/>
          </p:nvPr>
        </p:nvSpPr>
        <p:spPr>
          <a:xfrm>
            <a:off x="7848600" y="6629400"/>
            <a:ext cx="1295400" cy="204788"/>
          </a:xfrm>
          <a:prstGeom prst="rect">
            <a:avLst/>
          </a:prstGeom>
        </p:spPr>
        <p:txBody>
          <a:bodyPr/>
          <a:lstStyle>
            <a:lvl1pPr>
              <a:defRPr/>
            </a:lvl1pPr>
          </a:lstStyle>
          <a:p>
            <a:r>
              <a:rPr lang="en-US" altLang="ko-KR"/>
              <a:t>Your </a:t>
            </a:r>
            <a:r>
              <a:rPr lang="en-US" altLang="ko-KR">
                <a:effectLst/>
              </a:rPr>
              <a:t>site</a:t>
            </a:r>
            <a:r>
              <a:rPr lang="en-US" altLang="ko-KR"/>
              <a:t>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lvl1pPr>
              <a:defRPr/>
            </a:lvl1pPr>
          </a:lstStyle>
          <a:p>
            <a:fld id="{B3C5847B-D504-41CB-814F-95C4B9FE66BA}" type="slidenum">
              <a:rPr lang="ko-KR" altLang="en-US"/>
              <a:pPr/>
              <a:t>‹N°›</a:t>
            </a:fld>
            <a:endParaRPr lang="en-US" altLang="ko-KR"/>
          </a:p>
        </p:txBody>
      </p:sp>
      <p:sp>
        <p:nvSpPr>
          <p:cNvPr id="3" name="Espace réservé du pied de page 2"/>
          <p:cNvSpPr>
            <a:spLocks noGrp="1"/>
          </p:cNvSpPr>
          <p:nvPr>
            <p:ph type="ftr" sz="quarter" idx="11"/>
          </p:nvPr>
        </p:nvSpPr>
        <p:spPr>
          <a:xfrm>
            <a:off x="8305800" y="6324600"/>
            <a:ext cx="838200" cy="327025"/>
          </a:xfrm>
          <a:prstGeom prst="rect">
            <a:avLst/>
          </a:prstGeom>
        </p:spPr>
        <p:txBody>
          <a:bodyPr/>
          <a:lstStyle>
            <a:lvl1pPr>
              <a:defRPr/>
            </a:lvl1pPr>
          </a:lstStyle>
          <a:p>
            <a:r>
              <a:rPr lang="en-US" altLang="ko-KR"/>
              <a:t>LOGO</a:t>
            </a:r>
          </a:p>
        </p:txBody>
      </p:sp>
      <p:sp>
        <p:nvSpPr>
          <p:cNvPr id="4" name="Espace réservé de la date 3"/>
          <p:cNvSpPr>
            <a:spLocks noGrp="1"/>
          </p:cNvSpPr>
          <p:nvPr>
            <p:ph type="dt" sz="half" idx="12"/>
          </p:nvPr>
        </p:nvSpPr>
        <p:spPr>
          <a:xfrm>
            <a:off x="7848600" y="6629400"/>
            <a:ext cx="1295400" cy="204788"/>
          </a:xfrm>
          <a:prstGeom prst="rect">
            <a:avLst/>
          </a:prstGeom>
        </p:spPr>
        <p:txBody>
          <a:bodyPr/>
          <a:lstStyle>
            <a:lvl1pPr>
              <a:defRPr/>
            </a:lvl1pPr>
          </a:lstStyle>
          <a:p>
            <a:r>
              <a:rPr lang="en-US" altLang="ko-KR"/>
              <a:t>Your </a:t>
            </a:r>
            <a:r>
              <a:rPr lang="en-US" altLang="ko-KR">
                <a:effectLst/>
              </a:rPr>
              <a:t>site</a:t>
            </a:r>
            <a:r>
              <a:rPr lang="en-US" altLang="ko-KR"/>
              <a:t>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7FB71969-94F3-458E-A3B6-8CA035825135}" type="slidenum">
              <a:rPr lang="ko-KR" altLang="en-US"/>
              <a:pPr/>
              <a:t>‹N°›</a:t>
            </a:fld>
            <a:endParaRPr lang="en-US" altLang="ko-KR"/>
          </a:p>
        </p:txBody>
      </p:sp>
      <p:sp>
        <p:nvSpPr>
          <p:cNvPr id="6" name="Espace réservé du pied de page 5"/>
          <p:cNvSpPr>
            <a:spLocks noGrp="1"/>
          </p:cNvSpPr>
          <p:nvPr>
            <p:ph type="ftr" sz="quarter" idx="11"/>
          </p:nvPr>
        </p:nvSpPr>
        <p:spPr>
          <a:xfrm>
            <a:off x="8305800" y="6324600"/>
            <a:ext cx="838200" cy="327025"/>
          </a:xfrm>
          <a:prstGeom prst="rect">
            <a:avLst/>
          </a:prstGeom>
        </p:spPr>
        <p:txBody>
          <a:bodyPr/>
          <a:lstStyle>
            <a:lvl1pPr>
              <a:defRPr/>
            </a:lvl1pPr>
          </a:lstStyle>
          <a:p>
            <a:r>
              <a:rPr lang="en-US" altLang="ko-KR"/>
              <a:t>LOGO</a:t>
            </a:r>
          </a:p>
        </p:txBody>
      </p:sp>
      <p:sp>
        <p:nvSpPr>
          <p:cNvPr id="7" name="Espace réservé de la date 6"/>
          <p:cNvSpPr>
            <a:spLocks noGrp="1"/>
          </p:cNvSpPr>
          <p:nvPr>
            <p:ph type="dt" sz="half" idx="12"/>
          </p:nvPr>
        </p:nvSpPr>
        <p:spPr>
          <a:xfrm>
            <a:off x="7848600" y="6629400"/>
            <a:ext cx="1295400" cy="204788"/>
          </a:xfrm>
          <a:prstGeom prst="rect">
            <a:avLst/>
          </a:prstGeom>
        </p:spPr>
        <p:txBody>
          <a:bodyPr/>
          <a:lstStyle>
            <a:lvl1pPr>
              <a:defRPr/>
            </a:lvl1pPr>
          </a:lstStyle>
          <a:p>
            <a:r>
              <a:rPr lang="en-US" altLang="ko-KR"/>
              <a:t>Your </a:t>
            </a:r>
            <a:r>
              <a:rPr lang="en-US" altLang="ko-KR">
                <a:effectLst/>
              </a:rPr>
              <a:t>site</a:t>
            </a:r>
            <a:r>
              <a:rPr lang="en-US" altLang="ko-KR"/>
              <a:t>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8CAEFEA1-C8B3-45D5-94A1-BEDDCEB7FA7C}" type="slidenum">
              <a:rPr lang="ko-KR" altLang="en-US"/>
              <a:pPr/>
              <a:t>‹N°›</a:t>
            </a:fld>
            <a:endParaRPr lang="en-US" altLang="ko-KR"/>
          </a:p>
        </p:txBody>
      </p:sp>
      <p:sp>
        <p:nvSpPr>
          <p:cNvPr id="6" name="Espace réservé du pied de page 5"/>
          <p:cNvSpPr>
            <a:spLocks noGrp="1"/>
          </p:cNvSpPr>
          <p:nvPr>
            <p:ph type="ftr" sz="quarter" idx="11"/>
          </p:nvPr>
        </p:nvSpPr>
        <p:spPr>
          <a:xfrm>
            <a:off x="8305800" y="6324600"/>
            <a:ext cx="838200" cy="327025"/>
          </a:xfrm>
          <a:prstGeom prst="rect">
            <a:avLst/>
          </a:prstGeom>
        </p:spPr>
        <p:txBody>
          <a:bodyPr/>
          <a:lstStyle>
            <a:lvl1pPr>
              <a:defRPr/>
            </a:lvl1pPr>
          </a:lstStyle>
          <a:p>
            <a:r>
              <a:rPr lang="en-US" altLang="ko-KR"/>
              <a:t>LOGO</a:t>
            </a:r>
          </a:p>
        </p:txBody>
      </p:sp>
      <p:sp>
        <p:nvSpPr>
          <p:cNvPr id="7" name="Espace réservé de la date 6"/>
          <p:cNvSpPr>
            <a:spLocks noGrp="1"/>
          </p:cNvSpPr>
          <p:nvPr>
            <p:ph type="dt" sz="half" idx="12"/>
          </p:nvPr>
        </p:nvSpPr>
        <p:spPr>
          <a:xfrm>
            <a:off x="7848600" y="6629400"/>
            <a:ext cx="1295400" cy="204788"/>
          </a:xfrm>
          <a:prstGeom prst="rect">
            <a:avLst/>
          </a:prstGeom>
        </p:spPr>
        <p:txBody>
          <a:bodyPr/>
          <a:lstStyle>
            <a:lvl1pPr>
              <a:defRPr/>
            </a:lvl1pPr>
          </a:lstStyle>
          <a:p>
            <a:r>
              <a:rPr lang="en-US" altLang="ko-KR"/>
              <a:t>Your </a:t>
            </a:r>
            <a:r>
              <a:rPr lang="en-US" altLang="ko-KR">
                <a:effectLst/>
              </a:rPr>
              <a:t>site</a:t>
            </a:r>
            <a:r>
              <a:rPr lang="en-US" altLang="ko-KR"/>
              <a:t>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22" name="Rectangle 34"/>
          <p:cNvSpPr>
            <a:spLocks noChangeArrowheads="1"/>
          </p:cNvSpPr>
          <p:nvPr/>
        </p:nvSpPr>
        <p:spPr bwMode="auto">
          <a:xfrm>
            <a:off x="0" y="0"/>
            <a:ext cx="9144000" cy="1028700"/>
          </a:xfrm>
          <a:prstGeom prst="rect">
            <a:avLst/>
          </a:prstGeom>
          <a:solidFill>
            <a:schemeClr val="accent1"/>
          </a:solidFill>
          <a:ln w="9525">
            <a:noFill/>
            <a:miter lim="800000"/>
            <a:headEnd/>
            <a:tailEnd/>
          </a:ln>
          <a:effectLst/>
        </p:spPr>
        <p:txBody>
          <a:bodyPr wrap="none" anchor="ctr"/>
          <a:lstStyle/>
          <a:p>
            <a:endParaRPr lang="fr-FR"/>
          </a:p>
        </p:txBody>
      </p:sp>
      <p:sp>
        <p:nvSpPr>
          <p:cNvPr id="12309" name="Rectangle 21"/>
          <p:cNvSpPr>
            <a:spLocks noGrp="1" noChangeArrowheads="1"/>
          </p:cNvSpPr>
          <p:nvPr>
            <p:ph type="title"/>
          </p:nvPr>
        </p:nvSpPr>
        <p:spPr bwMode="black">
          <a:xfrm>
            <a:off x="457200" y="304800"/>
            <a:ext cx="78486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altLang="ko-KR"/>
              <a:t>Cliquez pour modifier le style du titre</a:t>
            </a:r>
            <a:endParaRPr lang="en-US" altLang="ko-KR"/>
          </a:p>
        </p:txBody>
      </p:sp>
      <p:sp>
        <p:nvSpPr>
          <p:cNvPr id="12310" name="Rectangle 22"/>
          <p:cNvSpPr>
            <a:spLocks noGrp="1" noChangeArrowheads="1"/>
          </p:cNvSpPr>
          <p:nvPr>
            <p:ph type="body" idx="1"/>
          </p:nvPr>
        </p:nvSpPr>
        <p:spPr bwMode="auto">
          <a:xfrm>
            <a:off x="457200" y="1371600"/>
            <a:ext cx="82296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altLang="ko-KR" dirty="0"/>
              <a:t>Cliquez pour modifier les styles du texte du masque</a:t>
            </a:r>
          </a:p>
          <a:p>
            <a:pPr lvl="1"/>
            <a:r>
              <a:rPr lang="fr-FR" altLang="ko-KR" dirty="0"/>
              <a:t>Deuxième niveau</a:t>
            </a:r>
          </a:p>
          <a:p>
            <a:pPr lvl="2"/>
            <a:r>
              <a:rPr lang="fr-FR" altLang="ko-KR" dirty="0"/>
              <a:t>Troisième niveau</a:t>
            </a:r>
          </a:p>
          <a:p>
            <a:pPr lvl="3"/>
            <a:r>
              <a:rPr lang="fr-FR" altLang="ko-KR" dirty="0"/>
              <a:t>Quatrième niveau</a:t>
            </a:r>
          </a:p>
          <a:p>
            <a:pPr lvl="4"/>
            <a:r>
              <a:rPr lang="fr-FR" altLang="ko-KR" dirty="0"/>
              <a:t>Cinquième niveau</a:t>
            </a:r>
            <a:endParaRPr lang="en-US" altLang="ko-KR" dirty="0"/>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C0C0C0"/>
                  </a:outerShdw>
                </a:effectLst>
                <a:latin typeface="+mn-lt"/>
                <a:ea typeface="굴림" charset="-127"/>
              </a:defRPr>
            </a:lvl1pPr>
          </a:lstStyle>
          <a:p>
            <a:fld id="{6CA8230C-EF1F-41AF-AA24-871C156291B0}" type="slidenum">
              <a:rPr lang="ko-KR" altLang="en-US"/>
              <a:pPr/>
              <a:t>‹N°›</a:t>
            </a:fld>
            <a:endParaRPr lang="en-US" altLang="ko-KR"/>
          </a:p>
        </p:txBody>
      </p:sp>
      <p:sp>
        <p:nvSpPr>
          <p:cNvPr id="12323" name="Arc 35"/>
          <p:cNvSpPr>
            <a:spLocks/>
          </p:cNvSpPr>
          <p:nvPr/>
        </p:nvSpPr>
        <p:spPr bwMode="black">
          <a:xfrm>
            <a:off x="0" y="660400"/>
            <a:ext cx="449263" cy="3667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9525">
            <a:noFill/>
            <a:round/>
            <a:headEnd/>
            <a:tailEnd/>
          </a:ln>
          <a:effectLst/>
        </p:spPr>
        <p:txBody>
          <a:bodyPr wrap="none" anchor="ctr"/>
          <a:lstStyle/>
          <a:p>
            <a:endParaRPr lang="fr-FR"/>
          </a:p>
        </p:txBody>
      </p:sp>
      <p:grpSp>
        <p:nvGrpSpPr>
          <p:cNvPr id="12325" name="Group 37"/>
          <p:cNvGrpSpPr>
            <a:grpSpLocks/>
          </p:cNvGrpSpPr>
          <p:nvPr/>
        </p:nvGrpSpPr>
        <p:grpSpPr bwMode="auto">
          <a:xfrm>
            <a:off x="0" y="50800"/>
            <a:ext cx="9131300" cy="914400"/>
            <a:chOff x="8" y="32"/>
            <a:chExt cx="5752" cy="576"/>
          </a:xfrm>
        </p:grpSpPr>
        <p:sp>
          <p:nvSpPr>
            <p:cNvPr id="12326" name="Line 38"/>
            <p:cNvSpPr>
              <a:spLocks noChangeShapeType="1"/>
            </p:cNvSpPr>
            <p:nvPr userDrawn="1"/>
          </p:nvSpPr>
          <p:spPr bwMode="grayWhite">
            <a:xfrm>
              <a:off x="8" y="32"/>
              <a:ext cx="5752" cy="0"/>
            </a:xfrm>
            <a:prstGeom prst="line">
              <a:avLst/>
            </a:prstGeom>
            <a:noFill/>
            <a:ln w="12700">
              <a:solidFill>
                <a:schemeClr val="bg1"/>
              </a:solidFill>
              <a:round/>
              <a:headEnd/>
              <a:tailEnd/>
            </a:ln>
            <a:effectLst/>
          </p:spPr>
          <p:txBody>
            <a:bodyPr/>
            <a:lstStyle/>
            <a:p>
              <a:endParaRPr lang="fr-FR"/>
            </a:p>
          </p:txBody>
        </p:sp>
        <p:sp>
          <p:nvSpPr>
            <p:cNvPr id="12327" name="Line 39"/>
            <p:cNvSpPr>
              <a:spLocks noChangeShapeType="1"/>
            </p:cNvSpPr>
            <p:nvPr userDrawn="1"/>
          </p:nvSpPr>
          <p:spPr bwMode="grayWhite">
            <a:xfrm>
              <a:off x="8" y="80"/>
              <a:ext cx="5752" cy="0"/>
            </a:xfrm>
            <a:prstGeom prst="line">
              <a:avLst/>
            </a:prstGeom>
            <a:noFill/>
            <a:ln w="12700">
              <a:solidFill>
                <a:schemeClr val="bg1"/>
              </a:solidFill>
              <a:round/>
              <a:headEnd/>
              <a:tailEnd/>
            </a:ln>
            <a:effectLst/>
          </p:spPr>
          <p:txBody>
            <a:bodyPr/>
            <a:lstStyle/>
            <a:p>
              <a:endParaRPr lang="fr-FR"/>
            </a:p>
          </p:txBody>
        </p:sp>
        <p:sp>
          <p:nvSpPr>
            <p:cNvPr id="12328" name="Line 40"/>
            <p:cNvSpPr>
              <a:spLocks noChangeShapeType="1"/>
            </p:cNvSpPr>
            <p:nvPr userDrawn="1"/>
          </p:nvSpPr>
          <p:spPr bwMode="grayWhite">
            <a:xfrm>
              <a:off x="8" y="128"/>
              <a:ext cx="5752" cy="0"/>
            </a:xfrm>
            <a:prstGeom prst="line">
              <a:avLst/>
            </a:prstGeom>
            <a:noFill/>
            <a:ln w="12700">
              <a:solidFill>
                <a:schemeClr val="bg1"/>
              </a:solidFill>
              <a:round/>
              <a:headEnd/>
              <a:tailEnd/>
            </a:ln>
            <a:effectLst/>
          </p:spPr>
          <p:txBody>
            <a:bodyPr/>
            <a:lstStyle/>
            <a:p>
              <a:endParaRPr lang="fr-FR"/>
            </a:p>
          </p:txBody>
        </p:sp>
        <p:sp>
          <p:nvSpPr>
            <p:cNvPr id="12329" name="Line 41"/>
            <p:cNvSpPr>
              <a:spLocks noChangeShapeType="1"/>
            </p:cNvSpPr>
            <p:nvPr userDrawn="1"/>
          </p:nvSpPr>
          <p:spPr bwMode="grayWhite">
            <a:xfrm>
              <a:off x="8" y="176"/>
              <a:ext cx="5752" cy="0"/>
            </a:xfrm>
            <a:prstGeom prst="line">
              <a:avLst/>
            </a:prstGeom>
            <a:noFill/>
            <a:ln w="12700">
              <a:solidFill>
                <a:schemeClr val="bg1"/>
              </a:solidFill>
              <a:round/>
              <a:headEnd/>
              <a:tailEnd/>
            </a:ln>
            <a:effectLst/>
          </p:spPr>
          <p:txBody>
            <a:bodyPr/>
            <a:lstStyle/>
            <a:p>
              <a:endParaRPr lang="fr-FR"/>
            </a:p>
          </p:txBody>
        </p:sp>
        <p:sp>
          <p:nvSpPr>
            <p:cNvPr id="12330" name="Line 42"/>
            <p:cNvSpPr>
              <a:spLocks noChangeShapeType="1"/>
            </p:cNvSpPr>
            <p:nvPr userDrawn="1"/>
          </p:nvSpPr>
          <p:spPr bwMode="grayWhite">
            <a:xfrm>
              <a:off x="8" y="224"/>
              <a:ext cx="5752" cy="0"/>
            </a:xfrm>
            <a:prstGeom prst="line">
              <a:avLst/>
            </a:prstGeom>
            <a:noFill/>
            <a:ln w="12700">
              <a:solidFill>
                <a:schemeClr val="bg1"/>
              </a:solidFill>
              <a:round/>
              <a:headEnd/>
              <a:tailEnd/>
            </a:ln>
            <a:effectLst/>
          </p:spPr>
          <p:txBody>
            <a:bodyPr/>
            <a:lstStyle/>
            <a:p>
              <a:endParaRPr lang="fr-FR"/>
            </a:p>
          </p:txBody>
        </p:sp>
        <p:sp>
          <p:nvSpPr>
            <p:cNvPr id="12331" name="Line 43"/>
            <p:cNvSpPr>
              <a:spLocks noChangeShapeType="1"/>
            </p:cNvSpPr>
            <p:nvPr userDrawn="1"/>
          </p:nvSpPr>
          <p:spPr bwMode="grayWhite">
            <a:xfrm>
              <a:off x="8" y="272"/>
              <a:ext cx="5752" cy="0"/>
            </a:xfrm>
            <a:prstGeom prst="line">
              <a:avLst/>
            </a:prstGeom>
            <a:noFill/>
            <a:ln w="12700">
              <a:solidFill>
                <a:schemeClr val="bg1"/>
              </a:solidFill>
              <a:round/>
              <a:headEnd/>
              <a:tailEnd/>
            </a:ln>
            <a:effectLst/>
          </p:spPr>
          <p:txBody>
            <a:bodyPr/>
            <a:lstStyle/>
            <a:p>
              <a:endParaRPr lang="fr-FR"/>
            </a:p>
          </p:txBody>
        </p:sp>
        <p:sp>
          <p:nvSpPr>
            <p:cNvPr id="12332" name="Line 44"/>
            <p:cNvSpPr>
              <a:spLocks noChangeShapeType="1"/>
            </p:cNvSpPr>
            <p:nvPr userDrawn="1"/>
          </p:nvSpPr>
          <p:spPr bwMode="grayWhite">
            <a:xfrm>
              <a:off x="8" y="320"/>
              <a:ext cx="5752" cy="0"/>
            </a:xfrm>
            <a:prstGeom prst="line">
              <a:avLst/>
            </a:prstGeom>
            <a:noFill/>
            <a:ln w="12700">
              <a:solidFill>
                <a:schemeClr val="bg1"/>
              </a:solidFill>
              <a:round/>
              <a:headEnd/>
              <a:tailEnd/>
            </a:ln>
            <a:effectLst/>
          </p:spPr>
          <p:txBody>
            <a:bodyPr/>
            <a:lstStyle/>
            <a:p>
              <a:endParaRPr lang="fr-FR"/>
            </a:p>
          </p:txBody>
        </p:sp>
        <p:sp>
          <p:nvSpPr>
            <p:cNvPr id="12333" name="Line 45"/>
            <p:cNvSpPr>
              <a:spLocks noChangeShapeType="1"/>
            </p:cNvSpPr>
            <p:nvPr userDrawn="1"/>
          </p:nvSpPr>
          <p:spPr bwMode="grayWhite">
            <a:xfrm>
              <a:off x="8" y="368"/>
              <a:ext cx="5752" cy="0"/>
            </a:xfrm>
            <a:prstGeom prst="line">
              <a:avLst/>
            </a:prstGeom>
            <a:noFill/>
            <a:ln w="12700">
              <a:solidFill>
                <a:schemeClr val="bg1"/>
              </a:solidFill>
              <a:round/>
              <a:headEnd/>
              <a:tailEnd/>
            </a:ln>
            <a:effectLst/>
          </p:spPr>
          <p:txBody>
            <a:bodyPr/>
            <a:lstStyle/>
            <a:p>
              <a:endParaRPr lang="fr-FR"/>
            </a:p>
          </p:txBody>
        </p:sp>
        <p:sp>
          <p:nvSpPr>
            <p:cNvPr id="12334" name="Line 46"/>
            <p:cNvSpPr>
              <a:spLocks noChangeShapeType="1"/>
            </p:cNvSpPr>
            <p:nvPr userDrawn="1"/>
          </p:nvSpPr>
          <p:spPr bwMode="grayWhite">
            <a:xfrm>
              <a:off x="8" y="416"/>
              <a:ext cx="5752" cy="0"/>
            </a:xfrm>
            <a:prstGeom prst="line">
              <a:avLst/>
            </a:prstGeom>
            <a:noFill/>
            <a:ln w="12700">
              <a:solidFill>
                <a:schemeClr val="bg1"/>
              </a:solidFill>
              <a:round/>
              <a:headEnd/>
              <a:tailEnd/>
            </a:ln>
            <a:effectLst/>
          </p:spPr>
          <p:txBody>
            <a:bodyPr/>
            <a:lstStyle/>
            <a:p>
              <a:endParaRPr lang="fr-FR"/>
            </a:p>
          </p:txBody>
        </p:sp>
        <p:sp>
          <p:nvSpPr>
            <p:cNvPr id="12335" name="Line 47"/>
            <p:cNvSpPr>
              <a:spLocks noChangeShapeType="1"/>
            </p:cNvSpPr>
            <p:nvPr userDrawn="1"/>
          </p:nvSpPr>
          <p:spPr bwMode="grayWhite">
            <a:xfrm>
              <a:off x="8" y="464"/>
              <a:ext cx="5752" cy="0"/>
            </a:xfrm>
            <a:prstGeom prst="line">
              <a:avLst/>
            </a:prstGeom>
            <a:noFill/>
            <a:ln w="12700">
              <a:solidFill>
                <a:schemeClr val="bg1"/>
              </a:solidFill>
              <a:round/>
              <a:headEnd/>
              <a:tailEnd/>
            </a:ln>
            <a:effectLst/>
          </p:spPr>
          <p:txBody>
            <a:bodyPr/>
            <a:lstStyle/>
            <a:p>
              <a:endParaRPr lang="fr-FR"/>
            </a:p>
          </p:txBody>
        </p:sp>
        <p:sp>
          <p:nvSpPr>
            <p:cNvPr id="12336" name="Line 48"/>
            <p:cNvSpPr>
              <a:spLocks noChangeShapeType="1"/>
            </p:cNvSpPr>
            <p:nvPr userDrawn="1"/>
          </p:nvSpPr>
          <p:spPr bwMode="grayWhite">
            <a:xfrm>
              <a:off x="8" y="512"/>
              <a:ext cx="5752" cy="0"/>
            </a:xfrm>
            <a:prstGeom prst="line">
              <a:avLst/>
            </a:prstGeom>
            <a:noFill/>
            <a:ln w="12700">
              <a:solidFill>
                <a:schemeClr val="bg1"/>
              </a:solidFill>
              <a:round/>
              <a:headEnd/>
              <a:tailEnd/>
            </a:ln>
            <a:effectLst/>
          </p:spPr>
          <p:txBody>
            <a:bodyPr/>
            <a:lstStyle/>
            <a:p>
              <a:endParaRPr lang="fr-FR"/>
            </a:p>
          </p:txBody>
        </p:sp>
        <p:sp>
          <p:nvSpPr>
            <p:cNvPr id="12337" name="Line 49"/>
            <p:cNvSpPr>
              <a:spLocks noChangeShapeType="1"/>
            </p:cNvSpPr>
            <p:nvPr userDrawn="1"/>
          </p:nvSpPr>
          <p:spPr bwMode="grayWhite">
            <a:xfrm>
              <a:off x="8" y="560"/>
              <a:ext cx="5752" cy="0"/>
            </a:xfrm>
            <a:prstGeom prst="line">
              <a:avLst/>
            </a:prstGeom>
            <a:noFill/>
            <a:ln w="12700">
              <a:solidFill>
                <a:schemeClr val="bg1"/>
              </a:solidFill>
              <a:round/>
              <a:headEnd/>
              <a:tailEnd/>
            </a:ln>
            <a:effectLst/>
          </p:spPr>
          <p:txBody>
            <a:bodyPr/>
            <a:lstStyle/>
            <a:p>
              <a:endParaRPr lang="fr-FR"/>
            </a:p>
          </p:txBody>
        </p:sp>
        <p:sp>
          <p:nvSpPr>
            <p:cNvPr id="12338" name="Line 50"/>
            <p:cNvSpPr>
              <a:spLocks noChangeShapeType="1"/>
            </p:cNvSpPr>
            <p:nvPr userDrawn="1"/>
          </p:nvSpPr>
          <p:spPr bwMode="grayWhite">
            <a:xfrm>
              <a:off x="8" y="608"/>
              <a:ext cx="5752" cy="0"/>
            </a:xfrm>
            <a:prstGeom prst="line">
              <a:avLst/>
            </a:prstGeom>
            <a:noFill/>
            <a:ln w="12700">
              <a:solidFill>
                <a:schemeClr val="bg1"/>
              </a:solidFill>
              <a:round/>
              <a:headEnd/>
              <a:tailEnd/>
            </a:ln>
            <a:effectLst/>
          </p:spPr>
          <p:txBody>
            <a:bodyPr/>
            <a:lstStyle/>
            <a:p>
              <a:endParaRPr lang="fr-FR"/>
            </a:p>
          </p:txBody>
        </p:sp>
      </p:grpSp>
      <p:sp>
        <p:nvSpPr>
          <p:cNvPr id="12339" name="Arc 51"/>
          <p:cNvSpPr>
            <a:spLocks/>
          </p:cNvSpPr>
          <p:nvPr/>
        </p:nvSpPr>
        <p:spPr bwMode="black">
          <a:xfrm flipH="1" flipV="1">
            <a:off x="7918450" y="0"/>
            <a:ext cx="1225550" cy="10525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12700">
            <a:noFill/>
            <a:round/>
            <a:headEnd/>
            <a:tailEnd/>
          </a:ln>
          <a:effectLst/>
        </p:spPr>
        <p:txBody>
          <a:bodyPr wrap="none" anchor="ctr"/>
          <a:lstStyle/>
          <a:p>
            <a:endParaRPr lang="fr-FR"/>
          </a:p>
        </p:txBody>
      </p:sp>
      <p:sp>
        <p:nvSpPr>
          <p:cNvPr id="12341" name="Line 53"/>
          <p:cNvSpPr>
            <a:spLocks noChangeShapeType="1"/>
          </p:cNvSpPr>
          <p:nvPr/>
        </p:nvSpPr>
        <p:spPr bwMode="auto">
          <a:xfrm>
            <a:off x="7931150" y="50800"/>
            <a:ext cx="1212850" cy="0"/>
          </a:xfrm>
          <a:prstGeom prst="line">
            <a:avLst/>
          </a:prstGeom>
          <a:noFill/>
          <a:ln w="9525">
            <a:solidFill>
              <a:schemeClr val="accent1"/>
            </a:solidFill>
            <a:round/>
            <a:headEnd/>
            <a:tailEnd/>
          </a:ln>
          <a:effectLst/>
        </p:spPr>
        <p:txBody>
          <a:bodyPr/>
          <a:lstStyle/>
          <a:p>
            <a:endParaRPr lang="fr-FR"/>
          </a:p>
        </p:txBody>
      </p:sp>
      <p:sp>
        <p:nvSpPr>
          <p:cNvPr id="12342" name="Line 54"/>
          <p:cNvSpPr>
            <a:spLocks noChangeShapeType="1"/>
          </p:cNvSpPr>
          <p:nvPr/>
        </p:nvSpPr>
        <p:spPr bwMode="auto">
          <a:xfrm>
            <a:off x="7934325" y="127000"/>
            <a:ext cx="1209675" cy="0"/>
          </a:xfrm>
          <a:prstGeom prst="line">
            <a:avLst/>
          </a:prstGeom>
          <a:noFill/>
          <a:ln w="9525">
            <a:solidFill>
              <a:schemeClr val="accent1"/>
            </a:solidFill>
            <a:round/>
            <a:headEnd/>
            <a:tailEnd/>
          </a:ln>
          <a:effectLst/>
        </p:spPr>
        <p:txBody>
          <a:bodyPr/>
          <a:lstStyle/>
          <a:p>
            <a:endParaRPr lang="fr-FR"/>
          </a:p>
        </p:txBody>
      </p:sp>
      <p:sp>
        <p:nvSpPr>
          <p:cNvPr id="12343" name="Line 55"/>
          <p:cNvSpPr>
            <a:spLocks noChangeShapeType="1"/>
          </p:cNvSpPr>
          <p:nvPr/>
        </p:nvSpPr>
        <p:spPr bwMode="auto">
          <a:xfrm>
            <a:off x="7953375" y="203200"/>
            <a:ext cx="1190625" cy="0"/>
          </a:xfrm>
          <a:prstGeom prst="line">
            <a:avLst/>
          </a:prstGeom>
          <a:noFill/>
          <a:ln w="9525">
            <a:solidFill>
              <a:schemeClr val="accent1"/>
            </a:solidFill>
            <a:round/>
            <a:headEnd/>
            <a:tailEnd/>
          </a:ln>
          <a:effectLst/>
        </p:spPr>
        <p:txBody>
          <a:bodyPr/>
          <a:lstStyle/>
          <a:p>
            <a:endParaRPr lang="fr-FR"/>
          </a:p>
        </p:txBody>
      </p:sp>
      <p:sp>
        <p:nvSpPr>
          <p:cNvPr id="12344" name="Line 56"/>
          <p:cNvSpPr>
            <a:spLocks noChangeShapeType="1"/>
          </p:cNvSpPr>
          <p:nvPr/>
        </p:nvSpPr>
        <p:spPr bwMode="auto">
          <a:xfrm>
            <a:off x="7972425" y="276225"/>
            <a:ext cx="1171575" cy="0"/>
          </a:xfrm>
          <a:prstGeom prst="line">
            <a:avLst/>
          </a:prstGeom>
          <a:noFill/>
          <a:ln w="9525">
            <a:solidFill>
              <a:schemeClr val="accent1"/>
            </a:solidFill>
            <a:round/>
            <a:headEnd/>
            <a:tailEnd/>
          </a:ln>
          <a:effectLst/>
        </p:spPr>
        <p:txBody>
          <a:bodyPr/>
          <a:lstStyle/>
          <a:p>
            <a:endParaRPr lang="fr-FR"/>
          </a:p>
        </p:txBody>
      </p:sp>
      <p:sp>
        <p:nvSpPr>
          <p:cNvPr id="12345" name="Line 57"/>
          <p:cNvSpPr>
            <a:spLocks noChangeShapeType="1"/>
          </p:cNvSpPr>
          <p:nvPr/>
        </p:nvSpPr>
        <p:spPr bwMode="auto">
          <a:xfrm>
            <a:off x="7997825" y="352425"/>
            <a:ext cx="1136650" cy="0"/>
          </a:xfrm>
          <a:prstGeom prst="line">
            <a:avLst/>
          </a:prstGeom>
          <a:noFill/>
          <a:ln w="9525">
            <a:solidFill>
              <a:schemeClr val="accent1"/>
            </a:solidFill>
            <a:round/>
            <a:headEnd/>
            <a:tailEnd/>
          </a:ln>
          <a:effectLst/>
        </p:spPr>
        <p:txBody>
          <a:bodyPr/>
          <a:lstStyle/>
          <a:p>
            <a:endParaRPr lang="fr-FR"/>
          </a:p>
        </p:txBody>
      </p:sp>
      <p:sp>
        <p:nvSpPr>
          <p:cNvPr id="12346" name="Line 58"/>
          <p:cNvSpPr>
            <a:spLocks noChangeShapeType="1"/>
          </p:cNvSpPr>
          <p:nvPr/>
        </p:nvSpPr>
        <p:spPr bwMode="auto">
          <a:xfrm>
            <a:off x="8032750" y="428625"/>
            <a:ext cx="1108075" cy="0"/>
          </a:xfrm>
          <a:prstGeom prst="line">
            <a:avLst/>
          </a:prstGeom>
          <a:noFill/>
          <a:ln w="9525">
            <a:solidFill>
              <a:schemeClr val="accent1"/>
            </a:solidFill>
            <a:round/>
            <a:headEnd/>
            <a:tailEnd/>
          </a:ln>
          <a:effectLst/>
        </p:spPr>
        <p:txBody>
          <a:bodyPr/>
          <a:lstStyle/>
          <a:p>
            <a:endParaRPr lang="fr-FR"/>
          </a:p>
        </p:txBody>
      </p:sp>
      <p:sp>
        <p:nvSpPr>
          <p:cNvPr id="12347" name="Line 59"/>
          <p:cNvSpPr>
            <a:spLocks noChangeShapeType="1"/>
          </p:cNvSpPr>
          <p:nvPr/>
        </p:nvSpPr>
        <p:spPr bwMode="auto">
          <a:xfrm>
            <a:off x="8080375" y="504825"/>
            <a:ext cx="1063625" cy="0"/>
          </a:xfrm>
          <a:prstGeom prst="line">
            <a:avLst/>
          </a:prstGeom>
          <a:noFill/>
          <a:ln w="9525">
            <a:solidFill>
              <a:schemeClr val="accent1"/>
            </a:solidFill>
            <a:round/>
            <a:headEnd/>
            <a:tailEnd/>
          </a:ln>
          <a:effectLst/>
        </p:spPr>
        <p:txBody>
          <a:bodyPr/>
          <a:lstStyle/>
          <a:p>
            <a:endParaRPr lang="fr-FR"/>
          </a:p>
        </p:txBody>
      </p:sp>
      <p:sp>
        <p:nvSpPr>
          <p:cNvPr id="12348" name="Line 60"/>
          <p:cNvSpPr>
            <a:spLocks noChangeShapeType="1"/>
          </p:cNvSpPr>
          <p:nvPr/>
        </p:nvSpPr>
        <p:spPr bwMode="auto">
          <a:xfrm>
            <a:off x="8134350" y="584200"/>
            <a:ext cx="1009650" cy="0"/>
          </a:xfrm>
          <a:prstGeom prst="line">
            <a:avLst/>
          </a:prstGeom>
          <a:noFill/>
          <a:ln w="9525">
            <a:solidFill>
              <a:schemeClr val="accent1"/>
            </a:solidFill>
            <a:round/>
            <a:headEnd/>
            <a:tailEnd/>
          </a:ln>
          <a:effectLst/>
        </p:spPr>
        <p:txBody>
          <a:bodyPr/>
          <a:lstStyle/>
          <a:p>
            <a:endParaRPr lang="fr-FR"/>
          </a:p>
        </p:txBody>
      </p:sp>
      <p:sp>
        <p:nvSpPr>
          <p:cNvPr id="12349" name="Line 61"/>
          <p:cNvSpPr>
            <a:spLocks noChangeShapeType="1"/>
          </p:cNvSpPr>
          <p:nvPr/>
        </p:nvSpPr>
        <p:spPr bwMode="auto">
          <a:xfrm>
            <a:off x="8197850" y="660400"/>
            <a:ext cx="946150" cy="0"/>
          </a:xfrm>
          <a:prstGeom prst="line">
            <a:avLst/>
          </a:prstGeom>
          <a:noFill/>
          <a:ln w="9525">
            <a:solidFill>
              <a:schemeClr val="accent1"/>
            </a:solidFill>
            <a:round/>
            <a:headEnd/>
            <a:tailEnd/>
          </a:ln>
          <a:effectLst/>
        </p:spPr>
        <p:txBody>
          <a:bodyPr/>
          <a:lstStyle/>
          <a:p>
            <a:endParaRPr lang="fr-FR"/>
          </a:p>
        </p:txBody>
      </p:sp>
      <p:sp>
        <p:nvSpPr>
          <p:cNvPr id="12350" name="Line 62"/>
          <p:cNvSpPr>
            <a:spLocks noChangeShapeType="1"/>
          </p:cNvSpPr>
          <p:nvPr/>
        </p:nvSpPr>
        <p:spPr bwMode="auto">
          <a:xfrm>
            <a:off x="8277225" y="736600"/>
            <a:ext cx="866775" cy="0"/>
          </a:xfrm>
          <a:prstGeom prst="line">
            <a:avLst/>
          </a:prstGeom>
          <a:noFill/>
          <a:ln w="9525">
            <a:solidFill>
              <a:schemeClr val="accent1"/>
            </a:solidFill>
            <a:round/>
            <a:headEnd/>
            <a:tailEnd/>
          </a:ln>
          <a:effectLst/>
        </p:spPr>
        <p:txBody>
          <a:bodyPr/>
          <a:lstStyle/>
          <a:p>
            <a:endParaRPr lang="fr-FR"/>
          </a:p>
        </p:txBody>
      </p:sp>
      <p:sp>
        <p:nvSpPr>
          <p:cNvPr id="12351" name="Line 63"/>
          <p:cNvSpPr>
            <a:spLocks noChangeShapeType="1"/>
          </p:cNvSpPr>
          <p:nvPr/>
        </p:nvSpPr>
        <p:spPr bwMode="auto">
          <a:xfrm>
            <a:off x="8372475" y="812800"/>
            <a:ext cx="771525" cy="0"/>
          </a:xfrm>
          <a:prstGeom prst="line">
            <a:avLst/>
          </a:prstGeom>
          <a:noFill/>
          <a:ln w="9525">
            <a:solidFill>
              <a:schemeClr val="accent1"/>
            </a:solidFill>
            <a:round/>
            <a:headEnd/>
            <a:tailEnd/>
          </a:ln>
          <a:effectLst/>
        </p:spPr>
        <p:txBody>
          <a:bodyPr/>
          <a:lstStyle/>
          <a:p>
            <a:endParaRPr lang="fr-FR"/>
          </a:p>
        </p:txBody>
      </p:sp>
      <p:sp>
        <p:nvSpPr>
          <p:cNvPr id="12352" name="Line 64"/>
          <p:cNvSpPr>
            <a:spLocks noChangeShapeType="1"/>
          </p:cNvSpPr>
          <p:nvPr/>
        </p:nvSpPr>
        <p:spPr bwMode="auto">
          <a:xfrm>
            <a:off x="8499475" y="889000"/>
            <a:ext cx="644525" cy="0"/>
          </a:xfrm>
          <a:prstGeom prst="line">
            <a:avLst/>
          </a:prstGeom>
          <a:noFill/>
          <a:ln w="9525">
            <a:solidFill>
              <a:schemeClr val="accent1"/>
            </a:solidFill>
            <a:round/>
            <a:headEnd/>
            <a:tailEnd/>
          </a:ln>
          <a:effectLst/>
        </p:spPr>
        <p:txBody>
          <a:bodyPr/>
          <a:lstStyle/>
          <a:p>
            <a:endParaRPr lang="fr-FR"/>
          </a:p>
        </p:txBody>
      </p:sp>
      <p:sp>
        <p:nvSpPr>
          <p:cNvPr id="12353" name="Line 65"/>
          <p:cNvSpPr>
            <a:spLocks noChangeShapeType="1"/>
          </p:cNvSpPr>
          <p:nvPr/>
        </p:nvSpPr>
        <p:spPr bwMode="auto">
          <a:xfrm>
            <a:off x="8677275" y="965200"/>
            <a:ext cx="466725" cy="0"/>
          </a:xfrm>
          <a:prstGeom prst="line">
            <a:avLst/>
          </a:prstGeom>
          <a:noFill/>
          <a:ln w="9525">
            <a:solidFill>
              <a:schemeClr val="accent1"/>
            </a:solidFill>
            <a:round/>
            <a:headEnd/>
            <a:tailEnd/>
          </a:ln>
          <a:effectLst/>
        </p:spPr>
        <p:txBody>
          <a:bodyPr/>
          <a:lstStyle/>
          <a:p>
            <a:endParaRPr lang="fr-FR"/>
          </a:p>
        </p:txBody>
      </p:sp>
      <p:sp>
        <p:nvSpPr>
          <p:cNvPr id="12355" name="Rectangle 67"/>
          <p:cNvSpPr>
            <a:spLocks noChangeArrowheads="1"/>
          </p:cNvSpPr>
          <p:nvPr/>
        </p:nvSpPr>
        <p:spPr bwMode="auto">
          <a:xfrm>
            <a:off x="0" y="6629400"/>
            <a:ext cx="9144000" cy="228600"/>
          </a:xfrm>
          <a:prstGeom prst="rect">
            <a:avLst/>
          </a:prstGeom>
          <a:solidFill>
            <a:srgbClr val="DDDDDD"/>
          </a:solidFill>
          <a:ln w="12700">
            <a:noFill/>
            <a:miter lim="800000"/>
            <a:headEnd/>
            <a:tailEnd/>
          </a:ln>
          <a:effectLst/>
        </p:spPr>
        <p:txBody>
          <a:bodyPr wrap="none" anchor="ctr"/>
          <a:lstStyle/>
          <a:p>
            <a:endParaRPr lang="fr-FR"/>
          </a:p>
        </p:txBody>
      </p:sp>
      <p:sp>
        <p:nvSpPr>
          <p:cNvPr id="12354" name="Arc 66"/>
          <p:cNvSpPr>
            <a:spLocks/>
          </p:cNvSpPr>
          <p:nvPr/>
        </p:nvSpPr>
        <p:spPr bwMode="auto">
          <a:xfrm flipH="1" flipV="1">
            <a:off x="8774113" y="0"/>
            <a:ext cx="369887" cy="3175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1"/>
          </a:solidFill>
          <a:ln w="12700">
            <a:noFill/>
            <a:round/>
            <a:headEnd/>
            <a:tailEnd/>
          </a:ln>
          <a:effectLst/>
        </p:spPr>
        <p:txBody>
          <a:bodyPr wrap="none" anchor="ctr"/>
          <a:lstStyle/>
          <a:p>
            <a:endParaRPr lang="fr-F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7.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9.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ctrTitle"/>
          </p:nvPr>
        </p:nvSpPr>
        <p:spPr>
          <a:xfrm>
            <a:off x="381000" y="1156648"/>
            <a:ext cx="8305800" cy="914400"/>
          </a:xfrm>
        </p:spPr>
        <p:txBody>
          <a:bodyPr/>
          <a:lstStyle/>
          <a:p>
            <a:r>
              <a:rPr lang="fr-FR" altLang="ko-KR" dirty="0">
                <a:solidFill>
                  <a:schemeClr val="tx2"/>
                </a:solidFill>
                <a:ea typeface="굴림" charset="-127"/>
              </a:rPr>
              <a:t>TRANSACT SQL</a:t>
            </a:r>
            <a:endParaRPr lang="fr-FR" altLang="ko-KR" dirty="0">
              <a:solidFill>
                <a:schemeClr val="hlink"/>
              </a:solidFill>
              <a:ea typeface="굴림" charset="-127"/>
            </a:endParaRPr>
          </a:p>
        </p:txBody>
      </p:sp>
      <p:sp>
        <p:nvSpPr>
          <p:cNvPr id="25608" name="Rectangle 8"/>
          <p:cNvSpPr>
            <a:spLocks noGrp="1" noChangeArrowheads="1"/>
          </p:cNvSpPr>
          <p:nvPr>
            <p:ph type="subTitle" idx="1"/>
          </p:nvPr>
        </p:nvSpPr>
        <p:spPr>
          <a:xfrm>
            <a:off x="1143000" y="4356847"/>
            <a:ext cx="4495800" cy="327025"/>
          </a:xfrm>
          <a:noFill/>
        </p:spPr>
        <p:txBody>
          <a:bodyPr lIns="18000" tIns="10800" rIns="18000" bIns="10800">
            <a:spAutoFit/>
          </a:bodyPr>
          <a:lstStyle/>
          <a:p>
            <a:pPr algn="l"/>
            <a:r>
              <a:rPr lang="fr-FR" altLang="ko-KR" b="1">
                <a:solidFill>
                  <a:schemeClr val="tx2"/>
                </a:solidFill>
                <a:ea typeface="굴림" charset="-127"/>
              </a:rPr>
              <a:t>El BAQATi Hakima</a:t>
            </a:r>
            <a:endParaRPr lang="en-US" altLang="ko-KR" b="1" dirty="0">
              <a:solidFill>
                <a:schemeClr val="tx2"/>
              </a:solidFill>
              <a:ea typeface="굴림" charset="-127"/>
            </a:endParaRPr>
          </a:p>
        </p:txBody>
      </p:sp>
      <p:sp>
        <p:nvSpPr>
          <p:cNvPr id="25617" name="Rectangle 17"/>
          <p:cNvSpPr>
            <a:spLocks noChangeArrowheads="1"/>
          </p:cNvSpPr>
          <p:nvPr/>
        </p:nvSpPr>
        <p:spPr bwMode="auto">
          <a:xfrm>
            <a:off x="4421876" y="5022377"/>
            <a:ext cx="3084414" cy="237255"/>
          </a:xfrm>
          <a:prstGeom prst="rect">
            <a:avLst/>
          </a:prstGeom>
          <a:noFill/>
          <a:ln w="9525">
            <a:noFill/>
            <a:miter lim="800000"/>
            <a:headEnd/>
            <a:tailEnd/>
          </a:ln>
          <a:effectLst/>
        </p:spPr>
        <p:txBody>
          <a:bodyPr wrap="square" lIns="18000" tIns="10800" rIns="18000" bIns="10800">
            <a:spAutoFit/>
          </a:bodyPr>
          <a:lstStyle/>
          <a:p>
            <a:pPr eaLnBrk="1" hangingPunct="1">
              <a:spcBef>
                <a:spcPct val="20000"/>
              </a:spcBef>
              <a:buClr>
                <a:schemeClr val="tx1"/>
              </a:buClr>
              <a:buFont typeface="Wingdings" pitchFamily="2" charset="2"/>
              <a:buNone/>
            </a:pPr>
            <a:r>
              <a:rPr lang="en-US" altLang="ko-KR" sz="1400" b="1" i="1">
                <a:solidFill>
                  <a:schemeClr val="hlink"/>
                </a:solidFill>
                <a:latin typeface="Verdana" pitchFamily="34" charset="0"/>
                <a:ea typeface="굴림" charset="-127"/>
              </a:rPr>
              <a:t>ISMONTIC  2020/2021</a:t>
            </a:r>
            <a:endParaRPr lang="en-US" altLang="ko-KR" sz="1400" b="1" i="1" dirty="0">
              <a:solidFill>
                <a:schemeClr val="hlink"/>
              </a:solidFill>
              <a:latin typeface="Verdana" pitchFamily="34" charset="0"/>
              <a:ea typeface="굴림" charset="-127"/>
            </a:endParaRPr>
          </a:p>
        </p:txBody>
      </p:sp>
      <p:grpSp>
        <p:nvGrpSpPr>
          <p:cNvPr id="25629" name="Group 29"/>
          <p:cNvGrpSpPr>
            <a:grpSpLocks/>
          </p:cNvGrpSpPr>
          <p:nvPr/>
        </p:nvGrpSpPr>
        <p:grpSpPr bwMode="auto">
          <a:xfrm>
            <a:off x="685800" y="5029200"/>
            <a:ext cx="1295400" cy="1295400"/>
            <a:chOff x="432" y="3168"/>
            <a:chExt cx="816" cy="816"/>
          </a:xfrm>
        </p:grpSpPr>
        <p:sp>
          <p:nvSpPr>
            <p:cNvPr id="25610" name="Oval 10"/>
            <p:cNvSpPr>
              <a:spLocks noChangeArrowheads="1"/>
            </p:cNvSpPr>
            <p:nvPr/>
          </p:nvSpPr>
          <p:spPr bwMode="gray">
            <a:xfrm>
              <a:off x="432" y="3168"/>
              <a:ext cx="816" cy="816"/>
            </a:xfrm>
            <a:prstGeom prst="ellipse">
              <a:avLst/>
            </a:prstGeom>
            <a:solidFill>
              <a:schemeClr val="accent2"/>
            </a:solidFill>
            <a:ln w="9525">
              <a:noFill/>
              <a:round/>
              <a:headEnd/>
              <a:tailEnd/>
            </a:ln>
            <a:effectLst/>
          </p:spPr>
          <p:txBody>
            <a:bodyPr wrap="none" anchor="ctr"/>
            <a:lstStyle/>
            <a:p>
              <a:endParaRPr lang="fr-FR"/>
            </a:p>
          </p:txBody>
        </p:sp>
        <p:sp>
          <p:nvSpPr>
            <p:cNvPr id="25611" name="Oval 11"/>
            <p:cNvSpPr>
              <a:spLocks noChangeArrowheads="1"/>
            </p:cNvSpPr>
            <p:nvPr/>
          </p:nvSpPr>
          <p:spPr bwMode="gray">
            <a:xfrm>
              <a:off x="614" y="3398"/>
              <a:ext cx="451" cy="451"/>
            </a:xfrm>
            <a:prstGeom prst="ellipse">
              <a:avLst/>
            </a:prstGeom>
            <a:gradFill rotWithShape="1">
              <a:gsLst>
                <a:gs pos="0">
                  <a:schemeClr val="bg1"/>
                </a:gs>
                <a:gs pos="100000">
                  <a:schemeClr val="accent2">
                    <a:alpha val="0"/>
                  </a:schemeClr>
                </a:gs>
              </a:gsLst>
              <a:path path="shape">
                <a:fillToRect l="50000" t="50000" r="50000" b="50000"/>
              </a:path>
            </a:gradFill>
            <a:ln w="9525">
              <a:noFill/>
              <a:round/>
              <a:headEnd/>
              <a:tailEnd/>
            </a:ln>
            <a:effectLst/>
          </p:spPr>
          <p:txBody>
            <a:bodyPr wrap="none" anchor="ctr"/>
            <a:lstStyle/>
            <a:p>
              <a:pPr algn="ctr"/>
              <a:r>
                <a:rPr lang="fr-MA" b="1" dirty="0">
                  <a:solidFill>
                    <a:srgbClr val="000000"/>
                  </a:solidFill>
                </a:rPr>
                <a:t>SQL</a:t>
              </a:r>
            </a:p>
            <a:p>
              <a:pPr algn="ctr"/>
              <a:r>
                <a:rPr lang="fr-MA" b="1" dirty="0">
                  <a:solidFill>
                    <a:srgbClr val="000000"/>
                  </a:solidFill>
                </a:rPr>
                <a:t> Server</a:t>
              </a:r>
              <a:endParaRPr lang="fr-FR" b="1" dirty="0">
                <a:solidFill>
                  <a:srgbClr val="000000"/>
                </a:solidFill>
              </a:endParaRPr>
            </a:p>
          </p:txBody>
        </p:sp>
        <p:sp>
          <p:nvSpPr>
            <p:cNvPr id="25624" name="Oval 24"/>
            <p:cNvSpPr>
              <a:spLocks noChangeArrowheads="1"/>
            </p:cNvSpPr>
            <p:nvPr/>
          </p:nvSpPr>
          <p:spPr bwMode="gray">
            <a:xfrm rot="-2566439">
              <a:off x="501" y="3294"/>
              <a:ext cx="343" cy="190"/>
            </a:xfrm>
            <a:prstGeom prst="ellipse">
              <a:avLst/>
            </a:prstGeom>
            <a:gradFill rotWithShape="1">
              <a:gsLst>
                <a:gs pos="0">
                  <a:schemeClr val="bg1"/>
                </a:gs>
                <a:gs pos="100000">
                  <a:schemeClr val="accent2"/>
                </a:gs>
              </a:gsLst>
              <a:path path="shape">
                <a:fillToRect l="50000" t="50000" r="50000" b="50000"/>
              </a:path>
            </a:gradFill>
            <a:ln w="9525">
              <a:noFill/>
              <a:round/>
              <a:headEnd/>
              <a:tailEnd/>
            </a:ln>
            <a:effectLst/>
          </p:spPr>
          <p:txBody>
            <a:bodyPr wrap="none" anchor="ctr"/>
            <a:lstStyle/>
            <a:p>
              <a:endParaRPr lang="fr-FR"/>
            </a:p>
          </p:txBody>
        </p:sp>
      </p:grpSp>
      <p:sp>
        <p:nvSpPr>
          <p:cNvPr id="2" name="AutoShape 2" descr="Résultat de recherche d'images pour &quot;sql server&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sql server&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 name="AutoShape 7" descr="Résultat de recherche d'images pour &quot;sql server transparent logo&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450" y="815975"/>
            <a:ext cx="14097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7150100" cy="609600"/>
          </a:xfrm>
        </p:spPr>
        <p:txBody>
          <a:bodyPr/>
          <a:lstStyle/>
          <a:p>
            <a:r>
              <a:rPr lang="fr-MA" altLang="ko-KR" sz="3600" dirty="0">
                <a:solidFill>
                  <a:schemeClr val="hlink"/>
                </a:solidFill>
                <a:ea typeface="굴림" charset="-127"/>
              </a:rPr>
              <a:t>Structures alternatives</a:t>
            </a:r>
            <a:endParaRPr lang="en-US" altLang="ko-KR" sz="3600" dirty="0">
              <a:solidFill>
                <a:schemeClr val="hlink"/>
              </a:solidFill>
              <a:ea typeface="굴림" charset="-127"/>
            </a:endParaRPr>
          </a:p>
        </p:txBody>
      </p:sp>
      <p:sp>
        <p:nvSpPr>
          <p:cNvPr id="16387" name="Rectangle 3"/>
          <p:cNvSpPr>
            <a:spLocks noGrp="1" noChangeArrowheads="1"/>
          </p:cNvSpPr>
          <p:nvPr>
            <p:ph type="body" idx="1"/>
          </p:nvPr>
        </p:nvSpPr>
        <p:spPr>
          <a:xfrm>
            <a:off x="217963" y="1148396"/>
            <a:ext cx="8584441" cy="5379403"/>
          </a:xfrm>
        </p:spPr>
        <p:txBody>
          <a:bodyPr/>
          <a:lstStyle/>
          <a:p>
            <a:pPr marL="457200" indent="-457200">
              <a:buClr>
                <a:schemeClr val="tx2"/>
              </a:buClr>
              <a:buFont typeface="Wingdings" pitchFamily="2" charset="2"/>
              <a:buChar char="§"/>
            </a:pPr>
            <a:r>
              <a:rPr lang="fr-MA" altLang="ko-KR" sz="2400" dirty="0">
                <a:solidFill>
                  <a:srgbClr val="000000"/>
                </a:solidFill>
                <a:ea typeface="굴림" charset="-127"/>
              </a:rPr>
              <a:t>Syntaxe : </a:t>
            </a:r>
          </a:p>
          <a:p>
            <a:pPr marL="0" indent="0">
              <a:buClr>
                <a:schemeClr val="tx2"/>
              </a:buClr>
              <a:buNone/>
            </a:pPr>
            <a:r>
              <a:rPr lang="en-US" altLang="ko-KR" sz="2000" i="1" dirty="0">
                <a:solidFill>
                  <a:srgbClr val="C00000"/>
                </a:solidFill>
                <a:ea typeface="굴림" charset="-127"/>
              </a:rPr>
              <a:t>If </a:t>
            </a:r>
            <a:r>
              <a:rPr lang="en-US" altLang="ko-KR" sz="2000" b="0" dirty="0">
                <a:solidFill>
                  <a:srgbClr val="000000"/>
                </a:solidFill>
                <a:ea typeface="굴림" charset="-127"/>
              </a:rPr>
              <a:t>Condition</a:t>
            </a:r>
          </a:p>
          <a:p>
            <a:pPr marL="0" indent="0">
              <a:buClr>
                <a:schemeClr val="tx2"/>
              </a:buClr>
              <a:buNone/>
            </a:pPr>
            <a:r>
              <a:rPr lang="en-US" altLang="ko-KR" sz="2000" i="1" dirty="0">
                <a:solidFill>
                  <a:srgbClr val="C00000"/>
                </a:solidFill>
                <a:ea typeface="굴림" charset="-127"/>
              </a:rPr>
              <a:t>  </a:t>
            </a:r>
            <a:r>
              <a:rPr lang="en-US" altLang="ko-KR" sz="2000" b="0" i="1" dirty="0">
                <a:solidFill>
                  <a:srgbClr val="C00000"/>
                </a:solidFill>
                <a:ea typeface="굴림" charset="-127"/>
              </a:rPr>
              <a:t>Begin</a:t>
            </a:r>
          </a:p>
          <a:p>
            <a:pPr marL="0" indent="0">
              <a:buClr>
                <a:schemeClr val="tx2"/>
              </a:buClr>
              <a:buNone/>
            </a:pPr>
            <a:r>
              <a:rPr lang="en-US" altLang="ko-KR" sz="2000" i="1" dirty="0">
                <a:solidFill>
                  <a:srgbClr val="C00000"/>
                </a:solidFill>
                <a:ea typeface="굴림" charset="-127"/>
              </a:rPr>
              <a:t>	</a:t>
            </a:r>
            <a:r>
              <a:rPr lang="en-US" altLang="ko-KR" sz="2000" b="0" dirty="0">
                <a:solidFill>
                  <a:srgbClr val="000000"/>
                </a:solidFill>
                <a:ea typeface="굴림" charset="-127"/>
              </a:rPr>
              <a:t>Instructions</a:t>
            </a:r>
          </a:p>
          <a:p>
            <a:pPr marL="0" indent="0">
              <a:buClr>
                <a:schemeClr val="tx2"/>
              </a:buClr>
              <a:buNone/>
            </a:pPr>
            <a:r>
              <a:rPr lang="en-US" altLang="ko-KR" sz="2000" b="0" i="1" dirty="0">
                <a:solidFill>
                  <a:srgbClr val="C00000"/>
                </a:solidFill>
                <a:ea typeface="굴림" charset="-127"/>
              </a:rPr>
              <a:t>  End</a:t>
            </a:r>
          </a:p>
          <a:p>
            <a:pPr marL="0" indent="0">
              <a:buClr>
                <a:schemeClr val="tx2"/>
              </a:buClr>
              <a:buNone/>
            </a:pPr>
            <a:r>
              <a:rPr lang="en-US" altLang="ko-KR" sz="2000" i="1" dirty="0">
                <a:solidFill>
                  <a:srgbClr val="C00000"/>
                </a:solidFill>
                <a:ea typeface="굴림" charset="-127"/>
              </a:rPr>
              <a:t>Else</a:t>
            </a:r>
          </a:p>
          <a:p>
            <a:pPr marL="0" indent="0">
              <a:buClr>
                <a:schemeClr val="tx2"/>
              </a:buClr>
              <a:buNone/>
            </a:pPr>
            <a:r>
              <a:rPr lang="en-US" altLang="ko-KR" sz="2000" i="1" dirty="0">
                <a:solidFill>
                  <a:srgbClr val="C00000"/>
                </a:solidFill>
                <a:ea typeface="굴림" charset="-127"/>
              </a:rPr>
              <a:t>  </a:t>
            </a:r>
            <a:r>
              <a:rPr lang="en-US" altLang="ko-KR" sz="2000" b="0" i="1" dirty="0">
                <a:solidFill>
                  <a:srgbClr val="C00000"/>
                </a:solidFill>
                <a:ea typeface="굴림" charset="-127"/>
              </a:rPr>
              <a:t>Begin</a:t>
            </a:r>
          </a:p>
          <a:p>
            <a:pPr marL="0" indent="0">
              <a:buClr>
                <a:schemeClr val="tx2"/>
              </a:buClr>
              <a:buNone/>
            </a:pPr>
            <a:r>
              <a:rPr lang="en-US" altLang="ko-KR" sz="2000" i="1" dirty="0">
                <a:solidFill>
                  <a:srgbClr val="C00000"/>
                </a:solidFill>
                <a:ea typeface="굴림" charset="-127"/>
              </a:rPr>
              <a:t>	</a:t>
            </a:r>
            <a:r>
              <a:rPr lang="en-US" altLang="ko-KR" sz="2000" b="0" dirty="0">
                <a:solidFill>
                  <a:srgbClr val="000000"/>
                </a:solidFill>
                <a:ea typeface="굴림" charset="-127"/>
              </a:rPr>
              <a:t>Instructions</a:t>
            </a:r>
          </a:p>
          <a:p>
            <a:pPr marL="0" indent="0">
              <a:buClr>
                <a:schemeClr val="tx2"/>
              </a:buClr>
              <a:buNone/>
            </a:pPr>
            <a:r>
              <a:rPr lang="en-US" altLang="ko-KR" sz="2000" i="1" dirty="0">
                <a:solidFill>
                  <a:srgbClr val="C00000"/>
                </a:solidFill>
                <a:ea typeface="굴림" charset="-127"/>
              </a:rPr>
              <a:t>  </a:t>
            </a:r>
            <a:r>
              <a:rPr lang="en-US" altLang="ko-KR" sz="2000" b="0" i="1" dirty="0">
                <a:solidFill>
                  <a:srgbClr val="C00000"/>
                </a:solidFill>
                <a:ea typeface="굴림" charset="-127"/>
              </a:rPr>
              <a:t>End</a:t>
            </a:r>
            <a:endParaRPr lang="fr-MA" altLang="ko-KR" sz="2400" b="0" dirty="0">
              <a:solidFill>
                <a:srgbClr val="000000"/>
              </a:solidFill>
              <a:ea typeface="굴림" charset="-127"/>
            </a:endParaRPr>
          </a:p>
          <a:p>
            <a:pPr marL="457200" indent="-457200">
              <a:buClr>
                <a:schemeClr val="tx2"/>
              </a:buClr>
              <a:buFont typeface="Wingdings" pitchFamily="2" charset="2"/>
              <a:buChar char="§"/>
            </a:pPr>
            <a:r>
              <a:rPr lang="fr-MA" altLang="ko-KR" sz="2400" dirty="0">
                <a:solidFill>
                  <a:srgbClr val="000000"/>
                </a:solidFill>
                <a:ea typeface="굴림" charset="-127"/>
              </a:rPr>
              <a:t>Remarques : </a:t>
            </a:r>
          </a:p>
          <a:p>
            <a:pPr marL="0" indent="0">
              <a:buClr>
                <a:schemeClr val="tx2"/>
              </a:buClr>
              <a:buNone/>
            </a:pPr>
            <a:r>
              <a:rPr lang="fr-MA" altLang="ko-KR" sz="2000" b="0" dirty="0">
                <a:solidFill>
                  <a:srgbClr val="000000"/>
                </a:solidFill>
                <a:ea typeface="굴림" charset="-127"/>
              </a:rPr>
              <a:t>- Si une instruction Select apparaît dans la condition, il faut la mettre entre parenthèses</a:t>
            </a:r>
          </a:p>
          <a:p>
            <a:pPr marL="0" indent="0">
              <a:buClr>
                <a:schemeClr val="tx2"/>
              </a:buClr>
              <a:buNone/>
            </a:pPr>
            <a:r>
              <a:rPr lang="fr-MA" altLang="ko-KR" sz="2000" b="0" dirty="0">
                <a:solidFill>
                  <a:srgbClr val="000000"/>
                </a:solidFill>
                <a:ea typeface="굴림" charset="-127"/>
              </a:rPr>
              <a:t>- Si dans la clause If  ou </a:t>
            </a:r>
            <a:r>
              <a:rPr lang="fr-MA" altLang="ko-KR" sz="2000" b="0" dirty="0" err="1">
                <a:solidFill>
                  <a:srgbClr val="000000"/>
                </a:solidFill>
                <a:ea typeface="굴림" charset="-127"/>
              </a:rPr>
              <a:t>Else</a:t>
            </a:r>
            <a:r>
              <a:rPr lang="fr-MA" altLang="ko-KR" sz="2000" b="0" dirty="0">
                <a:solidFill>
                  <a:srgbClr val="000000"/>
                </a:solidFill>
                <a:ea typeface="굴림" charset="-127"/>
              </a:rPr>
              <a:t> il existe une seule instruction, on peut omettre le Begin et le End</a:t>
            </a:r>
          </a:p>
          <a:p>
            <a:pPr marL="0" indent="0">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409648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7150100" cy="609600"/>
          </a:xfrm>
        </p:spPr>
        <p:txBody>
          <a:bodyPr/>
          <a:lstStyle/>
          <a:p>
            <a:r>
              <a:rPr lang="fr-MA" altLang="ko-KR" sz="3600" dirty="0">
                <a:solidFill>
                  <a:schemeClr val="hlink"/>
                </a:solidFill>
                <a:ea typeface="굴림" charset="-127"/>
              </a:rPr>
              <a:t>Structures alternatives</a:t>
            </a:r>
            <a:endParaRPr lang="en-US" altLang="ko-KR" sz="3600" dirty="0">
              <a:solidFill>
                <a:schemeClr val="hlink"/>
              </a:solidFill>
              <a:ea typeface="굴림" charset="-127"/>
            </a:endParaRPr>
          </a:p>
        </p:txBody>
      </p:sp>
      <p:sp>
        <p:nvSpPr>
          <p:cNvPr id="16387" name="Rectangle 3"/>
          <p:cNvSpPr>
            <a:spLocks noGrp="1" noChangeArrowheads="1"/>
          </p:cNvSpPr>
          <p:nvPr>
            <p:ph type="body" idx="1"/>
          </p:nvPr>
        </p:nvSpPr>
        <p:spPr>
          <a:xfrm>
            <a:off x="217963" y="1148396"/>
            <a:ext cx="8584441" cy="5379403"/>
          </a:xfrm>
        </p:spPr>
        <p:txBody>
          <a:bodyPr/>
          <a:lstStyle/>
          <a:p>
            <a:pPr marL="457200" indent="-457200">
              <a:buClr>
                <a:schemeClr val="tx2"/>
              </a:buClr>
              <a:buFont typeface="Wingdings" pitchFamily="2" charset="2"/>
              <a:buChar char="§"/>
            </a:pPr>
            <a:r>
              <a:rPr lang="fr-MA" altLang="ko-KR" sz="2400" dirty="0">
                <a:solidFill>
                  <a:srgbClr val="000000"/>
                </a:solidFill>
                <a:ea typeface="굴림" charset="-127"/>
              </a:rPr>
              <a:t>Exemple: </a:t>
            </a:r>
          </a:p>
          <a:p>
            <a:pPr marL="0" indent="0">
              <a:buClr>
                <a:schemeClr val="tx2"/>
              </a:buClr>
              <a:buNone/>
            </a:pPr>
            <a:r>
              <a:rPr lang="fr-MA" altLang="ko-KR" sz="2400" b="0" dirty="0" err="1">
                <a:solidFill>
                  <a:srgbClr val="000000"/>
                </a:solidFill>
                <a:ea typeface="굴림" charset="-127"/>
              </a:rPr>
              <a:t>Declare</a:t>
            </a:r>
            <a:r>
              <a:rPr lang="fr-MA" altLang="ko-KR" sz="2400" b="0" dirty="0">
                <a:solidFill>
                  <a:srgbClr val="000000"/>
                </a:solidFill>
                <a:ea typeface="굴림" charset="-127"/>
              </a:rPr>
              <a:t> @QS</a:t>
            </a:r>
          </a:p>
          <a:p>
            <a:pPr marL="0" indent="0">
              <a:buClr>
                <a:schemeClr val="tx2"/>
              </a:buClr>
              <a:buNone/>
            </a:pPr>
            <a:r>
              <a:rPr lang="fr-MA" altLang="ko-KR" sz="2400" b="0" dirty="0" err="1">
                <a:solidFill>
                  <a:srgbClr val="000000"/>
                </a:solidFill>
                <a:ea typeface="굴림" charset="-127"/>
              </a:rPr>
              <a:t>Declare</a:t>
            </a:r>
            <a:r>
              <a:rPr lang="fr-MA" altLang="ko-KR" sz="2400" b="0" dirty="0">
                <a:solidFill>
                  <a:srgbClr val="000000"/>
                </a:solidFill>
                <a:ea typeface="굴림" charset="-127"/>
              </a:rPr>
              <a:t> @SM </a:t>
            </a:r>
            <a:r>
              <a:rPr lang="fr-MA" altLang="ko-KR" sz="2400" b="0" dirty="0" err="1">
                <a:solidFill>
                  <a:srgbClr val="000000"/>
                </a:solidFill>
                <a:ea typeface="굴림" charset="-127"/>
              </a:rPr>
              <a:t>int</a:t>
            </a:r>
            <a:endParaRPr lang="fr-MA" altLang="ko-KR" sz="2400" b="0" dirty="0">
              <a:solidFill>
                <a:srgbClr val="000000"/>
              </a:solidFill>
              <a:ea typeface="굴림" charset="-127"/>
            </a:endParaRPr>
          </a:p>
          <a:p>
            <a:pPr marL="0" indent="0">
              <a:buClr>
                <a:schemeClr val="tx2"/>
              </a:buClr>
              <a:buNone/>
            </a:pPr>
            <a:r>
              <a:rPr lang="fr-MA" altLang="ko-KR" sz="2400" b="0" dirty="0">
                <a:solidFill>
                  <a:srgbClr val="000000"/>
                </a:solidFill>
                <a:ea typeface="굴림" charset="-127"/>
              </a:rPr>
              <a:t>Select @QS = (Select </a:t>
            </a:r>
            <a:r>
              <a:rPr lang="fr-MA" altLang="ko-KR" sz="2400" b="0" dirty="0" err="1">
                <a:solidFill>
                  <a:srgbClr val="000000"/>
                </a:solidFill>
                <a:ea typeface="굴림" charset="-127"/>
              </a:rPr>
              <a:t>QteEnStock</a:t>
            </a:r>
            <a:r>
              <a:rPr lang="fr-MA" altLang="ko-KR" sz="2400" b="0" dirty="0">
                <a:solidFill>
                  <a:srgbClr val="000000"/>
                </a:solidFill>
                <a:ea typeface="굴림" charset="-127"/>
              </a:rPr>
              <a:t> </a:t>
            </a:r>
            <a:r>
              <a:rPr lang="fr-MA" altLang="ko-KR" sz="2400" b="0" dirty="0" err="1">
                <a:solidFill>
                  <a:srgbClr val="000000"/>
                </a:solidFill>
                <a:ea typeface="굴림" charset="-127"/>
              </a:rPr>
              <a:t>from</a:t>
            </a:r>
            <a:r>
              <a:rPr lang="fr-MA" altLang="ko-KR" sz="2400" b="0" dirty="0">
                <a:solidFill>
                  <a:srgbClr val="000000"/>
                </a:solidFill>
                <a:ea typeface="굴림" charset="-127"/>
              </a:rPr>
              <a:t> article </a:t>
            </a:r>
            <a:r>
              <a:rPr lang="fr-MA" altLang="ko-KR" sz="2400" b="0" dirty="0" err="1">
                <a:solidFill>
                  <a:srgbClr val="000000"/>
                </a:solidFill>
                <a:ea typeface="굴림" charset="-127"/>
              </a:rPr>
              <a:t>Where</a:t>
            </a:r>
            <a:r>
              <a:rPr lang="fr-MA" altLang="ko-KR" sz="2400" b="0" dirty="0">
                <a:solidFill>
                  <a:srgbClr val="000000"/>
                </a:solidFill>
                <a:ea typeface="굴림" charset="-127"/>
              </a:rPr>
              <a:t> </a:t>
            </a:r>
            <a:r>
              <a:rPr lang="fr-MA" altLang="ko-KR" sz="2400" b="0" dirty="0" err="1">
                <a:solidFill>
                  <a:srgbClr val="000000"/>
                </a:solidFill>
                <a:ea typeface="굴림" charset="-127"/>
              </a:rPr>
              <a:t>NumArt</a:t>
            </a:r>
            <a:r>
              <a:rPr lang="fr-MA" altLang="ko-KR" sz="2400" b="0" dirty="0">
                <a:solidFill>
                  <a:srgbClr val="000000"/>
                </a:solidFill>
                <a:ea typeface="굴림" charset="-127"/>
              </a:rPr>
              <a:t> =10)</a:t>
            </a:r>
          </a:p>
          <a:p>
            <a:pPr marL="0" indent="0">
              <a:buClr>
                <a:schemeClr val="tx2"/>
              </a:buClr>
              <a:buNone/>
            </a:pPr>
            <a:r>
              <a:rPr lang="fr-MA" altLang="ko-KR" sz="2400" b="0" dirty="0">
                <a:solidFill>
                  <a:srgbClr val="000000"/>
                </a:solidFill>
                <a:ea typeface="굴림" charset="-127"/>
              </a:rPr>
              <a:t>Select @SM = (Select </a:t>
            </a:r>
            <a:r>
              <a:rPr lang="fr-MA" altLang="ko-KR" sz="2400" b="0" dirty="0" err="1">
                <a:solidFill>
                  <a:srgbClr val="000000"/>
                </a:solidFill>
                <a:ea typeface="굴림" charset="-127"/>
              </a:rPr>
              <a:t>QteMin</a:t>
            </a:r>
            <a:r>
              <a:rPr lang="fr-MA" altLang="ko-KR" sz="2400" b="0" dirty="0">
                <a:solidFill>
                  <a:srgbClr val="000000"/>
                </a:solidFill>
                <a:ea typeface="굴림" charset="-127"/>
              </a:rPr>
              <a:t> </a:t>
            </a:r>
            <a:r>
              <a:rPr lang="fr-MA" altLang="ko-KR" sz="2400" b="0" dirty="0" err="1">
                <a:solidFill>
                  <a:srgbClr val="000000"/>
                </a:solidFill>
                <a:ea typeface="굴림" charset="-127"/>
              </a:rPr>
              <a:t>from</a:t>
            </a:r>
            <a:r>
              <a:rPr lang="fr-MA" altLang="ko-KR" sz="2400" b="0" dirty="0">
                <a:solidFill>
                  <a:srgbClr val="000000"/>
                </a:solidFill>
                <a:ea typeface="굴림" charset="-127"/>
              </a:rPr>
              <a:t> article </a:t>
            </a:r>
            <a:r>
              <a:rPr lang="fr-MA" altLang="ko-KR" sz="2400" b="0" dirty="0" err="1">
                <a:solidFill>
                  <a:srgbClr val="000000"/>
                </a:solidFill>
                <a:ea typeface="굴림" charset="-127"/>
              </a:rPr>
              <a:t>Where</a:t>
            </a:r>
            <a:r>
              <a:rPr lang="fr-MA" altLang="ko-KR" sz="2400" b="0" dirty="0">
                <a:solidFill>
                  <a:srgbClr val="000000"/>
                </a:solidFill>
                <a:ea typeface="굴림" charset="-127"/>
              </a:rPr>
              <a:t> </a:t>
            </a:r>
            <a:r>
              <a:rPr lang="fr-MA" altLang="ko-KR" sz="2400" b="0" dirty="0" err="1">
                <a:solidFill>
                  <a:srgbClr val="000000"/>
                </a:solidFill>
                <a:ea typeface="굴림" charset="-127"/>
              </a:rPr>
              <a:t>NumArt</a:t>
            </a:r>
            <a:r>
              <a:rPr lang="fr-MA" altLang="ko-KR" sz="2400" b="0" dirty="0">
                <a:solidFill>
                  <a:srgbClr val="000000"/>
                </a:solidFill>
                <a:ea typeface="굴림" charset="-127"/>
              </a:rPr>
              <a:t> =10)</a:t>
            </a:r>
          </a:p>
          <a:p>
            <a:pPr marL="0" indent="0">
              <a:buClr>
                <a:schemeClr val="tx2"/>
              </a:buClr>
              <a:buNone/>
            </a:pPr>
            <a:r>
              <a:rPr lang="fr-MA" altLang="ko-KR" sz="2400" b="0" dirty="0">
                <a:solidFill>
                  <a:srgbClr val="000000"/>
                </a:solidFill>
                <a:ea typeface="굴림" charset="-127"/>
              </a:rPr>
              <a:t> </a:t>
            </a:r>
            <a:r>
              <a:rPr lang="fr-MA" altLang="ko-KR" sz="2400" dirty="0">
                <a:solidFill>
                  <a:srgbClr val="C00000"/>
                </a:solidFill>
                <a:ea typeface="굴림" charset="-127"/>
              </a:rPr>
              <a:t>If</a:t>
            </a:r>
            <a:r>
              <a:rPr lang="fr-MA" altLang="ko-KR" sz="2400" b="0" dirty="0">
                <a:solidFill>
                  <a:srgbClr val="000000"/>
                </a:solidFill>
                <a:ea typeface="굴림" charset="-127"/>
              </a:rPr>
              <a:t> @QS&lt;=@SM</a:t>
            </a:r>
          </a:p>
          <a:p>
            <a:pPr marL="0" indent="0">
              <a:buClr>
                <a:schemeClr val="tx2"/>
              </a:buClr>
              <a:buNone/>
            </a:pPr>
            <a:r>
              <a:rPr lang="fr-MA" altLang="ko-KR" sz="2400" b="0" dirty="0">
                <a:solidFill>
                  <a:srgbClr val="000000"/>
                </a:solidFill>
                <a:ea typeface="굴림" charset="-127"/>
              </a:rPr>
              <a:t>	</a:t>
            </a:r>
            <a:r>
              <a:rPr lang="fr-MA" altLang="ko-KR" sz="2400" b="0" dirty="0" err="1">
                <a:solidFill>
                  <a:srgbClr val="000000"/>
                </a:solidFill>
                <a:ea typeface="굴림" charset="-127"/>
              </a:rPr>
              <a:t>Print</a:t>
            </a:r>
            <a:r>
              <a:rPr lang="fr-MA" altLang="ko-KR" sz="2400" b="0" dirty="0">
                <a:solidFill>
                  <a:srgbClr val="000000"/>
                </a:solidFill>
                <a:ea typeface="굴림" charset="-127"/>
              </a:rPr>
              <a:t> 'Rupture de stock'</a:t>
            </a:r>
          </a:p>
          <a:p>
            <a:pPr marL="0" indent="0">
              <a:buClr>
                <a:schemeClr val="tx2"/>
              </a:buClr>
              <a:buNone/>
            </a:pPr>
            <a:r>
              <a:rPr lang="fr-MA" altLang="ko-KR" sz="2400" dirty="0">
                <a:solidFill>
                  <a:srgbClr val="C00000"/>
                </a:solidFill>
                <a:ea typeface="굴림" charset="-127"/>
              </a:rPr>
              <a:t> </a:t>
            </a:r>
            <a:r>
              <a:rPr lang="fr-MA" altLang="ko-KR" sz="2400" dirty="0" err="1">
                <a:solidFill>
                  <a:srgbClr val="C00000"/>
                </a:solidFill>
                <a:ea typeface="굴림" charset="-127"/>
              </a:rPr>
              <a:t>Else</a:t>
            </a:r>
            <a:endParaRPr lang="fr-MA" altLang="ko-KR" sz="2400" dirty="0">
              <a:solidFill>
                <a:srgbClr val="C00000"/>
              </a:solidFill>
              <a:ea typeface="굴림" charset="-127"/>
            </a:endParaRPr>
          </a:p>
          <a:p>
            <a:pPr marL="0" indent="0">
              <a:buClr>
                <a:schemeClr val="tx2"/>
              </a:buClr>
              <a:buNone/>
            </a:pPr>
            <a:r>
              <a:rPr lang="fr-MA" altLang="ko-KR" sz="2400" b="0" dirty="0">
                <a:solidFill>
                  <a:srgbClr val="000000"/>
                </a:solidFill>
                <a:ea typeface="굴림" charset="-127"/>
              </a:rPr>
              <a:t>	</a:t>
            </a:r>
            <a:r>
              <a:rPr lang="fr-MA" altLang="ko-KR" sz="2400" b="0" dirty="0" err="1">
                <a:solidFill>
                  <a:srgbClr val="000000"/>
                </a:solidFill>
                <a:ea typeface="굴림" charset="-127"/>
              </a:rPr>
              <a:t>Print</a:t>
            </a:r>
            <a:r>
              <a:rPr lang="fr-MA" altLang="ko-KR" sz="2400" b="0" dirty="0">
                <a:solidFill>
                  <a:srgbClr val="000000"/>
                </a:solidFill>
                <a:ea typeface="굴림" charset="-127"/>
              </a:rPr>
              <a:t> 'Stock disponible'</a:t>
            </a:r>
          </a:p>
          <a:p>
            <a:pPr marL="0" indent="0">
              <a:buClr>
                <a:schemeClr val="tx2"/>
              </a:buClr>
              <a:buNone/>
            </a:pPr>
            <a:endParaRPr lang="fr-MA" altLang="ko-KR" sz="2400" b="0" dirty="0">
              <a:solidFill>
                <a:srgbClr val="000000"/>
              </a:solidFill>
              <a:ea typeface="굴림" charset="-127"/>
            </a:endParaRPr>
          </a:p>
          <a:p>
            <a:pPr marL="0" indent="0">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74972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7150100" cy="609600"/>
          </a:xfrm>
        </p:spPr>
        <p:txBody>
          <a:bodyPr/>
          <a:lstStyle/>
          <a:p>
            <a:r>
              <a:rPr lang="fr-MA" altLang="ko-KR" sz="3600" dirty="0">
                <a:solidFill>
                  <a:schemeClr val="hlink"/>
                </a:solidFill>
                <a:ea typeface="굴림" charset="-127"/>
              </a:rPr>
              <a:t>Structures alternatives</a:t>
            </a:r>
            <a:endParaRPr lang="en-US" altLang="ko-KR" sz="3600" dirty="0">
              <a:solidFill>
                <a:schemeClr val="hlink"/>
              </a:solidFill>
              <a:ea typeface="굴림" charset="-127"/>
            </a:endParaRPr>
          </a:p>
        </p:txBody>
      </p:sp>
      <p:sp>
        <p:nvSpPr>
          <p:cNvPr id="16387" name="Rectangle 3"/>
          <p:cNvSpPr>
            <a:spLocks noGrp="1" noChangeArrowheads="1"/>
          </p:cNvSpPr>
          <p:nvPr>
            <p:ph type="body" idx="1"/>
          </p:nvPr>
        </p:nvSpPr>
        <p:spPr>
          <a:xfrm>
            <a:off x="217963" y="1148396"/>
            <a:ext cx="8584441" cy="5379403"/>
          </a:xfrm>
        </p:spPr>
        <p:txBody>
          <a:bodyPr/>
          <a:lstStyle/>
          <a:p>
            <a:pPr marL="0" indent="0">
              <a:buClr>
                <a:schemeClr val="tx2"/>
              </a:buClr>
              <a:buNone/>
            </a:pPr>
            <a:r>
              <a:rPr lang="fr-MA" altLang="ko-KR" sz="2400" dirty="0">
                <a:solidFill>
                  <a:srgbClr val="C00000"/>
                </a:solidFill>
                <a:ea typeface="굴림" charset="-127"/>
              </a:rPr>
              <a:t>La structure  case: </a:t>
            </a:r>
            <a:r>
              <a:rPr lang="fr-MA" altLang="ko-KR" sz="2400" b="0" dirty="0">
                <a:solidFill>
                  <a:srgbClr val="000000"/>
                </a:solidFill>
                <a:ea typeface="굴림" charset="-127"/>
              </a:rPr>
              <a:t>Permet d'affecter, selon une condition, une valeur à un champ. </a:t>
            </a:r>
          </a:p>
          <a:p>
            <a:pPr marL="0" indent="0">
              <a:buClr>
                <a:schemeClr val="tx2"/>
              </a:buClr>
              <a:buNone/>
            </a:pPr>
            <a:endParaRPr lang="fr-MA" altLang="ko-KR" sz="2400" b="0" dirty="0">
              <a:solidFill>
                <a:srgbClr val="000000"/>
              </a:solidFill>
              <a:ea typeface="굴림" charset="-127"/>
            </a:endParaRPr>
          </a:p>
          <a:p>
            <a:pPr>
              <a:buClr>
                <a:schemeClr val="tx2"/>
              </a:buClr>
              <a:buFont typeface="Wingdings" panose="05000000000000000000" pitchFamily="2" charset="2"/>
              <a:buChar char="§"/>
            </a:pPr>
            <a:r>
              <a:rPr lang="fr-MA" altLang="ko-KR" sz="2400" dirty="0">
                <a:solidFill>
                  <a:srgbClr val="000000"/>
                </a:solidFill>
                <a:ea typeface="굴림" charset="-127"/>
              </a:rPr>
              <a:t>Syntaxe : </a:t>
            </a:r>
          </a:p>
          <a:p>
            <a:pPr marL="0" indent="0">
              <a:buClr>
                <a:schemeClr val="tx2"/>
              </a:buClr>
              <a:buNone/>
            </a:pPr>
            <a:endParaRPr lang="fr-MA" altLang="ko-KR" sz="2000" i="1" dirty="0">
              <a:solidFill>
                <a:srgbClr val="C00000"/>
              </a:solidFill>
              <a:ea typeface="굴림" charset="-127"/>
            </a:endParaRPr>
          </a:p>
          <a:p>
            <a:pPr marL="0" indent="0">
              <a:buClr>
                <a:schemeClr val="tx2"/>
              </a:buClr>
              <a:buNone/>
            </a:pPr>
            <a:r>
              <a:rPr lang="fr-MA" altLang="ko-KR" sz="2000" i="1" dirty="0">
                <a:solidFill>
                  <a:srgbClr val="C00000"/>
                </a:solidFill>
                <a:ea typeface="굴림" charset="-127"/>
              </a:rPr>
              <a:t>Case </a:t>
            </a:r>
          </a:p>
          <a:p>
            <a:pPr marL="0" indent="0">
              <a:buClr>
                <a:schemeClr val="tx2"/>
              </a:buClr>
              <a:buNone/>
            </a:pPr>
            <a:r>
              <a:rPr lang="fr-MA" altLang="ko-KR" sz="2000" b="0" dirty="0">
                <a:solidFill>
                  <a:srgbClr val="000000"/>
                </a:solidFill>
                <a:ea typeface="굴림" charset="-127"/>
              </a:rPr>
              <a:t>	</a:t>
            </a:r>
            <a:r>
              <a:rPr lang="fr-MA" altLang="ko-KR" sz="2000" i="1" dirty="0" err="1">
                <a:solidFill>
                  <a:srgbClr val="C00000"/>
                </a:solidFill>
                <a:ea typeface="굴림" charset="-127"/>
              </a:rPr>
              <a:t>When</a:t>
            </a:r>
            <a:r>
              <a:rPr lang="fr-MA" altLang="ko-KR" sz="2000" b="0" dirty="0">
                <a:solidFill>
                  <a:srgbClr val="000000"/>
                </a:solidFill>
                <a:ea typeface="굴림" charset="-127"/>
              </a:rPr>
              <a:t> Condition1 </a:t>
            </a:r>
            <a:r>
              <a:rPr lang="fr-MA" altLang="ko-KR" sz="2000" i="1" dirty="0" err="1">
                <a:solidFill>
                  <a:srgbClr val="C00000"/>
                </a:solidFill>
                <a:ea typeface="굴림" charset="-127"/>
              </a:rPr>
              <a:t>Then</a:t>
            </a:r>
            <a:r>
              <a:rPr lang="fr-MA" altLang="ko-KR" sz="2000" b="0" dirty="0">
                <a:solidFill>
                  <a:srgbClr val="000000"/>
                </a:solidFill>
                <a:ea typeface="굴림" charset="-127"/>
              </a:rPr>
              <a:t> Résultat 1</a:t>
            </a:r>
          </a:p>
          <a:p>
            <a:pPr marL="0" indent="0">
              <a:buClr>
                <a:schemeClr val="tx2"/>
              </a:buClr>
              <a:buNone/>
            </a:pPr>
            <a:r>
              <a:rPr lang="fr-MA" altLang="ko-KR" sz="2000" b="0" dirty="0">
                <a:solidFill>
                  <a:srgbClr val="000000"/>
                </a:solidFill>
                <a:ea typeface="굴림" charset="-127"/>
              </a:rPr>
              <a:t>	</a:t>
            </a:r>
            <a:r>
              <a:rPr lang="fr-MA" altLang="ko-KR" sz="2000" i="1" dirty="0" err="1">
                <a:solidFill>
                  <a:srgbClr val="C00000"/>
                </a:solidFill>
                <a:ea typeface="굴림" charset="-127"/>
              </a:rPr>
              <a:t>When</a:t>
            </a:r>
            <a:r>
              <a:rPr lang="fr-MA" altLang="ko-KR" sz="2000" b="0" dirty="0">
                <a:solidFill>
                  <a:srgbClr val="000000"/>
                </a:solidFill>
                <a:ea typeface="굴림" charset="-127"/>
              </a:rPr>
              <a:t> Condition2 </a:t>
            </a:r>
            <a:r>
              <a:rPr lang="fr-MA" altLang="ko-KR" sz="2000" i="1" dirty="0" err="1">
                <a:solidFill>
                  <a:srgbClr val="C00000"/>
                </a:solidFill>
                <a:ea typeface="굴림" charset="-127"/>
              </a:rPr>
              <a:t>Then</a:t>
            </a:r>
            <a:r>
              <a:rPr lang="fr-MA" altLang="ko-KR" sz="2000" b="0" dirty="0">
                <a:solidFill>
                  <a:srgbClr val="000000"/>
                </a:solidFill>
                <a:ea typeface="굴림" charset="-127"/>
              </a:rPr>
              <a:t> Résultat 2</a:t>
            </a:r>
          </a:p>
          <a:p>
            <a:pPr marL="0" indent="0">
              <a:buClr>
                <a:schemeClr val="tx2"/>
              </a:buClr>
              <a:buNone/>
            </a:pPr>
            <a:r>
              <a:rPr lang="fr-MA" altLang="ko-KR" sz="2000" b="0" dirty="0">
                <a:solidFill>
                  <a:srgbClr val="000000"/>
                </a:solidFill>
                <a:ea typeface="굴림" charset="-127"/>
              </a:rPr>
              <a:t>	...</a:t>
            </a:r>
          </a:p>
          <a:p>
            <a:pPr marL="0" indent="0">
              <a:buClr>
                <a:schemeClr val="tx2"/>
              </a:buClr>
              <a:buNone/>
            </a:pPr>
            <a:r>
              <a:rPr lang="fr-MA" altLang="ko-KR" sz="2000" b="0" dirty="0">
                <a:solidFill>
                  <a:srgbClr val="000000"/>
                </a:solidFill>
                <a:ea typeface="굴림" charset="-127"/>
              </a:rPr>
              <a:t>	</a:t>
            </a:r>
            <a:r>
              <a:rPr lang="fr-MA" altLang="ko-KR" sz="2000" i="1" dirty="0" err="1">
                <a:solidFill>
                  <a:srgbClr val="C00000"/>
                </a:solidFill>
                <a:ea typeface="굴림" charset="-127"/>
              </a:rPr>
              <a:t>Else</a:t>
            </a:r>
            <a:r>
              <a:rPr lang="fr-MA" altLang="ko-KR" sz="2000" b="0" dirty="0">
                <a:solidFill>
                  <a:srgbClr val="C00000"/>
                </a:solidFill>
                <a:ea typeface="굴림" charset="-127"/>
              </a:rPr>
              <a:t> </a:t>
            </a:r>
            <a:r>
              <a:rPr lang="fr-MA" altLang="ko-KR" sz="2000" b="0" dirty="0">
                <a:solidFill>
                  <a:srgbClr val="000000"/>
                </a:solidFill>
                <a:ea typeface="굴림" charset="-127"/>
              </a:rPr>
              <a:t>Résultat N</a:t>
            </a:r>
          </a:p>
          <a:p>
            <a:pPr marL="0" indent="0">
              <a:buClr>
                <a:schemeClr val="tx2"/>
              </a:buClr>
              <a:buNone/>
            </a:pPr>
            <a:r>
              <a:rPr lang="fr-MA" altLang="ko-KR" sz="2000" i="1" dirty="0">
                <a:solidFill>
                  <a:srgbClr val="C00000"/>
                </a:solidFill>
                <a:ea typeface="굴림" charset="-127"/>
              </a:rPr>
              <a:t>End</a:t>
            </a:r>
          </a:p>
          <a:p>
            <a:pPr marL="0" indent="0">
              <a:buClr>
                <a:schemeClr val="tx2"/>
              </a:buClr>
              <a:buNone/>
            </a:pPr>
            <a:endParaRPr lang="fr-MA" altLang="ko-KR" sz="2000" b="0" dirty="0">
              <a:solidFill>
                <a:srgbClr val="000000"/>
              </a:solidFill>
              <a:ea typeface="굴림" charset="-127"/>
            </a:endParaRPr>
          </a:p>
          <a:p>
            <a:pPr marL="0" indent="0">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102381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7150100" cy="609600"/>
          </a:xfrm>
        </p:spPr>
        <p:txBody>
          <a:bodyPr/>
          <a:lstStyle/>
          <a:p>
            <a:r>
              <a:rPr lang="fr-MA" altLang="ko-KR" sz="3600" dirty="0">
                <a:solidFill>
                  <a:schemeClr val="hlink"/>
                </a:solidFill>
                <a:ea typeface="굴림" charset="-127"/>
              </a:rPr>
              <a:t>Structures alternatives</a:t>
            </a:r>
            <a:endParaRPr lang="en-US" altLang="ko-KR" sz="3600" dirty="0">
              <a:solidFill>
                <a:schemeClr val="hlink"/>
              </a:solidFill>
              <a:ea typeface="굴림" charset="-127"/>
            </a:endParaRPr>
          </a:p>
        </p:txBody>
      </p:sp>
      <p:sp>
        <p:nvSpPr>
          <p:cNvPr id="16387" name="Rectangle 3"/>
          <p:cNvSpPr>
            <a:spLocks noGrp="1" noChangeArrowheads="1"/>
          </p:cNvSpPr>
          <p:nvPr>
            <p:ph type="body" idx="1"/>
          </p:nvPr>
        </p:nvSpPr>
        <p:spPr>
          <a:xfrm>
            <a:off x="217963" y="1148396"/>
            <a:ext cx="8584441" cy="5379403"/>
          </a:xfrm>
        </p:spPr>
        <p:txBody>
          <a:bodyPr/>
          <a:lstStyle/>
          <a:p>
            <a:pPr marL="457200" indent="-457200">
              <a:buClr>
                <a:schemeClr val="tx2"/>
              </a:buClr>
              <a:buFont typeface="Wingdings" pitchFamily="2" charset="2"/>
              <a:buChar char="§"/>
            </a:pPr>
            <a:r>
              <a:rPr lang="fr-MA" altLang="ko-KR" sz="2400" dirty="0">
                <a:solidFill>
                  <a:srgbClr val="000000"/>
                </a:solidFill>
                <a:ea typeface="굴림" charset="-127"/>
              </a:rPr>
              <a:t>Exemple: </a:t>
            </a:r>
          </a:p>
          <a:p>
            <a:pPr marL="0" indent="0">
              <a:buClr>
                <a:schemeClr val="tx2"/>
              </a:buClr>
              <a:buNone/>
            </a:pPr>
            <a:endParaRPr lang="fr-MA" altLang="ko-KR" sz="2400" b="0" dirty="0">
              <a:solidFill>
                <a:srgbClr val="000000"/>
              </a:solidFill>
              <a:ea typeface="굴림" charset="-127"/>
            </a:endParaRPr>
          </a:p>
          <a:p>
            <a:pPr marL="0" indent="0">
              <a:buClr>
                <a:schemeClr val="tx2"/>
              </a:buClr>
              <a:buNone/>
            </a:pPr>
            <a:r>
              <a:rPr lang="fr-MA" altLang="ko-KR" sz="2400" b="0" dirty="0">
                <a:solidFill>
                  <a:srgbClr val="000000"/>
                </a:solidFill>
                <a:ea typeface="굴림" charset="-127"/>
              </a:rPr>
              <a:t>Select </a:t>
            </a:r>
            <a:r>
              <a:rPr lang="fr-MA" altLang="ko-KR" sz="2400" b="0" dirty="0" err="1">
                <a:solidFill>
                  <a:srgbClr val="000000"/>
                </a:solidFill>
                <a:ea typeface="굴림" charset="-127"/>
              </a:rPr>
              <a:t>NumArt</a:t>
            </a:r>
            <a:r>
              <a:rPr lang="fr-MA" altLang="ko-KR" sz="2400" b="0" dirty="0">
                <a:solidFill>
                  <a:srgbClr val="000000"/>
                </a:solidFill>
                <a:ea typeface="굴림" charset="-127"/>
              </a:rPr>
              <a:t>, </a:t>
            </a:r>
            <a:r>
              <a:rPr lang="fr-MA" altLang="ko-KR" sz="2400" b="0" dirty="0" err="1">
                <a:solidFill>
                  <a:srgbClr val="000000"/>
                </a:solidFill>
                <a:ea typeface="굴림" charset="-127"/>
              </a:rPr>
              <a:t>DesArt</a:t>
            </a:r>
            <a:r>
              <a:rPr lang="fr-MA" altLang="ko-KR" sz="2400" b="0" dirty="0">
                <a:solidFill>
                  <a:srgbClr val="000000"/>
                </a:solidFill>
                <a:ea typeface="굴림" charset="-127"/>
              </a:rPr>
              <a:t>, </a:t>
            </a:r>
            <a:r>
              <a:rPr lang="fr-MA" altLang="ko-KR" sz="2400" b="0" dirty="0" err="1">
                <a:solidFill>
                  <a:srgbClr val="000000"/>
                </a:solidFill>
                <a:ea typeface="굴림" charset="-127"/>
              </a:rPr>
              <a:t>PUArt</a:t>
            </a:r>
            <a:r>
              <a:rPr lang="fr-MA" altLang="ko-KR" sz="2400" b="0" dirty="0">
                <a:solidFill>
                  <a:srgbClr val="000000"/>
                </a:solidFill>
                <a:ea typeface="굴림" charset="-127"/>
              </a:rPr>
              <a:t>, 'Observation' =</a:t>
            </a:r>
          </a:p>
          <a:p>
            <a:pPr marL="0" indent="0">
              <a:buClr>
                <a:schemeClr val="tx2"/>
              </a:buClr>
              <a:buNone/>
            </a:pPr>
            <a:r>
              <a:rPr lang="fr-MA" altLang="ko-KR" sz="2400" i="1" dirty="0">
                <a:solidFill>
                  <a:srgbClr val="C00000"/>
                </a:solidFill>
                <a:ea typeface="굴림" charset="-127"/>
              </a:rPr>
              <a:t>Case</a:t>
            </a:r>
          </a:p>
          <a:p>
            <a:pPr marL="0" indent="0">
              <a:buClr>
                <a:schemeClr val="tx2"/>
              </a:buClr>
              <a:buNone/>
            </a:pPr>
            <a:r>
              <a:rPr lang="fr-MA" altLang="ko-KR" sz="2400" b="0" dirty="0">
                <a:solidFill>
                  <a:srgbClr val="000000"/>
                </a:solidFill>
                <a:ea typeface="굴림" charset="-127"/>
              </a:rPr>
              <a:t>	</a:t>
            </a:r>
            <a:r>
              <a:rPr lang="fr-MA" altLang="ko-KR" sz="2400" i="1" dirty="0" err="1">
                <a:solidFill>
                  <a:srgbClr val="C00000"/>
                </a:solidFill>
                <a:ea typeface="굴림" charset="-127"/>
              </a:rPr>
              <a:t>When</a:t>
            </a:r>
            <a:r>
              <a:rPr lang="fr-MA" altLang="ko-KR" sz="2400" b="0" dirty="0">
                <a:solidFill>
                  <a:srgbClr val="000000"/>
                </a:solidFill>
                <a:ea typeface="굴림" charset="-127"/>
              </a:rPr>
              <a:t> </a:t>
            </a:r>
            <a:r>
              <a:rPr lang="fr-MA" altLang="ko-KR" sz="2400" b="0" dirty="0" err="1">
                <a:solidFill>
                  <a:srgbClr val="000000"/>
                </a:solidFill>
                <a:ea typeface="굴림" charset="-127"/>
              </a:rPr>
              <a:t>QteEnStock</a:t>
            </a:r>
            <a:r>
              <a:rPr lang="fr-MA" altLang="ko-KR" sz="2400" b="0" dirty="0">
                <a:solidFill>
                  <a:srgbClr val="000000"/>
                </a:solidFill>
                <a:ea typeface="굴림" charset="-127"/>
              </a:rPr>
              <a:t>=0 </a:t>
            </a:r>
            <a:r>
              <a:rPr lang="fr-MA" altLang="ko-KR" sz="2400" i="1" dirty="0" err="1">
                <a:solidFill>
                  <a:srgbClr val="C00000"/>
                </a:solidFill>
                <a:ea typeface="굴림" charset="-127"/>
              </a:rPr>
              <a:t>then</a:t>
            </a:r>
            <a:r>
              <a:rPr lang="fr-MA" altLang="ko-KR" sz="2400" b="0" dirty="0">
                <a:solidFill>
                  <a:srgbClr val="000000"/>
                </a:solidFill>
                <a:ea typeface="굴림" charset="-127"/>
              </a:rPr>
              <a:t> 'Non Disponible'</a:t>
            </a:r>
          </a:p>
          <a:p>
            <a:pPr marL="0" indent="0">
              <a:buClr>
                <a:schemeClr val="tx2"/>
              </a:buClr>
              <a:buNone/>
            </a:pPr>
            <a:r>
              <a:rPr lang="fr-MA" altLang="ko-KR" sz="2400" b="0" dirty="0">
                <a:solidFill>
                  <a:srgbClr val="000000"/>
                </a:solidFill>
                <a:ea typeface="굴림" charset="-127"/>
              </a:rPr>
              <a:t>	</a:t>
            </a:r>
            <a:r>
              <a:rPr lang="fr-MA" altLang="ko-KR" sz="2400" i="1" dirty="0" err="1">
                <a:solidFill>
                  <a:srgbClr val="C00000"/>
                </a:solidFill>
                <a:ea typeface="굴림" charset="-127"/>
              </a:rPr>
              <a:t>When</a:t>
            </a:r>
            <a:r>
              <a:rPr lang="fr-MA" altLang="ko-KR" sz="2400" b="0" dirty="0">
                <a:solidFill>
                  <a:srgbClr val="000000"/>
                </a:solidFill>
                <a:ea typeface="굴림" charset="-127"/>
              </a:rPr>
              <a:t> </a:t>
            </a:r>
            <a:r>
              <a:rPr lang="fr-MA" altLang="ko-KR" sz="2400" b="0" dirty="0" err="1">
                <a:solidFill>
                  <a:srgbClr val="000000"/>
                </a:solidFill>
                <a:ea typeface="굴림" charset="-127"/>
              </a:rPr>
              <a:t>QteEnStock</a:t>
            </a:r>
            <a:r>
              <a:rPr lang="fr-MA" altLang="ko-KR" sz="2400" b="0" dirty="0">
                <a:solidFill>
                  <a:srgbClr val="000000"/>
                </a:solidFill>
                <a:ea typeface="굴림" charset="-127"/>
              </a:rPr>
              <a:t>&gt;</a:t>
            </a:r>
            <a:r>
              <a:rPr lang="fr-MA" altLang="ko-KR" sz="2400" b="0" dirty="0" err="1">
                <a:solidFill>
                  <a:srgbClr val="000000"/>
                </a:solidFill>
                <a:ea typeface="굴림" charset="-127"/>
              </a:rPr>
              <a:t>SeuilMinimum</a:t>
            </a:r>
            <a:r>
              <a:rPr lang="fr-MA" altLang="ko-KR" sz="2400" b="0" dirty="0">
                <a:solidFill>
                  <a:srgbClr val="000000"/>
                </a:solidFill>
                <a:ea typeface="굴림" charset="-127"/>
              </a:rPr>
              <a:t> </a:t>
            </a:r>
            <a:r>
              <a:rPr lang="fr-MA" altLang="ko-KR" sz="2400" i="1" dirty="0" err="1">
                <a:solidFill>
                  <a:srgbClr val="C00000"/>
                </a:solidFill>
                <a:ea typeface="굴림" charset="-127"/>
              </a:rPr>
              <a:t>then</a:t>
            </a:r>
            <a:r>
              <a:rPr lang="fr-MA" altLang="ko-KR" sz="2400" b="0" dirty="0">
                <a:solidFill>
                  <a:srgbClr val="000000"/>
                </a:solidFill>
                <a:ea typeface="굴림" charset="-127"/>
              </a:rPr>
              <a:t> 'Disponible'</a:t>
            </a:r>
          </a:p>
          <a:p>
            <a:pPr marL="0" indent="0">
              <a:buClr>
                <a:schemeClr val="tx2"/>
              </a:buClr>
              <a:buNone/>
            </a:pPr>
            <a:r>
              <a:rPr lang="fr-MA" altLang="ko-KR" sz="2400" b="0" dirty="0">
                <a:solidFill>
                  <a:srgbClr val="000000"/>
                </a:solidFill>
                <a:ea typeface="굴림" charset="-127"/>
              </a:rPr>
              <a:t>	</a:t>
            </a:r>
            <a:r>
              <a:rPr lang="fr-MA" altLang="ko-KR" sz="2400" i="1" dirty="0" err="1">
                <a:solidFill>
                  <a:srgbClr val="C00000"/>
                </a:solidFill>
                <a:ea typeface="굴림" charset="-127"/>
              </a:rPr>
              <a:t>Else</a:t>
            </a:r>
            <a:r>
              <a:rPr lang="fr-MA" altLang="ko-KR" sz="2400" b="0" dirty="0">
                <a:solidFill>
                  <a:srgbClr val="000000"/>
                </a:solidFill>
                <a:ea typeface="굴림" charset="-127"/>
              </a:rPr>
              <a:t> 'à Commander'</a:t>
            </a:r>
          </a:p>
          <a:p>
            <a:pPr marL="0" indent="0">
              <a:buClr>
                <a:schemeClr val="tx2"/>
              </a:buClr>
              <a:buNone/>
            </a:pPr>
            <a:r>
              <a:rPr lang="fr-MA" altLang="ko-KR" sz="2400" i="1" dirty="0">
                <a:solidFill>
                  <a:srgbClr val="C00000"/>
                </a:solidFill>
                <a:ea typeface="굴림" charset="-127"/>
              </a:rPr>
              <a:t>End</a:t>
            </a:r>
          </a:p>
          <a:p>
            <a:pPr marL="0" indent="0">
              <a:buClr>
                <a:schemeClr val="tx2"/>
              </a:buClr>
              <a:buNone/>
            </a:pPr>
            <a:r>
              <a:rPr lang="fr-MA" altLang="ko-KR" sz="2400" b="0" dirty="0" err="1">
                <a:solidFill>
                  <a:srgbClr val="000000"/>
                </a:solidFill>
                <a:ea typeface="굴림" charset="-127"/>
              </a:rPr>
              <a:t>From</a:t>
            </a:r>
            <a:r>
              <a:rPr lang="fr-MA" altLang="ko-KR" sz="2400" b="0" dirty="0">
                <a:solidFill>
                  <a:srgbClr val="000000"/>
                </a:solidFill>
                <a:ea typeface="굴림" charset="-127"/>
              </a:rPr>
              <a:t> Article</a:t>
            </a:r>
          </a:p>
          <a:p>
            <a:pPr marL="0" indent="0">
              <a:buClr>
                <a:schemeClr val="tx2"/>
              </a:buClr>
              <a:buNone/>
            </a:pPr>
            <a:endParaRPr lang="fr-MA" altLang="ko-KR" sz="2400" b="0" dirty="0">
              <a:solidFill>
                <a:srgbClr val="000000"/>
              </a:solidFill>
              <a:ea typeface="굴림" charset="-127"/>
            </a:endParaRPr>
          </a:p>
          <a:p>
            <a:pPr marL="0" indent="0">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247524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7150100" cy="609600"/>
          </a:xfrm>
        </p:spPr>
        <p:txBody>
          <a:bodyPr/>
          <a:lstStyle/>
          <a:p>
            <a:r>
              <a:rPr lang="fr-MA" altLang="ko-KR" sz="3600" dirty="0">
                <a:solidFill>
                  <a:schemeClr val="hlink"/>
                </a:solidFill>
                <a:ea typeface="굴림" charset="-127"/>
              </a:rPr>
              <a:t>Structures répétitives</a:t>
            </a:r>
            <a:endParaRPr lang="en-US" altLang="ko-KR" sz="3600" dirty="0">
              <a:solidFill>
                <a:schemeClr val="hlink"/>
              </a:solidFill>
              <a:ea typeface="굴림" charset="-127"/>
            </a:endParaRPr>
          </a:p>
        </p:txBody>
      </p:sp>
      <p:sp>
        <p:nvSpPr>
          <p:cNvPr id="16387" name="Rectangle 3"/>
          <p:cNvSpPr>
            <a:spLocks noGrp="1" noChangeArrowheads="1"/>
          </p:cNvSpPr>
          <p:nvPr>
            <p:ph type="body" idx="1"/>
          </p:nvPr>
        </p:nvSpPr>
        <p:spPr>
          <a:xfrm>
            <a:off x="217963" y="1148396"/>
            <a:ext cx="8584441" cy="5379403"/>
          </a:xfrm>
        </p:spPr>
        <p:txBody>
          <a:bodyPr/>
          <a:lstStyle/>
          <a:p>
            <a:pPr marL="457200" indent="-457200">
              <a:buClr>
                <a:schemeClr val="tx2"/>
              </a:buClr>
              <a:buFont typeface="Wingdings" pitchFamily="2" charset="2"/>
              <a:buChar char="§"/>
            </a:pPr>
            <a:r>
              <a:rPr lang="fr-MA" altLang="ko-KR" sz="2400" dirty="0">
                <a:solidFill>
                  <a:srgbClr val="000000"/>
                </a:solidFill>
                <a:ea typeface="굴림" charset="-127"/>
              </a:rPr>
              <a:t>Syntaxe : </a:t>
            </a:r>
          </a:p>
          <a:p>
            <a:pPr marL="457200" indent="-457200">
              <a:buClr>
                <a:schemeClr val="tx2"/>
              </a:buClr>
              <a:buFont typeface="Wingdings" pitchFamily="2" charset="2"/>
              <a:buChar char="§"/>
            </a:pPr>
            <a:endParaRPr lang="fr-MA" altLang="ko-KR" sz="2400" dirty="0">
              <a:solidFill>
                <a:srgbClr val="000000"/>
              </a:solidFill>
              <a:ea typeface="굴림" charset="-127"/>
            </a:endParaRPr>
          </a:p>
          <a:p>
            <a:pPr marL="0" indent="0">
              <a:buClr>
                <a:schemeClr val="tx2"/>
              </a:buClr>
              <a:buNone/>
            </a:pPr>
            <a:r>
              <a:rPr lang="en-US" altLang="ko-KR" sz="2000" i="1" dirty="0">
                <a:solidFill>
                  <a:srgbClr val="C00000"/>
                </a:solidFill>
                <a:ea typeface="굴림" charset="-127"/>
              </a:rPr>
              <a:t>While </a:t>
            </a:r>
            <a:r>
              <a:rPr lang="en-US" altLang="ko-KR" sz="2000" b="0" dirty="0">
                <a:solidFill>
                  <a:srgbClr val="000000"/>
                </a:solidFill>
                <a:ea typeface="굴림" charset="-127"/>
              </a:rPr>
              <a:t>Condition</a:t>
            </a:r>
          </a:p>
          <a:p>
            <a:pPr marL="0" indent="0">
              <a:buClr>
                <a:schemeClr val="tx2"/>
              </a:buClr>
              <a:buNone/>
            </a:pPr>
            <a:r>
              <a:rPr lang="en-US" altLang="ko-KR" sz="2000" i="1" dirty="0">
                <a:solidFill>
                  <a:srgbClr val="C00000"/>
                </a:solidFill>
                <a:ea typeface="굴림" charset="-127"/>
              </a:rPr>
              <a:t>  </a:t>
            </a:r>
            <a:r>
              <a:rPr lang="en-US" altLang="ko-KR" sz="2000" b="0" i="1" dirty="0">
                <a:solidFill>
                  <a:srgbClr val="C00000"/>
                </a:solidFill>
                <a:ea typeface="굴림" charset="-127"/>
              </a:rPr>
              <a:t>Begin</a:t>
            </a:r>
          </a:p>
          <a:p>
            <a:pPr marL="0" indent="0">
              <a:buClr>
                <a:schemeClr val="tx2"/>
              </a:buClr>
              <a:buNone/>
            </a:pPr>
            <a:r>
              <a:rPr lang="en-US" altLang="ko-KR" sz="2000" i="1" dirty="0">
                <a:solidFill>
                  <a:srgbClr val="C00000"/>
                </a:solidFill>
                <a:ea typeface="굴림" charset="-127"/>
              </a:rPr>
              <a:t>	</a:t>
            </a:r>
            <a:r>
              <a:rPr lang="en-US" altLang="ko-KR" sz="2000" b="0" dirty="0">
                <a:solidFill>
                  <a:srgbClr val="000000"/>
                </a:solidFill>
                <a:ea typeface="굴림" charset="-127"/>
              </a:rPr>
              <a:t>Instructions</a:t>
            </a:r>
          </a:p>
          <a:p>
            <a:pPr marL="0" indent="0">
              <a:buClr>
                <a:schemeClr val="tx2"/>
              </a:buClr>
              <a:buNone/>
            </a:pPr>
            <a:r>
              <a:rPr lang="en-US" altLang="ko-KR" sz="2000" b="0" i="1" dirty="0">
                <a:solidFill>
                  <a:srgbClr val="C00000"/>
                </a:solidFill>
                <a:ea typeface="굴림" charset="-127"/>
              </a:rPr>
              <a:t>  End</a:t>
            </a:r>
          </a:p>
          <a:p>
            <a:pPr marL="457200" indent="-457200">
              <a:buClr>
                <a:schemeClr val="tx2"/>
              </a:buClr>
              <a:buFont typeface="Wingdings" pitchFamily="2" charset="2"/>
              <a:buChar char="§"/>
            </a:pPr>
            <a:endParaRPr lang="fr-MA" altLang="ko-KR" sz="2400" dirty="0">
              <a:solidFill>
                <a:srgbClr val="000000"/>
              </a:solidFill>
              <a:ea typeface="굴림" charset="-127"/>
            </a:endParaRPr>
          </a:p>
          <a:p>
            <a:pPr marL="457200" indent="-457200">
              <a:buClr>
                <a:schemeClr val="tx2"/>
              </a:buClr>
              <a:buFont typeface="Wingdings" pitchFamily="2" charset="2"/>
              <a:buChar char="§"/>
            </a:pPr>
            <a:r>
              <a:rPr lang="fr-MA" altLang="ko-KR" sz="2400" dirty="0">
                <a:solidFill>
                  <a:srgbClr val="000000"/>
                </a:solidFill>
                <a:ea typeface="굴림" charset="-127"/>
              </a:rPr>
              <a:t>Remarques : </a:t>
            </a:r>
          </a:p>
          <a:p>
            <a:pPr marL="457200" indent="-457200">
              <a:buClr>
                <a:schemeClr val="tx2"/>
              </a:buClr>
              <a:buFont typeface="Wingdings" pitchFamily="2" charset="2"/>
              <a:buChar char="§"/>
            </a:pPr>
            <a:endParaRPr lang="fr-MA" altLang="ko-KR" sz="2400" dirty="0">
              <a:solidFill>
                <a:srgbClr val="000000"/>
              </a:solidFill>
              <a:ea typeface="굴림" charset="-127"/>
            </a:endParaRPr>
          </a:p>
          <a:p>
            <a:pPr marL="0" indent="0">
              <a:buClr>
                <a:schemeClr val="tx2"/>
              </a:buClr>
              <a:buNone/>
            </a:pPr>
            <a:r>
              <a:rPr lang="fr-MA" altLang="ko-KR" sz="2000" b="0" dirty="0">
                <a:solidFill>
                  <a:srgbClr val="000000"/>
                </a:solidFill>
                <a:ea typeface="굴림" charset="-127"/>
              </a:rPr>
              <a:t>- Le mot clé </a:t>
            </a:r>
            <a:r>
              <a:rPr lang="fr-MA" altLang="ko-KR" sz="2000" dirty="0">
                <a:solidFill>
                  <a:srgbClr val="C00000"/>
                </a:solidFill>
                <a:ea typeface="굴림" charset="-127"/>
              </a:rPr>
              <a:t>Break</a:t>
            </a:r>
            <a:r>
              <a:rPr lang="fr-MA" altLang="ko-KR" sz="2000" b="0" dirty="0">
                <a:solidFill>
                  <a:srgbClr val="C00000"/>
                </a:solidFill>
                <a:ea typeface="굴림" charset="-127"/>
              </a:rPr>
              <a:t> </a:t>
            </a:r>
            <a:r>
              <a:rPr lang="fr-MA" altLang="ko-KR" sz="2000" b="0" dirty="0">
                <a:solidFill>
                  <a:srgbClr val="000000"/>
                </a:solidFill>
                <a:ea typeface="굴림" charset="-127"/>
              </a:rPr>
              <a:t>est utilisé dans une boucle </a:t>
            </a:r>
            <a:r>
              <a:rPr lang="fr-MA" altLang="ko-KR" sz="2000" b="0" dirty="0" err="1">
                <a:solidFill>
                  <a:srgbClr val="000000"/>
                </a:solidFill>
                <a:ea typeface="굴림" charset="-127"/>
              </a:rPr>
              <a:t>While</a:t>
            </a:r>
            <a:r>
              <a:rPr lang="fr-MA" altLang="ko-KR" sz="2000" b="0" dirty="0">
                <a:solidFill>
                  <a:srgbClr val="000000"/>
                </a:solidFill>
                <a:ea typeface="굴림" charset="-127"/>
              </a:rPr>
              <a:t> pour forcer l'arrêt de la boucle</a:t>
            </a:r>
          </a:p>
          <a:p>
            <a:pPr marL="0" indent="0">
              <a:buClr>
                <a:schemeClr val="tx2"/>
              </a:buClr>
              <a:buNone/>
            </a:pPr>
            <a:r>
              <a:rPr lang="fr-MA" altLang="ko-KR" sz="2000" b="0" dirty="0">
                <a:solidFill>
                  <a:srgbClr val="000000"/>
                </a:solidFill>
                <a:ea typeface="굴림" charset="-127"/>
              </a:rPr>
              <a:t>- Le mot clé </a:t>
            </a:r>
            <a:r>
              <a:rPr lang="fr-MA" altLang="ko-KR" sz="2000" dirty="0">
                <a:solidFill>
                  <a:srgbClr val="C00000"/>
                </a:solidFill>
                <a:ea typeface="굴림" charset="-127"/>
              </a:rPr>
              <a:t>Continue</a:t>
            </a:r>
            <a:r>
              <a:rPr lang="fr-MA" altLang="ko-KR" sz="2000" b="0" dirty="0">
                <a:solidFill>
                  <a:srgbClr val="000000"/>
                </a:solidFill>
                <a:ea typeface="굴림" charset="-127"/>
              </a:rPr>
              <a:t> est utilisé dans une boucle </a:t>
            </a:r>
            <a:r>
              <a:rPr lang="fr-MA" altLang="ko-KR" sz="2000" b="0" dirty="0" err="1">
                <a:solidFill>
                  <a:srgbClr val="000000"/>
                </a:solidFill>
                <a:ea typeface="굴림" charset="-127"/>
              </a:rPr>
              <a:t>While</a:t>
            </a:r>
            <a:r>
              <a:rPr lang="fr-MA" altLang="ko-KR" sz="2000" b="0" dirty="0">
                <a:solidFill>
                  <a:srgbClr val="000000"/>
                </a:solidFill>
                <a:ea typeface="굴림" charset="-127"/>
              </a:rPr>
              <a:t> pour annuler l'itération en cours et passer aux itérations suivantes</a:t>
            </a:r>
          </a:p>
        </p:txBody>
      </p:sp>
    </p:spTree>
    <p:extLst>
      <p:ext uri="{BB962C8B-B14F-4D97-AF65-F5344CB8AC3E}">
        <p14:creationId xmlns:p14="http://schemas.microsoft.com/office/powerpoint/2010/main" val="2039082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7150100" cy="609600"/>
          </a:xfrm>
        </p:spPr>
        <p:txBody>
          <a:bodyPr/>
          <a:lstStyle/>
          <a:p>
            <a:r>
              <a:rPr lang="fr-MA" altLang="ko-KR" sz="3600" dirty="0">
                <a:solidFill>
                  <a:schemeClr val="hlink"/>
                </a:solidFill>
                <a:ea typeface="굴림" charset="-127"/>
              </a:rPr>
              <a:t>Structures répétitives</a:t>
            </a:r>
            <a:endParaRPr lang="en-US" altLang="ko-KR" sz="3600" dirty="0">
              <a:solidFill>
                <a:schemeClr val="hlink"/>
              </a:solidFill>
              <a:ea typeface="굴림" charset="-127"/>
            </a:endParaRPr>
          </a:p>
        </p:txBody>
      </p:sp>
      <p:sp>
        <p:nvSpPr>
          <p:cNvPr id="16387" name="Rectangle 3"/>
          <p:cNvSpPr>
            <a:spLocks noGrp="1" noChangeArrowheads="1"/>
          </p:cNvSpPr>
          <p:nvPr>
            <p:ph type="body" idx="1"/>
          </p:nvPr>
        </p:nvSpPr>
        <p:spPr>
          <a:xfrm>
            <a:off x="217963" y="983296"/>
            <a:ext cx="8584441" cy="5379403"/>
          </a:xfrm>
        </p:spPr>
        <p:txBody>
          <a:bodyPr/>
          <a:lstStyle/>
          <a:p>
            <a:pPr marL="457200" indent="-457200">
              <a:buClr>
                <a:schemeClr val="tx2"/>
              </a:buClr>
              <a:buFont typeface="Wingdings" pitchFamily="2" charset="2"/>
              <a:buChar char="§"/>
            </a:pPr>
            <a:r>
              <a:rPr lang="fr-MA" altLang="ko-KR" sz="2400" dirty="0">
                <a:solidFill>
                  <a:srgbClr val="000000"/>
                </a:solidFill>
                <a:ea typeface="굴림" charset="-127"/>
              </a:rPr>
              <a:t>Exemple: </a:t>
            </a:r>
          </a:p>
          <a:p>
            <a:pPr marL="0" indent="0">
              <a:buClr>
                <a:schemeClr val="tx2"/>
              </a:buClr>
              <a:buNone/>
            </a:pPr>
            <a:r>
              <a:rPr lang="fr-MA" altLang="ko-KR" sz="2400" b="0" i="1" dirty="0" err="1">
                <a:solidFill>
                  <a:schemeClr val="bg2">
                    <a:lumMod val="50000"/>
                  </a:schemeClr>
                </a:solidFill>
                <a:ea typeface="굴림" charset="-127"/>
              </a:rPr>
              <a:t>declare</a:t>
            </a:r>
            <a:r>
              <a:rPr lang="fr-MA" altLang="ko-KR" sz="2400" b="0" dirty="0">
                <a:solidFill>
                  <a:srgbClr val="000000"/>
                </a:solidFill>
                <a:ea typeface="굴림" charset="-127"/>
              </a:rPr>
              <a:t> @nombre </a:t>
            </a:r>
            <a:r>
              <a:rPr lang="fr-MA" altLang="ko-KR" sz="2400" b="0" dirty="0" err="1">
                <a:solidFill>
                  <a:srgbClr val="000000"/>
                </a:solidFill>
                <a:ea typeface="굴림" charset="-127"/>
              </a:rPr>
              <a:t>smallint</a:t>
            </a:r>
            <a:r>
              <a:rPr lang="fr-MA" altLang="ko-KR" sz="2400" b="0" dirty="0">
                <a:solidFill>
                  <a:srgbClr val="000000"/>
                </a:solidFill>
                <a:ea typeface="굴림" charset="-127"/>
              </a:rPr>
              <a:t> </a:t>
            </a:r>
          </a:p>
          <a:p>
            <a:pPr marL="0" indent="0">
              <a:buClr>
                <a:schemeClr val="tx2"/>
              </a:buClr>
              <a:buNone/>
            </a:pPr>
            <a:r>
              <a:rPr lang="fr-MA" altLang="ko-KR" sz="2400" b="0" i="1" dirty="0">
                <a:solidFill>
                  <a:schemeClr val="bg2">
                    <a:lumMod val="50000"/>
                  </a:schemeClr>
                </a:solidFill>
                <a:ea typeface="굴림" charset="-127"/>
              </a:rPr>
              <a:t>set</a:t>
            </a:r>
            <a:r>
              <a:rPr lang="fr-MA" altLang="ko-KR" sz="2400" b="0" dirty="0">
                <a:solidFill>
                  <a:srgbClr val="000000"/>
                </a:solidFill>
                <a:ea typeface="굴림" charset="-127"/>
              </a:rPr>
              <a:t> @nombre=1 </a:t>
            </a:r>
          </a:p>
          <a:p>
            <a:pPr marL="0" indent="0">
              <a:buClr>
                <a:schemeClr val="tx2"/>
              </a:buClr>
              <a:buNone/>
            </a:pPr>
            <a:r>
              <a:rPr lang="fr-MA" altLang="ko-KR" sz="2400" i="1" dirty="0" err="1">
                <a:solidFill>
                  <a:srgbClr val="C00000"/>
                </a:solidFill>
                <a:ea typeface="굴림" charset="-127"/>
              </a:rPr>
              <a:t>while</a:t>
            </a:r>
            <a:r>
              <a:rPr lang="fr-MA" altLang="ko-KR" sz="2400" b="0" dirty="0">
                <a:solidFill>
                  <a:srgbClr val="000000"/>
                </a:solidFill>
                <a:ea typeface="굴림" charset="-127"/>
              </a:rPr>
              <a:t> @nombre&lt;=6 </a:t>
            </a:r>
          </a:p>
          <a:p>
            <a:pPr marL="0" indent="0">
              <a:buClr>
                <a:schemeClr val="tx2"/>
              </a:buClr>
              <a:buNone/>
            </a:pPr>
            <a:r>
              <a:rPr lang="fr-MA" altLang="ko-KR" sz="2400" i="1" dirty="0" err="1">
                <a:solidFill>
                  <a:srgbClr val="C00000"/>
                </a:solidFill>
                <a:ea typeface="굴림" charset="-127"/>
              </a:rPr>
              <a:t>begin</a:t>
            </a:r>
            <a:r>
              <a:rPr lang="fr-MA" altLang="ko-KR" sz="2400" b="0" dirty="0">
                <a:solidFill>
                  <a:srgbClr val="C00000"/>
                </a:solidFill>
                <a:ea typeface="굴림" charset="-127"/>
              </a:rPr>
              <a:t> </a:t>
            </a:r>
          </a:p>
          <a:p>
            <a:pPr marL="0" indent="0">
              <a:buClr>
                <a:schemeClr val="tx2"/>
              </a:buClr>
              <a:buNone/>
            </a:pPr>
            <a:r>
              <a:rPr lang="fr-MA" altLang="ko-KR" sz="2400" b="0" dirty="0">
                <a:solidFill>
                  <a:srgbClr val="000000"/>
                </a:solidFill>
                <a:ea typeface="굴림" charset="-127"/>
              </a:rPr>
              <a:t>    </a:t>
            </a:r>
            <a:r>
              <a:rPr lang="fr-MA" altLang="ko-KR" sz="2400" b="0" i="1" dirty="0">
                <a:solidFill>
                  <a:schemeClr val="bg2">
                    <a:lumMod val="50000"/>
                  </a:schemeClr>
                </a:solidFill>
                <a:ea typeface="굴림" charset="-127"/>
              </a:rPr>
              <a:t>if</a:t>
            </a:r>
            <a:r>
              <a:rPr lang="fr-MA" altLang="ko-KR" sz="2400" b="0" dirty="0">
                <a:solidFill>
                  <a:srgbClr val="000000"/>
                </a:solidFill>
                <a:ea typeface="굴림" charset="-127"/>
              </a:rPr>
              <a:t>(@nombre % 2=0) </a:t>
            </a:r>
          </a:p>
          <a:p>
            <a:pPr marL="0" indent="0">
              <a:buClr>
                <a:schemeClr val="tx2"/>
              </a:buClr>
              <a:buNone/>
            </a:pPr>
            <a:r>
              <a:rPr lang="fr-MA" altLang="ko-KR" sz="2400" b="0" dirty="0">
                <a:solidFill>
                  <a:srgbClr val="000000"/>
                </a:solidFill>
                <a:ea typeface="굴림" charset="-127"/>
              </a:rPr>
              <a:t>	</a:t>
            </a:r>
            <a:r>
              <a:rPr lang="fr-MA" altLang="ko-KR" sz="2400" b="0" i="1" dirty="0" err="1">
                <a:solidFill>
                  <a:schemeClr val="bg2">
                    <a:lumMod val="50000"/>
                  </a:schemeClr>
                </a:solidFill>
                <a:ea typeface="굴림" charset="-127"/>
              </a:rPr>
              <a:t>print</a:t>
            </a:r>
            <a:r>
              <a:rPr lang="fr-MA" altLang="ko-KR" sz="2400" b="0" dirty="0">
                <a:solidFill>
                  <a:srgbClr val="000000"/>
                </a:solidFill>
                <a:ea typeface="굴림" charset="-127"/>
              </a:rPr>
              <a:t> 'le nombre ' +     </a:t>
            </a:r>
            <a:r>
              <a:rPr lang="fr-MA" altLang="ko-KR" sz="2400" b="0" dirty="0" err="1">
                <a:solidFill>
                  <a:srgbClr val="000000"/>
                </a:solidFill>
                <a:ea typeface="굴림" charset="-127"/>
              </a:rPr>
              <a:t>convert</a:t>
            </a:r>
            <a:r>
              <a:rPr lang="fr-MA" altLang="ko-KR" sz="2400" b="0" dirty="0">
                <a:solidFill>
                  <a:srgbClr val="000000"/>
                </a:solidFill>
                <a:ea typeface="굴림" charset="-127"/>
              </a:rPr>
              <a:t>(</a:t>
            </a:r>
            <a:r>
              <a:rPr lang="fr-MA" altLang="ko-KR" sz="2400" b="0" dirty="0" err="1">
                <a:solidFill>
                  <a:srgbClr val="000000"/>
                </a:solidFill>
                <a:ea typeface="굴림" charset="-127"/>
              </a:rPr>
              <a:t>varchar</a:t>
            </a:r>
            <a:r>
              <a:rPr lang="fr-MA" altLang="ko-KR" sz="2400" b="0" dirty="0">
                <a:solidFill>
                  <a:srgbClr val="000000"/>
                </a:solidFill>
                <a:ea typeface="굴림" charset="-127"/>
              </a:rPr>
              <a:t>(2),@nombre) + ' est un multiple de 2' </a:t>
            </a:r>
          </a:p>
          <a:p>
            <a:pPr marL="0" indent="0">
              <a:buClr>
                <a:schemeClr val="tx2"/>
              </a:buClr>
              <a:buNone/>
            </a:pPr>
            <a:r>
              <a:rPr lang="fr-MA" altLang="ko-KR" sz="2400" b="0" dirty="0">
                <a:solidFill>
                  <a:srgbClr val="000000"/>
                </a:solidFill>
                <a:ea typeface="굴림" charset="-127"/>
              </a:rPr>
              <a:t>  </a:t>
            </a:r>
            <a:r>
              <a:rPr lang="fr-MA" altLang="ko-KR" sz="2400" b="0" i="1" dirty="0" err="1">
                <a:solidFill>
                  <a:schemeClr val="bg2">
                    <a:lumMod val="50000"/>
                  </a:schemeClr>
                </a:solidFill>
                <a:ea typeface="굴림" charset="-127"/>
              </a:rPr>
              <a:t>else</a:t>
            </a:r>
            <a:r>
              <a:rPr lang="fr-MA" altLang="ko-KR" sz="2400" b="0" dirty="0">
                <a:solidFill>
                  <a:schemeClr val="bg2">
                    <a:lumMod val="50000"/>
                  </a:schemeClr>
                </a:solidFill>
                <a:ea typeface="굴림" charset="-127"/>
              </a:rPr>
              <a:t> </a:t>
            </a:r>
          </a:p>
          <a:p>
            <a:pPr marL="0" indent="0">
              <a:buClr>
                <a:schemeClr val="tx2"/>
              </a:buClr>
              <a:buNone/>
            </a:pPr>
            <a:r>
              <a:rPr lang="fr-MA" altLang="ko-KR" sz="2400" b="0" dirty="0">
                <a:solidFill>
                  <a:srgbClr val="000000"/>
                </a:solidFill>
                <a:ea typeface="굴림" charset="-127"/>
              </a:rPr>
              <a:t>   </a:t>
            </a:r>
            <a:r>
              <a:rPr lang="fr-MA" altLang="ko-KR" sz="2400" b="0" i="1" dirty="0" err="1">
                <a:solidFill>
                  <a:schemeClr val="bg2">
                    <a:lumMod val="50000"/>
                  </a:schemeClr>
                </a:solidFill>
                <a:ea typeface="굴림" charset="-127"/>
              </a:rPr>
              <a:t>print</a:t>
            </a:r>
            <a:r>
              <a:rPr lang="fr-MA" altLang="ko-KR" sz="2400" b="0" dirty="0">
                <a:solidFill>
                  <a:srgbClr val="000000"/>
                </a:solidFill>
                <a:ea typeface="굴림" charset="-127"/>
              </a:rPr>
              <a:t> 'le nombre ' + </a:t>
            </a:r>
            <a:r>
              <a:rPr lang="fr-MA" altLang="ko-KR" sz="2400" b="0" dirty="0" err="1">
                <a:solidFill>
                  <a:srgbClr val="000000"/>
                </a:solidFill>
                <a:ea typeface="굴림" charset="-127"/>
              </a:rPr>
              <a:t>convert</a:t>
            </a:r>
            <a:r>
              <a:rPr lang="fr-MA" altLang="ko-KR" sz="2400" b="0" dirty="0">
                <a:solidFill>
                  <a:srgbClr val="000000"/>
                </a:solidFill>
                <a:ea typeface="굴림" charset="-127"/>
              </a:rPr>
              <a:t>(</a:t>
            </a:r>
            <a:r>
              <a:rPr lang="fr-MA" altLang="ko-KR" sz="2400" b="0" dirty="0" err="1">
                <a:solidFill>
                  <a:srgbClr val="000000"/>
                </a:solidFill>
                <a:ea typeface="굴림" charset="-127"/>
              </a:rPr>
              <a:t>varchar</a:t>
            </a:r>
            <a:r>
              <a:rPr lang="fr-MA" altLang="ko-KR" sz="2400" b="0" dirty="0">
                <a:solidFill>
                  <a:srgbClr val="000000"/>
                </a:solidFill>
                <a:ea typeface="굴림" charset="-127"/>
              </a:rPr>
              <a:t>(2),@nombre) + ' n''est pas multiple de 2‘</a:t>
            </a:r>
          </a:p>
          <a:p>
            <a:pPr marL="0" indent="0">
              <a:buClr>
                <a:schemeClr val="tx2"/>
              </a:buClr>
              <a:buNone/>
            </a:pPr>
            <a:r>
              <a:rPr lang="fr-MA" altLang="ko-KR" sz="2400" b="0" dirty="0">
                <a:solidFill>
                  <a:srgbClr val="000000"/>
                </a:solidFill>
                <a:ea typeface="굴림" charset="-127"/>
              </a:rPr>
              <a:t>set @nombre=@nombre+1 </a:t>
            </a:r>
          </a:p>
          <a:p>
            <a:pPr marL="0" indent="0">
              <a:buClr>
                <a:schemeClr val="tx2"/>
              </a:buClr>
              <a:buNone/>
            </a:pPr>
            <a:r>
              <a:rPr lang="fr-MA" altLang="ko-KR" sz="2400" i="1" dirty="0">
                <a:solidFill>
                  <a:srgbClr val="C00000"/>
                </a:solidFill>
                <a:ea typeface="굴림" charset="-127"/>
              </a:rPr>
              <a:t>end</a:t>
            </a:r>
          </a:p>
          <a:p>
            <a:pPr marL="0" indent="0">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140812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Branchement: </a:t>
            </a:r>
            <a:r>
              <a:rPr lang="fr-FR" altLang="ko-KR" sz="3600" dirty="0" err="1">
                <a:solidFill>
                  <a:schemeClr val="hlink"/>
                </a:solidFill>
                <a:ea typeface="굴림" charset="-127"/>
              </a:rPr>
              <a:t>Goto</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91069" y="1001972"/>
            <a:ext cx="8584441" cy="5779828"/>
          </a:xfrm>
        </p:spPr>
        <p:txBody>
          <a:bodyPr/>
          <a:lstStyle/>
          <a:p>
            <a:pPr marL="0" indent="0">
              <a:buClr>
                <a:schemeClr val="tx2"/>
              </a:buClr>
              <a:buNone/>
            </a:pPr>
            <a:r>
              <a:rPr lang="fr-MA" altLang="ko-KR" sz="2400" b="0" dirty="0">
                <a:solidFill>
                  <a:srgbClr val="000000"/>
                </a:solidFill>
                <a:ea typeface="굴림" charset="-127"/>
              </a:rPr>
              <a:t>L'instruction </a:t>
            </a:r>
            <a:r>
              <a:rPr lang="fr-MA" altLang="ko-KR" sz="2400" dirty="0" err="1">
                <a:solidFill>
                  <a:srgbClr val="C00000"/>
                </a:solidFill>
                <a:ea typeface="굴림" charset="-127"/>
              </a:rPr>
              <a:t>Goto</a:t>
            </a:r>
            <a:r>
              <a:rPr lang="fr-MA" altLang="ko-KR" sz="2400" b="0" dirty="0">
                <a:solidFill>
                  <a:srgbClr val="000000"/>
                </a:solidFill>
                <a:ea typeface="굴림" charset="-127"/>
              </a:rPr>
              <a:t> renvoie l'exécution du programme vers un point spécifique repéré par une étiquette.</a:t>
            </a:r>
          </a:p>
          <a:p>
            <a:pPr marL="0" indent="0">
              <a:buClr>
                <a:schemeClr val="tx2"/>
              </a:buClr>
              <a:buNone/>
            </a:pPr>
            <a:r>
              <a:rPr lang="fr-MA" altLang="ko-KR" sz="2400" b="0" dirty="0">
                <a:solidFill>
                  <a:srgbClr val="000000"/>
                </a:solidFill>
                <a:ea typeface="굴림" charset="-127"/>
              </a:rPr>
              <a:t>Pour créer une étiquette, il suffit d'indiquer son nom suivi de deux points (:)</a:t>
            </a:r>
          </a:p>
          <a:p>
            <a:pPr marL="457200" indent="-457200">
              <a:buClr>
                <a:schemeClr val="tx2"/>
              </a:buClr>
              <a:buFont typeface="Wingdings" pitchFamily="2" charset="2"/>
              <a:buChar char="§"/>
            </a:pPr>
            <a:r>
              <a:rPr lang="fr-MA" altLang="ko-KR" sz="2400" dirty="0">
                <a:solidFill>
                  <a:srgbClr val="000000"/>
                </a:solidFill>
                <a:ea typeface="굴림" charset="-127"/>
              </a:rPr>
              <a:t>Syntaxe : </a:t>
            </a:r>
            <a:endParaRPr lang="en-US" altLang="ko-KR" sz="2000" i="1" dirty="0">
              <a:solidFill>
                <a:srgbClr val="C00000"/>
              </a:solidFill>
              <a:ea typeface="굴림" charset="-127"/>
            </a:endParaRPr>
          </a:p>
          <a:p>
            <a:pPr marL="0" indent="0">
              <a:buClr>
                <a:schemeClr val="tx2"/>
              </a:buClr>
              <a:buNone/>
            </a:pPr>
            <a:r>
              <a:rPr lang="en-US" altLang="ko-KR" sz="2000" i="1" dirty="0">
                <a:solidFill>
                  <a:srgbClr val="C00000"/>
                </a:solidFill>
                <a:ea typeface="굴림" charset="-127"/>
              </a:rPr>
              <a:t>	</a:t>
            </a:r>
            <a:r>
              <a:rPr lang="en-US" altLang="ko-KR" sz="2200" i="1" dirty="0" err="1">
                <a:solidFill>
                  <a:srgbClr val="C00000"/>
                </a:solidFill>
                <a:ea typeface="굴림" charset="-127"/>
              </a:rPr>
              <a:t>Goto</a:t>
            </a:r>
            <a:r>
              <a:rPr lang="en-US" altLang="ko-KR" sz="2200" i="1" dirty="0">
                <a:solidFill>
                  <a:srgbClr val="C00000"/>
                </a:solidFill>
                <a:ea typeface="굴림" charset="-127"/>
              </a:rPr>
              <a:t> </a:t>
            </a:r>
            <a:r>
              <a:rPr lang="en-US" altLang="ko-KR" sz="2200" b="0" dirty="0">
                <a:solidFill>
                  <a:srgbClr val="000000"/>
                </a:solidFill>
                <a:ea typeface="굴림" charset="-127"/>
              </a:rPr>
              <a:t>Etiquette</a:t>
            </a:r>
            <a:endParaRPr lang="fr-MA" altLang="ko-KR" sz="2200" dirty="0">
              <a:solidFill>
                <a:srgbClr val="000000"/>
              </a:solidFill>
              <a:ea typeface="굴림" charset="-127"/>
            </a:endParaRPr>
          </a:p>
          <a:p>
            <a:pPr marL="457200" indent="-457200">
              <a:buClr>
                <a:schemeClr val="tx2"/>
              </a:buClr>
              <a:buFont typeface="Wingdings" pitchFamily="2" charset="2"/>
              <a:buChar char="§"/>
            </a:pPr>
            <a:r>
              <a:rPr lang="fr-MA" altLang="ko-KR" sz="2400" dirty="0">
                <a:solidFill>
                  <a:srgbClr val="000000"/>
                </a:solidFill>
                <a:ea typeface="굴림" charset="-127"/>
              </a:rPr>
              <a:t>Exemple :</a:t>
            </a:r>
            <a:endParaRPr lang="fr-MA" altLang="ko-KR" dirty="0">
              <a:solidFill>
                <a:srgbClr val="000000"/>
              </a:solidFill>
              <a:ea typeface="굴림" charset="-127"/>
            </a:endParaRPr>
          </a:p>
          <a:p>
            <a:pPr marL="0" indent="0">
              <a:buClr>
                <a:schemeClr val="tx2"/>
              </a:buClr>
              <a:buNone/>
            </a:pPr>
            <a:r>
              <a:rPr lang="en-US" altLang="ko-KR" sz="2200" b="0" dirty="0">
                <a:solidFill>
                  <a:srgbClr val="000000"/>
                </a:solidFill>
                <a:ea typeface="굴림" charset="-127"/>
              </a:rPr>
              <a:t>declare @index </a:t>
            </a:r>
            <a:r>
              <a:rPr lang="en-US" altLang="ko-KR" sz="2200" b="0" dirty="0" err="1">
                <a:solidFill>
                  <a:srgbClr val="000000"/>
                </a:solidFill>
                <a:ea typeface="굴림" charset="-127"/>
              </a:rPr>
              <a:t>smallint</a:t>
            </a:r>
            <a:r>
              <a:rPr lang="en-US" altLang="ko-KR" sz="2200" b="0" dirty="0">
                <a:solidFill>
                  <a:srgbClr val="000000"/>
                </a:solidFill>
                <a:ea typeface="굴림" charset="-127"/>
              </a:rPr>
              <a:t> </a:t>
            </a:r>
          </a:p>
          <a:p>
            <a:pPr marL="0" indent="0">
              <a:buClr>
                <a:schemeClr val="tx2"/>
              </a:buClr>
              <a:buNone/>
            </a:pPr>
            <a:r>
              <a:rPr lang="en-US" altLang="ko-KR" sz="2200" b="0" dirty="0">
                <a:solidFill>
                  <a:srgbClr val="000000"/>
                </a:solidFill>
                <a:ea typeface="굴림" charset="-127"/>
              </a:rPr>
              <a:t>set @index=1 </a:t>
            </a:r>
          </a:p>
          <a:p>
            <a:pPr marL="0" indent="0">
              <a:buClr>
                <a:schemeClr val="tx2"/>
              </a:buClr>
              <a:buNone/>
            </a:pPr>
            <a:r>
              <a:rPr lang="en-US" altLang="ko-KR" sz="2200" b="0" dirty="0">
                <a:solidFill>
                  <a:schemeClr val="bg2">
                    <a:lumMod val="50000"/>
                  </a:schemeClr>
                </a:solidFill>
                <a:ea typeface="굴림" charset="-127"/>
              </a:rPr>
              <a:t>Etiquette1</a:t>
            </a:r>
            <a:r>
              <a:rPr lang="en-US" altLang="ko-KR" sz="2200" dirty="0">
                <a:solidFill>
                  <a:srgbClr val="C00000"/>
                </a:solidFill>
                <a:ea typeface="굴림" charset="-127"/>
              </a:rPr>
              <a:t>: </a:t>
            </a:r>
          </a:p>
          <a:p>
            <a:pPr marL="0" indent="0">
              <a:buClr>
                <a:schemeClr val="tx2"/>
              </a:buClr>
              <a:buNone/>
            </a:pPr>
            <a:r>
              <a:rPr lang="en-US" altLang="ko-KR" sz="2200" b="0" dirty="0">
                <a:solidFill>
                  <a:srgbClr val="000000"/>
                </a:solidFill>
                <a:ea typeface="굴림" charset="-127"/>
              </a:rPr>
              <a:t>  print 'index= '+convert(varchar(2),@index) </a:t>
            </a:r>
          </a:p>
          <a:p>
            <a:pPr marL="0" indent="0">
              <a:buClr>
                <a:schemeClr val="tx2"/>
              </a:buClr>
              <a:buNone/>
            </a:pPr>
            <a:r>
              <a:rPr lang="en-US" altLang="ko-KR" sz="2200" b="0" dirty="0">
                <a:solidFill>
                  <a:srgbClr val="000000"/>
                </a:solidFill>
                <a:ea typeface="굴림" charset="-127"/>
              </a:rPr>
              <a:t>  set @index=@index+1 </a:t>
            </a:r>
          </a:p>
          <a:p>
            <a:pPr marL="0" indent="0">
              <a:buClr>
                <a:schemeClr val="tx2"/>
              </a:buClr>
              <a:buNone/>
            </a:pPr>
            <a:r>
              <a:rPr lang="en-US" altLang="ko-KR" sz="2200" b="0" dirty="0">
                <a:solidFill>
                  <a:srgbClr val="000000"/>
                </a:solidFill>
                <a:ea typeface="굴림" charset="-127"/>
              </a:rPr>
              <a:t>  if @index != 4 </a:t>
            </a:r>
          </a:p>
          <a:p>
            <a:pPr marL="0" indent="0">
              <a:buClr>
                <a:schemeClr val="tx2"/>
              </a:buClr>
              <a:buNone/>
            </a:pPr>
            <a:r>
              <a:rPr lang="en-US" altLang="ko-KR" sz="2200" b="0" dirty="0">
                <a:solidFill>
                  <a:srgbClr val="000000"/>
                </a:solidFill>
                <a:ea typeface="굴림" charset="-127"/>
              </a:rPr>
              <a:t>	</a:t>
            </a:r>
            <a:r>
              <a:rPr lang="en-US" altLang="ko-KR" sz="2200" dirty="0" err="1">
                <a:solidFill>
                  <a:srgbClr val="C00000"/>
                </a:solidFill>
                <a:ea typeface="굴림" charset="-127"/>
              </a:rPr>
              <a:t>Goto</a:t>
            </a:r>
            <a:r>
              <a:rPr lang="en-US" altLang="ko-KR" sz="2200" b="0" dirty="0">
                <a:solidFill>
                  <a:srgbClr val="C00000"/>
                </a:solidFill>
                <a:ea typeface="굴림" charset="-127"/>
              </a:rPr>
              <a:t> </a:t>
            </a:r>
            <a:r>
              <a:rPr lang="en-US" altLang="ko-KR" sz="2200" b="0" dirty="0">
                <a:solidFill>
                  <a:schemeClr val="bg2">
                    <a:lumMod val="50000"/>
                  </a:schemeClr>
                </a:solidFill>
                <a:ea typeface="굴림" charset="-127"/>
              </a:rPr>
              <a:t>Etiquette1</a:t>
            </a:r>
            <a:endParaRPr lang="ko-KR" altLang="en-US" sz="2200" b="0" dirty="0">
              <a:solidFill>
                <a:schemeClr val="bg2">
                  <a:lumMod val="50000"/>
                </a:schemeClr>
              </a:solidFill>
              <a:ea typeface="굴림" charset="-12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91069" y="1001972"/>
            <a:ext cx="8584441" cy="5665528"/>
          </a:xfrm>
        </p:spPr>
        <p:txBody>
          <a:bodyPr/>
          <a:lstStyle/>
          <a:p>
            <a:pPr marL="0" indent="0" algn="just">
              <a:buClr>
                <a:schemeClr val="tx2"/>
              </a:buClr>
              <a:buNone/>
            </a:pPr>
            <a:endParaRPr lang="fr-MA" altLang="ko-KR" b="0" dirty="0">
              <a:solidFill>
                <a:srgbClr val="000000"/>
              </a:solidFill>
              <a:ea typeface="굴림" charset="-127"/>
            </a:endParaRPr>
          </a:p>
          <a:p>
            <a:pPr algn="just">
              <a:buClr>
                <a:schemeClr val="tx2"/>
              </a:buClr>
              <a:buFont typeface="Wingdings" panose="05000000000000000000" pitchFamily="2" charset="2"/>
              <a:buChar char="§"/>
            </a:pPr>
            <a:r>
              <a:rPr lang="fr-MA" altLang="ko-KR" b="0" dirty="0">
                <a:solidFill>
                  <a:srgbClr val="000000"/>
                </a:solidFill>
                <a:ea typeface="굴림" charset="-127"/>
              </a:rPr>
              <a:t>Un curseur est un mécanisme permettant de travailler itérativement en mémoire tampon sur un jeu de résultats référençant, des données d’une base.</a:t>
            </a:r>
          </a:p>
          <a:p>
            <a:pPr algn="just">
              <a:buClr>
                <a:schemeClr val="tx2"/>
              </a:buClr>
              <a:buFont typeface="Wingdings" panose="05000000000000000000" pitchFamily="2" charset="2"/>
              <a:buChar char="§"/>
            </a:pPr>
            <a:endParaRPr lang="fr-MA" altLang="ko-KR" b="0" dirty="0">
              <a:solidFill>
                <a:srgbClr val="000000"/>
              </a:solidFill>
              <a:ea typeface="굴림" charset="-127"/>
            </a:endParaRPr>
          </a:p>
          <a:p>
            <a:pPr algn="just">
              <a:buClr>
                <a:schemeClr val="tx2"/>
              </a:buClr>
              <a:buFont typeface="Wingdings" panose="05000000000000000000" pitchFamily="2" charset="2"/>
              <a:buChar char="§"/>
            </a:pPr>
            <a:r>
              <a:rPr lang="fr-MA" altLang="ko-KR" b="0" dirty="0">
                <a:solidFill>
                  <a:srgbClr val="000000"/>
                </a:solidFill>
                <a:ea typeface="굴림" charset="-127"/>
              </a:rPr>
              <a:t>L'intérêt d'utiliser des curseurs est de pouvoir faire des traitements ligne par ligne chose qui n'est pas possible avec une requête SQL simple.</a:t>
            </a:r>
            <a:endParaRPr lang="ko-KR" altLang="en-US" b="0" dirty="0">
              <a:solidFill>
                <a:srgbClr val="000000"/>
              </a:solidFill>
              <a:ea typeface="굴림" charset="-127"/>
            </a:endParaRPr>
          </a:p>
        </p:txBody>
      </p:sp>
    </p:spTree>
    <p:extLst>
      <p:ext uri="{BB962C8B-B14F-4D97-AF65-F5344CB8AC3E}">
        <p14:creationId xmlns:p14="http://schemas.microsoft.com/office/powerpoint/2010/main" val="419070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27001" y="1092200"/>
            <a:ext cx="8813799" cy="5499100"/>
          </a:xfrm>
        </p:spPr>
        <p:txBody>
          <a:bodyPr/>
          <a:lstStyle/>
          <a:p>
            <a:pPr marL="342900" lvl="2" indent="-342900" algn="just">
              <a:buClr>
                <a:schemeClr val="tx2"/>
              </a:buClr>
              <a:buSzTx/>
              <a:buFont typeface="Wingdings" panose="05000000000000000000" pitchFamily="2" charset="2"/>
              <a:buChar char="§"/>
            </a:pPr>
            <a:r>
              <a:rPr lang="fr-MA" altLang="ko-KR" sz="2300" b="1" i="1" dirty="0">
                <a:solidFill>
                  <a:schemeClr val="accent6">
                    <a:lumMod val="60000"/>
                    <a:lumOff val="40000"/>
                  </a:schemeClr>
                </a:solidFill>
              </a:rPr>
              <a:t>Syntaxe de création d’un curseur :</a:t>
            </a:r>
          </a:p>
          <a:p>
            <a:pPr algn="just">
              <a:buClr>
                <a:schemeClr val="tx2"/>
              </a:buClr>
              <a:buFont typeface="Wingdings" panose="05000000000000000000" pitchFamily="2" charset="2"/>
              <a:buChar char="§"/>
            </a:pPr>
            <a:endParaRPr lang="fr-MA" altLang="ko-KR" sz="2400" dirty="0">
              <a:solidFill>
                <a:srgbClr val="C00000"/>
              </a:solidFill>
              <a:ea typeface="굴림" charset="-127"/>
            </a:endParaRPr>
          </a:p>
          <a:p>
            <a:pPr marL="0" indent="0" algn="just">
              <a:buClr>
                <a:schemeClr val="tx2"/>
              </a:buClr>
              <a:buNone/>
            </a:pPr>
            <a:r>
              <a:rPr lang="fr-MA" altLang="ko-KR" sz="2200" b="0" dirty="0">
                <a:solidFill>
                  <a:schemeClr val="accent4">
                    <a:lumMod val="50000"/>
                  </a:schemeClr>
                </a:solidFill>
                <a:ea typeface="굴림" charset="-127"/>
              </a:rPr>
              <a:t>DECLARE</a:t>
            </a:r>
            <a:r>
              <a:rPr lang="fr-MA" altLang="ko-KR" sz="2200" dirty="0">
                <a:solidFill>
                  <a:schemeClr val="accent4">
                    <a:lumMod val="50000"/>
                  </a:schemeClr>
                </a:solidFill>
                <a:ea typeface="굴림" charset="-127"/>
              </a:rPr>
              <a:t> </a:t>
            </a:r>
            <a:r>
              <a:rPr lang="fr-MA" altLang="ko-KR" sz="2200" b="0" dirty="0" err="1">
                <a:solidFill>
                  <a:srgbClr val="000000"/>
                </a:solidFill>
                <a:ea typeface="굴림" charset="-127"/>
              </a:rPr>
              <a:t>NotreCurseur</a:t>
            </a:r>
            <a:r>
              <a:rPr lang="fr-MA" altLang="ko-KR" sz="2200" dirty="0">
                <a:solidFill>
                  <a:srgbClr val="000000"/>
                </a:solidFill>
                <a:ea typeface="굴림" charset="-127"/>
              </a:rPr>
              <a:t> </a:t>
            </a:r>
            <a:r>
              <a:rPr lang="fr-MA" altLang="ko-KR" sz="2200" dirty="0">
                <a:solidFill>
                  <a:srgbClr val="C00000"/>
                </a:solidFill>
                <a:ea typeface="굴림" charset="-127"/>
              </a:rPr>
              <a:t>CURSOR</a:t>
            </a:r>
          </a:p>
          <a:p>
            <a:pPr marL="0" indent="0" algn="just">
              <a:buClr>
                <a:schemeClr val="tx2"/>
              </a:buClr>
              <a:buNone/>
            </a:pPr>
            <a:r>
              <a:rPr lang="fr-MA" altLang="ko-KR" sz="2200" dirty="0">
                <a:solidFill>
                  <a:srgbClr val="C00000"/>
                </a:solidFill>
                <a:ea typeface="굴림" charset="-127"/>
              </a:rPr>
              <a:t>   </a:t>
            </a:r>
            <a:r>
              <a:rPr lang="fr-MA" altLang="ko-KR" sz="2200" b="0" dirty="0">
                <a:solidFill>
                  <a:srgbClr val="000000"/>
                </a:solidFill>
                <a:ea typeface="굴림" charset="-127"/>
              </a:rPr>
              <a:t>[</a:t>
            </a:r>
            <a:r>
              <a:rPr lang="fr-MA" altLang="ko-KR" sz="2200" dirty="0">
                <a:solidFill>
                  <a:srgbClr val="C00000"/>
                </a:solidFill>
                <a:ea typeface="굴림" charset="-127"/>
              </a:rPr>
              <a:t> LOCAL </a:t>
            </a:r>
            <a:r>
              <a:rPr lang="fr-MA" altLang="ko-KR" sz="2200" b="0" dirty="0">
                <a:solidFill>
                  <a:srgbClr val="000000"/>
                </a:solidFill>
                <a:ea typeface="굴림" charset="-127"/>
              </a:rPr>
              <a:t>|</a:t>
            </a:r>
            <a:r>
              <a:rPr lang="fr-MA" altLang="ko-KR" sz="2200" dirty="0">
                <a:solidFill>
                  <a:srgbClr val="C00000"/>
                </a:solidFill>
                <a:ea typeface="굴림" charset="-127"/>
              </a:rPr>
              <a:t> GLOBAL </a:t>
            </a:r>
            <a:r>
              <a:rPr lang="fr-MA" altLang="ko-KR" sz="2200" b="0" dirty="0">
                <a:solidFill>
                  <a:srgbClr val="000000"/>
                </a:solidFill>
                <a:ea typeface="굴림" charset="-127"/>
              </a:rPr>
              <a:t>]</a:t>
            </a:r>
            <a:r>
              <a:rPr lang="fr-MA" altLang="ko-KR" sz="2200" dirty="0">
                <a:solidFill>
                  <a:srgbClr val="C00000"/>
                </a:solidFill>
                <a:ea typeface="굴림" charset="-127"/>
              </a:rPr>
              <a:t> </a:t>
            </a:r>
            <a:r>
              <a:rPr lang="fr-MA" altLang="ko-KR" sz="2200" b="0" dirty="0">
                <a:solidFill>
                  <a:srgbClr val="000000"/>
                </a:solidFill>
                <a:ea typeface="굴림" charset="-127"/>
              </a:rPr>
              <a:t>-- Portée</a:t>
            </a:r>
          </a:p>
          <a:p>
            <a:pPr marL="0" indent="0" algn="just">
              <a:buClr>
                <a:schemeClr val="tx2"/>
              </a:buClr>
              <a:buNone/>
            </a:pPr>
            <a:r>
              <a:rPr lang="fr-MA" altLang="ko-KR" sz="2200" dirty="0">
                <a:solidFill>
                  <a:srgbClr val="C00000"/>
                </a:solidFill>
                <a:ea typeface="굴림" charset="-127"/>
              </a:rPr>
              <a:t>   </a:t>
            </a:r>
            <a:r>
              <a:rPr lang="fr-MA" altLang="ko-KR" sz="2200" b="0" dirty="0">
                <a:solidFill>
                  <a:srgbClr val="000000"/>
                </a:solidFill>
                <a:ea typeface="굴림" charset="-127"/>
              </a:rPr>
              <a:t>[</a:t>
            </a:r>
            <a:r>
              <a:rPr lang="fr-MA" altLang="ko-KR" sz="2200" dirty="0">
                <a:solidFill>
                  <a:srgbClr val="C00000"/>
                </a:solidFill>
                <a:ea typeface="굴림" charset="-127"/>
              </a:rPr>
              <a:t> FORWARD_ONLY </a:t>
            </a:r>
            <a:r>
              <a:rPr lang="fr-MA" altLang="ko-KR" sz="2200" b="0" dirty="0">
                <a:solidFill>
                  <a:srgbClr val="000000"/>
                </a:solidFill>
                <a:ea typeface="굴림" charset="-127"/>
              </a:rPr>
              <a:t>| </a:t>
            </a:r>
            <a:r>
              <a:rPr lang="fr-MA" altLang="ko-KR" sz="2200" dirty="0">
                <a:solidFill>
                  <a:srgbClr val="C00000"/>
                </a:solidFill>
                <a:ea typeface="굴림" charset="-127"/>
              </a:rPr>
              <a:t>SCROLL </a:t>
            </a:r>
            <a:r>
              <a:rPr lang="fr-MA" altLang="ko-KR" sz="2200" b="0" dirty="0">
                <a:solidFill>
                  <a:srgbClr val="000000"/>
                </a:solidFill>
                <a:ea typeface="굴림" charset="-127"/>
              </a:rPr>
              <a:t>] -- Parcours</a:t>
            </a:r>
          </a:p>
          <a:p>
            <a:pPr marL="0" indent="0" algn="just">
              <a:buClr>
                <a:schemeClr val="tx2"/>
              </a:buClr>
              <a:buNone/>
            </a:pPr>
            <a:r>
              <a:rPr lang="fr-MA" altLang="ko-KR" sz="2200" dirty="0">
                <a:solidFill>
                  <a:srgbClr val="C00000"/>
                </a:solidFill>
                <a:ea typeface="굴림" charset="-127"/>
              </a:rPr>
              <a:t>   </a:t>
            </a:r>
            <a:r>
              <a:rPr lang="fr-MA" altLang="ko-KR" sz="2200" b="0" dirty="0">
                <a:solidFill>
                  <a:srgbClr val="000000"/>
                </a:solidFill>
                <a:ea typeface="굴림" charset="-127"/>
              </a:rPr>
              <a:t>[</a:t>
            </a:r>
            <a:r>
              <a:rPr lang="fr-MA" altLang="ko-KR" sz="2200" dirty="0">
                <a:solidFill>
                  <a:srgbClr val="C00000"/>
                </a:solidFill>
                <a:ea typeface="굴림" charset="-127"/>
              </a:rPr>
              <a:t> STATIC </a:t>
            </a:r>
            <a:r>
              <a:rPr lang="fr-MA" altLang="ko-KR" sz="2200" b="0" dirty="0">
                <a:solidFill>
                  <a:srgbClr val="000000"/>
                </a:solidFill>
                <a:ea typeface="굴림" charset="-127"/>
              </a:rPr>
              <a:t>|</a:t>
            </a:r>
            <a:r>
              <a:rPr lang="fr-MA" altLang="ko-KR" sz="2200" dirty="0">
                <a:solidFill>
                  <a:srgbClr val="C00000"/>
                </a:solidFill>
                <a:ea typeface="굴림" charset="-127"/>
              </a:rPr>
              <a:t> KEYSET </a:t>
            </a:r>
            <a:r>
              <a:rPr lang="fr-MA" altLang="ko-KR" sz="2200" b="0" dirty="0">
                <a:solidFill>
                  <a:srgbClr val="000000"/>
                </a:solidFill>
                <a:ea typeface="굴림" charset="-127"/>
              </a:rPr>
              <a:t>|</a:t>
            </a:r>
            <a:r>
              <a:rPr lang="fr-MA" altLang="ko-KR" sz="2200" dirty="0">
                <a:solidFill>
                  <a:srgbClr val="C00000"/>
                </a:solidFill>
                <a:ea typeface="굴림" charset="-127"/>
              </a:rPr>
              <a:t> DYNAMIC </a:t>
            </a:r>
            <a:r>
              <a:rPr lang="fr-MA" altLang="ko-KR" sz="2200" b="0" dirty="0">
                <a:solidFill>
                  <a:srgbClr val="000000"/>
                </a:solidFill>
                <a:ea typeface="굴림" charset="-127"/>
              </a:rPr>
              <a:t>|</a:t>
            </a:r>
            <a:r>
              <a:rPr lang="fr-MA" altLang="ko-KR" sz="2200" dirty="0">
                <a:solidFill>
                  <a:srgbClr val="C00000"/>
                </a:solidFill>
                <a:ea typeface="굴림" charset="-127"/>
              </a:rPr>
              <a:t> FAST_FORWARD </a:t>
            </a:r>
            <a:r>
              <a:rPr lang="fr-MA" altLang="ko-KR" sz="2200" b="0" dirty="0">
                <a:solidFill>
                  <a:srgbClr val="000000"/>
                </a:solidFill>
                <a:ea typeface="굴림" charset="-127"/>
              </a:rPr>
              <a:t>] </a:t>
            </a:r>
          </a:p>
          <a:p>
            <a:pPr marL="0" indent="0" algn="just">
              <a:buClr>
                <a:schemeClr val="tx2"/>
              </a:buClr>
              <a:buNone/>
            </a:pPr>
            <a:r>
              <a:rPr lang="fr-MA" altLang="ko-KR" sz="2200" b="0" dirty="0">
                <a:solidFill>
                  <a:srgbClr val="000000"/>
                </a:solidFill>
                <a:ea typeface="굴림" charset="-127"/>
              </a:rPr>
              <a:t>-- Type</a:t>
            </a:r>
          </a:p>
          <a:p>
            <a:pPr marL="0" indent="0" algn="just">
              <a:buClr>
                <a:schemeClr val="tx2"/>
              </a:buClr>
              <a:buNone/>
            </a:pPr>
            <a:r>
              <a:rPr lang="fr-MA" altLang="ko-KR" sz="2200" dirty="0">
                <a:solidFill>
                  <a:srgbClr val="C00000"/>
                </a:solidFill>
                <a:ea typeface="굴림" charset="-127"/>
              </a:rPr>
              <a:t>   </a:t>
            </a:r>
            <a:r>
              <a:rPr lang="fr-MA" altLang="ko-KR" sz="2200" b="0" dirty="0">
                <a:solidFill>
                  <a:srgbClr val="000000"/>
                </a:solidFill>
                <a:ea typeface="굴림" charset="-127"/>
              </a:rPr>
              <a:t>[</a:t>
            </a:r>
            <a:r>
              <a:rPr lang="fr-MA" altLang="ko-KR" sz="2200" dirty="0">
                <a:solidFill>
                  <a:srgbClr val="C00000"/>
                </a:solidFill>
                <a:ea typeface="굴림" charset="-127"/>
              </a:rPr>
              <a:t> READ_ONLY </a:t>
            </a:r>
            <a:r>
              <a:rPr lang="fr-MA" altLang="ko-KR" sz="2200" b="0" dirty="0">
                <a:solidFill>
                  <a:srgbClr val="000000"/>
                </a:solidFill>
                <a:ea typeface="굴림" charset="-127"/>
              </a:rPr>
              <a:t>|</a:t>
            </a:r>
            <a:r>
              <a:rPr lang="fr-MA" altLang="ko-KR" sz="2200" dirty="0">
                <a:solidFill>
                  <a:srgbClr val="C00000"/>
                </a:solidFill>
                <a:ea typeface="굴림" charset="-127"/>
              </a:rPr>
              <a:t> SCROLL_LOCKS </a:t>
            </a:r>
            <a:r>
              <a:rPr lang="fr-MA" altLang="ko-KR" sz="2200" b="0" dirty="0">
                <a:solidFill>
                  <a:srgbClr val="000000"/>
                </a:solidFill>
                <a:ea typeface="굴림" charset="-127"/>
              </a:rPr>
              <a:t>|</a:t>
            </a:r>
            <a:r>
              <a:rPr lang="fr-MA" altLang="ko-KR" sz="2200" dirty="0">
                <a:solidFill>
                  <a:srgbClr val="C00000"/>
                </a:solidFill>
                <a:ea typeface="굴림" charset="-127"/>
              </a:rPr>
              <a:t> OPTIMISTIC </a:t>
            </a:r>
            <a:r>
              <a:rPr lang="fr-MA" altLang="ko-KR" sz="2200" b="0" dirty="0">
                <a:solidFill>
                  <a:srgbClr val="000000"/>
                </a:solidFill>
                <a:ea typeface="굴림" charset="-127"/>
              </a:rPr>
              <a:t>]</a:t>
            </a:r>
            <a:r>
              <a:rPr lang="fr-MA" altLang="ko-KR" sz="2200" dirty="0">
                <a:solidFill>
                  <a:srgbClr val="C00000"/>
                </a:solidFill>
                <a:ea typeface="굴림" charset="-127"/>
              </a:rPr>
              <a:t> </a:t>
            </a:r>
          </a:p>
          <a:p>
            <a:pPr marL="0" indent="0" algn="just">
              <a:buClr>
                <a:schemeClr val="tx2"/>
              </a:buClr>
              <a:buNone/>
            </a:pPr>
            <a:r>
              <a:rPr lang="fr-MA" altLang="ko-KR" sz="2200" b="0" dirty="0">
                <a:solidFill>
                  <a:srgbClr val="000000"/>
                </a:solidFill>
                <a:ea typeface="굴림" charset="-127"/>
              </a:rPr>
              <a:t>-- Options de modification</a:t>
            </a:r>
          </a:p>
          <a:p>
            <a:pPr marL="0" indent="0" algn="just">
              <a:buClr>
                <a:schemeClr val="tx2"/>
              </a:buClr>
              <a:buNone/>
            </a:pPr>
            <a:r>
              <a:rPr lang="fr-MA" altLang="ko-KR" sz="2200" dirty="0">
                <a:solidFill>
                  <a:srgbClr val="C00000"/>
                </a:solidFill>
                <a:ea typeface="굴림" charset="-127"/>
              </a:rPr>
              <a:t>FOR</a:t>
            </a:r>
          </a:p>
          <a:p>
            <a:pPr marL="0" indent="0" algn="just">
              <a:buClr>
                <a:schemeClr val="tx2"/>
              </a:buClr>
              <a:buNone/>
            </a:pPr>
            <a:r>
              <a:rPr lang="fr-MA" altLang="ko-KR" sz="2200" b="0" dirty="0">
                <a:solidFill>
                  <a:srgbClr val="000000"/>
                </a:solidFill>
                <a:ea typeface="굴림" charset="-127"/>
              </a:rPr>
              <a:t>   </a:t>
            </a:r>
            <a:r>
              <a:rPr lang="fr-MA" altLang="ko-KR" sz="2200" b="0" dirty="0">
                <a:solidFill>
                  <a:schemeClr val="accent4">
                    <a:lumMod val="50000"/>
                  </a:schemeClr>
                </a:solidFill>
                <a:ea typeface="굴림" charset="-127"/>
              </a:rPr>
              <a:t>SELECT</a:t>
            </a:r>
            <a:r>
              <a:rPr lang="fr-MA" altLang="ko-KR" sz="2200" b="0" dirty="0">
                <a:solidFill>
                  <a:srgbClr val="000000"/>
                </a:solidFill>
                <a:ea typeface="굴림" charset="-127"/>
              </a:rPr>
              <a:t> … </a:t>
            </a:r>
            <a:r>
              <a:rPr lang="fr-MA" altLang="ko-KR" sz="2200" b="0" dirty="0">
                <a:solidFill>
                  <a:schemeClr val="accent4">
                    <a:lumMod val="50000"/>
                  </a:schemeClr>
                </a:solidFill>
                <a:ea typeface="굴림" charset="-127"/>
              </a:rPr>
              <a:t>FROM</a:t>
            </a:r>
            <a:r>
              <a:rPr lang="fr-MA" altLang="ko-KR" sz="2200" b="0" dirty="0">
                <a:solidFill>
                  <a:srgbClr val="000000"/>
                </a:solidFill>
                <a:ea typeface="굴림" charset="-127"/>
              </a:rPr>
              <a:t> …</a:t>
            </a:r>
          </a:p>
          <a:p>
            <a:pPr marL="0" indent="0" algn="just">
              <a:buClr>
                <a:schemeClr val="tx2"/>
              </a:buClr>
              <a:buNone/>
            </a:pPr>
            <a:r>
              <a:rPr lang="fr-MA" altLang="ko-KR" sz="2200" dirty="0">
                <a:solidFill>
                  <a:srgbClr val="C00000"/>
                </a:solidFill>
                <a:ea typeface="굴림" charset="-127"/>
              </a:rPr>
              <a:t>  </a:t>
            </a:r>
            <a:r>
              <a:rPr lang="fr-MA" altLang="ko-KR" sz="2200" b="0" dirty="0">
                <a:solidFill>
                  <a:srgbClr val="000000"/>
                </a:solidFill>
                <a:ea typeface="굴림" charset="-127"/>
              </a:rPr>
              <a:t> [ </a:t>
            </a:r>
            <a:r>
              <a:rPr lang="fr-MA" altLang="ko-KR" sz="2200" dirty="0">
                <a:solidFill>
                  <a:srgbClr val="C00000"/>
                </a:solidFill>
                <a:ea typeface="굴림" charset="-127"/>
              </a:rPr>
              <a:t>FOR UPDATE </a:t>
            </a:r>
            <a:r>
              <a:rPr lang="fr-MA" altLang="ko-KR" sz="2200" b="0" dirty="0">
                <a:solidFill>
                  <a:srgbClr val="000000"/>
                </a:solidFill>
                <a:ea typeface="굴림" charset="-127"/>
              </a:rPr>
              <a:t>[</a:t>
            </a:r>
            <a:r>
              <a:rPr lang="fr-MA" altLang="ko-KR" sz="2200" dirty="0">
                <a:solidFill>
                  <a:srgbClr val="C00000"/>
                </a:solidFill>
                <a:ea typeface="굴림" charset="-127"/>
              </a:rPr>
              <a:t> OF </a:t>
            </a:r>
            <a:r>
              <a:rPr lang="fr-MA" altLang="ko-KR" sz="2200" b="0" dirty="0" err="1">
                <a:solidFill>
                  <a:srgbClr val="000000"/>
                </a:solidFill>
                <a:ea typeface="굴림" charset="-127"/>
              </a:rPr>
              <a:t>NomColonne</a:t>
            </a:r>
            <a:r>
              <a:rPr lang="fr-MA" altLang="ko-KR" sz="2200" b="0" dirty="0">
                <a:solidFill>
                  <a:srgbClr val="000000"/>
                </a:solidFill>
                <a:ea typeface="굴림" charset="-127"/>
              </a:rPr>
              <a:t> [ ,...n ] ] ]</a:t>
            </a:r>
          </a:p>
        </p:txBody>
      </p:sp>
    </p:spTree>
    <p:extLst>
      <p:ext uri="{BB962C8B-B14F-4D97-AF65-F5344CB8AC3E}">
        <p14:creationId xmlns:p14="http://schemas.microsoft.com/office/powerpoint/2010/main" val="3695957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91069" y="1001972"/>
            <a:ext cx="8584441" cy="5665528"/>
          </a:xfrm>
        </p:spPr>
        <p:txBody>
          <a:bodyPr/>
          <a:lstStyle/>
          <a:p>
            <a:pPr marL="342900" lvl="2" indent="-342900" algn="just">
              <a:buClr>
                <a:schemeClr val="tx2"/>
              </a:buClr>
              <a:buSzTx/>
              <a:buFont typeface="Wingdings" panose="05000000000000000000" pitchFamily="2" charset="2"/>
              <a:buChar char="§"/>
            </a:pPr>
            <a:r>
              <a:rPr lang="fr-FR" sz="2300" b="1" i="1" dirty="0">
                <a:solidFill>
                  <a:schemeClr val="accent6">
                    <a:lumMod val="60000"/>
                    <a:lumOff val="40000"/>
                  </a:schemeClr>
                </a:solidFill>
              </a:rPr>
              <a:t>Pour ouvrir un curseur</a:t>
            </a:r>
            <a:endParaRPr lang="fr-FR" sz="2300" dirty="0">
              <a:solidFill>
                <a:schemeClr val="accent6">
                  <a:lumMod val="60000"/>
                  <a:lumOff val="40000"/>
                </a:schemeClr>
              </a:solidFill>
            </a:endParaRPr>
          </a:p>
          <a:p>
            <a:pPr marL="0" indent="0" algn="just">
              <a:buClr>
                <a:schemeClr val="tx2"/>
              </a:buClr>
              <a:buNone/>
            </a:pPr>
            <a:r>
              <a:rPr lang="fr-FR" sz="2300" b="0" dirty="0">
                <a:solidFill>
                  <a:srgbClr val="C00000"/>
                </a:solidFill>
                <a:ea typeface="굴림" charset="-127"/>
              </a:rPr>
              <a:t>Open </a:t>
            </a:r>
            <a:r>
              <a:rPr lang="fr-FR" sz="2300" b="0" dirty="0" err="1">
                <a:solidFill>
                  <a:srgbClr val="000000"/>
                </a:solidFill>
                <a:ea typeface="굴림" charset="-127"/>
              </a:rPr>
              <a:t>nom_curseur</a:t>
            </a:r>
            <a:endParaRPr lang="fr-FR" sz="2300" b="0" dirty="0">
              <a:solidFill>
                <a:srgbClr val="000000"/>
              </a:solidFill>
              <a:ea typeface="굴림" charset="-127"/>
            </a:endParaRPr>
          </a:p>
          <a:p>
            <a:pPr marL="0" indent="0" algn="just">
              <a:buClr>
                <a:schemeClr val="tx2"/>
              </a:buClr>
              <a:buNone/>
            </a:pPr>
            <a:endParaRPr lang="fr-MA" altLang="ko-KR" sz="2300" b="0" dirty="0">
              <a:solidFill>
                <a:srgbClr val="000000"/>
              </a:solidFill>
              <a:ea typeface="굴림" charset="-127"/>
            </a:endParaRPr>
          </a:p>
          <a:p>
            <a:pPr marL="342900" lvl="2" indent="-342900" algn="just">
              <a:buClr>
                <a:schemeClr val="tx2"/>
              </a:buClr>
              <a:buSzTx/>
              <a:buFont typeface="Wingdings" panose="05000000000000000000" pitchFamily="2" charset="2"/>
              <a:buChar char="§"/>
            </a:pPr>
            <a:r>
              <a:rPr lang="fr-MA" sz="2300" b="1" i="1" dirty="0">
                <a:solidFill>
                  <a:schemeClr val="accent6">
                    <a:lumMod val="60000"/>
                    <a:lumOff val="40000"/>
                  </a:schemeClr>
                </a:solidFill>
              </a:rPr>
              <a:t>Pour lire un enregistrement à partir d'un curseur</a:t>
            </a:r>
          </a:p>
          <a:p>
            <a:pPr marL="0" indent="0" algn="just">
              <a:buClr>
                <a:schemeClr val="tx2"/>
              </a:buClr>
              <a:buNone/>
            </a:pPr>
            <a:r>
              <a:rPr lang="fr-MA" altLang="ko-KR" sz="2300" b="0" dirty="0">
                <a:solidFill>
                  <a:srgbClr val="000000"/>
                </a:solidFill>
                <a:ea typeface="굴림" charset="-127"/>
              </a:rPr>
              <a:t>Atteindre le premier enregistrement du curseur:</a:t>
            </a:r>
          </a:p>
          <a:p>
            <a:pPr marL="0" indent="0" algn="just">
              <a:buClr>
                <a:schemeClr val="tx2"/>
              </a:buClr>
              <a:buNone/>
            </a:pPr>
            <a:r>
              <a:rPr lang="fr-MA" altLang="ko-KR" sz="2300" b="0" dirty="0" err="1">
                <a:solidFill>
                  <a:srgbClr val="C00000"/>
                </a:solidFill>
                <a:ea typeface="굴림" charset="-127"/>
              </a:rPr>
              <a:t>Fetch</a:t>
            </a:r>
            <a:r>
              <a:rPr lang="fr-MA" altLang="ko-KR" sz="2300" b="0" dirty="0">
                <a:solidFill>
                  <a:srgbClr val="C00000"/>
                </a:solidFill>
                <a:ea typeface="굴림" charset="-127"/>
              </a:rPr>
              <a:t> First </a:t>
            </a:r>
            <a:r>
              <a:rPr lang="fr-MA" altLang="ko-KR" sz="2300" b="0" dirty="0" err="1">
                <a:solidFill>
                  <a:srgbClr val="C00000"/>
                </a:solidFill>
                <a:ea typeface="굴림" charset="-127"/>
              </a:rPr>
              <a:t>from</a:t>
            </a:r>
            <a:r>
              <a:rPr lang="fr-MA" altLang="ko-KR" sz="2300" b="0" dirty="0">
                <a:solidFill>
                  <a:srgbClr val="C00000"/>
                </a:solidFill>
                <a:ea typeface="굴림" charset="-127"/>
              </a:rPr>
              <a:t> </a:t>
            </a:r>
            <a:r>
              <a:rPr lang="fr-MA" altLang="ko-KR" sz="2300" b="0" dirty="0" err="1">
                <a:solidFill>
                  <a:srgbClr val="000000"/>
                </a:solidFill>
                <a:ea typeface="굴림" charset="-127"/>
              </a:rPr>
              <a:t>nom_curseur</a:t>
            </a:r>
            <a:r>
              <a:rPr lang="fr-MA" altLang="ko-KR" sz="2300" b="0" dirty="0">
                <a:solidFill>
                  <a:srgbClr val="000000"/>
                </a:solidFill>
                <a:ea typeface="굴림" charset="-127"/>
              </a:rPr>
              <a:t> </a:t>
            </a:r>
            <a:r>
              <a:rPr lang="fr-MA" altLang="ko-KR" sz="2300" b="0" dirty="0" err="1">
                <a:solidFill>
                  <a:srgbClr val="C00000"/>
                </a:solidFill>
                <a:ea typeface="굴림" charset="-127"/>
              </a:rPr>
              <a:t>into</a:t>
            </a:r>
            <a:r>
              <a:rPr lang="fr-MA" altLang="ko-KR" sz="2300" b="0" dirty="0">
                <a:solidFill>
                  <a:srgbClr val="000000"/>
                </a:solidFill>
                <a:ea typeface="굴림" charset="-127"/>
              </a:rPr>
              <a:t> variable1, variable2,.. </a:t>
            </a:r>
          </a:p>
          <a:p>
            <a:pPr marL="0" indent="0" algn="just">
              <a:buClr>
                <a:schemeClr val="tx2"/>
              </a:buClr>
              <a:buNone/>
            </a:pPr>
            <a:r>
              <a:rPr lang="fr-MA" altLang="ko-KR" sz="2300" b="0" dirty="0">
                <a:solidFill>
                  <a:srgbClr val="000000"/>
                </a:solidFill>
                <a:ea typeface="굴림" charset="-127"/>
              </a:rPr>
              <a:t>Atteindre l'enregistrement du curseur suivant: </a:t>
            </a:r>
          </a:p>
          <a:p>
            <a:pPr marL="0" indent="0">
              <a:buClr>
                <a:schemeClr val="tx2"/>
              </a:buClr>
              <a:buNone/>
            </a:pPr>
            <a:r>
              <a:rPr lang="fr-MA" altLang="ko-KR" sz="2300" b="0" dirty="0" err="1">
                <a:solidFill>
                  <a:srgbClr val="C00000"/>
                </a:solidFill>
                <a:ea typeface="굴림" charset="-127"/>
              </a:rPr>
              <a:t>Fetch</a:t>
            </a:r>
            <a:r>
              <a:rPr lang="fr-MA" altLang="ko-KR" sz="2300" b="0" dirty="0">
                <a:solidFill>
                  <a:srgbClr val="C00000"/>
                </a:solidFill>
                <a:ea typeface="굴림" charset="-127"/>
              </a:rPr>
              <a:t> </a:t>
            </a:r>
            <a:r>
              <a:rPr lang="fr-MA" altLang="ko-KR" sz="2300" b="0" dirty="0" err="1">
                <a:solidFill>
                  <a:srgbClr val="C00000"/>
                </a:solidFill>
                <a:ea typeface="굴림" charset="-127"/>
              </a:rPr>
              <a:t>Next</a:t>
            </a:r>
            <a:r>
              <a:rPr lang="fr-MA" altLang="ko-KR" sz="2300" b="0" dirty="0">
                <a:solidFill>
                  <a:srgbClr val="C00000"/>
                </a:solidFill>
                <a:ea typeface="굴림" charset="-127"/>
              </a:rPr>
              <a:t> </a:t>
            </a:r>
            <a:r>
              <a:rPr lang="fr-MA" altLang="ko-KR" sz="2300" b="0" dirty="0" err="1">
                <a:solidFill>
                  <a:srgbClr val="000000"/>
                </a:solidFill>
                <a:ea typeface="굴림" charset="-127"/>
              </a:rPr>
              <a:t>from</a:t>
            </a:r>
            <a:r>
              <a:rPr lang="fr-MA" altLang="ko-KR" sz="2300" b="0" dirty="0">
                <a:solidFill>
                  <a:srgbClr val="000000"/>
                </a:solidFill>
                <a:ea typeface="굴림" charset="-127"/>
              </a:rPr>
              <a:t> </a:t>
            </a:r>
            <a:r>
              <a:rPr lang="fr-MA" altLang="ko-KR" sz="2300" b="0" dirty="0" err="1">
                <a:solidFill>
                  <a:srgbClr val="000000"/>
                </a:solidFill>
                <a:ea typeface="굴림" charset="-127"/>
              </a:rPr>
              <a:t>nom_curseur</a:t>
            </a:r>
            <a:r>
              <a:rPr lang="fr-MA" altLang="ko-KR" sz="2300" b="0" dirty="0">
                <a:solidFill>
                  <a:srgbClr val="000000"/>
                </a:solidFill>
                <a:ea typeface="굴림" charset="-127"/>
              </a:rPr>
              <a:t> </a:t>
            </a:r>
            <a:r>
              <a:rPr lang="fr-MA" altLang="ko-KR" sz="2300" b="0" dirty="0" err="1">
                <a:solidFill>
                  <a:srgbClr val="C00000"/>
                </a:solidFill>
                <a:ea typeface="굴림" charset="-127"/>
              </a:rPr>
              <a:t>into</a:t>
            </a:r>
            <a:r>
              <a:rPr lang="fr-MA" altLang="ko-KR" sz="2300" b="0" dirty="0">
                <a:solidFill>
                  <a:srgbClr val="C00000"/>
                </a:solidFill>
                <a:ea typeface="굴림" charset="-127"/>
              </a:rPr>
              <a:t> </a:t>
            </a:r>
            <a:r>
              <a:rPr lang="fr-MA" altLang="ko-KR" sz="2300" b="0" dirty="0">
                <a:solidFill>
                  <a:srgbClr val="000000"/>
                </a:solidFill>
                <a:ea typeface="굴림" charset="-127"/>
              </a:rPr>
              <a:t>variable1,variable2,... </a:t>
            </a:r>
          </a:p>
          <a:p>
            <a:pPr marL="0" indent="0" algn="just">
              <a:buClr>
                <a:schemeClr val="tx2"/>
              </a:buClr>
              <a:buNone/>
            </a:pPr>
            <a:r>
              <a:rPr lang="fr-MA" altLang="ko-KR" sz="2300" b="0" dirty="0">
                <a:solidFill>
                  <a:srgbClr val="000000"/>
                </a:solidFill>
                <a:ea typeface="굴림" charset="-127"/>
              </a:rPr>
              <a:t> ou			 			</a:t>
            </a:r>
          </a:p>
          <a:p>
            <a:pPr marL="0" indent="0" algn="just">
              <a:buClr>
                <a:schemeClr val="tx2"/>
              </a:buClr>
              <a:buNone/>
            </a:pPr>
            <a:r>
              <a:rPr lang="fr-MA" altLang="ko-KR" sz="2300" b="0" dirty="0" err="1">
                <a:solidFill>
                  <a:srgbClr val="C00000"/>
                </a:solidFill>
                <a:ea typeface="굴림" charset="-127"/>
              </a:rPr>
              <a:t>Fetch</a:t>
            </a:r>
            <a:r>
              <a:rPr lang="fr-MA" altLang="ko-KR" sz="2300" b="0" dirty="0">
                <a:solidFill>
                  <a:srgbClr val="C00000"/>
                </a:solidFill>
                <a:ea typeface="굴림" charset="-127"/>
              </a:rPr>
              <a:t> </a:t>
            </a:r>
            <a:r>
              <a:rPr lang="fr-MA" altLang="ko-KR" sz="2300" b="0" dirty="0" err="1">
                <a:solidFill>
                  <a:srgbClr val="000000"/>
                </a:solidFill>
                <a:ea typeface="굴림" charset="-127"/>
              </a:rPr>
              <a:t>nom_curseur</a:t>
            </a:r>
            <a:r>
              <a:rPr lang="fr-MA" altLang="ko-KR" sz="2300" b="0" dirty="0">
                <a:solidFill>
                  <a:srgbClr val="000000"/>
                </a:solidFill>
                <a:ea typeface="굴림" charset="-127"/>
              </a:rPr>
              <a:t> </a:t>
            </a:r>
            <a:r>
              <a:rPr lang="fr-MA" altLang="ko-KR" sz="2300" b="0" dirty="0" err="1">
                <a:solidFill>
                  <a:srgbClr val="C00000"/>
                </a:solidFill>
                <a:ea typeface="굴림" charset="-127"/>
              </a:rPr>
              <a:t>into</a:t>
            </a:r>
            <a:r>
              <a:rPr lang="fr-MA" altLang="ko-KR" sz="2300" b="0" dirty="0">
                <a:solidFill>
                  <a:srgbClr val="000000"/>
                </a:solidFill>
                <a:ea typeface="굴림" charset="-127"/>
              </a:rPr>
              <a:t> variable1, variable2…</a:t>
            </a:r>
          </a:p>
          <a:p>
            <a:pPr marL="0" indent="0" algn="just">
              <a:buClr>
                <a:schemeClr val="tx2"/>
              </a:buClr>
              <a:buNone/>
            </a:pPr>
            <a:r>
              <a:rPr lang="fr-MA" altLang="ko-KR" sz="2300" b="0" dirty="0">
                <a:solidFill>
                  <a:srgbClr val="000000"/>
                </a:solidFill>
                <a:ea typeface="굴림" charset="-127"/>
              </a:rPr>
              <a:t>Atteindre l'enregistrement du curseur précédent </a:t>
            </a:r>
          </a:p>
          <a:p>
            <a:pPr marL="0" indent="0">
              <a:buClr>
                <a:schemeClr val="tx2"/>
              </a:buClr>
              <a:buNone/>
            </a:pPr>
            <a:r>
              <a:rPr lang="fr-MA" altLang="ko-KR" sz="2300" b="0" dirty="0" err="1">
                <a:solidFill>
                  <a:srgbClr val="C00000"/>
                </a:solidFill>
                <a:ea typeface="굴림" charset="-127"/>
              </a:rPr>
              <a:t>Fetch</a:t>
            </a:r>
            <a:r>
              <a:rPr lang="fr-MA" altLang="ko-KR" sz="2300" b="0" dirty="0">
                <a:solidFill>
                  <a:srgbClr val="000000"/>
                </a:solidFill>
                <a:ea typeface="굴림" charset="-127"/>
              </a:rPr>
              <a:t> </a:t>
            </a:r>
            <a:r>
              <a:rPr lang="fr-MA" altLang="ko-KR" sz="2300" b="0" dirty="0">
                <a:solidFill>
                  <a:srgbClr val="C00000"/>
                </a:solidFill>
                <a:ea typeface="굴림" charset="-127"/>
              </a:rPr>
              <a:t>Prior </a:t>
            </a:r>
            <a:r>
              <a:rPr lang="fr-MA" altLang="ko-KR" sz="2300" b="0" dirty="0" err="1">
                <a:solidFill>
                  <a:srgbClr val="C00000"/>
                </a:solidFill>
                <a:ea typeface="굴림" charset="-127"/>
              </a:rPr>
              <a:t>from</a:t>
            </a:r>
            <a:r>
              <a:rPr lang="fr-MA" altLang="ko-KR" sz="2300" b="0" dirty="0">
                <a:solidFill>
                  <a:srgbClr val="C00000"/>
                </a:solidFill>
                <a:ea typeface="굴림" charset="-127"/>
              </a:rPr>
              <a:t> </a:t>
            </a:r>
            <a:r>
              <a:rPr lang="fr-MA" altLang="ko-KR" sz="2300" b="0" dirty="0" err="1">
                <a:solidFill>
                  <a:srgbClr val="000000"/>
                </a:solidFill>
                <a:ea typeface="굴림" charset="-127"/>
              </a:rPr>
              <a:t>nom_curseur</a:t>
            </a:r>
            <a:r>
              <a:rPr lang="fr-MA" altLang="ko-KR" sz="2300" b="0" dirty="0">
                <a:solidFill>
                  <a:srgbClr val="000000"/>
                </a:solidFill>
                <a:ea typeface="굴림" charset="-127"/>
              </a:rPr>
              <a:t> </a:t>
            </a:r>
            <a:r>
              <a:rPr lang="fr-MA" altLang="ko-KR" sz="2300" b="0" dirty="0" err="1">
                <a:solidFill>
                  <a:srgbClr val="C00000"/>
                </a:solidFill>
                <a:ea typeface="굴림" charset="-127"/>
              </a:rPr>
              <a:t>into</a:t>
            </a:r>
            <a:r>
              <a:rPr lang="fr-MA" altLang="ko-KR" sz="2300" b="0" dirty="0">
                <a:solidFill>
                  <a:srgbClr val="000000"/>
                </a:solidFill>
                <a:ea typeface="굴림" charset="-127"/>
              </a:rPr>
              <a:t> variable1,variable2,... </a:t>
            </a: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Font typeface="Wingdings" panose="05000000000000000000" pitchFamily="2" charset="2"/>
              <a:buNone/>
            </a:pPr>
            <a:endParaRPr lang="fr-MA" altLang="ko-KR" sz="2000" b="0" dirty="0">
              <a:solidFill>
                <a:srgbClr val="000000"/>
              </a:solidFill>
              <a:ea typeface="굴림" charset="-127"/>
            </a:endParaRPr>
          </a:p>
          <a:p>
            <a:pPr marL="0" indent="0" algn="just">
              <a:buClr>
                <a:schemeClr val="tx2"/>
              </a:buClr>
              <a:buFont typeface="Wingdings" panose="05000000000000000000" pitchFamily="2" charset="2"/>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314467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228600"/>
            <a:ext cx="6096000" cy="609600"/>
          </a:xfrm>
        </p:spPr>
        <p:txBody>
          <a:bodyPr/>
          <a:lstStyle/>
          <a:p>
            <a:r>
              <a:rPr lang="en-US" altLang="ko-KR" sz="3600" dirty="0">
                <a:solidFill>
                  <a:schemeClr val="hlink"/>
                </a:solidFill>
                <a:ea typeface="굴림" charset="-127"/>
              </a:rPr>
              <a:t>Plan</a:t>
            </a:r>
          </a:p>
        </p:txBody>
      </p:sp>
      <p:grpSp>
        <p:nvGrpSpPr>
          <p:cNvPr id="31775" name="Group 31"/>
          <p:cNvGrpSpPr>
            <a:grpSpLocks/>
          </p:cNvGrpSpPr>
          <p:nvPr/>
        </p:nvGrpSpPr>
        <p:grpSpPr bwMode="auto">
          <a:xfrm>
            <a:off x="1683325" y="738688"/>
            <a:ext cx="5567082" cy="383320"/>
            <a:chOff x="1296" y="1120"/>
            <a:chExt cx="3152" cy="352"/>
          </a:xfrm>
        </p:grpSpPr>
        <p:sp>
          <p:nvSpPr>
            <p:cNvPr id="31770" name="AutoShape 26"/>
            <p:cNvSpPr>
              <a:spLocks noChangeArrowheads="1"/>
            </p:cNvSpPr>
            <p:nvPr/>
          </p:nvSpPr>
          <p:spPr bwMode="gray">
            <a:xfrm>
              <a:off x="1328" y="1136"/>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31768" name="AutoShape 24"/>
            <p:cNvSpPr>
              <a:spLocks noChangeArrowheads="1"/>
            </p:cNvSpPr>
            <p:nvPr/>
          </p:nvSpPr>
          <p:spPr bwMode="gray">
            <a:xfrm>
              <a:off x="1296" y="1120"/>
              <a:ext cx="3120" cy="336"/>
            </a:xfrm>
            <a:prstGeom prst="roundRect">
              <a:avLst>
                <a:gd name="adj" fmla="val 50000"/>
              </a:avLst>
            </a:prstGeom>
            <a:solidFill>
              <a:schemeClr val="folHlink"/>
            </a:solidFill>
            <a:ln w="9525">
              <a:noFill/>
              <a:round/>
              <a:headEnd/>
              <a:tailEnd/>
            </a:ln>
            <a:effectLst/>
          </p:spPr>
          <p:txBody>
            <a:bodyPr wrap="none" anchor="ctr"/>
            <a:lstStyle/>
            <a:p>
              <a:endParaRPr lang="fr-FR"/>
            </a:p>
          </p:txBody>
        </p:sp>
        <p:sp>
          <p:nvSpPr>
            <p:cNvPr id="31769" name="Oval 25"/>
            <p:cNvSpPr>
              <a:spLocks noChangeArrowheads="1"/>
            </p:cNvSpPr>
            <p:nvPr/>
          </p:nvSpPr>
          <p:spPr bwMode="gray">
            <a:xfrm rot="-763330">
              <a:off x="1376" y="1152"/>
              <a:ext cx="192" cy="96"/>
            </a:xfrm>
            <a:prstGeom prst="ellipse">
              <a:avLst/>
            </a:prstGeom>
            <a:gradFill rotWithShape="1">
              <a:gsLst>
                <a:gs pos="0">
                  <a:schemeClr val="bg1"/>
                </a:gs>
                <a:gs pos="100000">
                  <a:schemeClr val="folHlink"/>
                </a:gs>
              </a:gsLst>
              <a:path path="shape">
                <a:fillToRect l="50000" t="50000" r="50000" b="50000"/>
              </a:path>
            </a:gradFill>
            <a:ln w="9525">
              <a:noFill/>
              <a:round/>
              <a:headEnd/>
              <a:tailEnd/>
            </a:ln>
            <a:effectLst/>
          </p:spPr>
          <p:txBody>
            <a:bodyPr wrap="none" anchor="ctr"/>
            <a:lstStyle/>
            <a:p>
              <a:endParaRPr lang="fr-FR"/>
            </a:p>
          </p:txBody>
        </p:sp>
      </p:grpSp>
      <p:grpSp>
        <p:nvGrpSpPr>
          <p:cNvPr id="31774" name="Group 30"/>
          <p:cNvGrpSpPr>
            <a:grpSpLocks/>
          </p:cNvGrpSpPr>
          <p:nvPr/>
        </p:nvGrpSpPr>
        <p:grpSpPr bwMode="auto">
          <a:xfrm>
            <a:off x="1642381" y="2057884"/>
            <a:ext cx="5567082" cy="383320"/>
            <a:chOff x="1296" y="1632"/>
            <a:chExt cx="3152" cy="352"/>
          </a:xfrm>
        </p:grpSpPr>
        <p:sp>
          <p:nvSpPr>
            <p:cNvPr id="31771" name="AutoShape 27"/>
            <p:cNvSpPr>
              <a:spLocks noChangeArrowheads="1"/>
            </p:cNvSpPr>
            <p:nvPr/>
          </p:nvSpPr>
          <p:spPr bwMode="gray">
            <a:xfrm>
              <a:off x="1328" y="1648"/>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31772" name="AutoShape 28"/>
            <p:cNvSpPr>
              <a:spLocks noChangeArrowheads="1"/>
            </p:cNvSpPr>
            <p:nvPr/>
          </p:nvSpPr>
          <p:spPr bwMode="gray">
            <a:xfrm>
              <a:off x="1296" y="1632"/>
              <a:ext cx="3120" cy="336"/>
            </a:xfrm>
            <a:prstGeom prst="roundRect">
              <a:avLst>
                <a:gd name="adj" fmla="val 50000"/>
              </a:avLst>
            </a:prstGeom>
            <a:solidFill>
              <a:schemeClr val="accent2"/>
            </a:solidFill>
            <a:ln w="9525">
              <a:noFill/>
              <a:round/>
              <a:headEnd/>
              <a:tailEnd/>
            </a:ln>
            <a:effectLst/>
          </p:spPr>
          <p:txBody>
            <a:bodyPr wrap="none" anchor="ctr"/>
            <a:lstStyle/>
            <a:p>
              <a:endParaRPr lang="fr-FR"/>
            </a:p>
          </p:txBody>
        </p:sp>
        <p:sp>
          <p:nvSpPr>
            <p:cNvPr id="31773" name="Oval 29"/>
            <p:cNvSpPr>
              <a:spLocks noChangeArrowheads="1"/>
            </p:cNvSpPr>
            <p:nvPr/>
          </p:nvSpPr>
          <p:spPr bwMode="gray">
            <a:xfrm rot="-763330">
              <a:off x="1376" y="1664"/>
              <a:ext cx="192" cy="96"/>
            </a:xfrm>
            <a:prstGeom prst="ellipse">
              <a:avLst/>
            </a:prstGeom>
            <a:gradFill rotWithShape="1">
              <a:gsLst>
                <a:gs pos="0">
                  <a:schemeClr val="bg1"/>
                </a:gs>
                <a:gs pos="100000">
                  <a:schemeClr val="accent2"/>
                </a:gs>
              </a:gsLst>
              <a:path path="shape">
                <a:fillToRect l="50000" t="50000" r="50000" b="50000"/>
              </a:path>
            </a:gradFill>
            <a:ln w="9525">
              <a:noFill/>
              <a:round/>
              <a:headEnd/>
              <a:tailEnd/>
            </a:ln>
            <a:effectLst/>
          </p:spPr>
          <p:txBody>
            <a:bodyPr wrap="none" anchor="ctr"/>
            <a:lstStyle/>
            <a:p>
              <a:endParaRPr lang="fr-FR"/>
            </a:p>
          </p:txBody>
        </p:sp>
      </p:grpSp>
      <p:grpSp>
        <p:nvGrpSpPr>
          <p:cNvPr id="31776" name="Group 32"/>
          <p:cNvGrpSpPr>
            <a:grpSpLocks/>
          </p:cNvGrpSpPr>
          <p:nvPr/>
        </p:nvGrpSpPr>
        <p:grpSpPr bwMode="auto">
          <a:xfrm>
            <a:off x="1656029" y="2506007"/>
            <a:ext cx="5567082" cy="383320"/>
            <a:chOff x="1296" y="1120"/>
            <a:chExt cx="3152" cy="352"/>
          </a:xfrm>
        </p:grpSpPr>
        <p:sp>
          <p:nvSpPr>
            <p:cNvPr id="31777" name="AutoShape 33"/>
            <p:cNvSpPr>
              <a:spLocks noChangeArrowheads="1"/>
            </p:cNvSpPr>
            <p:nvPr/>
          </p:nvSpPr>
          <p:spPr bwMode="gray">
            <a:xfrm>
              <a:off x="1328" y="1136"/>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31778" name="AutoShape 34"/>
            <p:cNvSpPr>
              <a:spLocks noChangeArrowheads="1"/>
            </p:cNvSpPr>
            <p:nvPr/>
          </p:nvSpPr>
          <p:spPr bwMode="gray">
            <a:xfrm>
              <a:off x="1296" y="1120"/>
              <a:ext cx="3120" cy="336"/>
            </a:xfrm>
            <a:prstGeom prst="roundRect">
              <a:avLst>
                <a:gd name="adj" fmla="val 50000"/>
              </a:avLst>
            </a:prstGeom>
            <a:solidFill>
              <a:schemeClr val="folHlink"/>
            </a:solidFill>
            <a:ln w="9525">
              <a:noFill/>
              <a:round/>
              <a:headEnd/>
              <a:tailEnd/>
            </a:ln>
            <a:effectLst/>
          </p:spPr>
          <p:txBody>
            <a:bodyPr wrap="none" anchor="ctr"/>
            <a:lstStyle/>
            <a:p>
              <a:endParaRPr lang="fr-FR"/>
            </a:p>
          </p:txBody>
        </p:sp>
        <p:sp>
          <p:nvSpPr>
            <p:cNvPr id="31779" name="Oval 35"/>
            <p:cNvSpPr>
              <a:spLocks noChangeArrowheads="1"/>
            </p:cNvSpPr>
            <p:nvPr/>
          </p:nvSpPr>
          <p:spPr bwMode="gray">
            <a:xfrm rot="-763330">
              <a:off x="1376" y="1152"/>
              <a:ext cx="192" cy="96"/>
            </a:xfrm>
            <a:prstGeom prst="ellipse">
              <a:avLst/>
            </a:prstGeom>
            <a:gradFill rotWithShape="1">
              <a:gsLst>
                <a:gs pos="0">
                  <a:schemeClr val="bg1"/>
                </a:gs>
                <a:gs pos="100000">
                  <a:schemeClr val="folHlink"/>
                </a:gs>
              </a:gsLst>
              <a:path path="shape">
                <a:fillToRect l="50000" t="50000" r="50000" b="50000"/>
              </a:path>
            </a:gradFill>
            <a:ln w="9525">
              <a:noFill/>
              <a:round/>
              <a:headEnd/>
              <a:tailEnd/>
            </a:ln>
            <a:effectLst/>
          </p:spPr>
          <p:txBody>
            <a:bodyPr wrap="none" anchor="ctr"/>
            <a:lstStyle/>
            <a:p>
              <a:endParaRPr lang="fr-FR"/>
            </a:p>
          </p:txBody>
        </p:sp>
      </p:grpSp>
      <p:grpSp>
        <p:nvGrpSpPr>
          <p:cNvPr id="31780" name="Group 36"/>
          <p:cNvGrpSpPr>
            <a:grpSpLocks/>
          </p:cNvGrpSpPr>
          <p:nvPr/>
        </p:nvGrpSpPr>
        <p:grpSpPr bwMode="auto">
          <a:xfrm>
            <a:off x="1656029" y="2958957"/>
            <a:ext cx="5567082" cy="383320"/>
            <a:chOff x="1296" y="1632"/>
            <a:chExt cx="3152" cy="352"/>
          </a:xfrm>
        </p:grpSpPr>
        <p:sp>
          <p:nvSpPr>
            <p:cNvPr id="31781" name="AutoShape 37"/>
            <p:cNvSpPr>
              <a:spLocks noChangeArrowheads="1"/>
            </p:cNvSpPr>
            <p:nvPr/>
          </p:nvSpPr>
          <p:spPr bwMode="gray">
            <a:xfrm>
              <a:off x="1328" y="1648"/>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31782" name="AutoShape 38"/>
            <p:cNvSpPr>
              <a:spLocks noChangeArrowheads="1"/>
            </p:cNvSpPr>
            <p:nvPr/>
          </p:nvSpPr>
          <p:spPr bwMode="gray">
            <a:xfrm>
              <a:off x="1296" y="1632"/>
              <a:ext cx="3120" cy="336"/>
            </a:xfrm>
            <a:prstGeom prst="roundRect">
              <a:avLst>
                <a:gd name="adj" fmla="val 50000"/>
              </a:avLst>
            </a:prstGeom>
            <a:solidFill>
              <a:schemeClr val="accent2"/>
            </a:solidFill>
            <a:ln w="9525">
              <a:noFill/>
              <a:round/>
              <a:headEnd/>
              <a:tailEnd/>
            </a:ln>
            <a:effectLst/>
          </p:spPr>
          <p:txBody>
            <a:bodyPr wrap="none" anchor="ctr"/>
            <a:lstStyle/>
            <a:p>
              <a:endParaRPr lang="fr-FR"/>
            </a:p>
          </p:txBody>
        </p:sp>
        <p:sp>
          <p:nvSpPr>
            <p:cNvPr id="31783" name="Oval 39"/>
            <p:cNvSpPr>
              <a:spLocks noChangeArrowheads="1"/>
            </p:cNvSpPr>
            <p:nvPr/>
          </p:nvSpPr>
          <p:spPr bwMode="gray">
            <a:xfrm rot="-763330">
              <a:off x="1376" y="1664"/>
              <a:ext cx="192" cy="96"/>
            </a:xfrm>
            <a:prstGeom prst="ellipse">
              <a:avLst/>
            </a:prstGeom>
            <a:gradFill rotWithShape="1">
              <a:gsLst>
                <a:gs pos="0">
                  <a:schemeClr val="bg1"/>
                </a:gs>
                <a:gs pos="100000">
                  <a:schemeClr val="accent2"/>
                </a:gs>
              </a:gsLst>
              <a:path path="shape">
                <a:fillToRect l="50000" t="50000" r="50000" b="50000"/>
              </a:path>
            </a:gradFill>
            <a:ln w="9525">
              <a:noFill/>
              <a:round/>
              <a:headEnd/>
              <a:tailEnd/>
            </a:ln>
            <a:effectLst/>
          </p:spPr>
          <p:txBody>
            <a:bodyPr wrap="none" anchor="ctr"/>
            <a:lstStyle/>
            <a:p>
              <a:endParaRPr lang="fr-FR"/>
            </a:p>
          </p:txBody>
        </p:sp>
      </p:grpSp>
      <p:sp>
        <p:nvSpPr>
          <p:cNvPr id="31784" name="Rectangle 40"/>
          <p:cNvSpPr>
            <a:spLocks noChangeArrowheads="1"/>
          </p:cNvSpPr>
          <p:nvPr/>
        </p:nvSpPr>
        <p:spPr bwMode="white">
          <a:xfrm>
            <a:off x="2216727" y="662488"/>
            <a:ext cx="4323674" cy="365895"/>
          </a:xfrm>
          <a:prstGeom prst="rect">
            <a:avLst/>
          </a:prstGeom>
          <a:noFill/>
          <a:ln w="9525">
            <a:noFill/>
            <a:miter lim="800000"/>
            <a:headEnd/>
            <a:tailEnd/>
          </a:ln>
          <a:effectLst/>
        </p:spPr>
        <p:txBody>
          <a:bodyPr anchor="ctr"/>
          <a:lstStyle/>
          <a:p>
            <a:pPr eaLnBrk="1" hangingPunct="1"/>
            <a:r>
              <a:rPr lang="en-US" altLang="ko-KR" sz="2200" b="1" dirty="0">
                <a:solidFill>
                  <a:schemeClr val="bg1"/>
                </a:solidFill>
                <a:latin typeface="Verdana" pitchFamily="34" charset="0"/>
                <a:ea typeface="굴림" charset="-127"/>
              </a:rPr>
              <a:t>1. </a:t>
            </a:r>
            <a:r>
              <a:rPr lang="en-US" altLang="ko-KR" sz="2000" b="1" dirty="0">
                <a:solidFill>
                  <a:schemeClr val="bg1"/>
                </a:solidFill>
                <a:latin typeface="Verdana" pitchFamily="34" charset="0"/>
                <a:ea typeface="굴림" charset="-127"/>
              </a:rPr>
              <a:t>Introduction</a:t>
            </a:r>
            <a:endParaRPr lang="en-US" altLang="ko-KR" sz="2200" b="1" dirty="0">
              <a:solidFill>
                <a:schemeClr val="bg1"/>
              </a:solidFill>
              <a:latin typeface="Verdana" pitchFamily="34" charset="0"/>
              <a:ea typeface="굴림" charset="-127"/>
            </a:endParaRPr>
          </a:p>
        </p:txBody>
      </p:sp>
      <p:sp>
        <p:nvSpPr>
          <p:cNvPr id="31785" name="Rectangle 41"/>
          <p:cNvSpPr>
            <a:spLocks noChangeArrowheads="1"/>
          </p:cNvSpPr>
          <p:nvPr/>
        </p:nvSpPr>
        <p:spPr bwMode="white">
          <a:xfrm>
            <a:off x="2175783" y="2071331"/>
            <a:ext cx="4323674" cy="365895"/>
          </a:xfrm>
          <a:prstGeom prst="rect">
            <a:avLst/>
          </a:prstGeom>
          <a:noFill/>
          <a:ln w="9525">
            <a:noFill/>
            <a:miter lim="800000"/>
            <a:headEnd/>
            <a:tailEnd/>
          </a:ln>
          <a:effectLst/>
        </p:spPr>
        <p:txBody>
          <a:bodyPr anchor="ctr"/>
          <a:lstStyle/>
          <a:p>
            <a:pPr eaLnBrk="1" hangingPunct="1"/>
            <a:r>
              <a:rPr lang="fr-FR" altLang="ko-KR" sz="2200" b="1" dirty="0">
                <a:solidFill>
                  <a:schemeClr val="bg1"/>
                </a:solidFill>
                <a:latin typeface="Verdana" pitchFamily="34" charset="0"/>
                <a:ea typeface="굴림" charset="-127"/>
              </a:rPr>
              <a:t>4. </a:t>
            </a:r>
            <a:r>
              <a:rPr lang="fr-FR" altLang="ko-KR" sz="2000" b="1" dirty="0">
                <a:solidFill>
                  <a:schemeClr val="bg1"/>
                </a:solidFill>
                <a:latin typeface="Verdana" pitchFamily="34" charset="0"/>
                <a:ea typeface="굴림" charset="-127"/>
              </a:rPr>
              <a:t>Variables</a:t>
            </a:r>
            <a:endParaRPr lang="fr-FR" altLang="ko-KR" sz="2200" b="1" dirty="0">
              <a:solidFill>
                <a:schemeClr val="bg1"/>
              </a:solidFill>
              <a:latin typeface="Verdana" pitchFamily="34" charset="0"/>
              <a:ea typeface="굴림" charset="-127"/>
            </a:endParaRPr>
          </a:p>
        </p:txBody>
      </p:sp>
      <p:sp>
        <p:nvSpPr>
          <p:cNvPr id="31786" name="Rectangle 42"/>
          <p:cNvSpPr>
            <a:spLocks noChangeArrowheads="1"/>
          </p:cNvSpPr>
          <p:nvPr/>
        </p:nvSpPr>
        <p:spPr bwMode="white">
          <a:xfrm>
            <a:off x="2189431" y="2506007"/>
            <a:ext cx="4323674" cy="365895"/>
          </a:xfrm>
          <a:prstGeom prst="rect">
            <a:avLst/>
          </a:prstGeom>
          <a:noFill/>
          <a:ln w="9525">
            <a:noFill/>
            <a:miter lim="800000"/>
            <a:headEnd/>
            <a:tailEnd/>
          </a:ln>
          <a:effectLst/>
        </p:spPr>
        <p:txBody>
          <a:bodyPr anchor="ctr"/>
          <a:lstStyle/>
          <a:p>
            <a:pPr eaLnBrk="1" hangingPunct="1"/>
            <a:r>
              <a:rPr lang="fr-FR" altLang="ko-KR" sz="2000" b="1" dirty="0">
                <a:solidFill>
                  <a:schemeClr val="bg1"/>
                </a:solidFill>
                <a:latin typeface="Verdana" pitchFamily="34" charset="0"/>
                <a:ea typeface="굴림" charset="-127"/>
              </a:rPr>
              <a:t>5. Affichage d'informations</a:t>
            </a:r>
          </a:p>
        </p:txBody>
      </p:sp>
      <p:sp>
        <p:nvSpPr>
          <p:cNvPr id="31787" name="Rectangle 43"/>
          <p:cNvSpPr>
            <a:spLocks noChangeArrowheads="1"/>
          </p:cNvSpPr>
          <p:nvPr/>
        </p:nvSpPr>
        <p:spPr bwMode="white">
          <a:xfrm>
            <a:off x="2189431" y="2971657"/>
            <a:ext cx="4323674" cy="365895"/>
          </a:xfrm>
          <a:prstGeom prst="rect">
            <a:avLst/>
          </a:prstGeom>
          <a:noFill/>
          <a:ln w="9525">
            <a:noFill/>
            <a:miter lim="800000"/>
            <a:headEnd/>
            <a:tailEnd/>
          </a:ln>
          <a:effectLst/>
        </p:spPr>
        <p:txBody>
          <a:bodyPr anchor="ctr"/>
          <a:lstStyle/>
          <a:p>
            <a:pPr eaLnBrk="1" hangingPunct="1"/>
            <a:r>
              <a:rPr lang="en-US" altLang="ko-KR" sz="2000" b="1" dirty="0">
                <a:solidFill>
                  <a:schemeClr val="bg1"/>
                </a:solidFill>
                <a:latin typeface="Verdana" pitchFamily="34" charset="0"/>
                <a:ea typeface="굴림" charset="-127"/>
              </a:rPr>
              <a:t>6. </a:t>
            </a:r>
            <a:r>
              <a:rPr lang="fr-FR" altLang="ko-KR" sz="2000" b="1" dirty="0">
                <a:solidFill>
                  <a:schemeClr val="bg1"/>
                </a:solidFill>
                <a:latin typeface="Verdana" pitchFamily="34" charset="0"/>
                <a:ea typeface="굴림" charset="-127"/>
              </a:rPr>
              <a:t>Arrêt d’un programme</a:t>
            </a:r>
          </a:p>
        </p:txBody>
      </p:sp>
      <p:grpSp>
        <p:nvGrpSpPr>
          <p:cNvPr id="23" name="Group 31"/>
          <p:cNvGrpSpPr>
            <a:grpSpLocks/>
          </p:cNvGrpSpPr>
          <p:nvPr/>
        </p:nvGrpSpPr>
        <p:grpSpPr bwMode="auto">
          <a:xfrm>
            <a:off x="1641489" y="3404089"/>
            <a:ext cx="5567082" cy="383320"/>
            <a:chOff x="1296" y="1120"/>
            <a:chExt cx="3152" cy="352"/>
          </a:xfrm>
        </p:grpSpPr>
        <p:sp>
          <p:nvSpPr>
            <p:cNvPr id="24" name="AutoShape 26"/>
            <p:cNvSpPr>
              <a:spLocks noChangeArrowheads="1"/>
            </p:cNvSpPr>
            <p:nvPr/>
          </p:nvSpPr>
          <p:spPr bwMode="gray">
            <a:xfrm>
              <a:off x="1328" y="1136"/>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25" name="AutoShape 24"/>
            <p:cNvSpPr>
              <a:spLocks noChangeArrowheads="1"/>
            </p:cNvSpPr>
            <p:nvPr/>
          </p:nvSpPr>
          <p:spPr bwMode="gray">
            <a:xfrm>
              <a:off x="1296" y="1120"/>
              <a:ext cx="3120" cy="336"/>
            </a:xfrm>
            <a:prstGeom prst="roundRect">
              <a:avLst>
                <a:gd name="adj" fmla="val 50000"/>
              </a:avLst>
            </a:prstGeom>
            <a:solidFill>
              <a:schemeClr val="folHlink"/>
            </a:solidFill>
            <a:ln w="9525">
              <a:noFill/>
              <a:round/>
              <a:headEnd/>
              <a:tailEnd/>
            </a:ln>
            <a:effectLst/>
          </p:spPr>
          <p:txBody>
            <a:bodyPr wrap="none" anchor="ctr"/>
            <a:lstStyle/>
            <a:p>
              <a:endParaRPr lang="fr-FR"/>
            </a:p>
          </p:txBody>
        </p:sp>
        <p:sp>
          <p:nvSpPr>
            <p:cNvPr id="26" name="Oval 25"/>
            <p:cNvSpPr>
              <a:spLocks noChangeArrowheads="1"/>
            </p:cNvSpPr>
            <p:nvPr/>
          </p:nvSpPr>
          <p:spPr bwMode="gray">
            <a:xfrm rot="-763330">
              <a:off x="1376" y="1152"/>
              <a:ext cx="192" cy="96"/>
            </a:xfrm>
            <a:prstGeom prst="ellipse">
              <a:avLst/>
            </a:prstGeom>
            <a:gradFill rotWithShape="1">
              <a:gsLst>
                <a:gs pos="0">
                  <a:schemeClr val="bg1"/>
                </a:gs>
                <a:gs pos="100000">
                  <a:schemeClr val="folHlink"/>
                </a:gs>
              </a:gsLst>
              <a:path path="shape">
                <a:fillToRect l="50000" t="50000" r="50000" b="50000"/>
              </a:path>
            </a:gradFill>
            <a:ln w="9525">
              <a:noFill/>
              <a:round/>
              <a:headEnd/>
              <a:tailEnd/>
            </a:ln>
            <a:effectLst/>
          </p:spPr>
          <p:txBody>
            <a:bodyPr wrap="none" anchor="ctr"/>
            <a:lstStyle/>
            <a:p>
              <a:endParaRPr lang="fr-FR"/>
            </a:p>
          </p:txBody>
        </p:sp>
      </p:grpSp>
      <p:grpSp>
        <p:nvGrpSpPr>
          <p:cNvPr id="27" name="Group 30"/>
          <p:cNvGrpSpPr>
            <a:grpSpLocks/>
          </p:cNvGrpSpPr>
          <p:nvPr/>
        </p:nvGrpSpPr>
        <p:grpSpPr bwMode="auto">
          <a:xfrm>
            <a:off x="1641489" y="3845287"/>
            <a:ext cx="5567082" cy="383320"/>
            <a:chOff x="1296" y="1632"/>
            <a:chExt cx="3152" cy="352"/>
          </a:xfrm>
        </p:grpSpPr>
        <p:sp>
          <p:nvSpPr>
            <p:cNvPr id="28" name="AutoShape 27"/>
            <p:cNvSpPr>
              <a:spLocks noChangeArrowheads="1"/>
            </p:cNvSpPr>
            <p:nvPr/>
          </p:nvSpPr>
          <p:spPr bwMode="gray">
            <a:xfrm>
              <a:off x="1328" y="1648"/>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29" name="AutoShape 28"/>
            <p:cNvSpPr>
              <a:spLocks noChangeArrowheads="1"/>
            </p:cNvSpPr>
            <p:nvPr/>
          </p:nvSpPr>
          <p:spPr bwMode="gray">
            <a:xfrm>
              <a:off x="1296" y="1632"/>
              <a:ext cx="3120" cy="336"/>
            </a:xfrm>
            <a:prstGeom prst="roundRect">
              <a:avLst>
                <a:gd name="adj" fmla="val 50000"/>
              </a:avLst>
            </a:prstGeom>
            <a:solidFill>
              <a:schemeClr val="accent2"/>
            </a:solidFill>
            <a:ln w="9525">
              <a:noFill/>
              <a:round/>
              <a:headEnd/>
              <a:tailEnd/>
            </a:ln>
            <a:effectLst/>
          </p:spPr>
          <p:txBody>
            <a:bodyPr wrap="none" anchor="ctr"/>
            <a:lstStyle/>
            <a:p>
              <a:endParaRPr lang="fr-FR"/>
            </a:p>
          </p:txBody>
        </p:sp>
        <p:sp>
          <p:nvSpPr>
            <p:cNvPr id="30" name="Oval 29"/>
            <p:cNvSpPr>
              <a:spLocks noChangeArrowheads="1"/>
            </p:cNvSpPr>
            <p:nvPr/>
          </p:nvSpPr>
          <p:spPr bwMode="gray">
            <a:xfrm rot="-763330">
              <a:off x="1376" y="1664"/>
              <a:ext cx="192" cy="96"/>
            </a:xfrm>
            <a:prstGeom prst="ellipse">
              <a:avLst/>
            </a:prstGeom>
            <a:gradFill rotWithShape="1">
              <a:gsLst>
                <a:gs pos="0">
                  <a:schemeClr val="bg1"/>
                </a:gs>
                <a:gs pos="100000">
                  <a:schemeClr val="accent2"/>
                </a:gs>
              </a:gsLst>
              <a:path path="shape">
                <a:fillToRect l="50000" t="50000" r="50000" b="50000"/>
              </a:path>
            </a:gradFill>
            <a:ln w="9525">
              <a:noFill/>
              <a:round/>
              <a:headEnd/>
              <a:tailEnd/>
            </a:ln>
            <a:effectLst/>
          </p:spPr>
          <p:txBody>
            <a:bodyPr wrap="none" anchor="ctr"/>
            <a:lstStyle/>
            <a:p>
              <a:endParaRPr lang="fr-FR"/>
            </a:p>
          </p:txBody>
        </p:sp>
      </p:grpSp>
      <p:grpSp>
        <p:nvGrpSpPr>
          <p:cNvPr id="31" name="Group 32"/>
          <p:cNvGrpSpPr>
            <a:grpSpLocks/>
          </p:cNvGrpSpPr>
          <p:nvPr/>
        </p:nvGrpSpPr>
        <p:grpSpPr bwMode="auto">
          <a:xfrm>
            <a:off x="1654189" y="4281859"/>
            <a:ext cx="5567082" cy="383320"/>
            <a:chOff x="1296" y="1120"/>
            <a:chExt cx="3152" cy="352"/>
          </a:xfrm>
        </p:grpSpPr>
        <p:sp>
          <p:nvSpPr>
            <p:cNvPr id="32" name="AutoShape 33"/>
            <p:cNvSpPr>
              <a:spLocks noChangeArrowheads="1"/>
            </p:cNvSpPr>
            <p:nvPr/>
          </p:nvSpPr>
          <p:spPr bwMode="gray">
            <a:xfrm>
              <a:off x="1328" y="1136"/>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33" name="AutoShape 34"/>
            <p:cNvSpPr>
              <a:spLocks noChangeArrowheads="1"/>
            </p:cNvSpPr>
            <p:nvPr/>
          </p:nvSpPr>
          <p:spPr bwMode="gray">
            <a:xfrm>
              <a:off x="1296" y="1120"/>
              <a:ext cx="3120" cy="336"/>
            </a:xfrm>
            <a:prstGeom prst="roundRect">
              <a:avLst>
                <a:gd name="adj" fmla="val 50000"/>
              </a:avLst>
            </a:prstGeom>
            <a:solidFill>
              <a:schemeClr val="folHlink"/>
            </a:solidFill>
            <a:ln w="9525">
              <a:noFill/>
              <a:round/>
              <a:headEnd/>
              <a:tailEnd/>
            </a:ln>
            <a:effectLst/>
          </p:spPr>
          <p:txBody>
            <a:bodyPr wrap="none" anchor="ctr"/>
            <a:lstStyle/>
            <a:p>
              <a:endParaRPr lang="fr-FR"/>
            </a:p>
          </p:txBody>
        </p:sp>
        <p:sp>
          <p:nvSpPr>
            <p:cNvPr id="34" name="Oval 35"/>
            <p:cNvSpPr>
              <a:spLocks noChangeArrowheads="1"/>
            </p:cNvSpPr>
            <p:nvPr/>
          </p:nvSpPr>
          <p:spPr bwMode="gray">
            <a:xfrm rot="-763330">
              <a:off x="1376" y="1152"/>
              <a:ext cx="192" cy="96"/>
            </a:xfrm>
            <a:prstGeom prst="ellipse">
              <a:avLst/>
            </a:prstGeom>
            <a:gradFill rotWithShape="1">
              <a:gsLst>
                <a:gs pos="0">
                  <a:schemeClr val="bg1"/>
                </a:gs>
                <a:gs pos="100000">
                  <a:schemeClr val="folHlink"/>
                </a:gs>
              </a:gsLst>
              <a:path path="shape">
                <a:fillToRect l="50000" t="50000" r="50000" b="50000"/>
              </a:path>
            </a:gradFill>
            <a:ln w="9525">
              <a:noFill/>
              <a:round/>
              <a:headEnd/>
              <a:tailEnd/>
            </a:ln>
            <a:effectLst/>
          </p:spPr>
          <p:txBody>
            <a:bodyPr wrap="none" anchor="ctr"/>
            <a:lstStyle/>
            <a:p>
              <a:endParaRPr lang="fr-FR"/>
            </a:p>
          </p:txBody>
        </p:sp>
      </p:grpSp>
      <p:grpSp>
        <p:nvGrpSpPr>
          <p:cNvPr id="35" name="Group 36"/>
          <p:cNvGrpSpPr>
            <a:grpSpLocks/>
          </p:cNvGrpSpPr>
          <p:nvPr/>
        </p:nvGrpSpPr>
        <p:grpSpPr bwMode="auto">
          <a:xfrm>
            <a:off x="1679589" y="4723660"/>
            <a:ext cx="5567082" cy="383320"/>
            <a:chOff x="1296" y="1632"/>
            <a:chExt cx="3152" cy="352"/>
          </a:xfrm>
        </p:grpSpPr>
        <p:sp>
          <p:nvSpPr>
            <p:cNvPr id="36" name="AutoShape 37"/>
            <p:cNvSpPr>
              <a:spLocks noChangeArrowheads="1"/>
            </p:cNvSpPr>
            <p:nvPr/>
          </p:nvSpPr>
          <p:spPr bwMode="gray">
            <a:xfrm>
              <a:off x="1328" y="1648"/>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37" name="AutoShape 38"/>
            <p:cNvSpPr>
              <a:spLocks noChangeArrowheads="1"/>
            </p:cNvSpPr>
            <p:nvPr/>
          </p:nvSpPr>
          <p:spPr bwMode="gray">
            <a:xfrm>
              <a:off x="1296" y="1632"/>
              <a:ext cx="3120" cy="336"/>
            </a:xfrm>
            <a:prstGeom prst="roundRect">
              <a:avLst>
                <a:gd name="adj" fmla="val 50000"/>
              </a:avLst>
            </a:prstGeom>
            <a:solidFill>
              <a:schemeClr val="accent2"/>
            </a:solidFill>
            <a:ln w="9525">
              <a:noFill/>
              <a:round/>
              <a:headEnd/>
              <a:tailEnd/>
            </a:ln>
            <a:effectLst/>
          </p:spPr>
          <p:txBody>
            <a:bodyPr wrap="none" anchor="ctr"/>
            <a:lstStyle/>
            <a:p>
              <a:endParaRPr lang="fr-FR" dirty="0"/>
            </a:p>
          </p:txBody>
        </p:sp>
        <p:sp>
          <p:nvSpPr>
            <p:cNvPr id="38" name="Oval 39"/>
            <p:cNvSpPr>
              <a:spLocks noChangeArrowheads="1"/>
            </p:cNvSpPr>
            <p:nvPr/>
          </p:nvSpPr>
          <p:spPr bwMode="gray">
            <a:xfrm rot="-763330">
              <a:off x="1376" y="1664"/>
              <a:ext cx="192" cy="96"/>
            </a:xfrm>
            <a:prstGeom prst="ellipse">
              <a:avLst/>
            </a:prstGeom>
            <a:gradFill rotWithShape="1">
              <a:gsLst>
                <a:gs pos="0">
                  <a:schemeClr val="bg1"/>
                </a:gs>
                <a:gs pos="100000">
                  <a:schemeClr val="accent2"/>
                </a:gs>
              </a:gsLst>
              <a:path path="shape">
                <a:fillToRect l="50000" t="50000" r="50000" b="50000"/>
              </a:path>
            </a:gradFill>
            <a:ln w="9525">
              <a:noFill/>
              <a:round/>
              <a:headEnd/>
              <a:tailEnd/>
            </a:ln>
            <a:effectLst/>
          </p:spPr>
          <p:txBody>
            <a:bodyPr wrap="none" anchor="ctr"/>
            <a:lstStyle/>
            <a:p>
              <a:endParaRPr lang="fr-FR"/>
            </a:p>
          </p:txBody>
        </p:sp>
      </p:grpSp>
      <p:sp>
        <p:nvSpPr>
          <p:cNvPr id="39" name="Rectangle 40"/>
          <p:cNvSpPr>
            <a:spLocks noChangeArrowheads="1"/>
          </p:cNvSpPr>
          <p:nvPr/>
        </p:nvSpPr>
        <p:spPr bwMode="white">
          <a:xfrm>
            <a:off x="2174891" y="3378689"/>
            <a:ext cx="4323674" cy="365895"/>
          </a:xfrm>
          <a:prstGeom prst="rect">
            <a:avLst/>
          </a:prstGeom>
          <a:noFill/>
          <a:ln w="9525">
            <a:noFill/>
            <a:miter lim="800000"/>
            <a:headEnd/>
            <a:tailEnd/>
          </a:ln>
          <a:effectLst/>
        </p:spPr>
        <p:txBody>
          <a:bodyPr anchor="ctr"/>
          <a:lstStyle/>
          <a:p>
            <a:pPr eaLnBrk="1" hangingPunct="1"/>
            <a:r>
              <a:rPr lang="en-US" altLang="ko-KR" sz="2200" b="1" dirty="0">
                <a:solidFill>
                  <a:schemeClr val="bg1"/>
                </a:solidFill>
                <a:latin typeface="Verdana" pitchFamily="34" charset="0"/>
                <a:ea typeface="굴림" charset="-127"/>
              </a:rPr>
              <a:t>7. </a:t>
            </a:r>
            <a:r>
              <a:rPr lang="fr-FR" altLang="ko-KR" sz="2000" b="1" dirty="0">
                <a:solidFill>
                  <a:schemeClr val="bg1"/>
                </a:solidFill>
                <a:latin typeface="Verdana" pitchFamily="34" charset="0"/>
                <a:ea typeface="굴림" charset="-127"/>
              </a:rPr>
              <a:t>Structures</a:t>
            </a:r>
            <a:r>
              <a:rPr lang="fr-FR" altLang="ko-KR" sz="2200" b="1" dirty="0">
                <a:solidFill>
                  <a:schemeClr val="bg1"/>
                </a:solidFill>
                <a:latin typeface="Verdana" pitchFamily="34" charset="0"/>
                <a:ea typeface="굴림" charset="-127"/>
              </a:rPr>
              <a:t> </a:t>
            </a:r>
            <a:r>
              <a:rPr lang="fr-FR" altLang="ko-KR" sz="2000" b="1" dirty="0">
                <a:solidFill>
                  <a:schemeClr val="bg1"/>
                </a:solidFill>
                <a:latin typeface="Verdana" pitchFamily="34" charset="0"/>
                <a:ea typeface="굴림" charset="-127"/>
              </a:rPr>
              <a:t>alternatives</a:t>
            </a:r>
            <a:endParaRPr lang="fr-FR" altLang="ko-KR" sz="2200" b="1" dirty="0">
              <a:solidFill>
                <a:schemeClr val="bg1"/>
              </a:solidFill>
              <a:latin typeface="Verdana" pitchFamily="34" charset="0"/>
              <a:ea typeface="굴림" charset="-127"/>
            </a:endParaRPr>
          </a:p>
        </p:txBody>
      </p:sp>
      <p:sp>
        <p:nvSpPr>
          <p:cNvPr id="40" name="Rectangle 41"/>
          <p:cNvSpPr>
            <a:spLocks noChangeArrowheads="1"/>
          </p:cNvSpPr>
          <p:nvPr/>
        </p:nvSpPr>
        <p:spPr bwMode="white">
          <a:xfrm>
            <a:off x="2174891" y="3845287"/>
            <a:ext cx="4323674" cy="365895"/>
          </a:xfrm>
          <a:prstGeom prst="rect">
            <a:avLst/>
          </a:prstGeom>
          <a:noFill/>
          <a:ln w="9525">
            <a:noFill/>
            <a:miter lim="800000"/>
            <a:headEnd/>
            <a:tailEnd/>
          </a:ln>
          <a:effectLst/>
        </p:spPr>
        <p:txBody>
          <a:bodyPr anchor="ctr"/>
          <a:lstStyle/>
          <a:p>
            <a:pPr eaLnBrk="1" hangingPunct="1"/>
            <a:r>
              <a:rPr lang="fr-FR" altLang="ko-KR" sz="2200" b="1" dirty="0">
                <a:solidFill>
                  <a:schemeClr val="bg1"/>
                </a:solidFill>
                <a:latin typeface="Verdana" pitchFamily="34" charset="0"/>
                <a:ea typeface="굴림" charset="-127"/>
              </a:rPr>
              <a:t>8. </a:t>
            </a:r>
            <a:r>
              <a:rPr lang="fr-FR" altLang="ko-KR" sz="2000" b="1" dirty="0">
                <a:solidFill>
                  <a:schemeClr val="bg1"/>
                </a:solidFill>
                <a:latin typeface="Verdana" pitchFamily="34" charset="0"/>
                <a:ea typeface="굴림" charset="-127"/>
              </a:rPr>
              <a:t>Structures</a:t>
            </a:r>
            <a:r>
              <a:rPr lang="fr-FR" altLang="ko-KR" sz="2200" b="1" dirty="0">
                <a:solidFill>
                  <a:schemeClr val="bg1"/>
                </a:solidFill>
                <a:latin typeface="Verdana" pitchFamily="34" charset="0"/>
                <a:ea typeface="굴림" charset="-127"/>
              </a:rPr>
              <a:t> </a:t>
            </a:r>
            <a:r>
              <a:rPr lang="fr-FR" altLang="ko-KR" sz="2000" b="1" dirty="0">
                <a:solidFill>
                  <a:schemeClr val="bg1"/>
                </a:solidFill>
                <a:latin typeface="Verdana" pitchFamily="34" charset="0"/>
                <a:ea typeface="굴림" charset="-127"/>
              </a:rPr>
              <a:t>répétitives</a:t>
            </a:r>
            <a:endParaRPr lang="fr-FR" altLang="ko-KR" sz="2200" b="1" dirty="0">
              <a:solidFill>
                <a:schemeClr val="bg1"/>
              </a:solidFill>
              <a:latin typeface="Verdana" pitchFamily="34" charset="0"/>
              <a:ea typeface="굴림" charset="-127"/>
            </a:endParaRPr>
          </a:p>
        </p:txBody>
      </p:sp>
      <p:sp>
        <p:nvSpPr>
          <p:cNvPr id="41" name="Rectangle 42"/>
          <p:cNvSpPr>
            <a:spLocks noChangeArrowheads="1"/>
          </p:cNvSpPr>
          <p:nvPr/>
        </p:nvSpPr>
        <p:spPr bwMode="white">
          <a:xfrm>
            <a:off x="2187590" y="4281859"/>
            <a:ext cx="4568051" cy="365895"/>
          </a:xfrm>
          <a:prstGeom prst="rect">
            <a:avLst/>
          </a:prstGeom>
          <a:noFill/>
          <a:ln w="9525">
            <a:noFill/>
            <a:miter lim="800000"/>
            <a:headEnd/>
            <a:tailEnd/>
          </a:ln>
          <a:effectLst/>
        </p:spPr>
        <p:txBody>
          <a:bodyPr anchor="ctr"/>
          <a:lstStyle/>
          <a:p>
            <a:pPr eaLnBrk="1" hangingPunct="1"/>
            <a:r>
              <a:rPr lang="en-US" altLang="ko-KR" sz="2200" b="1" dirty="0">
                <a:solidFill>
                  <a:schemeClr val="bg1"/>
                </a:solidFill>
                <a:latin typeface="Verdana" pitchFamily="34" charset="0"/>
                <a:ea typeface="굴림" charset="-127"/>
              </a:rPr>
              <a:t>9. </a:t>
            </a:r>
            <a:r>
              <a:rPr lang="fr-FR" altLang="ko-KR" sz="2200" b="1" dirty="0">
                <a:solidFill>
                  <a:schemeClr val="bg1"/>
                </a:solidFill>
                <a:latin typeface="Verdana" pitchFamily="34" charset="0"/>
                <a:ea typeface="굴림" charset="-127"/>
              </a:rPr>
              <a:t>Branchement </a:t>
            </a:r>
            <a:r>
              <a:rPr lang="fr-FR" altLang="ko-KR" sz="2200" b="1" dirty="0" err="1">
                <a:solidFill>
                  <a:schemeClr val="bg1"/>
                </a:solidFill>
                <a:latin typeface="Verdana" pitchFamily="34" charset="0"/>
                <a:ea typeface="굴림" charset="-127"/>
              </a:rPr>
              <a:t>Goto</a:t>
            </a:r>
            <a:endParaRPr lang="fr-FR" altLang="ko-KR" sz="2200" b="1" dirty="0">
              <a:solidFill>
                <a:schemeClr val="bg1"/>
              </a:solidFill>
              <a:latin typeface="Verdana" pitchFamily="34" charset="0"/>
              <a:ea typeface="굴림" charset="-127"/>
            </a:endParaRPr>
          </a:p>
        </p:txBody>
      </p:sp>
      <p:sp>
        <p:nvSpPr>
          <p:cNvPr id="42" name="Rectangle 43"/>
          <p:cNvSpPr>
            <a:spLocks noChangeArrowheads="1"/>
          </p:cNvSpPr>
          <p:nvPr/>
        </p:nvSpPr>
        <p:spPr bwMode="white">
          <a:xfrm>
            <a:off x="2212991" y="4722913"/>
            <a:ext cx="4492270" cy="365895"/>
          </a:xfrm>
          <a:prstGeom prst="rect">
            <a:avLst/>
          </a:prstGeom>
          <a:noFill/>
          <a:ln w="9525">
            <a:noFill/>
            <a:miter lim="800000"/>
            <a:headEnd/>
            <a:tailEnd/>
          </a:ln>
          <a:effectLst/>
        </p:spPr>
        <p:txBody>
          <a:bodyPr anchor="ctr"/>
          <a:lstStyle/>
          <a:p>
            <a:pPr eaLnBrk="1" hangingPunct="1"/>
            <a:r>
              <a:rPr lang="fr-FR" altLang="ko-KR" sz="2200" b="1" dirty="0">
                <a:solidFill>
                  <a:schemeClr val="bg1"/>
                </a:solidFill>
                <a:latin typeface="Verdana" pitchFamily="34" charset="0"/>
                <a:ea typeface="굴림" charset="-127"/>
              </a:rPr>
              <a:t>10. Curseurs </a:t>
            </a:r>
          </a:p>
        </p:txBody>
      </p:sp>
      <p:grpSp>
        <p:nvGrpSpPr>
          <p:cNvPr id="43" name="Group 30"/>
          <p:cNvGrpSpPr>
            <a:grpSpLocks/>
          </p:cNvGrpSpPr>
          <p:nvPr/>
        </p:nvGrpSpPr>
        <p:grpSpPr bwMode="auto">
          <a:xfrm>
            <a:off x="1664582" y="1175625"/>
            <a:ext cx="5567082" cy="383320"/>
            <a:chOff x="1296" y="1632"/>
            <a:chExt cx="3152" cy="352"/>
          </a:xfrm>
        </p:grpSpPr>
        <p:sp>
          <p:nvSpPr>
            <p:cNvPr id="44" name="AutoShape 27"/>
            <p:cNvSpPr>
              <a:spLocks noChangeArrowheads="1"/>
            </p:cNvSpPr>
            <p:nvPr/>
          </p:nvSpPr>
          <p:spPr bwMode="gray">
            <a:xfrm>
              <a:off x="1328" y="1648"/>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45" name="AutoShape 28"/>
            <p:cNvSpPr>
              <a:spLocks noChangeArrowheads="1"/>
            </p:cNvSpPr>
            <p:nvPr/>
          </p:nvSpPr>
          <p:spPr bwMode="gray">
            <a:xfrm>
              <a:off x="1296" y="1632"/>
              <a:ext cx="3120" cy="336"/>
            </a:xfrm>
            <a:prstGeom prst="roundRect">
              <a:avLst>
                <a:gd name="adj" fmla="val 50000"/>
              </a:avLst>
            </a:prstGeom>
            <a:solidFill>
              <a:schemeClr val="accent2"/>
            </a:solidFill>
            <a:ln w="9525">
              <a:noFill/>
              <a:round/>
              <a:headEnd/>
              <a:tailEnd/>
            </a:ln>
            <a:effectLst/>
          </p:spPr>
          <p:txBody>
            <a:bodyPr wrap="none" anchor="ctr"/>
            <a:lstStyle/>
            <a:p>
              <a:endParaRPr lang="fr-FR"/>
            </a:p>
          </p:txBody>
        </p:sp>
        <p:sp>
          <p:nvSpPr>
            <p:cNvPr id="46" name="Oval 29"/>
            <p:cNvSpPr>
              <a:spLocks noChangeArrowheads="1"/>
            </p:cNvSpPr>
            <p:nvPr/>
          </p:nvSpPr>
          <p:spPr bwMode="gray">
            <a:xfrm rot="-763330">
              <a:off x="1376" y="1664"/>
              <a:ext cx="192" cy="96"/>
            </a:xfrm>
            <a:prstGeom prst="ellipse">
              <a:avLst/>
            </a:prstGeom>
            <a:gradFill rotWithShape="1">
              <a:gsLst>
                <a:gs pos="0">
                  <a:schemeClr val="bg1"/>
                </a:gs>
                <a:gs pos="100000">
                  <a:schemeClr val="accent2"/>
                </a:gs>
              </a:gsLst>
              <a:path path="shape">
                <a:fillToRect l="50000" t="50000" r="50000" b="50000"/>
              </a:path>
            </a:gradFill>
            <a:ln w="9525">
              <a:noFill/>
              <a:round/>
              <a:headEnd/>
              <a:tailEnd/>
            </a:ln>
            <a:effectLst/>
          </p:spPr>
          <p:txBody>
            <a:bodyPr wrap="none" anchor="ctr"/>
            <a:lstStyle/>
            <a:p>
              <a:endParaRPr lang="fr-FR"/>
            </a:p>
          </p:txBody>
        </p:sp>
      </p:grpSp>
      <p:grpSp>
        <p:nvGrpSpPr>
          <p:cNvPr id="47" name="Group 32"/>
          <p:cNvGrpSpPr>
            <a:grpSpLocks/>
          </p:cNvGrpSpPr>
          <p:nvPr/>
        </p:nvGrpSpPr>
        <p:grpSpPr bwMode="auto">
          <a:xfrm>
            <a:off x="1627430" y="1623748"/>
            <a:ext cx="5567082" cy="383320"/>
            <a:chOff x="1296" y="1120"/>
            <a:chExt cx="3152" cy="352"/>
          </a:xfrm>
        </p:grpSpPr>
        <p:sp>
          <p:nvSpPr>
            <p:cNvPr id="48" name="AutoShape 33"/>
            <p:cNvSpPr>
              <a:spLocks noChangeArrowheads="1"/>
            </p:cNvSpPr>
            <p:nvPr/>
          </p:nvSpPr>
          <p:spPr bwMode="gray">
            <a:xfrm>
              <a:off x="1328" y="1136"/>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49" name="AutoShape 34"/>
            <p:cNvSpPr>
              <a:spLocks noChangeArrowheads="1"/>
            </p:cNvSpPr>
            <p:nvPr/>
          </p:nvSpPr>
          <p:spPr bwMode="gray">
            <a:xfrm>
              <a:off x="1296" y="1120"/>
              <a:ext cx="3120" cy="336"/>
            </a:xfrm>
            <a:prstGeom prst="roundRect">
              <a:avLst>
                <a:gd name="adj" fmla="val 50000"/>
              </a:avLst>
            </a:prstGeom>
            <a:solidFill>
              <a:schemeClr val="folHlink"/>
            </a:solidFill>
            <a:ln w="9525">
              <a:noFill/>
              <a:round/>
              <a:headEnd/>
              <a:tailEnd/>
            </a:ln>
            <a:effectLst/>
          </p:spPr>
          <p:txBody>
            <a:bodyPr wrap="none" anchor="ctr"/>
            <a:lstStyle/>
            <a:p>
              <a:endParaRPr lang="fr-FR"/>
            </a:p>
          </p:txBody>
        </p:sp>
        <p:sp>
          <p:nvSpPr>
            <p:cNvPr id="50" name="Oval 35"/>
            <p:cNvSpPr>
              <a:spLocks noChangeArrowheads="1"/>
            </p:cNvSpPr>
            <p:nvPr/>
          </p:nvSpPr>
          <p:spPr bwMode="gray">
            <a:xfrm rot="-763330">
              <a:off x="1376" y="1152"/>
              <a:ext cx="192" cy="96"/>
            </a:xfrm>
            <a:prstGeom prst="ellipse">
              <a:avLst/>
            </a:prstGeom>
            <a:gradFill rotWithShape="1">
              <a:gsLst>
                <a:gs pos="0">
                  <a:schemeClr val="bg1"/>
                </a:gs>
                <a:gs pos="100000">
                  <a:schemeClr val="folHlink"/>
                </a:gs>
              </a:gsLst>
              <a:path path="shape">
                <a:fillToRect l="50000" t="50000" r="50000" b="50000"/>
              </a:path>
            </a:gradFill>
            <a:ln w="9525">
              <a:noFill/>
              <a:round/>
              <a:headEnd/>
              <a:tailEnd/>
            </a:ln>
            <a:effectLst/>
          </p:spPr>
          <p:txBody>
            <a:bodyPr wrap="none" anchor="ctr"/>
            <a:lstStyle/>
            <a:p>
              <a:endParaRPr lang="fr-FR"/>
            </a:p>
          </p:txBody>
        </p:sp>
      </p:grpSp>
      <p:sp>
        <p:nvSpPr>
          <p:cNvPr id="51" name="Rectangle 41"/>
          <p:cNvSpPr>
            <a:spLocks noChangeArrowheads="1"/>
          </p:cNvSpPr>
          <p:nvPr/>
        </p:nvSpPr>
        <p:spPr bwMode="white">
          <a:xfrm>
            <a:off x="2197984" y="1189072"/>
            <a:ext cx="4323674" cy="365895"/>
          </a:xfrm>
          <a:prstGeom prst="rect">
            <a:avLst/>
          </a:prstGeom>
          <a:noFill/>
          <a:ln w="9525">
            <a:noFill/>
            <a:miter lim="800000"/>
            <a:headEnd/>
            <a:tailEnd/>
          </a:ln>
          <a:effectLst/>
        </p:spPr>
        <p:txBody>
          <a:bodyPr anchor="ctr"/>
          <a:lstStyle/>
          <a:p>
            <a:pPr eaLnBrk="1" hangingPunct="1"/>
            <a:r>
              <a:rPr lang="fr-FR" altLang="ko-KR" sz="2200" b="1" dirty="0">
                <a:solidFill>
                  <a:schemeClr val="bg1"/>
                </a:solidFill>
                <a:latin typeface="Verdana" pitchFamily="34" charset="0"/>
                <a:ea typeface="굴림" charset="-127"/>
              </a:rPr>
              <a:t>2. </a:t>
            </a:r>
            <a:r>
              <a:rPr lang="fr-FR" altLang="ko-KR" sz="2000" b="1" dirty="0">
                <a:solidFill>
                  <a:schemeClr val="bg1"/>
                </a:solidFill>
                <a:latin typeface="Verdana" pitchFamily="34" charset="0"/>
                <a:ea typeface="굴림" charset="-127"/>
              </a:rPr>
              <a:t>Commentaires</a:t>
            </a:r>
            <a:endParaRPr lang="fr-FR" altLang="ko-KR" sz="2200" b="1" dirty="0">
              <a:solidFill>
                <a:schemeClr val="bg1"/>
              </a:solidFill>
              <a:latin typeface="Verdana" pitchFamily="34" charset="0"/>
              <a:ea typeface="굴림" charset="-127"/>
            </a:endParaRPr>
          </a:p>
        </p:txBody>
      </p:sp>
      <p:sp>
        <p:nvSpPr>
          <p:cNvPr id="52" name="Rectangle 42"/>
          <p:cNvSpPr>
            <a:spLocks noChangeArrowheads="1"/>
          </p:cNvSpPr>
          <p:nvPr/>
        </p:nvSpPr>
        <p:spPr bwMode="white">
          <a:xfrm>
            <a:off x="2160832" y="1623748"/>
            <a:ext cx="4323674" cy="365895"/>
          </a:xfrm>
          <a:prstGeom prst="rect">
            <a:avLst/>
          </a:prstGeom>
          <a:noFill/>
          <a:ln w="9525">
            <a:noFill/>
            <a:miter lim="800000"/>
            <a:headEnd/>
            <a:tailEnd/>
          </a:ln>
          <a:effectLst/>
        </p:spPr>
        <p:txBody>
          <a:bodyPr anchor="ctr"/>
          <a:lstStyle/>
          <a:p>
            <a:pPr eaLnBrk="1" hangingPunct="1"/>
            <a:r>
              <a:rPr lang="fr-FR" altLang="ko-KR" sz="2000" b="1" dirty="0">
                <a:solidFill>
                  <a:schemeClr val="bg1"/>
                </a:solidFill>
                <a:latin typeface="Verdana" pitchFamily="34" charset="0"/>
                <a:ea typeface="굴림" charset="-127"/>
              </a:rPr>
              <a:t>3. Règles de dénomination</a:t>
            </a:r>
          </a:p>
        </p:txBody>
      </p:sp>
      <p:grpSp>
        <p:nvGrpSpPr>
          <p:cNvPr id="53" name="Group 32"/>
          <p:cNvGrpSpPr>
            <a:grpSpLocks/>
          </p:cNvGrpSpPr>
          <p:nvPr/>
        </p:nvGrpSpPr>
        <p:grpSpPr bwMode="auto">
          <a:xfrm>
            <a:off x="1679589" y="5158159"/>
            <a:ext cx="5567082" cy="383320"/>
            <a:chOff x="1296" y="1120"/>
            <a:chExt cx="3152" cy="352"/>
          </a:xfrm>
        </p:grpSpPr>
        <p:sp>
          <p:nvSpPr>
            <p:cNvPr id="54" name="AutoShape 33"/>
            <p:cNvSpPr>
              <a:spLocks noChangeArrowheads="1"/>
            </p:cNvSpPr>
            <p:nvPr/>
          </p:nvSpPr>
          <p:spPr bwMode="gray">
            <a:xfrm>
              <a:off x="1328" y="1136"/>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55" name="AutoShape 34"/>
            <p:cNvSpPr>
              <a:spLocks noChangeArrowheads="1"/>
            </p:cNvSpPr>
            <p:nvPr/>
          </p:nvSpPr>
          <p:spPr bwMode="gray">
            <a:xfrm>
              <a:off x="1296" y="1120"/>
              <a:ext cx="3120" cy="336"/>
            </a:xfrm>
            <a:prstGeom prst="roundRect">
              <a:avLst>
                <a:gd name="adj" fmla="val 50000"/>
              </a:avLst>
            </a:prstGeom>
            <a:solidFill>
              <a:schemeClr val="folHlink"/>
            </a:solidFill>
            <a:ln w="9525">
              <a:noFill/>
              <a:round/>
              <a:headEnd/>
              <a:tailEnd/>
            </a:ln>
            <a:effectLst/>
          </p:spPr>
          <p:txBody>
            <a:bodyPr wrap="none" anchor="ctr"/>
            <a:lstStyle/>
            <a:p>
              <a:endParaRPr lang="fr-FR"/>
            </a:p>
          </p:txBody>
        </p:sp>
        <p:sp>
          <p:nvSpPr>
            <p:cNvPr id="56" name="Oval 35"/>
            <p:cNvSpPr>
              <a:spLocks noChangeArrowheads="1"/>
            </p:cNvSpPr>
            <p:nvPr/>
          </p:nvSpPr>
          <p:spPr bwMode="gray">
            <a:xfrm rot="-763330">
              <a:off x="1376" y="1152"/>
              <a:ext cx="192" cy="96"/>
            </a:xfrm>
            <a:prstGeom prst="ellipse">
              <a:avLst/>
            </a:prstGeom>
            <a:gradFill rotWithShape="1">
              <a:gsLst>
                <a:gs pos="0">
                  <a:schemeClr val="bg1"/>
                </a:gs>
                <a:gs pos="100000">
                  <a:schemeClr val="folHlink"/>
                </a:gs>
              </a:gsLst>
              <a:path path="shape">
                <a:fillToRect l="50000" t="50000" r="50000" b="50000"/>
              </a:path>
            </a:gradFill>
            <a:ln w="9525">
              <a:noFill/>
              <a:round/>
              <a:headEnd/>
              <a:tailEnd/>
            </a:ln>
            <a:effectLst/>
          </p:spPr>
          <p:txBody>
            <a:bodyPr wrap="none" anchor="ctr"/>
            <a:lstStyle/>
            <a:p>
              <a:endParaRPr lang="fr-FR"/>
            </a:p>
          </p:txBody>
        </p:sp>
      </p:grpSp>
      <p:grpSp>
        <p:nvGrpSpPr>
          <p:cNvPr id="57" name="Group 36"/>
          <p:cNvGrpSpPr>
            <a:grpSpLocks/>
          </p:cNvGrpSpPr>
          <p:nvPr/>
        </p:nvGrpSpPr>
        <p:grpSpPr bwMode="auto">
          <a:xfrm>
            <a:off x="1704989" y="5599960"/>
            <a:ext cx="5567082" cy="383320"/>
            <a:chOff x="1296" y="1632"/>
            <a:chExt cx="3152" cy="352"/>
          </a:xfrm>
        </p:grpSpPr>
        <p:sp>
          <p:nvSpPr>
            <p:cNvPr id="58" name="AutoShape 37"/>
            <p:cNvSpPr>
              <a:spLocks noChangeArrowheads="1"/>
            </p:cNvSpPr>
            <p:nvPr/>
          </p:nvSpPr>
          <p:spPr bwMode="gray">
            <a:xfrm>
              <a:off x="1328" y="1648"/>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59" name="AutoShape 38"/>
            <p:cNvSpPr>
              <a:spLocks noChangeArrowheads="1"/>
            </p:cNvSpPr>
            <p:nvPr/>
          </p:nvSpPr>
          <p:spPr bwMode="gray">
            <a:xfrm>
              <a:off x="1296" y="1632"/>
              <a:ext cx="3120" cy="336"/>
            </a:xfrm>
            <a:prstGeom prst="roundRect">
              <a:avLst>
                <a:gd name="adj" fmla="val 50000"/>
              </a:avLst>
            </a:prstGeom>
            <a:solidFill>
              <a:schemeClr val="accent2"/>
            </a:solidFill>
            <a:ln w="9525">
              <a:noFill/>
              <a:round/>
              <a:headEnd/>
              <a:tailEnd/>
            </a:ln>
            <a:effectLst/>
          </p:spPr>
          <p:txBody>
            <a:bodyPr wrap="none" anchor="ctr"/>
            <a:lstStyle/>
            <a:p>
              <a:endParaRPr lang="fr-FR"/>
            </a:p>
          </p:txBody>
        </p:sp>
        <p:sp>
          <p:nvSpPr>
            <p:cNvPr id="60" name="Oval 39"/>
            <p:cNvSpPr>
              <a:spLocks noChangeArrowheads="1"/>
            </p:cNvSpPr>
            <p:nvPr/>
          </p:nvSpPr>
          <p:spPr bwMode="gray">
            <a:xfrm rot="-763330">
              <a:off x="1376" y="1664"/>
              <a:ext cx="192" cy="96"/>
            </a:xfrm>
            <a:prstGeom prst="ellipse">
              <a:avLst/>
            </a:prstGeom>
            <a:gradFill rotWithShape="1">
              <a:gsLst>
                <a:gs pos="0">
                  <a:schemeClr val="bg1"/>
                </a:gs>
                <a:gs pos="100000">
                  <a:schemeClr val="accent2"/>
                </a:gs>
              </a:gsLst>
              <a:path path="shape">
                <a:fillToRect l="50000" t="50000" r="50000" b="50000"/>
              </a:path>
            </a:gradFill>
            <a:ln w="9525">
              <a:noFill/>
              <a:round/>
              <a:headEnd/>
              <a:tailEnd/>
            </a:ln>
            <a:effectLst/>
          </p:spPr>
          <p:txBody>
            <a:bodyPr wrap="none" anchor="ctr"/>
            <a:lstStyle/>
            <a:p>
              <a:endParaRPr lang="fr-FR"/>
            </a:p>
          </p:txBody>
        </p:sp>
      </p:grpSp>
      <p:sp>
        <p:nvSpPr>
          <p:cNvPr id="61" name="Rectangle 42"/>
          <p:cNvSpPr>
            <a:spLocks noChangeArrowheads="1"/>
          </p:cNvSpPr>
          <p:nvPr/>
        </p:nvSpPr>
        <p:spPr bwMode="white">
          <a:xfrm>
            <a:off x="2212990" y="5158159"/>
            <a:ext cx="4568051" cy="365895"/>
          </a:xfrm>
          <a:prstGeom prst="rect">
            <a:avLst/>
          </a:prstGeom>
          <a:noFill/>
          <a:ln w="9525">
            <a:noFill/>
            <a:miter lim="800000"/>
            <a:headEnd/>
            <a:tailEnd/>
          </a:ln>
          <a:effectLst/>
        </p:spPr>
        <p:txBody>
          <a:bodyPr anchor="ctr"/>
          <a:lstStyle/>
          <a:p>
            <a:pPr eaLnBrk="1" hangingPunct="1"/>
            <a:r>
              <a:rPr lang="en-US" altLang="ko-KR" sz="2200" b="1" dirty="0">
                <a:solidFill>
                  <a:schemeClr val="bg1"/>
                </a:solidFill>
                <a:latin typeface="Verdana" pitchFamily="34" charset="0"/>
                <a:ea typeface="굴림" charset="-127"/>
              </a:rPr>
              <a:t>11. </a:t>
            </a:r>
            <a:r>
              <a:rPr lang="en-US" altLang="ko-KR" sz="2200" b="1" dirty="0" err="1">
                <a:solidFill>
                  <a:schemeClr val="bg1"/>
                </a:solidFill>
                <a:latin typeface="Verdana" pitchFamily="34" charset="0"/>
                <a:ea typeface="굴림" charset="-127"/>
              </a:rPr>
              <a:t>Procédures</a:t>
            </a:r>
            <a:r>
              <a:rPr lang="en-US" altLang="ko-KR" sz="2200" b="1" dirty="0">
                <a:solidFill>
                  <a:schemeClr val="bg1"/>
                </a:solidFill>
                <a:latin typeface="Verdana" pitchFamily="34" charset="0"/>
                <a:ea typeface="굴림" charset="-127"/>
              </a:rPr>
              <a:t> </a:t>
            </a:r>
            <a:r>
              <a:rPr lang="en-US" altLang="ko-KR" sz="2200" b="1" dirty="0" err="1">
                <a:solidFill>
                  <a:schemeClr val="bg1"/>
                </a:solidFill>
                <a:latin typeface="Verdana" pitchFamily="34" charset="0"/>
                <a:ea typeface="굴림" charset="-127"/>
              </a:rPr>
              <a:t>Stockées</a:t>
            </a:r>
            <a:r>
              <a:rPr lang="en-US" altLang="ko-KR" sz="2200" b="1" dirty="0">
                <a:solidFill>
                  <a:schemeClr val="bg1"/>
                </a:solidFill>
                <a:latin typeface="Verdana" pitchFamily="34" charset="0"/>
                <a:ea typeface="굴림" charset="-127"/>
              </a:rPr>
              <a:t> </a:t>
            </a:r>
            <a:endParaRPr lang="fr-FR" altLang="ko-KR" sz="2200" b="1" dirty="0">
              <a:solidFill>
                <a:schemeClr val="bg1"/>
              </a:solidFill>
              <a:latin typeface="Verdana" pitchFamily="34" charset="0"/>
              <a:ea typeface="굴림" charset="-127"/>
            </a:endParaRPr>
          </a:p>
        </p:txBody>
      </p:sp>
      <p:sp>
        <p:nvSpPr>
          <p:cNvPr id="62" name="Rectangle 43"/>
          <p:cNvSpPr>
            <a:spLocks noChangeArrowheads="1"/>
          </p:cNvSpPr>
          <p:nvPr/>
        </p:nvSpPr>
        <p:spPr bwMode="white">
          <a:xfrm>
            <a:off x="2238391" y="5599213"/>
            <a:ext cx="4492270" cy="365895"/>
          </a:xfrm>
          <a:prstGeom prst="rect">
            <a:avLst/>
          </a:prstGeom>
          <a:noFill/>
          <a:ln w="9525">
            <a:noFill/>
            <a:miter lim="800000"/>
            <a:headEnd/>
            <a:tailEnd/>
          </a:ln>
          <a:effectLst/>
        </p:spPr>
        <p:txBody>
          <a:bodyPr anchor="ctr"/>
          <a:lstStyle/>
          <a:p>
            <a:pPr eaLnBrk="1" hangingPunct="1"/>
            <a:r>
              <a:rPr lang="fr-FR" altLang="ko-KR" sz="2200" b="1" dirty="0">
                <a:solidFill>
                  <a:schemeClr val="bg1"/>
                </a:solidFill>
                <a:latin typeface="Verdana" pitchFamily="34" charset="0"/>
                <a:ea typeface="굴림" charset="-127"/>
              </a:rPr>
              <a:t>12. Fonctions</a:t>
            </a:r>
          </a:p>
        </p:txBody>
      </p:sp>
      <p:grpSp>
        <p:nvGrpSpPr>
          <p:cNvPr id="63" name="Group 32"/>
          <p:cNvGrpSpPr>
            <a:grpSpLocks/>
          </p:cNvGrpSpPr>
          <p:nvPr/>
        </p:nvGrpSpPr>
        <p:grpSpPr bwMode="auto">
          <a:xfrm>
            <a:off x="1698008" y="6025179"/>
            <a:ext cx="5567082" cy="383320"/>
            <a:chOff x="1296" y="1120"/>
            <a:chExt cx="3152" cy="352"/>
          </a:xfrm>
        </p:grpSpPr>
        <p:sp>
          <p:nvSpPr>
            <p:cNvPr id="64" name="AutoShape 33"/>
            <p:cNvSpPr>
              <a:spLocks noChangeArrowheads="1"/>
            </p:cNvSpPr>
            <p:nvPr/>
          </p:nvSpPr>
          <p:spPr bwMode="gray">
            <a:xfrm>
              <a:off x="1328" y="1136"/>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65" name="AutoShape 34"/>
            <p:cNvSpPr>
              <a:spLocks noChangeArrowheads="1"/>
            </p:cNvSpPr>
            <p:nvPr/>
          </p:nvSpPr>
          <p:spPr bwMode="gray">
            <a:xfrm>
              <a:off x="1296" y="1120"/>
              <a:ext cx="3120" cy="336"/>
            </a:xfrm>
            <a:prstGeom prst="roundRect">
              <a:avLst>
                <a:gd name="adj" fmla="val 50000"/>
              </a:avLst>
            </a:prstGeom>
            <a:solidFill>
              <a:schemeClr val="folHlink"/>
            </a:solidFill>
            <a:ln w="9525">
              <a:noFill/>
              <a:round/>
              <a:headEnd/>
              <a:tailEnd/>
            </a:ln>
            <a:effectLst/>
          </p:spPr>
          <p:txBody>
            <a:bodyPr wrap="none" anchor="ctr"/>
            <a:lstStyle/>
            <a:p>
              <a:endParaRPr lang="fr-FR"/>
            </a:p>
          </p:txBody>
        </p:sp>
        <p:sp>
          <p:nvSpPr>
            <p:cNvPr id="66" name="Oval 35"/>
            <p:cNvSpPr>
              <a:spLocks noChangeArrowheads="1"/>
            </p:cNvSpPr>
            <p:nvPr/>
          </p:nvSpPr>
          <p:spPr bwMode="gray">
            <a:xfrm rot="-763330">
              <a:off x="1376" y="1152"/>
              <a:ext cx="192" cy="96"/>
            </a:xfrm>
            <a:prstGeom prst="ellipse">
              <a:avLst/>
            </a:prstGeom>
            <a:gradFill rotWithShape="1">
              <a:gsLst>
                <a:gs pos="0">
                  <a:schemeClr val="bg1"/>
                </a:gs>
                <a:gs pos="100000">
                  <a:schemeClr val="folHlink"/>
                </a:gs>
              </a:gsLst>
              <a:path path="shape">
                <a:fillToRect l="50000" t="50000" r="50000" b="50000"/>
              </a:path>
            </a:gradFill>
            <a:ln w="9525">
              <a:noFill/>
              <a:round/>
              <a:headEnd/>
              <a:tailEnd/>
            </a:ln>
            <a:effectLst/>
          </p:spPr>
          <p:txBody>
            <a:bodyPr wrap="none" anchor="ctr"/>
            <a:lstStyle/>
            <a:p>
              <a:endParaRPr lang="fr-FR"/>
            </a:p>
          </p:txBody>
        </p:sp>
      </p:grpSp>
      <p:grpSp>
        <p:nvGrpSpPr>
          <p:cNvPr id="67" name="Group 36"/>
          <p:cNvGrpSpPr>
            <a:grpSpLocks/>
          </p:cNvGrpSpPr>
          <p:nvPr/>
        </p:nvGrpSpPr>
        <p:grpSpPr bwMode="auto">
          <a:xfrm>
            <a:off x="1723408" y="6466980"/>
            <a:ext cx="5567082" cy="383320"/>
            <a:chOff x="1296" y="1632"/>
            <a:chExt cx="3152" cy="352"/>
          </a:xfrm>
        </p:grpSpPr>
        <p:sp>
          <p:nvSpPr>
            <p:cNvPr id="68" name="AutoShape 37"/>
            <p:cNvSpPr>
              <a:spLocks noChangeArrowheads="1"/>
            </p:cNvSpPr>
            <p:nvPr/>
          </p:nvSpPr>
          <p:spPr bwMode="gray">
            <a:xfrm>
              <a:off x="1328" y="1648"/>
              <a:ext cx="3120" cy="336"/>
            </a:xfrm>
            <a:prstGeom prst="roundRect">
              <a:avLst>
                <a:gd name="adj" fmla="val 50000"/>
              </a:avLst>
            </a:prstGeom>
            <a:solidFill>
              <a:schemeClr val="hlink"/>
            </a:solidFill>
            <a:ln w="9525">
              <a:noFill/>
              <a:round/>
              <a:headEnd/>
              <a:tailEnd/>
            </a:ln>
            <a:effectLst/>
          </p:spPr>
          <p:txBody>
            <a:bodyPr wrap="none" anchor="ctr"/>
            <a:lstStyle/>
            <a:p>
              <a:pPr algn="ctr"/>
              <a:endParaRPr lang="ko-KR" altLang="en-US">
                <a:solidFill>
                  <a:schemeClr val="hlink"/>
                </a:solidFill>
                <a:ea typeface="굴림" charset="-127"/>
              </a:endParaRPr>
            </a:p>
          </p:txBody>
        </p:sp>
        <p:sp>
          <p:nvSpPr>
            <p:cNvPr id="69" name="AutoShape 38"/>
            <p:cNvSpPr>
              <a:spLocks noChangeArrowheads="1"/>
            </p:cNvSpPr>
            <p:nvPr/>
          </p:nvSpPr>
          <p:spPr bwMode="gray">
            <a:xfrm>
              <a:off x="1296" y="1632"/>
              <a:ext cx="3120" cy="336"/>
            </a:xfrm>
            <a:prstGeom prst="roundRect">
              <a:avLst>
                <a:gd name="adj" fmla="val 50000"/>
              </a:avLst>
            </a:prstGeom>
            <a:solidFill>
              <a:schemeClr val="accent2"/>
            </a:solidFill>
            <a:ln w="9525">
              <a:noFill/>
              <a:round/>
              <a:headEnd/>
              <a:tailEnd/>
            </a:ln>
            <a:effectLst/>
          </p:spPr>
          <p:txBody>
            <a:bodyPr wrap="none" anchor="ctr"/>
            <a:lstStyle/>
            <a:p>
              <a:endParaRPr lang="fr-FR"/>
            </a:p>
          </p:txBody>
        </p:sp>
        <p:sp>
          <p:nvSpPr>
            <p:cNvPr id="70" name="Oval 39"/>
            <p:cNvSpPr>
              <a:spLocks noChangeArrowheads="1"/>
            </p:cNvSpPr>
            <p:nvPr/>
          </p:nvSpPr>
          <p:spPr bwMode="gray">
            <a:xfrm rot="-763330">
              <a:off x="1376" y="1664"/>
              <a:ext cx="192" cy="96"/>
            </a:xfrm>
            <a:prstGeom prst="ellipse">
              <a:avLst/>
            </a:prstGeom>
            <a:gradFill rotWithShape="1">
              <a:gsLst>
                <a:gs pos="0">
                  <a:schemeClr val="bg1"/>
                </a:gs>
                <a:gs pos="100000">
                  <a:schemeClr val="accent2"/>
                </a:gs>
              </a:gsLst>
              <a:path path="shape">
                <a:fillToRect l="50000" t="50000" r="50000" b="50000"/>
              </a:path>
            </a:gradFill>
            <a:ln w="9525">
              <a:noFill/>
              <a:round/>
              <a:headEnd/>
              <a:tailEnd/>
            </a:ln>
            <a:effectLst/>
          </p:spPr>
          <p:txBody>
            <a:bodyPr wrap="none" anchor="ctr"/>
            <a:lstStyle/>
            <a:p>
              <a:endParaRPr lang="fr-FR"/>
            </a:p>
          </p:txBody>
        </p:sp>
      </p:grpSp>
      <p:sp>
        <p:nvSpPr>
          <p:cNvPr id="71" name="Rectangle 42"/>
          <p:cNvSpPr>
            <a:spLocks noChangeArrowheads="1"/>
          </p:cNvSpPr>
          <p:nvPr/>
        </p:nvSpPr>
        <p:spPr bwMode="white">
          <a:xfrm>
            <a:off x="2231409" y="6025179"/>
            <a:ext cx="4568051" cy="365895"/>
          </a:xfrm>
          <a:prstGeom prst="rect">
            <a:avLst/>
          </a:prstGeom>
          <a:noFill/>
          <a:ln w="9525">
            <a:noFill/>
            <a:miter lim="800000"/>
            <a:headEnd/>
            <a:tailEnd/>
          </a:ln>
          <a:effectLst/>
        </p:spPr>
        <p:txBody>
          <a:bodyPr anchor="ctr"/>
          <a:lstStyle/>
          <a:p>
            <a:pPr eaLnBrk="1" hangingPunct="1"/>
            <a:r>
              <a:rPr lang="en-US" altLang="ko-KR" sz="2200" b="1" dirty="0">
                <a:solidFill>
                  <a:schemeClr val="bg1"/>
                </a:solidFill>
                <a:latin typeface="Verdana" pitchFamily="34" charset="0"/>
                <a:ea typeface="굴림" charset="-127"/>
              </a:rPr>
              <a:t>11. Triggers</a:t>
            </a:r>
            <a:endParaRPr lang="fr-FR" altLang="ko-KR" sz="2200" b="1" dirty="0">
              <a:solidFill>
                <a:schemeClr val="bg1"/>
              </a:solidFill>
              <a:latin typeface="Verdana" pitchFamily="34" charset="0"/>
              <a:ea typeface="굴림" charset="-127"/>
            </a:endParaRPr>
          </a:p>
        </p:txBody>
      </p:sp>
      <p:sp>
        <p:nvSpPr>
          <p:cNvPr id="72" name="Rectangle 43"/>
          <p:cNvSpPr>
            <a:spLocks noChangeArrowheads="1"/>
          </p:cNvSpPr>
          <p:nvPr/>
        </p:nvSpPr>
        <p:spPr bwMode="white">
          <a:xfrm>
            <a:off x="2256810" y="6466233"/>
            <a:ext cx="4492270" cy="365895"/>
          </a:xfrm>
          <a:prstGeom prst="rect">
            <a:avLst/>
          </a:prstGeom>
          <a:noFill/>
          <a:ln w="9525">
            <a:noFill/>
            <a:miter lim="800000"/>
            <a:headEnd/>
            <a:tailEnd/>
          </a:ln>
          <a:effectLst/>
        </p:spPr>
        <p:txBody>
          <a:bodyPr anchor="ctr"/>
          <a:lstStyle/>
          <a:p>
            <a:pPr eaLnBrk="1" hangingPunct="1"/>
            <a:r>
              <a:rPr lang="fr-FR" altLang="ko-KR" sz="2200" b="1" dirty="0">
                <a:solidFill>
                  <a:schemeClr val="bg1"/>
                </a:solidFill>
                <a:latin typeface="Verdana" pitchFamily="34" charset="0"/>
                <a:ea typeface="굴림" charset="-127"/>
              </a:rPr>
              <a:t>12. Gestion des exceptions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27001" y="1052772"/>
            <a:ext cx="8813799" cy="5665528"/>
          </a:xfrm>
        </p:spPr>
        <p:txBody>
          <a:bodyPr/>
          <a:lstStyle/>
          <a:p>
            <a:pPr marL="0" indent="0">
              <a:buClr>
                <a:schemeClr val="tx2"/>
              </a:buClr>
              <a:buNone/>
            </a:pPr>
            <a:endParaRPr lang="fr-MA" altLang="ko-KR" sz="2300" b="0" dirty="0">
              <a:solidFill>
                <a:srgbClr val="000000"/>
              </a:solidFill>
              <a:ea typeface="굴림" charset="-127"/>
            </a:endParaRPr>
          </a:p>
          <a:p>
            <a:pPr marL="0" indent="0">
              <a:buClr>
                <a:schemeClr val="tx2"/>
              </a:buClr>
              <a:buNone/>
            </a:pPr>
            <a:r>
              <a:rPr lang="fr-MA" altLang="ko-KR" sz="2300" b="0" dirty="0">
                <a:solidFill>
                  <a:srgbClr val="000000"/>
                </a:solidFill>
                <a:ea typeface="굴림" charset="-127"/>
              </a:rPr>
              <a:t>Atteindre le dernier enregistrement du curseur</a:t>
            </a:r>
          </a:p>
          <a:p>
            <a:pPr marL="0" indent="0">
              <a:buClr>
                <a:schemeClr val="tx2"/>
              </a:buClr>
              <a:buNone/>
            </a:pPr>
            <a:r>
              <a:rPr lang="fr-MA" altLang="ko-KR" sz="2300" b="0" dirty="0" err="1">
                <a:solidFill>
                  <a:srgbClr val="C00000"/>
                </a:solidFill>
                <a:ea typeface="굴림" charset="-127"/>
              </a:rPr>
              <a:t>Fetch</a:t>
            </a:r>
            <a:r>
              <a:rPr lang="fr-MA" altLang="ko-KR" sz="2300" b="0" dirty="0">
                <a:solidFill>
                  <a:srgbClr val="C00000"/>
                </a:solidFill>
                <a:ea typeface="굴림" charset="-127"/>
              </a:rPr>
              <a:t> Last </a:t>
            </a:r>
            <a:r>
              <a:rPr lang="fr-MA" altLang="ko-KR" sz="2300" b="0" dirty="0" err="1">
                <a:solidFill>
                  <a:srgbClr val="C00000"/>
                </a:solidFill>
                <a:ea typeface="굴림" charset="-127"/>
              </a:rPr>
              <a:t>from</a:t>
            </a:r>
            <a:r>
              <a:rPr lang="fr-MA" altLang="ko-KR" sz="2300" b="0" dirty="0">
                <a:solidFill>
                  <a:srgbClr val="C00000"/>
                </a:solidFill>
                <a:ea typeface="굴림" charset="-127"/>
              </a:rPr>
              <a:t> </a:t>
            </a:r>
            <a:r>
              <a:rPr lang="fr-MA" altLang="ko-KR" sz="2300" b="0" dirty="0" err="1">
                <a:solidFill>
                  <a:srgbClr val="000000"/>
                </a:solidFill>
                <a:ea typeface="굴림" charset="-127"/>
              </a:rPr>
              <a:t>nom_curseur</a:t>
            </a:r>
            <a:r>
              <a:rPr lang="fr-MA" altLang="ko-KR" sz="2300" b="0" dirty="0">
                <a:solidFill>
                  <a:srgbClr val="000000"/>
                </a:solidFill>
                <a:ea typeface="굴림" charset="-127"/>
              </a:rPr>
              <a:t> </a:t>
            </a:r>
            <a:r>
              <a:rPr lang="fr-MA" altLang="ko-KR" sz="2300" b="0" dirty="0" err="1">
                <a:solidFill>
                  <a:srgbClr val="C00000"/>
                </a:solidFill>
                <a:ea typeface="굴림" charset="-127"/>
              </a:rPr>
              <a:t>into</a:t>
            </a:r>
            <a:r>
              <a:rPr lang="fr-MA" altLang="ko-KR" sz="2300" b="0" dirty="0">
                <a:solidFill>
                  <a:srgbClr val="C00000"/>
                </a:solidFill>
                <a:ea typeface="굴림" charset="-127"/>
              </a:rPr>
              <a:t> </a:t>
            </a:r>
            <a:r>
              <a:rPr lang="fr-MA" altLang="ko-KR" sz="2300" b="0" dirty="0">
                <a:solidFill>
                  <a:srgbClr val="000000"/>
                </a:solidFill>
                <a:ea typeface="굴림" charset="-127"/>
              </a:rPr>
              <a:t>variable1, variable2,...</a:t>
            </a:r>
          </a:p>
          <a:p>
            <a:pPr marL="0" indent="0">
              <a:buClr>
                <a:schemeClr val="tx2"/>
              </a:buClr>
              <a:buNone/>
            </a:pPr>
            <a:r>
              <a:rPr lang="fr-MA" altLang="ko-KR" sz="2300" b="0" dirty="0">
                <a:solidFill>
                  <a:srgbClr val="000000"/>
                </a:solidFill>
                <a:ea typeface="굴림" charset="-127"/>
              </a:rPr>
              <a:t>Atteindre l'enregistrement se trouvant à la position n dans le curseur</a:t>
            </a:r>
          </a:p>
          <a:p>
            <a:pPr marL="0" indent="0">
              <a:buClr>
                <a:schemeClr val="tx2"/>
              </a:buClr>
              <a:buNone/>
            </a:pPr>
            <a:r>
              <a:rPr lang="fr-MA" altLang="ko-KR" sz="2300" b="0" dirty="0" err="1">
                <a:solidFill>
                  <a:srgbClr val="C00000"/>
                </a:solidFill>
                <a:ea typeface="굴림" charset="-127"/>
              </a:rPr>
              <a:t>Fetch</a:t>
            </a:r>
            <a:r>
              <a:rPr lang="fr-MA" altLang="ko-KR" sz="2300" b="0" dirty="0">
                <a:solidFill>
                  <a:srgbClr val="C00000"/>
                </a:solidFill>
                <a:ea typeface="굴림" charset="-127"/>
              </a:rPr>
              <a:t> </a:t>
            </a:r>
            <a:r>
              <a:rPr lang="fr-MA" altLang="ko-KR" sz="2300" b="0" dirty="0" err="1">
                <a:solidFill>
                  <a:srgbClr val="C00000"/>
                </a:solidFill>
                <a:ea typeface="굴림" charset="-127"/>
              </a:rPr>
              <a:t>absolute</a:t>
            </a:r>
            <a:r>
              <a:rPr lang="fr-MA" altLang="ko-KR" sz="2300" b="0" dirty="0">
                <a:solidFill>
                  <a:srgbClr val="C00000"/>
                </a:solidFill>
                <a:ea typeface="굴림" charset="-127"/>
              </a:rPr>
              <a:t> </a:t>
            </a:r>
            <a:r>
              <a:rPr lang="fr-MA" altLang="ko-KR" sz="2300" b="0" dirty="0">
                <a:solidFill>
                  <a:srgbClr val="000000"/>
                </a:solidFill>
                <a:ea typeface="굴림" charset="-127"/>
              </a:rPr>
              <a:t>n </a:t>
            </a:r>
            <a:r>
              <a:rPr lang="fr-MA" altLang="ko-KR" sz="2300" b="0" dirty="0" err="1">
                <a:solidFill>
                  <a:srgbClr val="C00000"/>
                </a:solidFill>
                <a:ea typeface="굴림" charset="-127"/>
              </a:rPr>
              <a:t>from</a:t>
            </a:r>
            <a:r>
              <a:rPr lang="fr-MA" altLang="ko-KR" sz="2300" b="0" dirty="0">
                <a:solidFill>
                  <a:srgbClr val="000000"/>
                </a:solidFill>
                <a:ea typeface="굴림" charset="-127"/>
              </a:rPr>
              <a:t> </a:t>
            </a:r>
            <a:r>
              <a:rPr lang="fr-MA" altLang="ko-KR" sz="2300" b="0" dirty="0" err="1">
                <a:solidFill>
                  <a:srgbClr val="000000"/>
                </a:solidFill>
                <a:ea typeface="굴림" charset="-127"/>
              </a:rPr>
              <a:t>nom_curseur</a:t>
            </a:r>
            <a:r>
              <a:rPr lang="fr-MA" altLang="ko-KR" sz="2300" b="0" dirty="0">
                <a:solidFill>
                  <a:srgbClr val="000000"/>
                </a:solidFill>
                <a:ea typeface="굴림" charset="-127"/>
              </a:rPr>
              <a:t> </a:t>
            </a:r>
            <a:r>
              <a:rPr lang="fr-MA" altLang="ko-KR" sz="2300" b="0" dirty="0" err="1">
                <a:solidFill>
                  <a:srgbClr val="C00000"/>
                </a:solidFill>
                <a:ea typeface="굴림" charset="-127"/>
              </a:rPr>
              <a:t>into</a:t>
            </a:r>
            <a:r>
              <a:rPr lang="fr-MA" altLang="ko-KR" sz="2300" b="0" dirty="0">
                <a:solidFill>
                  <a:srgbClr val="000000"/>
                </a:solidFill>
                <a:ea typeface="굴림" charset="-127"/>
              </a:rPr>
              <a:t> variable1, variable2,...</a:t>
            </a:r>
          </a:p>
          <a:p>
            <a:pPr marL="0" indent="0">
              <a:buClr>
                <a:schemeClr val="tx2"/>
              </a:buClr>
              <a:buNone/>
            </a:pPr>
            <a:r>
              <a:rPr lang="fr-MA" altLang="ko-KR" sz="2300" b="0" dirty="0">
                <a:solidFill>
                  <a:srgbClr val="000000"/>
                </a:solidFill>
                <a:ea typeface="굴림" charset="-127"/>
              </a:rPr>
              <a:t>Atteindre l'enregistrement se trouvant après n positions de la ligne en cours</a:t>
            </a:r>
          </a:p>
          <a:p>
            <a:pPr marL="0" indent="0">
              <a:buClr>
                <a:schemeClr val="tx2"/>
              </a:buClr>
              <a:buNone/>
            </a:pPr>
            <a:r>
              <a:rPr lang="fr-MA" altLang="ko-KR" sz="2300" b="0" dirty="0" err="1">
                <a:solidFill>
                  <a:srgbClr val="C00000"/>
                </a:solidFill>
                <a:ea typeface="굴림" charset="-127"/>
              </a:rPr>
              <a:t>Fetch</a:t>
            </a:r>
            <a:r>
              <a:rPr lang="fr-MA" altLang="ko-KR" sz="2300" b="0" dirty="0">
                <a:solidFill>
                  <a:srgbClr val="C00000"/>
                </a:solidFill>
                <a:ea typeface="굴림" charset="-127"/>
              </a:rPr>
              <a:t> Relative </a:t>
            </a:r>
            <a:r>
              <a:rPr lang="fr-MA" altLang="ko-KR" sz="2300" b="0" dirty="0">
                <a:solidFill>
                  <a:srgbClr val="000000"/>
                </a:solidFill>
                <a:ea typeface="굴림" charset="-127"/>
              </a:rPr>
              <a:t>n</a:t>
            </a:r>
            <a:r>
              <a:rPr lang="fr-MA" altLang="ko-KR" sz="2300" b="0" dirty="0">
                <a:solidFill>
                  <a:srgbClr val="C00000"/>
                </a:solidFill>
                <a:ea typeface="굴림" charset="-127"/>
              </a:rPr>
              <a:t> </a:t>
            </a:r>
            <a:r>
              <a:rPr lang="fr-MA" altLang="ko-KR" sz="2300" b="0" dirty="0" err="1">
                <a:solidFill>
                  <a:srgbClr val="C00000"/>
                </a:solidFill>
                <a:ea typeface="굴림" charset="-127"/>
              </a:rPr>
              <a:t>from</a:t>
            </a:r>
            <a:r>
              <a:rPr lang="fr-MA" altLang="ko-KR" sz="2300" b="0" dirty="0">
                <a:solidFill>
                  <a:srgbClr val="000000"/>
                </a:solidFill>
                <a:ea typeface="굴림" charset="-127"/>
              </a:rPr>
              <a:t> </a:t>
            </a:r>
            <a:r>
              <a:rPr lang="fr-MA" altLang="ko-KR" sz="2300" b="0" dirty="0" err="1">
                <a:solidFill>
                  <a:srgbClr val="000000"/>
                </a:solidFill>
                <a:ea typeface="굴림" charset="-127"/>
              </a:rPr>
              <a:t>nom_curseur</a:t>
            </a:r>
            <a:r>
              <a:rPr lang="fr-MA" altLang="ko-KR" sz="2300" b="0" dirty="0">
                <a:solidFill>
                  <a:srgbClr val="000000"/>
                </a:solidFill>
                <a:ea typeface="굴림" charset="-127"/>
              </a:rPr>
              <a:t> </a:t>
            </a:r>
            <a:r>
              <a:rPr lang="fr-MA" altLang="ko-KR" sz="2300" b="0" dirty="0" err="1">
                <a:solidFill>
                  <a:srgbClr val="C00000"/>
                </a:solidFill>
                <a:ea typeface="굴림" charset="-127"/>
              </a:rPr>
              <a:t>into</a:t>
            </a:r>
            <a:r>
              <a:rPr lang="fr-MA" altLang="ko-KR" sz="2300" b="0" dirty="0">
                <a:solidFill>
                  <a:srgbClr val="000000"/>
                </a:solidFill>
                <a:ea typeface="굴림" charset="-127"/>
              </a:rPr>
              <a:t> variable1, variable2,...</a:t>
            </a:r>
          </a:p>
          <a:p>
            <a:pPr marL="0" indent="0" algn="just">
              <a:buClr>
                <a:schemeClr val="tx2"/>
              </a:buClr>
              <a:buFont typeface="Wingdings" panose="05000000000000000000" pitchFamily="2" charset="2"/>
              <a:buNone/>
            </a:pPr>
            <a:endParaRPr lang="fr-MA" altLang="ko-KR" sz="2000" b="0" dirty="0">
              <a:solidFill>
                <a:srgbClr val="000000"/>
              </a:solidFill>
              <a:ea typeface="굴림" charset="-127"/>
            </a:endParaRPr>
          </a:p>
          <a:p>
            <a:pPr marL="0" indent="0" algn="just">
              <a:buClr>
                <a:schemeClr val="tx2"/>
              </a:buClr>
              <a:buFont typeface="Wingdings" panose="05000000000000000000" pitchFamily="2" charset="2"/>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3962185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27001" y="1052772"/>
            <a:ext cx="8813799" cy="5665528"/>
          </a:xfrm>
        </p:spPr>
        <p:txBody>
          <a:bodyPr/>
          <a:lstStyle/>
          <a:p>
            <a:pPr algn="just">
              <a:buClr>
                <a:schemeClr val="tx2"/>
              </a:buClr>
              <a:buFont typeface="Wingdings" panose="05000000000000000000" pitchFamily="2" charset="2"/>
              <a:buChar char="§"/>
            </a:pPr>
            <a:r>
              <a:rPr lang="fr-MA" altLang="ko-KR" sz="2300" i="1" dirty="0">
                <a:solidFill>
                  <a:schemeClr val="accent6">
                    <a:lumMod val="60000"/>
                    <a:lumOff val="40000"/>
                  </a:schemeClr>
                </a:solidFill>
              </a:rPr>
              <a:t>Remarque : </a:t>
            </a:r>
            <a:r>
              <a:rPr lang="fr-MA" altLang="ko-KR" sz="2300" b="0" dirty="0">
                <a:solidFill>
                  <a:srgbClr val="000000"/>
                </a:solidFill>
                <a:ea typeface="굴림" charset="-127"/>
              </a:rPr>
              <a:t>La variable système </a:t>
            </a:r>
            <a:r>
              <a:rPr lang="fr-MA" altLang="ko-KR" sz="2300" dirty="0">
                <a:solidFill>
                  <a:srgbClr val="C00000"/>
                </a:solidFill>
                <a:ea typeface="굴림" charset="-127"/>
              </a:rPr>
              <a:t>@@</a:t>
            </a:r>
            <a:r>
              <a:rPr lang="fr-MA" altLang="ko-KR" sz="2300" dirty="0" err="1">
                <a:solidFill>
                  <a:srgbClr val="C00000"/>
                </a:solidFill>
                <a:ea typeface="굴림" charset="-127"/>
              </a:rPr>
              <a:t>fetch_status</a:t>
            </a:r>
            <a:r>
              <a:rPr lang="fr-MA" altLang="ko-KR" sz="2300" dirty="0">
                <a:solidFill>
                  <a:srgbClr val="C00000"/>
                </a:solidFill>
                <a:ea typeface="굴림" charset="-127"/>
              </a:rPr>
              <a:t> </a:t>
            </a:r>
            <a:r>
              <a:rPr lang="fr-MA" altLang="ko-KR" sz="2300" b="0" dirty="0">
                <a:solidFill>
                  <a:srgbClr val="000000"/>
                </a:solidFill>
                <a:ea typeface="굴림" charset="-127"/>
              </a:rPr>
              <a:t>est utilisée pour détecter la fin du curseur. </a:t>
            </a:r>
          </a:p>
          <a:p>
            <a:pPr marL="0" indent="0" algn="just">
              <a:buClr>
                <a:schemeClr val="tx2"/>
              </a:buClr>
              <a:buNone/>
            </a:pPr>
            <a:r>
              <a:rPr lang="fr-MA" altLang="ko-KR" sz="2300" b="0" dirty="0">
                <a:solidFill>
                  <a:srgbClr val="000000"/>
                </a:solidFill>
                <a:ea typeface="굴림" charset="-127"/>
              </a:rPr>
              <a:t>Valeurs renvoyées par l’instruction FETCH </a:t>
            </a:r>
          </a:p>
          <a:p>
            <a:pPr marL="0" indent="0" algn="just">
              <a:buClr>
                <a:schemeClr val="tx2"/>
              </a:buClr>
              <a:buNone/>
            </a:pPr>
            <a:r>
              <a:rPr lang="fr-MA" altLang="ko-KR" sz="2300" b="0" dirty="0">
                <a:solidFill>
                  <a:srgbClr val="000000"/>
                </a:solidFill>
                <a:ea typeface="굴림" charset="-127"/>
              </a:rPr>
              <a:t> 0  : L'instruction FETCH a réussi.</a:t>
            </a:r>
          </a:p>
          <a:p>
            <a:pPr marL="0" indent="0" algn="just">
              <a:buClr>
                <a:schemeClr val="tx2"/>
              </a:buClr>
              <a:buNone/>
            </a:pPr>
            <a:r>
              <a:rPr lang="fr-MA" altLang="ko-KR" sz="2300" b="0" dirty="0">
                <a:solidFill>
                  <a:srgbClr val="000000"/>
                </a:solidFill>
                <a:ea typeface="굴림" charset="-127"/>
              </a:rPr>
              <a:t>-1 : L'instruction FETCH a échoué ou la ligne se situait au-delà du jeu de résultats. </a:t>
            </a:r>
          </a:p>
          <a:p>
            <a:pPr marL="0" indent="0" algn="just">
              <a:buClr>
                <a:schemeClr val="tx2"/>
              </a:buClr>
              <a:buNone/>
            </a:pPr>
            <a:r>
              <a:rPr lang="fr-MA" altLang="ko-KR" sz="2300" b="0" dirty="0">
                <a:solidFill>
                  <a:srgbClr val="000000"/>
                </a:solidFill>
                <a:ea typeface="굴림" charset="-127"/>
              </a:rPr>
              <a:t>-2 : La ligne recherchée est manquante.</a:t>
            </a:r>
          </a:p>
          <a:p>
            <a:pPr marL="0" indent="0" algn="just">
              <a:buClr>
                <a:schemeClr val="tx2"/>
              </a:buClr>
              <a:buNone/>
            </a:pPr>
            <a:endParaRPr lang="fr-MA" altLang="ko-KR" sz="2300" b="0" dirty="0">
              <a:solidFill>
                <a:srgbClr val="000000"/>
              </a:solidFill>
              <a:ea typeface="굴림" charset="-127"/>
            </a:endParaRPr>
          </a:p>
          <a:p>
            <a:pPr algn="just">
              <a:buClr>
                <a:schemeClr val="tx2"/>
              </a:buClr>
              <a:buFont typeface="Wingdings" panose="05000000000000000000" pitchFamily="2" charset="2"/>
              <a:buChar char="§"/>
            </a:pPr>
            <a:r>
              <a:rPr lang="fr-MA" altLang="ko-KR" sz="2300" i="1" dirty="0">
                <a:solidFill>
                  <a:schemeClr val="accent6">
                    <a:lumMod val="60000"/>
                    <a:lumOff val="40000"/>
                  </a:schemeClr>
                </a:solidFill>
              </a:rPr>
              <a:t>Fermer un curseur</a:t>
            </a:r>
          </a:p>
          <a:p>
            <a:pPr marL="0" indent="0" algn="just">
              <a:buClr>
                <a:schemeClr val="tx2"/>
              </a:buClr>
              <a:buNone/>
            </a:pPr>
            <a:r>
              <a:rPr lang="fr-MA" altLang="ko-KR" sz="2300" b="0" dirty="0">
                <a:solidFill>
                  <a:srgbClr val="C00000"/>
                </a:solidFill>
                <a:ea typeface="굴림" charset="-127"/>
              </a:rPr>
              <a:t>Close</a:t>
            </a:r>
            <a:r>
              <a:rPr lang="fr-MA" altLang="ko-KR" sz="2300" b="0" dirty="0">
                <a:solidFill>
                  <a:srgbClr val="000000"/>
                </a:solidFill>
                <a:ea typeface="굴림" charset="-127"/>
              </a:rPr>
              <a:t> </a:t>
            </a:r>
            <a:r>
              <a:rPr lang="fr-MA" altLang="ko-KR" sz="2300" b="0" dirty="0" err="1">
                <a:solidFill>
                  <a:srgbClr val="000000"/>
                </a:solidFill>
                <a:ea typeface="굴림" charset="-127"/>
              </a:rPr>
              <a:t>nom_curseur</a:t>
            </a:r>
            <a:endParaRPr lang="fr-MA" altLang="ko-KR" sz="2300" b="0" dirty="0">
              <a:solidFill>
                <a:srgbClr val="000000"/>
              </a:solidFill>
              <a:ea typeface="굴림" charset="-127"/>
            </a:endParaRPr>
          </a:p>
          <a:p>
            <a:pPr algn="just">
              <a:buClr>
                <a:schemeClr val="tx2"/>
              </a:buClr>
              <a:buFont typeface="Wingdings" panose="05000000000000000000" pitchFamily="2" charset="2"/>
              <a:buChar char="§"/>
            </a:pPr>
            <a:r>
              <a:rPr lang="fr-MA" altLang="ko-KR" sz="2300" i="1" dirty="0">
                <a:solidFill>
                  <a:schemeClr val="accent6">
                    <a:lumMod val="60000"/>
                    <a:lumOff val="40000"/>
                  </a:schemeClr>
                </a:solidFill>
              </a:rPr>
              <a:t>Libérer les ressources utilisées par un curseur :</a:t>
            </a:r>
          </a:p>
          <a:p>
            <a:pPr marL="0" indent="0" algn="just">
              <a:buClr>
                <a:schemeClr val="tx2"/>
              </a:buClr>
              <a:buNone/>
            </a:pPr>
            <a:r>
              <a:rPr lang="fr-MA" altLang="ko-KR" sz="2300" b="0" dirty="0" err="1">
                <a:solidFill>
                  <a:srgbClr val="C00000"/>
                </a:solidFill>
                <a:ea typeface="굴림" charset="-127"/>
              </a:rPr>
              <a:t>Deallocate</a:t>
            </a:r>
            <a:r>
              <a:rPr lang="fr-MA" altLang="ko-KR" sz="2300" b="0" dirty="0">
                <a:solidFill>
                  <a:srgbClr val="C00000"/>
                </a:solidFill>
                <a:ea typeface="굴림" charset="-127"/>
              </a:rPr>
              <a:t> </a:t>
            </a:r>
            <a:r>
              <a:rPr lang="fr-MA" altLang="ko-KR" sz="2300" b="0" dirty="0" err="1">
                <a:solidFill>
                  <a:srgbClr val="000000"/>
                </a:solidFill>
                <a:ea typeface="굴림" charset="-127"/>
              </a:rPr>
              <a:t>Nom_Curseur</a:t>
            </a:r>
            <a:endParaRPr lang="fr-MA" altLang="ko-KR" sz="2300" b="0" dirty="0">
              <a:solidFill>
                <a:srgbClr val="000000"/>
              </a:solidFill>
              <a:ea typeface="굴림" charset="-127"/>
            </a:endParaRPr>
          </a:p>
          <a:p>
            <a:pPr marL="0" indent="0" algn="just">
              <a:buClr>
                <a:schemeClr val="tx2"/>
              </a:buClr>
              <a:buFont typeface="Wingdings" panose="05000000000000000000" pitchFamily="2" charset="2"/>
              <a:buNone/>
            </a:pPr>
            <a:endParaRPr lang="fr-MA" altLang="ko-KR" sz="2000" b="0" dirty="0">
              <a:solidFill>
                <a:srgbClr val="000000"/>
              </a:solidFill>
              <a:ea typeface="굴림" charset="-127"/>
            </a:endParaRPr>
          </a:p>
          <a:p>
            <a:pPr marL="0" indent="0" algn="just">
              <a:buClr>
                <a:schemeClr val="tx2"/>
              </a:buClr>
              <a:buFont typeface="Wingdings" panose="05000000000000000000" pitchFamily="2" charset="2"/>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135819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27001" y="1092200"/>
            <a:ext cx="8813799" cy="5499100"/>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Portée:</a:t>
            </a:r>
          </a:p>
          <a:p>
            <a:pPr marL="0" indent="0" algn="just">
              <a:buClr>
                <a:schemeClr val="tx2"/>
              </a:buClr>
              <a:buNone/>
            </a:pPr>
            <a:endParaRPr lang="fr-MA" altLang="ko-KR" sz="2400" dirty="0">
              <a:solidFill>
                <a:srgbClr val="C00000"/>
              </a:solidFill>
              <a:ea typeface="굴림" charset="-127"/>
            </a:endParaRPr>
          </a:p>
          <a:p>
            <a:pPr algn="just">
              <a:buClr>
                <a:schemeClr val="tx2"/>
              </a:buClr>
              <a:buFontTx/>
              <a:buChar char="-"/>
            </a:pPr>
            <a:r>
              <a:rPr lang="fr-MA" altLang="ko-KR" sz="2400" dirty="0">
                <a:solidFill>
                  <a:srgbClr val="C00000"/>
                </a:solidFill>
                <a:ea typeface="굴림" charset="-127"/>
              </a:rPr>
              <a:t>LOCAL</a:t>
            </a:r>
            <a:r>
              <a:rPr lang="fr-MA" altLang="ko-KR" sz="2400" b="0" dirty="0">
                <a:solidFill>
                  <a:srgbClr val="C00000"/>
                </a:solidFill>
                <a:ea typeface="굴림" charset="-127"/>
              </a:rPr>
              <a:t> </a:t>
            </a:r>
            <a:r>
              <a:rPr lang="fr-MA" altLang="ko-KR" sz="2400" b="0" dirty="0">
                <a:solidFill>
                  <a:srgbClr val="000000"/>
                </a:solidFill>
                <a:ea typeface="굴림" charset="-127"/>
              </a:rPr>
              <a:t>: se limite à la session de l’utilisateur qui l’a créé.</a:t>
            </a:r>
          </a:p>
          <a:p>
            <a:pPr algn="just">
              <a:buClr>
                <a:schemeClr val="tx2"/>
              </a:buClr>
              <a:buFontTx/>
              <a:buChar char="-"/>
            </a:pPr>
            <a:r>
              <a:rPr lang="fr-MA" altLang="ko-KR" sz="2400" dirty="0">
                <a:solidFill>
                  <a:srgbClr val="C00000"/>
                </a:solidFill>
                <a:ea typeface="굴림" charset="-127"/>
              </a:rPr>
              <a:t>GLOBAL</a:t>
            </a:r>
            <a:r>
              <a:rPr lang="fr-MA" altLang="ko-KR" sz="2400" b="0" dirty="0">
                <a:solidFill>
                  <a:srgbClr val="C00000"/>
                </a:solidFill>
                <a:ea typeface="굴림" charset="-127"/>
              </a:rPr>
              <a:t> </a:t>
            </a:r>
            <a:r>
              <a:rPr lang="fr-MA" altLang="ko-KR" sz="2400" b="0" dirty="0">
                <a:solidFill>
                  <a:srgbClr val="000000"/>
                </a:solidFill>
                <a:ea typeface="굴림" charset="-127"/>
              </a:rPr>
              <a:t>: peut être référencé par n’importe quelle session connectée à l’instance. Il s’agit de l’option par défaut. la mémoire occupée par ce curseur sera libérée implicitement lors de la fermeture de la connexion SQL.</a:t>
            </a:r>
            <a:endParaRPr lang="fr-MA" altLang="ko-KR" sz="2400" dirty="0">
              <a:solidFill>
                <a:srgbClr val="000000"/>
              </a:solidFill>
              <a:ea typeface="굴림" charset="-127"/>
            </a:endParaRPr>
          </a:p>
          <a:p>
            <a:pPr marL="0" indent="0" algn="just">
              <a:buClr>
                <a:schemeClr val="tx2"/>
              </a:buClr>
              <a:buNone/>
            </a:pPr>
            <a:endParaRPr lang="fr-MA" altLang="ko-KR" sz="2400" b="0" dirty="0">
              <a:solidFill>
                <a:srgbClr val="000000"/>
              </a:solidFill>
              <a:ea typeface="굴림" charset="-127"/>
            </a:endParaRPr>
          </a:p>
        </p:txBody>
      </p:sp>
    </p:spTree>
    <p:extLst>
      <p:ext uri="{BB962C8B-B14F-4D97-AF65-F5344CB8AC3E}">
        <p14:creationId xmlns:p14="http://schemas.microsoft.com/office/powerpoint/2010/main" val="306612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27001" y="1092200"/>
            <a:ext cx="8813799" cy="5499100"/>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Défilement:  </a:t>
            </a:r>
            <a:r>
              <a:rPr lang="fr-MA" altLang="ko-KR" sz="2400" dirty="0">
                <a:solidFill>
                  <a:srgbClr val="C00000"/>
                </a:solidFill>
                <a:ea typeface="굴림" charset="-127"/>
              </a:rPr>
              <a:t>FORWARD_ONLY</a:t>
            </a:r>
            <a:r>
              <a:rPr lang="fr-MA" altLang="ko-KR" sz="2400" b="0" dirty="0">
                <a:solidFill>
                  <a:srgbClr val="C00000"/>
                </a:solidFill>
                <a:ea typeface="굴림" charset="-127"/>
              </a:rPr>
              <a:t> </a:t>
            </a:r>
            <a:r>
              <a:rPr lang="fr-MA" altLang="ko-KR" sz="2400" b="0" dirty="0">
                <a:solidFill>
                  <a:srgbClr val="000000"/>
                </a:solidFill>
                <a:ea typeface="굴림" charset="-127"/>
              </a:rPr>
              <a:t>et </a:t>
            </a:r>
            <a:r>
              <a:rPr lang="fr-MA" altLang="ko-KR" sz="2400" dirty="0">
                <a:solidFill>
                  <a:srgbClr val="C00000"/>
                </a:solidFill>
                <a:ea typeface="굴림" charset="-127"/>
              </a:rPr>
              <a:t>SCROLL</a:t>
            </a:r>
          </a:p>
          <a:p>
            <a:pPr marL="0" indent="0" algn="just">
              <a:buClr>
                <a:schemeClr val="tx2"/>
              </a:buClr>
              <a:buNone/>
            </a:pPr>
            <a:endParaRPr lang="fr-MA" altLang="ko-KR" sz="2400" dirty="0">
              <a:solidFill>
                <a:srgbClr val="C00000"/>
              </a:solidFill>
              <a:ea typeface="굴림" charset="-127"/>
            </a:endParaRPr>
          </a:p>
          <a:p>
            <a:pPr algn="just">
              <a:buClr>
                <a:schemeClr val="tx2"/>
              </a:buClr>
              <a:buFontTx/>
              <a:buChar char="-"/>
            </a:pPr>
            <a:r>
              <a:rPr lang="fr-MA" altLang="ko-KR" sz="2400" b="0" dirty="0">
                <a:solidFill>
                  <a:srgbClr val="000000"/>
                </a:solidFill>
                <a:ea typeface="굴림" charset="-127"/>
              </a:rPr>
              <a:t>Par défaut un curseur est en défilement vers l’avant uniquement(</a:t>
            </a:r>
            <a:r>
              <a:rPr lang="fr-MA" altLang="ko-KR" sz="2400" b="0" dirty="0" err="1">
                <a:solidFill>
                  <a:srgbClr val="000000"/>
                </a:solidFill>
                <a:ea typeface="굴림" charset="-127"/>
              </a:rPr>
              <a:t>Forward_only</a:t>
            </a:r>
            <a:r>
              <a:rPr lang="fr-MA" altLang="ko-KR" sz="2400" b="0" dirty="0">
                <a:solidFill>
                  <a:srgbClr val="000000"/>
                </a:solidFill>
                <a:ea typeface="굴림" charset="-127"/>
              </a:rPr>
              <a:t>). C’est le cas le plus fréquent d’utilisation : on lit le curseur séquentiellement depuis la première ligne jusqu’à la dernière au moyen de l’opération FETCH NEXT.</a:t>
            </a:r>
          </a:p>
          <a:p>
            <a:pPr marL="0" indent="0" algn="just">
              <a:buClr>
                <a:schemeClr val="tx2"/>
              </a:buClr>
              <a:buNone/>
            </a:pPr>
            <a:endParaRPr lang="fr-MA" altLang="ko-KR" sz="2400" b="0" dirty="0">
              <a:solidFill>
                <a:srgbClr val="000000"/>
              </a:solidFill>
              <a:ea typeface="굴림" charset="-127"/>
            </a:endParaRPr>
          </a:p>
          <a:p>
            <a:pPr algn="just">
              <a:buClr>
                <a:schemeClr val="tx2"/>
              </a:buClr>
              <a:buFontTx/>
              <a:buChar char="-"/>
            </a:pPr>
            <a:r>
              <a:rPr lang="fr-MA" altLang="ko-KR" sz="2400" b="0" dirty="0">
                <a:solidFill>
                  <a:srgbClr val="000000"/>
                </a:solidFill>
                <a:ea typeface="굴림" charset="-127"/>
              </a:rPr>
              <a:t>Mais il est possible d’étendre les fonctionnalités de parcours de ce dernier en complétant la définition du curseur à l’aide du mot clé SCROLL. </a:t>
            </a:r>
          </a:p>
          <a:p>
            <a:pPr algn="just">
              <a:buClr>
                <a:schemeClr val="tx2"/>
              </a:buClr>
              <a:buFontTx/>
              <a:buChar char="-"/>
            </a:pPr>
            <a:endParaRPr lang="fr-MA" altLang="ko-KR" sz="2400" dirty="0">
              <a:solidFill>
                <a:srgbClr val="000000"/>
              </a:solidFill>
              <a:ea typeface="굴림" charset="-127"/>
            </a:endParaRPr>
          </a:p>
          <a:p>
            <a:pPr marL="0" indent="0" algn="just">
              <a:buClr>
                <a:schemeClr val="tx2"/>
              </a:buClr>
              <a:buNone/>
            </a:pPr>
            <a:endParaRPr lang="fr-MA" altLang="ko-KR" sz="2400" b="0" dirty="0">
              <a:solidFill>
                <a:srgbClr val="000000"/>
              </a:solidFill>
              <a:ea typeface="굴림" charset="-127"/>
            </a:endParaRPr>
          </a:p>
        </p:txBody>
      </p:sp>
    </p:spTree>
    <p:extLst>
      <p:ext uri="{BB962C8B-B14F-4D97-AF65-F5344CB8AC3E}">
        <p14:creationId xmlns:p14="http://schemas.microsoft.com/office/powerpoint/2010/main" val="1534858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27001" y="938472"/>
            <a:ext cx="8813799" cy="5805228"/>
          </a:xfrm>
        </p:spPr>
        <p:txBody>
          <a:bodyPr/>
          <a:lstStyle/>
          <a:p>
            <a:pPr algn="just">
              <a:buClr>
                <a:schemeClr val="tx2"/>
              </a:buClr>
              <a:buFont typeface="Wingdings" panose="05000000000000000000" pitchFamily="2" charset="2"/>
              <a:buChar char="§"/>
            </a:pPr>
            <a:r>
              <a:rPr lang="fr-MA" altLang="ko-KR" sz="2300" i="1" dirty="0">
                <a:solidFill>
                  <a:schemeClr val="accent6">
                    <a:lumMod val="60000"/>
                    <a:lumOff val="40000"/>
                  </a:schemeClr>
                </a:solidFill>
              </a:rPr>
              <a:t>Types du curseur : </a:t>
            </a:r>
          </a:p>
          <a:p>
            <a:pPr algn="just">
              <a:buClr>
                <a:schemeClr val="tx2"/>
              </a:buClr>
              <a:buFontTx/>
              <a:buChar char="-"/>
            </a:pPr>
            <a:r>
              <a:rPr lang="fr-MA" altLang="ko-KR" sz="2200" dirty="0" err="1">
                <a:solidFill>
                  <a:srgbClr val="000000"/>
                </a:solidFill>
                <a:ea typeface="굴림" charset="-127"/>
              </a:rPr>
              <a:t>Static</a:t>
            </a:r>
            <a:r>
              <a:rPr lang="fr-MA" altLang="ko-KR" sz="2200" b="0" dirty="0">
                <a:solidFill>
                  <a:srgbClr val="000000"/>
                </a:solidFill>
                <a:ea typeface="굴림" charset="-127"/>
              </a:rPr>
              <a:t>: </a:t>
            </a:r>
            <a:r>
              <a:rPr lang="fr-MA" altLang="ko-KR" sz="2300" b="0" dirty="0">
                <a:solidFill>
                  <a:srgbClr val="000000"/>
                </a:solidFill>
                <a:ea typeface="굴림" charset="-127"/>
              </a:rPr>
              <a:t>fait une copie temporaire des données qu'il doit utiliser. les modifications apportées aux tables de base ne sont pas reflétées dans les données renvoyées par les extractions de ce curseur, et ce dernier n'accepte pas de modifications. l'accès peut se faire dans différents sens.</a:t>
            </a:r>
          </a:p>
          <a:p>
            <a:pPr algn="just">
              <a:buClr>
                <a:schemeClr val="tx2"/>
              </a:buClr>
              <a:buFontTx/>
              <a:buChar char="-"/>
            </a:pPr>
            <a:r>
              <a:rPr lang="fr-MA" altLang="ko-KR" sz="2200" dirty="0" err="1">
                <a:solidFill>
                  <a:srgbClr val="000000"/>
                </a:solidFill>
                <a:ea typeface="굴림" charset="-127"/>
              </a:rPr>
              <a:t>Keyset</a:t>
            </a:r>
            <a:r>
              <a:rPr lang="fr-MA" altLang="ko-KR" sz="2200" b="0" dirty="0">
                <a:solidFill>
                  <a:srgbClr val="000000"/>
                </a:solidFill>
                <a:ea typeface="굴림" charset="-127"/>
              </a:rPr>
              <a:t>: </a:t>
            </a:r>
            <a:r>
              <a:rPr lang="fr-MA" altLang="ko-KR" sz="2300" b="0" dirty="0">
                <a:solidFill>
                  <a:srgbClr val="000000"/>
                </a:solidFill>
                <a:ea typeface="굴림" charset="-127"/>
              </a:rPr>
              <a:t>Une clé faisant référence à la ligne d'origine de la base de données source est créée et enregistrée pour chaque ligne du curseur cela permet d'accéder aux données en temps réel à la lecture ou à la manipulation d'une ligne du curseur. l'accès peut se faire dans différents sens et la mise à jour des données est possible</a:t>
            </a:r>
          </a:p>
          <a:p>
            <a:pPr algn="just">
              <a:buClr>
                <a:schemeClr val="tx2"/>
              </a:buClr>
              <a:buFontTx/>
              <a:buChar char="-"/>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1125482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27001" y="1027372"/>
            <a:ext cx="8813799" cy="5805228"/>
          </a:xfrm>
        </p:spPr>
        <p:txBody>
          <a:bodyPr/>
          <a:lstStyle/>
          <a:p>
            <a:pPr algn="just">
              <a:buClr>
                <a:schemeClr val="tx2"/>
              </a:buClr>
              <a:buFontTx/>
              <a:buChar char="-"/>
            </a:pPr>
            <a:endParaRPr lang="fr-MA" altLang="ko-KR" sz="2400" dirty="0">
              <a:solidFill>
                <a:srgbClr val="000000"/>
              </a:solidFill>
              <a:ea typeface="굴림" charset="-127"/>
            </a:endParaRPr>
          </a:p>
          <a:p>
            <a:pPr algn="just">
              <a:buClr>
                <a:schemeClr val="tx2"/>
              </a:buClr>
              <a:buFontTx/>
              <a:buChar char="-"/>
            </a:pPr>
            <a:r>
              <a:rPr lang="fr-MA" altLang="ko-KR" sz="2400" dirty="0" err="1">
                <a:solidFill>
                  <a:srgbClr val="000000"/>
                </a:solidFill>
                <a:ea typeface="굴림" charset="-127"/>
              </a:rPr>
              <a:t>Dynamic</a:t>
            </a:r>
            <a:r>
              <a:rPr lang="fr-MA" altLang="ko-KR" sz="2400" dirty="0">
                <a:solidFill>
                  <a:srgbClr val="000000"/>
                </a:solidFill>
                <a:ea typeface="굴림" charset="-127"/>
              </a:rPr>
              <a:t>: </a:t>
            </a:r>
            <a:r>
              <a:rPr lang="fr-MA" altLang="ko-KR" sz="2400" b="0" dirty="0">
                <a:solidFill>
                  <a:srgbClr val="000000"/>
                </a:solidFill>
                <a:ea typeface="굴림" charset="-127"/>
              </a:rPr>
              <a:t>Définit un curseur qui reflète toutes les modifications de données apportées aux lignes dans son jeu de résultats lorsque vous faites défiler le curseur. Ce curseur ne crée pas de clé sur les lignes ce qui le rend plus rapide que le curseur </a:t>
            </a:r>
            <a:r>
              <a:rPr lang="fr-MA" altLang="ko-KR" sz="2400" b="0" dirty="0" err="1">
                <a:solidFill>
                  <a:srgbClr val="000000"/>
                </a:solidFill>
                <a:ea typeface="굴림" charset="-127"/>
              </a:rPr>
              <a:t>Keyset</a:t>
            </a:r>
            <a:r>
              <a:rPr lang="fr-MA" altLang="ko-KR" sz="2400" b="0" dirty="0">
                <a:solidFill>
                  <a:srgbClr val="000000"/>
                </a:solidFill>
                <a:ea typeface="굴림" charset="-127"/>
              </a:rPr>
              <a:t> mais il consomme plus de ressources système. </a:t>
            </a:r>
          </a:p>
          <a:p>
            <a:pPr marL="0" indent="0" algn="just">
              <a:buClr>
                <a:schemeClr val="tx2"/>
              </a:buClr>
              <a:buNone/>
            </a:pPr>
            <a:endParaRPr lang="fr-MA" altLang="ko-KR" sz="2400" b="0" dirty="0">
              <a:solidFill>
                <a:srgbClr val="000000"/>
              </a:solidFill>
              <a:ea typeface="굴림" charset="-127"/>
            </a:endParaRPr>
          </a:p>
        </p:txBody>
      </p:sp>
    </p:spTree>
    <p:extLst>
      <p:ext uri="{BB962C8B-B14F-4D97-AF65-F5344CB8AC3E}">
        <p14:creationId xmlns:p14="http://schemas.microsoft.com/office/powerpoint/2010/main" val="138333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27001" y="1051502"/>
            <a:ext cx="8813799" cy="5614728"/>
          </a:xfrm>
        </p:spPr>
        <p:txBody>
          <a:bodyPr/>
          <a:lstStyle/>
          <a:p>
            <a:pPr algn="just">
              <a:buClr>
                <a:schemeClr val="tx2"/>
              </a:buClr>
              <a:buFont typeface="Wingdings" panose="05000000000000000000" pitchFamily="2" charset="2"/>
              <a:buChar char="§"/>
            </a:pPr>
            <a:r>
              <a:rPr lang="fr-MA" altLang="ko-KR" sz="2300" i="1" dirty="0">
                <a:solidFill>
                  <a:schemeClr val="accent6">
                    <a:lumMod val="60000"/>
                    <a:lumOff val="40000"/>
                  </a:schemeClr>
                </a:solidFill>
              </a:rPr>
              <a:t>Verrouillages des lignes</a:t>
            </a:r>
          </a:p>
          <a:p>
            <a:pPr marL="0" indent="0" algn="just">
              <a:buClr>
                <a:schemeClr val="tx2"/>
              </a:buClr>
              <a:buNone/>
            </a:pPr>
            <a:r>
              <a:rPr lang="fr-MA" altLang="ko-KR" sz="2200" dirty="0">
                <a:solidFill>
                  <a:srgbClr val="000000"/>
                </a:solidFill>
                <a:ea typeface="굴림" charset="-127"/>
              </a:rPr>
              <a:t>- </a:t>
            </a:r>
            <a:r>
              <a:rPr lang="fr-MA" altLang="ko-KR" sz="2200" dirty="0">
                <a:solidFill>
                  <a:srgbClr val="C00000"/>
                </a:solidFill>
                <a:ea typeface="굴림" charset="-127"/>
              </a:rPr>
              <a:t>READ_ONLY :</a:t>
            </a:r>
            <a:r>
              <a:rPr lang="fr-MA" altLang="ko-KR" sz="2200" b="0" dirty="0">
                <a:solidFill>
                  <a:srgbClr val="000000"/>
                </a:solidFill>
                <a:ea typeface="굴림" charset="-127"/>
              </a:rPr>
              <a:t>Interdit les mises à jour par l'intermédiaire de ce curseur. Le curseur ne peut être référencé dans une clause </a:t>
            </a:r>
            <a:r>
              <a:rPr lang="fr-MA" altLang="ko-KR" sz="2200" b="0" dirty="0">
                <a:solidFill>
                  <a:schemeClr val="tx2"/>
                </a:solidFill>
                <a:ea typeface="굴림" charset="-127"/>
              </a:rPr>
              <a:t>WHERE CURRENT OF </a:t>
            </a:r>
            <a:r>
              <a:rPr lang="fr-MA" altLang="ko-KR" sz="2200" b="0" dirty="0">
                <a:solidFill>
                  <a:srgbClr val="000000"/>
                </a:solidFill>
                <a:ea typeface="굴림" charset="-127"/>
              </a:rPr>
              <a:t>dans une instruction </a:t>
            </a:r>
            <a:r>
              <a:rPr lang="fr-MA" altLang="ko-KR" sz="2200" b="0" dirty="0">
                <a:solidFill>
                  <a:schemeClr val="tx2"/>
                </a:solidFill>
                <a:ea typeface="굴림" charset="-127"/>
              </a:rPr>
              <a:t>UPDATE </a:t>
            </a:r>
            <a:r>
              <a:rPr lang="fr-MA" altLang="ko-KR" sz="2200" b="0" dirty="0">
                <a:solidFill>
                  <a:srgbClr val="000000"/>
                </a:solidFill>
                <a:ea typeface="굴림" charset="-127"/>
              </a:rPr>
              <a:t>ou </a:t>
            </a:r>
            <a:r>
              <a:rPr lang="fr-MA" altLang="ko-KR" sz="2200" b="0" dirty="0">
                <a:solidFill>
                  <a:schemeClr val="tx2"/>
                </a:solidFill>
                <a:ea typeface="굴림" charset="-127"/>
              </a:rPr>
              <a:t>DELETE</a:t>
            </a:r>
            <a:r>
              <a:rPr lang="fr-MA" altLang="ko-KR" sz="2200" b="0" dirty="0">
                <a:solidFill>
                  <a:srgbClr val="000000"/>
                </a:solidFill>
                <a:ea typeface="굴림" charset="-127"/>
              </a:rPr>
              <a:t>. </a:t>
            </a:r>
          </a:p>
          <a:p>
            <a:pPr marL="0" indent="0" algn="just">
              <a:buClr>
                <a:schemeClr val="tx2"/>
              </a:buClr>
              <a:buNone/>
            </a:pPr>
            <a:r>
              <a:rPr lang="fr-MA" altLang="ko-KR" sz="2200" dirty="0">
                <a:solidFill>
                  <a:srgbClr val="000000"/>
                </a:solidFill>
                <a:ea typeface="굴림" charset="-127"/>
              </a:rPr>
              <a:t>- </a:t>
            </a:r>
            <a:r>
              <a:rPr lang="fr-MA" altLang="ko-KR" sz="2200" dirty="0">
                <a:solidFill>
                  <a:srgbClr val="C00000"/>
                </a:solidFill>
                <a:ea typeface="굴림" charset="-127"/>
              </a:rPr>
              <a:t>SCROLL_LOCKS :</a:t>
            </a:r>
            <a:r>
              <a:rPr lang="fr-MA" altLang="ko-KR" sz="2200" b="0" dirty="0">
                <a:solidFill>
                  <a:srgbClr val="000000"/>
                </a:solidFill>
                <a:ea typeface="굴림" charset="-127"/>
              </a:rPr>
              <a:t>Spécifie que les mises à jour ou les suppressions positionnées, effectuées par l'intermédiaire du curseur sont sûres de réussir. Les lignes sont verrouillées dès qu'elles sont lues par le curseur, de manière à garantir leur disponibilité pour des modifications ultérieures. </a:t>
            </a:r>
          </a:p>
          <a:p>
            <a:pPr marL="0" indent="0" algn="just">
              <a:buClr>
                <a:schemeClr val="tx2"/>
              </a:buClr>
              <a:buNone/>
            </a:pPr>
            <a:endParaRPr lang="fr-MA" altLang="ko-KR" sz="2200" b="0" dirty="0">
              <a:solidFill>
                <a:srgbClr val="000000"/>
              </a:solidFill>
              <a:ea typeface="굴림" charset="-127"/>
            </a:endParaRPr>
          </a:p>
          <a:p>
            <a:pPr marL="0" indent="0" algn="just">
              <a:buClr>
                <a:schemeClr val="tx2"/>
              </a:buClr>
              <a:buNone/>
            </a:pPr>
            <a:r>
              <a:rPr lang="fr-MA" altLang="ko-KR" sz="2300" dirty="0">
                <a:solidFill>
                  <a:srgbClr val="000000"/>
                </a:solidFill>
                <a:ea typeface="굴림" charset="-127"/>
              </a:rPr>
              <a:t>-</a:t>
            </a:r>
            <a:r>
              <a:rPr lang="fr-MA" altLang="ko-KR" sz="2300" b="0" dirty="0">
                <a:solidFill>
                  <a:srgbClr val="000000"/>
                </a:solidFill>
                <a:ea typeface="굴림" charset="-127"/>
              </a:rPr>
              <a:t> </a:t>
            </a:r>
            <a:r>
              <a:rPr lang="fr-MA" altLang="ko-KR" sz="2300" dirty="0">
                <a:solidFill>
                  <a:srgbClr val="C00000"/>
                </a:solidFill>
                <a:ea typeface="굴림" charset="-127"/>
              </a:rPr>
              <a:t>OPTIMISTIC :</a:t>
            </a:r>
            <a:r>
              <a:rPr lang="fr-MA" altLang="ko-KR" sz="2300" b="0" dirty="0">
                <a:solidFill>
                  <a:srgbClr val="000000"/>
                </a:solidFill>
                <a:ea typeface="굴림" charset="-127"/>
              </a:rPr>
              <a:t>Spécifie que les mises à jour ou les suppressions positionnées, effectuées par l'intermédiaire du curseur, échouent si la ligne a été mise à jour depuis qu'elle a été lue par le curseur. </a:t>
            </a: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1679012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27001" y="963872"/>
            <a:ext cx="8813799" cy="5614728"/>
          </a:xfrm>
        </p:spPr>
        <p:txBody>
          <a:bodyPr/>
          <a:lstStyle/>
          <a:p>
            <a:pPr algn="just">
              <a:buClr>
                <a:schemeClr val="tx2"/>
              </a:buClr>
              <a:buFont typeface="Wingdings" panose="05000000000000000000" pitchFamily="2" charset="2"/>
              <a:buChar char="§"/>
            </a:pPr>
            <a:r>
              <a:rPr lang="fr-MA" altLang="ko-KR" sz="2300" i="1" dirty="0">
                <a:solidFill>
                  <a:schemeClr val="accent6">
                    <a:lumMod val="60000"/>
                    <a:lumOff val="40000"/>
                  </a:schemeClr>
                </a:solidFill>
              </a:rPr>
              <a:t>Exemple:</a:t>
            </a:r>
            <a:r>
              <a:rPr lang="fr-MA" altLang="ko-KR" sz="2000" b="0" dirty="0">
                <a:solidFill>
                  <a:srgbClr val="000000"/>
                </a:solidFill>
              </a:rPr>
              <a:t> Pour afficher la liste des articles sous la forme : </a:t>
            </a:r>
          </a:p>
          <a:p>
            <a:pPr marL="0" indent="0" algn="just">
              <a:buClr>
                <a:schemeClr val="tx2"/>
              </a:buClr>
              <a:buNone/>
            </a:pPr>
            <a:r>
              <a:rPr lang="fr-MA" altLang="ko-KR" sz="2000" b="0" dirty="0">
                <a:solidFill>
                  <a:srgbClr val="000000"/>
                </a:solidFill>
              </a:rPr>
              <a:t>L'article Numéro ... portant la désignation ….coûte ….</a:t>
            </a:r>
          </a:p>
          <a:p>
            <a:pPr marL="0" indent="0" algn="just">
              <a:buClr>
                <a:schemeClr val="tx2"/>
              </a:buClr>
              <a:buNone/>
            </a:pPr>
            <a:r>
              <a:rPr lang="fr-MA" altLang="ko-KR" sz="2000" b="0" dirty="0" err="1">
                <a:solidFill>
                  <a:schemeClr val="accent4">
                    <a:lumMod val="50000"/>
                  </a:schemeClr>
                </a:solidFill>
              </a:rPr>
              <a:t>Declare</a:t>
            </a:r>
            <a:r>
              <a:rPr lang="fr-MA" altLang="ko-KR" sz="2000" b="0" dirty="0">
                <a:solidFill>
                  <a:schemeClr val="accent4">
                    <a:lumMod val="50000"/>
                  </a:schemeClr>
                </a:solidFill>
              </a:rPr>
              <a:t> </a:t>
            </a:r>
            <a:r>
              <a:rPr lang="fr-MA" altLang="ko-KR" sz="2000" b="0" dirty="0">
                <a:solidFill>
                  <a:srgbClr val="000000"/>
                </a:solidFill>
              </a:rPr>
              <a:t>@a </a:t>
            </a:r>
            <a:r>
              <a:rPr lang="fr-MA" altLang="ko-KR" sz="2000" b="0" dirty="0" err="1">
                <a:solidFill>
                  <a:srgbClr val="000000"/>
                </a:solidFill>
              </a:rPr>
              <a:t>int</a:t>
            </a:r>
            <a:r>
              <a:rPr lang="fr-MA" altLang="ko-KR" sz="2000" b="0" dirty="0">
                <a:solidFill>
                  <a:srgbClr val="000000"/>
                </a:solidFill>
              </a:rPr>
              <a:t>, @b </a:t>
            </a:r>
            <a:r>
              <a:rPr lang="fr-MA" altLang="ko-KR" sz="2000" b="0" dirty="0" err="1">
                <a:solidFill>
                  <a:srgbClr val="000000"/>
                </a:solidFill>
              </a:rPr>
              <a:t>Varchar</a:t>
            </a:r>
            <a:r>
              <a:rPr lang="fr-MA" altLang="ko-KR" sz="2000" b="0" dirty="0">
                <a:solidFill>
                  <a:srgbClr val="000000"/>
                </a:solidFill>
              </a:rPr>
              <a:t>(10), @c real</a:t>
            </a:r>
          </a:p>
          <a:p>
            <a:pPr marL="0" indent="0" algn="just">
              <a:buClr>
                <a:schemeClr val="tx2"/>
              </a:buClr>
              <a:buNone/>
            </a:pPr>
            <a:r>
              <a:rPr lang="fr-MA" altLang="ko-KR" sz="2000" b="0" dirty="0" err="1">
                <a:solidFill>
                  <a:schemeClr val="accent4">
                    <a:lumMod val="50000"/>
                  </a:schemeClr>
                </a:solidFill>
              </a:rPr>
              <a:t>Declare</a:t>
            </a:r>
            <a:r>
              <a:rPr lang="fr-MA" altLang="ko-KR" sz="2000" b="0" dirty="0">
                <a:solidFill>
                  <a:schemeClr val="accent4">
                    <a:lumMod val="50000"/>
                  </a:schemeClr>
                </a:solidFill>
              </a:rPr>
              <a:t> </a:t>
            </a:r>
            <a:r>
              <a:rPr lang="fr-MA" altLang="ko-KR" sz="2000" b="0" dirty="0" err="1">
                <a:solidFill>
                  <a:srgbClr val="000000"/>
                </a:solidFill>
              </a:rPr>
              <a:t>Cur_ListeArt</a:t>
            </a:r>
            <a:r>
              <a:rPr lang="fr-MA" altLang="ko-KR" sz="2000" b="0" dirty="0">
                <a:solidFill>
                  <a:srgbClr val="000000"/>
                </a:solidFill>
              </a:rPr>
              <a:t> </a:t>
            </a:r>
            <a:r>
              <a:rPr lang="fr-MA" altLang="ko-KR" sz="2000" dirty="0" err="1">
                <a:solidFill>
                  <a:srgbClr val="C00000"/>
                </a:solidFill>
              </a:rPr>
              <a:t>Cursor</a:t>
            </a:r>
            <a:r>
              <a:rPr lang="fr-MA" altLang="ko-KR" sz="2000" b="0" dirty="0">
                <a:solidFill>
                  <a:srgbClr val="C00000"/>
                </a:solidFill>
              </a:rPr>
              <a:t> </a:t>
            </a:r>
          </a:p>
          <a:p>
            <a:pPr marL="0" indent="0" algn="just">
              <a:buClr>
                <a:schemeClr val="tx2"/>
              </a:buClr>
              <a:buNone/>
            </a:pPr>
            <a:r>
              <a:rPr lang="fr-MA" altLang="ko-KR" sz="2000" dirty="0">
                <a:solidFill>
                  <a:srgbClr val="C00000"/>
                </a:solidFill>
              </a:rPr>
              <a:t>for</a:t>
            </a:r>
            <a:r>
              <a:rPr lang="fr-MA" altLang="ko-KR" sz="2000" b="0" dirty="0">
                <a:solidFill>
                  <a:srgbClr val="000000"/>
                </a:solidFill>
              </a:rPr>
              <a:t> Select </a:t>
            </a:r>
            <a:r>
              <a:rPr lang="fr-MA" altLang="ko-KR" sz="2000" b="0" dirty="0" err="1">
                <a:solidFill>
                  <a:srgbClr val="000000"/>
                </a:solidFill>
              </a:rPr>
              <a:t>NumArt</a:t>
            </a:r>
            <a:r>
              <a:rPr lang="fr-MA" altLang="ko-KR" sz="2000" b="0" dirty="0">
                <a:solidFill>
                  <a:srgbClr val="000000"/>
                </a:solidFill>
              </a:rPr>
              <a:t>, </a:t>
            </a:r>
            <a:r>
              <a:rPr lang="fr-MA" altLang="ko-KR" sz="2000" b="0" dirty="0" err="1">
                <a:solidFill>
                  <a:srgbClr val="000000"/>
                </a:solidFill>
              </a:rPr>
              <a:t>DesArt,puart</a:t>
            </a:r>
            <a:r>
              <a:rPr lang="fr-MA" altLang="ko-KR" sz="2000" b="0" dirty="0">
                <a:solidFill>
                  <a:srgbClr val="000000"/>
                </a:solidFill>
              </a:rPr>
              <a:t> </a:t>
            </a:r>
            <a:r>
              <a:rPr lang="fr-MA" altLang="ko-KR" sz="2000" b="0" dirty="0" err="1">
                <a:solidFill>
                  <a:srgbClr val="000000"/>
                </a:solidFill>
              </a:rPr>
              <a:t>from</a:t>
            </a:r>
            <a:r>
              <a:rPr lang="fr-MA" altLang="ko-KR" sz="2000" b="0" dirty="0">
                <a:solidFill>
                  <a:srgbClr val="000000"/>
                </a:solidFill>
              </a:rPr>
              <a:t> article</a:t>
            </a:r>
          </a:p>
          <a:p>
            <a:pPr marL="0" indent="0" algn="just">
              <a:buClr>
                <a:schemeClr val="tx2"/>
              </a:buClr>
              <a:buNone/>
            </a:pPr>
            <a:r>
              <a:rPr lang="fr-MA" altLang="ko-KR" sz="2000" dirty="0">
                <a:solidFill>
                  <a:srgbClr val="C00000"/>
                </a:solidFill>
              </a:rPr>
              <a:t>Open</a:t>
            </a:r>
            <a:r>
              <a:rPr lang="fr-MA" altLang="ko-KR" sz="2000" b="0" dirty="0">
                <a:solidFill>
                  <a:srgbClr val="000000"/>
                </a:solidFill>
              </a:rPr>
              <a:t> </a:t>
            </a:r>
            <a:r>
              <a:rPr lang="fr-MA" altLang="ko-KR" sz="2000" b="0" dirty="0" err="1">
                <a:solidFill>
                  <a:srgbClr val="000000"/>
                </a:solidFill>
              </a:rPr>
              <a:t>Cur_ListeArt</a:t>
            </a:r>
            <a:endParaRPr lang="fr-MA" altLang="ko-KR" sz="2000" b="0" dirty="0">
              <a:solidFill>
                <a:srgbClr val="000000"/>
              </a:solidFill>
            </a:endParaRPr>
          </a:p>
          <a:p>
            <a:pPr marL="0" indent="0" algn="just">
              <a:buClr>
                <a:schemeClr val="tx2"/>
              </a:buClr>
              <a:buNone/>
            </a:pPr>
            <a:r>
              <a:rPr lang="fr-MA" altLang="ko-KR" sz="2000" dirty="0" err="1">
                <a:solidFill>
                  <a:srgbClr val="C00000"/>
                </a:solidFill>
              </a:rPr>
              <a:t>Fetch</a:t>
            </a:r>
            <a:r>
              <a:rPr lang="fr-MA" altLang="ko-KR" sz="2000" b="0" dirty="0">
                <a:solidFill>
                  <a:srgbClr val="C00000"/>
                </a:solidFill>
              </a:rPr>
              <a:t> </a:t>
            </a:r>
            <a:r>
              <a:rPr lang="fr-MA" altLang="ko-KR" sz="2000" dirty="0" err="1">
                <a:solidFill>
                  <a:srgbClr val="C00000"/>
                </a:solidFill>
              </a:rPr>
              <a:t>Next</a:t>
            </a:r>
            <a:r>
              <a:rPr lang="fr-MA" altLang="ko-KR" sz="2000" b="0" dirty="0">
                <a:solidFill>
                  <a:srgbClr val="C00000"/>
                </a:solidFill>
              </a:rPr>
              <a:t> </a:t>
            </a:r>
            <a:r>
              <a:rPr lang="fr-MA" altLang="ko-KR" sz="2000" dirty="0" err="1">
                <a:solidFill>
                  <a:srgbClr val="C00000"/>
                </a:solidFill>
              </a:rPr>
              <a:t>from</a:t>
            </a:r>
            <a:r>
              <a:rPr lang="fr-MA" altLang="ko-KR" sz="2000" b="0" dirty="0">
                <a:solidFill>
                  <a:srgbClr val="C00000"/>
                </a:solidFill>
              </a:rPr>
              <a:t> </a:t>
            </a:r>
            <a:r>
              <a:rPr lang="fr-MA" altLang="ko-KR" sz="2000" b="0" dirty="0" err="1">
                <a:solidFill>
                  <a:srgbClr val="000000"/>
                </a:solidFill>
              </a:rPr>
              <a:t>Cur_ListeArt</a:t>
            </a:r>
            <a:r>
              <a:rPr lang="fr-MA" altLang="ko-KR" sz="2000" b="0" dirty="0">
                <a:solidFill>
                  <a:srgbClr val="000000"/>
                </a:solidFill>
              </a:rPr>
              <a:t> </a:t>
            </a:r>
            <a:r>
              <a:rPr lang="fr-MA" altLang="ko-KR" sz="2000" dirty="0" err="1">
                <a:solidFill>
                  <a:srgbClr val="C00000"/>
                </a:solidFill>
              </a:rPr>
              <a:t>into</a:t>
            </a:r>
            <a:r>
              <a:rPr lang="fr-MA" altLang="ko-KR" sz="2000" b="0" dirty="0">
                <a:solidFill>
                  <a:srgbClr val="C00000"/>
                </a:solidFill>
              </a:rPr>
              <a:t> </a:t>
            </a:r>
            <a:r>
              <a:rPr lang="fr-MA" altLang="ko-KR" sz="2000" b="0" dirty="0">
                <a:solidFill>
                  <a:srgbClr val="000000"/>
                </a:solidFill>
              </a:rPr>
              <a:t>@</a:t>
            </a:r>
            <a:r>
              <a:rPr lang="fr-MA" altLang="ko-KR" sz="2000" b="0" dirty="0" err="1">
                <a:solidFill>
                  <a:srgbClr val="000000"/>
                </a:solidFill>
              </a:rPr>
              <a:t>a,@b,@c</a:t>
            </a:r>
            <a:endParaRPr lang="fr-MA" altLang="ko-KR" sz="2000" b="0" dirty="0">
              <a:solidFill>
                <a:srgbClr val="000000"/>
              </a:solidFill>
            </a:endParaRPr>
          </a:p>
          <a:p>
            <a:pPr marL="0" indent="0" algn="just">
              <a:buClr>
                <a:schemeClr val="tx2"/>
              </a:buClr>
              <a:buNone/>
            </a:pPr>
            <a:r>
              <a:rPr lang="fr-MA" altLang="ko-KR" sz="2000" b="0" dirty="0" err="1">
                <a:solidFill>
                  <a:schemeClr val="accent4">
                    <a:lumMod val="50000"/>
                  </a:schemeClr>
                </a:solidFill>
              </a:rPr>
              <a:t>While</a:t>
            </a:r>
            <a:r>
              <a:rPr lang="fr-MA" altLang="ko-KR" sz="2000" b="0" dirty="0">
                <a:solidFill>
                  <a:schemeClr val="accent4">
                    <a:lumMod val="50000"/>
                  </a:schemeClr>
                </a:solidFill>
              </a:rPr>
              <a:t> </a:t>
            </a:r>
            <a:r>
              <a:rPr lang="fr-MA" altLang="ko-KR" sz="2000" dirty="0">
                <a:solidFill>
                  <a:srgbClr val="C00000"/>
                </a:solidFill>
              </a:rPr>
              <a:t>@@</a:t>
            </a:r>
            <a:r>
              <a:rPr lang="fr-MA" altLang="ko-KR" sz="2000" dirty="0" err="1">
                <a:solidFill>
                  <a:srgbClr val="C00000"/>
                </a:solidFill>
              </a:rPr>
              <a:t>fetch_status</a:t>
            </a:r>
            <a:r>
              <a:rPr lang="fr-MA" altLang="ko-KR" sz="2000" b="0" dirty="0">
                <a:solidFill>
                  <a:srgbClr val="000000"/>
                </a:solidFill>
              </a:rPr>
              <a:t>=0</a:t>
            </a:r>
          </a:p>
          <a:p>
            <a:pPr marL="0" indent="0" algn="just">
              <a:buClr>
                <a:schemeClr val="tx2"/>
              </a:buClr>
              <a:buNone/>
            </a:pPr>
            <a:r>
              <a:rPr lang="fr-MA" altLang="ko-KR" sz="2000" b="0" dirty="0">
                <a:solidFill>
                  <a:schemeClr val="accent4">
                    <a:lumMod val="50000"/>
                  </a:schemeClr>
                </a:solidFill>
              </a:rPr>
              <a:t>Begin</a:t>
            </a:r>
          </a:p>
          <a:p>
            <a:pPr marL="0" indent="0" algn="just">
              <a:buClr>
                <a:schemeClr val="tx2"/>
              </a:buClr>
              <a:buNone/>
            </a:pPr>
            <a:r>
              <a:rPr lang="fr-MA" altLang="ko-KR" sz="2000" b="0" dirty="0" err="1">
                <a:solidFill>
                  <a:schemeClr val="accent4">
                    <a:lumMod val="50000"/>
                  </a:schemeClr>
                </a:solidFill>
              </a:rPr>
              <a:t>Print</a:t>
            </a:r>
            <a:r>
              <a:rPr lang="fr-MA" altLang="ko-KR" sz="2000" b="0" dirty="0">
                <a:solidFill>
                  <a:schemeClr val="accent4">
                    <a:lumMod val="50000"/>
                  </a:schemeClr>
                </a:solidFill>
              </a:rPr>
              <a:t> </a:t>
            </a:r>
            <a:r>
              <a:rPr lang="fr-MA" altLang="ko-KR" sz="2000" b="0" dirty="0">
                <a:solidFill>
                  <a:srgbClr val="000000"/>
                </a:solidFill>
              </a:rPr>
              <a:t>'L''article numéro ' + </a:t>
            </a:r>
            <a:r>
              <a:rPr lang="fr-MA" altLang="ko-KR" sz="2000" b="0" dirty="0" err="1">
                <a:solidFill>
                  <a:srgbClr val="000000"/>
                </a:solidFill>
              </a:rPr>
              <a:t>convert</a:t>
            </a:r>
            <a:r>
              <a:rPr lang="fr-MA" altLang="ko-KR" sz="2000" b="0" dirty="0">
                <a:solidFill>
                  <a:srgbClr val="000000"/>
                </a:solidFill>
              </a:rPr>
              <a:t>(</a:t>
            </a:r>
            <a:r>
              <a:rPr lang="fr-MA" altLang="ko-KR" sz="2000" b="0" dirty="0" err="1">
                <a:solidFill>
                  <a:srgbClr val="000000"/>
                </a:solidFill>
              </a:rPr>
              <a:t>varchar</a:t>
            </a:r>
            <a:r>
              <a:rPr lang="fr-MA" altLang="ko-KR" sz="2000" b="0" dirty="0">
                <a:solidFill>
                  <a:srgbClr val="000000"/>
                </a:solidFill>
              </a:rPr>
              <a:t>,@a) + ' portant la désignation ' + @b+ ' coûte ' + </a:t>
            </a:r>
            <a:r>
              <a:rPr lang="fr-MA" altLang="ko-KR" sz="2000" b="0" dirty="0" err="1">
                <a:solidFill>
                  <a:srgbClr val="000000"/>
                </a:solidFill>
              </a:rPr>
              <a:t>convert</a:t>
            </a:r>
            <a:r>
              <a:rPr lang="fr-MA" altLang="ko-KR" sz="2000" b="0" dirty="0">
                <a:solidFill>
                  <a:srgbClr val="000000"/>
                </a:solidFill>
              </a:rPr>
              <a:t>(</a:t>
            </a:r>
            <a:r>
              <a:rPr lang="fr-MA" altLang="ko-KR" sz="2000" b="0" dirty="0" err="1">
                <a:solidFill>
                  <a:srgbClr val="000000"/>
                </a:solidFill>
              </a:rPr>
              <a:t>varchar</a:t>
            </a:r>
            <a:r>
              <a:rPr lang="fr-MA" altLang="ko-KR" sz="2000" b="0" dirty="0">
                <a:solidFill>
                  <a:srgbClr val="000000"/>
                </a:solidFill>
              </a:rPr>
              <a:t>,@c)</a:t>
            </a:r>
          </a:p>
          <a:p>
            <a:pPr marL="0" indent="0" algn="just">
              <a:buClr>
                <a:schemeClr val="tx2"/>
              </a:buClr>
              <a:buNone/>
            </a:pPr>
            <a:r>
              <a:rPr lang="fr-MA" altLang="ko-KR" sz="2000" dirty="0" err="1">
                <a:solidFill>
                  <a:srgbClr val="C00000"/>
                </a:solidFill>
              </a:rPr>
              <a:t>Fetch</a:t>
            </a:r>
            <a:r>
              <a:rPr lang="fr-MA" altLang="ko-KR" sz="2000" dirty="0">
                <a:solidFill>
                  <a:srgbClr val="C00000"/>
                </a:solidFill>
              </a:rPr>
              <a:t> </a:t>
            </a:r>
            <a:r>
              <a:rPr lang="fr-MA" altLang="ko-KR" sz="2000" dirty="0" err="1">
                <a:solidFill>
                  <a:srgbClr val="C00000"/>
                </a:solidFill>
              </a:rPr>
              <a:t>Next</a:t>
            </a:r>
            <a:r>
              <a:rPr lang="fr-MA" altLang="ko-KR" sz="2000" dirty="0">
                <a:solidFill>
                  <a:srgbClr val="C00000"/>
                </a:solidFill>
              </a:rPr>
              <a:t> </a:t>
            </a:r>
            <a:r>
              <a:rPr lang="fr-MA" altLang="ko-KR" sz="2000" dirty="0" err="1">
                <a:solidFill>
                  <a:srgbClr val="C00000"/>
                </a:solidFill>
              </a:rPr>
              <a:t>from</a:t>
            </a:r>
            <a:r>
              <a:rPr lang="fr-MA" altLang="ko-KR" sz="2000" dirty="0">
                <a:solidFill>
                  <a:srgbClr val="C00000"/>
                </a:solidFill>
              </a:rPr>
              <a:t> </a:t>
            </a:r>
            <a:r>
              <a:rPr lang="fr-MA" altLang="ko-KR" sz="2000" b="0" dirty="0" err="1">
                <a:solidFill>
                  <a:srgbClr val="000000"/>
                </a:solidFill>
              </a:rPr>
              <a:t>Cur_ListeArt</a:t>
            </a:r>
            <a:r>
              <a:rPr lang="fr-MA" altLang="ko-KR" sz="2000" b="0" dirty="0">
                <a:solidFill>
                  <a:srgbClr val="000000"/>
                </a:solidFill>
              </a:rPr>
              <a:t> </a:t>
            </a:r>
            <a:r>
              <a:rPr lang="fr-MA" altLang="ko-KR" sz="2000" dirty="0" err="1">
                <a:solidFill>
                  <a:srgbClr val="C00000"/>
                </a:solidFill>
              </a:rPr>
              <a:t>into</a:t>
            </a:r>
            <a:r>
              <a:rPr lang="fr-MA" altLang="ko-KR" sz="2000" b="0" dirty="0">
                <a:solidFill>
                  <a:srgbClr val="000000"/>
                </a:solidFill>
              </a:rPr>
              <a:t>  @</a:t>
            </a:r>
            <a:r>
              <a:rPr lang="fr-MA" altLang="ko-KR" sz="2000" b="0" dirty="0" err="1">
                <a:solidFill>
                  <a:srgbClr val="000000"/>
                </a:solidFill>
              </a:rPr>
              <a:t>a,@b,@c</a:t>
            </a:r>
            <a:endParaRPr lang="fr-MA" altLang="ko-KR" sz="2000" b="0" dirty="0">
              <a:solidFill>
                <a:srgbClr val="000000"/>
              </a:solidFill>
            </a:endParaRPr>
          </a:p>
          <a:p>
            <a:pPr marL="0" indent="0" algn="just">
              <a:buClr>
                <a:schemeClr val="tx2"/>
              </a:buClr>
              <a:buNone/>
            </a:pPr>
            <a:r>
              <a:rPr lang="fr-MA" altLang="ko-KR" sz="2000" b="0" dirty="0">
                <a:solidFill>
                  <a:schemeClr val="accent4">
                    <a:lumMod val="50000"/>
                  </a:schemeClr>
                </a:solidFill>
              </a:rPr>
              <a:t>End</a:t>
            </a:r>
          </a:p>
          <a:p>
            <a:pPr marL="0" indent="0" algn="just">
              <a:buClr>
                <a:schemeClr val="tx2"/>
              </a:buClr>
              <a:buNone/>
            </a:pPr>
            <a:r>
              <a:rPr lang="fr-MA" altLang="ko-KR" sz="2000" dirty="0">
                <a:solidFill>
                  <a:srgbClr val="C00000"/>
                </a:solidFill>
              </a:rPr>
              <a:t>Close</a:t>
            </a:r>
            <a:r>
              <a:rPr lang="fr-MA" altLang="ko-KR" sz="2000" b="0" dirty="0">
                <a:solidFill>
                  <a:schemeClr val="accent4">
                    <a:lumMod val="50000"/>
                  </a:schemeClr>
                </a:solidFill>
              </a:rPr>
              <a:t> </a:t>
            </a:r>
            <a:r>
              <a:rPr lang="fr-MA" altLang="ko-KR" sz="2000" b="0" dirty="0" err="1">
                <a:solidFill>
                  <a:srgbClr val="000000"/>
                </a:solidFill>
              </a:rPr>
              <a:t>Cur_ListeArt</a:t>
            </a:r>
            <a:endParaRPr lang="fr-MA" altLang="ko-KR" sz="2000" b="0" dirty="0">
              <a:solidFill>
                <a:srgbClr val="000000"/>
              </a:solidFill>
            </a:endParaRPr>
          </a:p>
          <a:p>
            <a:pPr marL="0" indent="0" algn="just">
              <a:buClr>
                <a:schemeClr val="tx2"/>
              </a:buClr>
              <a:buNone/>
            </a:pPr>
            <a:r>
              <a:rPr lang="fr-MA" altLang="ko-KR" sz="2000" dirty="0" err="1">
                <a:solidFill>
                  <a:srgbClr val="C00000"/>
                </a:solidFill>
              </a:rPr>
              <a:t>Deallocate</a:t>
            </a:r>
            <a:r>
              <a:rPr lang="fr-MA" altLang="ko-KR" sz="2000" b="0" dirty="0">
                <a:solidFill>
                  <a:srgbClr val="C00000"/>
                </a:solidFill>
              </a:rPr>
              <a:t> </a:t>
            </a:r>
            <a:r>
              <a:rPr lang="fr-MA" altLang="ko-KR" sz="2000" b="0" dirty="0" err="1">
                <a:solidFill>
                  <a:srgbClr val="000000"/>
                </a:solidFill>
              </a:rPr>
              <a:t>Cur_ListeArt</a:t>
            </a:r>
            <a:endParaRPr lang="fr-MA" altLang="ko-KR" sz="2000" b="0" dirty="0">
              <a:solidFill>
                <a:srgbClr val="000000"/>
              </a:solidFill>
            </a:endParaRPr>
          </a:p>
          <a:p>
            <a:pPr algn="just">
              <a:buClr>
                <a:schemeClr val="tx2"/>
              </a:buClr>
              <a:buFont typeface="Wingdings" panose="05000000000000000000" pitchFamily="2" charset="2"/>
              <a:buChar char="§"/>
            </a:pPr>
            <a:endParaRPr lang="fr-MA" altLang="ko-KR" sz="2300" i="1" dirty="0">
              <a:solidFill>
                <a:schemeClr val="accent6">
                  <a:lumMod val="60000"/>
                  <a:lumOff val="40000"/>
                </a:schemeClr>
              </a:solidFill>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714469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FR" altLang="ko-KR" sz="3600" dirty="0">
                <a:solidFill>
                  <a:schemeClr val="hlink"/>
                </a:solidFill>
                <a:ea typeface="굴림" charset="-127"/>
              </a:rPr>
              <a:t>Curseurs</a:t>
            </a:r>
          </a:p>
        </p:txBody>
      </p:sp>
      <p:sp>
        <p:nvSpPr>
          <p:cNvPr id="16387" name="Rectangle 3"/>
          <p:cNvSpPr>
            <a:spLocks noGrp="1" noChangeArrowheads="1"/>
          </p:cNvSpPr>
          <p:nvPr>
            <p:ph type="body" idx="1"/>
          </p:nvPr>
        </p:nvSpPr>
        <p:spPr>
          <a:xfrm>
            <a:off x="127001" y="1078172"/>
            <a:ext cx="8813799" cy="5614728"/>
          </a:xfrm>
        </p:spPr>
        <p:txBody>
          <a:bodyPr/>
          <a:lstStyle/>
          <a:p>
            <a:pPr algn="just">
              <a:buClr>
                <a:schemeClr val="tx2"/>
              </a:buClr>
              <a:buFont typeface="Wingdings" panose="05000000000000000000" pitchFamily="2" charset="2"/>
              <a:buChar char="§"/>
            </a:pPr>
            <a:r>
              <a:rPr lang="fr-MA" altLang="ko-KR" sz="2300" i="1" dirty="0">
                <a:solidFill>
                  <a:schemeClr val="accent6">
                    <a:lumMod val="60000"/>
                    <a:lumOff val="40000"/>
                  </a:schemeClr>
                </a:solidFill>
              </a:rPr>
              <a:t>Opérations de mise à jour</a:t>
            </a:r>
          </a:p>
          <a:p>
            <a:pPr marL="0" indent="0" algn="just">
              <a:buClr>
                <a:schemeClr val="tx2"/>
              </a:buClr>
              <a:buNone/>
            </a:pPr>
            <a:r>
              <a:rPr lang="fr-MA" altLang="ko-KR" sz="2300" b="0" dirty="0">
                <a:solidFill>
                  <a:srgbClr val="000000"/>
                </a:solidFill>
                <a:ea typeface="굴림" charset="-127"/>
              </a:rPr>
              <a:t>Il est possible de préciser quelles sont les colonnes qui pourront faire l’objet d’une mise à jour. </a:t>
            </a:r>
          </a:p>
          <a:p>
            <a:pPr marL="0" indent="0" algn="just">
              <a:buClr>
                <a:schemeClr val="tx2"/>
              </a:buClr>
              <a:buNone/>
            </a:pPr>
            <a:r>
              <a:rPr lang="fr-MA" altLang="ko-KR" sz="2300" b="0" dirty="0">
                <a:solidFill>
                  <a:srgbClr val="000000"/>
                </a:solidFill>
                <a:ea typeface="굴림" charset="-127"/>
              </a:rPr>
              <a:t> DECLARE </a:t>
            </a:r>
            <a:r>
              <a:rPr lang="fr-MA" altLang="ko-KR" sz="2300" b="0" dirty="0" err="1">
                <a:solidFill>
                  <a:srgbClr val="000000"/>
                </a:solidFill>
                <a:ea typeface="굴림" charset="-127"/>
              </a:rPr>
              <a:t>NotreCurseur</a:t>
            </a:r>
            <a:r>
              <a:rPr lang="fr-MA" altLang="ko-KR" sz="2300" b="0" dirty="0">
                <a:solidFill>
                  <a:srgbClr val="000000"/>
                </a:solidFill>
                <a:ea typeface="굴림" charset="-127"/>
              </a:rPr>
              <a:t> CURSOR</a:t>
            </a:r>
          </a:p>
          <a:p>
            <a:pPr marL="0" indent="0" algn="just">
              <a:buClr>
                <a:schemeClr val="tx2"/>
              </a:buClr>
              <a:buNone/>
            </a:pPr>
            <a:r>
              <a:rPr lang="fr-MA" altLang="ko-KR" sz="2300" b="0" dirty="0">
                <a:solidFill>
                  <a:srgbClr val="000000"/>
                </a:solidFill>
                <a:ea typeface="굴림" charset="-127"/>
              </a:rPr>
              <a:t> FOR SELECT … FROM …</a:t>
            </a:r>
          </a:p>
          <a:p>
            <a:pPr marL="0" indent="0" algn="just">
              <a:buClr>
                <a:schemeClr val="tx2"/>
              </a:buClr>
              <a:buNone/>
            </a:pPr>
            <a:r>
              <a:rPr lang="fr-MA" altLang="ko-KR" sz="2300" b="0" dirty="0">
                <a:solidFill>
                  <a:srgbClr val="000000"/>
                </a:solidFill>
                <a:ea typeface="굴림" charset="-127"/>
              </a:rPr>
              <a:t>   [ </a:t>
            </a:r>
            <a:r>
              <a:rPr lang="fr-MA" altLang="ko-KR" sz="2300" dirty="0">
                <a:solidFill>
                  <a:srgbClr val="C00000"/>
                </a:solidFill>
                <a:ea typeface="굴림" charset="-127"/>
              </a:rPr>
              <a:t>FOR UPDATE</a:t>
            </a:r>
            <a:r>
              <a:rPr lang="fr-MA" altLang="ko-KR" sz="2300" b="0" dirty="0">
                <a:solidFill>
                  <a:srgbClr val="000000"/>
                </a:solidFill>
                <a:ea typeface="굴림" charset="-127"/>
              </a:rPr>
              <a:t> [ </a:t>
            </a:r>
            <a:r>
              <a:rPr lang="fr-MA" altLang="ko-KR" sz="2300" dirty="0">
                <a:solidFill>
                  <a:srgbClr val="C00000"/>
                </a:solidFill>
                <a:ea typeface="굴림" charset="-127"/>
              </a:rPr>
              <a:t>OF</a:t>
            </a:r>
            <a:r>
              <a:rPr lang="fr-MA" altLang="ko-KR" sz="2300" b="0" dirty="0">
                <a:solidFill>
                  <a:srgbClr val="000000"/>
                </a:solidFill>
                <a:ea typeface="굴림" charset="-127"/>
              </a:rPr>
              <a:t> </a:t>
            </a:r>
            <a:r>
              <a:rPr lang="fr-MA" altLang="ko-KR" sz="2300" b="0" dirty="0" err="1">
                <a:solidFill>
                  <a:srgbClr val="000000"/>
                </a:solidFill>
                <a:ea typeface="굴림" charset="-127"/>
              </a:rPr>
              <a:t>NomColonne</a:t>
            </a:r>
            <a:r>
              <a:rPr lang="fr-MA" altLang="ko-KR" sz="2300" b="0" dirty="0">
                <a:solidFill>
                  <a:srgbClr val="000000"/>
                </a:solidFill>
                <a:ea typeface="굴림" charset="-127"/>
              </a:rPr>
              <a:t> [ ,...n ] ] ]</a:t>
            </a: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r>
              <a:rPr lang="fr-MA" altLang="ko-KR" sz="2300" b="0" dirty="0">
                <a:solidFill>
                  <a:srgbClr val="000000"/>
                </a:solidFill>
                <a:ea typeface="굴림" charset="-127"/>
              </a:rPr>
              <a:t>Si vous indiquez UPDATE sans préciser de liste de colonnes, toutes les colonnes peuvent être mises à jour.</a:t>
            </a: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4272209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244600"/>
            <a:ext cx="8813799" cy="5448300"/>
          </a:xfrm>
        </p:spPr>
        <p:txBody>
          <a:bodyPr/>
          <a:lstStyle/>
          <a:p>
            <a:pPr algn="just">
              <a:buClr>
                <a:schemeClr val="tx2"/>
              </a:buClr>
              <a:buFont typeface="Wingdings" panose="05000000000000000000" pitchFamily="2" charset="2"/>
              <a:buChar char="§"/>
            </a:pPr>
            <a:r>
              <a:rPr lang="fr-MA" altLang="ko-KR" sz="2300" b="0" dirty="0">
                <a:solidFill>
                  <a:srgbClr val="000000"/>
                </a:solidFill>
                <a:ea typeface="굴림" charset="-127"/>
              </a:rPr>
              <a:t>Les procédures stockées permettent de disposer de méthodes encapsulées au niveau du serveur qui prendront en charge les transactions sur les données. </a:t>
            </a:r>
          </a:p>
          <a:p>
            <a:pPr marL="0" indent="0" algn="just">
              <a:buClr>
                <a:schemeClr val="tx2"/>
              </a:buClr>
              <a:buNone/>
            </a:pPr>
            <a:r>
              <a:rPr lang="fr-MA" altLang="ko-KR" sz="2300" b="0" dirty="0">
                <a:solidFill>
                  <a:srgbClr val="000000"/>
                </a:solidFill>
                <a:ea typeface="굴림" charset="-127"/>
              </a:rPr>
              <a:t> </a:t>
            </a:r>
          </a:p>
          <a:p>
            <a:pPr algn="just">
              <a:buClr>
                <a:schemeClr val="tx2"/>
              </a:buClr>
              <a:buFont typeface="Wingdings" panose="05000000000000000000" pitchFamily="2" charset="2"/>
              <a:buChar char="§"/>
            </a:pPr>
            <a:r>
              <a:rPr lang="fr-MA" altLang="ko-KR" sz="2300" b="0" dirty="0">
                <a:solidFill>
                  <a:srgbClr val="000000"/>
                </a:solidFill>
                <a:ea typeface="굴림" charset="-127"/>
              </a:rPr>
              <a:t>Une procédure stockée peut inclure n’importe quelle instruction SQL en dehors des instructions permettant la création de règles, de vues ou de programmes déclencheurs.</a:t>
            </a:r>
          </a:p>
          <a:p>
            <a:pPr algn="just">
              <a:buClr>
                <a:schemeClr val="tx2"/>
              </a:buClr>
              <a:buFont typeface="Wingdings" panose="05000000000000000000" pitchFamily="2" charset="2"/>
              <a:buChar char="§"/>
            </a:pPr>
            <a:endParaRPr lang="fr-MA" altLang="ko-KR" sz="2300" b="0" dirty="0">
              <a:solidFill>
                <a:srgbClr val="000000"/>
              </a:solidFill>
              <a:ea typeface="굴림" charset="-127"/>
            </a:endParaRPr>
          </a:p>
          <a:p>
            <a:pPr algn="just">
              <a:buClr>
                <a:schemeClr val="tx2"/>
              </a:buClr>
              <a:buFont typeface="Wingdings" panose="05000000000000000000" pitchFamily="2" charset="2"/>
              <a:buChar char="§"/>
            </a:pPr>
            <a:r>
              <a:rPr lang="fr-MA" altLang="ko-KR" sz="2300" b="0" dirty="0">
                <a:solidFill>
                  <a:srgbClr val="000000"/>
                </a:solidFill>
                <a:ea typeface="굴림" charset="-127"/>
              </a:rPr>
              <a:t>Les procédures stockées admettent des paramètres en entrée et sortie. </a:t>
            </a: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356112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096000" cy="609600"/>
          </a:xfrm>
        </p:spPr>
        <p:txBody>
          <a:bodyPr/>
          <a:lstStyle/>
          <a:p>
            <a:r>
              <a:rPr lang="fr-FR" altLang="ko-KR" sz="3600" dirty="0">
                <a:solidFill>
                  <a:schemeClr val="hlink"/>
                </a:solidFill>
                <a:ea typeface="굴림" charset="-127"/>
              </a:rPr>
              <a:t>Introduction</a:t>
            </a:r>
          </a:p>
        </p:txBody>
      </p:sp>
      <p:sp>
        <p:nvSpPr>
          <p:cNvPr id="16387" name="Rectangle 3"/>
          <p:cNvSpPr>
            <a:spLocks noGrp="1" noChangeArrowheads="1"/>
          </p:cNvSpPr>
          <p:nvPr>
            <p:ph type="body" idx="1"/>
          </p:nvPr>
        </p:nvSpPr>
        <p:spPr>
          <a:xfrm>
            <a:off x="191069" y="1078173"/>
            <a:ext cx="8584441" cy="5008728"/>
          </a:xfrm>
        </p:spPr>
        <p:txBody>
          <a:bodyPr/>
          <a:lstStyle/>
          <a:p>
            <a:pPr>
              <a:buFont typeface="Arial" panose="020B0604020202020204" pitchFamily="34" charset="0"/>
              <a:buChar char="•"/>
            </a:pPr>
            <a:endParaRPr lang="fr-MA" altLang="ko-KR" b="0" dirty="0">
              <a:solidFill>
                <a:srgbClr val="000000"/>
              </a:solidFill>
              <a:ea typeface="굴림" charset="-127"/>
            </a:endParaRPr>
          </a:p>
          <a:p>
            <a:pPr>
              <a:buFont typeface="Arial" panose="020B0604020202020204" pitchFamily="34" charset="0"/>
              <a:buChar char="•"/>
            </a:pPr>
            <a:r>
              <a:rPr lang="fr-MA" altLang="ko-KR" b="0" dirty="0" err="1">
                <a:solidFill>
                  <a:srgbClr val="000000"/>
                </a:solidFill>
                <a:ea typeface="굴림" charset="-127"/>
              </a:rPr>
              <a:t>Transact</a:t>
            </a:r>
            <a:r>
              <a:rPr lang="fr-MA" altLang="ko-KR" b="0" dirty="0">
                <a:solidFill>
                  <a:srgbClr val="000000"/>
                </a:solidFill>
                <a:ea typeface="굴림" charset="-127"/>
              </a:rPr>
              <a:t> SQL est un langage procédural (par opposition à SQL qui est un langage déclaratif) qui permet de programmer des algorithmes de traitement des données au sein des SGBDR Sybase Adaptive Server et Microsoft SQL Server.</a:t>
            </a:r>
            <a:endParaRPr lang="ko-KR" altLang="en-US" b="0" dirty="0">
              <a:solidFill>
                <a:srgbClr val="000000"/>
              </a:solidFill>
              <a:ea typeface="굴림" charset="-127"/>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614728"/>
          </a:xfrm>
        </p:spPr>
        <p:txBody>
          <a:bodyPr/>
          <a:lstStyle/>
          <a:p>
            <a:pPr algn="just">
              <a:buClr>
                <a:schemeClr val="tx2"/>
              </a:buClr>
              <a:buFont typeface="Wingdings" panose="05000000000000000000" pitchFamily="2" charset="2"/>
              <a:buChar char="§"/>
            </a:pPr>
            <a:r>
              <a:rPr lang="fr-MA" altLang="ko-KR" sz="2300" i="1" dirty="0">
                <a:solidFill>
                  <a:schemeClr val="accent6">
                    <a:lumMod val="60000"/>
                    <a:lumOff val="40000"/>
                  </a:schemeClr>
                </a:solidFill>
              </a:rPr>
              <a:t>Création d’une procédure stockée:</a:t>
            </a:r>
          </a:p>
          <a:p>
            <a:pPr algn="just">
              <a:buClr>
                <a:schemeClr val="tx2"/>
              </a:buClr>
              <a:buFont typeface="Wingdings" panose="05000000000000000000" pitchFamily="2" charset="2"/>
              <a:buChar char="ü"/>
            </a:pPr>
            <a:r>
              <a:rPr lang="fr-MA" altLang="ko-KR" sz="2300" i="1" dirty="0">
                <a:solidFill>
                  <a:srgbClr val="000000"/>
                </a:solidFill>
                <a:ea typeface="굴림" charset="-127"/>
              </a:rPr>
              <a:t>Syntaxe :</a:t>
            </a:r>
          </a:p>
          <a:p>
            <a:pPr marL="0" indent="0" algn="just">
              <a:buClr>
                <a:schemeClr val="tx2"/>
              </a:buClr>
              <a:buNone/>
            </a:pPr>
            <a:r>
              <a:rPr lang="fr-MA" altLang="ko-KR" sz="2300" dirty="0" err="1">
                <a:solidFill>
                  <a:srgbClr val="C00000"/>
                </a:solidFill>
                <a:ea typeface="굴림" charset="-127"/>
              </a:rPr>
              <a:t>Create</a:t>
            </a:r>
            <a:r>
              <a:rPr lang="fr-MA" altLang="ko-KR" sz="2300" b="0" dirty="0">
                <a:solidFill>
                  <a:srgbClr val="C00000"/>
                </a:solidFill>
                <a:ea typeface="굴림" charset="-127"/>
              </a:rPr>
              <a:t> </a:t>
            </a:r>
            <a:r>
              <a:rPr lang="fr-MA" altLang="ko-KR" sz="2300" dirty="0" err="1">
                <a:solidFill>
                  <a:srgbClr val="C00000"/>
                </a:solidFill>
                <a:ea typeface="굴림" charset="-127"/>
              </a:rPr>
              <a:t>Procedure</a:t>
            </a:r>
            <a:r>
              <a:rPr lang="fr-MA" altLang="ko-KR" sz="2300" b="0" dirty="0">
                <a:solidFill>
                  <a:srgbClr val="C00000"/>
                </a:solidFill>
                <a:ea typeface="굴림" charset="-127"/>
              </a:rPr>
              <a:t> </a:t>
            </a:r>
            <a:r>
              <a:rPr lang="fr-MA" altLang="ko-KR" sz="2300" b="0" dirty="0" err="1">
                <a:solidFill>
                  <a:srgbClr val="000000"/>
                </a:solidFill>
                <a:ea typeface="굴림" charset="-127"/>
              </a:rPr>
              <a:t>Nom_Propriétaire.Nom_Procédure</a:t>
            </a:r>
            <a:r>
              <a:rPr lang="fr-MA" altLang="ko-KR" sz="2300" b="0" dirty="0">
                <a:solidFill>
                  <a:srgbClr val="000000"/>
                </a:solidFill>
                <a:ea typeface="굴림" charset="-127"/>
              </a:rPr>
              <a:t> </a:t>
            </a:r>
          </a:p>
          <a:p>
            <a:pPr marL="0" indent="0" algn="just">
              <a:buClr>
                <a:schemeClr val="tx2"/>
              </a:buClr>
              <a:buNone/>
            </a:pPr>
            <a:r>
              <a:rPr lang="fr-MA" altLang="ko-KR" sz="2300" dirty="0">
                <a:solidFill>
                  <a:srgbClr val="C00000"/>
                </a:solidFill>
                <a:ea typeface="굴림" charset="-127"/>
              </a:rPr>
              <a:t>as</a:t>
            </a:r>
          </a:p>
          <a:p>
            <a:pPr marL="0" indent="0" algn="just">
              <a:buClr>
                <a:schemeClr val="tx2"/>
              </a:buClr>
              <a:buNone/>
            </a:pPr>
            <a:r>
              <a:rPr lang="fr-MA" altLang="ko-KR" sz="2300" b="0" dirty="0">
                <a:solidFill>
                  <a:srgbClr val="000000"/>
                </a:solidFill>
                <a:ea typeface="굴림" charset="-127"/>
              </a:rPr>
              <a:t>			Instructions</a:t>
            </a:r>
          </a:p>
          <a:p>
            <a:pPr algn="just">
              <a:buClr>
                <a:schemeClr val="tx2"/>
              </a:buClr>
              <a:buFont typeface="Wingdings" panose="05000000000000000000" pitchFamily="2" charset="2"/>
              <a:buChar char="ü"/>
            </a:pPr>
            <a:r>
              <a:rPr lang="fr-MA" altLang="ko-KR" sz="2300" i="1" dirty="0">
                <a:solidFill>
                  <a:srgbClr val="000000"/>
                </a:solidFill>
                <a:ea typeface="굴림" charset="-127"/>
              </a:rPr>
              <a:t>Remarque :</a:t>
            </a:r>
          </a:p>
          <a:p>
            <a:pPr marL="0" indent="0" algn="just">
              <a:buClr>
                <a:schemeClr val="tx2"/>
              </a:buClr>
              <a:buNone/>
            </a:pPr>
            <a:r>
              <a:rPr lang="fr-MA" altLang="ko-KR" sz="2300" b="0" dirty="0">
                <a:solidFill>
                  <a:srgbClr val="000000"/>
                </a:solidFill>
                <a:ea typeface="굴림" charset="-127"/>
              </a:rPr>
              <a:t>Si le nom du propriétaire n'est pas spécifié, la procédure appartient par défaut au propriétaire de la base de données (utilisateur </a:t>
            </a:r>
            <a:r>
              <a:rPr lang="fr-MA" altLang="ko-KR" sz="2300" b="0" dirty="0" err="1">
                <a:solidFill>
                  <a:srgbClr val="000000"/>
                </a:solidFill>
                <a:ea typeface="굴림" charset="-127"/>
              </a:rPr>
              <a:t>dbo</a:t>
            </a:r>
            <a:r>
              <a:rPr lang="fr-MA" altLang="ko-KR" sz="2300" b="0" dirty="0">
                <a:solidFill>
                  <a:srgbClr val="000000"/>
                </a:solidFill>
                <a:ea typeface="굴림" charset="-127"/>
              </a:rPr>
              <a:t>).</a:t>
            </a:r>
          </a:p>
          <a:p>
            <a:pPr algn="just">
              <a:buClr>
                <a:schemeClr val="tx2"/>
              </a:buClr>
              <a:buFont typeface="Wingdings" panose="05000000000000000000" pitchFamily="2" charset="2"/>
              <a:buChar char="ü"/>
            </a:pPr>
            <a:r>
              <a:rPr lang="fr-MA" altLang="ko-KR" sz="2300" i="1" dirty="0">
                <a:solidFill>
                  <a:srgbClr val="000000"/>
                </a:solidFill>
                <a:ea typeface="굴림" charset="-127"/>
              </a:rPr>
              <a:t>Exécution :</a:t>
            </a:r>
          </a:p>
          <a:p>
            <a:pPr marL="0" indent="0" algn="just">
              <a:buClr>
                <a:schemeClr val="tx2"/>
              </a:buClr>
              <a:buNone/>
            </a:pPr>
            <a:r>
              <a:rPr lang="fr-MA" altLang="ko-KR" sz="2300" dirty="0" err="1">
                <a:solidFill>
                  <a:srgbClr val="C00000"/>
                </a:solidFill>
                <a:ea typeface="굴림" charset="-127"/>
              </a:rPr>
              <a:t>Execute</a:t>
            </a:r>
            <a:r>
              <a:rPr lang="fr-MA" altLang="ko-KR" sz="2300" b="0" dirty="0">
                <a:solidFill>
                  <a:srgbClr val="C00000"/>
                </a:solidFill>
                <a:ea typeface="굴림" charset="-127"/>
              </a:rPr>
              <a:t> </a:t>
            </a:r>
            <a:r>
              <a:rPr lang="fr-MA" altLang="ko-KR" sz="2300" b="0" dirty="0" err="1">
                <a:solidFill>
                  <a:srgbClr val="000000"/>
                </a:solidFill>
                <a:ea typeface="굴림" charset="-127"/>
              </a:rPr>
              <a:t>Nom_Procedure</a:t>
            </a:r>
            <a:endParaRPr lang="fr-MA" altLang="ko-KR" sz="2300" b="0" dirty="0">
              <a:solidFill>
                <a:srgbClr val="000000"/>
              </a:solidFill>
              <a:ea typeface="굴림" charset="-127"/>
            </a:endParaRPr>
          </a:p>
          <a:p>
            <a:pPr marL="0" indent="0" algn="just">
              <a:buClr>
                <a:schemeClr val="tx2"/>
              </a:buClr>
              <a:buNone/>
            </a:pPr>
            <a:r>
              <a:rPr lang="fr-MA" altLang="ko-KR" sz="2300" b="0" dirty="0">
                <a:solidFill>
                  <a:srgbClr val="000000"/>
                </a:solidFill>
                <a:ea typeface="굴림" charset="-127"/>
              </a:rPr>
              <a:t>Ou</a:t>
            </a:r>
          </a:p>
          <a:p>
            <a:pPr marL="0" indent="0" algn="just">
              <a:buClr>
                <a:schemeClr val="tx2"/>
              </a:buClr>
              <a:buNone/>
            </a:pPr>
            <a:r>
              <a:rPr lang="fr-MA" altLang="ko-KR" sz="2300" dirty="0" err="1">
                <a:solidFill>
                  <a:srgbClr val="C00000"/>
                </a:solidFill>
                <a:ea typeface="굴림" charset="-127"/>
              </a:rPr>
              <a:t>Exec</a:t>
            </a:r>
            <a:r>
              <a:rPr lang="fr-MA" altLang="ko-KR" sz="2300" b="0" dirty="0">
                <a:solidFill>
                  <a:srgbClr val="C00000"/>
                </a:solidFill>
                <a:ea typeface="굴림" charset="-127"/>
              </a:rPr>
              <a:t> </a:t>
            </a:r>
            <a:r>
              <a:rPr lang="fr-MA" altLang="ko-KR" sz="2300" b="0" dirty="0" err="1">
                <a:solidFill>
                  <a:srgbClr val="000000"/>
                </a:solidFill>
                <a:ea typeface="굴림" charset="-127"/>
              </a:rPr>
              <a:t>Nom_Procedure</a:t>
            </a:r>
            <a:endParaRPr lang="fr-MA" altLang="ko-KR" sz="2300" b="0" dirty="0">
              <a:solidFill>
                <a:srgbClr val="000000"/>
              </a:solidFill>
              <a:ea typeface="굴림" charset="-127"/>
            </a:endParaRP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4121910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614728"/>
          </a:xfrm>
        </p:spPr>
        <p:txBody>
          <a:bodyPr/>
          <a:lstStyle/>
          <a:p>
            <a:pPr algn="just">
              <a:buClr>
                <a:schemeClr val="tx2"/>
              </a:buClr>
              <a:buFont typeface="Wingdings" panose="05000000000000000000" pitchFamily="2" charset="2"/>
              <a:buChar char="ü"/>
            </a:pPr>
            <a:r>
              <a:rPr lang="fr-MA" altLang="ko-KR" sz="2300" i="1" dirty="0">
                <a:solidFill>
                  <a:srgbClr val="000000"/>
                </a:solidFill>
                <a:ea typeface="굴림" charset="-127"/>
              </a:rPr>
              <a:t>Exemple:</a:t>
            </a:r>
          </a:p>
          <a:p>
            <a:pPr marL="0" indent="0" algn="just">
              <a:buClr>
                <a:schemeClr val="tx2"/>
              </a:buClr>
              <a:buNone/>
            </a:pPr>
            <a:r>
              <a:rPr lang="fr-MA" altLang="ko-KR" sz="2300" b="0" dirty="0">
                <a:solidFill>
                  <a:srgbClr val="000000"/>
                </a:solidFill>
                <a:ea typeface="굴림" charset="-127"/>
              </a:rPr>
              <a:t>- Créer une procédure stockée qui calcule le nombre d'articles par commande :</a:t>
            </a:r>
          </a:p>
          <a:p>
            <a:pPr marL="0" indent="0" algn="just">
              <a:buClr>
                <a:schemeClr val="tx2"/>
              </a:buClr>
              <a:buNone/>
            </a:pPr>
            <a:r>
              <a:rPr lang="fr-MA" altLang="ko-KR" sz="2300" dirty="0" err="1">
                <a:solidFill>
                  <a:srgbClr val="C00000"/>
                </a:solidFill>
                <a:ea typeface="굴림" charset="-127"/>
              </a:rPr>
              <a:t>Create</a:t>
            </a:r>
            <a:r>
              <a:rPr lang="fr-MA" altLang="ko-KR" sz="2300" dirty="0">
                <a:solidFill>
                  <a:srgbClr val="C00000"/>
                </a:solidFill>
                <a:ea typeface="굴림" charset="-127"/>
              </a:rPr>
              <a:t> </a:t>
            </a:r>
            <a:r>
              <a:rPr lang="fr-MA" altLang="ko-KR" sz="2300" dirty="0" err="1">
                <a:solidFill>
                  <a:srgbClr val="C00000"/>
                </a:solidFill>
                <a:ea typeface="굴림" charset="-127"/>
              </a:rPr>
              <a:t>Procedure</a:t>
            </a:r>
            <a:r>
              <a:rPr lang="fr-MA" altLang="ko-KR" sz="2300" b="0" dirty="0">
                <a:solidFill>
                  <a:srgbClr val="000000"/>
                </a:solidFill>
                <a:ea typeface="굴림" charset="-127"/>
              </a:rPr>
              <a:t> </a:t>
            </a:r>
            <a:r>
              <a:rPr lang="fr-MA" altLang="ko-KR" sz="2300" b="0" dirty="0" err="1">
                <a:solidFill>
                  <a:srgbClr val="000000"/>
                </a:solidFill>
                <a:ea typeface="굴림" charset="-127"/>
              </a:rPr>
              <a:t>SP_NbrArticlesParCommande</a:t>
            </a:r>
            <a:r>
              <a:rPr lang="fr-MA" altLang="ko-KR" sz="2300" b="0" dirty="0">
                <a:solidFill>
                  <a:srgbClr val="000000"/>
                </a:solidFill>
                <a:ea typeface="굴림" charset="-127"/>
              </a:rPr>
              <a:t> </a:t>
            </a:r>
          </a:p>
          <a:p>
            <a:pPr marL="0" indent="0" algn="just">
              <a:buClr>
                <a:schemeClr val="tx2"/>
              </a:buClr>
              <a:buNone/>
            </a:pPr>
            <a:r>
              <a:rPr lang="fr-MA" altLang="ko-KR" sz="2300" dirty="0">
                <a:solidFill>
                  <a:srgbClr val="C00000"/>
                </a:solidFill>
                <a:ea typeface="굴림" charset="-127"/>
              </a:rPr>
              <a:t>as</a:t>
            </a:r>
          </a:p>
          <a:p>
            <a:pPr marL="0" indent="0" algn="just">
              <a:buClr>
                <a:schemeClr val="tx2"/>
              </a:buClr>
              <a:buNone/>
            </a:pPr>
            <a:r>
              <a:rPr lang="fr-MA" altLang="ko-KR" sz="2300" b="0" dirty="0">
                <a:solidFill>
                  <a:srgbClr val="000000"/>
                </a:solidFill>
                <a:ea typeface="굴림" charset="-127"/>
              </a:rPr>
              <a:t>Select </a:t>
            </a:r>
            <a:r>
              <a:rPr lang="fr-MA" altLang="ko-KR" sz="2300" b="0" dirty="0" err="1">
                <a:solidFill>
                  <a:srgbClr val="000000"/>
                </a:solidFill>
                <a:ea typeface="굴림" charset="-127"/>
              </a:rPr>
              <a:t>Commande.NumCom</a:t>
            </a:r>
            <a:r>
              <a:rPr lang="fr-MA" altLang="ko-KR" sz="2300" b="0" dirty="0">
                <a:solidFill>
                  <a:srgbClr val="000000"/>
                </a:solidFill>
                <a:ea typeface="굴림" charset="-127"/>
              </a:rPr>
              <a:t>, </a:t>
            </a:r>
            <a:r>
              <a:rPr lang="fr-MA" altLang="ko-KR" sz="2300" b="0" dirty="0" err="1">
                <a:solidFill>
                  <a:srgbClr val="000000"/>
                </a:solidFill>
                <a:ea typeface="굴림" charset="-127"/>
              </a:rPr>
              <a:t>DatCom</a:t>
            </a:r>
            <a:r>
              <a:rPr lang="fr-MA" altLang="ko-KR" sz="2300" b="0" dirty="0">
                <a:solidFill>
                  <a:srgbClr val="000000"/>
                </a:solidFill>
                <a:ea typeface="굴림" charset="-127"/>
              </a:rPr>
              <a:t>, Count(</a:t>
            </a:r>
            <a:r>
              <a:rPr lang="fr-MA" altLang="ko-KR" sz="2300" b="0" dirty="0" err="1">
                <a:solidFill>
                  <a:srgbClr val="000000"/>
                </a:solidFill>
                <a:ea typeface="굴림" charset="-127"/>
              </a:rPr>
              <a:t>NumArt</a:t>
            </a:r>
            <a:r>
              <a:rPr lang="fr-MA" altLang="ko-KR" sz="2300" b="0" dirty="0">
                <a:solidFill>
                  <a:srgbClr val="000000"/>
                </a:solidFill>
                <a:ea typeface="굴림" charset="-127"/>
              </a:rPr>
              <a:t>)</a:t>
            </a:r>
          </a:p>
          <a:p>
            <a:pPr marL="0" indent="0" algn="just">
              <a:buClr>
                <a:schemeClr val="tx2"/>
              </a:buClr>
              <a:buNone/>
            </a:pPr>
            <a:r>
              <a:rPr lang="fr-MA" altLang="ko-KR" sz="2300" b="0" dirty="0" err="1">
                <a:solidFill>
                  <a:srgbClr val="000000"/>
                </a:solidFill>
                <a:ea typeface="굴림" charset="-127"/>
              </a:rPr>
              <a:t>From</a:t>
            </a:r>
            <a:r>
              <a:rPr lang="fr-MA" altLang="ko-KR" sz="2300" b="0" dirty="0">
                <a:solidFill>
                  <a:srgbClr val="000000"/>
                </a:solidFill>
                <a:ea typeface="굴림" charset="-127"/>
              </a:rPr>
              <a:t> Commande, </a:t>
            </a:r>
            <a:r>
              <a:rPr lang="fr-MA" altLang="ko-KR" sz="2300" b="0" dirty="0" err="1">
                <a:solidFill>
                  <a:srgbClr val="000000"/>
                </a:solidFill>
                <a:ea typeface="굴림" charset="-127"/>
              </a:rPr>
              <a:t>LigneCommande</a:t>
            </a:r>
            <a:endParaRPr lang="fr-MA" altLang="ko-KR" sz="2300" b="0" dirty="0">
              <a:solidFill>
                <a:srgbClr val="000000"/>
              </a:solidFill>
              <a:ea typeface="굴림" charset="-127"/>
            </a:endParaRPr>
          </a:p>
          <a:p>
            <a:pPr marL="0" indent="0" algn="just">
              <a:buClr>
                <a:schemeClr val="tx2"/>
              </a:buClr>
              <a:buNone/>
            </a:pPr>
            <a:r>
              <a:rPr lang="fr-MA" altLang="ko-KR" sz="2300" b="0" dirty="0" err="1">
                <a:solidFill>
                  <a:srgbClr val="000000"/>
                </a:solidFill>
                <a:ea typeface="굴림" charset="-127"/>
              </a:rPr>
              <a:t>Where</a:t>
            </a:r>
            <a:r>
              <a:rPr lang="fr-MA" altLang="ko-KR" sz="2300" b="0" dirty="0">
                <a:solidFill>
                  <a:srgbClr val="000000"/>
                </a:solidFill>
                <a:ea typeface="굴림" charset="-127"/>
              </a:rPr>
              <a:t> </a:t>
            </a:r>
            <a:r>
              <a:rPr lang="fr-MA" altLang="ko-KR" sz="2300" b="0" dirty="0" err="1">
                <a:solidFill>
                  <a:srgbClr val="000000"/>
                </a:solidFill>
                <a:ea typeface="굴림" charset="-127"/>
              </a:rPr>
              <a:t>Commande.NumCom</a:t>
            </a:r>
            <a:r>
              <a:rPr lang="fr-MA" altLang="ko-KR" sz="2300" b="0" dirty="0">
                <a:solidFill>
                  <a:srgbClr val="000000"/>
                </a:solidFill>
                <a:ea typeface="굴림" charset="-127"/>
              </a:rPr>
              <a:t>=</a:t>
            </a:r>
            <a:r>
              <a:rPr lang="fr-MA" altLang="ko-KR" sz="2300" b="0" dirty="0" err="1">
                <a:solidFill>
                  <a:srgbClr val="000000"/>
                </a:solidFill>
                <a:ea typeface="굴림" charset="-127"/>
              </a:rPr>
              <a:t>LigneCommande.NumCom</a:t>
            </a:r>
            <a:endParaRPr lang="fr-MA" altLang="ko-KR" sz="2300" b="0" dirty="0">
              <a:solidFill>
                <a:srgbClr val="000000"/>
              </a:solidFill>
              <a:ea typeface="굴림" charset="-127"/>
            </a:endParaRPr>
          </a:p>
          <a:p>
            <a:pPr marL="0" indent="0" algn="just">
              <a:buClr>
                <a:schemeClr val="tx2"/>
              </a:buClr>
              <a:buNone/>
            </a:pPr>
            <a:r>
              <a:rPr lang="fr-MA" altLang="ko-KR" sz="2300" b="0" dirty="0">
                <a:solidFill>
                  <a:srgbClr val="000000"/>
                </a:solidFill>
                <a:ea typeface="굴림" charset="-127"/>
              </a:rPr>
              <a:t>Group by </a:t>
            </a:r>
            <a:r>
              <a:rPr lang="fr-MA" altLang="ko-KR" sz="2300" b="0" dirty="0" err="1">
                <a:solidFill>
                  <a:srgbClr val="000000"/>
                </a:solidFill>
                <a:ea typeface="굴림" charset="-127"/>
              </a:rPr>
              <a:t>Commande.NumCom</a:t>
            </a:r>
            <a:r>
              <a:rPr lang="fr-MA" altLang="ko-KR" sz="2300" b="0" dirty="0">
                <a:solidFill>
                  <a:srgbClr val="000000"/>
                </a:solidFill>
                <a:ea typeface="굴림" charset="-127"/>
              </a:rPr>
              <a:t>, </a:t>
            </a:r>
            <a:r>
              <a:rPr lang="fr-MA" altLang="ko-KR" sz="2300" b="0" dirty="0" err="1">
                <a:solidFill>
                  <a:srgbClr val="000000"/>
                </a:solidFill>
                <a:ea typeface="굴림" charset="-127"/>
              </a:rPr>
              <a:t>DatCom</a:t>
            </a:r>
            <a:endParaRPr lang="fr-MA" altLang="ko-KR" sz="2300" b="0" dirty="0">
              <a:solidFill>
                <a:srgbClr val="000000"/>
              </a:solidFill>
              <a:ea typeface="굴림" charset="-127"/>
            </a:endParaRP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r>
              <a:rPr lang="fr-MA" altLang="ko-KR" sz="2300" b="0" dirty="0">
                <a:solidFill>
                  <a:srgbClr val="000000"/>
                </a:solidFill>
                <a:ea typeface="굴림" charset="-127"/>
              </a:rPr>
              <a:t>-Exécuter cette procédure :</a:t>
            </a:r>
          </a:p>
          <a:p>
            <a:pPr marL="0" indent="0" algn="just">
              <a:buClr>
                <a:schemeClr val="tx2"/>
              </a:buClr>
              <a:buNone/>
            </a:pPr>
            <a:r>
              <a:rPr lang="fr-MA" altLang="ko-KR" sz="2300" dirty="0">
                <a:solidFill>
                  <a:srgbClr val="C00000"/>
                </a:solidFill>
                <a:ea typeface="굴림" charset="-127"/>
              </a:rPr>
              <a:t> </a:t>
            </a:r>
            <a:r>
              <a:rPr lang="fr-MA" altLang="ko-KR" sz="2300" dirty="0" err="1">
                <a:solidFill>
                  <a:srgbClr val="C00000"/>
                </a:solidFill>
                <a:ea typeface="굴림" charset="-127"/>
              </a:rPr>
              <a:t>Exec</a:t>
            </a:r>
            <a:r>
              <a:rPr lang="fr-MA" altLang="ko-KR" sz="2300" dirty="0">
                <a:solidFill>
                  <a:srgbClr val="C00000"/>
                </a:solidFill>
                <a:ea typeface="굴림" charset="-127"/>
              </a:rPr>
              <a:t> </a:t>
            </a:r>
            <a:r>
              <a:rPr lang="fr-MA" altLang="ko-KR" sz="2300" b="0" dirty="0" err="1">
                <a:solidFill>
                  <a:srgbClr val="000000"/>
                </a:solidFill>
                <a:ea typeface="굴림" charset="-127"/>
              </a:rPr>
              <a:t>SP_NbrArticlesParCommande</a:t>
            </a:r>
            <a:endParaRPr lang="fr-MA" altLang="ko-KR" sz="2300" b="0" dirty="0">
              <a:solidFill>
                <a:srgbClr val="000000"/>
              </a:solidFill>
              <a:ea typeface="굴림" charset="-127"/>
            </a:endParaRP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3025447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614728"/>
          </a:xfrm>
        </p:spPr>
        <p:txBody>
          <a:bodyPr/>
          <a:lstStyle/>
          <a:p>
            <a:pPr algn="just">
              <a:buClr>
                <a:schemeClr val="tx2"/>
              </a:buClr>
              <a:buFont typeface="Wingdings" panose="05000000000000000000" pitchFamily="2" charset="2"/>
              <a:buChar char="§"/>
            </a:pPr>
            <a:r>
              <a:rPr lang="fr-MA" altLang="ko-KR" sz="2300" i="1" dirty="0">
                <a:solidFill>
                  <a:schemeClr val="accent6">
                    <a:lumMod val="60000"/>
                    <a:lumOff val="40000"/>
                  </a:schemeClr>
                </a:solidFill>
              </a:rPr>
              <a:t>Définition des paramètres:</a:t>
            </a:r>
          </a:p>
          <a:p>
            <a:pPr marL="0" indent="0" algn="just">
              <a:buClr>
                <a:schemeClr val="tx2"/>
              </a:buClr>
              <a:buNone/>
            </a:pPr>
            <a:r>
              <a:rPr lang="fr-FR" sz="2400" dirty="0">
                <a:solidFill>
                  <a:schemeClr val="accent4">
                    <a:lumMod val="75000"/>
                  </a:schemeClr>
                </a:solidFill>
              </a:rPr>
              <a:t>a) Avec des paramètres en entrée : </a:t>
            </a:r>
            <a:endParaRPr lang="fr-MA" altLang="ko-KR" sz="2300" i="1" dirty="0">
              <a:solidFill>
                <a:schemeClr val="accent4">
                  <a:lumMod val="75000"/>
                </a:schemeClr>
              </a:solidFill>
            </a:endParaRPr>
          </a:p>
          <a:p>
            <a:pPr algn="just">
              <a:buClr>
                <a:schemeClr val="tx2"/>
              </a:buClr>
              <a:buFont typeface="Wingdings" panose="05000000000000000000" pitchFamily="2" charset="2"/>
              <a:buChar char="ü"/>
            </a:pPr>
            <a:r>
              <a:rPr lang="fr-MA" altLang="ko-KR" sz="2300" i="1" dirty="0">
                <a:solidFill>
                  <a:srgbClr val="000000"/>
                </a:solidFill>
                <a:ea typeface="굴림" charset="-127"/>
              </a:rPr>
              <a:t>Syntaxe :</a:t>
            </a:r>
          </a:p>
          <a:p>
            <a:pPr marL="0" indent="0">
              <a:buClr>
                <a:schemeClr val="tx2"/>
              </a:buClr>
              <a:buNone/>
            </a:pPr>
            <a:r>
              <a:rPr lang="fr-MA" altLang="ko-KR" sz="2300" dirty="0" err="1">
                <a:solidFill>
                  <a:srgbClr val="C00000"/>
                </a:solidFill>
                <a:ea typeface="굴림" charset="-127"/>
              </a:rPr>
              <a:t>Create</a:t>
            </a:r>
            <a:r>
              <a:rPr lang="fr-MA" altLang="ko-KR" sz="2300" b="0" dirty="0">
                <a:solidFill>
                  <a:srgbClr val="C00000"/>
                </a:solidFill>
                <a:ea typeface="굴림" charset="-127"/>
              </a:rPr>
              <a:t> </a:t>
            </a:r>
            <a:r>
              <a:rPr lang="fr-MA" altLang="ko-KR" sz="2300" dirty="0" err="1">
                <a:solidFill>
                  <a:srgbClr val="C00000"/>
                </a:solidFill>
                <a:ea typeface="굴림" charset="-127"/>
              </a:rPr>
              <a:t>Procedure</a:t>
            </a:r>
            <a:r>
              <a:rPr lang="fr-MA" altLang="ko-KR" sz="2300" b="0" dirty="0">
                <a:solidFill>
                  <a:srgbClr val="C00000"/>
                </a:solidFill>
                <a:ea typeface="굴림" charset="-127"/>
              </a:rPr>
              <a:t> </a:t>
            </a:r>
            <a:r>
              <a:rPr lang="fr-MA" altLang="ko-KR" sz="2300" b="0" dirty="0" err="1">
                <a:solidFill>
                  <a:srgbClr val="000000"/>
                </a:solidFill>
                <a:ea typeface="굴림" charset="-127"/>
              </a:rPr>
              <a:t>Nom_Propriétaire.Nom_Procédure</a:t>
            </a:r>
            <a:r>
              <a:rPr lang="fr-MA" altLang="ko-KR" sz="2300" b="0" dirty="0">
                <a:solidFill>
                  <a:srgbClr val="000000"/>
                </a:solidFill>
                <a:ea typeface="굴림" charset="-127"/>
              </a:rPr>
              <a:t> </a:t>
            </a:r>
          </a:p>
          <a:p>
            <a:pPr marL="0" indent="0">
              <a:buClr>
                <a:schemeClr val="tx2"/>
              </a:buClr>
              <a:buNone/>
            </a:pPr>
            <a:r>
              <a:rPr lang="fr-MA" altLang="ko-KR" sz="2300" b="0" dirty="0">
                <a:solidFill>
                  <a:srgbClr val="000000"/>
                </a:solidFill>
                <a:ea typeface="굴림" charset="-127"/>
              </a:rPr>
              <a:t>Nom_Param1_Entrée </a:t>
            </a:r>
            <a:r>
              <a:rPr lang="fr-MA" altLang="ko-KR" sz="2300" b="0" dirty="0" err="1">
                <a:solidFill>
                  <a:srgbClr val="000000"/>
                </a:solidFill>
                <a:ea typeface="굴림" charset="-127"/>
              </a:rPr>
              <a:t>Type_Donnée</a:t>
            </a:r>
            <a:r>
              <a:rPr lang="fr-MA" altLang="ko-KR" sz="2300" b="0" dirty="0">
                <a:solidFill>
                  <a:srgbClr val="000000"/>
                </a:solidFill>
                <a:ea typeface="굴림" charset="-127"/>
              </a:rPr>
              <a:t> =</a:t>
            </a:r>
            <a:r>
              <a:rPr lang="fr-MA" altLang="ko-KR" sz="2300" b="0" dirty="0" err="1">
                <a:solidFill>
                  <a:srgbClr val="000000"/>
                </a:solidFill>
                <a:ea typeface="굴림" charset="-127"/>
              </a:rPr>
              <a:t>Valeur_Par_Defaut</a:t>
            </a:r>
            <a:r>
              <a:rPr lang="fr-MA" altLang="ko-KR" sz="2300" b="0" dirty="0">
                <a:solidFill>
                  <a:srgbClr val="000000"/>
                </a:solidFill>
                <a:ea typeface="굴림" charset="-127"/>
              </a:rPr>
              <a:t>,</a:t>
            </a:r>
          </a:p>
          <a:p>
            <a:pPr marL="0" indent="0">
              <a:buClr>
                <a:schemeClr val="tx2"/>
              </a:buClr>
              <a:buNone/>
            </a:pPr>
            <a:r>
              <a:rPr lang="fr-MA" altLang="ko-KR" sz="2300" b="0" dirty="0">
                <a:solidFill>
                  <a:srgbClr val="000000"/>
                </a:solidFill>
                <a:ea typeface="굴림" charset="-127"/>
              </a:rPr>
              <a:t>Nom_Param2_Entrée </a:t>
            </a:r>
            <a:r>
              <a:rPr lang="fr-MA" altLang="ko-KR" sz="2300" b="0" dirty="0" err="1">
                <a:solidFill>
                  <a:srgbClr val="000000"/>
                </a:solidFill>
                <a:ea typeface="굴림" charset="-127"/>
              </a:rPr>
              <a:t>Type_Donnée</a:t>
            </a:r>
            <a:r>
              <a:rPr lang="fr-MA" altLang="ko-KR" sz="2300" b="0" dirty="0">
                <a:solidFill>
                  <a:srgbClr val="000000"/>
                </a:solidFill>
                <a:ea typeface="굴림" charset="-127"/>
              </a:rPr>
              <a:t> =</a:t>
            </a:r>
            <a:r>
              <a:rPr lang="fr-MA" altLang="ko-KR" sz="2300" b="0" dirty="0" err="1">
                <a:solidFill>
                  <a:srgbClr val="000000"/>
                </a:solidFill>
                <a:ea typeface="굴림" charset="-127"/>
              </a:rPr>
              <a:t>Valeur_Par_Defaut</a:t>
            </a:r>
            <a:r>
              <a:rPr lang="fr-MA" altLang="ko-KR" sz="2300" b="0" dirty="0">
                <a:solidFill>
                  <a:srgbClr val="000000"/>
                </a:solidFill>
                <a:ea typeface="굴림" charset="-127"/>
              </a:rPr>
              <a:t>…</a:t>
            </a:r>
          </a:p>
          <a:p>
            <a:pPr marL="0" indent="0">
              <a:buClr>
                <a:schemeClr val="tx2"/>
              </a:buClr>
              <a:buNone/>
            </a:pPr>
            <a:r>
              <a:rPr lang="fr-MA" altLang="ko-KR" sz="2300" dirty="0">
                <a:solidFill>
                  <a:srgbClr val="C00000"/>
                </a:solidFill>
                <a:ea typeface="굴림" charset="-127"/>
              </a:rPr>
              <a:t>as</a:t>
            </a:r>
          </a:p>
          <a:p>
            <a:pPr marL="0" indent="0">
              <a:buClr>
                <a:schemeClr val="tx2"/>
              </a:buClr>
              <a:buNone/>
            </a:pPr>
            <a:r>
              <a:rPr lang="fr-MA" altLang="ko-KR" sz="2300" b="0" dirty="0">
                <a:solidFill>
                  <a:srgbClr val="000000"/>
                </a:solidFill>
                <a:ea typeface="굴림" charset="-127"/>
              </a:rPr>
              <a:t>     Instructions</a:t>
            </a:r>
          </a:p>
          <a:p>
            <a:pPr algn="just">
              <a:buClr>
                <a:schemeClr val="tx2"/>
              </a:buClr>
              <a:buFont typeface="Wingdings" panose="05000000000000000000" pitchFamily="2" charset="2"/>
              <a:buChar char="ü"/>
            </a:pPr>
            <a:r>
              <a:rPr lang="fr-MA" altLang="ko-KR" sz="2300" i="1" dirty="0">
                <a:solidFill>
                  <a:srgbClr val="000000"/>
                </a:solidFill>
                <a:ea typeface="굴림" charset="-127"/>
              </a:rPr>
              <a:t>Exécution :</a:t>
            </a:r>
          </a:p>
          <a:p>
            <a:pPr marL="0" indent="0" algn="just">
              <a:buClr>
                <a:schemeClr val="tx2"/>
              </a:buClr>
              <a:buNone/>
            </a:pPr>
            <a:r>
              <a:rPr lang="fr-MA" altLang="ko-KR" sz="2300" dirty="0" err="1">
                <a:solidFill>
                  <a:srgbClr val="C00000"/>
                </a:solidFill>
                <a:ea typeface="굴림" charset="-127"/>
              </a:rPr>
              <a:t>Exec</a:t>
            </a:r>
            <a:r>
              <a:rPr lang="fr-MA" altLang="ko-KR" sz="2300" b="0" dirty="0">
                <a:solidFill>
                  <a:srgbClr val="C00000"/>
                </a:solidFill>
                <a:ea typeface="굴림" charset="-127"/>
              </a:rPr>
              <a:t> </a:t>
            </a:r>
            <a:r>
              <a:rPr lang="fr-MA" altLang="ko-KR" sz="2300" b="0" dirty="0" err="1">
                <a:solidFill>
                  <a:srgbClr val="000000"/>
                </a:solidFill>
                <a:ea typeface="굴림" charset="-127"/>
              </a:rPr>
              <a:t>Nom_Procedure</a:t>
            </a:r>
            <a:r>
              <a:rPr lang="fr-MA" altLang="ko-KR" sz="2300" b="0" dirty="0">
                <a:solidFill>
                  <a:srgbClr val="000000"/>
                </a:solidFill>
                <a:ea typeface="굴림" charset="-127"/>
              </a:rPr>
              <a:t> Valeur_Param1, Valeur_Param2...</a:t>
            </a:r>
          </a:p>
          <a:p>
            <a:pPr marL="0" indent="0" algn="just">
              <a:buClr>
                <a:schemeClr val="tx2"/>
              </a:buClr>
              <a:buNone/>
            </a:pPr>
            <a:r>
              <a:rPr lang="fr-MA" altLang="ko-KR" sz="2300" b="0" dirty="0">
                <a:solidFill>
                  <a:srgbClr val="000000"/>
                </a:solidFill>
                <a:ea typeface="굴림" charset="-127"/>
              </a:rPr>
              <a:t> Ou</a:t>
            </a:r>
          </a:p>
          <a:p>
            <a:pPr marL="0" indent="0" algn="just">
              <a:buClr>
                <a:schemeClr val="tx2"/>
              </a:buClr>
              <a:buNone/>
            </a:pPr>
            <a:r>
              <a:rPr lang="fr-MA" altLang="ko-KR" sz="2300" dirty="0" err="1">
                <a:solidFill>
                  <a:srgbClr val="C00000"/>
                </a:solidFill>
                <a:ea typeface="굴림" charset="-127"/>
              </a:rPr>
              <a:t>Exec</a:t>
            </a:r>
            <a:r>
              <a:rPr lang="fr-MA" altLang="ko-KR" sz="2300" b="0" dirty="0">
                <a:solidFill>
                  <a:srgbClr val="000000"/>
                </a:solidFill>
                <a:ea typeface="굴림" charset="-127"/>
              </a:rPr>
              <a:t> </a:t>
            </a:r>
            <a:r>
              <a:rPr lang="fr-MA" altLang="ko-KR" sz="2300" b="0" dirty="0" err="1">
                <a:solidFill>
                  <a:srgbClr val="000000"/>
                </a:solidFill>
                <a:ea typeface="굴림" charset="-127"/>
              </a:rPr>
              <a:t>Nom_Procedure</a:t>
            </a:r>
            <a:r>
              <a:rPr lang="fr-MA" altLang="ko-KR" sz="2300" b="0" dirty="0">
                <a:solidFill>
                  <a:srgbClr val="000000"/>
                </a:solidFill>
                <a:ea typeface="굴림" charset="-127"/>
              </a:rPr>
              <a:t> Nom_Param1 = Valeur_Param1,</a:t>
            </a:r>
          </a:p>
          <a:p>
            <a:pPr marL="0" indent="0" algn="just">
              <a:buClr>
                <a:schemeClr val="tx2"/>
              </a:buClr>
              <a:buNone/>
            </a:pPr>
            <a:r>
              <a:rPr lang="fr-MA" altLang="ko-KR" sz="2300" b="0" dirty="0">
                <a:solidFill>
                  <a:srgbClr val="000000"/>
                </a:solidFill>
                <a:ea typeface="굴림" charset="-127"/>
              </a:rPr>
              <a:t>Nom_Param2 = Valeur_Param2...</a:t>
            </a: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144428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65472"/>
            <a:ext cx="8813799" cy="5614728"/>
          </a:xfrm>
        </p:spPr>
        <p:txBody>
          <a:bodyPr/>
          <a:lstStyle/>
          <a:p>
            <a:pPr algn="just">
              <a:buClr>
                <a:schemeClr val="tx2"/>
              </a:buClr>
              <a:buFont typeface="Wingdings" panose="05000000000000000000" pitchFamily="2" charset="2"/>
              <a:buChar char="ü"/>
            </a:pPr>
            <a:r>
              <a:rPr lang="fr-MA" altLang="ko-KR" sz="2300" i="1" dirty="0">
                <a:solidFill>
                  <a:srgbClr val="000000"/>
                </a:solidFill>
                <a:ea typeface="굴림" charset="-127"/>
              </a:rPr>
              <a:t>Remarque:</a:t>
            </a:r>
          </a:p>
          <a:p>
            <a:pPr marL="0" indent="0" algn="just">
              <a:buClr>
                <a:schemeClr val="tx2"/>
              </a:buClr>
              <a:buNone/>
            </a:pPr>
            <a:r>
              <a:rPr lang="fr-MA" altLang="ko-KR" sz="2300" b="0" dirty="0">
                <a:solidFill>
                  <a:srgbClr val="000000"/>
                </a:solidFill>
                <a:ea typeface="굴림" charset="-127"/>
              </a:rPr>
              <a:t>Avec la deuxième syntaxe, l'utilisateur n'est pas obligé de passer les paramètres dans l'ordre et en plus si des paramètres ont des valeurs par défaut, il n'est pas obligé de les passer.</a:t>
            </a:r>
          </a:p>
          <a:p>
            <a:pPr algn="just">
              <a:buClr>
                <a:schemeClr val="tx2"/>
              </a:buClr>
              <a:buFont typeface="Wingdings" panose="05000000000000000000" pitchFamily="2" charset="2"/>
              <a:buChar char="ü"/>
            </a:pPr>
            <a:r>
              <a:rPr lang="fr-MA" altLang="ko-KR" sz="2300" i="1" dirty="0">
                <a:solidFill>
                  <a:srgbClr val="000000"/>
                </a:solidFill>
                <a:ea typeface="굴림" charset="-127"/>
              </a:rPr>
              <a:t>Exemple 1: </a:t>
            </a:r>
            <a:r>
              <a:rPr lang="fr-MA" altLang="ko-KR" sz="2300" b="0" dirty="0">
                <a:solidFill>
                  <a:srgbClr val="000000"/>
                </a:solidFill>
                <a:ea typeface="굴림" charset="-127"/>
              </a:rPr>
              <a:t>Créer une procédure stockée nommée </a:t>
            </a:r>
            <a:r>
              <a:rPr lang="fr-MA" altLang="ko-KR" sz="2300" b="0" dirty="0" err="1">
                <a:solidFill>
                  <a:srgbClr val="000000"/>
                </a:solidFill>
                <a:ea typeface="굴림" charset="-127"/>
              </a:rPr>
              <a:t>SP_ComPeriode</a:t>
            </a:r>
            <a:r>
              <a:rPr lang="fr-MA" altLang="ko-KR" sz="2300" b="0" dirty="0">
                <a:solidFill>
                  <a:srgbClr val="000000"/>
                </a:solidFill>
                <a:ea typeface="굴림" charset="-127"/>
              </a:rPr>
              <a:t> qui affiche la liste des commandes effectuées entre deux dates données en paramètre :</a:t>
            </a:r>
          </a:p>
          <a:p>
            <a:pPr marL="0" indent="0" algn="just">
              <a:buClr>
                <a:schemeClr val="tx2"/>
              </a:buClr>
              <a:buNone/>
            </a:pPr>
            <a:r>
              <a:rPr lang="en-US" altLang="ko-KR" sz="2300" dirty="0">
                <a:solidFill>
                  <a:srgbClr val="C00000"/>
                </a:solidFill>
                <a:ea typeface="굴림" charset="-127"/>
              </a:rPr>
              <a:t>Create Procedure </a:t>
            </a:r>
            <a:r>
              <a:rPr lang="en-US" altLang="ko-KR" sz="2300" b="0" dirty="0" err="1">
                <a:solidFill>
                  <a:srgbClr val="000000"/>
                </a:solidFill>
                <a:ea typeface="굴림" charset="-127"/>
              </a:rPr>
              <a:t>SP_ComPeriode</a:t>
            </a:r>
            <a:r>
              <a:rPr lang="en-US" altLang="ko-KR" sz="2300" b="0" dirty="0">
                <a:solidFill>
                  <a:srgbClr val="000000"/>
                </a:solidFill>
                <a:ea typeface="굴림" charset="-127"/>
              </a:rPr>
              <a:t> </a:t>
            </a:r>
            <a:r>
              <a:rPr lang="en-US" altLang="ko-KR" sz="2300" b="0" dirty="0">
                <a:solidFill>
                  <a:schemeClr val="accent4">
                    <a:lumMod val="50000"/>
                  </a:schemeClr>
                </a:solidFill>
                <a:ea typeface="굴림" charset="-127"/>
              </a:rPr>
              <a:t>@</a:t>
            </a:r>
            <a:r>
              <a:rPr lang="en-US" altLang="ko-KR" sz="2300" b="0" dirty="0" err="1">
                <a:solidFill>
                  <a:schemeClr val="accent4">
                    <a:lumMod val="50000"/>
                  </a:schemeClr>
                </a:solidFill>
                <a:ea typeface="굴림" charset="-127"/>
              </a:rPr>
              <a:t>DateD</a:t>
            </a:r>
            <a:r>
              <a:rPr lang="en-US" altLang="ko-KR" sz="2300" b="0" dirty="0">
                <a:solidFill>
                  <a:schemeClr val="accent4">
                    <a:lumMod val="50000"/>
                  </a:schemeClr>
                </a:solidFill>
                <a:ea typeface="굴림" charset="-127"/>
              </a:rPr>
              <a:t> </a:t>
            </a:r>
            <a:r>
              <a:rPr lang="en-US" altLang="ko-KR" sz="2300" b="0" dirty="0" err="1">
                <a:solidFill>
                  <a:schemeClr val="accent4">
                    <a:lumMod val="50000"/>
                  </a:schemeClr>
                </a:solidFill>
                <a:ea typeface="굴림" charset="-127"/>
              </a:rPr>
              <a:t>DateTime</a:t>
            </a:r>
            <a:r>
              <a:rPr lang="en-US" altLang="ko-KR" sz="2300" b="0" dirty="0">
                <a:solidFill>
                  <a:schemeClr val="accent4">
                    <a:lumMod val="50000"/>
                  </a:schemeClr>
                </a:solidFill>
                <a:ea typeface="굴림" charset="-127"/>
              </a:rPr>
              <a:t>,  @</a:t>
            </a:r>
            <a:r>
              <a:rPr lang="en-US" altLang="ko-KR" sz="2300" b="0" dirty="0" err="1">
                <a:solidFill>
                  <a:schemeClr val="accent4">
                    <a:lumMod val="50000"/>
                  </a:schemeClr>
                </a:solidFill>
                <a:ea typeface="굴림" charset="-127"/>
              </a:rPr>
              <a:t>DateF</a:t>
            </a:r>
            <a:r>
              <a:rPr lang="en-US" altLang="ko-KR" sz="2300" b="0" dirty="0">
                <a:solidFill>
                  <a:schemeClr val="accent4">
                    <a:lumMod val="50000"/>
                  </a:schemeClr>
                </a:solidFill>
                <a:ea typeface="굴림" charset="-127"/>
              </a:rPr>
              <a:t> </a:t>
            </a:r>
            <a:r>
              <a:rPr lang="en-US" altLang="ko-KR" sz="2300" b="0" dirty="0" err="1">
                <a:solidFill>
                  <a:schemeClr val="accent4">
                    <a:lumMod val="50000"/>
                  </a:schemeClr>
                </a:solidFill>
                <a:ea typeface="굴림" charset="-127"/>
              </a:rPr>
              <a:t>DateTime</a:t>
            </a:r>
            <a:r>
              <a:rPr lang="en-US" altLang="ko-KR" sz="2300" b="0" dirty="0">
                <a:solidFill>
                  <a:srgbClr val="000000"/>
                </a:solidFill>
                <a:ea typeface="굴림" charset="-127"/>
              </a:rPr>
              <a:t> </a:t>
            </a:r>
          </a:p>
          <a:p>
            <a:pPr marL="0" indent="0" algn="just">
              <a:buClr>
                <a:schemeClr val="tx2"/>
              </a:buClr>
              <a:buNone/>
            </a:pPr>
            <a:r>
              <a:rPr lang="en-US" altLang="ko-KR" sz="2300" dirty="0">
                <a:solidFill>
                  <a:srgbClr val="C00000"/>
                </a:solidFill>
                <a:ea typeface="굴림" charset="-127"/>
              </a:rPr>
              <a:t>as</a:t>
            </a:r>
          </a:p>
          <a:p>
            <a:pPr marL="0" indent="0" algn="just">
              <a:buClr>
                <a:schemeClr val="tx2"/>
              </a:buClr>
              <a:buNone/>
            </a:pPr>
            <a:r>
              <a:rPr lang="en-US" altLang="ko-KR" sz="2300" b="0" dirty="0">
                <a:solidFill>
                  <a:srgbClr val="000000"/>
                </a:solidFill>
                <a:ea typeface="굴림" charset="-127"/>
              </a:rPr>
              <a:t>Select * from </a:t>
            </a:r>
            <a:r>
              <a:rPr lang="en-US" altLang="ko-KR" sz="2300" b="0" dirty="0" err="1">
                <a:solidFill>
                  <a:srgbClr val="000000"/>
                </a:solidFill>
                <a:ea typeface="굴림" charset="-127"/>
              </a:rPr>
              <a:t>Commande</a:t>
            </a:r>
            <a:r>
              <a:rPr lang="en-US" altLang="ko-KR" sz="2300" b="0" dirty="0">
                <a:solidFill>
                  <a:srgbClr val="000000"/>
                </a:solidFill>
                <a:ea typeface="굴림" charset="-127"/>
              </a:rPr>
              <a:t> Where </a:t>
            </a:r>
            <a:r>
              <a:rPr lang="en-US" altLang="ko-KR" sz="2300" b="0" dirty="0" err="1">
                <a:solidFill>
                  <a:srgbClr val="000000"/>
                </a:solidFill>
                <a:ea typeface="굴림" charset="-127"/>
              </a:rPr>
              <a:t>datcom</a:t>
            </a:r>
            <a:r>
              <a:rPr lang="en-US" altLang="ko-KR" sz="2300" b="0" dirty="0">
                <a:solidFill>
                  <a:srgbClr val="000000"/>
                </a:solidFill>
                <a:ea typeface="굴림" charset="-127"/>
              </a:rPr>
              <a:t> between @</a:t>
            </a:r>
            <a:r>
              <a:rPr lang="en-US" altLang="ko-KR" sz="2300" b="0" dirty="0" err="1">
                <a:solidFill>
                  <a:srgbClr val="000000"/>
                </a:solidFill>
                <a:ea typeface="굴림" charset="-127"/>
              </a:rPr>
              <a:t>dateD</a:t>
            </a:r>
            <a:r>
              <a:rPr lang="en-US" altLang="ko-KR" sz="2300" b="0" dirty="0">
                <a:solidFill>
                  <a:srgbClr val="000000"/>
                </a:solidFill>
                <a:ea typeface="굴림" charset="-127"/>
              </a:rPr>
              <a:t> and @</a:t>
            </a:r>
            <a:r>
              <a:rPr lang="en-US" altLang="ko-KR" sz="2300" b="0" dirty="0" err="1">
                <a:solidFill>
                  <a:srgbClr val="000000"/>
                </a:solidFill>
                <a:ea typeface="굴림" charset="-127"/>
              </a:rPr>
              <a:t>DateF</a:t>
            </a:r>
            <a:endParaRPr lang="en-US" altLang="ko-KR" sz="2300" b="0" dirty="0">
              <a:solidFill>
                <a:srgbClr val="000000"/>
              </a:solidFill>
              <a:ea typeface="굴림" charset="-127"/>
            </a:endParaRP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3550419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01972"/>
            <a:ext cx="8813799" cy="5614728"/>
          </a:xfrm>
        </p:spPr>
        <p:txBody>
          <a:bodyPr/>
          <a:lstStyle/>
          <a:p>
            <a:pPr marL="0" indent="0" algn="just">
              <a:buClr>
                <a:schemeClr val="tx2"/>
              </a:buClr>
              <a:buNone/>
            </a:pPr>
            <a:endParaRPr lang="fr-MA" altLang="ko-KR" sz="2200" b="0" dirty="0">
              <a:solidFill>
                <a:srgbClr val="000000"/>
              </a:solidFill>
              <a:ea typeface="굴림" charset="-127"/>
            </a:endParaRPr>
          </a:p>
          <a:p>
            <a:pPr marL="0" indent="0" algn="just">
              <a:buClr>
                <a:schemeClr val="tx2"/>
              </a:buClr>
              <a:buNone/>
            </a:pPr>
            <a:r>
              <a:rPr lang="fr-MA" altLang="ko-KR" sz="2200" b="0" dirty="0">
                <a:solidFill>
                  <a:srgbClr val="000000"/>
                </a:solidFill>
                <a:ea typeface="굴림" charset="-127"/>
              </a:rPr>
              <a:t>-Exécuter cette procédure :</a:t>
            </a:r>
          </a:p>
          <a:p>
            <a:pPr marL="0" indent="0" algn="just">
              <a:buClr>
                <a:schemeClr val="tx2"/>
              </a:buClr>
              <a:buNone/>
            </a:pPr>
            <a:endParaRPr lang="fr-MA" altLang="ko-KR" sz="2200" b="0" dirty="0">
              <a:solidFill>
                <a:srgbClr val="000000"/>
              </a:solidFill>
              <a:ea typeface="굴림" charset="-127"/>
            </a:endParaRPr>
          </a:p>
          <a:p>
            <a:pPr marL="0" indent="0" algn="just">
              <a:buClr>
                <a:schemeClr val="tx2"/>
              </a:buClr>
              <a:buNone/>
            </a:pPr>
            <a:r>
              <a:rPr lang="fr-MA" altLang="ko-KR" sz="2300" dirty="0">
                <a:solidFill>
                  <a:srgbClr val="C00000"/>
                </a:solidFill>
                <a:ea typeface="굴림" charset="-127"/>
              </a:rPr>
              <a:t> </a:t>
            </a:r>
            <a:r>
              <a:rPr lang="fr-MA" altLang="ko-KR" sz="2300" dirty="0" err="1">
                <a:solidFill>
                  <a:srgbClr val="C00000"/>
                </a:solidFill>
                <a:ea typeface="굴림" charset="-127"/>
              </a:rPr>
              <a:t>Exec</a:t>
            </a:r>
            <a:r>
              <a:rPr lang="fr-MA" altLang="ko-KR" sz="2300" dirty="0">
                <a:solidFill>
                  <a:srgbClr val="C00000"/>
                </a:solidFill>
                <a:ea typeface="굴림" charset="-127"/>
              </a:rPr>
              <a:t> </a:t>
            </a:r>
            <a:r>
              <a:rPr lang="fr-MA" altLang="ko-KR" sz="2300" b="0" dirty="0" err="1">
                <a:solidFill>
                  <a:srgbClr val="000000"/>
                </a:solidFill>
                <a:ea typeface="굴림" charset="-127"/>
              </a:rPr>
              <a:t>SP_ComPeriode</a:t>
            </a:r>
            <a:r>
              <a:rPr lang="fr-MA" altLang="ko-KR" sz="2300" b="0" dirty="0">
                <a:solidFill>
                  <a:srgbClr val="000000"/>
                </a:solidFill>
                <a:ea typeface="굴림" charset="-127"/>
              </a:rPr>
              <a:t> '10/10/2006',  '14/12/2006'</a:t>
            </a: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r>
              <a:rPr lang="fr-MA" altLang="ko-KR" sz="2300" b="0" dirty="0">
                <a:solidFill>
                  <a:srgbClr val="000000"/>
                </a:solidFill>
                <a:ea typeface="굴림" charset="-127"/>
              </a:rPr>
              <a:t>Ou</a:t>
            </a: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r>
              <a:rPr lang="fr-MA" altLang="ko-KR" sz="2300" b="0" dirty="0" err="1">
                <a:solidFill>
                  <a:srgbClr val="000000"/>
                </a:solidFill>
                <a:ea typeface="굴림" charset="-127"/>
              </a:rPr>
              <a:t>Declare</a:t>
            </a:r>
            <a:r>
              <a:rPr lang="fr-MA" altLang="ko-KR" sz="2300" b="0" dirty="0">
                <a:solidFill>
                  <a:srgbClr val="000000"/>
                </a:solidFill>
                <a:ea typeface="굴림" charset="-127"/>
              </a:rPr>
              <a:t> @dd </a:t>
            </a:r>
            <a:r>
              <a:rPr lang="fr-MA" altLang="ko-KR" sz="2300" b="0" dirty="0" err="1">
                <a:solidFill>
                  <a:srgbClr val="000000"/>
                </a:solidFill>
                <a:ea typeface="굴림" charset="-127"/>
              </a:rPr>
              <a:t>DateTime</a:t>
            </a:r>
            <a:r>
              <a:rPr lang="fr-MA" altLang="ko-KR" sz="2300" b="0" dirty="0">
                <a:solidFill>
                  <a:srgbClr val="000000"/>
                </a:solidFill>
                <a:ea typeface="굴림" charset="-127"/>
              </a:rPr>
              <a:t>, @</a:t>
            </a:r>
            <a:r>
              <a:rPr lang="fr-MA" altLang="ko-KR" sz="2300" b="0" dirty="0" err="1">
                <a:solidFill>
                  <a:srgbClr val="000000"/>
                </a:solidFill>
                <a:ea typeface="굴림" charset="-127"/>
              </a:rPr>
              <a:t>df</a:t>
            </a:r>
            <a:r>
              <a:rPr lang="fr-MA" altLang="ko-KR" sz="2300" b="0" dirty="0">
                <a:solidFill>
                  <a:srgbClr val="000000"/>
                </a:solidFill>
                <a:ea typeface="굴림" charset="-127"/>
              </a:rPr>
              <a:t> </a:t>
            </a:r>
            <a:r>
              <a:rPr lang="fr-MA" altLang="ko-KR" sz="2300" b="0" dirty="0" err="1">
                <a:solidFill>
                  <a:srgbClr val="000000"/>
                </a:solidFill>
                <a:ea typeface="굴림" charset="-127"/>
              </a:rPr>
              <a:t>DateTime</a:t>
            </a:r>
            <a:endParaRPr lang="fr-MA" altLang="ko-KR" sz="2300" b="0" dirty="0">
              <a:solidFill>
                <a:srgbClr val="000000"/>
              </a:solidFill>
              <a:ea typeface="굴림" charset="-127"/>
            </a:endParaRPr>
          </a:p>
          <a:p>
            <a:pPr marL="0" indent="0" algn="just">
              <a:buClr>
                <a:schemeClr val="tx2"/>
              </a:buClr>
              <a:buNone/>
            </a:pPr>
            <a:r>
              <a:rPr lang="fr-MA" altLang="ko-KR" sz="2300" b="0" dirty="0">
                <a:solidFill>
                  <a:srgbClr val="000000"/>
                </a:solidFill>
                <a:ea typeface="굴림" charset="-127"/>
              </a:rPr>
              <a:t>Set @dd='10/10/2006'</a:t>
            </a:r>
          </a:p>
          <a:p>
            <a:pPr marL="0" indent="0" algn="just">
              <a:buClr>
                <a:schemeClr val="tx2"/>
              </a:buClr>
              <a:buNone/>
            </a:pPr>
            <a:r>
              <a:rPr lang="fr-MA" altLang="ko-KR" sz="2300" b="0" dirty="0">
                <a:solidFill>
                  <a:srgbClr val="000000"/>
                </a:solidFill>
                <a:ea typeface="굴림" charset="-127"/>
              </a:rPr>
              <a:t>Set @</a:t>
            </a:r>
            <a:r>
              <a:rPr lang="fr-MA" altLang="ko-KR" sz="2300" b="0" dirty="0" err="1">
                <a:solidFill>
                  <a:srgbClr val="000000"/>
                </a:solidFill>
                <a:ea typeface="굴림" charset="-127"/>
              </a:rPr>
              <a:t>df</a:t>
            </a:r>
            <a:r>
              <a:rPr lang="fr-MA" altLang="ko-KR" sz="2300" b="0" dirty="0">
                <a:solidFill>
                  <a:srgbClr val="000000"/>
                </a:solidFill>
                <a:ea typeface="굴림" charset="-127"/>
              </a:rPr>
              <a:t>='14/12/2006'</a:t>
            </a:r>
          </a:p>
          <a:p>
            <a:pPr marL="0" indent="0" algn="just">
              <a:buClr>
                <a:schemeClr val="tx2"/>
              </a:buClr>
              <a:buNone/>
            </a:pPr>
            <a:r>
              <a:rPr lang="fr-MA" altLang="ko-KR" sz="2300" dirty="0" err="1">
                <a:solidFill>
                  <a:srgbClr val="C00000"/>
                </a:solidFill>
                <a:ea typeface="굴림" charset="-127"/>
              </a:rPr>
              <a:t>Exec</a:t>
            </a:r>
            <a:r>
              <a:rPr lang="fr-MA" altLang="ko-KR" sz="2300" b="0" dirty="0">
                <a:solidFill>
                  <a:srgbClr val="000000"/>
                </a:solidFill>
                <a:ea typeface="굴림" charset="-127"/>
              </a:rPr>
              <a:t> </a:t>
            </a:r>
            <a:r>
              <a:rPr lang="fr-MA" altLang="ko-KR" sz="2300" b="0" dirty="0" err="1">
                <a:solidFill>
                  <a:srgbClr val="000000"/>
                </a:solidFill>
                <a:ea typeface="굴림" charset="-127"/>
              </a:rPr>
              <a:t>SP_ComPeriode</a:t>
            </a:r>
            <a:r>
              <a:rPr lang="fr-MA" altLang="ko-KR" sz="2300" b="0" dirty="0">
                <a:solidFill>
                  <a:srgbClr val="000000"/>
                </a:solidFill>
                <a:ea typeface="굴림" charset="-127"/>
              </a:rPr>
              <a:t> @dd, @</a:t>
            </a:r>
            <a:r>
              <a:rPr lang="fr-MA" altLang="ko-KR" sz="2300" b="0" dirty="0" err="1">
                <a:solidFill>
                  <a:srgbClr val="000000"/>
                </a:solidFill>
                <a:ea typeface="굴림" charset="-127"/>
              </a:rPr>
              <a:t>df</a:t>
            </a:r>
            <a:endParaRPr lang="fr-MA" altLang="ko-KR" sz="2300" b="0" dirty="0">
              <a:solidFill>
                <a:srgbClr val="000000"/>
              </a:solidFill>
              <a:ea typeface="굴림" charset="-127"/>
            </a:endParaRP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24500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65472"/>
            <a:ext cx="8813799" cy="5614728"/>
          </a:xfrm>
        </p:spPr>
        <p:txBody>
          <a:bodyPr/>
          <a:lstStyle/>
          <a:p>
            <a:pPr algn="just">
              <a:buClr>
                <a:schemeClr val="tx2"/>
              </a:buClr>
              <a:buFont typeface="Wingdings" panose="05000000000000000000" pitchFamily="2" charset="2"/>
              <a:buChar char="ü"/>
            </a:pPr>
            <a:r>
              <a:rPr lang="fr-MA" altLang="ko-KR" sz="2300" i="1" dirty="0">
                <a:solidFill>
                  <a:srgbClr val="000000"/>
                </a:solidFill>
                <a:ea typeface="굴림" charset="-127"/>
              </a:rPr>
              <a:t>Exemple 2: </a:t>
            </a:r>
          </a:p>
          <a:p>
            <a:pPr marL="0" indent="0" algn="just">
              <a:buClr>
                <a:schemeClr val="tx2"/>
              </a:buClr>
              <a:buNone/>
            </a:pPr>
            <a:r>
              <a:rPr lang="fr-MA" altLang="ko-KR" sz="2300" b="0" dirty="0">
                <a:solidFill>
                  <a:srgbClr val="000000"/>
                </a:solidFill>
                <a:ea typeface="굴림" charset="-127"/>
              </a:rPr>
              <a:t>Créer une procédure stockée nommée </a:t>
            </a:r>
            <a:r>
              <a:rPr lang="fr-MA" altLang="ko-KR" sz="2300" b="0" dirty="0" err="1">
                <a:solidFill>
                  <a:srgbClr val="000000"/>
                </a:solidFill>
                <a:ea typeface="굴림" charset="-127"/>
              </a:rPr>
              <a:t>SP_EnregistrerLigneCom</a:t>
            </a:r>
            <a:r>
              <a:rPr lang="fr-MA" altLang="ko-KR" sz="2300" b="0" dirty="0">
                <a:solidFill>
                  <a:srgbClr val="000000"/>
                </a:solidFill>
                <a:ea typeface="굴림" charset="-127"/>
              </a:rPr>
              <a:t> qui reçoit un numéro de commande, un numéro d'article et la quantité commandée :</a:t>
            </a:r>
          </a:p>
          <a:p>
            <a:pPr marL="0" indent="0" algn="just">
              <a:buClr>
                <a:schemeClr val="tx2"/>
              </a:buClr>
              <a:buNone/>
            </a:pPr>
            <a:r>
              <a:rPr lang="fr-MA" altLang="ko-KR" sz="2300" b="0" dirty="0">
                <a:solidFill>
                  <a:srgbClr val="000000"/>
                </a:solidFill>
                <a:ea typeface="굴림" charset="-127"/>
              </a:rPr>
              <a:t> 	• Si l'article n'existe pas ou si la quantité demandée n'est pas disponible afficher un message d'erreur</a:t>
            </a:r>
          </a:p>
          <a:p>
            <a:pPr marL="0" indent="0" algn="just">
              <a:buClr>
                <a:schemeClr val="tx2"/>
              </a:buClr>
              <a:buNone/>
            </a:pPr>
            <a:r>
              <a:rPr lang="fr-MA" altLang="ko-KR" sz="2300" b="0" dirty="0">
                <a:solidFill>
                  <a:srgbClr val="000000"/>
                </a:solidFill>
                <a:ea typeface="굴림" charset="-127"/>
              </a:rPr>
              <a:t>	•Si la commande introduite en paramètre n'existe pas, la créer</a:t>
            </a:r>
          </a:p>
          <a:p>
            <a:pPr marL="0" indent="0" algn="just">
              <a:buClr>
                <a:schemeClr val="tx2"/>
              </a:buClr>
              <a:buNone/>
            </a:pPr>
            <a:r>
              <a:rPr lang="fr-MA" altLang="ko-KR" sz="2300" b="0" dirty="0">
                <a:solidFill>
                  <a:srgbClr val="000000"/>
                </a:solidFill>
                <a:ea typeface="굴림" charset="-127"/>
              </a:rPr>
              <a:t>	• Ajoute ensuite la ligne de commande et met le stock à jour</a:t>
            </a: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2258033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65472"/>
            <a:ext cx="8928099" cy="5614728"/>
          </a:xfrm>
        </p:spPr>
        <p:txBody>
          <a:bodyPr/>
          <a:lstStyle/>
          <a:p>
            <a:pPr marL="0" indent="0" algn="just">
              <a:buClr>
                <a:schemeClr val="tx2"/>
              </a:buClr>
              <a:buNone/>
            </a:pPr>
            <a:r>
              <a:rPr lang="fr-MA" altLang="ko-KR" sz="2000" b="0" dirty="0" err="1">
                <a:solidFill>
                  <a:srgbClr val="000000"/>
                </a:solidFill>
                <a:ea typeface="굴림" charset="-127"/>
              </a:rPr>
              <a:t>Create</a:t>
            </a:r>
            <a:r>
              <a:rPr lang="fr-MA" altLang="ko-KR" sz="2000" b="0" dirty="0">
                <a:solidFill>
                  <a:srgbClr val="000000"/>
                </a:solidFill>
                <a:ea typeface="굴림" charset="-127"/>
              </a:rPr>
              <a:t> </a:t>
            </a:r>
            <a:r>
              <a:rPr lang="fr-MA" altLang="ko-KR" sz="2000" b="0" dirty="0" err="1">
                <a:solidFill>
                  <a:srgbClr val="000000"/>
                </a:solidFill>
                <a:ea typeface="굴림" charset="-127"/>
              </a:rPr>
              <a:t>Procedure</a:t>
            </a:r>
            <a:r>
              <a:rPr lang="fr-MA" altLang="ko-KR" sz="2000" b="0" dirty="0">
                <a:solidFill>
                  <a:srgbClr val="000000"/>
                </a:solidFill>
                <a:ea typeface="굴림" charset="-127"/>
              </a:rPr>
              <a:t> </a:t>
            </a:r>
            <a:r>
              <a:rPr lang="fr-MA" altLang="ko-KR" sz="2000" b="0" dirty="0" err="1">
                <a:solidFill>
                  <a:srgbClr val="000000"/>
                </a:solidFill>
                <a:ea typeface="굴림" charset="-127"/>
              </a:rPr>
              <a:t>SP_EnregistrerLigneCom</a:t>
            </a:r>
            <a:r>
              <a:rPr lang="fr-MA" altLang="ko-KR" sz="2000" b="0" dirty="0">
                <a:solidFill>
                  <a:srgbClr val="000000"/>
                </a:solidFill>
                <a:ea typeface="굴림" charset="-127"/>
              </a:rPr>
              <a:t> @</a:t>
            </a:r>
            <a:r>
              <a:rPr lang="fr-MA" altLang="ko-KR" sz="2000" b="0" dirty="0" err="1">
                <a:solidFill>
                  <a:srgbClr val="000000"/>
                </a:solidFill>
                <a:ea typeface="굴림" charset="-127"/>
              </a:rPr>
              <a:t>numCom</a:t>
            </a:r>
            <a:r>
              <a:rPr lang="fr-MA" altLang="ko-KR" sz="2000" b="0" dirty="0">
                <a:solidFill>
                  <a:srgbClr val="000000"/>
                </a:solidFill>
                <a:ea typeface="굴림" charset="-127"/>
              </a:rPr>
              <a:t> </a:t>
            </a:r>
            <a:r>
              <a:rPr lang="fr-MA" altLang="ko-KR" sz="2000" b="0" dirty="0" err="1">
                <a:solidFill>
                  <a:srgbClr val="000000"/>
                </a:solidFill>
                <a:ea typeface="굴림" charset="-127"/>
              </a:rPr>
              <a:t>int</a:t>
            </a:r>
            <a:r>
              <a:rPr lang="fr-MA" altLang="ko-KR" sz="2000" b="0" dirty="0">
                <a:solidFill>
                  <a:srgbClr val="000000"/>
                </a:solidFill>
                <a:ea typeface="굴림" charset="-127"/>
              </a:rPr>
              <a:t>, @</a:t>
            </a:r>
            <a:r>
              <a:rPr lang="fr-MA" altLang="ko-KR" sz="2000" b="0" dirty="0" err="1">
                <a:solidFill>
                  <a:srgbClr val="000000"/>
                </a:solidFill>
                <a:ea typeface="굴림" charset="-127"/>
              </a:rPr>
              <a:t>numart</a:t>
            </a:r>
            <a:r>
              <a:rPr lang="fr-MA" altLang="ko-KR" sz="2000" b="0" dirty="0">
                <a:solidFill>
                  <a:srgbClr val="000000"/>
                </a:solidFill>
                <a:ea typeface="굴림" charset="-127"/>
              </a:rPr>
              <a:t> </a:t>
            </a:r>
            <a:r>
              <a:rPr lang="fr-MA" altLang="ko-KR" sz="2000" b="0" dirty="0" err="1">
                <a:solidFill>
                  <a:srgbClr val="000000"/>
                </a:solidFill>
                <a:ea typeface="굴림" charset="-127"/>
              </a:rPr>
              <a:t>int</a:t>
            </a:r>
            <a:r>
              <a:rPr lang="fr-MA" altLang="ko-KR" sz="2000" b="0" dirty="0">
                <a:solidFill>
                  <a:srgbClr val="000000"/>
                </a:solidFill>
                <a:ea typeface="굴림" charset="-127"/>
              </a:rPr>
              <a:t>, @</a:t>
            </a:r>
            <a:r>
              <a:rPr lang="fr-MA" altLang="ko-KR" sz="2000" b="0" dirty="0" err="1">
                <a:solidFill>
                  <a:srgbClr val="000000"/>
                </a:solidFill>
                <a:ea typeface="굴림" charset="-127"/>
              </a:rPr>
              <a:t>qte</a:t>
            </a:r>
            <a:r>
              <a:rPr lang="fr-MA" altLang="ko-KR" sz="2000" b="0" dirty="0">
                <a:solidFill>
                  <a:srgbClr val="000000"/>
                </a:solidFill>
                <a:ea typeface="굴림" charset="-127"/>
              </a:rPr>
              <a:t> </a:t>
            </a:r>
            <a:r>
              <a:rPr lang="fr-MA" altLang="ko-KR" sz="2000" b="0" dirty="0" err="1">
                <a:solidFill>
                  <a:srgbClr val="000000"/>
                </a:solidFill>
                <a:ea typeface="굴림" charset="-127"/>
              </a:rPr>
              <a:t>decimal</a:t>
            </a:r>
            <a:r>
              <a:rPr lang="fr-MA" altLang="ko-KR" sz="2000" b="0" dirty="0">
                <a:solidFill>
                  <a:srgbClr val="000000"/>
                </a:solidFill>
                <a:ea typeface="굴림" charset="-127"/>
              </a:rPr>
              <a:t> AS</a:t>
            </a:r>
          </a:p>
          <a:p>
            <a:pPr marL="0" indent="0" algn="just">
              <a:buClr>
                <a:schemeClr val="tx2"/>
              </a:buClr>
              <a:buNone/>
            </a:pPr>
            <a:r>
              <a:rPr lang="fr-MA" altLang="ko-KR" sz="2000" b="0" dirty="0">
                <a:solidFill>
                  <a:srgbClr val="000000"/>
                </a:solidFill>
                <a:ea typeface="굴림" charset="-127"/>
              </a:rPr>
              <a:t>if </a:t>
            </a:r>
            <a:r>
              <a:rPr lang="fr-MA" altLang="ko-KR" sz="2000" dirty="0">
                <a:solidFill>
                  <a:srgbClr val="C00000"/>
                </a:solidFill>
                <a:ea typeface="굴림" charset="-127"/>
              </a:rPr>
              <a:t>not </a:t>
            </a:r>
            <a:r>
              <a:rPr lang="fr-MA" altLang="ko-KR" sz="2000" dirty="0" err="1">
                <a:solidFill>
                  <a:srgbClr val="C00000"/>
                </a:solidFill>
                <a:ea typeface="굴림" charset="-127"/>
              </a:rPr>
              <a:t>exists</a:t>
            </a:r>
            <a:r>
              <a:rPr lang="fr-MA" altLang="ko-KR" sz="2000" b="0" dirty="0">
                <a:solidFill>
                  <a:srgbClr val="000000"/>
                </a:solidFill>
                <a:ea typeface="굴림" charset="-127"/>
              </a:rPr>
              <a:t>(select </a:t>
            </a:r>
            <a:r>
              <a:rPr lang="fr-MA" altLang="ko-KR" sz="2000" b="0" dirty="0" err="1">
                <a:solidFill>
                  <a:srgbClr val="000000"/>
                </a:solidFill>
                <a:ea typeface="굴림" charset="-127"/>
              </a:rPr>
              <a:t>numart</a:t>
            </a:r>
            <a:r>
              <a:rPr lang="fr-MA" altLang="ko-KR" sz="2000" b="0" dirty="0">
                <a:solidFill>
                  <a:srgbClr val="000000"/>
                </a:solidFill>
                <a:ea typeface="굴림" charset="-127"/>
              </a:rPr>
              <a:t> </a:t>
            </a:r>
            <a:r>
              <a:rPr lang="fr-MA" altLang="ko-KR" sz="2000" b="0" dirty="0" err="1">
                <a:solidFill>
                  <a:srgbClr val="000000"/>
                </a:solidFill>
                <a:ea typeface="굴림" charset="-127"/>
              </a:rPr>
              <a:t>from</a:t>
            </a:r>
            <a:r>
              <a:rPr lang="fr-MA" altLang="ko-KR" sz="2000" b="0" dirty="0">
                <a:solidFill>
                  <a:srgbClr val="000000"/>
                </a:solidFill>
                <a:ea typeface="굴림" charset="-127"/>
              </a:rPr>
              <a:t> article </a:t>
            </a:r>
            <a:r>
              <a:rPr lang="fr-MA" altLang="ko-KR" sz="2000" b="0" dirty="0" err="1">
                <a:solidFill>
                  <a:srgbClr val="000000"/>
                </a:solidFill>
                <a:ea typeface="굴림" charset="-127"/>
              </a:rPr>
              <a:t>where</a:t>
            </a:r>
            <a:r>
              <a:rPr lang="fr-MA" altLang="ko-KR" sz="2000" b="0" dirty="0">
                <a:solidFill>
                  <a:srgbClr val="000000"/>
                </a:solidFill>
                <a:ea typeface="굴림" charset="-127"/>
              </a:rPr>
              <a:t> </a:t>
            </a:r>
            <a:r>
              <a:rPr lang="fr-MA" altLang="ko-KR" sz="2000" b="0" dirty="0" err="1">
                <a:solidFill>
                  <a:srgbClr val="000000"/>
                </a:solidFill>
                <a:ea typeface="굴림" charset="-127"/>
              </a:rPr>
              <a:t>numart</a:t>
            </a:r>
            <a:r>
              <a:rPr lang="fr-MA" altLang="ko-KR" sz="2000" b="0" dirty="0">
                <a:solidFill>
                  <a:srgbClr val="000000"/>
                </a:solidFill>
                <a:ea typeface="굴림" charset="-127"/>
              </a:rPr>
              <a:t>=@</a:t>
            </a:r>
            <a:r>
              <a:rPr lang="fr-MA" altLang="ko-KR" sz="2000" b="0" dirty="0" err="1">
                <a:solidFill>
                  <a:srgbClr val="000000"/>
                </a:solidFill>
                <a:ea typeface="굴림" charset="-127"/>
              </a:rPr>
              <a:t>numart</a:t>
            </a:r>
            <a:r>
              <a:rPr lang="fr-MA" altLang="ko-KR" sz="2000" b="0" dirty="0">
                <a:solidFill>
                  <a:srgbClr val="000000"/>
                </a:solidFill>
                <a:ea typeface="굴림" charset="-127"/>
              </a:rPr>
              <a:t>)</a:t>
            </a:r>
          </a:p>
          <a:p>
            <a:pPr marL="0" indent="0" algn="just">
              <a:buClr>
                <a:schemeClr val="tx2"/>
              </a:buClr>
              <a:buNone/>
            </a:pPr>
            <a:r>
              <a:rPr lang="fr-MA" altLang="ko-KR" sz="2000" b="0" dirty="0">
                <a:solidFill>
                  <a:srgbClr val="000000"/>
                </a:solidFill>
                <a:ea typeface="굴림" charset="-127"/>
              </a:rPr>
              <a:t>or (select </a:t>
            </a:r>
            <a:r>
              <a:rPr lang="fr-MA" altLang="ko-KR" sz="2000" b="0" dirty="0" err="1">
                <a:solidFill>
                  <a:srgbClr val="000000"/>
                </a:solidFill>
                <a:ea typeface="굴림" charset="-127"/>
              </a:rPr>
              <a:t>Qteenstock</a:t>
            </a:r>
            <a:r>
              <a:rPr lang="fr-MA" altLang="ko-KR" sz="2000" b="0" dirty="0">
                <a:solidFill>
                  <a:srgbClr val="000000"/>
                </a:solidFill>
                <a:ea typeface="굴림" charset="-127"/>
              </a:rPr>
              <a:t> </a:t>
            </a:r>
            <a:r>
              <a:rPr lang="fr-MA" altLang="ko-KR" sz="2000" b="0" dirty="0" err="1">
                <a:solidFill>
                  <a:srgbClr val="000000"/>
                </a:solidFill>
                <a:ea typeface="굴림" charset="-127"/>
              </a:rPr>
              <a:t>from</a:t>
            </a:r>
            <a:r>
              <a:rPr lang="fr-MA" altLang="ko-KR" sz="2000" b="0" dirty="0">
                <a:solidFill>
                  <a:srgbClr val="000000"/>
                </a:solidFill>
                <a:ea typeface="굴림" charset="-127"/>
              </a:rPr>
              <a:t> article </a:t>
            </a:r>
            <a:r>
              <a:rPr lang="fr-MA" altLang="ko-KR" sz="2000" b="0" dirty="0" err="1">
                <a:solidFill>
                  <a:srgbClr val="000000"/>
                </a:solidFill>
                <a:ea typeface="굴림" charset="-127"/>
              </a:rPr>
              <a:t>where</a:t>
            </a:r>
            <a:r>
              <a:rPr lang="fr-MA" altLang="ko-KR" sz="2000" b="0" dirty="0">
                <a:solidFill>
                  <a:srgbClr val="000000"/>
                </a:solidFill>
                <a:ea typeface="굴림" charset="-127"/>
              </a:rPr>
              <a:t> </a:t>
            </a:r>
            <a:r>
              <a:rPr lang="fr-MA" altLang="ko-KR" sz="2000" b="0" dirty="0" err="1">
                <a:solidFill>
                  <a:srgbClr val="000000"/>
                </a:solidFill>
                <a:ea typeface="굴림" charset="-127"/>
              </a:rPr>
              <a:t>numart</a:t>
            </a:r>
            <a:r>
              <a:rPr lang="fr-MA" altLang="ko-KR" sz="2000" b="0" dirty="0">
                <a:solidFill>
                  <a:srgbClr val="000000"/>
                </a:solidFill>
                <a:ea typeface="굴림" charset="-127"/>
              </a:rPr>
              <a:t>=@</a:t>
            </a:r>
            <a:r>
              <a:rPr lang="fr-MA" altLang="ko-KR" sz="2000" b="0" dirty="0" err="1">
                <a:solidFill>
                  <a:srgbClr val="000000"/>
                </a:solidFill>
                <a:ea typeface="굴림" charset="-127"/>
              </a:rPr>
              <a:t>numart</a:t>
            </a:r>
            <a:r>
              <a:rPr lang="fr-MA" altLang="ko-KR" sz="2000" b="0" dirty="0">
                <a:solidFill>
                  <a:srgbClr val="000000"/>
                </a:solidFill>
                <a:ea typeface="굴림" charset="-127"/>
              </a:rPr>
              <a:t>) &lt; @</a:t>
            </a:r>
            <a:r>
              <a:rPr lang="fr-MA" altLang="ko-KR" sz="2000" b="0" dirty="0" err="1">
                <a:solidFill>
                  <a:srgbClr val="000000"/>
                </a:solidFill>
                <a:ea typeface="굴림" charset="-127"/>
              </a:rPr>
              <a:t>qte</a:t>
            </a:r>
            <a:endParaRPr lang="fr-MA" altLang="ko-KR" sz="2000" b="0" dirty="0">
              <a:solidFill>
                <a:srgbClr val="000000"/>
              </a:solidFill>
              <a:ea typeface="굴림" charset="-127"/>
            </a:endParaRPr>
          </a:p>
          <a:p>
            <a:pPr marL="0" indent="0" algn="just">
              <a:buClr>
                <a:schemeClr val="tx2"/>
              </a:buClr>
              <a:buNone/>
            </a:pPr>
            <a:r>
              <a:rPr lang="fr-MA" altLang="ko-KR" sz="2000" b="0" dirty="0">
                <a:solidFill>
                  <a:srgbClr val="000000"/>
                </a:solidFill>
                <a:ea typeface="굴림" charset="-127"/>
              </a:rPr>
              <a:t>Begin  </a:t>
            </a:r>
            <a:r>
              <a:rPr lang="fr-MA" altLang="ko-KR" sz="2000" b="0" dirty="0" err="1">
                <a:solidFill>
                  <a:srgbClr val="000000"/>
                </a:solidFill>
                <a:ea typeface="굴림" charset="-127"/>
              </a:rPr>
              <a:t>Print</a:t>
            </a:r>
            <a:r>
              <a:rPr lang="fr-MA" altLang="ko-KR" sz="2000" b="0" dirty="0">
                <a:solidFill>
                  <a:srgbClr val="000000"/>
                </a:solidFill>
                <a:ea typeface="굴림" charset="-127"/>
              </a:rPr>
              <a:t> 'Cet article n''existe pas ou stock est insuffisant'</a:t>
            </a:r>
          </a:p>
          <a:p>
            <a:pPr marL="0" indent="0" algn="just">
              <a:buClr>
                <a:schemeClr val="tx2"/>
              </a:buClr>
              <a:buNone/>
            </a:pPr>
            <a:r>
              <a:rPr lang="fr-MA" altLang="ko-KR" sz="2000" b="0" dirty="0">
                <a:solidFill>
                  <a:srgbClr val="000000"/>
                </a:solidFill>
                <a:ea typeface="굴림" charset="-127"/>
              </a:rPr>
              <a:t>          Return</a:t>
            </a:r>
          </a:p>
          <a:p>
            <a:pPr marL="0" indent="0" algn="just">
              <a:buClr>
                <a:schemeClr val="tx2"/>
              </a:buClr>
              <a:buNone/>
            </a:pPr>
            <a:r>
              <a:rPr lang="fr-MA" altLang="ko-KR" sz="2000" b="0" dirty="0">
                <a:solidFill>
                  <a:srgbClr val="000000"/>
                </a:solidFill>
                <a:ea typeface="굴림" charset="-127"/>
              </a:rPr>
              <a:t>End</a:t>
            </a:r>
          </a:p>
          <a:p>
            <a:pPr marL="0" indent="0" algn="just">
              <a:buClr>
                <a:schemeClr val="tx2"/>
              </a:buClr>
              <a:buNone/>
            </a:pPr>
            <a:r>
              <a:rPr lang="fr-MA" altLang="ko-KR" sz="2000" b="0" dirty="0">
                <a:solidFill>
                  <a:srgbClr val="000000"/>
                </a:solidFill>
                <a:ea typeface="굴림" charset="-127"/>
              </a:rPr>
              <a:t>if not </a:t>
            </a:r>
            <a:r>
              <a:rPr lang="fr-MA" altLang="ko-KR" sz="2000" b="0" dirty="0" err="1">
                <a:solidFill>
                  <a:srgbClr val="000000"/>
                </a:solidFill>
                <a:ea typeface="굴림" charset="-127"/>
              </a:rPr>
              <a:t>exists</a:t>
            </a:r>
            <a:r>
              <a:rPr lang="fr-MA" altLang="ko-KR" sz="2000" b="0" dirty="0">
                <a:solidFill>
                  <a:srgbClr val="000000"/>
                </a:solidFill>
                <a:ea typeface="굴림" charset="-127"/>
              </a:rPr>
              <a:t>(select </a:t>
            </a:r>
            <a:r>
              <a:rPr lang="fr-MA" altLang="ko-KR" sz="2000" b="0" dirty="0" err="1">
                <a:solidFill>
                  <a:srgbClr val="000000"/>
                </a:solidFill>
                <a:ea typeface="굴림" charset="-127"/>
              </a:rPr>
              <a:t>numcom</a:t>
            </a:r>
            <a:r>
              <a:rPr lang="fr-MA" altLang="ko-KR" sz="2000" b="0" dirty="0">
                <a:solidFill>
                  <a:srgbClr val="000000"/>
                </a:solidFill>
                <a:ea typeface="굴림" charset="-127"/>
              </a:rPr>
              <a:t> </a:t>
            </a:r>
            <a:r>
              <a:rPr lang="fr-MA" altLang="ko-KR" sz="2000" b="0" dirty="0" err="1">
                <a:solidFill>
                  <a:srgbClr val="000000"/>
                </a:solidFill>
                <a:ea typeface="굴림" charset="-127"/>
              </a:rPr>
              <a:t>from</a:t>
            </a:r>
            <a:r>
              <a:rPr lang="fr-MA" altLang="ko-KR" sz="2000" b="0" dirty="0">
                <a:solidFill>
                  <a:srgbClr val="000000"/>
                </a:solidFill>
                <a:ea typeface="굴림" charset="-127"/>
              </a:rPr>
              <a:t> Commande </a:t>
            </a:r>
            <a:r>
              <a:rPr lang="fr-MA" altLang="ko-KR" sz="2000" b="0" dirty="0" err="1">
                <a:solidFill>
                  <a:srgbClr val="000000"/>
                </a:solidFill>
                <a:ea typeface="굴림" charset="-127"/>
              </a:rPr>
              <a:t>where</a:t>
            </a:r>
            <a:r>
              <a:rPr lang="fr-MA" altLang="ko-KR" sz="2000" b="0" dirty="0">
                <a:solidFill>
                  <a:srgbClr val="000000"/>
                </a:solidFill>
                <a:ea typeface="굴림" charset="-127"/>
              </a:rPr>
              <a:t> </a:t>
            </a:r>
            <a:r>
              <a:rPr lang="fr-MA" altLang="ko-KR" sz="2000" b="0" dirty="0" err="1">
                <a:solidFill>
                  <a:srgbClr val="000000"/>
                </a:solidFill>
                <a:ea typeface="굴림" charset="-127"/>
              </a:rPr>
              <a:t>numCom</a:t>
            </a:r>
            <a:r>
              <a:rPr lang="fr-MA" altLang="ko-KR" sz="2000" b="0" dirty="0">
                <a:solidFill>
                  <a:srgbClr val="000000"/>
                </a:solidFill>
                <a:ea typeface="굴림" charset="-127"/>
              </a:rPr>
              <a:t>=@</a:t>
            </a:r>
            <a:r>
              <a:rPr lang="fr-MA" altLang="ko-KR" sz="2000" b="0" dirty="0" err="1">
                <a:solidFill>
                  <a:srgbClr val="000000"/>
                </a:solidFill>
                <a:ea typeface="굴림" charset="-127"/>
              </a:rPr>
              <a:t>numcom</a:t>
            </a:r>
            <a:r>
              <a:rPr lang="fr-MA" altLang="ko-KR" sz="2000" b="0" dirty="0">
                <a:solidFill>
                  <a:srgbClr val="000000"/>
                </a:solidFill>
                <a:ea typeface="굴림" charset="-127"/>
              </a:rPr>
              <a:t>)</a:t>
            </a:r>
          </a:p>
          <a:p>
            <a:pPr marL="0" indent="0" algn="just">
              <a:buClr>
                <a:schemeClr val="tx2"/>
              </a:buClr>
              <a:buNone/>
            </a:pPr>
            <a:r>
              <a:rPr lang="fr-MA" altLang="ko-KR" sz="2000" b="0" dirty="0">
                <a:solidFill>
                  <a:srgbClr val="000000"/>
                </a:solidFill>
                <a:ea typeface="굴림" charset="-127"/>
              </a:rPr>
              <a:t>	insert </a:t>
            </a:r>
            <a:r>
              <a:rPr lang="fr-MA" altLang="ko-KR" sz="2000" b="0" dirty="0" err="1">
                <a:solidFill>
                  <a:srgbClr val="000000"/>
                </a:solidFill>
                <a:ea typeface="굴림" charset="-127"/>
              </a:rPr>
              <a:t>into</a:t>
            </a:r>
            <a:r>
              <a:rPr lang="fr-MA" altLang="ko-KR" sz="2000" b="0" dirty="0">
                <a:solidFill>
                  <a:srgbClr val="000000"/>
                </a:solidFill>
                <a:ea typeface="굴림" charset="-127"/>
              </a:rPr>
              <a:t> commande values(@</a:t>
            </a:r>
            <a:r>
              <a:rPr lang="fr-MA" altLang="ko-KR" sz="2000" b="0" dirty="0" err="1">
                <a:solidFill>
                  <a:srgbClr val="000000"/>
                </a:solidFill>
                <a:ea typeface="굴림" charset="-127"/>
              </a:rPr>
              <a:t>NumCom,getdate</a:t>
            </a:r>
            <a:r>
              <a:rPr lang="fr-MA" altLang="ko-KR" sz="2000" b="0" dirty="0">
                <a:solidFill>
                  <a:srgbClr val="000000"/>
                </a:solidFill>
                <a:ea typeface="굴림" charset="-127"/>
              </a:rPr>
              <a:t>())</a:t>
            </a:r>
          </a:p>
          <a:p>
            <a:pPr marL="0" indent="0" algn="just">
              <a:buClr>
                <a:schemeClr val="tx2"/>
              </a:buClr>
              <a:buNone/>
            </a:pPr>
            <a:endParaRPr lang="fr-MA" altLang="ko-KR" sz="2000" b="0" dirty="0">
              <a:solidFill>
                <a:srgbClr val="000000"/>
              </a:solidFill>
              <a:ea typeface="굴림" charset="-127"/>
            </a:endParaRPr>
          </a:p>
          <a:p>
            <a:pPr marL="0" indent="0">
              <a:buClr>
                <a:schemeClr val="tx2"/>
              </a:buClr>
              <a:buNone/>
            </a:pPr>
            <a:r>
              <a:rPr lang="fr-MA" altLang="ko-KR" sz="2000" b="0" dirty="0">
                <a:solidFill>
                  <a:srgbClr val="000000"/>
                </a:solidFill>
                <a:ea typeface="굴림" charset="-127"/>
              </a:rPr>
              <a:t>insert </a:t>
            </a:r>
            <a:r>
              <a:rPr lang="fr-MA" altLang="ko-KR" sz="2000" b="0" dirty="0" err="1">
                <a:solidFill>
                  <a:srgbClr val="000000"/>
                </a:solidFill>
                <a:ea typeface="굴림" charset="-127"/>
              </a:rPr>
              <a:t>into</a:t>
            </a:r>
            <a:r>
              <a:rPr lang="fr-MA" altLang="ko-KR" sz="2000" b="0" dirty="0">
                <a:solidFill>
                  <a:srgbClr val="000000"/>
                </a:solidFill>
                <a:ea typeface="굴림" charset="-127"/>
              </a:rPr>
              <a:t> </a:t>
            </a:r>
            <a:r>
              <a:rPr lang="fr-MA" altLang="ko-KR" sz="2000" b="0" dirty="0" err="1">
                <a:solidFill>
                  <a:srgbClr val="000000"/>
                </a:solidFill>
                <a:ea typeface="굴림" charset="-127"/>
              </a:rPr>
              <a:t>ligneCommande</a:t>
            </a:r>
            <a:r>
              <a:rPr lang="fr-MA" altLang="ko-KR" sz="2000" b="0" dirty="0">
                <a:solidFill>
                  <a:srgbClr val="000000"/>
                </a:solidFill>
                <a:ea typeface="굴림" charset="-127"/>
              </a:rPr>
              <a:t> values(@</a:t>
            </a:r>
            <a:r>
              <a:rPr lang="fr-MA" altLang="ko-KR" sz="2000" b="0" dirty="0" err="1">
                <a:solidFill>
                  <a:srgbClr val="000000"/>
                </a:solidFill>
                <a:ea typeface="굴림" charset="-127"/>
              </a:rPr>
              <a:t>NumCom</a:t>
            </a:r>
            <a:r>
              <a:rPr lang="fr-MA" altLang="ko-KR" sz="2000" b="0" dirty="0">
                <a:solidFill>
                  <a:srgbClr val="000000"/>
                </a:solidFill>
                <a:ea typeface="굴림" charset="-127"/>
              </a:rPr>
              <a:t>, @</a:t>
            </a:r>
            <a:r>
              <a:rPr lang="fr-MA" altLang="ko-KR" sz="2000" b="0" dirty="0" err="1">
                <a:solidFill>
                  <a:srgbClr val="000000"/>
                </a:solidFill>
                <a:ea typeface="굴림" charset="-127"/>
              </a:rPr>
              <a:t>Numart</a:t>
            </a:r>
            <a:r>
              <a:rPr lang="fr-MA" altLang="ko-KR" sz="2000" b="0" dirty="0">
                <a:solidFill>
                  <a:srgbClr val="000000"/>
                </a:solidFill>
                <a:ea typeface="굴림" charset="-127"/>
              </a:rPr>
              <a:t>,@</a:t>
            </a:r>
            <a:r>
              <a:rPr lang="fr-MA" altLang="ko-KR" sz="2000" b="0" dirty="0" err="1">
                <a:solidFill>
                  <a:srgbClr val="000000"/>
                </a:solidFill>
                <a:ea typeface="굴림" charset="-127"/>
              </a:rPr>
              <a:t>Qte</a:t>
            </a:r>
            <a:r>
              <a:rPr lang="fr-MA" altLang="ko-KR" sz="2000" b="0" dirty="0">
                <a:solidFill>
                  <a:srgbClr val="000000"/>
                </a:solidFill>
                <a:ea typeface="굴림" charset="-127"/>
              </a:rPr>
              <a:t>)</a:t>
            </a:r>
          </a:p>
          <a:p>
            <a:pPr marL="0" indent="0">
              <a:buClr>
                <a:schemeClr val="tx2"/>
              </a:buClr>
              <a:buNone/>
            </a:pPr>
            <a:r>
              <a:rPr lang="fr-MA" altLang="ko-KR" sz="2000" b="0" dirty="0">
                <a:solidFill>
                  <a:srgbClr val="000000"/>
                </a:solidFill>
                <a:ea typeface="굴림" charset="-127"/>
              </a:rPr>
              <a:t>update article set </a:t>
            </a:r>
            <a:r>
              <a:rPr lang="fr-MA" altLang="ko-KR" sz="2000" b="0" dirty="0" err="1">
                <a:solidFill>
                  <a:srgbClr val="000000"/>
                </a:solidFill>
                <a:ea typeface="굴림" charset="-127"/>
              </a:rPr>
              <a:t>QteEnStock</a:t>
            </a:r>
            <a:r>
              <a:rPr lang="fr-MA" altLang="ko-KR" sz="2000" b="0" dirty="0">
                <a:solidFill>
                  <a:srgbClr val="000000"/>
                </a:solidFill>
                <a:ea typeface="굴림" charset="-127"/>
              </a:rPr>
              <a:t>=</a:t>
            </a:r>
            <a:r>
              <a:rPr lang="fr-MA" altLang="ko-KR" sz="2000" b="0" dirty="0" err="1">
                <a:solidFill>
                  <a:srgbClr val="000000"/>
                </a:solidFill>
                <a:ea typeface="굴림" charset="-127"/>
              </a:rPr>
              <a:t>QteEnStock</a:t>
            </a:r>
            <a:r>
              <a:rPr lang="fr-MA" altLang="ko-KR" sz="2000" b="0" dirty="0">
                <a:solidFill>
                  <a:srgbClr val="000000"/>
                </a:solidFill>
                <a:ea typeface="굴림" charset="-127"/>
              </a:rPr>
              <a:t>- @</a:t>
            </a:r>
            <a:r>
              <a:rPr lang="fr-MA" altLang="ko-KR" sz="2000" b="0" dirty="0" err="1">
                <a:solidFill>
                  <a:srgbClr val="000000"/>
                </a:solidFill>
                <a:ea typeface="굴림" charset="-127"/>
              </a:rPr>
              <a:t>Qte</a:t>
            </a:r>
            <a:r>
              <a:rPr lang="fr-MA" altLang="ko-KR" sz="2000" b="0" dirty="0">
                <a:solidFill>
                  <a:srgbClr val="000000"/>
                </a:solidFill>
                <a:ea typeface="굴림" charset="-127"/>
              </a:rPr>
              <a:t> </a:t>
            </a:r>
            <a:r>
              <a:rPr lang="fr-MA" altLang="ko-KR" sz="2000" b="0" dirty="0" err="1">
                <a:solidFill>
                  <a:srgbClr val="000000"/>
                </a:solidFill>
                <a:ea typeface="굴림" charset="-127"/>
              </a:rPr>
              <a:t>where</a:t>
            </a:r>
            <a:r>
              <a:rPr lang="fr-MA" altLang="ko-KR" sz="2000" b="0" dirty="0">
                <a:solidFill>
                  <a:srgbClr val="000000"/>
                </a:solidFill>
                <a:ea typeface="굴림" charset="-127"/>
              </a:rPr>
              <a:t> </a:t>
            </a:r>
            <a:r>
              <a:rPr lang="fr-MA" altLang="ko-KR" sz="2000" b="0" dirty="0" err="1">
                <a:solidFill>
                  <a:srgbClr val="000000"/>
                </a:solidFill>
                <a:ea typeface="굴림" charset="-127"/>
              </a:rPr>
              <a:t>NumArt</a:t>
            </a:r>
            <a:r>
              <a:rPr lang="fr-MA" altLang="ko-KR" sz="2000" b="0" dirty="0">
                <a:solidFill>
                  <a:srgbClr val="000000"/>
                </a:solidFill>
                <a:ea typeface="굴림" charset="-127"/>
              </a:rPr>
              <a:t>=@</a:t>
            </a:r>
            <a:r>
              <a:rPr lang="fr-MA" altLang="ko-KR" sz="2000" b="0" dirty="0" err="1">
                <a:solidFill>
                  <a:srgbClr val="000000"/>
                </a:solidFill>
                <a:ea typeface="굴림" charset="-127"/>
              </a:rPr>
              <a:t>NumArt</a:t>
            </a:r>
            <a:endParaRPr lang="fr-MA" altLang="ko-KR" sz="2000" b="0" dirty="0">
              <a:solidFill>
                <a:srgbClr val="000000"/>
              </a:solidFill>
              <a:ea typeface="굴림" charset="-127"/>
            </a:endParaRPr>
          </a:p>
          <a:p>
            <a:pPr marL="0" indent="0">
              <a:buClr>
                <a:schemeClr val="tx2"/>
              </a:buClr>
              <a:buNone/>
            </a:pPr>
            <a:endParaRPr lang="fr-MA" altLang="ko-KR" sz="2000" b="0" dirty="0">
              <a:solidFill>
                <a:srgbClr val="000000"/>
              </a:solidFill>
              <a:ea typeface="굴림" charset="-127"/>
            </a:endParaRPr>
          </a:p>
          <a:p>
            <a:pPr marL="0" indent="0">
              <a:buClr>
                <a:schemeClr val="tx2"/>
              </a:buClr>
              <a:buNone/>
            </a:pPr>
            <a:endParaRPr lang="fr-MA" altLang="ko-KR" sz="2300" b="0" dirty="0">
              <a:solidFill>
                <a:srgbClr val="000000"/>
              </a:solidFill>
              <a:ea typeface="굴림" charset="-127"/>
            </a:endParaRPr>
          </a:p>
          <a:p>
            <a:pPr marL="0" indent="0">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1787142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14301" y="1052772"/>
            <a:ext cx="8813799" cy="5614728"/>
          </a:xfrm>
        </p:spPr>
        <p:txBody>
          <a:bodyPr/>
          <a:lstStyle/>
          <a:p>
            <a:pPr marL="0" indent="0" algn="just">
              <a:buClr>
                <a:schemeClr val="tx2"/>
              </a:buClr>
              <a:buNone/>
            </a:pPr>
            <a:r>
              <a:rPr lang="fr-FR" sz="2000" dirty="0">
                <a:solidFill>
                  <a:schemeClr val="accent4">
                    <a:lumMod val="75000"/>
                  </a:schemeClr>
                </a:solidFill>
              </a:rPr>
              <a:t>b) Avec des paramètres en sortie: </a:t>
            </a:r>
            <a:endParaRPr lang="fr-MA" altLang="ko-KR" sz="2000" i="1" dirty="0">
              <a:solidFill>
                <a:schemeClr val="accent4">
                  <a:lumMod val="75000"/>
                </a:schemeClr>
              </a:solidFill>
            </a:endParaRPr>
          </a:p>
          <a:p>
            <a:pPr algn="just">
              <a:buClr>
                <a:schemeClr val="tx2"/>
              </a:buClr>
              <a:buFont typeface="Wingdings" panose="05000000000000000000" pitchFamily="2" charset="2"/>
              <a:buChar char="ü"/>
            </a:pPr>
            <a:r>
              <a:rPr lang="fr-MA" altLang="ko-KR" sz="2000" i="1" dirty="0">
                <a:solidFill>
                  <a:srgbClr val="000000"/>
                </a:solidFill>
                <a:ea typeface="굴림" charset="-127"/>
              </a:rPr>
              <a:t>Syntaxe :</a:t>
            </a:r>
          </a:p>
          <a:p>
            <a:pPr marL="0" indent="0">
              <a:buClr>
                <a:schemeClr val="tx2"/>
              </a:buClr>
              <a:buNone/>
            </a:pPr>
            <a:r>
              <a:rPr lang="fr-MA" altLang="ko-KR" sz="2000" dirty="0" err="1">
                <a:solidFill>
                  <a:srgbClr val="C00000"/>
                </a:solidFill>
                <a:ea typeface="굴림" charset="-127"/>
              </a:rPr>
              <a:t>Create</a:t>
            </a:r>
            <a:r>
              <a:rPr lang="fr-MA" altLang="ko-KR" sz="2000" b="0" dirty="0">
                <a:solidFill>
                  <a:srgbClr val="C00000"/>
                </a:solidFill>
                <a:ea typeface="굴림" charset="-127"/>
              </a:rPr>
              <a:t> </a:t>
            </a:r>
            <a:r>
              <a:rPr lang="fr-MA" altLang="ko-KR" sz="2000" dirty="0" err="1">
                <a:solidFill>
                  <a:srgbClr val="C00000"/>
                </a:solidFill>
                <a:ea typeface="굴림" charset="-127"/>
              </a:rPr>
              <a:t>Procedure</a:t>
            </a:r>
            <a:r>
              <a:rPr lang="fr-MA" altLang="ko-KR" sz="2000" b="0" dirty="0">
                <a:solidFill>
                  <a:srgbClr val="C00000"/>
                </a:solidFill>
                <a:ea typeface="굴림" charset="-127"/>
              </a:rPr>
              <a:t> </a:t>
            </a:r>
            <a:r>
              <a:rPr lang="fr-MA" altLang="ko-KR" sz="2000" b="0" dirty="0" err="1">
                <a:solidFill>
                  <a:srgbClr val="000000"/>
                </a:solidFill>
                <a:ea typeface="굴림" charset="-127"/>
              </a:rPr>
              <a:t>Nom_Propriétaire.Nom_Procédure</a:t>
            </a:r>
            <a:r>
              <a:rPr lang="fr-MA" altLang="ko-KR" sz="2000" b="0" dirty="0">
                <a:solidFill>
                  <a:srgbClr val="000000"/>
                </a:solidFill>
                <a:ea typeface="굴림" charset="-127"/>
              </a:rPr>
              <a:t> </a:t>
            </a:r>
          </a:p>
          <a:p>
            <a:pPr marL="0" indent="0">
              <a:buClr>
                <a:schemeClr val="tx2"/>
              </a:buClr>
              <a:buNone/>
            </a:pPr>
            <a:r>
              <a:rPr lang="fr-MA" altLang="ko-KR" sz="2000" b="0" dirty="0">
                <a:solidFill>
                  <a:srgbClr val="000000"/>
                </a:solidFill>
                <a:ea typeface="굴림" charset="-127"/>
              </a:rPr>
              <a:t>Nom_Param1_Entrée </a:t>
            </a:r>
            <a:r>
              <a:rPr lang="fr-MA" altLang="ko-KR" sz="2000" b="0" dirty="0" err="1">
                <a:solidFill>
                  <a:srgbClr val="000000"/>
                </a:solidFill>
                <a:ea typeface="굴림" charset="-127"/>
              </a:rPr>
              <a:t>Type_Donnée</a:t>
            </a:r>
            <a:r>
              <a:rPr lang="fr-MA" altLang="ko-KR" sz="2000" b="0" dirty="0">
                <a:solidFill>
                  <a:srgbClr val="000000"/>
                </a:solidFill>
                <a:ea typeface="굴림" charset="-127"/>
              </a:rPr>
              <a:t> = </a:t>
            </a:r>
            <a:r>
              <a:rPr lang="fr-MA" altLang="ko-KR" sz="2000" b="0" dirty="0" err="1">
                <a:solidFill>
                  <a:srgbClr val="000000"/>
                </a:solidFill>
                <a:ea typeface="굴림" charset="-127"/>
              </a:rPr>
              <a:t>Valeur_Par_Defaut</a:t>
            </a:r>
            <a:r>
              <a:rPr lang="fr-MA" altLang="ko-KR" sz="2000" b="0" dirty="0">
                <a:solidFill>
                  <a:srgbClr val="000000"/>
                </a:solidFill>
                <a:ea typeface="굴림" charset="-127"/>
              </a:rPr>
              <a:t>,</a:t>
            </a:r>
          </a:p>
          <a:p>
            <a:pPr marL="0" indent="0">
              <a:buClr>
                <a:schemeClr val="tx2"/>
              </a:buClr>
              <a:buNone/>
            </a:pPr>
            <a:r>
              <a:rPr lang="fr-MA" altLang="ko-KR" sz="2000" b="0" dirty="0">
                <a:solidFill>
                  <a:srgbClr val="000000"/>
                </a:solidFill>
                <a:ea typeface="굴림" charset="-127"/>
              </a:rPr>
              <a:t>Nom_Param1_Entrée </a:t>
            </a:r>
            <a:r>
              <a:rPr lang="fr-MA" altLang="ko-KR" sz="2000" b="0" dirty="0" err="1">
                <a:solidFill>
                  <a:srgbClr val="000000"/>
                </a:solidFill>
                <a:ea typeface="굴림" charset="-127"/>
              </a:rPr>
              <a:t>Type_Donnée</a:t>
            </a:r>
            <a:r>
              <a:rPr lang="fr-MA" altLang="ko-KR" sz="2000" b="0" dirty="0">
                <a:solidFill>
                  <a:srgbClr val="000000"/>
                </a:solidFill>
                <a:ea typeface="굴림" charset="-127"/>
              </a:rPr>
              <a:t> = </a:t>
            </a:r>
            <a:r>
              <a:rPr lang="fr-MA" altLang="ko-KR" sz="2000" b="0" dirty="0" err="1">
                <a:solidFill>
                  <a:srgbClr val="000000"/>
                </a:solidFill>
                <a:ea typeface="굴림" charset="-127"/>
              </a:rPr>
              <a:t>ValeurParDefaut</a:t>
            </a:r>
            <a:r>
              <a:rPr lang="fr-MA" altLang="ko-KR" sz="2000" b="0" dirty="0">
                <a:solidFill>
                  <a:srgbClr val="000000"/>
                </a:solidFill>
                <a:ea typeface="굴림" charset="-127"/>
              </a:rPr>
              <a:t>,…</a:t>
            </a:r>
          </a:p>
          <a:p>
            <a:pPr marL="0" indent="0">
              <a:buClr>
                <a:schemeClr val="tx2"/>
              </a:buClr>
              <a:buNone/>
            </a:pPr>
            <a:r>
              <a:rPr lang="fr-MA" altLang="ko-KR" sz="2000" b="0" dirty="0">
                <a:solidFill>
                  <a:srgbClr val="000000"/>
                </a:solidFill>
                <a:ea typeface="굴림" charset="-127"/>
              </a:rPr>
              <a:t>Nom_Param1_Sortie </a:t>
            </a:r>
            <a:r>
              <a:rPr lang="fr-MA" altLang="ko-KR" sz="2000" b="0" dirty="0" err="1">
                <a:solidFill>
                  <a:srgbClr val="000000"/>
                </a:solidFill>
                <a:ea typeface="굴림" charset="-127"/>
              </a:rPr>
              <a:t>Type_Donnée</a:t>
            </a:r>
            <a:r>
              <a:rPr lang="fr-MA" altLang="ko-KR" sz="2000" b="0" dirty="0">
                <a:solidFill>
                  <a:srgbClr val="000000"/>
                </a:solidFill>
                <a:ea typeface="굴림" charset="-127"/>
              </a:rPr>
              <a:t> </a:t>
            </a:r>
            <a:r>
              <a:rPr lang="fr-MA" altLang="ko-KR" sz="2000" dirty="0">
                <a:solidFill>
                  <a:srgbClr val="C00000"/>
                </a:solidFill>
                <a:ea typeface="굴림" charset="-127"/>
              </a:rPr>
              <a:t>Output</a:t>
            </a:r>
            <a:r>
              <a:rPr lang="fr-MA" altLang="ko-KR" sz="2000" b="0" dirty="0">
                <a:solidFill>
                  <a:srgbClr val="000000"/>
                </a:solidFill>
                <a:ea typeface="굴림" charset="-127"/>
              </a:rPr>
              <a:t>,</a:t>
            </a:r>
          </a:p>
          <a:p>
            <a:pPr marL="0" indent="0">
              <a:buClr>
                <a:schemeClr val="tx2"/>
              </a:buClr>
              <a:buNone/>
            </a:pPr>
            <a:r>
              <a:rPr lang="fr-MA" altLang="ko-KR" sz="2000" b="0" dirty="0">
                <a:solidFill>
                  <a:srgbClr val="000000"/>
                </a:solidFill>
                <a:ea typeface="굴림" charset="-127"/>
              </a:rPr>
              <a:t>Nom_Param2_Sortie </a:t>
            </a:r>
            <a:r>
              <a:rPr lang="fr-MA" altLang="ko-KR" sz="2000" b="0" dirty="0" err="1">
                <a:solidFill>
                  <a:srgbClr val="000000"/>
                </a:solidFill>
                <a:ea typeface="굴림" charset="-127"/>
              </a:rPr>
              <a:t>Type_Donnée</a:t>
            </a:r>
            <a:r>
              <a:rPr lang="fr-MA" altLang="ko-KR" sz="2000" b="0" dirty="0">
                <a:solidFill>
                  <a:srgbClr val="000000"/>
                </a:solidFill>
                <a:ea typeface="굴림" charset="-127"/>
              </a:rPr>
              <a:t> </a:t>
            </a:r>
            <a:r>
              <a:rPr lang="fr-MA" altLang="ko-KR" sz="2000" dirty="0">
                <a:solidFill>
                  <a:srgbClr val="C00000"/>
                </a:solidFill>
                <a:ea typeface="굴림" charset="-127"/>
              </a:rPr>
              <a:t>Output</a:t>
            </a:r>
            <a:r>
              <a:rPr lang="fr-MA" altLang="ko-KR" sz="2000" b="0" dirty="0">
                <a:solidFill>
                  <a:srgbClr val="000000"/>
                </a:solidFill>
                <a:ea typeface="굴림" charset="-127"/>
              </a:rPr>
              <a:t>...</a:t>
            </a:r>
          </a:p>
          <a:p>
            <a:pPr marL="0" indent="0">
              <a:buClr>
                <a:schemeClr val="tx2"/>
              </a:buClr>
              <a:buNone/>
            </a:pPr>
            <a:r>
              <a:rPr lang="fr-MA" altLang="ko-KR" sz="2000" dirty="0">
                <a:solidFill>
                  <a:srgbClr val="C00000"/>
                </a:solidFill>
                <a:ea typeface="굴림" charset="-127"/>
              </a:rPr>
              <a:t>as</a:t>
            </a:r>
          </a:p>
          <a:p>
            <a:pPr marL="0" indent="0">
              <a:buClr>
                <a:schemeClr val="tx2"/>
              </a:buClr>
              <a:buNone/>
            </a:pPr>
            <a:r>
              <a:rPr lang="fr-MA" altLang="ko-KR" sz="2000" b="0" dirty="0">
                <a:solidFill>
                  <a:srgbClr val="000000"/>
                </a:solidFill>
                <a:ea typeface="굴림" charset="-127"/>
              </a:rPr>
              <a:t>     Instructions</a:t>
            </a:r>
          </a:p>
          <a:p>
            <a:pPr algn="just">
              <a:buClr>
                <a:schemeClr val="tx2"/>
              </a:buClr>
              <a:buFont typeface="Wingdings" panose="05000000000000000000" pitchFamily="2" charset="2"/>
              <a:buChar char="ü"/>
            </a:pPr>
            <a:r>
              <a:rPr lang="fr-MA" altLang="ko-KR" sz="2000" i="1" dirty="0">
                <a:solidFill>
                  <a:srgbClr val="000000"/>
                </a:solidFill>
                <a:ea typeface="굴림" charset="-127"/>
              </a:rPr>
              <a:t>Exécution :</a:t>
            </a:r>
          </a:p>
          <a:p>
            <a:pPr marL="0" indent="0" algn="just">
              <a:buClr>
                <a:schemeClr val="tx2"/>
              </a:buClr>
              <a:buNone/>
            </a:pPr>
            <a:r>
              <a:rPr lang="fr-MA" altLang="ko-KR" sz="2000" b="0" dirty="0" err="1">
                <a:solidFill>
                  <a:srgbClr val="000000"/>
                </a:solidFill>
                <a:ea typeface="굴림" charset="-127"/>
              </a:rPr>
              <a:t>Declare</a:t>
            </a:r>
            <a:r>
              <a:rPr lang="fr-MA" altLang="ko-KR" sz="2000" b="0" dirty="0">
                <a:solidFill>
                  <a:srgbClr val="000000"/>
                </a:solidFill>
                <a:ea typeface="굴림" charset="-127"/>
              </a:rPr>
              <a:t> Var_Param1_Sortie Type_Param1_Sortie</a:t>
            </a:r>
          </a:p>
          <a:p>
            <a:pPr marL="0" indent="0" algn="just">
              <a:buClr>
                <a:schemeClr val="tx2"/>
              </a:buClr>
              <a:buNone/>
            </a:pPr>
            <a:r>
              <a:rPr lang="fr-MA" altLang="ko-KR" sz="2000" b="0" dirty="0" err="1">
                <a:solidFill>
                  <a:srgbClr val="000000"/>
                </a:solidFill>
                <a:ea typeface="굴림" charset="-127"/>
              </a:rPr>
              <a:t>Declare</a:t>
            </a:r>
            <a:r>
              <a:rPr lang="fr-MA" altLang="ko-KR" sz="2000" b="0" dirty="0">
                <a:solidFill>
                  <a:srgbClr val="000000"/>
                </a:solidFill>
                <a:ea typeface="굴림" charset="-127"/>
              </a:rPr>
              <a:t> Var_Param2_Sortie Type_Param2_Sortie</a:t>
            </a:r>
          </a:p>
          <a:p>
            <a:pPr marL="0" indent="0" algn="just">
              <a:buClr>
                <a:schemeClr val="tx2"/>
              </a:buClr>
              <a:buNone/>
            </a:pPr>
            <a:r>
              <a:rPr lang="fr-MA" altLang="ko-KR" sz="2000" b="0" dirty="0">
                <a:solidFill>
                  <a:srgbClr val="000000"/>
                </a:solidFill>
                <a:ea typeface="굴림" charset="-127"/>
              </a:rPr>
              <a:t>...</a:t>
            </a:r>
          </a:p>
          <a:p>
            <a:pPr marL="0" indent="0" algn="just">
              <a:buClr>
                <a:schemeClr val="tx2"/>
              </a:buClr>
              <a:buNone/>
            </a:pPr>
            <a:r>
              <a:rPr lang="fr-MA" altLang="ko-KR" sz="2000" dirty="0" err="1">
                <a:solidFill>
                  <a:srgbClr val="C00000"/>
                </a:solidFill>
                <a:ea typeface="굴림" charset="-127"/>
              </a:rPr>
              <a:t>Exec</a:t>
            </a:r>
            <a:r>
              <a:rPr lang="fr-MA" altLang="ko-KR" sz="2000" b="0" dirty="0">
                <a:solidFill>
                  <a:srgbClr val="000000"/>
                </a:solidFill>
                <a:ea typeface="굴림" charset="-127"/>
              </a:rPr>
              <a:t> </a:t>
            </a:r>
            <a:r>
              <a:rPr lang="fr-MA" altLang="ko-KR" sz="2000" b="0" dirty="0" err="1">
                <a:solidFill>
                  <a:srgbClr val="000000"/>
                </a:solidFill>
                <a:ea typeface="굴림" charset="-127"/>
              </a:rPr>
              <a:t>Nom_Procedure</a:t>
            </a:r>
            <a:r>
              <a:rPr lang="fr-MA" altLang="ko-KR" sz="2000" b="0" dirty="0">
                <a:solidFill>
                  <a:srgbClr val="000000"/>
                </a:solidFill>
                <a:ea typeface="굴림" charset="-127"/>
              </a:rPr>
              <a:t> Val_Param1_Entrée, Val_Param2_Entrée...,</a:t>
            </a:r>
          </a:p>
          <a:p>
            <a:pPr marL="0" indent="0" algn="just">
              <a:buClr>
                <a:schemeClr val="tx2"/>
              </a:buClr>
              <a:buNone/>
            </a:pPr>
            <a:r>
              <a:rPr lang="fr-MA" altLang="ko-KR" sz="2000" b="0" dirty="0">
                <a:solidFill>
                  <a:srgbClr val="000000"/>
                </a:solidFill>
                <a:ea typeface="굴림" charset="-127"/>
              </a:rPr>
              <a:t>Var_Param1_Sortie </a:t>
            </a:r>
            <a:r>
              <a:rPr lang="fr-MA" altLang="ko-KR" sz="2000" dirty="0">
                <a:solidFill>
                  <a:srgbClr val="C00000"/>
                </a:solidFill>
                <a:ea typeface="굴림" charset="-127"/>
              </a:rPr>
              <a:t>Output</a:t>
            </a:r>
            <a:r>
              <a:rPr lang="fr-MA" altLang="ko-KR" sz="2000" b="0" dirty="0">
                <a:solidFill>
                  <a:srgbClr val="000000"/>
                </a:solidFill>
                <a:ea typeface="굴림" charset="-127"/>
              </a:rPr>
              <a:t>, Var_Param2_Sortie </a:t>
            </a:r>
            <a:r>
              <a:rPr lang="fr-MA" altLang="ko-KR" sz="2000" dirty="0">
                <a:solidFill>
                  <a:srgbClr val="C00000"/>
                </a:solidFill>
                <a:ea typeface="굴림" charset="-127"/>
              </a:rPr>
              <a:t>Output</a:t>
            </a:r>
            <a:r>
              <a:rPr lang="fr-MA" altLang="ko-KR" sz="2000" b="0" dirty="0">
                <a:solidFill>
                  <a:srgbClr val="000000"/>
                </a:solidFill>
                <a:ea typeface="굴림" charset="-127"/>
              </a:rPr>
              <a:t>...</a:t>
            </a: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2271616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65472"/>
            <a:ext cx="8813799" cy="5614728"/>
          </a:xfrm>
        </p:spPr>
        <p:txBody>
          <a:bodyPr/>
          <a:lstStyle/>
          <a:p>
            <a:pPr algn="just">
              <a:buClr>
                <a:schemeClr val="tx2"/>
              </a:buClr>
              <a:buFont typeface="Wingdings" panose="05000000000000000000" pitchFamily="2" charset="2"/>
              <a:buChar char="ü"/>
            </a:pPr>
            <a:r>
              <a:rPr lang="fr-MA" altLang="ko-KR" sz="2300" i="1" dirty="0">
                <a:solidFill>
                  <a:srgbClr val="000000"/>
                </a:solidFill>
                <a:ea typeface="굴림" charset="-127"/>
              </a:rPr>
              <a:t>Exemple: </a:t>
            </a:r>
            <a:r>
              <a:rPr lang="fr-MA" altLang="ko-KR" sz="2300" b="0" dirty="0">
                <a:solidFill>
                  <a:srgbClr val="000000"/>
                </a:solidFill>
                <a:ea typeface="굴림" charset="-127"/>
              </a:rPr>
              <a:t>Créer une procédure stockée nommée </a:t>
            </a:r>
            <a:r>
              <a:rPr lang="fr-MA" altLang="ko-KR" sz="2300" b="0" dirty="0" err="1">
                <a:solidFill>
                  <a:srgbClr val="000000"/>
                </a:solidFill>
                <a:ea typeface="굴림" charset="-127"/>
              </a:rPr>
              <a:t>SP_NbrArtCom</a:t>
            </a:r>
            <a:r>
              <a:rPr lang="fr-MA" altLang="ko-KR" sz="2300" b="0" dirty="0">
                <a:solidFill>
                  <a:srgbClr val="000000"/>
                </a:solidFill>
                <a:ea typeface="굴림" charset="-127"/>
              </a:rPr>
              <a:t> qui retourne le nombre d'articles d'une commande dont le numéro est donné en paramètre :</a:t>
            </a:r>
          </a:p>
          <a:p>
            <a:pPr marL="0" indent="0" algn="just">
              <a:buClr>
                <a:schemeClr val="tx2"/>
              </a:buClr>
              <a:buNone/>
            </a:pPr>
            <a:r>
              <a:rPr lang="fr-MA" altLang="ko-KR" sz="2300" dirty="0" err="1">
                <a:solidFill>
                  <a:srgbClr val="C00000"/>
                </a:solidFill>
                <a:ea typeface="굴림" charset="-127"/>
              </a:rPr>
              <a:t>Create</a:t>
            </a:r>
            <a:r>
              <a:rPr lang="fr-MA" altLang="ko-KR" sz="2300" dirty="0">
                <a:solidFill>
                  <a:srgbClr val="C00000"/>
                </a:solidFill>
                <a:ea typeface="굴림" charset="-127"/>
              </a:rPr>
              <a:t> </a:t>
            </a:r>
            <a:r>
              <a:rPr lang="fr-MA" altLang="ko-KR" sz="2300" dirty="0" err="1">
                <a:solidFill>
                  <a:srgbClr val="C00000"/>
                </a:solidFill>
                <a:ea typeface="굴림" charset="-127"/>
              </a:rPr>
              <a:t>Procedure</a:t>
            </a:r>
            <a:r>
              <a:rPr lang="fr-MA" altLang="ko-KR" sz="2300" dirty="0">
                <a:solidFill>
                  <a:srgbClr val="C00000"/>
                </a:solidFill>
                <a:ea typeface="굴림" charset="-127"/>
              </a:rPr>
              <a:t> </a:t>
            </a:r>
            <a:r>
              <a:rPr lang="fr-MA" altLang="ko-KR" sz="2300" b="0" dirty="0" err="1">
                <a:solidFill>
                  <a:srgbClr val="000000"/>
                </a:solidFill>
                <a:ea typeface="굴림" charset="-127"/>
              </a:rPr>
              <a:t>SP_NbrArtCom</a:t>
            </a:r>
            <a:r>
              <a:rPr lang="fr-MA" altLang="ko-KR" sz="2300" b="0" dirty="0">
                <a:solidFill>
                  <a:srgbClr val="000000"/>
                </a:solidFill>
                <a:ea typeface="굴림" charset="-127"/>
              </a:rPr>
              <a:t> @</a:t>
            </a:r>
            <a:r>
              <a:rPr lang="fr-MA" altLang="ko-KR" sz="2300" b="0" dirty="0" err="1">
                <a:solidFill>
                  <a:srgbClr val="000000"/>
                </a:solidFill>
                <a:ea typeface="굴림" charset="-127"/>
              </a:rPr>
              <a:t>NumCom</a:t>
            </a:r>
            <a:r>
              <a:rPr lang="fr-MA" altLang="ko-KR" sz="2300" b="0" dirty="0">
                <a:solidFill>
                  <a:srgbClr val="000000"/>
                </a:solidFill>
                <a:ea typeface="굴림" charset="-127"/>
              </a:rPr>
              <a:t> </a:t>
            </a:r>
            <a:r>
              <a:rPr lang="fr-MA" altLang="ko-KR" sz="2300" b="0" dirty="0" err="1">
                <a:solidFill>
                  <a:srgbClr val="000000"/>
                </a:solidFill>
                <a:ea typeface="굴림" charset="-127"/>
              </a:rPr>
              <a:t>int</a:t>
            </a:r>
            <a:r>
              <a:rPr lang="fr-MA" altLang="ko-KR" sz="2300" b="0" dirty="0">
                <a:solidFill>
                  <a:srgbClr val="000000"/>
                </a:solidFill>
                <a:ea typeface="굴림" charset="-127"/>
              </a:rPr>
              <a:t>, @</a:t>
            </a:r>
            <a:r>
              <a:rPr lang="fr-MA" altLang="ko-KR" sz="2300" b="0" dirty="0" err="1">
                <a:solidFill>
                  <a:srgbClr val="000000"/>
                </a:solidFill>
                <a:ea typeface="굴림" charset="-127"/>
              </a:rPr>
              <a:t>Nbr</a:t>
            </a:r>
            <a:r>
              <a:rPr lang="fr-MA" altLang="ko-KR" sz="2300" b="0" dirty="0">
                <a:solidFill>
                  <a:srgbClr val="000000"/>
                </a:solidFill>
                <a:ea typeface="굴림" charset="-127"/>
              </a:rPr>
              <a:t> </a:t>
            </a:r>
            <a:r>
              <a:rPr lang="fr-MA" altLang="ko-KR" sz="2300" b="0" dirty="0" err="1">
                <a:solidFill>
                  <a:srgbClr val="000000"/>
                </a:solidFill>
                <a:ea typeface="굴림" charset="-127"/>
              </a:rPr>
              <a:t>int</a:t>
            </a:r>
            <a:r>
              <a:rPr lang="fr-MA" altLang="ko-KR" sz="2300" b="0" dirty="0">
                <a:solidFill>
                  <a:srgbClr val="000000"/>
                </a:solidFill>
                <a:ea typeface="굴림" charset="-127"/>
              </a:rPr>
              <a:t>  </a:t>
            </a:r>
            <a:r>
              <a:rPr lang="fr-MA" altLang="ko-KR" sz="2300" dirty="0">
                <a:solidFill>
                  <a:srgbClr val="C00000"/>
                </a:solidFill>
                <a:ea typeface="굴림" charset="-127"/>
              </a:rPr>
              <a:t>output</a:t>
            </a:r>
            <a:r>
              <a:rPr lang="fr-MA" altLang="ko-KR" sz="2300" b="0" dirty="0">
                <a:solidFill>
                  <a:srgbClr val="000000"/>
                </a:solidFill>
                <a:ea typeface="굴림" charset="-127"/>
              </a:rPr>
              <a:t> as</a:t>
            </a:r>
          </a:p>
          <a:p>
            <a:pPr marL="0" indent="0" algn="just">
              <a:buClr>
                <a:schemeClr val="tx2"/>
              </a:buClr>
              <a:buNone/>
            </a:pPr>
            <a:r>
              <a:rPr lang="fr-MA" altLang="ko-KR" sz="2300" b="0" dirty="0" err="1">
                <a:solidFill>
                  <a:srgbClr val="000000"/>
                </a:solidFill>
                <a:ea typeface="굴림" charset="-127"/>
              </a:rPr>
              <a:t>Set@Nbr</a:t>
            </a:r>
            <a:r>
              <a:rPr lang="fr-MA" altLang="ko-KR" sz="2300" b="0" dirty="0">
                <a:solidFill>
                  <a:srgbClr val="000000"/>
                </a:solidFill>
                <a:ea typeface="굴림" charset="-127"/>
              </a:rPr>
              <a:t> = (Select count(</a:t>
            </a:r>
            <a:r>
              <a:rPr lang="fr-MA" altLang="ko-KR" sz="2300" b="0" dirty="0" err="1">
                <a:solidFill>
                  <a:srgbClr val="000000"/>
                </a:solidFill>
                <a:ea typeface="굴림" charset="-127"/>
              </a:rPr>
              <a:t>NumArt</a:t>
            </a:r>
            <a:r>
              <a:rPr lang="fr-MA" altLang="ko-KR" sz="2300" b="0" dirty="0">
                <a:solidFill>
                  <a:srgbClr val="000000"/>
                </a:solidFill>
                <a:ea typeface="굴림" charset="-127"/>
              </a:rPr>
              <a:t>) </a:t>
            </a:r>
            <a:r>
              <a:rPr lang="fr-MA" altLang="ko-KR" sz="2300" b="0" dirty="0" err="1">
                <a:solidFill>
                  <a:srgbClr val="000000"/>
                </a:solidFill>
                <a:ea typeface="굴림" charset="-127"/>
              </a:rPr>
              <a:t>from</a:t>
            </a:r>
            <a:r>
              <a:rPr lang="fr-MA" altLang="ko-KR" sz="2300" b="0" dirty="0">
                <a:solidFill>
                  <a:srgbClr val="000000"/>
                </a:solidFill>
                <a:ea typeface="굴림" charset="-127"/>
              </a:rPr>
              <a:t> </a:t>
            </a:r>
            <a:r>
              <a:rPr lang="fr-MA" altLang="ko-KR" sz="2300" b="0" dirty="0" err="1">
                <a:solidFill>
                  <a:srgbClr val="000000"/>
                </a:solidFill>
                <a:ea typeface="굴림" charset="-127"/>
              </a:rPr>
              <a:t>LigneCommande</a:t>
            </a:r>
            <a:r>
              <a:rPr lang="fr-MA" altLang="ko-KR" sz="2300" b="0" dirty="0">
                <a:solidFill>
                  <a:srgbClr val="000000"/>
                </a:solidFill>
                <a:ea typeface="굴림" charset="-127"/>
              </a:rPr>
              <a:t> </a:t>
            </a:r>
            <a:r>
              <a:rPr lang="fr-MA" altLang="ko-KR" sz="2300" b="0" dirty="0" err="1">
                <a:solidFill>
                  <a:srgbClr val="000000"/>
                </a:solidFill>
                <a:ea typeface="굴림" charset="-127"/>
              </a:rPr>
              <a:t>where</a:t>
            </a:r>
            <a:r>
              <a:rPr lang="fr-MA" altLang="ko-KR" sz="2300" b="0" dirty="0">
                <a:solidFill>
                  <a:srgbClr val="000000"/>
                </a:solidFill>
                <a:ea typeface="굴림" charset="-127"/>
              </a:rPr>
              <a:t> </a:t>
            </a:r>
            <a:r>
              <a:rPr lang="fr-MA" altLang="ko-KR" sz="2300" b="0" dirty="0" err="1">
                <a:solidFill>
                  <a:srgbClr val="000000"/>
                </a:solidFill>
                <a:ea typeface="굴림" charset="-127"/>
              </a:rPr>
              <a:t>NumCom</a:t>
            </a:r>
            <a:r>
              <a:rPr lang="fr-MA" altLang="ko-KR" sz="2300" b="0" dirty="0">
                <a:solidFill>
                  <a:srgbClr val="000000"/>
                </a:solidFill>
                <a:ea typeface="굴림" charset="-127"/>
              </a:rPr>
              <a:t>=@</a:t>
            </a:r>
            <a:r>
              <a:rPr lang="fr-MA" altLang="ko-KR" sz="2300" b="0" dirty="0" err="1">
                <a:solidFill>
                  <a:srgbClr val="000000"/>
                </a:solidFill>
                <a:ea typeface="굴림" charset="-127"/>
              </a:rPr>
              <a:t>NumCom</a:t>
            </a:r>
            <a:r>
              <a:rPr lang="fr-MA" altLang="ko-KR" sz="2300" b="0" dirty="0">
                <a:solidFill>
                  <a:srgbClr val="000000"/>
                </a:solidFill>
                <a:ea typeface="굴림" charset="-127"/>
              </a:rPr>
              <a:t>)</a:t>
            </a:r>
          </a:p>
          <a:p>
            <a:pPr marL="0" indent="0" algn="just">
              <a:buClr>
                <a:schemeClr val="tx2"/>
              </a:buClr>
              <a:buNone/>
            </a:pPr>
            <a:r>
              <a:rPr lang="fr-MA" altLang="ko-KR" sz="2400" b="0" dirty="0">
                <a:solidFill>
                  <a:srgbClr val="000000"/>
                </a:solidFill>
                <a:ea typeface="굴림" charset="-127"/>
              </a:rPr>
              <a:t>- Exécuter cette procédure :</a:t>
            </a:r>
          </a:p>
          <a:p>
            <a:pPr marL="0" indent="0" algn="just">
              <a:buClr>
                <a:schemeClr val="tx2"/>
              </a:buClr>
              <a:buNone/>
            </a:pPr>
            <a:r>
              <a:rPr lang="fr-MA" altLang="ko-KR" sz="2300" b="0" dirty="0" err="1">
                <a:solidFill>
                  <a:srgbClr val="000000"/>
                </a:solidFill>
                <a:ea typeface="굴림" charset="-127"/>
              </a:rPr>
              <a:t>Declare</a:t>
            </a:r>
            <a:r>
              <a:rPr lang="fr-MA" altLang="ko-KR" sz="2300" b="0" dirty="0">
                <a:solidFill>
                  <a:srgbClr val="000000"/>
                </a:solidFill>
                <a:ea typeface="굴림" charset="-127"/>
              </a:rPr>
              <a:t> @</a:t>
            </a:r>
            <a:r>
              <a:rPr lang="fr-MA" altLang="ko-KR" sz="2300" b="0" dirty="0" err="1">
                <a:solidFill>
                  <a:srgbClr val="000000"/>
                </a:solidFill>
                <a:ea typeface="굴림" charset="-127"/>
              </a:rPr>
              <a:t>nc</a:t>
            </a:r>
            <a:r>
              <a:rPr lang="fr-MA" altLang="ko-KR" sz="2300" b="0" dirty="0">
                <a:solidFill>
                  <a:srgbClr val="000000"/>
                </a:solidFill>
                <a:ea typeface="굴림" charset="-127"/>
              </a:rPr>
              <a:t> </a:t>
            </a:r>
            <a:r>
              <a:rPr lang="fr-MA" altLang="ko-KR" sz="2300" b="0" dirty="0" err="1">
                <a:solidFill>
                  <a:srgbClr val="000000"/>
                </a:solidFill>
                <a:ea typeface="굴림" charset="-127"/>
              </a:rPr>
              <a:t>int</a:t>
            </a:r>
            <a:r>
              <a:rPr lang="fr-MA" altLang="ko-KR" sz="2300" b="0" dirty="0">
                <a:solidFill>
                  <a:srgbClr val="000000"/>
                </a:solidFill>
                <a:ea typeface="굴림" charset="-127"/>
              </a:rPr>
              <a:t>, @n </a:t>
            </a:r>
            <a:r>
              <a:rPr lang="fr-MA" altLang="ko-KR" sz="2300" b="0" dirty="0" err="1">
                <a:solidFill>
                  <a:srgbClr val="000000"/>
                </a:solidFill>
                <a:ea typeface="굴림" charset="-127"/>
              </a:rPr>
              <a:t>int</a:t>
            </a:r>
            <a:endParaRPr lang="fr-MA" altLang="ko-KR" sz="2300" b="0" dirty="0">
              <a:solidFill>
                <a:srgbClr val="000000"/>
              </a:solidFill>
              <a:ea typeface="굴림" charset="-127"/>
            </a:endParaRPr>
          </a:p>
          <a:p>
            <a:pPr marL="0" indent="0" algn="just">
              <a:buClr>
                <a:schemeClr val="tx2"/>
              </a:buClr>
              <a:buNone/>
            </a:pPr>
            <a:r>
              <a:rPr lang="fr-MA" altLang="ko-KR" sz="2300" b="0" dirty="0">
                <a:solidFill>
                  <a:srgbClr val="000000"/>
                </a:solidFill>
                <a:ea typeface="굴림" charset="-127"/>
              </a:rPr>
              <a:t>Set @</a:t>
            </a:r>
            <a:r>
              <a:rPr lang="fr-MA" altLang="ko-KR" sz="2300" b="0" dirty="0" err="1">
                <a:solidFill>
                  <a:srgbClr val="000000"/>
                </a:solidFill>
                <a:ea typeface="굴림" charset="-127"/>
              </a:rPr>
              <a:t>nc</a:t>
            </a:r>
            <a:r>
              <a:rPr lang="fr-MA" altLang="ko-KR" sz="2300" b="0" dirty="0">
                <a:solidFill>
                  <a:srgbClr val="000000"/>
                </a:solidFill>
                <a:ea typeface="굴림" charset="-127"/>
              </a:rPr>
              <a:t>=1</a:t>
            </a:r>
          </a:p>
          <a:p>
            <a:pPr marL="0" indent="0" algn="just">
              <a:buClr>
                <a:schemeClr val="tx2"/>
              </a:buClr>
              <a:buNone/>
            </a:pPr>
            <a:r>
              <a:rPr lang="fr-MA" altLang="ko-KR" sz="2300" dirty="0" err="1">
                <a:solidFill>
                  <a:srgbClr val="C00000"/>
                </a:solidFill>
                <a:ea typeface="굴림" charset="-127"/>
              </a:rPr>
              <a:t>Exec</a:t>
            </a:r>
            <a:r>
              <a:rPr lang="fr-MA" altLang="ko-KR" sz="2300" b="0" dirty="0">
                <a:solidFill>
                  <a:srgbClr val="000000"/>
                </a:solidFill>
                <a:ea typeface="굴림" charset="-127"/>
              </a:rPr>
              <a:t> </a:t>
            </a:r>
            <a:r>
              <a:rPr lang="fr-MA" altLang="ko-KR" sz="2300" b="0" dirty="0" err="1">
                <a:solidFill>
                  <a:srgbClr val="000000"/>
                </a:solidFill>
                <a:ea typeface="굴림" charset="-127"/>
              </a:rPr>
              <a:t>SP_NbrArtCom</a:t>
            </a:r>
            <a:r>
              <a:rPr lang="fr-MA" altLang="ko-KR" sz="2300" b="0" dirty="0">
                <a:solidFill>
                  <a:srgbClr val="000000"/>
                </a:solidFill>
                <a:ea typeface="굴림" charset="-127"/>
              </a:rPr>
              <a:t> @</a:t>
            </a:r>
            <a:r>
              <a:rPr lang="fr-MA" altLang="ko-KR" sz="2300" b="0" dirty="0" err="1">
                <a:solidFill>
                  <a:srgbClr val="000000"/>
                </a:solidFill>
                <a:ea typeface="굴림" charset="-127"/>
              </a:rPr>
              <a:t>nc</a:t>
            </a:r>
            <a:r>
              <a:rPr lang="fr-MA" altLang="ko-KR" sz="2300" b="0" dirty="0">
                <a:solidFill>
                  <a:srgbClr val="000000"/>
                </a:solidFill>
                <a:ea typeface="굴림" charset="-127"/>
              </a:rPr>
              <a:t>, @n </a:t>
            </a:r>
            <a:r>
              <a:rPr lang="fr-MA" altLang="ko-KR" sz="2300" dirty="0">
                <a:solidFill>
                  <a:srgbClr val="C00000"/>
                </a:solidFill>
                <a:ea typeface="굴림" charset="-127"/>
              </a:rPr>
              <a:t>Output</a:t>
            </a:r>
          </a:p>
          <a:p>
            <a:pPr marL="0" indent="0" algn="just">
              <a:buClr>
                <a:schemeClr val="tx2"/>
              </a:buClr>
              <a:buNone/>
            </a:pPr>
            <a:r>
              <a:rPr lang="fr-MA" altLang="ko-KR" sz="2300" b="0" dirty="0" err="1">
                <a:solidFill>
                  <a:srgbClr val="000000"/>
                </a:solidFill>
                <a:ea typeface="굴림" charset="-127"/>
              </a:rPr>
              <a:t>Print</a:t>
            </a:r>
            <a:r>
              <a:rPr lang="fr-MA" altLang="ko-KR" sz="2300" b="0" dirty="0">
                <a:solidFill>
                  <a:srgbClr val="000000"/>
                </a:solidFill>
                <a:ea typeface="굴림" charset="-127"/>
              </a:rPr>
              <a:t> 'Le nombre d'articles de la commande numéro '  + </a:t>
            </a:r>
            <a:r>
              <a:rPr lang="fr-MA" altLang="ko-KR" sz="2300" b="0" dirty="0" err="1">
                <a:solidFill>
                  <a:srgbClr val="000000"/>
                </a:solidFill>
                <a:ea typeface="굴림" charset="-127"/>
              </a:rPr>
              <a:t>convert</a:t>
            </a:r>
            <a:r>
              <a:rPr lang="fr-MA" altLang="ko-KR" sz="2300" b="0" dirty="0">
                <a:solidFill>
                  <a:srgbClr val="000000"/>
                </a:solidFill>
                <a:ea typeface="굴림" charset="-127"/>
              </a:rPr>
              <a:t>(</a:t>
            </a:r>
            <a:r>
              <a:rPr lang="fr-MA" altLang="ko-KR" sz="2300" b="0" dirty="0" err="1">
                <a:solidFill>
                  <a:srgbClr val="000000"/>
                </a:solidFill>
                <a:ea typeface="굴림" charset="-127"/>
              </a:rPr>
              <a:t>varchar</a:t>
            </a:r>
            <a:r>
              <a:rPr lang="fr-MA" altLang="ko-KR" sz="2300" b="0" dirty="0">
                <a:solidFill>
                  <a:srgbClr val="000000"/>
                </a:solidFill>
                <a:ea typeface="굴림" charset="-127"/>
              </a:rPr>
              <a:t>,@</a:t>
            </a:r>
            <a:r>
              <a:rPr lang="fr-MA" altLang="ko-KR" sz="2300" b="0" dirty="0" err="1">
                <a:solidFill>
                  <a:srgbClr val="000000"/>
                </a:solidFill>
                <a:ea typeface="굴림" charset="-127"/>
              </a:rPr>
              <a:t>nc</a:t>
            </a:r>
            <a:r>
              <a:rPr lang="fr-MA" altLang="ko-KR" sz="2300" b="0" dirty="0">
                <a:solidFill>
                  <a:srgbClr val="000000"/>
                </a:solidFill>
                <a:ea typeface="굴림" charset="-127"/>
              </a:rPr>
              <a:t>) + ' est : ' + </a:t>
            </a:r>
            <a:r>
              <a:rPr lang="fr-MA" altLang="ko-KR" sz="2300" b="0" dirty="0" err="1">
                <a:solidFill>
                  <a:srgbClr val="000000"/>
                </a:solidFill>
                <a:ea typeface="굴림" charset="-127"/>
              </a:rPr>
              <a:t>convert</a:t>
            </a:r>
            <a:r>
              <a:rPr lang="fr-MA" altLang="ko-KR" sz="2300" b="0" dirty="0">
                <a:solidFill>
                  <a:srgbClr val="000000"/>
                </a:solidFill>
                <a:ea typeface="굴림" charset="-127"/>
              </a:rPr>
              <a:t>(</a:t>
            </a:r>
            <a:r>
              <a:rPr lang="fr-MA" altLang="ko-KR" sz="2300" b="0" dirty="0" err="1">
                <a:solidFill>
                  <a:srgbClr val="000000"/>
                </a:solidFill>
                <a:ea typeface="굴림" charset="-127"/>
              </a:rPr>
              <a:t>varchar</a:t>
            </a:r>
            <a:r>
              <a:rPr lang="fr-MA" altLang="ko-KR" sz="2300" b="0" dirty="0">
                <a:solidFill>
                  <a:srgbClr val="000000"/>
                </a:solidFill>
                <a:ea typeface="굴림" charset="-127"/>
              </a:rPr>
              <a:t>,@n)</a:t>
            </a: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2464755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14301" y="1052772"/>
            <a:ext cx="8813799" cy="5614728"/>
          </a:xfrm>
        </p:spPr>
        <p:txBody>
          <a:bodyPr/>
          <a:lstStyle/>
          <a:p>
            <a:pPr marL="0" indent="0" algn="just">
              <a:buClr>
                <a:schemeClr val="tx2"/>
              </a:buClr>
              <a:buNone/>
            </a:pPr>
            <a:r>
              <a:rPr lang="fr-FR" sz="2300" dirty="0">
                <a:solidFill>
                  <a:schemeClr val="accent4">
                    <a:lumMod val="75000"/>
                  </a:schemeClr>
                </a:solidFill>
              </a:rPr>
              <a:t>b) Avec valeur de retour : </a:t>
            </a:r>
          </a:p>
          <a:p>
            <a:pPr marL="0" indent="0" algn="just">
              <a:buClr>
                <a:schemeClr val="tx2"/>
              </a:buClr>
              <a:buNone/>
            </a:pPr>
            <a:r>
              <a:rPr lang="fr-MA" sz="2300" b="0" dirty="0">
                <a:solidFill>
                  <a:srgbClr val="000000"/>
                </a:solidFill>
                <a:ea typeface="굴림" charset="-127"/>
              </a:rPr>
              <a:t>L'instruction return arrête l'exécution d'une procédure stockée. Une valeur entière représentant, en général, l'état d'exécution d'une procédure peut être associée à l'instruction return. </a:t>
            </a:r>
          </a:p>
          <a:p>
            <a:pPr marL="0" indent="0" algn="just">
              <a:buClr>
                <a:schemeClr val="tx2"/>
              </a:buClr>
              <a:buNone/>
            </a:pPr>
            <a:endParaRPr lang="fr-FR" sz="2300" b="0" dirty="0">
              <a:solidFill>
                <a:srgbClr val="000000"/>
              </a:solidFill>
              <a:ea typeface="굴림" charset="-127"/>
            </a:endParaRPr>
          </a:p>
          <a:p>
            <a:pPr algn="just">
              <a:buClr>
                <a:schemeClr val="tx2"/>
              </a:buClr>
              <a:buFont typeface="Wingdings" panose="05000000000000000000" pitchFamily="2" charset="2"/>
              <a:buChar char="ü"/>
            </a:pPr>
            <a:r>
              <a:rPr lang="fr-MA" altLang="ko-KR" sz="2300" i="1" dirty="0">
                <a:solidFill>
                  <a:srgbClr val="000000"/>
                </a:solidFill>
                <a:ea typeface="굴림" charset="-127"/>
              </a:rPr>
              <a:t>Remarque:</a:t>
            </a:r>
          </a:p>
          <a:p>
            <a:pPr marL="0" indent="0" algn="just">
              <a:buClr>
                <a:schemeClr val="tx2"/>
              </a:buClr>
              <a:buNone/>
            </a:pPr>
            <a:r>
              <a:rPr lang="fr-MA" altLang="ko-KR" sz="2300" b="0" dirty="0">
                <a:solidFill>
                  <a:srgbClr val="000000"/>
                </a:solidFill>
                <a:ea typeface="굴림" charset="-127"/>
              </a:rPr>
              <a:t>Pour détecter les erreurs système, SQL Server offre la variable globale @@ERROR qui retourne le code d'erreur déclenché par SQL Server. Si la valeur de cette variable est 0 c'est qu'aucune erreur n'a été générée.</a:t>
            </a:r>
          </a:p>
        </p:txBody>
      </p:sp>
    </p:spTree>
    <p:extLst>
      <p:ext uri="{BB962C8B-B14F-4D97-AF65-F5344CB8AC3E}">
        <p14:creationId xmlns:p14="http://schemas.microsoft.com/office/powerpoint/2010/main" val="235800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096000" cy="609600"/>
          </a:xfrm>
        </p:spPr>
        <p:txBody>
          <a:bodyPr/>
          <a:lstStyle/>
          <a:p>
            <a:r>
              <a:rPr lang="fr-FR" altLang="ko-KR" sz="3600" dirty="0">
                <a:solidFill>
                  <a:schemeClr val="hlink"/>
                </a:solidFill>
                <a:ea typeface="굴림" charset="-127"/>
              </a:rPr>
              <a:t>Commentaires</a:t>
            </a:r>
          </a:p>
        </p:txBody>
      </p:sp>
      <p:sp>
        <p:nvSpPr>
          <p:cNvPr id="16387" name="Rectangle 3"/>
          <p:cNvSpPr>
            <a:spLocks noGrp="1" noChangeArrowheads="1"/>
          </p:cNvSpPr>
          <p:nvPr>
            <p:ph type="body" idx="1"/>
          </p:nvPr>
        </p:nvSpPr>
        <p:spPr>
          <a:xfrm>
            <a:off x="191069" y="1078172"/>
            <a:ext cx="8584441" cy="5362969"/>
          </a:xfrm>
        </p:spPr>
        <p:txBody>
          <a:bodyPr/>
          <a:lstStyle/>
          <a:p>
            <a:pPr>
              <a:buClr>
                <a:schemeClr val="tx2"/>
              </a:buClr>
              <a:buFont typeface="Wingdings" pitchFamily="2" charset="2"/>
              <a:buChar char="§"/>
            </a:pPr>
            <a:r>
              <a:rPr lang="fr-MA" altLang="ko-KR" b="0" dirty="0">
                <a:solidFill>
                  <a:srgbClr val="000000"/>
                </a:solidFill>
                <a:ea typeface="굴림" charset="-127"/>
              </a:rPr>
              <a:t>Pour commenter une ligne, il suffira de faire précéder le commentaire de deux tirets –</a:t>
            </a:r>
          </a:p>
          <a:p>
            <a:pPr>
              <a:buClr>
                <a:schemeClr val="tx2"/>
              </a:buClr>
              <a:buFont typeface="Wingdings" pitchFamily="2" charset="2"/>
              <a:buChar char="§"/>
            </a:pPr>
            <a:r>
              <a:rPr lang="fr-MA" altLang="ko-KR" b="0" dirty="0">
                <a:solidFill>
                  <a:srgbClr val="000000"/>
                </a:solidFill>
                <a:ea typeface="굴림" charset="-127"/>
              </a:rPr>
              <a:t>Pour commenter un bloc, de le délimiter par /* et */</a:t>
            </a:r>
          </a:p>
          <a:p>
            <a:pPr lvl="1">
              <a:buNone/>
            </a:pPr>
            <a:endParaRPr lang="fr-FR" altLang="ko-KR" sz="2400" b="0" dirty="0">
              <a:solidFill>
                <a:srgbClr val="000000"/>
              </a:solidFill>
              <a:ea typeface="굴림" charset="-127"/>
            </a:endParaRPr>
          </a:p>
          <a:p>
            <a:pPr marL="0" indent="0">
              <a:buNone/>
            </a:pPr>
            <a:endParaRPr lang="ko-KR" altLang="en-US" b="0" dirty="0">
              <a:solidFill>
                <a:srgbClr val="000000"/>
              </a:solidFill>
              <a:ea typeface="굴림" charset="-127"/>
            </a:endParaRPr>
          </a:p>
        </p:txBody>
      </p:sp>
      <p:pic>
        <p:nvPicPr>
          <p:cNvPr id="30722" name="Picture 2" descr="Commentai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3457574"/>
            <a:ext cx="72898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14301" y="1052772"/>
            <a:ext cx="8813799" cy="5614728"/>
          </a:xfrm>
        </p:spPr>
        <p:txBody>
          <a:bodyPr/>
          <a:lstStyle/>
          <a:p>
            <a:pPr>
              <a:buClr>
                <a:schemeClr val="tx2"/>
              </a:buClr>
              <a:buFont typeface="Wingdings" panose="05000000000000000000" pitchFamily="2" charset="2"/>
              <a:buChar char="ü"/>
            </a:pPr>
            <a:r>
              <a:rPr lang="fr-MA" altLang="ko-KR" sz="2300" i="1" dirty="0">
                <a:solidFill>
                  <a:srgbClr val="000000"/>
                </a:solidFill>
                <a:ea typeface="굴림" charset="-127"/>
              </a:rPr>
              <a:t>Syntaxe :</a:t>
            </a:r>
            <a:endParaRPr lang="fr-MA" altLang="ko-KR" sz="2300" dirty="0">
              <a:solidFill>
                <a:srgbClr val="C00000"/>
              </a:solidFill>
              <a:ea typeface="굴림" charset="-127"/>
            </a:endParaRPr>
          </a:p>
          <a:p>
            <a:pPr marL="0" indent="0">
              <a:buClr>
                <a:schemeClr val="tx2"/>
              </a:buClr>
              <a:buNone/>
            </a:pPr>
            <a:r>
              <a:rPr lang="fr-MA" altLang="ko-KR" sz="2300" dirty="0" err="1">
                <a:solidFill>
                  <a:srgbClr val="C00000"/>
                </a:solidFill>
                <a:ea typeface="굴림" charset="-127"/>
              </a:rPr>
              <a:t>Create</a:t>
            </a:r>
            <a:r>
              <a:rPr lang="fr-MA" altLang="ko-KR" sz="2300" b="0" dirty="0">
                <a:solidFill>
                  <a:srgbClr val="C00000"/>
                </a:solidFill>
                <a:ea typeface="굴림" charset="-127"/>
              </a:rPr>
              <a:t> </a:t>
            </a:r>
            <a:r>
              <a:rPr lang="fr-MA" altLang="ko-KR" sz="2300" dirty="0" err="1">
                <a:solidFill>
                  <a:srgbClr val="C00000"/>
                </a:solidFill>
                <a:ea typeface="굴림" charset="-127"/>
              </a:rPr>
              <a:t>Procedure</a:t>
            </a:r>
            <a:r>
              <a:rPr lang="fr-MA" altLang="ko-KR" sz="2300" b="0" dirty="0">
                <a:solidFill>
                  <a:srgbClr val="C00000"/>
                </a:solidFill>
                <a:ea typeface="굴림" charset="-127"/>
              </a:rPr>
              <a:t> </a:t>
            </a:r>
            <a:r>
              <a:rPr lang="fr-MA" altLang="ko-KR" sz="2300" b="0" dirty="0" err="1">
                <a:solidFill>
                  <a:srgbClr val="000000"/>
                </a:solidFill>
                <a:ea typeface="굴림" charset="-127"/>
              </a:rPr>
              <a:t>Nom_Propriétaire.Nom_Procédure</a:t>
            </a:r>
            <a:r>
              <a:rPr lang="fr-MA" altLang="ko-KR" sz="2300" b="0" dirty="0">
                <a:solidFill>
                  <a:srgbClr val="000000"/>
                </a:solidFill>
                <a:ea typeface="굴림" charset="-127"/>
              </a:rPr>
              <a:t>   ...</a:t>
            </a:r>
          </a:p>
          <a:p>
            <a:pPr marL="0" indent="0">
              <a:buClr>
                <a:schemeClr val="tx2"/>
              </a:buClr>
              <a:buNone/>
            </a:pPr>
            <a:r>
              <a:rPr lang="fr-MA" altLang="ko-KR" sz="2300" b="0" dirty="0">
                <a:solidFill>
                  <a:srgbClr val="000000"/>
                </a:solidFill>
                <a:ea typeface="굴림" charset="-127"/>
              </a:rPr>
              <a:t>as</a:t>
            </a:r>
          </a:p>
          <a:p>
            <a:pPr marL="0" indent="0">
              <a:buClr>
                <a:schemeClr val="tx2"/>
              </a:buClr>
              <a:buNone/>
            </a:pPr>
            <a:r>
              <a:rPr lang="fr-MA" altLang="ko-KR" sz="2300" b="0" dirty="0">
                <a:solidFill>
                  <a:srgbClr val="000000"/>
                </a:solidFill>
                <a:ea typeface="굴림" charset="-127"/>
              </a:rPr>
              <a:t>   Instructions</a:t>
            </a:r>
          </a:p>
          <a:p>
            <a:pPr marL="0" indent="0">
              <a:buClr>
                <a:schemeClr val="tx2"/>
              </a:buClr>
              <a:buNone/>
            </a:pPr>
            <a:r>
              <a:rPr lang="fr-MA" altLang="ko-KR" sz="2300" b="0" dirty="0">
                <a:solidFill>
                  <a:srgbClr val="000000"/>
                </a:solidFill>
                <a:ea typeface="굴림" charset="-127"/>
              </a:rPr>
              <a:t>	...</a:t>
            </a:r>
          </a:p>
          <a:p>
            <a:pPr marL="0" indent="0">
              <a:buClr>
                <a:schemeClr val="tx2"/>
              </a:buClr>
              <a:buNone/>
            </a:pPr>
            <a:r>
              <a:rPr lang="fr-MA" altLang="ko-KR" sz="2300" b="0" dirty="0">
                <a:solidFill>
                  <a:srgbClr val="000000"/>
                </a:solidFill>
                <a:ea typeface="굴림" charset="-127"/>
              </a:rPr>
              <a:t>Return </a:t>
            </a:r>
            <a:r>
              <a:rPr lang="fr-MA" altLang="ko-KR" sz="2300" b="0" dirty="0" err="1">
                <a:solidFill>
                  <a:srgbClr val="000000"/>
                </a:solidFill>
                <a:ea typeface="굴림" charset="-127"/>
              </a:rPr>
              <a:t>Valeur_Sortie</a:t>
            </a:r>
            <a:endParaRPr lang="fr-MA" altLang="ko-KR" sz="2300" b="0" dirty="0">
              <a:solidFill>
                <a:srgbClr val="000000"/>
              </a:solidFill>
              <a:ea typeface="굴림" charset="-127"/>
            </a:endParaRPr>
          </a:p>
          <a:p>
            <a:pPr marL="0" indent="0" algn="just">
              <a:buClr>
                <a:schemeClr val="tx2"/>
              </a:buClr>
              <a:buNone/>
            </a:pPr>
            <a:endParaRPr lang="fr-MA" altLang="ko-KR" sz="2300" i="1" dirty="0">
              <a:solidFill>
                <a:srgbClr val="000000"/>
              </a:solidFill>
              <a:ea typeface="굴림" charset="-127"/>
            </a:endParaRPr>
          </a:p>
          <a:p>
            <a:pPr algn="just">
              <a:buClr>
                <a:schemeClr val="tx2"/>
              </a:buClr>
              <a:buFont typeface="Wingdings" panose="05000000000000000000" pitchFamily="2" charset="2"/>
              <a:buChar char="ü"/>
            </a:pPr>
            <a:r>
              <a:rPr lang="fr-MA" altLang="ko-KR" sz="2300" i="1" dirty="0">
                <a:solidFill>
                  <a:srgbClr val="000000"/>
                </a:solidFill>
                <a:ea typeface="굴림" charset="-127"/>
              </a:rPr>
              <a:t>Exécution :</a:t>
            </a: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r>
              <a:rPr lang="fr-MA" altLang="ko-KR" sz="2300" b="0" dirty="0" err="1">
                <a:solidFill>
                  <a:srgbClr val="000000"/>
                </a:solidFill>
                <a:ea typeface="굴림" charset="-127"/>
              </a:rPr>
              <a:t>Declare</a:t>
            </a:r>
            <a:r>
              <a:rPr lang="fr-MA" altLang="ko-KR" sz="2300" b="0" dirty="0">
                <a:solidFill>
                  <a:srgbClr val="000000"/>
                </a:solidFill>
                <a:ea typeface="굴림" charset="-127"/>
              </a:rPr>
              <a:t> </a:t>
            </a:r>
            <a:r>
              <a:rPr lang="fr-MA" altLang="ko-KR" sz="2300" b="0" dirty="0" err="1">
                <a:solidFill>
                  <a:srgbClr val="000000"/>
                </a:solidFill>
                <a:ea typeface="굴림" charset="-127"/>
              </a:rPr>
              <a:t>Var_Retour</a:t>
            </a:r>
            <a:r>
              <a:rPr lang="fr-MA" altLang="ko-KR" sz="2300" b="0" dirty="0">
                <a:solidFill>
                  <a:srgbClr val="000000"/>
                </a:solidFill>
                <a:ea typeface="굴림" charset="-127"/>
              </a:rPr>
              <a:t> </a:t>
            </a:r>
            <a:r>
              <a:rPr lang="fr-MA" altLang="ko-KR" sz="2300" b="0" dirty="0" err="1">
                <a:solidFill>
                  <a:srgbClr val="000000"/>
                </a:solidFill>
                <a:ea typeface="굴림" charset="-127"/>
              </a:rPr>
              <a:t>Type_Var_Retour</a:t>
            </a:r>
            <a:endParaRPr lang="fr-MA" altLang="ko-KR" sz="2300" b="0" dirty="0">
              <a:solidFill>
                <a:srgbClr val="000000"/>
              </a:solidFill>
              <a:ea typeface="굴림" charset="-127"/>
            </a:endParaRPr>
          </a:p>
          <a:p>
            <a:pPr marL="0" indent="0" algn="just">
              <a:buClr>
                <a:schemeClr val="tx2"/>
              </a:buClr>
              <a:buNone/>
            </a:pPr>
            <a:r>
              <a:rPr lang="fr-MA" altLang="ko-KR" sz="2300" b="0" dirty="0">
                <a:solidFill>
                  <a:srgbClr val="000000"/>
                </a:solidFill>
                <a:ea typeface="굴림" charset="-127"/>
              </a:rPr>
              <a:t>	...</a:t>
            </a:r>
          </a:p>
          <a:p>
            <a:pPr marL="0" indent="0" algn="just">
              <a:buClr>
                <a:schemeClr val="tx2"/>
              </a:buClr>
              <a:buNone/>
            </a:pPr>
            <a:r>
              <a:rPr lang="fr-MA" altLang="ko-KR" sz="2300" dirty="0" err="1">
                <a:solidFill>
                  <a:srgbClr val="C00000"/>
                </a:solidFill>
                <a:ea typeface="굴림" charset="-127"/>
              </a:rPr>
              <a:t>Exec</a:t>
            </a:r>
            <a:r>
              <a:rPr lang="fr-MA" altLang="ko-KR" sz="2300" b="0" dirty="0">
                <a:solidFill>
                  <a:srgbClr val="C00000"/>
                </a:solidFill>
                <a:ea typeface="굴림" charset="-127"/>
              </a:rPr>
              <a:t> </a:t>
            </a:r>
            <a:r>
              <a:rPr lang="fr-MA" altLang="ko-KR" sz="2300" b="0" dirty="0" err="1">
                <a:solidFill>
                  <a:srgbClr val="C00000"/>
                </a:solidFill>
                <a:ea typeface="굴림" charset="-127"/>
              </a:rPr>
              <a:t>Var_Retour</a:t>
            </a:r>
            <a:r>
              <a:rPr lang="fr-MA" altLang="ko-KR" sz="2300" b="0" dirty="0">
                <a:solidFill>
                  <a:srgbClr val="C00000"/>
                </a:solidFill>
                <a:ea typeface="굴림" charset="-127"/>
              </a:rPr>
              <a:t>=</a:t>
            </a:r>
            <a:r>
              <a:rPr lang="fr-MA" altLang="ko-KR" sz="2300" b="0" dirty="0" err="1">
                <a:solidFill>
                  <a:srgbClr val="000000"/>
                </a:solidFill>
                <a:ea typeface="굴림" charset="-127"/>
              </a:rPr>
              <a:t>Nom_Procedure</a:t>
            </a:r>
            <a:r>
              <a:rPr lang="fr-MA" altLang="ko-KR" sz="2300" b="0" dirty="0">
                <a:solidFill>
                  <a:srgbClr val="000000"/>
                </a:solidFill>
                <a:ea typeface="굴림" charset="-127"/>
              </a:rPr>
              <a:t> …</a:t>
            </a: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300" b="0" dirty="0">
              <a:solidFill>
                <a:srgbClr val="000000"/>
              </a:solidFill>
              <a:ea typeface="굴림" charset="-127"/>
            </a:endParaRPr>
          </a:p>
        </p:txBody>
      </p:sp>
    </p:spTree>
    <p:extLst>
      <p:ext uri="{BB962C8B-B14F-4D97-AF65-F5344CB8AC3E}">
        <p14:creationId xmlns:p14="http://schemas.microsoft.com/office/powerpoint/2010/main" val="2104683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14301" y="1052772"/>
            <a:ext cx="8813799" cy="5614728"/>
          </a:xfrm>
        </p:spPr>
        <p:txBody>
          <a:bodyPr/>
          <a:lstStyle/>
          <a:p>
            <a:pPr>
              <a:buClr>
                <a:schemeClr val="tx2"/>
              </a:buClr>
              <a:buFont typeface="Wingdings" panose="05000000000000000000" pitchFamily="2" charset="2"/>
              <a:buChar char="ü"/>
            </a:pPr>
            <a:r>
              <a:rPr lang="fr-MA" altLang="ko-KR" sz="2000" i="1" dirty="0">
                <a:solidFill>
                  <a:srgbClr val="000000"/>
                </a:solidFill>
                <a:ea typeface="굴림" charset="-127"/>
              </a:rPr>
              <a:t>Exemple :</a:t>
            </a:r>
            <a:endParaRPr lang="fr-MA" altLang="ko-KR" sz="2000" dirty="0">
              <a:solidFill>
                <a:srgbClr val="C00000"/>
              </a:solidFill>
              <a:ea typeface="굴림" charset="-127"/>
            </a:endParaRPr>
          </a:p>
          <a:p>
            <a:pPr marL="0" indent="0" algn="just">
              <a:buClr>
                <a:schemeClr val="tx2"/>
              </a:buClr>
              <a:buNone/>
            </a:pPr>
            <a:r>
              <a:rPr lang="fr-MA" altLang="ko-KR" sz="2000" b="0" dirty="0">
                <a:solidFill>
                  <a:srgbClr val="000000"/>
                </a:solidFill>
                <a:ea typeface="굴림" charset="-127"/>
              </a:rPr>
              <a:t>Créer une procédure stockée nommée </a:t>
            </a:r>
            <a:r>
              <a:rPr lang="fr-MA" altLang="ko-KR" sz="2000" b="0" dirty="0" err="1">
                <a:solidFill>
                  <a:srgbClr val="000000"/>
                </a:solidFill>
                <a:ea typeface="굴림" charset="-127"/>
              </a:rPr>
              <a:t>SP_TypePeriode</a:t>
            </a:r>
            <a:r>
              <a:rPr lang="fr-MA" altLang="ko-KR" sz="2000" b="0" dirty="0">
                <a:solidFill>
                  <a:srgbClr val="000000"/>
                </a:solidFill>
                <a:ea typeface="굴림" charset="-127"/>
              </a:rPr>
              <a:t> qui renvoie un code de retour. Si le nombre de commandes est supérieur à 100, la procédure renvoie 1. Si le nombre de commandes est entre 50 et 100, la procédure renvoie 2. Si le nombre de commandes est inférieur à 50, la procédure renvoie 3. Si une erreur système a lieu, la procédure renvoie 4 :</a:t>
            </a:r>
          </a:p>
          <a:p>
            <a:pPr marL="0" indent="0" algn="just">
              <a:buClr>
                <a:schemeClr val="tx2"/>
              </a:buClr>
              <a:buNone/>
            </a:pPr>
            <a:r>
              <a:rPr lang="fr-MA" altLang="ko-KR" sz="2200" b="0" dirty="0" err="1">
                <a:solidFill>
                  <a:srgbClr val="000000"/>
                </a:solidFill>
                <a:ea typeface="굴림" charset="-127"/>
              </a:rPr>
              <a:t>Create</a:t>
            </a:r>
            <a:r>
              <a:rPr lang="fr-MA" altLang="ko-KR" sz="2200" b="0" dirty="0">
                <a:solidFill>
                  <a:srgbClr val="000000"/>
                </a:solidFill>
                <a:ea typeface="굴림" charset="-127"/>
              </a:rPr>
              <a:t> </a:t>
            </a:r>
            <a:r>
              <a:rPr lang="fr-MA" altLang="ko-KR" sz="2200" b="0" dirty="0" err="1">
                <a:solidFill>
                  <a:srgbClr val="000000"/>
                </a:solidFill>
                <a:ea typeface="굴림" charset="-127"/>
              </a:rPr>
              <a:t>Procedure</a:t>
            </a:r>
            <a:r>
              <a:rPr lang="fr-MA" altLang="ko-KR" sz="2200" b="0" dirty="0">
                <a:solidFill>
                  <a:srgbClr val="000000"/>
                </a:solidFill>
                <a:ea typeface="굴림" charset="-127"/>
              </a:rPr>
              <a:t> </a:t>
            </a:r>
            <a:r>
              <a:rPr lang="fr-MA" altLang="ko-KR" sz="2200" b="0" dirty="0" err="1">
                <a:solidFill>
                  <a:srgbClr val="000000"/>
                </a:solidFill>
                <a:ea typeface="굴림" charset="-127"/>
              </a:rPr>
              <a:t>SP_TypePeriode</a:t>
            </a:r>
            <a:r>
              <a:rPr lang="fr-MA" altLang="ko-KR" sz="2200" b="0" dirty="0">
                <a:solidFill>
                  <a:srgbClr val="000000"/>
                </a:solidFill>
                <a:ea typeface="굴림" charset="-127"/>
              </a:rPr>
              <a:t> as</a:t>
            </a:r>
          </a:p>
          <a:p>
            <a:pPr marL="0" indent="0" algn="just">
              <a:buClr>
                <a:schemeClr val="tx2"/>
              </a:buClr>
              <a:buNone/>
            </a:pPr>
            <a:r>
              <a:rPr lang="fr-MA" altLang="ko-KR" sz="2200" b="0" dirty="0" err="1">
                <a:solidFill>
                  <a:srgbClr val="000000"/>
                </a:solidFill>
                <a:ea typeface="굴림" charset="-127"/>
              </a:rPr>
              <a:t>Declare</a:t>
            </a:r>
            <a:r>
              <a:rPr lang="fr-MA" altLang="ko-KR" sz="2200" b="0" dirty="0">
                <a:solidFill>
                  <a:srgbClr val="000000"/>
                </a:solidFill>
                <a:ea typeface="굴림" charset="-127"/>
              </a:rPr>
              <a:t> @</a:t>
            </a:r>
            <a:r>
              <a:rPr lang="fr-MA" altLang="ko-KR" sz="2200" b="0" dirty="0" err="1">
                <a:solidFill>
                  <a:srgbClr val="000000"/>
                </a:solidFill>
                <a:ea typeface="굴림" charset="-127"/>
              </a:rPr>
              <a:t>NbrCom</a:t>
            </a:r>
            <a:r>
              <a:rPr lang="fr-MA" altLang="ko-KR" sz="2200" b="0" dirty="0">
                <a:solidFill>
                  <a:srgbClr val="000000"/>
                </a:solidFill>
                <a:ea typeface="굴림" charset="-127"/>
              </a:rPr>
              <a:t> </a:t>
            </a:r>
            <a:r>
              <a:rPr lang="fr-MA" altLang="ko-KR" sz="2200" b="0" dirty="0" err="1">
                <a:solidFill>
                  <a:srgbClr val="000000"/>
                </a:solidFill>
                <a:ea typeface="굴림" charset="-127"/>
              </a:rPr>
              <a:t>int</a:t>
            </a:r>
            <a:endParaRPr lang="fr-MA" altLang="ko-KR" sz="2200" b="0" dirty="0">
              <a:solidFill>
                <a:srgbClr val="000000"/>
              </a:solidFill>
              <a:ea typeface="굴림" charset="-127"/>
            </a:endParaRPr>
          </a:p>
          <a:p>
            <a:pPr marL="0" indent="0" algn="just">
              <a:buClr>
                <a:schemeClr val="tx2"/>
              </a:buClr>
              <a:buNone/>
            </a:pPr>
            <a:r>
              <a:rPr lang="fr-MA" altLang="ko-KR" sz="2200" b="0" dirty="0">
                <a:solidFill>
                  <a:srgbClr val="000000"/>
                </a:solidFill>
                <a:ea typeface="굴림" charset="-127"/>
              </a:rPr>
              <a:t>Set @</a:t>
            </a:r>
            <a:r>
              <a:rPr lang="fr-MA" altLang="ko-KR" sz="2200" b="0" dirty="0" err="1">
                <a:solidFill>
                  <a:srgbClr val="000000"/>
                </a:solidFill>
                <a:ea typeface="굴림" charset="-127"/>
              </a:rPr>
              <a:t>NbrCom</a:t>
            </a:r>
            <a:r>
              <a:rPr lang="fr-MA" altLang="ko-KR" sz="2200" b="0" dirty="0">
                <a:solidFill>
                  <a:srgbClr val="000000"/>
                </a:solidFill>
                <a:ea typeface="굴림" charset="-127"/>
              </a:rPr>
              <a:t> = (Select count(</a:t>
            </a:r>
            <a:r>
              <a:rPr lang="fr-MA" altLang="ko-KR" sz="2200" b="0" dirty="0" err="1">
                <a:solidFill>
                  <a:srgbClr val="000000"/>
                </a:solidFill>
                <a:ea typeface="굴림" charset="-127"/>
              </a:rPr>
              <a:t>NumCom</a:t>
            </a:r>
            <a:r>
              <a:rPr lang="fr-MA" altLang="ko-KR" sz="2200" b="0" dirty="0">
                <a:solidFill>
                  <a:srgbClr val="000000"/>
                </a:solidFill>
                <a:ea typeface="굴림" charset="-127"/>
              </a:rPr>
              <a:t>) </a:t>
            </a:r>
            <a:r>
              <a:rPr lang="fr-MA" altLang="ko-KR" sz="2200" b="0" dirty="0" err="1">
                <a:solidFill>
                  <a:srgbClr val="000000"/>
                </a:solidFill>
                <a:ea typeface="굴림" charset="-127"/>
              </a:rPr>
              <a:t>from</a:t>
            </a:r>
            <a:r>
              <a:rPr lang="fr-MA" altLang="ko-KR" sz="2200" b="0" dirty="0">
                <a:solidFill>
                  <a:srgbClr val="000000"/>
                </a:solidFill>
                <a:ea typeface="굴림" charset="-127"/>
              </a:rPr>
              <a:t> Commande)</a:t>
            </a:r>
          </a:p>
          <a:p>
            <a:pPr marL="0" indent="0" algn="just">
              <a:buClr>
                <a:schemeClr val="tx2"/>
              </a:buClr>
              <a:buNone/>
            </a:pPr>
            <a:r>
              <a:rPr lang="fr-MA" altLang="ko-KR" sz="2200" b="0" dirty="0">
                <a:solidFill>
                  <a:srgbClr val="000000"/>
                </a:solidFill>
                <a:ea typeface="굴림" charset="-127"/>
              </a:rPr>
              <a:t>If @</a:t>
            </a:r>
            <a:r>
              <a:rPr lang="fr-MA" altLang="ko-KR" sz="2200" b="0" dirty="0" err="1">
                <a:solidFill>
                  <a:srgbClr val="000000"/>
                </a:solidFill>
                <a:ea typeface="굴림" charset="-127"/>
              </a:rPr>
              <a:t>NbrCom</a:t>
            </a:r>
            <a:r>
              <a:rPr lang="fr-MA" altLang="ko-KR" sz="2200" b="0" dirty="0">
                <a:solidFill>
                  <a:srgbClr val="000000"/>
                </a:solidFill>
                <a:ea typeface="굴림" charset="-127"/>
              </a:rPr>
              <a:t> &gt;=100   	Return 1</a:t>
            </a:r>
          </a:p>
          <a:p>
            <a:pPr marL="0" indent="0" algn="just">
              <a:buClr>
                <a:schemeClr val="tx2"/>
              </a:buClr>
              <a:buNone/>
            </a:pPr>
            <a:r>
              <a:rPr lang="fr-MA" altLang="ko-KR" sz="2200" b="0" dirty="0">
                <a:solidFill>
                  <a:srgbClr val="000000"/>
                </a:solidFill>
                <a:ea typeface="굴림" charset="-127"/>
              </a:rPr>
              <a:t>If @</a:t>
            </a:r>
            <a:r>
              <a:rPr lang="fr-MA" altLang="ko-KR" sz="2200" b="0" dirty="0" err="1">
                <a:solidFill>
                  <a:srgbClr val="000000"/>
                </a:solidFill>
                <a:ea typeface="굴림" charset="-127"/>
              </a:rPr>
              <a:t>NbrCom</a:t>
            </a:r>
            <a:r>
              <a:rPr lang="fr-MA" altLang="ko-KR" sz="2200" b="0" dirty="0">
                <a:solidFill>
                  <a:srgbClr val="000000"/>
                </a:solidFill>
                <a:ea typeface="굴림" charset="-127"/>
              </a:rPr>
              <a:t> &gt;50 		Return 2</a:t>
            </a:r>
          </a:p>
          <a:p>
            <a:pPr marL="0" indent="0" algn="just">
              <a:buClr>
                <a:schemeClr val="tx2"/>
              </a:buClr>
              <a:buNone/>
            </a:pPr>
            <a:r>
              <a:rPr lang="fr-MA" altLang="ko-KR" sz="2200" b="0" dirty="0">
                <a:solidFill>
                  <a:srgbClr val="000000"/>
                </a:solidFill>
                <a:ea typeface="굴림" charset="-127"/>
              </a:rPr>
              <a:t>If @</a:t>
            </a:r>
            <a:r>
              <a:rPr lang="fr-MA" altLang="ko-KR" sz="2200" b="0" dirty="0" err="1">
                <a:solidFill>
                  <a:srgbClr val="000000"/>
                </a:solidFill>
                <a:ea typeface="굴림" charset="-127"/>
              </a:rPr>
              <a:t>NbrCom</a:t>
            </a:r>
            <a:r>
              <a:rPr lang="fr-MA" altLang="ko-KR" sz="2200" b="0" dirty="0">
                <a:solidFill>
                  <a:srgbClr val="000000"/>
                </a:solidFill>
                <a:ea typeface="굴림" charset="-127"/>
              </a:rPr>
              <a:t> &lt;=50		Return 3</a:t>
            </a:r>
          </a:p>
          <a:p>
            <a:pPr marL="0" indent="0" algn="just">
              <a:buClr>
                <a:schemeClr val="tx2"/>
              </a:buClr>
              <a:buNone/>
            </a:pPr>
            <a:r>
              <a:rPr lang="fr-MA" altLang="ko-KR" sz="2200" b="0" dirty="0">
                <a:solidFill>
                  <a:srgbClr val="000000"/>
                </a:solidFill>
                <a:ea typeface="굴림" charset="-127"/>
              </a:rPr>
              <a:t>If @@ERROR &lt;&gt;0		Return 4</a:t>
            </a: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2176046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Procédures stockées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614728"/>
          </a:xfrm>
        </p:spPr>
        <p:txBody>
          <a:bodyPr/>
          <a:lstStyle/>
          <a:p>
            <a:pPr algn="just">
              <a:buClr>
                <a:schemeClr val="tx2"/>
              </a:buClr>
              <a:buFont typeface="Wingdings" panose="05000000000000000000" pitchFamily="2" charset="2"/>
              <a:buChar char="§"/>
            </a:pPr>
            <a:r>
              <a:rPr lang="fr-MA" altLang="ko-KR" sz="2300" i="1" dirty="0">
                <a:solidFill>
                  <a:schemeClr val="accent6">
                    <a:lumMod val="60000"/>
                    <a:lumOff val="40000"/>
                  </a:schemeClr>
                </a:solidFill>
              </a:rPr>
              <a:t>Modification d’une procédure stockée:</a:t>
            </a:r>
          </a:p>
          <a:p>
            <a:pPr algn="just">
              <a:buClr>
                <a:schemeClr val="tx2"/>
              </a:buClr>
              <a:buFont typeface="Wingdings" panose="05000000000000000000" pitchFamily="2" charset="2"/>
              <a:buChar char="ü"/>
            </a:pPr>
            <a:r>
              <a:rPr lang="fr-MA" altLang="ko-KR" sz="2300" i="1" dirty="0">
                <a:solidFill>
                  <a:srgbClr val="000000"/>
                </a:solidFill>
                <a:ea typeface="굴림" charset="-127"/>
              </a:rPr>
              <a:t>Syntaxe :</a:t>
            </a:r>
          </a:p>
          <a:p>
            <a:pPr marL="0" indent="0">
              <a:buClr>
                <a:schemeClr val="tx2"/>
              </a:buClr>
              <a:buNone/>
            </a:pPr>
            <a:r>
              <a:rPr lang="fr-MA" altLang="ko-KR" sz="2300" dirty="0">
                <a:solidFill>
                  <a:srgbClr val="C00000"/>
                </a:solidFill>
                <a:ea typeface="굴림" charset="-127"/>
              </a:rPr>
              <a:t>Alter </a:t>
            </a:r>
            <a:r>
              <a:rPr lang="fr-MA" altLang="ko-KR" sz="2300" dirty="0" err="1">
                <a:solidFill>
                  <a:srgbClr val="C00000"/>
                </a:solidFill>
                <a:ea typeface="굴림" charset="-127"/>
              </a:rPr>
              <a:t>Procedure</a:t>
            </a:r>
            <a:r>
              <a:rPr lang="fr-MA" altLang="ko-KR" sz="2300" b="0" dirty="0">
                <a:solidFill>
                  <a:srgbClr val="C00000"/>
                </a:solidFill>
                <a:ea typeface="굴림" charset="-127"/>
              </a:rPr>
              <a:t> </a:t>
            </a:r>
            <a:r>
              <a:rPr lang="fr-MA" altLang="ko-KR" sz="2300" b="0" dirty="0" err="1">
                <a:solidFill>
                  <a:srgbClr val="000000"/>
                </a:solidFill>
                <a:ea typeface="굴림" charset="-127"/>
              </a:rPr>
              <a:t>Nom_Propriétaire.Nom_Procédure</a:t>
            </a:r>
            <a:r>
              <a:rPr lang="fr-MA" altLang="ko-KR" sz="2300" b="0" dirty="0">
                <a:solidFill>
                  <a:srgbClr val="000000"/>
                </a:solidFill>
                <a:ea typeface="굴림" charset="-127"/>
              </a:rPr>
              <a:t> </a:t>
            </a:r>
          </a:p>
          <a:p>
            <a:pPr marL="0" indent="0">
              <a:buClr>
                <a:schemeClr val="tx2"/>
              </a:buClr>
              <a:buNone/>
            </a:pPr>
            <a:r>
              <a:rPr lang="fr-MA" altLang="ko-KR" sz="2300" b="0" dirty="0">
                <a:solidFill>
                  <a:srgbClr val="000000"/>
                </a:solidFill>
                <a:ea typeface="굴림" charset="-127"/>
              </a:rPr>
              <a:t>Nom_Param1_Entrée </a:t>
            </a:r>
            <a:r>
              <a:rPr lang="fr-MA" altLang="ko-KR" sz="2300" b="0" dirty="0" err="1">
                <a:solidFill>
                  <a:srgbClr val="000000"/>
                </a:solidFill>
                <a:ea typeface="굴림" charset="-127"/>
              </a:rPr>
              <a:t>Type_Donnée</a:t>
            </a:r>
            <a:r>
              <a:rPr lang="fr-MA" altLang="ko-KR" sz="2300" b="0" dirty="0">
                <a:solidFill>
                  <a:srgbClr val="000000"/>
                </a:solidFill>
                <a:ea typeface="굴림" charset="-127"/>
              </a:rPr>
              <a:t> =</a:t>
            </a:r>
            <a:r>
              <a:rPr lang="fr-MA" altLang="ko-KR" sz="2300" b="0" dirty="0" err="1">
                <a:solidFill>
                  <a:srgbClr val="000000"/>
                </a:solidFill>
                <a:ea typeface="굴림" charset="-127"/>
              </a:rPr>
              <a:t>Valeur_Par_Defaut</a:t>
            </a:r>
            <a:r>
              <a:rPr lang="fr-MA" altLang="ko-KR" sz="2300" b="0" dirty="0">
                <a:solidFill>
                  <a:srgbClr val="000000"/>
                </a:solidFill>
                <a:ea typeface="굴림" charset="-127"/>
              </a:rPr>
              <a:t>,</a:t>
            </a:r>
          </a:p>
          <a:p>
            <a:pPr marL="0" indent="0">
              <a:buClr>
                <a:schemeClr val="tx2"/>
              </a:buClr>
              <a:buNone/>
            </a:pPr>
            <a:r>
              <a:rPr lang="fr-MA" altLang="ko-KR" sz="2300" b="0" dirty="0">
                <a:solidFill>
                  <a:srgbClr val="000000"/>
                </a:solidFill>
                <a:ea typeface="굴림" charset="-127"/>
              </a:rPr>
              <a:t>Nom_Param2_Entrée </a:t>
            </a:r>
            <a:r>
              <a:rPr lang="fr-MA" altLang="ko-KR" sz="2300" b="0" dirty="0" err="1">
                <a:solidFill>
                  <a:srgbClr val="000000"/>
                </a:solidFill>
                <a:ea typeface="굴림" charset="-127"/>
              </a:rPr>
              <a:t>Type_Donnée</a:t>
            </a:r>
            <a:r>
              <a:rPr lang="fr-MA" altLang="ko-KR" sz="2300" b="0" dirty="0">
                <a:solidFill>
                  <a:srgbClr val="000000"/>
                </a:solidFill>
                <a:ea typeface="굴림" charset="-127"/>
              </a:rPr>
              <a:t> =</a:t>
            </a:r>
            <a:r>
              <a:rPr lang="fr-MA" altLang="ko-KR" sz="2300" b="0" dirty="0" err="1">
                <a:solidFill>
                  <a:srgbClr val="000000"/>
                </a:solidFill>
                <a:ea typeface="굴림" charset="-127"/>
              </a:rPr>
              <a:t>Valeur_Par_Defaut</a:t>
            </a:r>
            <a:r>
              <a:rPr lang="fr-MA" altLang="ko-KR" sz="2300" b="0" dirty="0">
                <a:solidFill>
                  <a:srgbClr val="000000"/>
                </a:solidFill>
                <a:ea typeface="굴림" charset="-127"/>
              </a:rPr>
              <a:t>…</a:t>
            </a:r>
          </a:p>
          <a:p>
            <a:pPr marL="0" indent="0">
              <a:buClr>
                <a:schemeClr val="tx2"/>
              </a:buClr>
              <a:buNone/>
            </a:pPr>
            <a:r>
              <a:rPr lang="fr-MA" altLang="ko-KR" sz="2300" dirty="0">
                <a:solidFill>
                  <a:srgbClr val="C00000"/>
                </a:solidFill>
                <a:ea typeface="굴림" charset="-127"/>
              </a:rPr>
              <a:t>as</a:t>
            </a:r>
          </a:p>
          <a:p>
            <a:pPr marL="0" indent="0">
              <a:buClr>
                <a:schemeClr val="tx2"/>
              </a:buClr>
              <a:buNone/>
            </a:pPr>
            <a:r>
              <a:rPr lang="fr-MA" altLang="ko-KR" sz="2300" b="0" dirty="0">
                <a:solidFill>
                  <a:srgbClr val="000000"/>
                </a:solidFill>
                <a:ea typeface="굴림" charset="-127"/>
              </a:rPr>
              <a:t>     Instructions</a:t>
            </a:r>
          </a:p>
          <a:p>
            <a:pPr>
              <a:buClr>
                <a:schemeClr val="tx2"/>
              </a:buClr>
              <a:buFont typeface="Wingdings" panose="05000000000000000000" pitchFamily="2" charset="2"/>
              <a:buChar char="§"/>
            </a:pPr>
            <a:r>
              <a:rPr lang="fr-MA" altLang="ko-KR" sz="2300" i="1" dirty="0">
                <a:solidFill>
                  <a:schemeClr val="accent6">
                    <a:lumMod val="60000"/>
                    <a:lumOff val="40000"/>
                  </a:schemeClr>
                </a:solidFill>
              </a:rPr>
              <a:t>Suppression d’une procédure stockée:</a:t>
            </a:r>
            <a:endParaRPr lang="fr-MA" altLang="ko-KR" sz="2300" b="0" dirty="0">
              <a:solidFill>
                <a:srgbClr val="000000"/>
              </a:solidFill>
              <a:ea typeface="굴림" charset="-127"/>
            </a:endParaRPr>
          </a:p>
          <a:p>
            <a:pPr algn="just">
              <a:buClr>
                <a:schemeClr val="tx2"/>
              </a:buClr>
              <a:buFont typeface="Wingdings" panose="05000000000000000000" pitchFamily="2" charset="2"/>
              <a:buChar char="ü"/>
            </a:pPr>
            <a:r>
              <a:rPr lang="fr-MA" altLang="ko-KR" sz="2300" i="1" dirty="0">
                <a:solidFill>
                  <a:srgbClr val="000000"/>
                </a:solidFill>
                <a:ea typeface="굴림" charset="-127"/>
              </a:rPr>
              <a:t>Syntaxe :</a:t>
            </a:r>
          </a:p>
          <a:p>
            <a:pPr marL="0" indent="0" algn="just">
              <a:buClr>
                <a:schemeClr val="tx2"/>
              </a:buClr>
              <a:buNone/>
            </a:pPr>
            <a:r>
              <a:rPr lang="fr-MA" altLang="ko-KR" sz="2300" dirty="0">
                <a:solidFill>
                  <a:srgbClr val="C00000"/>
                </a:solidFill>
                <a:ea typeface="굴림" charset="-127"/>
              </a:rPr>
              <a:t>Drop </a:t>
            </a:r>
            <a:r>
              <a:rPr lang="fr-FR" sz="2300" dirty="0" err="1">
                <a:solidFill>
                  <a:srgbClr val="C00000"/>
                </a:solidFill>
                <a:ea typeface="굴림" charset="-127"/>
              </a:rPr>
              <a:t>Procedure</a:t>
            </a:r>
            <a:r>
              <a:rPr lang="fr-FR" sz="2400" dirty="0"/>
              <a:t> </a:t>
            </a:r>
            <a:r>
              <a:rPr lang="fr-MA" altLang="ko-KR" sz="2300" dirty="0">
                <a:solidFill>
                  <a:srgbClr val="C00000"/>
                </a:solidFill>
                <a:ea typeface="굴림" charset="-127"/>
              </a:rPr>
              <a:t> </a:t>
            </a:r>
            <a:r>
              <a:rPr lang="fr-MA" altLang="ko-KR" sz="2300" b="0" dirty="0" err="1">
                <a:solidFill>
                  <a:srgbClr val="000000"/>
                </a:solidFill>
                <a:ea typeface="굴림" charset="-127"/>
              </a:rPr>
              <a:t>Nom_Procedure</a:t>
            </a:r>
            <a:endParaRPr lang="fr-MA" altLang="ko-KR" sz="2300" b="0" dirty="0">
              <a:solidFill>
                <a:srgbClr val="000000"/>
              </a:solidFill>
              <a:ea typeface="굴림" charset="-127"/>
            </a:endParaRP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3308660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244600"/>
            <a:ext cx="8813799" cy="5448300"/>
          </a:xfrm>
        </p:spPr>
        <p:txBody>
          <a:bodyPr/>
          <a:lstStyle/>
          <a:p>
            <a:pPr algn="just">
              <a:buClr>
                <a:schemeClr val="tx2"/>
              </a:buClr>
              <a:buFont typeface="Wingdings" panose="05000000000000000000" pitchFamily="2" charset="2"/>
              <a:buChar char="§"/>
            </a:pPr>
            <a:r>
              <a:rPr lang="fr-MA" altLang="ko-KR" sz="2300" b="0" dirty="0">
                <a:solidFill>
                  <a:srgbClr val="000000"/>
                </a:solidFill>
                <a:ea typeface="굴림" charset="-127"/>
              </a:rPr>
              <a:t>Il existe deux types de fonction :</a:t>
            </a:r>
          </a:p>
          <a:p>
            <a:pPr algn="just">
              <a:buClr>
                <a:schemeClr val="tx2"/>
              </a:buClr>
              <a:buFont typeface="Wingdings" panose="05000000000000000000" pitchFamily="2" charset="2"/>
              <a:buChar char="§"/>
            </a:pPr>
            <a:endParaRPr lang="fr-MA" altLang="ko-KR" sz="2300" b="0" dirty="0">
              <a:solidFill>
                <a:srgbClr val="000000"/>
              </a:solidFill>
              <a:ea typeface="굴림" charset="-127"/>
            </a:endParaRPr>
          </a:p>
          <a:p>
            <a:pPr marL="0" indent="0" algn="just">
              <a:buClr>
                <a:schemeClr val="tx2"/>
              </a:buClr>
              <a:buNone/>
            </a:pPr>
            <a:r>
              <a:rPr lang="fr-MA" altLang="ko-KR" sz="2300" b="0" dirty="0">
                <a:solidFill>
                  <a:srgbClr val="000000"/>
                </a:solidFill>
                <a:ea typeface="굴림" charset="-127"/>
              </a:rPr>
              <a:t>- Le premier type permet de renvoyer une valeur scalaire</a:t>
            </a:r>
          </a:p>
          <a:p>
            <a:pPr marL="0" indent="0" algn="just">
              <a:buClr>
                <a:schemeClr val="tx2"/>
              </a:buClr>
              <a:buNone/>
            </a:pPr>
            <a:r>
              <a:rPr lang="fr-MA" altLang="ko-KR" sz="2300" b="0" dirty="0">
                <a:solidFill>
                  <a:srgbClr val="000000"/>
                </a:solidFill>
                <a:ea typeface="굴림" charset="-127"/>
              </a:rPr>
              <a:t>- Le deuxième type permet de renvoyer une table.</a:t>
            </a:r>
          </a:p>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3209481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614728"/>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Création d’une fonction:</a:t>
            </a:r>
          </a:p>
          <a:p>
            <a:pPr algn="just">
              <a:buClr>
                <a:schemeClr val="tx2"/>
              </a:buClr>
              <a:buFont typeface="Wingdings" panose="05000000000000000000" pitchFamily="2" charset="2"/>
              <a:buChar char="ü"/>
            </a:pPr>
            <a:r>
              <a:rPr lang="fr-MA" altLang="ko-KR" sz="2300" i="1" dirty="0">
                <a:solidFill>
                  <a:srgbClr val="000000"/>
                </a:solidFill>
                <a:ea typeface="굴림" charset="-127"/>
              </a:rPr>
              <a:t>Syntaxe :</a:t>
            </a:r>
          </a:p>
          <a:p>
            <a:pPr marL="0" indent="0">
              <a:buClr>
                <a:schemeClr val="tx2"/>
              </a:buClr>
              <a:buNone/>
            </a:pPr>
            <a:r>
              <a:rPr lang="fr-MA" altLang="ko-KR" sz="2200" dirty="0">
                <a:solidFill>
                  <a:srgbClr val="C00000"/>
                </a:solidFill>
                <a:ea typeface="굴림" charset="-127"/>
              </a:rPr>
              <a:t>CREATE FUNCTION </a:t>
            </a:r>
            <a:r>
              <a:rPr lang="fr-MA" altLang="ko-KR" sz="2200" b="0" dirty="0" err="1">
                <a:solidFill>
                  <a:srgbClr val="000000"/>
                </a:solidFill>
                <a:ea typeface="굴림" charset="-127"/>
              </a:rPr>
              <a:t>NomDeLaFonction</a:t>
            </a:r>
            <a:r>
              <a:rPr lang="fr-MA" altLang="ko-KR" sz="2200" dirty="0">
                <a:solidFill>
                  <a:srgbClr val="C00000"/>
                </a:solidFill>
                <a:ea typeface="굴림" charset="-127"/>
              </a:rPr>
              <a:t>( </a:t>
            </a:r>
            <a:r>
              <a:rPr lang="fr-MA" altLang="ko-KR" sz="2200" b="0" dirty="0">
                <a:solidFill>
                  <a:srgbClr val="000000"/>
                </a:solidFill>
                <a:ea typeface="굴림" charset="-127"/>
              </a:rPr>
              <a:t>paramètres </a:t>
            </a:r>
            <a:r>
              <a:rPr lang="fr-MA" altLang="ko-KR" sz="2200" dirty="0">
                <a:solidFill>
                  <a:srgbClr val="C00000"/>
                </a:solidFill>
                <a:ea typeface="굴림" charset="-127"/>
              </a:rPr>
              <a:t>)</a:t>
            </a:r>
          </a:p>
          <a:p>
            <a:pPr marL="0" indent="0">
              <a:buClr>
                <a:schemeClr val="tx2"/>
              </a:buClr>
              <a:buNone/>
            </a:pPr>
            <a:r>
              <a:rPr lang="fr-MA" altLang="ko-KR" sz="2200" dirty="0">
                <a:solidFill>
                  <a:srgbClr val="C00000"/>
                </a:solidFill>
                <a:ea typeface="굴림" charset="-127"/>
              </a:rPr>
              <a:t>RETURNS </a:t>
            </a:r>
            <a:r>
              <a:rPr lang="fr-MA" altLang="ko-KR" sz="2200" b="0" dirty="0">
                <a:solidFill>
                  <a:srgbClr val="000000"/>
                </a:solidFill>
                <a:ea typeface="굴림" charset="-127"/>
              </a:rPr>
              <a:t>définition du type de la valeur retournée</a:t>
            </a:r>
          </a:p>
          <a:p>
            <a:pPr marL="0" indent="0">
              <a:buClr>
                <a:schemeClr val="tx2"/>
              </a:buClr>
              <a:buNone/>
            </a:pPr>
            <a:r>
              <a:rPr lang="fr-MA" altLang="ko-KR" sz="2200" dirty="0">
                <a:solidFill>
                  <a:srgbClr val="C00000"/>
                </a:solidFill>
                <a:ea typeface="굴림" charset="-127"/>
              </a:rPr>
              <a:t>AS</a:t>
            </a:r>
          </a:p>
          <a:p>
            <a:pPr marL="0" indent="0">
              <a:buClr>
                <a:schemeClr val="tx2"/>
              </a:buClr>
              <a:buNone/>
            </a:pPr>
            <a:r>
              <a:rPr lang="fr-MA" altLang="ko-KR" sz="2200" dirty="0">
                <a:solidFill>
                  <a:srgbClr val="C00000"/>
                </a:solidFill>
                <a:ea typeface="굴림" charset="-127"/>
              </a:rPr>
              <a:t>BEGIN</a:t>
            </a:r>
          </a:p>
          <a:p>
            <a:pPr marL="0" indent="0">
              <a:buClr>
                <a:schemeClr val="tx2"/>
              </a:buClr>
              <a:buNone/>
            </a:pPr>
            <a:r>
              <a:rPr lang="fr-MA" altLang="ko-KR" sz="2200" b="0" dirty="0">
                <a:solidFill>
                  <a:srgbClr val="000000"/>
                </a:solidFill>
                <a:ea typeface="굴림" charset="-127"/>
              </a:rPr>
              <a:t>Code de la fonction</a:t>
            </a:r>
          </a:p>
          <a:p>
            <a:pPr marL="0" indent="0">
              <a:buClr>
                <a:schemeClr val="tx2"/>
              </a:buClr>
              <a:buNone/>
            </a:pPr>
            <a:r>
              <a:rPr lang="fr-MA" altLang="ko-KR" sz="2200" b="0" dirty="0">
                <a:solidFill>
                  <a:srgbClr val="000000"/>
                </a:solidFill>
                <a:ea typeface="굴림" charset="-127"/>
              </a:rPr>
              <a:t>…</a:t>
            </a:r>
          </a:p>
          <a:p>
            <a:pPr marL="0" indent="0">
              <a:buClr>
                <a:schemeClr val="tx2"/>
              </a:buClr>
              <a:buNone/>
            </a:pPr>
            <a:r>
              <a:rPr lang="fr-MA" altLang="ko-KR" sz="2200" dirty="0">
                <a:solidFill>
                  <a:srgbClr val="C00000"/>
                </a:solidFill>
                <a:ea typeface="굴림" charset="-127"/>
              </a:rPr>
              <a:t>RETURN </a:t>
            </a:r>
            <a:r>
              <a:rPr lang="fr-MA" altLang="ko-KR" sz="2200" b="0" dirty="0">
                <a:solidFill>
                  <a:srgbClr val="000000"/>
                </a:solidFill>
                <a:ea typeface="굴림" charset="-127"/>
              </a:rPr>
              <a:t>valeur de retour</a:t>
            </a:r>
            <a:endParaRPr lang="fr-MA" altLang="ko-KR" sz="2200" dirty="0">
              <a:solidFill>
                <a:srgbClr val="C00000"/>
              </a:solidFill>
              <a:ea typeface="굴림" charset="-127"/>
            </a:endParaRPr>
          </a:p>
          <a:p>
            <a:pPr marL="0" indent="0">
              <a:buClr>
                <a:schemeClr val="tx2"/>
              </a:buClr>
              <a:buNone/>
            </a:pPr>
            <a:r>
              <a:rPr lang="fr-MA" altLang="ko-KR" sz="2200" dirty="0">
                <a:solidFill>
                  <a:srgbClr val="C00000"/>
                </a:solidFill>
                <a:ea typeface="굴림" charset="-127"/>
              </a:rPr>
              <a:t>END</a:t>
            </a:r>
          </a:p>
          <a:p>
            <a:pPr algn="just">
              <a:buClr>
                <a:schemeClr val="tx2"/>
              </a:buClr>
              <a:buFont typeface="Wingdings" panose="05000000000000000000" pitchFamily="2" charset="2"/>
              <a:buChar char="ü"/>
            </a:pPr>
            <a:r>
              <a:rPr lang="fr-MA" altLang="ko-KR" sz="2200" i="1" dirty="0">
                <a:solidFill>
                  <a:srgbClr val="000000"/>
                </a:solidFill>
                <a:ea typeface="굴림" charset="-127"/>
              </a:rPr>
              <a:t>A noter:</a:t>
            </a:r>
          </a:p>
          <a:p>
            <a:pPr marL="0" indent="0">
              <a:buClr>
                <a:schemeClr val="tx2"/>
              </a:buClr>
              <a:buNone/>
            </a:pPr>
            <a:r>
              <a:rPr lang="fr-MA" altLang="ko-KR" sz="2200" b="0" dirty="0">
                <a:solidFill>
                  <a:srgbClr val="000000"/>
                </a:solidFill>
                <a:ea typeface="굴림" charset="-127"/>
              </a:rPr>
              <a:t>Lors de l’appel d’une fonction, il est nécessaire de préciser la base et le propriétaire de cette dernière: </a:t>
            </a:r>
            <a:r>
              <a:rPr lang="fr-MA" altLang="ko-KR" sz="2200" b="0" dirty="0" err="1">
                <a:solidFill>
                  <a:srgbClr val="C00000"/>
                </a:solidFill>
                <a:ea typeface="굴림" charset="-127"/>
              </a:rPr>
              <a:t>nom_base.propriétaire.nom_fonction</a:t>
            </a:r>
            <a:endParaRPr lang="fr-MA" altLang="ko-KR" sz="2200" b="0" dirty="0">
              <a:solidFill>
                <a:srgbClr val="C00000"/>
              </a:solidFill>
              <a:ea typeface="굴림" charset="-127"/>
            </a:endParaRPr>
          </a:p>
          <a:p>
            <a:pPr marL="0" indent="0" algn="just">
              <a:buClr>
                <a:schemeClr val="tx2"/>
              </a:buClr>
              <a:buNone/>
            </a:pPr>
            <a:endParaRPr lang="fr-MA" altLang="ko-KR" sz="23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827424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614728"/>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Modification d’une fonction:</a:t>
            </a:r>
          </a:p>
          <a:p>
            <a:pPr algn="just">
              <a:buClr>
                <a:schemeClr val="tx2"/>
              </a:buClr>
              <a:buFont typeface="Wingdings" panose="05000000000000000000" pitchFamily="2" charset="2"/>
              <a:buChar char="ü"/>
            </a:pPr>
            <a:r>
              <a:rPr lang="fr-MA" altLang="ko-KR" sz="2400" i="1" dirty="0">
                <a:solidFill>
                  <a:srgbClr val="000000"/>
                </a:solidFill>
                <a:ea typeface="굴림" charset="-127"/>
              </a:rPr>
              <a:t>Syntaxe :</a:t>
            </a:r>
          </a:p>
          <a:p>
            <a:pPr marL="0" indent="0">
              <a:buClr>
                <a:schemeClr val="tx2"/>
              </a:buClr>
              <a:buNone/>
            </a:pPr>
            <a:r>
              <a:rPr lang="fr-MA" altLang="ko-KR" sz="2400" dirty="0">
                <a:solidFill>
                  <a:srgbClr val="C00000"/>
                </a:solidFill>
                <a:ea typeface="굴림" charset="-127"/>
              </a:rPr>
              <a:t>ALTER FUNCTION </a:t>
            </a:r>
            <a:r>
              <a:rPr lang="fr-MA" altLang="ko-KR" sz="2400" b="0" dirty="0" err="1">
                <a:solidFill>
                  <a:srgbClr val="000000"/>
                </a:solidFill>
                <a:ea typeface="굴림" charset="-127"/>
              </a:rPr>
              <a:t>NomDeLaFonction</a:t>
            </a:r>
            <a:r>
              <a:rPr lang="fr-MA" altLang="ko-KR" sz="2400" dirty="0">
                <a:solidFill>
                  <a:srgbClr val="C00000"/>
                </a:solidFill>
                <a:ea typeface="굴림" charset="-127"/>
              </a:rPr>
              <a:t>( </a:t>
            </a:r>
            <a:r>
              <a:rPr lang="fr-MA" altLang="ko-KR" sz="2400" b="0" dirty="0">
                <a:solidFill>
                  <a:srgbClr val="000000"/>
                </a:solidFill>
                <a:ea typeface="굴림" charset="-127"/>
              </a:rPr>
              <a:t>paramètres </a:t>
            </a:r>
            <a:r>
              <a:rPr lang="fr-MA" altLang="ko-KR" sz="2400" dirty="0">
                <a:solidFill>
                  <a:srgbClr val="C00000"/>
                </a:solidFill>
                <a:ea typeface="굴림" charset="-127"/>
              </a:rPr>
              <a:t>)</a:t>
            </a:r>
          </a:p>
          <a:p>
            <a:pPr marL="0" indent="0">
              <a:buClr>
                <a:schemeClr val="tx2"/>
              </a:buClr>
              <a:buNone/>
            </a:pPr>
            <a:r>
              <a:rPr lang="fr-MA" altLang="ko-KR" sz="2400" b="0" dirty="0">
                <a:solidFill>
                  <a:srgbClr val="000000"/>
                </a:solidFill>
                <a:ea typeface="굴림" charset="-127"/>
              </a:rPr>
              <a:t>…</a:t>
            </a:r>
          </a:p>
          <a:p>
            <a:pPr marL="0" indent="0">
              <a:buClr>
                <a:schemeClr val="tx2"/>
              </a:buClr>
              <a:buNone/>
            </a:pPr>
            <a:endParaRPr lang="fr-MA" altLang="ko-KR" sz="2400" dirty="0">
              <a:solidFill>
                <a:srgbClr val="C00000"/>
              </a:solidFill>
              <a:ea typeface="굴림" charset="-127"/>
            </a:endParaRPr>
          </a:p>
          <a:p>
            <a:pPr>
              <a:buClr>
                <a:schemeClr val="tx2"/>
              </a:buClr>
              <a:buFont typeface="Wingdings" panose="05000000000000000000" pitchFamily="2" charset="2"/>
              <a:buChar char="§"/>
            </a:pPr>
            <a:r>
              <a:rPr lang="fr-MA" altLang="ko-KR" sz="2400" i="1" dirty="0">
                <a:solidFill>
                  <a:schemeClr val="accent6">
                    <a:lumMod val="60000"/>
                    <a:lumOff val="40000"/>
                  </a:schemeClr>
                </a:solidFill>
              </a:rPr>
              <a:t>Suppression d’une fonction:</a:t>
            </a:r>
            <a:endParaRPr lang="fr-MA" altLang="ko-KR" sz="2400" b="0" dirty="0">
              <a:solidFill>
                <a:srgbClr val="000000"/>
              </a:solidFill>
              <a:ea typeface="굴림" charset="-127"/>
            </a:endParaRPr>
          </a:p>
          <a:p>
            <a:pPr algn="just">
              <a:buClr>
                <a:schemeClr val="tx2"/>
              </a:buClr>
              <a:buFont typeface="Wingdings" panose="05000000000000000000" pitchFamily="2" charset="2"/>
              <a:buChar char="ü"/>
            </a:pPr>
            <a:r>
              <a:rPr lang="fr-MA" altLang="ko-KR" sz="2400" i="1" dirty="0">
                <a:solidFill>
                  <a:srgbClr val="000000"/>
                </a:solidFill>
                <a:ea typeface="굴림" charset="-127"/>
              </a:rPr>
              <a:t>Syntaxe :</a:t>
            </a:r>
          </a:p>
          <a:p>
            <a:pPr marL="0" indent="0">
              <a:buClr>
                <a:schemeClr val="tx2"/>
              </a:buClr>
              <a:buNone/>
            </a:pPr>
            <a:r>
              <a:rPr lang="fr-MA" altLang="ko-KR" sz="2400" dirty="0">
                <a:solidFill>
                  <a:srgbClr val="C00000"/>
                </a:solidFill>
                <a:ea typeface="굴림" charset="-127"/>
              </a:rPr>
              <a:t>Drop </a:t>
            </a:r>
            <a:r>
              <a:rPr lang="fr-MA" altLang="ko-KR" sz="2400" dirty="0" err="1">
                <a:solidFill>
                  <a:srgbClr val="C00000"/>
                </a:solidFill>
                <a:ea typeface="굴림" charset="-127"/>
              </a:rPr>
              <a:t>Function</a:t>
            </a:r>
            <a:r>
              <a:rPr lang="fr-MA" altLang="ko-KR" sz="2400" dirty="0">
                <a:solidFill>
                  <a:srgbClr val="C00000"/>
                </a:solidFill>
                <a:ea typeface="굴림" charset="-127"/>
              </a:rPr>
              <a:t> </a:t>
            </a:r>
            <a:r>
              <a:rPr lang="fr-MA" altLang="ko-KR" sz="2400" b="0" dirty="0" err="1">
                <a:solidFill>
                  <a:srgbClr val="000000"/>
                </a:solidFill>
                <a:ea typeface="굴림" charset="-127"/>
              </a:rPr>
              <a:t>nom_base.propriétaire.nom_fonction</a:t>
            </a:r>
            <a:endParaRPr lang="fr-MA" altLang="ko-KR" sz="2400" b="0" dirty="0">
              <a:solidFill>
                <a:srgbClr val="000000"/>
              </a:solidFill>
              <a:ea typeface="굴림" charset="-127"/>
            </a:endParaRPr>
          </a:p>
          <a:p>
            <a:pPr marL="0" indent="0">
              <a:buClr>
                <a:schemeClr val="tx2"/>
              </a:buClr>
              <a:buNone/>
            </a:pPr>
            <a:endParaRPr lang="fr-MA" altLang="ko-KR" sz="2400" b="0" dirty="0">
              <a:solidFill>
                <a:srgbClr val="000000"/>
              </a:solidFill>
              <a:ea typeface="굴림" charset="-127"/>
            </a:endParaRPr>
          </a:p>
          <a:p>
            <a:pPr marL="0" indent="0" algn="just">
              <a:buClr>
                <a:schemeClr val="tx2"/>
              </a:buClr>
              <a:buNone/>
            </a:pPr>
            <a:endParaRPr lang="fr-MA" altLang="ko-KR" sz="2400" b="0" dirty="0">
              <a:solidFill>
                <a:srgbClr val="000000"/>
              </a:solidFill>
              <a:ea typeface="굴림" charset="-127"/>
            </a:endParaRPr>
          </a:p>
          <a:p>
            <a:pPr marL="0" indent="0" algn="just">
              <a:buClr>
                <a:schemeClr val="tx2"/>
              </a:buClr>
              <a:buNone/>
            </a:pPr>
            <a:endParaRPr lang="fr-MA" altLang="ko-KR" b="0" dirty="0">
              <a:solidFill>
                <a:srgbClr val="000000"/>
              </a:solidFill>
              <a:ea typeface="굴림" charset="-127"/>
            </a:endParaRPr>
          </a:p>
        </p:txBody>
      </p:sp>
    </p:spTree>
    <p:extLst>
      <p:ext uri="{BB962C8B-B14F-4D97-AF65-F5344CB8AC3E}">
        <p14:creationId xmlns:p14="http://schemas.microsoft.com/office/powerpoint/2010/main" val="2081125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951172"/>
            <a:ext cx="8813799" cy="5614728"/>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Types des fonctions:</a:t>
            </a:r>
            <a:endParaRPr lang="fr-FR" sz="2400" dirty="0">
              <a:solidFill>
                <a:schemeClr val="accent4">
                  <a:lumMod val="75000"/>
                </a:schemeClr>
              </a:solidFill>
            </a:endParaRPr>
          </a:p>
          <a:p>
            <a:pPr marL="0" indent="0" algn="just">
              <a:buClr>
                <a:schemeClr val="tx2"/>
              </a:buClr>
              <a:buNone/>
            </a:pPr>
            <a:r>
              <a:rPr lang="fr-FR" sz="2400" dirty="0">
                <a:solidFill>
                  <a:schemeClr val="accent4">
                    <a:lumMod val="75000"/>
                  </a:schemeClr>
                </a:solidFill>
              </a:rPr>
              <a:t>a) Fonction scalaire : </a:t>
            </a:r>
            <a:endParaRPr lang="fr-MA" altLang="ko-KR" sz="2400" i="1" dirty="0">
              <a:solidFill>
                <a:srgbClr val="000000"/>
              </a:solidFill>
              <a:ea typeface="굴림" charset="-127"/>
            </a:endParaRPr>
          </a:p>
          <a:p>
            <a:pPr algn="just">
              <a:buClr>
                <a:schemeClr val="tx2"/>
              </a:buClr>
              <a:buFont typeface="Wingdings" panose="05000000000000000000" pitchFamily="2" charset="2"/>
              <a:buChar char="ü"/>
            </a:pPr>
            <a:r>
              <a:rPr lang="fr-MA" altLang="ko-KR" sz="2200" i="1" dirty="0">
                <a:solidFill>
                  <a:srgbClr val="000000"/>
                </a:solidFill>
                <a:ea typeface="굴림" charset="-127"/>
              </a:rPr>
              <a:t>Exemple:</a:t>
            </a:r>
          </a:p>
          <a:p>
            <a:pPr marL="0" indent="0">
              <a:buClr>
                <a:schemeClr val="tx2"/>
              </a:buClr>
              <a:buNone/>
            </a:pPr>
            <a:r>
              <a:rPr lang="en-US" altLang="ko-KR" sz="2200" dirty="0">
                <a:solidFill>
                  <a:srgbClr val="C00000"/>
                </a:solidFill>
                <a:ea typeface="굴림" charset="-127"/>
              </a:rPr>
              <a:t>create function</a:t>
            </a:r>
            <a:r>
              <a:rPr lang="en-US" altLang="ko-KR" sz="2200" b="0" dirty="0">
                <a:solidFill>
                  <a:srgbClr val="000000"/>
                </a:solidFill>
                <a:ea typeface="굴림" charset="-127"/>
              </a:rPr>
              <a:t> </a:t>
            </a:r>
            <a:r>
              <a:rPr lang="en-US" altLang="ko-KR" sz="2200" b="0" dirty="0" err="1">
                <a:solidFill>
                  <a:srgbClr val="000000"/>
                </a:solidFill>
                <a:ea typeface="굴림" charset="-127"/>
              </a:rPr>
              <a:t>nombre_etudiants</a:t>
            </a:r>
            <a:r>
              <a:rPr lang="en-US" altLang="ko-KR" sz="2200" b="0" dirty="0">
                <a:solidFill>
                  <a:srgbClr val="000000"/>
                </a:solidFill>
                <a:ea typeface="굴림" charset="-127"/>
              </a:rPr>
              <a:t>()</a:t>
            </a:r>
          </a:p>
          <a:p>
            <a:pPr marL="0" indent="0">
              <a:buClr>
                <a:schemeClr val="tx2"/>
              </a:buClr>
              <a:buNone/>
            </a:pPr>
            <a:r>
              <a:rPr lang="en-US" altLang="ko-KR" sz="2200" dirty="0">
                <a:solidFill>
                  <a:srgbClr val="C00000"/>
                </a:solidFill>
                <a:ea typeface="굴림" charset="-127"/>
              </a:rPr>
              <a:t>returns</a:t>
            </a:r>
            <a:r>
              <a:rPr lang="en-US" altLang="ko-KR" sz="2200" b="0" dirty="0">
                <a:solidFill>
                  <a:srgbClr val="000000"/>
                </a:solidFill>
                <a:ea typeface="굴림" charset="-127"/>
              </a:rPr>
              <a:t> </a:t>
            </a:r>
            <a:r>
              <a:rPr lang="en-US" altLang="ko-KR" sz="2200" b="0" dirty="0" err="1">
                <a:solidFill>
                  <a:srgbClr val="000000"/>
                </a:solidFill>
                <a:ea typeface="굴림" charset="-127"/>
              </a:rPr>
              <a:t>int</a:t>
            </a:r>
            <a:endParaRPr lang="en-US" altLang="ko-KR" sz="2200" b="0" dirty="0">
              <a:solidFill>
                <a:srgbClr val="000000"/>
              </a:solidFill>
              <a:ea typeface="굴림" charset="-127"/>
            </a:endParaRPr>
          </a:p>
          <a:p>
            <a:pPr marL="0" indent="0">
              <a:buClr>
                <a:schemeClr val="tx2"/>
              </a:buClr>
              <a:buNone/>
            </a:pPr>
            <a:r>
              <a:rPr lang="en-US" altLang="ko-KR" sz="2200" dirty="0">
                <a:solidFill>
                  <a:srgbClr val="C00000"/>
                </a:solidFill>
                <a:ea typeface="굴림" charset="-127"/>
              </a:rPr>
              <a:t>as</a:t>
            </a:r>
          </a:p>
          <a:p>
            <a:pPr marL="0" indent="0">
              <a:buClr>
                <a:schemeClr val="tx2"/>
              </a:buClr>
              <a:buNone/>
            </a:pPr>
            <a:r>
              <a:rPr lang="en-US" altLang="ko-KR" sz="2200" dirty="0">
                <a:solidFill>
                  <a:srgbClr val="C00000"/>
                </a:solidFill>
                <a:ea typeface="굴림" charset="-127"/>
              </a:rPr>
              <a:t>begin</a:t>
            </a:r>
          </a:p>
          <a:p>
            <a:pPr marL="0" indent="0">
              <a:buClr>
                <a:schemeClr val="tx2"/>
              </a:buClr>
              <a:buNone/>
            </a:pPr>
            <a:r>
              <a:rPr lang="en-US" altLang="ko-KR" sz="2200" b="0" dirty="0">
                <a:solidFill>
                  <a:srgbClr val="000000"/>
                </a:solidFill>
                <a:ea typeface="굴림" charset="-127"/>
              </a:rPr>
              <a:t>declare @n </a:t>
            </a:r>
            <a:r>
              <a:rPr lang="en-US" altLang="ko-KR" sz="2200" b="0" dirty="0" err="1">
                <a:solidFill>
                  <a:srgbClr val="000000"/>
                </a:solidFill>
                <a:ea typeface="굴림" charset="-127"/>
              </a:rPr>
              <a:t>int</a:t>
            </a:r>
            <a:r>
              <a:rPr lang="en-US" altLang="ko-KR" sz="2200" b="0" dirty="0">
                <a:solidFill>
                  <a:srgbClr val="000000"/>
                </a:solidFill>
                <a:ea typeface="굴림" charset="-127"/>
              </a:rPr>
              <a:t>=0 –-</a:t>
            </a:r>
            <a:r>
              <a:rPr lang="en-US" altLang="ko-KR" sz="2200" b="0" dirty="0" err="1">
                <a:solidFill>
                  <a:srgbClr val="000000"/>
                </a:solidFill>
                <a:ea typeface="굴림" charset="-127"/>
              </a:rPr>
              <a:t>déclaration</a:t>
            </a:r>
            <a:r>
              <a:rPr lang="en-US" altLang="ko-KR" sz="2200" b="0" dirty="0">
                <a:solidFill>
                  <a:srgbClr val="000000"/>
                </a:solidFill>
                <a:ea typeface="굴림" charset="-127"/>
              </a:rPr>
              <a:t> des variables locales</a:t>
            </a:r>
          </a:p>
          <a:p>
            <a:pPr marL="0" indent="0">
              <a:buClr>
                <a:schemeClr val="tx2"/>
              </a:buClr>
              <a:buNone/>
            </a:pPr>
            <a:r>
              <a:rPr lang="en-US" altLang="ko-KR" sz="2200" b="0" dirty="0">
                <a:solidFill>
                  <a:srgbClr val="000000"/>
                </a:solidFill>
                <a:ea typeface="굴림" charset="-127"/>
              </a:rPr>
              <a:t>select @n=count(*) from </a:t>
            </a:r>
            <a:r>
              <a:rPr lang="en-US" altLang="ko-KR" sz="2200" b="0" dirty="0" err="1">
                <a:solidFill>
                  <a:srgbClr val="000000"/>
                </a:solidFill>
                <a:ea typeface="굴림" charset="-127"/>
              </a:rPr>
              <a:t>etudiant</a:t>
            </a:r>
            <a:endParaRPr lang="en-US" altLang="ko-KR" sz="2200" b="0" dirty="0">
              <a:solidFill>
                <a:srgbClr val="000000"/>
              </a:solidFill>
              <a:ea typeface="굴림" charset="-127"/>
            </a:endParaRPr>
          </a:p>
          <a:p>
            <a:pPr marL="0" indent="0">
              <a:buClr>
                <a:schemeClr val="tx2"/>
              </a:buClr>
              <a:buNone/>
            </a:pPr>
            <a:r>
              <a:rPr lang="en-US" altLang="ko-KR" sz="2200" dirty="0">
                <a:solidFill>
                  <a:srgbClr val="C00000"/>
                </a:solidFill>
                <a:ea typeface="굴림" charset="-127"/>
              </a:rPr>
              <a:t>return</a:t>
            </a:r>
            <a:r>
              <a:rPr lang="en-US" altLang="ko-KR" sz="2200" b="0" dirty="0">
                <a:solidFill>
                  <a:srgbClr val="000000"/>
                </a:solidFill>
                <a:ea typeface="굴림" charset="-127"/>
              </a:rPr>
              <a:t> @n</a:t>
            </a:r>
          </a:p>
          <a:p>
            <a:pPr marL="0" indent="0">
              <a:buClr>
                <a:schemeClr val="tx2"/>
              </a:buClr>
              <a:buNone/>
            </a:pPr>
            <a:r>
              <a:rPr lang="en-US" altLang="ko-KR" sz="2200" dirty="0">
                <a:solidFill>
                  <a:srgbClr val="C00000"/>
                </a:solidFill>
                <a:ea typeface="굴림" charset="-127"/>
              </a:rPr>
              <a:t>end</a:t>
            </a:r>
            <a:endParaRPr lang="fr-MA" altLang="ko-KR" sz="2200" dirty="0">
              <a:solidFill>
                <a:srgbClr val="C00000"/>
              </a:solidFill>
              <a:ea typeface="굴림" charset="-127"/>
            </a:endParaRPr>
          </a:p>
          <a:p>
            <a:pPr algn="just">
              <a:buClr>
                <a:schemeClr val="tx2"/>
              </a:buClr>
              <a:buFont typeface="Wingdings" panose="05000000000000000000" pitchFamily="2" charset="2"/>
              <a:buChar char="ü"/>
            </a:pPr>
            <a:r>
              <a:rPr lang="fr-MA" altLang="ko-KR" sz="2200" i="1" dirty="0">
                <a:solidFill>
                  <a:srgbClr val="000000"/>
                </a:solidFill>
                <a:ea typeface="굴림" charset="-127"/>
              </a:rPr>
              <a:t>Appel de la fonction:</a:t>
            </a:r>
          </a:p>
          <a:p>
            <a:pPr marL="0" indent="0" algn="just">
              <a:buClr>
                <a:schemeClr val="tx2"/>
              </a:buClr>
              <a:buNone/>
            </a:pPr>
            <a:r>
              <a:rPr lang="fr-MA" altLang="ko-KR" sz="2300" b="0" dirty="0" err="1">
                <a:solidFill>
                  <a:srgbClr val="C00000"/>
                </a:solidFill>
                <a:ea typeface="굴림" charset="-127"/>
              </a:rPr>
              <a:t>Print</a:t>
            </a:r>
            <a:r>
              <a:rPr lang="fr-MA" altLang="ko-KR" sz="2300" b="0" dirty="0">
                <a:solidFill>
                  <a:srgbClr val="C00000"/>
                </a:solidFill>
                <a:ea typeface="굴림" charset="-127"/>
              </a:rPr>
              <a:t> </a:t>
            </a:r>
            <a:r>
              <a:rPr lang="fr-MA" altLang="ko-KR" sz="2300" b="0" dirty="0">
                <a:solidFill>
                  <a:srgbClr val="000000"/>
                </a:solidFill>
                <a:ea typeface="굴림" charset="-127"/>
              </a:rPr>
              <a:t>bd1.dbo.</a:t>
            </a:r>
            <a:r>
              <a:rPr lang="en-US" altLang="ko-KR" sz="2400" b="0" dirty="0" err="1">
                <a:solidFill>
                  <a:srgbClr val="000000"/>
                </a:solidFill>
                <a:ea typeface="굴림" charset="-127"/>
              </a:rPr>
              <a:t>nombre_etudiants</a:t>
            </a:r>
            <a:r>
              <a:rPr lang="fr-MA" altLang="ko-KR" sz="2300" b="0" dirty="0">
                <a:solidFill>
                  <a:srgbClr val="000000"/>
                </a:solidFill>
                <a:ea typeface="굴림" charset="-127"/>
              </a:rPr>
              <a:t>()</a:t>
            </a:r>
          </a:p>
          <a:p>
            <a:pPr marL="0" indent="0" algn="ctr">
              <a:buClr>
                <a:schemeClr val="tx2"/>
              </a:buClr>
              <a:buNone/>
            </a:pPr>
            <a:r>
              <a:rPr lang="fr-MA" altLang="ko-KR" sz="2300" b="0" dirty="0">
                <a:solidFill>
                  <a:srgbClr val="C00000"/>
                </a:solidFill>
                <a:ea typeface="굴림" charset="-127"/>
              </a:rPr>
              <a:t>Select</a:t>
            </a:r>
            <a:r>
              <a:rPr lang="fr-MA" altLang="ko-KR" sz="2000" b="0" dirty="0">
                <a:solidFill>
                  <a:srgbClr val="C00000"/>
                </a:solidFill>
                <a:ea typeface="굴림" charset="-127"/>
              </a:rPr>
              <a:t> </a:t>
            </a:r>
            <a:r>
              <a:rPr lang="fr-MA" altLang="ko-KR" sz="2300" b="0" dirty="0">
                <a:solidFill>
                  <a:srgbClr val="000000"/>
                </a:solidFill>
                <a:ea typeface="굴림" charset="-127"/>
              </a:rPr>
              <a:t>bd1.dbo.</a:t>
            </a:r>
            <a:r>
              <a:rPr lang="en-US" altLang="ko-KR" sz="2300" b="0" dirty="0">
                <a:solidFill>
                  <a:srgbClr val="000000"/>
                </a:solidFill>
                <a:ea typeface="굴림" charset="-127"/>
              </a:rPr>
              <a:t> </a:t>
            </a:r>
            <a:r>
              <a:rPr lang="en-US" altLang="ko-KR" sz="2300" b="0" dirty="0" err="1">
                <a:solidFill>
                  <a:srgbClr val="000000"/>
                </a:solidFill>
                <a:ea typeface="굴림" charset="-127"/>
              </a:rPr>
              <a:t>nombre_etudiants</a:t>
            </a:r>
            <a:r>
              <a:rPr lang="fr-MA" altLang="ko-KR" sz="2300" b="0" dirty="0">
                <a:solidFill>
                  <a:srgbClr val="000000"/>
                </a:solidFill>
                <a:ea typeface="굴림" charset="-127"/>
              </a:rPr>
              <a:t>() as 'nombre </a:t>
            </a:r>
            <a:r>
              <a:rPr lang="fr-MA" altLang="ko-KR" sz="2300" b="0" dirty="0" err="1">
                <a:solidFill>
                  <a:srgbClr val="000000"/>
                </a:solidFill>
                <a:ea typeface="굴림" charset="-127"/>
              </a:rPr>
              <a:t>etudiants</a:t>
            </a:r>
            <a:r>
              <a:rPr lang="fr-MA" altLang="ko-KR" sz="2300" b="0" dirty="0">
                <a:solidFill>
                  <a:srgbClr val="000000"/>
                </a:solidFill>
                <a:ea typeface="굴림" charset="-127"/>
              </a:rPr>
              <a:t>'</a:t>
            </a: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823373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52772"/>
            <a:ext cx="8813799" cy="5614728"/>
          </a:xfrm>
        </p:spPr>
        <p:txBody>
          <a:bodyPr/>
          <a:lstStyle/>
          <a:p>
            <a:pPr algn="just">
              <a:buClr>
                <a:schemeClr val="tx2"/>
              </a:buClr>
              <a:buFont typeface="Wingdings" panose="05000000000000000000" pitchFamily="2" charset="2"/>
              <a:buChar char="ü"/>
            </a:pPr>
            <a:r>
              <a:rPr lang="fr-MA" altLang="ko-KR" sz="2300" i="1" dirty="0">
                <a:solidFill>
                  <a:srgbClr val="000000"/>
                </a:solidFill>
                <a:ea typeface="굴림" charset="-127"/>
              </a:rPr>
              <a:t>Arguments par défaut:</a:t>
            </a:r>
          </a:p>
          <a:p>
            <a:pPr marL="0" indent="0" algn="just">
              <a:buClr>
                <a:schemeClr val="tx2"/>
              </a:buClr>
              <a:buNone/>
            </a:pPr>
            <a:r>
              <a:rPr lang="fr-MA" altLang="ko-KR" sz="2300" b="0" i="1" u="sng" dirty="0">
                <a:solidFill>
                  <a:srgbClr val="000000"/>
                </a:solidFill>
                <a:ea typeface="굴림" charset="-127"/>
              </a:rPr>
              <a:t>Exemple:</a:t>
            </a:r>
          </a:p>
          <a:p>
            <a:pPr marL="0" indent="0" algn="just">
              <a:buClr>
                <a:schemeClr val="tx2"/>
              </a:buClr>
              <a:buNone/>
            </a:pPr>
            <a:r>
              <a:rPr lang="en-US" altLang="ko-KR" sz="2000" b="0" dirty="0">
                <a:solidFill>
                  <a:srgbClr val="000000"/>
                </a:solidFill>
                <a:ea typeface="굴림" charset="-127"/>
              </a:rPr>
              <a:t>CREATE FUNCTION </a:t>
            </a:r>
            <a:r>
              <a:rPr lang="en-US" altLang="ko-KR" sz="2000" b="0" dirty="0" err="1">
                <a:solidFill>
                  <a:srgbClr val="000000"/>
                </a:solidFill>
                <a:ea typeface="굴림" charset="-127"/>
              </a:rPr>
              <a:t>montant_ttc</a:t>
            </a:r>
            <a:r>
              <a:rPr lang="en-US" altLang="ko-KR" sz="2000" b="0" dirty="0">
                <a:solidFill>
                  <a:srgbClr val="000000"/>
                </a:solidFill>
                <a:ea typeface="굴림" charset="-127"/>
              </a:rPr>
              <a:t> (@</a:t>
            </a:r>
            <a:r>
              <a:rPr lang="en-US" altLang="ko-KR" sz="2000" b="0" dirty="0" err="1">
                <a:solidFill>
                  <a:srgbClr val="000000"/>
                </a:solidFill>
                <a:ea typeface="굴림" charset="-127"/>
              </a:rPr>
              <a:t>mht</a:t>
            </a:r>
            <a:r>
              <a:rPr lang="en-US" altLang="ko-KR" sz="2000" b="0" dirty="0">
                <a:solidFill>
                  <a:srgbClr val="000000"/>
                </a:solidFill>
                <a:ea typeface="굴림" charset="-127"/>
              </a:rPr>
              <a:t> money,  @</a:t>
            </a:r>
            <a:r>
              <a:rPr lang="en-US" altLang="ko-KR" sz="2000" b="0" dirty="0" err="1">
                <a:solidFill>
                  <a:srgbClr val="000000"/>
                </a:solidFill>
                <a:ea typeface="굴림" charset="-127"/>
              </a:rPr>
              <a:t>tva</a:t>
            </a:r>
            <a:r>
              <a:rPr lang="en-US" altLang="ko-KR" sz="2000" b="0" dirty="0">
                <a:solidFill>
                  <a:srgbClr val="000000"/>
                </a:solidFill>
                <a:ea typeface="굴림" charset="-127"/>
              </a:rPr>
              <a:t> decimal(6, 2)</a:t>
            </a:r>
            <a:r>
              <a:rPr lang="en-US" altLang="ko-KR" sz="2000" dirty="0">
                <a:solidFill>
                  <a:srgbClr val="C00000"/>
                </a:solidFill>
                <a:ea typeface="굴림" charset="-127"/>
              </a:rPr>
              <a:t>=</a:t>
            </a:r>
            <a:r>
              <a:rPr lang="en-US" altLang="ko-KR" sz="2000" b="0" dirty="0">
                <a:solidFill>
                  <a:srgbClr val="000000"/>
                </a:solidFill>
                <a:ea typeface="굴림" charset="-127"/>
              </a:rPr>
              <a:t>0.20) </a:t>
            </a:r>
          </a:p>
          <a:p>
            <a:pPr marL="0" indent="0" algn="just">
              <a:buClr>
                <a:schemeClr val="tx2"/>
              </a:buClr>
              <a:buNone/>
            </a:pPr>
            <a:r>
              <a:rPr lang="en-US" altLang="ko-KR" sz="2000" b="0" dirty="0">
                <a:solidFill>
                  <a:srgbClr val="000000"/>
                </a:solidFill>
                <a:ea typeface="굴림" charset="-127"/>
              </a:rPr>
              <a:t>RETURNS Money</a:t>
            </a:r>
          </a:p>
          <a:p>
            <a:pPr marL="0" indent="0" algn="just">
              <a:buClr>
                <a:schemeClr val="tx2"/>
              </a:buClr>
              <a:buNone/>
            </a:pPr>
            <a:r>
              <a:rPr lang="en-US" altLang="ko-KR" sz="2000" b="0" dirty="0">
                <a:solidFill>
                  <a:srgbClr val="000000"/>
                </a:solidFill>
                <a:ea typeface="굴림" charset="-127"/>
              </a:rPr>
              <a:t>AS</a:t>
            </a:r>
          </a:p>
          <a:p>
            <a:pPr marL="0" indent="0" algn="just">
              <a:buClr>
                <a:schemeClr val="tx2"/>
              </a:buClr>
              <a:buNone/>
            </a:pPr>
            <a:r>
              <a:rPr lang="en-US" altLang="ko-KR" sz="2000" b="0" dirty="0">
                <a:solidFill>
                  <a:srgbClr val="000000"/>
                </a:solidFill>
                <a:ea typeface="굴림" charset="-127"/>
              </a:rPr>
              <a:t>BEGIN</a:t>
            </a:r>
          </a:p>
          <a:p>
            <a:pPr marL="0" indent="0" algn="just">
              <a:buClr>
                <a:schemeClr val="tx2"/>
              </a:buClr>
              <a:buNone/>
            </a:pPr>
            <a:r>
              <a:rPr lang="en-US" altLang="ko-KR" sz="2000" b="0" dirty="0">
                <a:solidFill>
                  <a:srgbClr val="000000"/>
                </a:solidFill>
                <a:ea typeface="굴림" charset="-127"/>
              </a:rPr>
              <a:t>    DECLARE @</a:t>
            </a:r>
            <a:r>
              <a:rPr lang="en-US" altLang="ko-KR" sz="2000" b="0" dirty="0" err="1">
                <a:solidFill>
                  <a:srgbClr val="000000"/>
                </a:solidFill>
                <a:ea typeface="굴림" charset="-127"/>
              </a:rPr>
              <a:t>ttc</a:t>
            </a:r>
            <a:r>
              <a:rPr lang="en-US" altLang="ko-KR" sz="2000" b="0" dirty="0">
                <a:solidFill>
                  <a:srgbClr val="000000"/>
                </a:solidFill>
                <a:ea typeface="굴림" charset="-127"/>
              </a:rPr>
              <a:t> Money</a:t>
            </a:r>
          </a:p>
          <a:p>
            <a:pPr marL="0" indent="0" algn="just">
              <a:buClr>
                <a:schemeClr val="tx2"/>
              </a:buClr>
              <a:buNone/>
            </a:pPr>
            <a:r>
              <a:rPr lang="en-US" altLang="ko-KR" sz="2000" b="0" dirty="0">
                <a:solidFill>
                  <a:srgbClr val="000000"/>
                </a:solidFill>
                <a:ea typeface="굴림" charset="-127"/>
              </a:rPr>
              <a:t>    SELECT @</a:t>
            </a:r>
            <a:r>
              <a:rPr lang="en-US" altLang="ko-KR" sz="2000" b="0" dirty="0" err="1">
                <a:solidFill>
                  <a:srgbClr val="000000"/>
                </a:solidFill>
                <a:ea typeface="굴림" charset="-127"/>
              </a:rPr>
              <a:t>ttc</a:t>
            </a:r>
            <a:r>
              <a:rPr lang="en-US" altLang="ko-KR" sz="2000" b="0" dirty="0">
                <a:solidFill>
                  <a:srgbClr val="000000"/>
                </a:solidFill>
                <a:ea typeface="굴림" charset="-127"/>
              </a:rPr>
              <a:t> = @</a:t>
            </a:r>
            <a:r>
              <a:rPr lang="en-US" altLang="ko-KR" sz="2000" b="0" dirty="0" err="1">
                <a:solidFill>
                  <a:srgbClr val="000000"/>
                </a:solidFill>
                <a:ea typeface="굴림" charset="-127"/>
              </a:rPr>
              <a:t>mht</a:t>
            </a:r>
            <a:r>
              <a:rPr lang="en-US" altLang="ko-KR" sz="2000" b="0" dirty="0">
                <a:solidFill>
                  <a:srgbClr val="000000"/>
                </a:solidFill>
                <a:ea typeface="굴림" charset="-127"/>
              </a:rPr>
              <a:t> + @</a:t>
            </a:r>
            <a:r>
              <a:rPr lang="en-US" altLang="ko-KR" sz="2000" b="0" dirty="0" err="1">
                <a:solidFill>
                  <a:srgbClr val="000000"/>
                </a:solidFill>
                <a:ea typeface="굴림" charset="-127"/>
              </a:rPr>
              <a:t>mht</a:t>
            </a:r>
            <a:r>
              <a:rPr lang="en-US" altLang="ko-KR" sz="2000" b="0" dirty="0">
                <a:solidFill>
                  <a:srgbClr val="000000"/>
                </a:solidFill>
                <a:ea typeface="굴림" charset="-127"/>
              </a:rPr>
              <a:t> *@</a:t>
            </a:r>
            <a:r>
              <a:rPr lang="en-US" altLang="ko-KR" sz="2000" b="0" dirty="0" err="1">
                <a:solidFill>
                  <a:srgbClr val="000000"/>
                </a:solidFill>
                <a:ea typeface="굴림" charset="-127"/>
              </a:rPr>
              <a:t>tva</a:t>
            </a:r>
            <a:endParaRPr lang="en-US" altLang="ko-KR" sz="2000" b="0" dirty="0">
              <a:solidFill>
                <a:srgbClr val="000000"/>
              </a:solidFill>
              <a:ea typeface="굴림" charset="-127"/>
            </a:endParaRPr>
          </a:p>
          <a:p>
            <a:pPr marL="0" indent="0" algn="just">
              <a:buClr>
                <a:schemeClr val="tx2"/>
              </a:buClr>
              <a:buNone/>
            </a:pPr>
            <a:r>
              <a:rPr lang="en-US" altLang="ko-KR" sz="2000" b="0" dirty="0">
                <a:solidFill>
                  <a:srgbClr val="000000"/>
                </a:solidFill>
                <a:ea typeface="굴림" charset="-127"/>
              </a:rPr>
              <a:t>    RETURN @</a:t>
            </a:r>
            <a:r>
              <a:rPr lang="en-US" altLang="ko-KR" sz="2000" b="0" dirty="0" err="1">
                <a:solidFill>
                  <a:srgbClr val="000000"/>
                </a:solidFill>
                <a:ea typeface="굴림" charset="-127"/>
              </a:rPr>
              <a:t>ttc</a:t>
            </a:r>
            <a:endParaRPr lang="en-US" altLang="ko-KR" sz="2000" b="0" dirty="0">
              <a:solidFill>
                <a:srgbClr val="000000"/>
              </a:solidFill>
              <a:ea typeface="굴림" charset="-127"/>
            </a:endParaRPr>
          </a:p>
          <a:p>
            <a:pPr marL="0" indent="0" algn="just">
              <a:buClr>
                <a:schemeClr val="tx2"/>
              </a:buClr>
              <a:buNone/>
            </a:pPr>
            <a:r>
              <a:rPr lang="en-US" altLang="ko-KR" sz="2000" b="0" dirty="0">
                <a:solidFill>
                  <a:srgbClr val="000000"/>
                </a:solidFill>
                <a:ea typeface="굴림" charset="-127"/>
              </a:rPr>
              <a:t>END </a:t>
            </a:r>
          </a:p>
          <a:p>
            <a:pPr marL="0" indent="0" algn="just">
              <a:buClr>
                <a:schemeClr val="tx2"/>
              </a:buClr>
              <a:buNone/>
            </a:pPr>
            <a:r>
              <a:rPr lang="en-US" altLang="ko-KR" sz="2000" b="0" dirty="0">
                <a:solidFill>
                  <a:srgbClr val="000000"/>
                </a:solidFill>
                <a:ea typeface="굴림" charset="-127"/>
              </a:rPr>
              <a:t>GO</a:t>
            </a:r>
            <a:endParaRPr lang="fr-MA" altLang="ko-KR" sz="2000" b="0" dirty="0">
              <a:solidFill>
                <a:srgbClr val="000000"/>
              </a:solidFill>
              <a:ea typeface="굴림" charset="-127"/>
            </a:endParaRPr>
          </a:p>
          <a:p>
            <a:pPr marL="0" indent="0" algn="just">
              <a:buClr>
                <a:schemeClr val="tx2"/>
              </a:buClr>
              <a:buNone/>
            </a:pPr>
            <a:r>
              <a:rPr lang="fr-MA" altLang="ko-KR" sz="2300" b="0" i="1" u="sng" dirty="0">
                <a:solidFill>
                  <a:srgbClr val="000000"/>
                </a:solidFill>
                <a:ea typeface="굴림" charset="-127"/>
              </a:rPr>
              <a:t>Appel:</a:t>
            </a:r>
          </a:p>
          <a:p>
            <a:pPr marL="0" indent="0" algn="just">
              <a:buClr>
                <a:schemeClr val="tx2"/>
              </a:buClr>
              <a:buNone/>
            </a:pPr>
            <a:r>
              <a:rPr lang="fr-MA" altLang="ko-KR" sz="2000" b="0" dirty="0" err="1">
                <a:solidFill>
                  <a:srgbClr val="000000"/>
                </a:solidFill>
                <a:ea typeface="굴림" charset="-127"/>
              </a:rPr>
              <a:t>Print</a:t>
            </a:r>
            <a:r>
              <a:rPr lang="fr-MA" altLang="ko-KR" sz="2000" b="0" dirty="0">
                <a:solidFill>
                  <a:srgbClr val="000000"/>
                </a:solidFill>
                <a:ea typeface="굴림" charset="-127"/>
              </a:rPr>
              <a:t> </a:t>
            </a:r>
            <a:r>
              <a:rPr lang="fr-MA" altLang="ko-KR" sz="2000" b="0" dirty="0" err="1">
                <a:solidFill>
                  <a:srgbClr val="000000"/>
                </a:solidFill>
                <a:ea typeface="굴림" charset="-127"/>
              </a:rPr>
              <a:t>dbo</a:t>
            </a:r>
            <a:r>
              <a:rPr lang="fr-MA" altLang="ko-KR" sz="2000" b="0" dirty="0">
                <a:solidFill>
                  <a:srgbClr val="000000"/>
                </a:solidFill>
                <a:ea typeface="굴림" charset="-127"/>
              </a:rPr>
              <a:t>.</a:t>
            </a:r>
            <a:r>
              <a:rPr lang="en-US" altLang="ko-KR" sz="2000" b="0" dirty="0">
                <a:solidFill>
                  <a:srgbClr val="000000"/>
                </a:solidFill>
                <a:ea typeface="굴림" charset="-127"/>
              </a:rPr>
              <a:t> </a:t>
            </a:r>
            <a:r>
              <a:rPr lang="en-US" altLang="ko-KR" sz="2000" b="0" dirty="0" err="1">
                <a:solidFill>
                  <a:srgbClr val="000000"/>
                </a:solidFill>
                <a:ea typeface="굴림" charset="-127"/>
              </a:rPr>
              <a:t>montant_total</a:t>
            </a:r>
            <a:r>
              <a:rPr lang="en-US" altLang="ko-KR" sz="2000" b="0" dirty="0">
                <a:solidFill>
                  <a:srgbClr val="000000"/>
                </a:solidFill>
                <a:ea typeface="굴림" charset="-127"/>
              </a:rPr>
              <a:t>(150.00, </a:t>
            </a:r>
            <a:r>
              <a:rPr lang="en-US" altLang="ko-KR" sz="2000" dirty="0">
                <a:solidFill>
                  <a:srgbClr val="C00000"/>
                </a:solidFill>
                <a:ea typeface="굴림" charset="-127"/>
              </a:rPr>
              <a:t>DEFAULT</a:t>
            </a:r>
            <a:r>
              <a:rPr lang="en-US" altLang="ko-KR" sz="2000" b="0" dirty="0">
                <a:solidFill>
                  <a:srgbClr val="000000"/>
                </a:solidFill>
                <a:ea typeface="굴림" charset="-127"/>
              </a:rPr>
              <a:t>) –-</a:t>
            </a:r>
            <a:r>
              <a:rPr lang="en-US" altLang="ko-KR" sz="2000" b="0" dirty="0" err="1">
                <a:solidFill>
                  <a:srgbClr val="000000"/>
                </a:solidFill>
                <a:ea typeface="굴림" charset="-127"/>
              </a:rPr>
              <a:t>resultat</a:t>
            </a:r>
            <a:r>
              <a:rPr lang="en-US" altLang="ko-KR" sz="2000" b="0" dirty="0">
                <a:solidFill>
                  <a:srgbClr val="000000"/>
                </a:solidFill>
                <a:ea typeface="굴림" charset="-127"/>
              </a:rPr>
              <a:t>: 180.00 </a:t>
            </a:r>
          </a:p>
          <a:p>
            <a:pPr marL="0" indent="0" algn="just">
              <a:buClr>
                <a:schemeClr val="tx2"/>
              </a:buClr>
              <a:buNone/>
            </a:pPr>
            <a:r>
              <a:rPr lang="fr-MA" altLang="ko-KR" sz="2000" b="0" dirty="0" err="1">
                <a:solidFill>
                  <a:srgbClr val="000000"/>
                </a:solidFill>
                <a:ea typeface="굴림" charset="-127"/>
              </a:rPr>
              <a:t>Print</a:t>
            </a:r>
            <a:r>
              <a:rPr lang="fr-MA" altLang="ko-KR" sz="2000" b="0" dirty="0">
                <a:solidFill>
                  <a:srgbClr val="000000"/>
                </a:solidFill>
                <a:ea typeface="굴림" charset="-127"/>
              </a:rPr>
              <a:t> </a:t>
            </a:r>
            <a:r>
              <a:rPr lang="fr-MA" altLang="ko-KR" sz="2000" b="0" dirty="0" err="1">
                <a:solidFill>
                  <a:srgbClr val="000000"/>
                </a:solidFill>
                <a:ea typeface="굴림" charset="-127"/>
              </a:rPr>
              <a:t>dbo</a:t>
            </a:r>
            <a:r>
              <a:rPr lang="fr-MA" altLang="ko-KR" sz="2000" b="0" dirty="0">
                <a:solidFill>
                  <a:srgbClr val="000000"/>
                </a:solidFill>
                <a:ea typeface="굴림" charset="-127"/>
              </a:rPr>
              <a:t>.</a:t>
            </a:r>
            <a:r>
              <a:rPr lang="en-US" altLang="ko-KR" sz="2000" b="0" dirty="0">
                <a:solidFill>
                  <a:srgbClr val="000000"/>
                </a:solidFill>
                <a:ea typeface="굴림" charset="-127"/>
              </a:rPr>
              <a:t> </a:t>
            </a:r>
            <a:r>
              <a:rPr lang="en-US" altLang="ko-KR" sz="2000" b="0" dirty="0" err="1">
                <a:solidFill>
                  <a:srgbClr val="000000"/>
                </a:solidFill>
                <a:ea typeface="굴림" charset="-127"/>
              </a:rPr>
              <a:t>montant_total</a:t>
            </a:r>
            <a:r>
              <a:rPr lang="en-US" altLang="ko-KR" sz="2000" b="0" dirty="0">
                <a:solidFill>
                  <a:srgbClr val="000000"/>
                </a:solidFill>
                <a:ea typeface="굴림" charset="-127"/>
              </a:rPr>
              <a:t>(200.00, 0.10) –-</a:t>
            </a:r>
            <a:r>
              <a:rPr lang="en-US" altLang="ko-KR" sz="2000" b="0" dirty="0" err="1">
                <a:solidFill>
                  <a:srgbClr val="000000"/>
                </a:solidFill>
                <a:ea typeface="굴림" charset="-127"/>
              </a:rPr>
              <a:t>resultat</a:t>
            </a:r>
            <a:r>
              <a:rPr lang="en-US" altLang="ko-KR" sz="2000" b="0" dirty="0">
                <a:solidFill>
                  <a:srgbClr val="000000"/>
                </a:solidFill>
                <a:ea typeface="굴림" charset="-127"/>
              </a:rPr>
              <a:t>: 220.00 </a:t>
            </a:r>
            <a:endParaRPr lang="fr-MA" altLang="ko-KR" sz="2000" b="0" dirty="0">
              <a:solidFill>
                <a:srgbClr val="000000"/>
              </a:solidFill>
              <a:ea typeface="굴림" charset="-127"/>
            </a:endParaRPr>
          </a:p>
          <a:p>
            <a:pPr marL="0" indent="0" algn="just">
              <a:buClr>
                <a:schemeClr val="tx2"/>
              </a:buClr>
              <a:buNone/>
            </a:pP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2219962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614728"/>
          </a:xfrm>
        </p:spPr>
        <p:txBody>
          <a:bodyPr/>
          <a:lstStyle/>
          <a:p>
            <a:pPr marL="0" indent="0" algn="just">
              <a:buClr>
                <a:schemeClr val="tx2"/>
              </a:buClr>
              <a:buNone/>
            </a:pPr>
            <a:r>
              <a:rPr lang="fr-FR" sz="2000" dirty="0">
                <a:solidFill>
                  <a:schemeClr val="accent4">
                    <a:lumMod val="75000"/>
                  </a:schemeClr>
                </a:solidFill>
              </a:rPr>
              <a:t>b) Fonction table (en ligne): </a:t>
            </a:r>
          </a:p>
          <a:p>
            <a:pPr algn="just">
              <a:buClr>
                <a:schemeClr val="tx2"/>
              </a:buClr>
              <a:buFont typeface="Wingdings" panose="05000000000000000000" pitchFamily="2" charset="2"/>
              <a:buChar char="ü"/>
            </a:pPr>
            <a:r>
              <a:rPr lang="fr-MA" altLang="ko-KR" sz="2000" i="1" dirty="0">
                <a:solidFill>
                  <a:srgbClr val="000000"/>
                </a:solidFill>
                <a:ea typeface="굴림" charset="-127"/>
              </a:rPr>
              <a:t>Syntaxe:</a:t>
            </a:r>
            <a:endParaRPr lang="en-US" altLang="ko-KR" sz="2000" b="0" dirty="0">
              <a:solidFill>
                <a:srgbClr val="000000"/>
              </a:solidFill>
              <a:ea typeface="굴림" charset="-127"/>
            </a:endParaRPr>
          </a:p>
          <a:p>
            <a:pPr marL="0" indent="0">
              <a:buClr>
                <a:schemeClr val="tx2"/>
              </a:buClr>
              <a:buNone/>
            </a:pPr>
            <a:r>
              <a:rPr lang="en-US" altLang="ko-KR" sz="2000" dirty="0">
                <a:solidFill>
                  <a:srgbClr val="C00000"/>
                </a:solidFill>
                <a:ea typeface="굴림" charset="-127"/>
              </a:rPr>
              <a:t>CREATE FUNCTION </a:t>
            </a:r>
            <a:r>
              <a:rPr lang="fr-MA" altLang="ko-KR" sz="2000" b="0" dirty="0" err="1">
                <a:solidFill>
                  <a:srgbClr val="000000"/>
                </a:solidFill>
                <a:ea typeface="굴림" charset="-127"/>
              </a:rPr>
              <a:t>NomDeLaFonction</a:t>
            </a:r>
            <a:r>
              <a:rPr lang="fr-MA" altLang="ko-KR" sz="2000" dirty="0">
                <a:solidFill>
                  <a:srgbClr val="C00000"/>
                </a:solidFill>
                <a:ea typeface="굴림" charset="-127"/>
              </a:rPr>
              <a:t>( </a:t>
            </a:r>
            <a:r>
              <a:rPr lang="fr-MA" altLang="ko-KR" sz="2000" b="0" dirty="0">
                <a:solidFill>
                  <a:srgbClr val="000000"/>
                </a:solidFill>
                <a:ea typeface="굴림" charset="-127"/>
              </a:rPr>
              <a:t>paramètres </a:t>
            </a:r>
            <a:r>
              <a:rPr lang="fr-MA" altLang="ko-KR" sz="2000" dirty="0">
                <a:solidFill>
                  <a:srgbClr val="C00000"/>
                </a:solidFill>
                <a:ea typeface="굴림" charset="-127"/>
              </a:rPr>
              <a:t>)</a:t>
            </a:r>
          </a:p>
          <a:p>
            <a:pPr marL="0" indent="0" algn="just">
              <a:buClr>
                <a:schemeClr val="tx2"/>
              </a:buClr>
              <a:buNone/>
            </a:pPr>
            <a:r>
              <a:rPr lang="en-US" altLang="ko-KR" sz="2000" dirty="0">
                <a:solidFill>
                  <a:srgbClr val="C00000"/>
                </a:solidFill>
                <a:ea typeface="굴림" charset="-127"/>
              </a:rPr>
              <a:t>RETURNS</a:t>
            </a:r>
            <a:r>
              <a:rPr lang="en-US" altLang="ko-KR" sz="2000" b="0" dirty="0">
                <a:solidFill>
                  <a:srgbClr val="C00000"/>
                </a:solidFill>
                <a:ea typeface="굴림" charset="-127"/>
              </a:rPr>
              <a:t> TABLE </a:t>
            </a:r>
          </a:p>
          <a:p>
            <a:pPr marL="0" indent="0" algn="just">
              <a:buClr>
                <a:schemeClr val="tx2"/>
              </a:buClr>
              <a:buNone/>
            </a:pPr>
            <a:r>
              <a:rPr lang="en-US" altLang="ko-KR" sz="2000" dirty="0">
                <a:solidFill>
                  <a:srgbClr val="C00000"/>
                </a:solidFill>
                <a:ea typeface="굴림" charset="-127"/>
              </a:rPr>
              <a:t>AS</a:t>
            </a:r>
            <a:r>
              <a:rPr lang="en-US" altLang="ko-KR" sz="2000" b="0" dirty="0">
                <a:solidFill>
                  <a:srgbClr val="C00000"/>
                </a:solidFill>
                <a:ea typeface="굴림" charset="-127"/>
              </a:rPr>
              <a:t> </a:t>
            </a:r>
          </a:p>
          <a:p>
            <a:pPr marL="0" indent="0" algn="just">
              <a:buClr>
                <a:schemeClr val="tx2"/>
              </a:buClr>
              <a:buNone/>
            </a:pPr>
            <a:r>
              <a:rPr lang="en-US" altLang="ko-KR" sz="2000" dirty="0">
                <a:solidFill>
                  <a:srgbClr val="C00000"/>
                </a:solidFill>
                <a:ea typeface="굴림" charset="-127"/>
              </a:rPr>
              <a:t>RETURN</a:t>
            </a:r>
            <a:r>
              <a:rPr lang="en-US" altLang="ko-KR" sz="2000" b="0" dirty="0">
                <a:solidFill>
                  <a:srgbClr val="C00000"/>
                </a:solidFill>
                <a:ea typeface="굴림" charset="-127"/>
              </a:rPr>
              <a:t> </a:t>
            </a:r>
          </a:p>
          <a:p>
            <a:pPr marL="0" indent="0" algn="just">
              <a:buClr>
                <a:schemeClr val="tx2"/>
              </a:buClr>
              <a:buNone/>
            </a:pPr>
            <a:r>
              <a:rPr lang="en-US" altLang="ko-KR" sz="2000" b="0" dirty="0">
                <a:solidFill>
                  <a:srgbClr val="C00000"/>
                </a:solidFill>
                <a:ea typeface="굴림" charset="-127"/>
              </a:rPr>
              <a:t>    </a:t>
            </a:r>
            <a:r>
              <a:rPr lang="en-US" altLang="ko-KR" sz="2000" b="0" dirty="0">
                <a:solidFill>
                  <a:srgbClr val="000000"/>
                </a:solidFill>
                <a:ea typeface="굴림" charset="-127"/>
              </a:rPr>
              <a:t>SELECT …</a:t>
            </a:r>
            <a:endParaRPr lang="fr-MA" altLang="ko-KR" sz="2000" b="0" dirty="0">
              <a:solidFill>
                <a:srgbClr val="000000"/>
              </a:solidFill>
              <a:ea typeface="굴림" charset="-127"/>
            </a:endParaRPr>
          </a:p>
          <a:p>
            <a:pPr algn="just">
              <a:buClr>
                <a:schemeClr val="tx2"/>
              </a:buClr>
              <a:buFont typeface="Wingdings" panose="05000000000000000000" pitchFamily="2" charset="2"/>
              <a:buChar char="ü"/>
            </a:pPr>
            <a:r>
              <a:rPr lang="fr-MA" altLang="ko-KR" sz="2000" i="1" dirty="0">
                <a:solidFill>
                  <a:srgbClr val="000000"/>
                </a:solidFill>
                <a:ea typeface="굴림" charset="-127"/>
              </a:rPr>
              <a:t>Exemple:</a:t>
            </a:r>
            <a:endParaRPr lang="en-US" altLang="ko-KR" sz="2000" b="0" dirty="0">
              <a:solidFill>
                <a:srgbClr val="000000"/>
              </a:solidFill>
              <a:ea typeface="굴림" charset="-127"/>
            </a:endParaRPr>
          </a:p>
          <a:p>
            <a:pPr marL="0" indent="0" algn="just">
              <a:buClr>
                <a:schemeClr val="tx2"/>
              </a:buClr>
              <a:buNone/>
            </a:pPr>
            <a:r>
              <a:rPr lang="en-US" altLang="ko-KR" sz="2000" b="0" dirty="0">
                <a:solidFill>
                  <a:srgbClr val="C00000"/>
                </a:solidFill>
                <a:ea typeface="굴림" charset="-127"/>
              </a:rPr>
              <a:t>create function </a:t>
            </a:r>
            <a:r>
              <a:rPr lang="en-US" altLang="ko-KR" sz="2000" b="0" dirty="0" err="1">
                <a:solidFill>
                  <a:srgbClr val="000000"/>
                </a:solidFill>
                <a:ea typeface="굴림" charset="-127"/>
              </a:rPr>
              <a:t>clientsParVille</a:t>
            </a:r>
            <a:r>
              <a:rPr lang="en-US" altLang="ko-KR" sz="2000" b="0" dirty="0">
                <a:solidFill>
                  <a:srgbClr val="000000"/>
                </a:solidFill>
                <a:ea typeface="굴림" charset="-127"/>
              </a:rPr>
              <a:t>(@</a:t>
            </a:r>
            <a:r>
              <a:rPr lang="en-US" altLang="ko-KR" sz="2000" b="0" dirty="0" err="1">
                <a:solidFill>
                  <a:srgbClr val="000000"/>
                </a:solidFill>
                <a:ea typeface="굴림" charset="-127"/>
              </a:rPr>
              <a:t>ville</a:t>
            </a:r>
            <a:r>
              <a:rPr lang="en-US" altLang="ko-KR" sz="2000" b="0" dirty="0">
                <a:solidFill>
                  <a:srgbClr val="000000"/>
                </a:solidFill>
                <a:ea typeface="굴림" charset="-127"/>
              </a:rPr>
              <a:t> varchar(20))</a:t>
            </a:r>
          </a:p>
          <a:p>
            <a:pPr marL="0" indent="0" algn="just">
              <a:buClr>
                <a:schemeClr val="tx2"/>
              </a:buClr>
              <a:buNone/>
            </a:pPr>
            <a:r>
              <a:rPr lang="en-US" altLang="ko-KR" sz="2000" b="0" dirty="0">
                <a:solidFill>
                  <a:srgbClr val="C00000"/>
                </a:solidFill>
                <a:ea typeface="굴림" charset="-127"/>
              </a:rPr>
              <a:t>returns</a:t>
            </a:r>
            <a:r>
              <a:rPr lang="en-US" altLang="ko-KR" sz="2000" b="0" dirty="0">
                <a:solidFill>
                  <a:srgbClr val="000000"/>
                </a:solidFill>
                <a:ea typeface="굴림" charset="-127"/>
              </a:rPr>
              <a:t> </a:t>
            </a:r>
            <a:r>
              <a:rPr lang="en-US" altLang="ko-KR" sz="2000" dirty="0">
                <a:solidFill>
                  <a:srgbClr val="C00000"/>
                </a:solidFill>
                <a:ea typeface="굴림" charset="-127"/>
              </a:rPr>
              <a:t>Table</a:t>
            </a:r>
          </a:p>
          <a:p>
            <a:pPr marL="0" indent="0" algn="just">
              <a:buClr>
                <a:schemeClr val="tx2"/>
              </a:buClr>
              <a:buNone/>
            </a:pPr>
            <a:r>
              <a:rPr lang="en-US" altLang="ko-KR" sz="2000" b="0" dirty="0">
                <a:solidFill>
                  <a:srgbClr val="C00000"/>
                </a:solidFill>
                <a:ea typeface="굴림" charset="-127"/>
              </a:rPr>
              <a:t>as</a:t>
            </a:r>
          </a:p>
          <a:p>
            <a:pPr marL="0" indent="0" algn="just">
              <a:buClr>
                <a:schemeClr val="tx2"/>
              </a:buClr>
              <a:buNone/>
            </a:pPr>
            <a:r>
              <a:rPr lang="en-US" altLang="ko-KR" sz="2000" dirty="0">
                <a:solidFill>
                  <a:srgbClr val="C00000"/>
                </a:solidFill>
                <a:ea typeface="굴림" charset="-127"/>
              </a:rPr>
              <a:t>return</a:t>
            </a:r>
            <a:r>
              <a:rPr lang="en-US" altLang="ko-KR" sz="2000" b="0" dirty="0">
                <a:solidFill>
                  <a:srgbClr val="000000"/>
                </a:solidFill>
                <a:ea typeface="굴림" charset="-127"/>
              </a:rPr>
              <a:t> select * from client where </a:t>
            </a:r>
            <a:r>
              <a:rPr lang="en-US" altLang="ko-KR" sz="2000" b="0" dirty="0" err="1">
                <a:solidFill>
                  <a:srgbClr val="000000"/>
                </a:solidFill>
                <a:ea typeface="굴림" charset="-127"/>
              </a:rPr>
              <a:t>ville</a:t>
            </a:r>
            <a:r>
              <a:rPr lang="en-US" altLang="ko-KR" sz="2000" b="0" dirty="0">
                <a:solidFill>
                  <a:srgbClr val="000000"/>
                </a:solidFill>
                <a:ea typeface="굴림" charset="-127"/>
              </a:rPr>
              <a:t>=@</a:t>
            </a:r>
            <a:r>
              <a:rPr lang="en-US" altLang="ko-KR" sz="2000" b="0" dirty="0" err="1">
                <a:solidFill>
                  <a:srgbClr val="000000"/>
                </a:solidFill>
                <a:ea typeface="굴림" charset="-127"/>
              </a:rPr>
              <a:t>ville</a:t>
            </a:r>
            <a:endParaRPr lang="en-US" altLang="ko-KR" sz="2000" b="0" dirty="0">
              <a:solidFill>
                <a:srgbClr val="000000"/>
              </a:solidFill>
              <a:ea typeface="굴림" charset="-127"/>
            </a:endParaRPr>
          </a:p>
          <a:p>
            <a:pPr algn="just">
              <a:buClr>
                <a:schemeClr val="tx2"/>
              </a:buClr>
              <a:buFont typeface="Wingdings" panose="05000000000000000000" pitchFamily="2" charset="2"/>
              <a:buChar char="ü"/>
            </a:pPr>
            <a:r>
              <a:rPr lang="fr-MA" altLang="ko-KR" sz="2000" i="1" dirty="0">
                <a:solidFill>
                  <a:srgbClr val="000000"/>
                </a:solidFill>
                <a:ea typeface="굴림" charset="-127"/>
              </a:rPr>
              <a:t>Appel:</a:t>
            </a:r>
            <a:endParaRPr lang="en-US" altLang="ko-KR" sz="2000" b="0" dirty="0">
              <a:solidFill>
                <a:srgbClr val="000000"/>
              </a:solidFill>
              <a:ea typeface="굴림" charset="-127"/>
            </a:endParaRPr>
          </a:p>
          <a:p>
            <a:pPr marL="0" indent="0" algn="just">
              <a:buClr>
                <a:schemeClr val="tx2"/>
              </a:buClr>
              <a:buNone/>
            </a:pPr>
            <a:r>
              <a:rPr lang="fr-MA" altLang="ko-KR" sz="2000" b="0" dirty="0">
                <a:solidFill>
                  <a:srgbClr val="000000"/>
                </a:solidFill>
                <a:ea typeface="굴림" charset="-127"/>
              </a:rPr>
              <a:t>Select * </a:t>
            </a:r>
            <a:r>
              <a:rPr lang="fr-MA" altLang="ko-KR" sz="2000" b="0" dirty="0" err="1">
                <a:solidFill>
                  <a:srgbClr val="000000"/>
                </a:solidFill>
                <a:ea typeface="굴림" charset="-127"/>
              </a:rPr>
              <a:t>from</a:t>
            </a:r>
            <a:r>
              <a:rPr lang="fr-MA" altLang="ko-KR" sz="2000" b="0" dirty="0">
                <a:solidFill>
                  <a:srgbClr val="000000"/>
                </a:solidFill>
                <a:ea typeface="굴림" charset="-127"/>
              </a:rPr>
              <a:t> </a:t>
            </a:r>
            <a:r>
              <a:rPr lang="fr-MA" altLang="ko-KR" sz="2000" b="0" dirty="0" err="1">
                <a:solidFill>
                  <a:srgbClr val="000000"/>
                </a:solidFill>
                <a:ea typeface="굴림" charset="-127"/>
              </a:rPr>
              <a:t>dbo</a:t>
            </a:r>
            <a:r>
              <a:rPr lang="fr-MA" altLang="ko-KR" sz="2000" b="0" dirty="0">
                <a:solidFill>
                  <a:srgbClr val="000000"/>
                </a:solidFill>
                <a:ea typeface="굴림" charset="-127"/>
              </a:rPr>
              <a:t>.</a:t>
            </a:r>
            <a:r>
              <a:rPr lang="en-US" altLang="ko-KR" sz="2000" b="0" dirty="0">
                <a:solidFill>
                  <a:srgbClr val="000000"/>
                </a:solidFill>
                <a:ea typeface="굴림" charset="-127"/>
              </a:rPr>
              <a:t> </a:t>
            </a:r>
            <a:r>
              <a:rPr lang="en-US" altLang="ko-KR" sz="2000" b="0" dirty="0" err="1">
                <a:solidFill>
                  <a:srgbClr val="000000"/>
                </a:solidFill>
                <a:ea typeface="굴림" charset="-127"/>
              </a:rPr>
              <a:t>clientsParVille</a:t>
            </a:r>
            <a:r>
              <a:rPr lang="en-US" altLang="ko-KR" sz="2000" b="0" dirty="0">
                <a:solidFill>
                  <a:srgbClr val="000000"/>
                </a:solidFill>
                <a:ea typeface="굴림" charset="-127"/>
              </a:rPr>
              <a:t>(</a:t>
            </a:r>
            <a:r>
              <a:rPr lang="fr-MA" altLang="ko-KR" sz="2000" b="0" dirty="0">
                <a:solidFill>
                  <a:srgbClr val="000000"/>
                </a:solidFill>
                <a:ea typeface="굴림" charset="-127"/>
              </a:rPr>
              <a:t>' </a:t>
            </a:r>
            <a:r>
              <a:rPr lang="fr-MA" altLang="ko-KR" sz="2000" b="0" dirty="0" err="1">
                <a:solidFill>
                  <a:srgbClr val="000000"/>
                </a:solidFill>
                <a:ea typeface="굴림" charset="-127"/>
              </a:rPr>
              <a:t>tanger</a:t>
            </a:r>
            <a:r>
              <a:rPr lang="fr-MA" altLang="ko-KR" sz="2000" b="0" dirty="0">
                <a:solidFill>
                  <a:srgbClr val="000000"/>
                </a:solidFill>
                <a:ea typeface="굴림" charset="-127"/>
              </a:rPr>
              <a:t>'</a:t>
            </a:r>
            <a:r>
              <a:rPr lang="en-US" altLang="ko-KR" sz="2000" b="0" dirty="0">
                <a:solidFill>
                  <a:srgbClr val="000000"/>
                </a:solidFill>
                <a:ea typeface="굴림" charset="-127"/>
              </a:rPr>
              <a:t>) where </a:t>
            </a:r>
            <a:r>
              <a:rPr lang="en-US" altLang="ko-KR" sz="2000" b="0" dirty="0" err="1">
                <a:solidFill>
                  <a:srgbClr val="000000"/>
                </a:solidFill>
                <a:ea typeface="굴림" charset="-127"/>
              </a:rPr>
              <a:t>num</a:t>
            </a:r>
            <a:r>
              <a:rPr lang="en-GB" altLang="ko-KR" sz="2000" b="0" dirty="0">
                <a:solidFill>
                  <a:srgbClr val="000000"/>
                </a:solidFill>
                <a:ea typeface="굴림" charset="-127"/>
              </a:rPr>
              <a:t>&gt;</a:t>
            </a:r>
            <a:r>
              <a:rPr lang="fr-CA" altLang="ko-KR" sz="2000" b="0" dirty="0">
                <a:solidFill>
                  <a:srgbClr val="000000"/>
                </a:solidFill>
                <a:ea typeface="굴림" charset="-127"/>
              </a:rPr>
              <a:t>5</a:t>
            </a: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1222157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614728"/>
          </a:xfrm>
        </p:spPr>
        <p:txBody>
          <a:bodyPr/>
          <a:lstStyle/>
          <a:p>
            <a:pPr marL="0" indent="0" algn="just">
              <a:buClr>
                <a:schemeClr val="tx2"/>
              </a:buClr>
              <a:buNone/>
            </a:pPr>
            <a:r>
              <a:rPr lang="fr-FR" sz="2000" dirty="0">
                <a:solidFill>
                  <a:schemeClr val="accent4">
                    <a:lumMod val="75000"/>
                  </a:schemeClr>
                </a:solidFill>
              </a:rPr>
              <a:t>c) Fonction table multi-instruction</a:t>
            </a:r>
            <a:endParaRPr lang="fr-MA" altLang="ko-KR" sz="2000" i="1" dirty="0">
              <a:solidFill>
                <a:schemeClr val="accent4">
                  <a:lumMod val="75000"/>
                </a:schemeClr>
              </a:solidFill>
            </a:endParaRPr>
          </a:p>
          <a:p>
            <a:pPr algn="just">
              <a:buClr>
                <a:schemeClr val="tx2"/>
              </a:buClr>
              <a:buFont typeface="Wingdings" panose="05000000000000000000" pitchFamily="2" charset="2"/>
              <a:buChar char="ü"/>
            </a:pPr>
            <a:r>
              <a:rPr lang="fr-MA" altLang="ko-KR" sz="2000" i="1" dirty="0">
                <a:solidFill>
                  <a:srgbClr val="000000"/>
                </a:solidFill>
                <a:ea typeface="굴림" charset="-127"/>
              </a:rPr>
              <a:t>Syntaxe</a:t>
            </a:r>
            <a:endParaRPr lang="en-US" altLang="ko-KR" sz="2000" b="0" dirty="0">
              <a:solidFill>
                <a:srgbClr val="000000"/>
              </a:solidFill>
              <a:ea typeface="굴림" charset="-127"/>
            </a:endParaRPr>
          </a:p>
          <a:p>
            <a:pPr marL="0" indent="0">
              <a:buClr>
                <a:schemeClr val="tx2"/>
              </a:buClr>
              <a:buNone/>
            </a:pPr>
            <a:endParaRPr lang="fr-MA" altLang="ko-KR" sz="2000" dirty="0">
              <a:solidFill>
                <a:srgbClr val="C00000"/>
              </a:solidFill>
              <a:ea typeface="굴림" charset="-127"/>
            </a:endParaRPr>
          </a:p>
          <a:p>
            <a:pPr marL="0" indent="0">
              <a:buClr>
                <a:schemeClr val="tx2"/>
              </a:buClr>
              <a:buNone/>
            </a:pPr>
            <a:r>
              <a:rPr lang="fr-MA" altLang="ko-KR" sz="2000" dirty="0">
                <a:solidFill>
                  <a:srgbClr val="C00000"/>
                </a:solidFill>
                <a:ea typeface="굴림" charset="-127"/>
              </a:rPr>
              <a:t>CREATE FUNCTION </a:t>
            </a:r>
            <a:r>
              <a:rPr lang="fr-MA" altLang="ko-KR" sz="2000" b="0" dirty="0" err="1">
                <a:solidFill>
                  <a:srgbClr val="000000"/>
                </a:solidFill>
                <a:ea typeface="굴림" charset="-127"/>
              </a:rPr>
              <a:t>NomDeLaFonction</a:t>
            </a:r>
            <a:r>
              <a:rPr lang="fr-MA" altLang="ko-KR" sz="2000" dirty="0">
                <a:solidFill>
                  <a:srgbClr val="C00000"/>
                </a:solidFill>
                <a:ea typeface="굴림" charset="-127"/>
              </a:rPr>
              <a:t>( </a:t>
            </a:r>
            <a:r>
              <a:rPr lang="fr-MA" altLang="ko-KR" sz="2000" b="0" dirty="0">
                <a:solidFill>
                  <a:srgbClr val="000000"/>
                </a:solidFill>
                <a:ea typeface="굴림" charset="-127"/>
              </a:rPr>
              <a:t>paramètres </a:t>
            </a:r>
            <a:r>
              <a:rPr lang="fr-MA" altLang="ko-KR" sz="2000" dirty="0">
                <a:solidFill>
                  <a:srgbClr val="C00000"/>
                </a:solidFill>
                <a:ea typeface="굴림" charset="-127"/>
              </a:rPr>
              <a:t>)</a:t>
            </a:r>
          </a:p>
          <a:p>
            <a:pPr marL="0" indent="0">
              <a:buClr>
                <a:schemeClr val="tx2"/>
              </a:buClr>
              <a:buNone/>
            </a:pPr>
            <a:r>
              <a:rPr lang="fr-MA" altLang="ko-KR" sz="2000" dirty="0">
                <a:solidFill>
                  <a:srgbClr val="C00000"/>
                </a:solidFill>
                <a:ea typeface="굴림" charset="-127"/>
              </a:rPr>
              <a:t>RETURNS </a:t>
            </a:r>
            <a:r>
              <a:rPr lang="fr-FR" sz="2000" b="0" dirty="0">
                <a:solidFill>
                  <a:srgbClr val="000000"/>
                </a:solidFill>
                <a:ea typeface="굴림" charset="-127"/>
              </a:rPr>
              <a:t>@</a:t>
            </a:r>
            <a:r>
              <a:rPr lang="fr-FR" sz="2000" b="0" dirty="0" err="1">
                <a:solidFill>
                  <a:srgbClr val="000000"/>
                </a:solidFill>
                <a:ea typeface="굴림" charset="-127"/>
              </a:rPr>
              <a:t>TableName</a:t>
            </a:r>
            <a:r>
              <a:rPr lang="fr-FR" sz="2000" b="0" dirty="0">
                <a:solidFill>
                  <a:srgbClr val="000000"/>
                </a:solidFill>
                <a:ea typeface="굴림" charset="-127"/>
              </a:rPr>
              <a:t> </a:t>
            </a:r>
            <a:r>
              <a:rPr lang="fr-FR" sz="2000" dirty="0">
                <a:solidFill>
                  <a:srgbClr val="C00000"/>
                </a:solidFill>
                <a:ea typeface="굴림" charset="-127"/>
              </a:rPr>
              <a:t>TABLE</a:t>
            </a:r>
            <a:r>
              <a:rPr lang="fr-FR" sz="2000" b="0" dirty="0">
                <a:solidFill>
                  <a:srgbClr val="000000"/>
                </a:solidFill>
                <a:ea typeface="굴림" charset="-127"/>
              </a:rPr>
              <a:t> (colonne1 type,colonne2 type,…) </a:t>
            </a:r>
          </a:p>
          <a:p>
            <a:pPr marL="0" indent="0">
              <a:buClr>
                <a:schemeClr val="tx2"/>
              </a:buClr>
              <a:buNone/>
            </a:pPr>
            <a:r>
              <a:rPr lang="fr-MA" altLang="ko-KR" sz="2000" dirty="0">
                <a:solidFill>
                  <a:srgbClr val="C00000"/>
                </a:solidFill>
                <a:ea typeface="굴림" charset="-127"/>
              </a:rPr>
              <a:t>AS</a:t>
            </a:r>
          </a:p>
          <a:p>
            <a:pPr marL="0" indent="0">
              <a:buClr>
                <a:schemeClr val="tx2"/>
              </a:buClr>
              <a:buNone/>
            </a:pPr>
            <a:r>
              <a:rPr lang="fr-MA" altLang="ko-KR" sz="2000" dirty="0">
                <a:solidFill>
                  <a:srgbClr val="C00000"/>
                </a:solidFill>
                <a:ea typeface="굴림" charset="-127"/>
              </a:rPr>
              <a:t>BEGIN</a:t>
            </a:r>
          </a:p>
          <a:p>
            <a:pPr marL="0" indent="0">
              <a:buClr>
                <a:schemeClr val="tx2"/>
              </a:buClr>
              <a:buNone/>
            </a:pPr>
            <a:r>
              <a:rPr lang="fr-MA" altLang="ko-KR" sz="2000" b="0" dirty="0">
                <a:solidFill>
                  <a:srgbClr val="000000"/>
                </a:solidFill>
                <a:ea typeface="굴림" charset="-127"/>
              </a:rPr>
              <a:t>Code de la fonction</a:t>
            </a:r>
          </a:p>
          <a:p>
            <a:pPr marL="0" indent="0">
              <a:buClr>
                <a:schemeClr val="tx2"/>
              </a:buClr>
              <a:buNone/>
            </a:pPr>
            <a:r>
              <a:rPr lang="fr-MA" altLang="ko-KR" sz="2000" b="0" dirty="0">
                <a:solidFill>
                  <a:srgbClr val="000000"/>
                </a:solidFill>
                <a:ea typeface="굴림" charset="-127"/>
              </a:rPr>
              <a:t>…</a:t>
            </a:r>
          </a:p>
          <a:p>
            <a:pPr marL="0" indent="0">
              <a:buClr>
                <a:schemeClr val="tx2"/>
              </a:buClr>
              <a:buNone/>
            </a:pPr>
            <a:r>
              <a:rPr lang="fr-MA" altLang="ko-KR" sz="2000" dirty="0">
                <a:solidFill>
                  <a:srgbClr val="C00000"/>
                </a:solidFill>
                <a:ea typeface="굴림" charset="-127"/>
              </a:rPr>
              <a:t>RETURN</a:t>
            </a:r>
          </a:p>
          <a:p>
            <a:pPr marL="0" indent="0">
              <a:buClr>
                <a:schemeClr val="tx2"/>
              </a:buClr>
              <a:buNone/>
            </a:pPr>
            <a:r>
              <a:rPr lang="fr-MA" altLang="ko-KR" sz="2000" dirty="0">
                <a:solidFill>
                  <a:srgbClr val="C00000"/>
                </a:solidFill>
                <a:ea typeface="굴림" charset="-127"/>
              </a:rPr>
              <a:t>END</a:t>
            </a:r>
          </a:p>
          <a:p>
            <a:pPr marL="0" indent="0" algn="just">
              <a:buClr>
                <a:schemeClr val="tx2"/>
              </a:buClr>
              <a:buNone/>
            </a:pPr>
            <a:endParaRPr lang="en-US" altLang="ko-KR" sz="2000" b="0" dirty="0">
              <a:solidFill>
                <a:srgbClr val="000000"/>
              </a:solidFill>
              <a:ea typeface="굴림" charset="-127"/>
            </a:endParaRPr>
          </a:p>
        </p:txBody>
      </p:sp>
    </p:spTree>
    <p:extLst>
      <p:ext uri="{BB962C8B-B14F-4D97-AF65-F5344CB8AC3E}">
        <p14:creationId xmlns:p14="http://schemas.microsoft.com/office/powerpoint/2010/main" val="167423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7378700" cy="609600"/>
          </a:xfrm>
        </p:spPr>
        <p:txBody>
          <a:bodyPr/>
          <a:lstStyle/>
          <a:p>
            <a:r>
              <a:rPr lang="fr-MA" altLang="ko-KR" sz="3600" dirty="0">
                <a:solidFill>
                  <a:schemeClr val="hlink"/>
                </a:solidFill>
                <a:ea typeface="굴림" charset="-127"/>
              </a:rPr>
              <a:t>Règles de dénomination</a:t>
            </a:r>
            <a:endParaRPr lang="en-US"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91069" y="1078172"/>
            <a:ext cx="8584441" cy="5563927"/>
          </a:xfrm>
        </p:spPr>
        <p:txBody>
          <a:bodyPr/>
          <a:lstStyle/>
          <a:p>
            <a:pPr>
              <a:buClr>
                <a:schemeClr val="tx2"/>
              </a:buClr>
              <a:buNone/>
            </a:pPr>
            <a:r>
              <a:rPr lang="fr-MA" altLang="ko-KR" sz="2200" b="0" dirty="0">
                <a:solidFill>
                  <a:srgbClr val="000000"/>
                </a:solidFill>
                <a:ea typeface="굴림" charset="-127"/>
              </a:rPr>
              <a:t>Tous les noms d’objets (table, colonne, variable, etc.) doivent respecter les règles suivantes : </a:t>
            </a:r>
          </a:p>
          <a:p>
            <a:pPr>
              <a:buClr>
                <a:schemeClr val="tx2"/>
              </a:buClr>
              <a:buNone/>
            </a:pPr>
            <a:r>
              <a:rPr lang="fr-MA" altLang="ko-KR" sz="2200" b="0" dirty="0">
                <a:solidFill>
                  <a:srgbClr val="000000"/>
                </a:solidFill>
                <a:ea typeface="굴림" charset="-127"/>
              </a:rPr>
              <a:t>- 	Le nombre de caractères maximum est de 128 </a:t>
            </a:r>
          </a:p>
          <a:p>
            <a:pPr>
              <a:buClr>
                <a:schemeClr val="tx2"/>
              </a:buClr>
              <a:buNone/>
            </a:pPr>
            <a:r>
              <a:rPr lang="fr-MA" altLang="ko-KR" sz="2200" b="0" dirty="0">
                <a:solidFill>
                  <a:srgbClr val="000000"/>
                </a:solidFill>
                <a:ea typeface="굴림" charset="-127"/>
              </a:rPr>
              <a:t>- 	les caractères qui composent le nom seront de préférence non accentués. </a:t>
            </a:r>
          </a:p>
          <a:p>
            <a:pPr>
              <a:buClr>
                <a:schemeClr val="tx2"/>
              </a:buClr>
              <a:buNone/>
            </a:pPr>
            <a:r>
              <a:rPr lang="fr-MA" altLang="ko-KR" sz="2200" b="0" dirty="0">
                <a:solidFill>
                  <a:srgbClr val="000000"/>
                </a:solidFill>
                <a:ea typeface="굴림" charset="-127"/>
              </a:rPr>
              <a:t>- 	Il sera aussi préférable d’éviter les caractères spéciaux qui peuvent par ailleurs avoir une utilisation réservée par le langage. </a:t>
            </a:r>
          </a:p>
          <a:p>
            <a:pPr>
              <a:buClr>
                <a:schemeClr val="tx2"/>
              </a:buClr>
              <a:buNone/>
            </a:pPr>
            <a:r>
              <a:rPr lang="fr-MA" altLang="ko-KR" sz="2200" b="0" dirty="0">
                <a:solidFill>
                  <a:srgbClr val="000000"/>
                </a:solidFill>
                <a:ea typeface="굴림" charset="-127"/>
              </a:rPr>
              <a:t>- 	Les noms doivent commencer par une lettre et ne doivent pas comporter d’espace. Si le nom ne respecte pas ces 2 dernières règles, vous devrez alors le délimiter par des crochets []. </a:t>
            </a:r>
          </a:p>
          <a:p>
            <a:pPr>
              <a:buClr>
                <a:schemeClr val="tx2"/>
              </a:buClr>
              <a:buNone/>
            </a:pPr>
            <a:r>
              <a:rPr lang="fr-MA" altLang="ko-KR" sz="2200" b="0" dirty="0">
                <a:solidFill>
                  <a:srgbClr val="000000"/>
                </a:solidFill>
                <a:ea typeface="굴림" charset="-127"/>
              </a:rPr>
              <a:t>- Il n’est pas nécessaire de respecter la casse des caractères mais par convention seuls les mots clefs du langage seront en majuscules.</a:t>
            </a:r>
          </a:p>
          <a:p>
            <a:pPr>
              <a:buClr>
                <a:schemeClr val="tx2"/>
              </a:buClr>
              <a:buNone/>
            </a:pPr>
            <a:endParaRPr lang="fr-FR" altLang="ko-KR" sz="2200" b="0" dirty="0">
              <a:solidFill>
                <a:srgbClr val="000000"/>
              </a:solidFill>
              <a:ea typeface="굴림" charset="-127"/>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14301" y="1090872"/>
            <a:ext cx="8801099" cy="5614728"/>
          </a:xfrm>
        </p:spPr>
        <p:txBody>
          <a:bodyPr/>
          <a:lstStyle/>
          <a:p>
            <a:pPr algn="just">
              <a:buClr>
                <a:schemeClr val="tx2"/>
              </a:buClr>
              <a:buFont typeface="Wingdings" panose="05000000000000000000" pitchFamily="2" charset="2"/>
              <a:buChar char="ü"/>
            </a:pPr>
            <a:r>
              <a:rPr lang="fr-MA" altLang="ko-KR" sz="2200" i="1" dirty="0">
                <a:solidFill>
                  <a:srgbClr val="000000"/>
                </a:solidFill>
                <a:ea typeface="굴림" charset="-127"/>
              </a:rPr>
              <a:t>Exemple: </a:t>
            </a:r>
            <a:r>
              <a:rPr lang="fr-MA" altLang="ko-KR" sz="2000" b="0" dirty="0">
                <a:solidFill>
                  <a:srgbClr val="000000"/>
                </a:solidFill>
                <a:ea typeface="굴림" charset="-127"/>
              </a:rPr>
              <a:t>soit la table </a:t>
            </a:r>
            <a:r>
              <a:rPr lang="fr-MA" altLang="ko-KR" sz="2000" b="0" dirty="0" err="1">
                <a:solidFill>
                  <a:srgbClr val="000000"/>
                </a:solidFill>
                <a:ea typeface="굴림" charset="-127"/>
              </a:rPr>
              <a:t>eleve</a:t>
            </a:r>
            <a:r>
              <a:rPr lang="fr-MA" altLang="ko-KR" sz="2000" b="0" dirty="0">
                <a:solidFill>
                  <a:srgbClr val="000000"/>
                </a:solidFill>
                <a:ea typeface="굴림" charset="-127"/>
              </a:rPr>
              <a:t> définit par:</a:t>
            </a:r>
          </a:p>
          <a:p>
            <a:pPr marL="0" indent="0" algn="just">
              <a:buClr>
                <a:schemeClr val="tx2"/>
              </a:buClr>
              <a:buNone/>
            </a:pPr>
            <a:r>
              <a:rPr lang="en-US" altLang="ko-KR" sz="2000" b="0" dirty="0" err="1">
                <a:solidFill>
                  <a:srgbClr val="000000"/>
                </a:solidFill>
                <a:ea typeface="굴림" charset="-127"/>
              </a:rPr>
              <a:t>Eleve</a:t>
            </a:r>
            <a:r>
              <a:rPr lang="en-US" altLang="ko-KR" sz="2000" b="0" dirty="0">
                <a:solidFill>
                  <a:srgbClr val="000000"/>
                </a:solidFill>
                <a:ea typeface="굴림" charset="-127"/>
              </a:rPr>
              <a:t> (</a:t>
            </a:r>
            <a:r>
              <a:rPr lang="en-US" altLang="ko-KR" sz="2000" b="0" u="sng" dirty="0" err="1">
                <a:solidFill>
                  <a:srgbClr val="000000"/>
                </a:solidFill>
                <a:ea typeface="굴림" charset="-127"/>
              </a:rPr>
              <a:t>Num</a:t>
            </a:r>
            <a:r>
              <a:rPr lang="en-US" altLang="ko-KR" sz="2000" b="0" dirty="0" err="1">
                <a:solidFill>
                  <a:srgbClr val="000000"/>
                </a:solidFill>
                <a:ea typeface="굴림" charset="-127"/>
              </a:rPr>
              <a:t>,Nom,Moy</a:t>
            </a:r>
            <a:r>
              <a:rPr lang="en-US" altLang="ko-KR" sz="2000" b="0" dirty="0">
                <a:solidFill>
                  <a:srgbClr val="000000"/>
                </a:solidFill>
                <a:ea typeface="굴림" charset="-127"/>
              </a:rPr>
              <a:t>)</a:t>
            </a:r>
          </a:p>
          <a:p>
            <a:pPr marL="0" indent="0" algn="just">
              <a:buClr>
                <a:schemeClr val="tx2"/>
              </a:buClr>
              <a:buNone/>
            </a:pPr>
            <a:r>
              <a:rPr lang="fr-MA" altLang="ko-KR" sz="2000" b="0" dirty="0">
                <a:solidFill>
                  <a:srgbClr val="000000"/>
                </a:solidFill>
                <a:ea typeface="굴림" charset="-127"/>
              </a:rPr>
              <a:t>Créer une fonction qui retourne la liste des élèves avec le classement de chaque élevé. </a:t>
            </a:r>
          </a:p>
          <a:p>
            <a:pPr marL="0" indent="0">
              <a:buClr>
                <a:schemeClr val="tx2"/>
              </a:buClr>
              <a:buNone/>
            </a:pPr>
            <a:r>
              <a:rPr lang="fr-MA" altLang="ko-KR" sz="2000" dirty="0" err="1">
                <a:solidFill>
                  <a:srgbClr val="C00000"/>
                </a:solidFill>
                <a:ea typeface="굴림" charset="-127"/>
              </a:rPr>
              <a:t>Create</a:t>
            </a:r>
            <a:r>
              <a:rPr lang="fr-MA" altLang="ko-KR" sz="2000" dirty="0">
                <a:solidFill>
                  <a:srgbClr val="C00000"/>
                </a:solidFill>
                <a:ea typeface="굴림" charset="-127"/>
              </a:rPr>
              <a:t> </a:t>
            </a:r>
            <a:r>
              <a:rPr lang="fr-MA" altLang="ko-KR" sz="2000" dirty="0" err="1">
                <a:solidFill>
                  <a:srgbClr val="C00000"/>
                </a:solidFill>
                <a:ea typeface="굴림" charset="-127"/>
              </a:rPr>
              <a:t>function</a:t>
            </a:r>
            <a:r>
              <a:rPr lang="fr-MA" altLang="ko-KR" sz="2000" dirty="0">
                <a:solidFill>
                  <a:srgbClr val="C00000"/>
                </a:solidFill>
                <a:ea typeface="굴림" charset="-127"/>
              </a:rPr>
              <a:t> </a:t>
            </a:r>
            <a:r>
              <a:rPr lang="fr-MA" altLang="ko-KR" sz="2000" b="0" dirty="0">
                <a:solidFill>
                  <a:srgbClr val="000000"/>
                </a:solidFill>
                <a:ea typeface="굴림" charset="-127"/>
              </a:rPr>
              <a:t>classement()</a:t>
            </a:r>
          </a:p>
          <a:p>
            <a:pPr marL="0" indent="0">
              <a:buClr>
                <a:schemeClr val="tx2"/>
              </a:buClr>
              <a:buNone/>
            </a:pPr>
            <a:r>
              <a:rPr lang="fr-MA" altLang="ko-KR" sz="2000" dirty="0" err="1">
                <a:solidFill>
                  <a:srgbClr val="C00000"/>
                </a:solidFill>
                <a:ea typeface="굴림" charset="-127"/>
              </a:rPr>
              <a:t>Returns</a:t>
            </a:r>
            <a:r>
              <a:rPr lang="fr-MA" altLang="ko-KR" sz="2000" b="0" dirty="0">
                <a:solidFill>
                  <a:srgbClr val="000000"/>
                </a:solidFill>
                <a:ea typeface="굴림" charset="-127"/>
              </a:rPr>
              <a:t> </a:t>
            </a:r>
            <a:r>
              <a:rPr lang="fr-MA" altLang="ko-KR" sz="2000" b="0" dirty="0">
                <a:solidFill>
                  <a:srgbClr val="C00000"/>
                </a:solidFill>
                <a:ea typeface="굴림" charset="-127"/>
              </a:rPr>
              <a:t>@notes </a:t>
            </a:r>
            <a:r>
              <a:rPr lang="fr-MA" altLang="ko-KR" sz="2000" dirty="0">
                <a:solidFill>
                  <a:srgbClr val="C00000"/>
                </a:solidFill>
                <a:ea typeface="굴림" charset="-127"/>
              </a:rPr>
              <a:t>Table(</a:t>
            </a:r>
            <a:r>
              <a:rPr lang="fr-MA" altLang="ko-KR" sz="2000" b="0" dirty="0">
                <a:solidFill>
                  <a:srgbClr val="000000"/>
                </a:solidFill>
                <a:ea typeface="굴림" charset="-127"/>
              </a:rPr>
              <a:t>nom </a:t>
            </a:r>
            <a:r>
              <a:rPr lang="fr-MA" altLang="ko-KR" sz="2000" b="0" dirty="0" err="1">
                <a:solidFill>
                  <a:srgbClr val="000000"/>
                </a:solidFill>
                <a:ea typeface="굴림" charset="-127"/>
              </a:rPr>
              <a:t>nvarchar</a:t>
            </a:r>
            <a:r>
              <a:rPr lang="fr-MA" altLang="ko-KR" sz="2000" b="0" dirty="0">
                <a:solidFill>
                  <a:srgbClr val="000000"/>
                </a:solidFill>
                <a:ea typeface="굴림" charset="-127"/>
              </a:rPr>
              <a:t>(20),moyenne </a:t>
            </a:r>
            <a:r>
              <a:rPr lang="fr-MA" altLang="ko-KR" sz="2000" b="0" dirty="0" err="1">
                <a:solidFill>
                  <a:srgbClr val="000000"/>
                </a:solidFill>
                <a:ea typeface="굴림" charset="-127"/>
              </a:rPr>
              <a:t>float</a:t>
            </a:r>
            <a:r>
              <a:rPr lang="fr-MA" altLang="ko-KR" sz="2000" b="0" dirty="0">
                <a:solidFill>
                  <a:srgbClr val="000000"/>
                </a:solidFill>
                <a:ea typeface="굴림" charset="-127"/>
              </a:rPr>
              <a:t>, classement </a:t>
            </a:r>
            <a:r>
              <a:rPr lang="fr-MA" altLang="ko-KR" sz="2000" b="0" dirty="0" err="1">
                <a:solidFill>
                  <a:srgbClr val="000000"/>
                </a:solidFill>
                <a:ea typeface="굴림" charset="-127"/>
              </a:rPr>
              <a:t>int</a:t>
            </a:r>
            <a:r>
              <a:rPr lang="fr-MA" altLang="ko-KR" sz="2000" dirty="0">
                <a:solidFill>
                  <a:srgbClr val="C00000"/>
                </a:solidFill>
                <a:ea typeface="굴림" charset="-127"/>
              </a:rPr>
              <a:t>)</a:t>
            </a:r>
          </a:p>
          <a:p>
            <a:pPr marL="0" indent="0">
              <a:buClr>
                <a:schemeClr val="tx2"/>
              </a:buClr>
              <a:buNone/>
            </a:pPr>
            <a:r>
              <a:rPr lang="fr-MA" altLang="ko-KR" sz="2000" dirty="0">
                <a:solidFill>
                  <a:srgbClr val="C00000"/>
                </a:solidFill>
                <a:ea typeface="굴림" charset="-127"/>
              </a:rPr>
              <a:t>as</a:t>
            </a:r>
          </a:p>
          <a:p>
            <a:pPr marL="0" indent="0">
              <a:buClr>
                <a:schemeClr val="tx2"/>
              </a:buClr>
              <a:buNone/>
            </a:pPr>
            <a:r>
              <a:rPr lang="fr-MA" altLang="ko-KR" sz="2000" dirty="0" err="1">
                <a:solidFill>
                  <a:srgbClr val="C00000"/>
                </a:solidFill>
                <a:ea typeface="굴림" charset="-127"/>
              </a:rPr>
              <a:t>begin</a:t>
            </a:r>
            <a:endParaRPr lang="fr-MA" altLang="ko-KR" sz="2000" dirty="0">
              <a:solidFill>
                <a:srgbClr val="C00000"/>
              </a:solidFill>
              <a:ea typeface="굴림" charset="-127"/>
            </a:endParaRPr>
          </a:p>
          <a:p>
            <a:pPr marL="0" indent="0">
              <a:buClr>
                <a:schemeClr val="tx2"/>
              </a:buClr>
              <a:buNone/>
            </a:pPr>
            <a:r>
              <a:rPr lang="fr-MA" altLang="ko-KR" sz="2000" b="0" dirty="0">
                <a:solidFill>
                  <a:srgbClr val="000000"/>
                </a:solidFill>
                <a:ea typeface="굴림" charset="-127"/>
              </a:rPr>
              <a:t> </a:t>
            </a:r>
            <a:r>
              <a:rPr lang="fr-MA" altLang="ko-KR" sz="2000" b="0" dirty="0" err="1">
                <a:solidFill>
                  <a:srgbClr val="000000"/>
                </a:solidFill>
                <a:ea typeface="굴림" charset="-127"/>
              </a:rPr>
              <a:t>declare</a:t>
            </a:r>
            <a:r>
              <a:rPr lang="fr-MA" altLang="ko-KR" sz="2000" b="0" dirty="0">
                <a:solidFill>
                  <a:srgbClr val="000000"/>
                </a:solidFill>
                <a:ea typeface="굴림" charset="-127"/>
              </a:rPr>
              <a:t> @class </a:t>
            </a:r>
            <a:r>
              <a:rPr lang="fr-MA" altLang="ko-KR" sz="2000" b="0" dirty="0" err="1">
                <a:solidFill>
                  <a:srgbClr val="000000"/>
                </a:solidFill>
                <a:ea typeface="굴림" charset="-127"/>
              </a:rPr>
              <a:t>int</a:t>
            </a:r>
            <a:r>
              <a:rPr lang="fr-MA" altLang="ko-KR" sz="2000" b="0" dirty="0">
                <a:solidFill>
                  <a:srgbClr val="000000"/>
                </a:solidFill>
                <a:ea typeface="굴림" charset="-127"/>
              </a:rPr>
              <a:t> =1,@nom </a:t>
            </a:r>
            <a:r>
              <a:rPr lang="fr-MA" altLang="ko-KR" sz="2000" b="0" dirty="0" err="1">
                <a:solidFill>
                  <a:srgbClr val="000000"/>
                </a:solidFill>
                <a:ea typeface="굴림" charset="-127"/>
              </a:rPr>
              <a:t>nvarchar</a:t>
            </a:r>
            <a:r>
              <a:rPr lang="fr-MA" altLang="ko-KR" sz="2000" b="0" dirty="0">
                <a:solidFill>
                  <a:srgbClr val="000000"/>
                </a:solidFill>
                <a:ea typeface="굴림" charset="-127"/>
              </a:rPr>
              <a:t>(20), @</a:t>
            </a:r>
            <a:r>
              <a:rPr lang="fr-MA" altLang="ko-KR" sz="2000" b="0" dirty="0" err="1">
                <a:solidFill>
                  <a:srgbClr val="000000"/>
                </a:solidFill>
                <a:ea typeface="굴림" charset="-127"/>
              </a:rPr>
              <a:t>moy</a:t>
            </a:r>
            <a:r>
              <a:rPr lang="fr-MA" altLang="ko-KR" sz="2000" b="0" dirty="0">
                <a:solidFill>
                  <a:srgbClr val="000000"/>
                </a:solidFill>
                <a:ea typeface="굴림" charset="-127"/>
              </a:rPr>
              <a:t> </a:t>
            </a:r>
            <a:r>
              <a:rPr lang="fr-MA" altLang="ko-KR" sz="2000" b="0" dirty="0" err="1">
                <a:solidFill>
                  <a:srgbClr val="000000"/>
                </a:solidFill>
                <a:ea typeface="굴림" charset="-127"/>
              </a:rPr>
              <a:t>float</a:t>
            </a:r>
            <a:r>
              <a:rPr lang="fr-MA" altLang="ko-KR" sz="2000" b="0" dirty="0">
                <a:solidFill>
                  <a:srgbClr val="000000"/>
                </a:solidFill>
                <a:ea typeface="굴림" charset="-127"/>
              </a:rPr>
              <a:t> </a:t>
            </a:r>
          </a:p>
          <a:p>
            <a:pPr marL="0" indent="0">
              <a:buClr>
                <a:schemeClr val="tx2"/>
              </a:buClr>
              <a:buNone/>
            </a:pPr>
            <a:r>
              <a:rPr lang="fr-MA" altLang="ko-KR" sz="2000" b="0" dirty="0" err="1">
                <a:solidFill>
                  <a:srgbClr val="000000"/>
                </a:solidFill>
                <a:ea typeface="굴림" charset="-127"/>
              </a:rPr>
              <a:t>declare</a:t>
            </a:r>
            <a:r>
              <a:rPr lang="fr-MA" altLang="ko-KR" sz="2000" b="0" dirty="0">
                <a:solidFill>
                  <a:srgbClr val="000000"/>
                </a:solidFill>
                <a:ea typeface="굴림" charset="-127"/>
              </a:rPr>
              <a:t> </a:t>
            </a:r>
            <a:r>
              <a:rPr lang="fr-MA" altLang="ko-KR" sz="2000" b="0" dirty="0" err="1">
                <a:solidFill>
                  <a:srgbClr val="000000"/>
                </a:solidFill>
                <a:ea typeface="굴림" charset="-127"/>
              </a:rPr>
              <a:t>CR_Eleve</a:t>
            </a:r>
            <a:r>
              <a:rPr lang="fr-MA" altLang="ko-KR" sz="2000" b="0" dirty="0">
                <a:solidFill>
                  <a:srgbClr val="000000"/>
                </a:solidFill>
                <a:ea typeface="굴림" charset="-127"/>
              </a:rPr>
              <a:t> </a:t>
            </a:r>
            <a:r>
              <a:rPr lang="fr-MA" altLang="ko-KR" sz="2000" b="0" dirty="0" err="1">
                <a:solidFill>
                  <a:srgbClr val="000000"/>
                </a:solidFill>
                <a:ea typeface="굴림" charset="-127"/>
              </a:rPr>
              <a:t>cursor</a:t>
            </a:r>
            <a:r>
              <a:rPr lang="fr-MA" altLang="ko-KR" sz="2000" b="0" dirty="0">
                <a:solidFill>
                  <a:srgbClr val="000000"/>
                </a:solidFill>
                <a:ea typeface="굴림" charset="-127"/>
              </a:rPr>
              <a:t> </a:t>
            </a:r>
          </a:p>
          <a:p>
            <a:pPr marL="0" indent="0">
              <a:buClr>
                <a:schemeClr val="tx2"/>
              </a:buClr>
              <a:buNone/>
            </a:pPr>
            <a:r>
              <a:rPr lang="fr-MA" altLang="ko-KR" sz="2000" b="0" dirty="0">
                <a:solidFill>
                  <a:srgbClr val="000000"/>
                </a:solidFill>
                <a:ea typeface="굴림" charset="-127"/>
              </a:rPr>
              <a:t>for select  </a:t>
            </a:r>
            <a:r>
              <a:rPr lang="fr-MA" altLang="ko-KR" sz="2000" b="0" dirty="0" err="1">
                <a:solidFill>
                  <a:srgbClr val="000000"/>
                </a:solidFill>
                <a:ea typeface="굴림" charset="-127"/>
              </a:rPr>
              <a:t>Nom,Moy</a:t>
            </a:r>
            <a:r>
              <a:rPr lang="fr-MA" altLang="ko-KR" sz="2000" b="0" dirty="0">
                <a:solidFill>
                  <a:srgbClr val="000000"/>
                </a:solidFill>
                <a:ea typeface="굴림" charset="-127"/>
              </a:rPr>
              <a:t>  </a:t>
            </a:r>
            <a:r>
              <a:rPr lang="fr-MA" altLang="ko-KR" sz="2000" b="0" dirty="0" err="1">
                <a:solidFill>
                  <a:srgbClr val="000000"/>
                </a:solidFill>
                <a:ea typeface="굴림" charset="-127"/>
              </a:rPr>
              <a:t>from</a:t>
            </a:r>
            <a:r>
              <a:rPr lang="fr-MA" altLang="ko-KR" sz="2000" b="0" dirty="0">
                <a:solidFill>
                  <a:srgbClr val="000000"/>
                </a:solidFill>
                <a:ea typeface="굴림" charset="-127"/>
              </a:rPr>
              <a:t> </a:t>
            </a:r>
            <a:r>
              <a:rPr lang="fr-MA" altLang="ko-KR" sz="2000" b="0" dirty="0" err="1">
                <a:solidFill>
                  <a:srgbClr val="000000"/>
                </a:solidFill>
                <a:ea typeface="굴림" charset="-127"/>
              </a:rPr>
              <a:t>Eleve</a:t>
            </a:r>
            <a:r>
              <a:rPr lang="fr-MA" altLang="ko-KR" sz="2000" b="0" dirty="0">
                <a:solidFill>
                  <a:srgbClr val="000000"/>
                </a:solidFill>
                <a:ea typeface="굴림" charset="-127"/>
              </a:rPr>
              <a:t> </a:t>
            </a:r>
            <a:r>
              <a:rPr lang="fr-MA" altLang="ko-KR" sz="2000" b="0" dirty="0" err="1">
                <a:solidFill>
                  <a:srgbClr val="000000"/>
                </a:solidFill>
                <a:ea typeface="굴림" charset="-127"/>
              </a:rPr>
              <a:t>order</a:t>
            </a:r>
            <a:r>
              <a:rPr lang="fr-MA" altLang="ko-KR" sz="2000" b="0" dirty="0">
                <a:solidFill>
                  <a:srgbClr val="000000"/>
                </a:solidFill>
                <a:ea typeface="굴림" charset="-127"/>
              </a:rPr>
              <a:t> by </a:t>
            </a:r>
            <a:r>
              <a:rPr lang="fr-MA" altLang="ko-KR" sz="2000" b="0" dirty="0" err="1">
                <a:solidFill>
                  <a:srgbClr val="000000"/>
                </a:solidFill>
                <a:ea typeface="굴림" charset="-127"/>
              </a:rPr>
              <a:t>Moy</a:t>
            </a:r>
            <a:r>
              <a:rPr lang="fr-MA" altLang="ko-KR" sz="2000" b="0" dirty="0">
                <a:solidFill>
                  <a:srgbClr val="000000"/>
                </a:solidFill>
                <a:ea typeface="굴림" charset="-127"/>
              </a:rPr>
              <a:t> </a:t>
            </a:r>
            <a:r>
              <a:rPr lang="fr-MA" altLang="ko-KR" sz="2000" b="0" dirty="0" err="1">
                <a:solidFill>
                  <a:srgbClr val="000000"/>
                </a:solidFill>
                <a:ea typeface="굴림" charset="-127"/>
              </a:rPr>
              <a:t>desc</a:t>
            </a:r>
            <a:endParaRPr lang="fr-MA" altLang="ko-KR" sz="2000" b="0" dirty="0">
              <a:solidFill>
                <a:srgbClr val="000000"/>
              </a:solidFill>
              <a:ea typeface="굴림" charset="-127"/>
            </a:endParaRPr>
          </a:p>
          <a:p>
            <a:pPr marL="0" indent="0">
              <a:buClr>
                <a:schemeClr val="tx2"/>
              </a:buClr>
              <a:buNone/>
            </a:pPr>
            <a:r>
              <a:rPr lang="fr-MA" altLang="ko-KR" sz="2000" b="0" dirty="0">
                <a:solidFill>
                  <a:srgbClr val="000000"/>
                </a:solidFill>
                <a:ea typeface="굴림" charset="-127"/>
              </a:rPr>
              <a:t>open </a:t>
            </a:r>
            <a:r>
              <a:rPr lang="fr-MA" altLang="ko-KR" sz="2000" b="0" dirty="0" err="1">
                <a:solidFill>
                  <a:srgbClr val="000000"/>
                </a:solidFill>
                <a:ea typeface="굴림" charset="-127"/>
              </a:rPr>
              <a:t>CR_Eleve</a:t>
            </a:r>
            <a:endParaRPr lang="fr-MA" altLang="ko-KR" sz="2000" b="0" dirty="0">
              <a:solidFill>
                <a:srgbClr val="000000"/>
              </a:solidFill>
              <a:ea typeface="굴림" charset="-127"/>
            </a:endParaRPr>
          </a:p>
          <a:p>
            <a:pPr marL="0" indent="0">
              <a:buClr>
                <a:schemeClr val="tx2"/>
              </a:buClr>
              <a:buNone/>
            </a:pPr>
            <a:r>
              <a:rPr lang="fr-MA" altLang="ko-KR" sz="2000" b="0" dirty="0" err="1">
                <a:solidFill>
                  <a:srgbClr val="000000"/>
                </a:solidFill>
                <a:ea typeface="굴림" charset="-127"/>
              </a:rPr>
              <a:t>fetch</a:t>
            </a:r>
            <a:r>
              <a:rPr lang="fr-MA" altLang="ko-KR" sz="2000" b="0" dirty="0">
                <a:solidFill>
                  <a:srgbClr val="000000"/>
                </a:solidFill>
                <a:ea typeface="굴림" charset="-127"/>
              </a:rPr>
              <a:t> </a:t>
            </a:r>
            <a:r>
              <a:rPr lang="fr-MA" altLang="ko-KR" sz="2000" b="0" dirty="0" err="1">
                <a:solidFill>
                  <a:srgbClr val="000000"/>
                </a:solidFill>
                <a:ea typeface="굴림" charset="-127"/>
              </a:rPr>
              <a:t>next</a:t>
            </a:r>
            <a:r>
              <a:rPr lang="fr-MA" altLang="ko-KR" sz="2000" b="0" dirty="0">
                <a:solidFill>
                  <a:srgbClr val="000000"/>
                </a:solidFill>
                <a:ea typeface="굴림" charset="-127"/>
              </a:rPr>
              <a:t> </a:t>
            </a:r>
            <a:r>
              <a:rPr lang="fr-MA" altLang="ko-KR" sz="2000" b="0" dirty="0" err="1">
                <a:solidFill>
                  <a:srgbClr val="000000"/>
                </a:solidFill>
                <a:ea typeface="굴림" charset="-127"/>
              </a:rPr>
              <a:t>from</a:t>
            </a:r>
            <a:r>
              <a:rPr lang="fr-MA" altLang="ko-KR" sz="2000" b="0" dirty="0">
                <a:solidFill>
                  <a:srgbClr val="000000"/>
                </a:solidFill>
                <a:ea typeface="굴림" charset="-127"/>
              </a:rPr>
              <a:t> </a:t>
            </a:r>
            <a:r>
              <a:rPr lang="fr-MA" altLang="ko-KR" sz="2000" b="0" dirty="0" err="1">
                <a:solidFill>
                  <a:srgbClr val="000000"/>
                </a:solidFill>
                <a:ea typeface="굴림" charset="-127"/>
              </a:rPr>
              <a:t>CR_Eleve</a:t>
            </a:r>
            <a:r>
              <a:rPr lang="fr-MA" altLang="ko-KR" sz="2000" b="0" dirty="0">
                <a:solidFill>
                  <a:srgbClr val="000000"/>
                </a:solidFill>
                <a:ea typeface="굴림" charset="-127"/>
              </a:rPr>
              <a:t> </a:t>
            </a:r>
            <a:r>
              <a:rPr lang="fr-MA" altLang="ko-KR" sz="2000" b="0" dirty="0" err="1">
                <a:solidFill>
                  <a:srgbClr val="000000"/>
                </a:solidFill>
                <a:ea typeface="굴림" charset="-127"/>
              </a:rPr>
              <a:t>into</a:t>
            </a:r>
            <a:r>
              <a:rPr lang="fr-MA" altLang="ko-KR" sz="2000" b="0" dirty="0">
                <a:solidFill>
                  <a:srgbClr val="000000"/>
                </a:solidFill>
                <a:ea typeface="굴림" charset="-127"/>
              </a:rPr>
              <a:t> @nom,@</a:t>
            </a:r>
            <a:r>
              <a:rPr lang="fr-MA" altLang="ko-KR" sz="2000" b="0" dirty="0" err="1">
                <a:solidFill>
                  <a:srgbClr val="000000"/>
                </a:solidFill>
                <a:ea typeface="굴림" charset="-127"/>
              </a:rPr>
              <a:t>moy</a:t>
            </a: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2878135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951172"/>
            <a:ext cx="8813799" cy="5614728"/>
          </a:xfrm>
        </p:spPr>
        <p:txBody>
          <a:bodyPr/>
          <a:lstStyle/>
          <a:p>
            <a:pPr marL="0" indent="0" algn="just">
              <a:buClr>
                <a:schemeClr val="tx2"/>
              </a:buClr>
              <a:buNone/>
            </a:pPr>
            <a:endParaRPr lang="fr-MA" altLang="ko-KR" sz="2000" b="0" dirty="0">
              <a:solidFill>
                <a:srgbClr val="000000"/>
              </a:solidFill>
              <a:ea typeface="굴림" charset="-127"/>
            </a:endParaRPr>
          </a:p>
          <a:p>
            <a:pPr marL="0" indent="0" algn="just">
              <a:buClr>
                <a:schemeClr val="tx2"/>
              </a:buClr>
              <a:buNone/>
            </a:pPr>
            <a:r>
              <a:rPr lang="fr-MA" altLang="ko-KR" sz="2000" b="0" dirty="0" err="1">
                <a:solidFill>
                  <a:srgbClr val="000000"/>
                </a:solidFill>
                <a:ea typeface="굴림" charset="-127"/>
              </a:rPr>
              <a:t>while</a:t>
            </a:r>
            <a:r>
              <a:rPr lang="fr-MA" altLang="ko-KR" sz="2000" b="0" dirty="0">
                <a:solidFill>
                  <a:srgbClr val="000000"/>
                </a:solidFill>
                <a:ea typeface="굴림" charset="-127"/>
              </a:rPr>
              <a:t> @@FETCH_STATUS=0</a:t>
            </a:r>
          </a:p>
          <a:p>
            <a:pPr marL="0" indent="0" algn="just">
              <a:buClr>
                <a:schemeClr val="tx2"/>
              </a:buClr>
              <a:buNone/>
            </a:pPr>
            <a:r>
              <a:rPr lang="fr-MA" altLang="ko-KR" sz="2000" b="0" dirty="0" err="1">
                <a:solidFill>
                  <a:srgbClr val="000000"/>
                </a:solidFill>
                <a:ea typeface="굴림" charset="-127"/>
              </a:rPr>
              <a:t>begin</a:t>
            </a:r>
            <a:endParaRPr lang="fr-MA" altLang="ko-KR" sz="2000" b="0" dirty="0">
              <a:solidFill>
                <a:srgbClr val="000000"/>
              </a:solidFill>
              <a:ea typeface="굴림" charset="-127"/>
            </a:endParaRPr>
          </a:p>
          <a:p>
            <a:pPr marL="0" indent="0" algn="just">
              <a:buClr>
                <a:schemeClr val="tx2"/>
              </a:buClr>
              <a:buNone/>
            </a:pPr>
            <a:r>
              <a:rPr lang="fr-MA" altLang="ko-KR" sz="2000" b="0" dirty="0">
                <a:solidFill>
                  <a:srgbClr val="C00000"/>
                </a:solidFill>
                <a:ea typeface="굴림" charset="-127"/>
              </a:rPr>
              <a:t>   insert </a:t>
            </a:r>
            <a:r>
              <a:rPr lang="fr-MA" altLang="ko-KR" sz="2000" b="0" dirty="0" err="1">
                <a:solidFill>
                  <a:srgbClr val="C00000"/>
                </a:solidFill>
                <a:ea typeface="굴림" charset="-127"/>
              </a:rPr>
              <a:t>into</a:t>
            </a:r>
            <a:r>
              <a:rPr lang="fr-MA" altLang="ko-KR" sz="2000" b="0" dirty="0">
                <a:solidFill>
                  <a:srgbClr val="C00000"/>
                </a:solidFill>
                <a:ea typeface="굴림" charset="-127"/>
              </a:rPr>
              <a:t> @notes values(@nom,@</a:t>
            </a:r>
            <a:r>
              <a:rPr lang="fr-MA" altLang="ko-KR" sz="2000" b="0" dirty="0" err="1">
                <a:solidFill>
                  <a:srgbClr val="C00000"/>
                </a:solidFill>
                <a:ea typeface="굴림" charset="-127"/>
              </a:rPr>
              <a:t>moy</a:t>
            </a:r>
            <a:r>
              <a:rPr lang="fr-MA" altLang="ko-KR" sz="2000" b="0" dirty="0">
                <a:solidFill>
                  <a:srgbClr val="C00000"/>
                </a:solidFill>
                <a:ea typeface="굴림" charset="-127"/>
              </a:rPr>
              <a:t>,@class)</a:t>
            </a:r>
          </a:p>
          <a:p>
            <a:pPr marL="0" indent="0" algn="just">
              <a:buClr>
                <a:schemeClr val="tx2"/>
              </a:buClr>
              <a:buNone/>
            </a:pPr>
            <a:r>
              <a:rPr lang="fr-MA" altLang="ko-KR" sz="2000" b="0" dirty="0">
                <a:solidFill>
                  <a:srgbClr val="000000"/>
                </a:solidFill>
                <a:ea typeface="굴림" charset="-127"/>
              </a:rPr>
              <a:t>   set @class=@class+1</a:t>
            </a:r>
          </a:p>
          <a:p>
            <a:pPr marL="0" indent="0" algn="just">
              <a:buClr>
                <a:schemeClr val="tx2"/>
              </a:buClr>
              <a:buNone/>
            </a:pPr>
            <a:r>
              <a:rPr lang="fr-MA" altLang="ko-KR" sz="2000" b="0" dirty="0">
                <a:solidFill>
                  <a:srgbClr val="000000"/>
                </a:solidFill>
                <a:ea typeface="굴림" charset="-127"/>
              </a:rPr>
              <a:t>   </a:t>
            </a:r>
            <a:r>
              <a:rPr lang="fr-MA" altLang="ko-KR" sz="2000" b="0" dirty="0" err="1">
                <a:solidFill>
                  <a:srgbClr val="000000"/>
                </a:solidFill>
                <a:ea typeface="굴림" charset="-127"/>
              </a:rPr>
              <a:t>fetch</a:t>
            </a:r>
            <a:r>
              <a:rPr lang="fr-MA" altLang="ko-KR" sz="2000" b="0" dirty="0">
                <a:solidFill>
                  <a:srgbClr val="000000"/>
                </a:solidFill>
                <a:ea typeface="굴림" charset="-127"/>
              </a:rPr>
              <a:t> </a:t>
            </a:r>
            <a:r>
              <a:rPr lang="fr-MA" altLang="ko-KR" sz="2000" b="0" dirty="0" err="1">
                <a:solidFill>
                  <a:srgbClr val="000000"/>
                </a:solidFill>
                <a:ea typeface="굴림" charset="-127"/>
              </a:rPr>
              <a:t>next</a:t>
            </a:r>
            <a:r>
              <a:rPr lang="fr-MA" altLang="ko-KR" sz="2000" b="0" dirty="0">
                <a:solidFill>
                  <a:srgbClr val="000000"/>
                </a:solidFill>
                <a:ea typeface="굴림" charset="-127"/>
              </a:rPr>
              <a:t> </a:t>
            </a:r>
            <a:r>
              <a:rPr lang="fr-MA" altLang="ko-KR" sz="2000" b="0" dirty="0" err="1">
                <a:solidFill>
                  <a:srgbClr val="000000"/>
                </a:solidFill>
                <a:ea typeface="굴림" charset="-127"/>
              </a:rPr>
              <a:t>from</a:t>
            </a:r>
            <a:r>
              <a:rPr lang="fr-MA" altLang="ko-KR" sz="2000" b="0" dirty="0">
                <a:solidFill>
                  <a:srgbClr val="000000"/>
                </a:solidFill>
                <a:ea typeface="굴림" charset="-127"/>
              </a:rPr>
              <a:t> </a:t>
            </a:r>
            <a:r>
              <a:rPr lang="fr-MA" altLang="ko-KR" sz="2000" b="0" dirty="0" err="1">
                <a:solidFill>
                  <a:srgbClr val="000000"/>
                </a:solidFill>
                <a:ea typeface="굴림" charset="-127"/>
              </a:rPr>
              <a:t>CR_Eleve</a:t>
            </a:r>
            <a:r>
              <a:rPr lang="fr-MA" altLang="ko-KR" sz="2000" b="0" dirty="0">
                <a:solidFill>
                  <a:srgbClr val="000000"/>
                </a:solidFill>
                <a:ea typeface="굴림" charset="-127"/>
              </a:rPr>
              <a:t> </a:t>
            </a:r>
            <a:r>
              <a:rPr lang="fr-MA" altLang="ko-KR" sz="2000" b="0" dirty="0" err="1">
                <a:solidFill>
                  <a:srgbClr val="000000"/>
                </a:solidFill>
                <a:ea typeface="굴림" charset="-127"/>
              </a:rPr>
              <a:t>into</a:t>
            </a:r>
            <a:r>
              <a:rPr lang="fr-MA" altLang="ko-KR" sz="2000" b="0" dirty="0">
                <a:solidFill>
                  <a:srgbClr val="000000"/>
                </a:solidFill>
                <a:ea typeface="굴림" charset="-127"/>
              </a:rPr>
              <a:t> @nom,@</a:t>
            </a:r>
            <a:r>
              <a:rPr lang="fr-MA" altLang="ko-KR" sz="2000" b="0" dirty="0" err="1">
                <a:solidFill>
                  <a:srgbClr val="000000"/>
                </a:solidFill>
                <a:ea typeface="굴림" charset="-127"/>
              </a:rPr>
              <a:t>moy</a:t>
            </a:r>
            <a:endParaRPr lang="fr-MA" altLang="ko-KR" sz="2000" b="0" dirty="0">
              <a:solidFill>
                <a:srgbClr val="000000"/>
              </a:solidFill>
              <a:ea typeface="굴림" charset="-127"/>
            </a:endParaRPr>
          </a:p>
          <a:p>
            <a:pPr marL="0" indent="0" algn="just">
              <a:buClr>
                <a:schemeClr val="tx2"/>
              </a:buClr>
              <a:buNone/>
            </a:pPr>
            <a:r>
              <a:rPr lang="fr-MA" altLang="ko-KR" sz="2000" b="0" dirty="0">
                <a:solidFill>
                  <a:srgbClr val="000000"/>
                </a:solidFill>
                <a:ea typeface="굴림" charset="-127"/>
              </a:rPr>
              <a:t>end</a:t>
            </a:r>
          </a:p>
          <a:p>
            <a:pPr marL="0" indent="0" algn="just">
              <a:buClr>
                <a:schemeClr val="tx2"/>
              </a:buClr>
              <a:buNone/>
            </a:pPr>
            <a:r>
              <a:rPr lang="fr-MA" altLang="ko-KR" sz="2000" b="0" dirty="0">
                <a:solidFill>
                  <a:srgbClr val="000000"/>
                </a:solidFill>
                <a:ea typeface="굴림" charset="-127"/>
              </a:rPr>
              <a:t>close </a:t>
            </a:r>
            <a:r>
              <a:rPr lang="fr-MA" altLang="ko-KR" sz="2000" b="0" dirty="0" err="1">
                <a:solidFill>
                  <a:srgbClr val="000000"/>
                </a:solidFill>
                <a:ea typeface="굴림" charset="-127"/>
              </a:rPr>
              <a:t>CR_Eleve</a:t>
            </a:r>
            <a:endParaRPr lang="fr-MA" altLang="ko-KR" sz="2000" b="0" dirty="0">
              <a:solidFill>
                <a:srgbClr val="000000"/>
              </a:solidFill>
              <a:ea typeface="굴림" charset="-127"/>
            </a:endParaRPr>
          </a:p>
          <a:p>
            <a:pPr marL="0" indent="0" algn="just">
              <a:buClr>
                <a:schemeClr val="tx2"/>
              </a:buClr>
              <a:buNone/>
            </a:pPr>
            <a:r>
              <a:rPr lang="fr-MA" altLang="ko-KR" sz="2000" b="0" dirty="0" err="1">
                <a:solidFill>
                  <a:srgbClr val="000000"/>
                </a:solidFill>
                <a:ea typeface="굴림" charset="-127"/>
              </a:rPr>
              <a:t>deallocate</a:t>
            </a:r>
            <a:r>
              <a:rPr lang="fr-MA" altLang="ko-KR" sz="2000" b="0" dirty="0">
                <a:solidFill>
                  <a:srgbClr val="000000"/>
                </a:solidFill>
                <a:ea typeface="굴림" charset="-127"/>
              </a:rPr>
              <a:t> </a:t>
            </a:r>
            <a:r>
              <a:rPr lang="fr-MA" altLang="ko-KR" sz="2000" b="0" dirty="0" err="1">
                <a:solidFill>
                  <a:srgbClr val="000000"/>
                </a:solidFill>
                <a:ea typeface="굴림" charset="-127"/>
              </a:rPr>
              <a:t>CR_Eleve</a:t>
            </a:r>
            <a:endParaRPr lang="fr-MA" altLang="ko-KR" sz="2000" b="0" dirty="0">
              <a:solidFill>
                <a:srgbClr val="000000"/>
              </a:solidFill>
              <a:ea typeface="굴림" charset="-127"/>
            </a:endParaRPr>
          </a:p>
          <a:p>
            <a:pPr marL="0" indent="0" algn="just">
              <a:buClr>
                <a:schemeClr val="tx2"/>
              </a:buClr>
              <a:buNone/>
            </a:pPr>
            <a:r>
              <a:rPr lang="fr-MA" altLang="ko-KR" sz="2000" dirty="0">
                <a:solidFill>
                  <a:srgbClr val="C00000"/>
                </a:solidFill>
                <a:ea typeface="굴림" charset="-127"/>
              </a:rPr>
              <a:t>return </a:t>
            </a:r>
          </a:p>
          <a:p>
            <a:pPr marL="0" indent="0" algn="just">
              <a:buClr>
                <a:schemeClr val="tx2"/>
              </a:buClr>
              <a:buNone/>
            </a:pPr>
            <a:r>
              <a:rPr lang="fr-MA" altLang="ko-KR" sz="2000" dirty="0">
                <a:solidFill>
                  <a:srgbClr val="C00000"/>
                </a:solidFill>
                <a:ea typeface="굴림" charset="-127"/>
              </a:rPr>
              <a:t>End</a:t>
            </a:r>
          </a:p>
          <a:p>
            <a:pPr marL="0" indent="0" algn="just">
              <a:buClr>
                <a:schemeClr val="tx2"/>
              </a:buClr>
              <a:buNone/>
            </a:pPr>
            <a:endParaRPr lang="fr-MA" altLang="ko-KR" sz="2000" dirty="0">
              <a:solidFill>
                <a:srgbClr val="C00000"/>
              </a:solidFill>
              <a:ea typeface="굴림" charset="-127"/>
            </a:endParaRPr>
          </a:p>
          <a:p>
            <a:pPr algn="just">
              <a:buClr>
                <a:schemeClr val="tx2"/>
              </a:buClr>
              <a:buFont typeface="Wingdings" panose="05000000000000000000" pitchFamily="2" charset="2"/>
              <a:buChar char="ü"/>
            </a:pPr>
            <a:r>
              <a:rPr lang="fr-MA" altLang="ko-KR" sz="2000" i="1" dirty="0">
                <a:solidFill>
                  <a:srgbClr val="000000"/>
                </a:solidFill>
                <a:ea typeface="굴림" charset="-127"/>
              </a:rPr>
              <a:t>Appel:</a:t>
            </a:r>
            <a:endParaRPr lang="en-US" altLang="ko-KR" sz="2000" b="0" dirty="0">
              <a:solidFill>
                <a:srgbClr val="000000"/>
              </a:solidFill>
              <a:ea typeface="굴림" charset="-127"/>
            </a:endParaRPr>
          </a:p>
          <a:p>
            <a:pPr marL="0" indent="0" algn="just">
              <a:buClr>
                <a:schemeClr val="tx2"/>
              </a:buClr>
              <a:buNone/>
            </a:pPr>
            <a:r>
              <a:rPr lang="fr-MA" altLang="ko-KR" sz="2000" b="0" dirty="0">
                <a:solidFill>
                  <a:srgbClr val="000000"/>
                </a:solidFill>
                <a:ea typeface="굴림" charset="-127"/>
              </a:rPr>
              <a:t>select * </a:t>
            </a:r>
            <a:r>
              <a:rPr lang="fr-MA" altLang="ko-KR" sz="2000" b="0" dirty="0" err="1">
                <a:solidFill>
                  <a:srgbClr val="000000"/>
                </a:solidFill>
                <a:ea typeface="굴림" charset="-127"/>
              </a:rPr>
              <a:t>from</a:t>
            </a:r>
            <a:r>
              <a:rPr lang="fr-MA" altLang="ko-KR" sz="2000" b="0" dirty="0">
                <a:solidFill>
                  <a:srgbClr val="000000"/>
                </a:solidFill>
                <a:ea typeface="굴림" charset="-127"/>
              </a:rPr>
              <a:t> classement()</a:t>
            </a:r>
            <a:endParaRPr lang="fr-MA" altLang="ko-KR" sz="2000" dirty="0">
              <a:solidFill>
                <a:srgbClr val="C00000"/>
              </a:solidFill>
              <a:ea typeface="굴림" charset="-127"/>
            </a:endParaRPr>
          </a:p>
        </p:txBody>
      </p:sp>
    </p:spTree>
    <p:extLst>
      <p:ext uri="{BB962C8B-B14F-4D97-AF65-F5344CB8AC3E}">
        <p14:creationId xmlns:p14="http://schemas.microsoft.com/office/powerpoint/2010/main" val="1031120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41400"/>
            <a:ext cx="8813799" cy="5588000"/>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L’opérateur APPLY:</a:t>
            </a:r>
          </a:p>
          <a:p>
            <a:pPr marL="0" indent="0" algn="just">
              <a:buClr>
                <a:schemeClr val="tx2"/>
              </a:buClr>
              <a:buNone/>
            </a:pPr>
            <a:endParaRPr lang="fr-MA" altLang="ko-KR" sz="2200" i="1" dirty="0">
              <a:solidFill>
                <a:schemeClr val="accent6">
                  <a:lumMod val="60000"/>
                  <a:lumOff val="40000"/>
                </a:schemeClr>
              </a:solidFill>
            </a:endParaRPr>
          </a:p>
          <a:p>
            <a:pPr marL="0" indent="0" algn="just">
              <a:buClr>
                <a:schemeClr val="tx2"/>
              </a:buClr>
              <a:buNone/>
            </a:pPr>
            <a:r>
              <a:rPr lang="fr-MA" sz="2200" b="0" dirty="0">
                <a:solidFill>
                  <a:srgbClr val="000000"/>
                </a:solidFill>
              </a:rPr>
              <a:t>L'opérateur </a:t>
            </a:r>
            <a:r>
              <a:rPr lang="fr-MA" sz="2200" dirty="0">
                <a:solidFill>
                  <a:srgbClr val="C00000"/>
                </a:solidFill>
              </a:rPr>
              <a:t>APPLY</a:t>
            </a:r>
            <a:r>
              <a:rPr lang="fr-MA" sz="2200" b="0" dirty="0">
                <a:solidFill>
                  <a:srgbClr val="C00000"/>
                </a:solidFill>
              </a:rPr>
              <a:t> </a:t>
            </a:r>
            <a:r>
              <a:rPr lang="fr-MA" sz="2200" b="0" dirty="0">
                <a:solidFill>
                  <a:srgbClr val="000000"/>
                </a:solidFill>
              </a:rPr>
              <a:t>vous permet d'appeler une fonction table pour chaque ligne retournée par l'expression de table externe d'une requête. </a:t>
            </a:r>
          </a:p>
          <a:p>
            <a:pPr marL="0" indent="0" algn="just">
              <a:buClr>
                <a:schemeClr val="tx2"/>
              </a:buClr>
              <a:buNone/>
            </a:pPr>
            <a:r>
              <a:rPr lang="fr-MA" sz="2200" b="0" dirty="0">
                <a:solidFill>
                  <a:srgbClr val="000000"/>
                </a:solidFill>
              </a:rPr>
              <a:t>Il existe deux formes d'opérateurs APPLY : CROSS APPLY et OUTER APPLY:</a:t>
            </a:r>
          </a:p>
          <a:p>
            <a:pPr algn="just">
              <a:buClr>
                <a:schemeClr val="tx2"/>
              </a:buClr>
              <a:buFontTx/>
              <a:buChar char="-"/>
            </a:pPr>
            <a:r>
              <a:rPr lang="fr-MA" sz="2200" b="0" dirty="0">
                <a:solidFill>
                  <a:srgbClr val="000000"/>
                </a:solidFill>
              </a:rPr>
              <a:t>L'opérateur </a:t>
            </a:r>
            <a:r>
              <a:rPr lang="fr-MA" sz="2200" dirty="0">
                <a:solidFill>
                  <a:srgbClr val="C00000"/>
                </a:solidFill>
              </a:rPr>
              <a:t>CROSS APPLY </a:t>
            </a:r>
            <a:r>
              <a:rPr lang="fr-MA" sz="2200" b="0" dirty="0">
                <a:solidFill>
                  <a:srgbClr val="000000"/>
                </a:solidFill>
              </a:rPr>
              <a:t>retourne uniquement les lignes de la table externe produisant un jeu de résultats à partir de la fonction table. </a:t>
            </a:r>
          </a:p>
          <a:p>
            <a:pPr marL="0" indent="0" algn="just">
              <a:buClr>
                <a:schemeClr val="tx2"/>
              </a:buClr>
              <a:buNone/>
            </a:pPr>
            <a:endParaRPr lang="fr-MA" sz="2200" b="0" dirty="0">
              <a:solidFill>
                <a:srgbClr val="000000"/>
              </a:solidFill>
            </a:endParaRPr>
          </a:p>
          <a:p>
            <a:pPr algn="just">
              <a:buClr>
                <a:schemeClr val="tx2"/>
              </a:buClr>
              <a:buFontTx/>
              <a:buChar char="-"/>
            </a:pPr>
            <a:r>
              <a:rPr lang="fr-MA" sz="2200" b="0" dirty="0">
                <a:solidFill>
                  <a:srgbClr val="000000"/>
                </a:solidFill>
              </a:rPr>
              <a:t>L'opérateur </a:t>
            </a:r>
            <a:r>
              <a:rPr lang="fr-MA" sz="2200" dirty="0">
                <a:solidFill>
                  <a:srgbClr val="C00000"/>
                </a:solidFill>
              </a:rPr>
              <a:t>OUTER APPLY </a:t>
            </a:r>
            <a:r>
              <a:rPr lang="fr-MA" sz="2200" b="0" dirty="0">
                <a:solidFill>
                  <a:srgbClr val="000000"/>
                </a:solidFill>
              </a:rPr>
              <a:t>retourne les lignes produisant un jeu de résultats ainsi que les lignes ne produisant pas un tel ensemble, des valeurs NULL étant indiquées dans les colonnes produites à partir de la fonction table.</a:t>
            </a:r>
            <a:endParaRPr lang="fr-FR" sz="2200" b="0" dirty="0">
              <a:solidFill>
                <a:srgbClr val="000000"/>
              </a:solidFill>
            </a:endParaRPr>
          </a:p>
        </p:txBody>
      </p:sp>
    </p:spTree>
    <p:extLst>
      <p:ext uri="{BB962C8B-B14F-4D97-AF65-F5344CB8AC3E}">
        <p14:creationId xmlns:p14="http://schemas.microsoft.com/office/powerpoint/2010/main" val="2244306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14301" y="1090872"/>
            <a:ext cx="8801099" cy="5614728"/>
          </a:xfrm>
        </p:spPr>
        <p:txBody>
          <a:bodyPr/>
          <a:lstStyle/>
          <a:p>
            <a:pPr algn="just">
              <a:buClr>
                <a:schemeClr val="tx2"/>
              </a:buClr>
              <a:buFont typeface="Wingdings" panose="05000000000000000000" pitchFamily="2" charset="2"/>
              <a:buChar char="ü"/>
            </a:pPr>
            <a:r>
              <a:rPr lang="fr-MA" altLang="ko-KR" sz="2200" i="1" dirty="0">
                <a:solidFill>
                  <a:srgbClr val="000000"/>
                </a:solidFill>
                <a:ea typeface="굴림" charset="-127"/>
              </a:rPr>
              <a:t>Exemple: </a:t>
            </a:r>
            <a:r>
              <a:rPr lang="fr-MA" altLang="ko-KR" sz="2000" b="0" dirty="0">
                <a:solidFill>
                  <a:srgbClr val="000000"/>
                </a:solidFill>
                <a:ea typeface="굴림" charset="-127"/>
              </a:rPr>
              <a:t>Créer une fonction qui retourne le client ayant le plus grand nombre de commandes d’une région donnée en paramètre.</a:t>
            </a:r>
          </a:p>
          <a:p>
            <a:pPr marL="0" indent="0" algn="just">
              <a:buClr>
                <a:schemeClr val="tx2"/>
              </a:buClr>
              <a:buNone/>
            </a:pPr>
            <a:r>
              <a:rPr lang="fr-MA" altLang="ko-KR" sz="2000" b="0" dirty="0">
                <a:solidFill>
                  <a:srgbClr val="000000"/>
                </a:solidFill>
                <a:ea typeface="굴림" charset="-127"/>
              </a:rPr>
              <a:t> </a:t>
            </a:r>
          </a:p>
          <a:p>
            <a:pPr marL="0" indent="0" algn="just">
              <a:buClr>
                <a:schemeClr val="tx2"/>
              </a:buClr>
              <a:buNone/>
            </a:pPr>
            <a:r>
              <a:rPr lang="fr-MA" altLang="ko-KR" sz="2000" dirty="0" err="1">
                <a:solidFill>
                  <a:srgbClr val="C00000"/>
                </a:solidFill>
                <a:ea typeface="굴림" charset="-127"/>
              </a:rPr>
              <a:t>create</a:t>
            </a:r>
            <a:r>
              <a:rPr lang="fr-MA" altLang="ko-KR" sz="2000" dirty="0">
                <a:solidFill>
                  <a:srgbClr val="C00000"/>
                </a:solidFill>
                <a:ea typeface="굴림" charset="-127"/>
              </a:rPr>
              <a:t> </a:t>
            </a:r>
            <a:r>
              <a:rPr lang="fr-MA" altLang="ko-KR" sz="2000" dirty="0" err="1">
                <a:solidFill>
                  <a:srgbClr val="C00000"/>
                </a:solidFill>
                <a:ea typeface="굴림" charset="-127"/>
              </a:rPr>
              <a:t>function</a:t>
            </a:r>
            <a:r>
              <a:rPr lang="fr-MA" altLang="ko-KR" sz="2000" dirty="0">
                <a:solidFill>
                  <a:srgbClr val="C00000"/>
                </a:solidFill>
                <a:ea typeface="굴림" charset="-127"/>
              </a:rPr>
              <a:t> </a:t>
            </a:r>
            <a:r>
              <a:rPr lang="fr-MA" altLang="ko-KR" sz="2000" b="0" dirty="0" err="1">
                <a:solidFill>
                  <a:srgbClr val="000000"/>
                </a:solidFill>
                <a:ea typeface="굴림" charset="-127"/>
              </a:rPr>
              <a:t>top_clients</a:t>
            </a:r>
            <a:r>
              <a:rPr lang="fr-MA" altLang="ko-KR" sz="2000" b="0" dirty="0">
                <a:solidFill>
                  <a:srgbClr val="000000"/>
                </a:solidFill>
                <a:ea typeface="굴림" charset="-127"/>
              </a:rPr>
              <a:t>(@</a:t>
            </a:r>
            <a:r>
              <a:rPr lang="fr-MA" altLang="ko-KR" sz="2000" b="0" dirty="0" err="1">
                <a:solidFill>
                  <a:srgbClr val="000000"/>
                </a:solidFill>
                <a:ea typeface="굴림" charset="-127"/>
              </a:rPr>
              <a:t>region</a:t>
            </a:r>
            <a:r>
              <a:rPr lang="fr-MA" altLang="ko-KR" sz="2000" b="0" dirty="0">
                <a:solidFill>
                  <a:srgbClr val="000000"/>
                </a:solidFill>
                <a:ea typeface="굴림" charset="-127"/>
              </a:rPr>
              <a:t> </a:t>
            </a:r>
            <a:r>
              <a:rPr lang="fr-MA" altLang="ko-KR" sz="2000" b="0" dirty="0" err="1">
                <a:solidFill>
                  <a:srgbClr val="000000"/>
                </a:solidFill>
                <a:ea typeface="굴림" charset="-127"/>
              </a:rPr>
              <a:t>int</a:t>
            </a:r>
            <a:r>
              <a:rPr lang="fr-MA" altLang="ko-KR" sz="2000" b="0" dirty="0">
                <a:solidFill>
                  <a:srgbClr val="000000"/>
                </a:solidFill>
                <a:ea typeface="굴림" charset="-127"/>
              </a:rPr>
              <a:t>)</a:t>
            </a:r>
          </a:p>
          <a:p>
            <a:pPr marL="0" indent="0">
              <a:buClr>
                <a:schemeClr val="tx2"/>
              </a:buClr>
              <a:buNone/>
            </a:pPr>
            <a:r>
              <a:rPr lang="fr-MA" altLang="ko-KR" sz="2000" dirty="0" err="1">
                <a:solidFill>
                  <a:srgbClr val="C00000"/>
                </a:solidFill>
                <a:ea typeface="굴림" charset="-127"/>
              </a:rPr>
              <a:t>returns</a:t>
            </a:r>
            <a:r>
              <a:rPr lang="fr-MA" altLang="ko-KR" sz="2000" dirty="0">
                <a:solidFill>
                  <a:srgbClr val="C00000"/>
                </a:solidFill>
                <a:ea typeface="굴림" charset="-127"/>
              </a:rPr>
              <a:t> Table</a:t>
            </a:r>
          </a:p>
          <a:p>
            <a:pPr marL="0" indent="0">
              <a:buClr>
                <a:schemeClr val="tx2"/>
              </a:buClr>
              <a:buNone/>
            </a:pPr>
            <a:r>
              <a:rPr lang="fr-MA" altLang="ko-KR" sz="2000" b="0" dirty="0">
                <a:solidFill>
                  <a:srgbClr val="000000"/>
                </a:solidFill>
                <a:ea typeface="굴림" charset="-127"/>
              </a:rPr>
              <a:t>as</a:t>
            </a:r>
          </a:p>
          <a:p>
            <a:pPr marL="0" indent="0">
              <a:buClr>
                <a:schemeClr val="tx2"/>
              </a:buClr>
              <a:buNone/>
            </a:pPr>
            <a:r>
              <a:rPr lang="fr-MA" altLang="ko-KR" sz="2000" dirty="0">
                <a:solidFill>
                  <a:srgbClr val="C00000"/>
                </a:solidFill>
                <a:ea typeface="굴림" charset="-127"/>
              </a:rPr>
              <a:t> return </a:t>
            </a:r>
            <a:r>
              <a:rPr lang="fr-MA" altLang="ko-KR" sz="2000" b="0" dirty="0">
                <a:solidFill>
                  <a:srgbClr val="000000"/>
                </a:solidFill>
                <a:ea typeface="굴림" charset="-127"/>
              </a:rPr>
              <a:t>(select top 1 </a:t>
            </a:r>
            <a:r>
              <a:rPr lang="fr-MA" altLang="ko-KR" sz="2000" b="0" dirty="0" err="1">
                <a:solidFill>
                  <a:srgbClr val="000000"/>
                </a:solidFill>
                <a:ea typeface="굴림" charset="-127"/>
              </a:rPr>
              <a:t>cl.codeCl,cl.nom,COUNT</a:t>
            </a:r>
            <a:r>
              <a:rPr lang="fr-MA" altLang="ko-KR" sz="2000" b="0" dirty="0">
                <a:solidFill>
                  <a:srgbClr val="000000"/>
                </a:solidFill>
                <a:ea typeface="굴림" charset="-127"/>
              </a:rPr>
              <a:t>(</a:t>
            </a:r>
            <a:r>
              <a:rPr lang="fr-MA" altLang="ko-KR" sz="2000" b="0" dirty="0" err="1">
                <a:solidFill>
                  <a:srgbClr val="000000"/>
                </a:solidFill>
                <a:ea typeface="굴림" charset="-127"/>
              </a:rPr>
              <a:t>cm.NumCom</a:t>
            </a:r>
            <a:r>
              <a:rPr lang="fr-MA" altLang="ko-KR" sz="2000" b="0" dirty="0">
                <a:solidFill>
                  <a:srgbClr val="000000"/>
                </a:solidFill>
                <a:ea typeface="굴림" charset="-127"/>
              </a:rPr>
              <a:t>) as </a:t>
            </a:r>
            <a:r>
              <a:rPr lang="fr-MA" altLang="ko-KR" sz="2000" b="0" dirty="0" err="1">
                <a:solidFill>
                  <a:srgbClr val="000000"/>
                </a:solidFill>
                <a:ea typeface="굴림" charset="-127"/>
              </a:rPr>
              <a:t>nbcmd</a:t>
            </a:r>
            <a:r>
              <a:rPr lang="fr-MA" altLang="ko-KR" sz="2000" b="0" dirty="0">
                <a:solidFill>
                  <a:srgbClr val="000000"/>
                </a:solidFill>
                <a:ea typeface="굴림" charset="-127"/>
              </a:rPr>
              <a:t> </a:t>
            </a:r>
            <a:r>
              <a:rPr lang="fr-MA" altLang="ko-KR" sz="2000" b="0" dirty="0" err="1">
                <a:solidFill>
                  <a:srgbClr val="000000"/>
                </a:solidFill>
                <a:ea typeface="굴림" charset="-127"/>
              </a:rPr>
              <a:t>from</a:t>
            </a:r>
            <a:r>
              <a:rPr lang="fr-MA" altLang="ko-KR" sz="2000" b="0" dirty="0">
                <a:solidFill>
                  <a:srgbClr val="000000"/>
                </a:solidFill>
                <a:ea typeface="굴림" charset="-127"/>
              </a:rPr>
              <a:t> Client cl </a:t>
            </a:r>
            <a:r>
              <a:rPr lang="fr-MA" altLang="ko-KR" sz="2000" b="0" dirty="0" err="1">
                <a:solidFill>
                  <a:srgbClr val="000000"/>
                </a:solidFill>
                <a:ea typeface="굴림" charset="-127"/>
              </a:rPr>
              <a:t>join</a:t>
            </a:r>
            <a:r>
              <a:rPr lang="fr-MA" altLang="ko-KR" sz="2000" b="0" dirty="0">
                <a:solidFill>
                  <a:srgbClr val="000000"/>
                </a:solidFill>
                <a:ea typeface="굴림" charset="-127"/>
              </a:rPr>
              <a:t> Commande cm</a:t>
            </a:r>
          </a:p>
          <a:p>
            <a:pPr marL="0" indent="0">
              <a:buClr>
                <a:schemeClr val="tx2"/>
              </a:buClr>
              <a:buNone/>
            </a:pPr>
            <a:r>
              <a:rPr lang="fr-MA" altLang="ko-KR" sz="2000" b="0" dirty="0">
                <a:solidFill>
                  <a:srgbClr val="000000"/>
                </a:solidFill>
                <a:ea typeface="굴림" charset="-127"/>
              </a:rPr>
              <a:t> on </a:t>
            </a:r>
            <a:r>
              <a:rPr lang="fr-MA" altLang="ko-KR" sz="2000" b="0" dirty="0" err="1">
                <a:solidFill>
                  <a:srgbClr val="000000"/>
                </a:solidFill>
                <a:ea typeface="굴림" charset="-127"/>
              </a:rPr>
              <a:t>cl.codeCl</a:t>
            </a:r>
            <a:r>
              <a:rPr lang="fr-MA" altLang="ko-KR" sz="2000" b="0" dirty="0">
                <a:solidFill>
                  <a:srgbClr val="000000"/>
                </a:solidFill>
                <a:ea typeface="굴림" charset="-127"/>
              </a:rPr>
              <a:t>=</a:t>
            </a:r>
            <a:r>
              <a:rPr lang="fr-MA" altLang="ko-KR" sz="2000" b="0" dirty="0" err="1">
                <a:solidFill>
                  <a:srgbClr val="000000"/>
                </a:solidFill>
                <a:ea typeface="굴림" charset="-127"/>
              </a:rPr>
              <a:t>cm.codeCl</a:t>
            </a:r>
            <a:endParaRPr lang="fr-MA" altLang="ko-KR" sz="2000" b="0" dirty="0">
              <a:solidFill>
                <a:srgbClr val="000000"/>
              </a:solidFill>
              <a:ea typeface="굴림" charset="-127"/>
            </a:endParaRPr>
          </a:p>
          <a:p>
            <a:pPr marL="0" indent="0">
              <a:buClr>
                <a:schemeClr val="tx2"/>
              </a:buClr>
              <a:buNone/>
            </a:pPr>
            <a:r>
              <a:rPr lang="fr-MA" altLang="ko-KR" sz="2000" b="0" dirty="0">
                <a:solidFill>
                  <a:srgbClr val="000000"/>
                </a:solidFill>
                <a:ea typeface="굴림" charset="-127"/>
              </a:rPr>
              <a:t> </a:t>
            </a:r>
            <a:r>
              <a:rPr lang="fr-MA" altLang="ko-KR" sz="2000" b="0" dirty="0" err="1">
                <a:solidFill>
                  <a:srgbClr val="000000"/>
                </a:solidFill>
                <a:ea typeface="굴림" charset="-127"/>
              </a:rPr>
              <a:t>where</a:t>
            </a:r>
            <a:r>
              <a:rPr lang="fr-MA" altLang="ko-KR" sz="2000" b="0" dirty="0">
                <a:solidFill>
                  <a:srgbClr val="000000"/>
                </a:solidFill>
                <a:ea typeface="굴림" charset="-127"/>
              </a:rPr>
              <a:t> </a:t>
            </a:r>
            <a:r>
              <a:rPr lang="fr-MA" altLang="ko-KR" sz="2000" b="0" dirty="0" err="1">
                <a:solidFill>
                  <a:srgbClr val="000000"/>
                </a:solidFill>
                <a:ea typeface="굴림" charset="-127"/>
              </a:rPr>
              <a:t>cl.codeReg</a:t>
            </a:r>
            <a:r>
              <a:rPr lang="fr-MA" altLang="ko-KR" sz="2000" b="0" dirty="0">
                <a:solidFill>
                  <a:srgbClr val="000000"/>
                </a:solidFill>
                <a:ea typeface="굴림" charset="-127"/>
              </a:rPr>
              <a:t>=@</a:t>
            </a:r>
            <a:r>
              <a:rPr lang="fr-MA" altLang="ko-KR" sz="2000" b="0" dirty="0" err="1">
                <a:solidFill>
                  <a:srgbClr val="000000"/>
                </a:solidFill>
                <a:ea typeface="굴림" charset="-127"/>
              </a:rPr>
              <a:t>region</a:t>
            </a:r>
            <a:endParaRPr lang="fr-MA" altLang="ko-KR" sz="2000" b="0" dirty="0">
              <a:solidFill>
                <a:srgbClr val="000000"/>
              </a:solidFill>
              <a:ea typeface="굴림" charset="-127"/>
            </a:endParaRPr>
          </a:p>
          <a:p>
            <a:pPr marL="0" indent="0">
              <a:buClr>
                <a:schemeClr val="tx2"/>
              </a:buClr>
              <a:buNone/>
            </a:pPr>
            <a:r>
              <a:rPr lang="fr-MA" altLang="ko-KR" sz="2000" b="0" dirty="0">
                <a:solidFill>
                  <a:srgbClr val="000000"/>
                </a:solidFill>
                <a:ea typeface="굴림" charset="-127"/>
              </a:rPr>
              <a:t> group by </a:t>
            </a:r>
            <a:r>
              <a:rPr lang="fr-MA" altLang="ko-KR" sz="2000" b="0" dirty="0" err="1">
                <a:solidFill>
                  <a:srgbClr val="000000"/>
                </a:solidFill>
                <a:ea typeface="굴림" charset="-127"/>
              </a:rPr>
              <a:t>cl.codeCl,cl.nom</a:t>
            </a:r>
            <a:endParaRPr lang="fr-MA" altLang="ko-KR" sz="2000" b="0" dirty="0">
              <a:solidFill>
                <a:srgbClr val="000000"/>
              </a:solidFill>
              <a:ea typeface="굴림" charset="-127"/>
            </a:endParaRPr>
          </a:p>
          <a:p>
            <a:pPr marL="0" indent="0">
              <a:buClr>
                <a:schemeClr val="tx2"/>
              </a:buClr>
              <a:buNone/>
            </a:pPr>
            <a:r>
              <a:rPr lang="fr-MA" altLang="ko-KR" sz="2000" b="0" dirty="0">
                <a:solidFill>
                  <a:srgbClr val="000000"/>
                </a:solidFill>
                <a:ea typeface="굴림" charset="-127"/>
              </a:rPr>
              <a:t> </a:t>
            </a:r>
            <a:r>
              <a:rPr lang="fr-MA" altLang="ko-KR" sz="2000" b="0" dirty="0" err="1">
                <a:solidFill>
                  <a:srgbClr val="000000"/>
                </a:solidFill>
                <a:ea typeface="굴림" charset="-127"/>
              </a:rPr>
              <a:t>order</a:t>
            </a:r>
            <a:r>
              <a:rPr lang="fr-MA" altLang="ko-KR" sz="2000" b="0" dirty="0">
                <a:solidFill>
                  <a:srgbClr val="000000"/>
                </a:solidFill>
                <a:ea typeface="굴림" charset="-127"/>
              </a:rPr>
              <a:t> by </a:t>
            </a:r>
            <a:r>
              <a:rPr lang="fr-MA" altLang="ko-KR" sz="2000" b="0" dirty="0" err="1">
                <a:solidFill>
                  <a:srgbClr val="000000"/>
                </a:solidFill>
                <a:ea typeface="굴림" charset="-127"/>
              </a:rPr>
              <a:t>nbcmd</a:t>
            </a:r>
            <a:r>
              <a:rPr lang="fr-MA" altLang="ko-KR" sz="2000" b="0" dirty="0">
                <a:solidFill>
                  <a:srgbClr val="000000"/>
                </a:solidFill>
                <a:ea typeface="굴림" charset="-127"/>
              </a:rPr>
              <a:t> </a:t>
            </a:r>
            <a:r>
              <a:rPr lang="fr-MA" altLang="ko-KR" sz="2000" b="0" dirty="0" err="1">
                <a:solidFill>
                  <a:srgbClr val="000000"/>
                </a:solidFill>
                <a:ea typeface="굴림" charset="-127"/>
              </a:rPr>
              <a:t>desc</a:t>
            </a:r>
            <a:r>
              <a:rPr lang="fr-MA" altLang="ko-KR" sz="2000" b="0" dirty="0">
                <a:solidFill>
                  <a:srgbClr val="000000"/>
                </a:solidFill>
                <a:ea typeface="굴림" charset="-127"/>
              </a:rPr>
              <a:t>)</a:t>
            </a:r>
          </a:p>
        </p:txBody>
      </p:sp>
    </p:spTree>
    <p:extLst>
      <p:ext uri="{BB962C8B-B14F-4D97-AF65-F5344CB8AC3E}">
        <p14:creationId xmlns:p14="http://schemas.microsoft.com/office/powerpoint/2010/main" val="480090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Fonctions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14301" y="1090872"/>
            <a:ext cx="8801099" cy="5614728"/>
          </a:xfrm>
        </p:spPr>
        <p:txBody>
          <a:bodyPr/>
          <a:lstStyle/>
          <a:p>
            <a:pPr algn="just">
              <a:buClr>
                <a:schemeClr val="tx2"/>
              </a:buClr>
              <a:buFont typeface="Wingdings" panose="05000000000000000000" pitchFamily="2" charset="2"/>
              <a:buChar char="ü"/>
            </a:pPr>
            <a:r>
              <a:rPr lang="fr-MA" altLang="ko-KR" sz="2200" i="1" dirty="0">
                <a:solidFill>
                  <a:srgbClr val="000000"/>
                </a:solidFill>
                <a:ea typeface="굴림" charset="-127"/>
              </a:rPr>
              <a:t>Appel: </a:t>
            </a:r>
            <a:r>
              <a:rPr lang="fr-MA" altLang="ko-KR" sz="2200" b="0" dirty="0">
                <a:solidFill>
                  <a:srgbClr val="000000"/>
                </a:solidFill>
                <a:ea typeface="굴림" charset="-127"/>
              </a:rPr>
              <a:t>Afficher pour chaque région</a:t>
            </a:r>
            <a:r>
              <a:rPr lang="fr-MA" altLang="ko-KR" sz="2000" b="0" dirty="0">
                <a:solidFill>
                  <a:srgbClr val="000000"/>
                </a:solidFill>
                <a:ea typeface="굴림" charset="-127"/>
              </a:rPr>
              <a:t> le client ayant le plus grand nombre de commandes.</a:t>
            </a:r>
          </a:p>
          <a:p>
            <a:pPr marL="0" indent="0" algn="just">
              <a:buClr>
                <a:schemeClr val="tx2"/>
              </a:buClr>
              <a:buNone/>
            </a:pPr>
            <a:r>
              <a:rPr lang="fr-MA" altLang="ko-KR" sz="2000" b="0" dirty="0">
                <a:solidFill>
                  <a:srgbClr val="000000"/>
                </a:solidFill>
                <a:ea typeface="굴림" charset="-127"/>
              </a:rPr>
              <a:t> </a:t>
            </a:r>
          </a:p>
          <a:p>
            <a:pPr marL="0" indent="0">
              <a:buClr>
                <a:schemeClr val="tx2"/>
              </a:buClr>
              <a:buNone/>
            </a:pPr>
            <a:r>
              <a:rPr lang="en-US" altLang="ko-KR" sz="2000" b="0" dirty="0">
                <a:solidFill>
                  <a:srgbClr val="000000"/>
                </a:solidFill>
                <a:ea typeface="굴림" charset="-127"/>
              </a:rPr>
              <a:t> select r.codeReg,r.nomReg,c.* </a:t>
            </a:r>
          </a:p>
          <a:p>
            <a:pPr marL="0" indent="0">
              <a:buClr>
                <a:schemeClr val="tx2"/>
              </a:buClr>
              <a:buNone/>
            </a:pPr>
            <a:r>
              <a:rPr lang="en-US" altLang="ko-KR" sz="2000" b="0" dirty="0">
                <a:solidFill>
                  <a:srgbClr val="000000"/>
                </a:solidFill>
                <a:ea typeface="굴림" charset="-127"/>
              </a:rPr>
              <a:t>  from region r </a:t>
            </a:r>
            <a:r>
              <a:rPr lang="en-US" altLang="ko-KR" sz="2000" dirty="0">
                <a:solidFill>
                  <a:srgbClr val="C00000"/>
                </a:solidFill>
                <a:ea typeface="굴림" charset="-127"/>
              </a:rPr>
              <a:t>cross apply </a:t>
            </a:r>
            <a:r>
              <a:rPr lang="en-US" altLang="ko-KR" sz="2000" b="0" dirty="0" err="1">
                <a:solidFill>
                  <a:srgbClr val="000000"/>
                </a:solidFill>
                <a:ea typeface="굴림" charset="-127"/>
              </a:rPr>
              <a:t>dbo.top_clients</a:t>
            </a:r>
            <a:r>
              <a:rPr lang="en-US" altLang="ko-KR" sz="2000" b="0" dirty="0">
                <a:solidFill>
                  <a:srgbClr val="000000"/>
                </a:solidFill>
                <a:ea typeface="굴림" charset="-127"/>
              </a:rPr>
              <a:t>(</a:t>
            </a:r>
            <a:r>
              <a:rPr lang="en-US" altLang="ko-KR" sz="2000" b="0" dirty="0" err="1">
                <a:solidFill>
                  <a:srgbClr val="000000"/>
                </a:solidFill>
                <a:ea typeface="굴림" charset="-127"/>
              </a:rPr>
              <a:t>r.codeReg</a:t>
            </a:r>
            <a:r>
              <a:rPr lang="en-US" altLang="ko-KR" sz="2000" b="0" dirty="0">
                <a:solidFill>
                  <a:srgbClr val="000000"/>
                </a:solidFill>
                <a:ea typeface="굴림" charset="-127"/>
              </a:rPr>
              <a:t>) c </a:t>
            </a:r>
            <a:endParaRPr lang="fr-MA" altLang="ko-KR" sz="2000" b="0" dirty="0">
              <a:solidFill>
                <a:srgbClr val="000000"/>
              </a:solidFill>
              <a:ea typeface="굴림" charset="-127"/>
            </a:endParaRPr>
          </a:p>
        </p:txBody>
      </p:sp>
    </p:spTree>
    <p:extLst>
      <p:ext uri="{BB962C8B-B14F-4D97-AF65-F5344CB8AC3E}">
        <p14:creationId xmlns:p14="http://schemas.microsoft.com/office/powerpoint/2010/main" val="36455715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614728"/>
          </a:xfrm>
        </p:spPr>
        <p:txBody>
          <a:bodyPr/>
          <a:lstStyle/>
          <a:p>
            <a:pPr algn="just">
              <a:buClr>
                <a:schemeClr val="tx2"/>
              </a:buClr>
              <a:buFont typeface="Wingdings" panose="05000000000000000000" pitchFamily="2" charset="2"/>
              <a:buChar char="ü"/>
            </a:pPr>
            <a:r>
              <a:rPr lang="fr-MA" altLang="ko-KR" sz="2400" i="1" dirty="0">
                <a:solidFill>
                  <a:srgbClr val="000000"/>
                </a:solidFill>
                <a:ea typeface="굴림" charset="-127"/>
              </a:rPr>
              <a:t>Définition:</a:t>
            </a:r>
          </a:p>
          <a:p>
            <a:pPr marL="0" indent="0" algn="just">
              <a:buClr>
                <a:schemeClr val="tx2"/>
              </a:buClr>
              <a:buNone/>
            </a:pPr>
            <a:r>
              <a:rPr lang="fr-MA" altLang="ko-KR" sz="2400" b="0" dirty="0">
                <a:solidFill>
                  <a:srgbClr val="000000"/>
                </a:solidFill>
              </a:rPr>
              <a:t>Un trigger (déclencheur) est un programme qui se lance automatiquement lorsqu’un événement se produit. </a:t>
            </a:r>
          </a:p>
          <a:p>
            <a:pPr marL="0" indent="0" algn="just">
              <a:buClr>
                <a:schemeClr val="tx2"/>
              </a:buClr>
              <a:buNone/>
            </a:pPr>
            <a:r>
              <a:rPr lang="fr-MA" altLang="ko-KR" sz="2400" b="0" dirty="0">
                <a:solidFill>
                  <a:srgbClr val="000000"/>
                </a:solidFill>
              </a:rPr>
              <a:t>Par événement, on entend toute modification (Insert, </a:t>
            </a:r>
            <a:r>
              <a:rPr lang="fr-MA" altLang="ko-KR" sz="2400" b="0" dirty="0" err="1">
                <a:solidFill>
                  <a:srgbClr val="000000"/>
                </a:solidFill>
              </a:rPr>
              <a:t>Delete</a:t>
            </a:r>
            <a:r>
              <a:rPr lang="fr-MA" altLang="ko-KR" sz="2400" b="0" dirty="0">
                <a:solidFill>
                  <a:srgbClr val="000000"/>
                </a:solidFill>
              </a:rPr>
              <a:t>, update) des données se trouvant dans les tables. </a:t>
            </a:r>
          </a:p>
          <a:p>
            <a:pPr marL="0" indent="0" algn="just">
              <a:buClr>
                <a:schemeClr val="tx2"/>
              </a:buClr>
              <a:buNone/>
            </a:pPr>
            <a:r>
              <a:rPr lang="fr-MA" altLang="ko-KR" sz="2400" b="0" dirty="0">
                <a:solidFill>
                  <a:srgbClr val="000000"/>
                </a:solidFill>
              </a:rPr>
              <a:t>- Un trigger est toujours associé à une table</a:t>
            </a:r>
          </a:p>
          <a:p>
            <a:pPr algn="just">
              <a:buClr>
                <a:schemeClr val="tx2"/>
              </a:buClr>
              <a:buFontTx/>
              <a:buChar char="-"/>
            </a:pPr>
            <a:r>
              <a:rPr lang="fr-MA" altLang="ko-KR" sz="2400" b="0" dirty="0">
                <a:solidFill>
                  <a:srgbClr val="000000"/>
                </a:solidFill>
              </a:rPr>
              <a:t>Appel direct impossible</a:t>
            </a:r>
          </a:p>
          <a:p>
            <a:pPr marL="0" indent="0" algn="just">
              <a:buClr>
                <a:schemeClr val="tx2"/>
              </a:buClr>
              <a:buNone/>
            </a:pPr>
            <a:r>
              <a:rPr lang="fr-MA" altLang="ko-KR" sz="2400" b="0" dirty="0">
                <a:solidFill>
                  <a:srgbClr val="000000"/>
                </a:solidFill>
              </a:rPr>
              <a:t>- Le déclencheur et l’opération qui l’a activé sont considérés comme une opération unique, donc comme une seule transaction.</a:t>
            </a:r>
          </a:p>
          <a:p>
            <a:pPr marL="0" indent="0" algn="just">
              <a:buClr>
                <a:schemeClr val="tx2"/>
              </a:buClr>
              <a:buNone/>
            </a:pPr>
            <a:endParaRPr lang="fr-MA" altLang="ko-KR" sz="2400" b="0" dirty="0">
              <a:solidFill>
                <a:srgbClr val="000000"/>
              </a:solidFill>
            </a:endParaRPr>
          </a:p>
          <a:p>
            <a:pPr marL="0" indent="0" algn="just">
              <a:buClr>
                <a:schemeClr val="tx2"/>
              </a:buClr>
              <a:buNone/>
            </a:pPr>
            <a:endParaRPr lang="fr-MA" altLang="ko-KR" b="0" dirty="0">
              <a:solidFill>
                <a:srgbClr val="000000"/>
              </a:solidFill>
              <a:ea typeface="굴림" charset="-127"/>
            </a:endParaRPr>
          </a:p>
        </p:txBody>
      </p:sp>
    </p:spTree>
    <p:extLst>
      <p:ext uri="{BB962C8B-B14F-4D97-AF65-F5344CB8AC3E}">
        <p14:creationId xmlns:p14="http://schemas.microsoft.com/office/powerpoint/2010/main" val="3560049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614728"/>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Création de triggers:</a:t>
            </a:r>
            <a:endParaRPr lang="fr-MA" altLang="ko-KR" sz="2400" i="1" dirty="0">
              <a:solidFill>
                <a:srgbClr val="000000"/>
              </a:solidFill>
              <a:ea typeface="굴림" charset="-127"/>
            </a:endParaRPr>
          </a:p>
          <a:p>
            <a:pPr algn="just">
              <a:buClr>
                <a:schemeClr val="tx2"/>
              </a:buClr>
              <a:buFont typeface="Wingdings" panose="05000000000000000000" pitchFamily="2" charset="2"/>
              <a:buChar char="ü"/>
            </a:pPr>
            <a:r>
              <a:rPr lang="fr-MA" altLang="ko-KR" sz="2200" i="1" dirty="0">
                <a:solidFill>
                  <a:srgbClr val="000000"/>
                </a:solidFill>
                <a:ea typeface="굴림" charset="-127"/>
              </a:rPr>
              <a:t>Syntaxe :</a:t>
            </a:r>
          </a:p>
          <a:p>
            <a:pPr marL="0" indent="0">
              <a:buClr>
                <a:schemeClr val="tx2"/>
              </a:buClr>
              <a:buNone/>
            </a:pPr>
            <a:r>
              <a:rPr lang="fr-MA" altLang="ko-KR" sz="2000" dirty="0">
                <a:solidFill>
                  <a:srgbClr val="C00000"/>
                </a:solidFill>
                <a:ea typeface="굴림" charset="-127"/>
              </a:rPr>
              <a:t>CREATE TRIGGER </a:t>
            </a:r>
            <a:r>
              <a:rPr lang="fr-MA" altLang="ko-KR" sz="2000" b="0" dirty="0" err="1">
                <a:solidFill>
                  <a:srgbClr val="000000"/>
                </a:solidFill>
                <a:ea typeface="굴림" charset="-127"/>
              </a:rPr>
              <a:t>TriggerName</a:t>
            </a:r>
            <a:r>
              <a:rPr lang="fr-MA" altLang="ko-KR" sz="2000" b="0" dirty="0">
                <a:solidFill>
                  <a:srgbClr val="000000"/>
                </a:solidFill>
                <a:ea typeface="굴림" charset="-127"/>
              </a:rPr>
              <a:t> </a:t>
            </a:r>
          </a:p>
          <a:p>
            <a:pPr marL="0" indent="0">
              <a:buClr>
                <a:schemeClr val="tx2"/>
              </a:buClr>
              <a:buNone/>
            </a:pPr>
            <a:r>
              <a:rPr lang="fr-MA" altLang="ko-KR" sz="2000" dirty="0">
                <a:solidFill>
                  <a:srgbClr val="C00000"/>
                </a:solidFill>
                <a:ea typeface="굴림" charset="-127"/>
              </a:rPr>
              <a:t>ON </a:t>
            </a:r>
            <a:r>
              <a:rPr lang="fr-MA" altLang="ko-KR" sz="2000" b="0" dirty="0">
                <a:solidFill>
                  <a:srgbClr val="000000"/>
                </a:solidFill>
                <a:ea typeface="굴림" charset="-127"/>
              </a:rPr>
              <a:t>{</a:t>
            </a:r>
            <a:r>
              <a:rPr lang="fr-MA" altLang="ko-KR" sz="2000" b="0" dirty="0" err="1">
                <a:solidFill>
                  <a:srgbClr val="000000"/>
                </a:solidFill>
                <a:ea typeface="굴림" charset="-127"/>
              </a:rPr>
              <a:t>TableName|ViewName</a:t>
            </a:r>
            <a:r>
              <a:rPr lang="fr-MA" altLang="ko-KR" sz="2000" b="0" dirty="0">
                <a:solidFill>
                  <a:srgbClr val="000000"/>
                </a:solidFill>
                <a:ea typeface="굴림" charset="-127"/>
              </a:rPr>
              <a:t>} </a:t>
            </a:r>
          </a:p>
          <a:p>
            <a:pPr marL="0" indent="0">
              <a:buClr>
                <a:schemeClr val="tx2"/>
              </a:buClr>
              <a:buNone/>
            </a:pPr>
            <a:r>
              <a:rPr lang="fr-MA" altLang="ko-KR" sz="2000" b="0" dirty="0">
                <a:solidFill>
                  <a:srgbClr val="000000"/>
                </a:solidFill>
                <a:ea typeface="굴림" charset="-127"/>
              </a:rPr>
              <a:t>{</a:t>
            </a:r>
            <a:r>
              <a:rPr lang="fr-MA" altLang="ko-KR" sz="2000" dirty="0">
                <a:solidFill>
                  <a:srgbClr val="C00000"/>
                </a:solidFill>
                <a:ea typeface="굴림" charset="-127"/>
              </a:rPr>
              <a:t>AFTER</a:t>
            </a:r>
            <a:r>
              <a:rPr lang="fr-MA" altLang="ko-KR" sz="2000" b="0" dirty="0">
                <a:solidFill>
                  <a:srgbClr val="000000"/>
                </a:solidFill>
                <a:ea typeface="굴림" charset="-127"/>
              </a:rPr>
              <a:t>|</a:t>
            </a:r>
            <a:r>
              <a:rPr lang="fr-MA" altLang="ko-KR" sz="2000" dirty="0">
                <a:solidFill>
                  <a:srgbClr val="C00000"/>
                </a:solidFill>
                <a:ea typeface="굴림" charset="-127"/>
              </a:rPr>
              <a:t>FOR</a:t>
            </a:r>
            <a:r>
              <a:rPr lang="fr-MA" altLang="ko-KR" sz="2000" b="0" dirty="0">
                <a:solidFill>
                  <a:srgbClr val="000000"/>
                </a:solidFill>
                <a:ea typeface="굴림" charset="-127"/>
              </a:rPr>
              <a:t>|</a:t>
            </a:r>
            <a:r>
              <a:rPr lang="fr-MA" altLang="ko-KR" sz="2000" dirty="0">
                <a:solidFill>
                  <a:srgbClr val="C00000"/>
                </a:solidFill>
                <a:ea typeface="굴림" charset="-127"/>
              </a:rPr>
              <a:t>INSTEAD OF</a:t>
            </a:r>
            <a:r>
              <a:rPr lang="fr-MA" altLang="ko-KR" sz="2000" b="0" dirty="0">
                <a:solidFill>
                  <a:srgbClr val="000000"/>
                </a:solidFill>
                <a:ea typeface="굴림" charset="-127"/>
              </a:rPr>
              <a:t>}</a:t>
            </a:r>
            <a:r>
              <a:rPr lang="fr-MA" altLang="ko-KR" sz="2000" dirty="0">
                <a:solidFill>
                  <a:srgbClr val="C00000"/>
                </a:solidFill>
                <a:ea typeface="굴림" charset="-127"/>
              </a:rPr>
              <a:t>  </a:t>
            </a:r>
            <a:r>
              <a:rPr lang="fr-MA" altLang="ko-KR" sz="2000" b="0" dirty="0">
                <a:solidFill>
                  <a:srgbClr val="000000"/>
                </a:solidFill>
                <a:ea typeface="굴림" charset="-127"/>
              </a:rPr>
              <a:t>{</a:t>
            </a:r>
            <a:r>
              <a:rPr lang="fr-MA" altLang="ko-KR" sz="2000" dirty="0">
                <a:solidFill>
                  <a:srgbClr val="C00000"/>
                </a:solidFill>
                <a:ea typeface="굴림" charset="-127"/>
              </a:rPr>
              <a:t>INSERT</a:t>
            </a:r>
            <a:r>
              <a:rPr lang="fr-MA" altLang="ko-KR" sz="2000" b="0" dirty="0">
                <a:solidFill>
                  <a:srgbClr val="000000"/>
                </a:solidFill>
                <a:ea typeface="굴림" charset="-127"/>
              </a:rPr>
              <a:t>|</a:t>
            </a:r>
            <a:r>
              <a:rPr lang="fr-MA" altLang="ko-KR" sz="2000" dirty="0">
                <a:solidFill>
                  <a:srgbClr val="C00000"/>
                </a:solidFill>
                <a:ea typeface="굴림" charset="-127"/>
              </a:rPr>
              <a:t>UPDATE</a:t>
            </a:r>
            <a:r>
              <a:rPr lang="fr-MA" altLang="ko-KR" sz="2000" b="0" dirty="0">
                <a:solidFill>
                  <a:srgbClr val="000000"/>
                </a:solidFill>
                <a:ea typeface="굴림" charset="-127"/>
              </a:rPr>
              <a:t>|</a:t>
            </a:r>
            <a:r>
              <a:rPr lang="fr-MA" altLang="ko-KR" sz="2000" dirty="0">
                <a:solidFill>
                  <a:srgbClr val="C00000"/>
                </a:solidFill>
                <a:ea typeface="굴림" charset="-127"/>
              </a:rPr>
              <a:t>DELETE</a:t>
            </a:r>
            <a:r>
              <a:rPr lang="fr-MA" altLang="ko-KR" sz="2000" b="0" dirty="0">
                <a:solidFill>
                  <a:srgbClr val="000000"/>
                </a:solidFill>
                <a:ea typeface="굴림" charset="-127"/>
              </a:rPr>
              <a:t>}</a:t>
            </a:r>
            <a:r>
              <a:rPr lang="fr-MA" altLang="ko-KR" sz="2000" dirty="0">
                <a:solidFill>
                  <a:srgbClr val="C00000"/>
                </a:solidFill>
                <a:ea typeface="굴림" charset="-127"/>
              </a:rPr>
              <a:t> </a:t>
            </a:r>
          </a:p>
          <a:p>
            <a:pPr marL="0" indent="0">
              <a:buClr>
                <a:schemeClr val="tx2"/>
              </a:buClr>
              <a:buNone/>
            </a:pPr>
            <a:r>
              <a:rPr lang="fr-MA" altLang="ko-KR" sz="2000" dirty="0">
                <a:solidFill>
                  <a:srgbClr val="C00000"/>
                </a:solidFill>
                <a:ea typeface="굴림" charset="-127"/>
              </a:rPr>
              <a:t>AS </a:t>
            </a:r>
          </a:p>
          <a:p>
            <a:pPr marL="0" indent="0">
              <a:buClr>
                <a:schemeClr val="tx2"/>
              </a:buClr>
              <a:buNone/>
            </a:pPr>
            <a:r>
              <a:rPr lang="fr-MA" altLang="ko-KR" sz="2000" dirty="0">
                <a:solidFill>
                  <a:srgbClr val="C00000"/>
                </a:solidFill>
                <a:ea typeface="굴림" charset="-127"/>
              </a:rPr>
              <a:t>   </a:t>
            </a:r>
            <a:r>
              <a:rPr lang="fr-MA" altLang="ko-KR" sz="2000" b="0" dirty="0" err="1">
                <a:solidFill>
                  <a:srgbClr val="000000"/>
                </a:solidFill>
                <a:ea typeface="굴림" charset="-127"/>
              </a:rPr>
              <a:t>TriggerCode</a:t>
            </a:r>
            <a:endParaRPr lang="fr-MA" altLang="ko-KR" sz="2000" b="0" dirty="0">
              <a:solidFill>
                <a:srgbClr val="000000"/>
              </a:solidFill>
              <a:ea typeface="굴림" charset="-127"/>
            </a:endParaRPr>
          </a:p>
          <a:p>
            <a:pPr marL="0" indent="0">
              <a:buClr>
                <a:schemeClr val="tx2"/>
              </a:buClr>
              <a:buNone/>
            </a:pPr>
            <a:endParaRPr lang="fr-MA" altLang="ko-KR" sz="2000" b="0" dirty="0">
              <a:solidFill>
                <a:srgbClr val="000000"/>
              </a:solidFill>
              <a:ea typeface="굴림" charset="-127"/>
            </a:endParaRPr>
          </a:p>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Modification d’un trigger:</a:t>
            </a:r>
          </a:p>
          <a:p>
            <a:pPr marL="0" indent="0">
              <a:buClr>
                <a:schemeClr val="tx2"/>
              </a:buClr>
              <a:buNone/>
            </a:pPr>
            <a:r>
              <a:rPr lang="fr-MA" altLang="ko-KR" sz="2000" dirty="0">
                <a:solidFill>
                  <a:srgbClr val="C00000"/>
                </a:solidFill>
                <a:ea typeface="굴림" charset="-127"/>
              </a:rPr>
              <a:t>ALTER TRIGGER </a:t>
            </a:r>
            <a:r>
              <a:rPr lang="fr-MA" altLang="ko-KR" sz="2000" b="0" dirty="0" err="1">
                <a:solidFill>
                  <a:srgbClr val="000000"/>
                </a:solidFill>
                <a:ea typeface="굴림" charset="-127"/>
              </a:rPr>
              <a:t>TriggerName</a:t>
            </a:r>
            <a:r>
              <a:rPr lang="fr-MA" altLang="ko-KR" sz="2000" b="0" dirty="0">
                <a:solidFill>
                  <a:srgbClr val="000000"/>
                </a:solidFill>
                <a:ea typeface="굴림" charset="-127"/>
              </a:rPr>
              <a:t> …</a:t>
            </a:r>
          </a:p>
          <a:p>
            <a:pPr marL="0" indent="0">
              <a:buClr>
                <a:schemeClr val="tx2"/>
              </a:buClr>
              <a:buNone/>
            </a:pPr>
            <a:endParaRPr lang="fr-MA" altLang="ko-KR" sz="2000" b="0" dirty="0">
              <a:solidFill>
                <a:srgbClr val="000000"/>
              </a:solidFill>
              <a:ea typeface="굴림" charset="-127"/>
            </a:endParaRPr>
          </a:p>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Suppression d’un trigger:</a:t>
            </a:r>
          </a:p>
          <a:p>
            <a:pPr marL="0" indent="0">
              <a:buClr>
                <a:schemeClr val="tx2"/>
              </a:buClr>
              <a:buNone/>
            </a:pPr>
            <a:r>
              <a:rPr lang="fr-MA" altLang="ko-KR" sz="2000" dirty="0">
                <a:solidFill>
                  <a:srgbClr val="C00000"/>
                </a:solidFill>
                <a:ea typeface="굴림" charset="-127"/>
              </a:rPr>
              <a:t>DROP TRIGGER </a:t>
            </a:r>
            <a:r>
              <a:rPr lang="fr-MA" altLang="ko-KR" sz="2000" b="0" dirty="0" err="1">
                <a:solidFill>
                  <a:srgbClr val="000000"/>
                </a:solidFill>
                <a:ea typeface="굴림" charset="-127"/>
              </a:rPr>
              <a:t>TriggerName</a:t>
            </a:r>
            <a:endParaRPr lang="fr-MA" altLang="ko-KR" sz="2000" b="0" dirty="0">
              <a:solidFill>
                <a:srgbClr val="000000"/>
              </a:solidFill>
              <a:ea typeface="굴림" charset="-127"/>
            </a:endParaRPr>
          </a:p>
          <a:p>
            <a:pPr marL="0" indent="0">
              <a:buClr>
                <a:schemeClr val="tx2"/>
              </a:buClr>
              <a:buNone/>
            </a:pPr>
            <a:endParaRPr lang="fr-MA" altLang="ko-KR" sz="2000" b="0" dirty="0">
              <a:solidFill>
                <a:srgbClr val="000000"/>
              </a:solidFill>
              <a:ea typeface="굴림" charset="-127"/>
            </a:endParaRPr>
          </a:p>
          <a:p>
            <a:pPr marL="0" lvl="0" indent="0" algn="just">
              <a:buClr>
                <a:srgbClr val="990000"/>
              </a:buClr>
              <a:buNone/>
            </a:pPr>
            <a:endParaRPr lang="fr-MA" altLang="ko-KR" sz="2000" b="0" dirty="0">
              <a:solidFill>
                <a:srgbClr val="000000"/>
              </a:solidFill>
              <a:ea typeface="굴림" charset="-127"/>
            </a:endParaRPr>
          </a:p>
          <a:p>
            <a:pPr marL="0" indent="0" algn="just">
              <a:buClr>
                <a:schemeClr val="tx2"/>
              </a:buClr>
              <a:buNone/>
            </a:pPr>
            <a:endParaRPr lang="fr-MA" altLang="ko-KR" b="0" dirty="0">
              <a:solidFill>
                <a:srgbClr val="000000"/>
              </a:solidFill>
              <a:ea typeface="굴림" charset="-127"/>
            </a:endParaRPr>
          </a:p>
        </p:txBody>
      </p:sp>
    </p:spTree>
    <p:extLst>
      <p:ext uri="{BB962C8B-B14F-4D97-AF65-F5344CB8AC3E}">
        <p14:creationId xmlns:p14="http://schemas.microsoft.com/office/powerpoint/2010/main" val="2473491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01972"/>
            <a:ext cx="8813799" cy="5614728"/>
          </a:xfrm>
        </p:spPr>
        <p:txBody>
          <a:bodyPr/>
          <a:lstStyle/>
          <a:p>
            <a:pPr lvl="0" algn="just">
              <a:buClr>
                <a:srgbClr val="990000"/>
              </a:buClr>
              <a:buFont typeface="Wingdings" panose="05000000000000000000" pitchFamily="2" charset="2"/>
              <a:buChar char="ü"/>
            </a:pPr>
            <a:r>
              <a:rPr lang="fr-MA" altLang="ko-KR" sz="2400" i="1" dirty="0">
                <a:solidFill>
                  <a:srgbClr val="000000"/>
                </a:solidFill>
                <a:ea typeface="굴림" charset="-127"/>
              </a:rPr>
              <a:t>Remarques:</a:t>
            </a:r>
          </a:p>
          <a:p>
            <a:pPr marL="0" indent="0" algn="just">
              <a:buClr>
                <a:schemeClr val="tx2"/>
              </a:buClr>
              <a:buNone/>
            </a:pPr>
            <a:r>
              <a:rPr lang="fr-MA" altLang="ko-KR" sz="2000" b="0" dirty="0">
                <a:solidFill>
                  <a:srgbClr val="000000"/>
                </a:solidFill>
                <a:ea typeface="굴림" charset="-127"/>
              </a:rPr>
              <a:t>- </a:t>
            </a:r>
            <a:r>
              <a:rPr lang="fr-MA" altLang="ko-KR" sz="2400" b="0" dirty="0">
                <a:solidFill>
                  <a:srgbClr val="000000"/>
                </a:solidFill>
                <a:ea typeface="굴림" charset="-127"/>
              </a:rPr>
              <a:t>Un trigger peut tout à fait être déclenché par plus d’un seul évènement : </a:t>
            </a:r>
          </a:p>
          <a:p>
            <a:pPr marL="0" indent="0" algn="just">
              <a:buClr>
                <a:schemeClr val="tx2"/>
              </a:buClr>
              <a:buNone/>
            </a:pPr>
            <a:r>
              <a:rPr lang="fr-MA" altLang="ko-KR" sz="2400" b="0" dirty="0">
                <a:solidFill>
                  <a:srgbClr val="C00000"/>
                </a:solidFill>
                <a:ea typeface="굴림" charset="-127"/>
              </a:rPr>
              <a:t>CREATE TRIGGER </a:t>
            </a:r>
            <a:r>
              <a:rPr lang="fr-MA" altLang="ko-KR" sz="2400" b="0" dirty="0" err="1">
                <a:solidFill>
                  <a:srgbClr val="000000"/>
                </a:solidFill>
                <a:ea typeface="굴림" charset="-127"/>
              </a:rPr>
              <a:t>Trigger_Name</a:t>
            </a:r>
            <a:endParaRPr lang="fr-MA" altLang="ko-KR" sz="2400" b="0" dirty="0">
              <a:solidFill>
                <a:srgbClr val="000000"/>
              </a:solidFill>
              <a:ea typeface="굴림" charset="-127"/>
            </a:endParaRPr>
          </a:p>
          <a:p>
            <a:pPr marL="0" indent="0" algn="just">
              <a:buClr>
                <a:schemeClr val="tx2"/>
              </a:buClr>
              <a:buNone/>
            </a:pPr>
            <a:r>
              <a:rPr lang="fr-MA" altLang="ko-KR" sz="2400" b="0" dirty="0">
                <a:solidFill>
                  <a:srgbClr val="000000"/>
                </a:solidFill>
                <a:ea typeface="굴림" charset="-127"/>
              </a:rPr>
              <a:t>ON </a:t>
            </a:r>
            <a:r>
              <a:rPr lang="fr-MA" altLang="ko-KR" sz="2400" b="0" dirty="0" err="1">
                <a:solidFill>
                  <a:srgbClr val="000000"/>
                </a:solidFill>
                <a:ea typeface="굴림" charset="-127"/>
              </a:rPr>
              <a:t>Table_Name</a:t>
            </a:r>
            <a:endParaRPr lang="fr-MA" altLang="ko-KR" sz="2400" b="0" dirty="0">
              <a:solidFill>
                <a:srgbClr val="000000"/>
              </a:solidFill>
              <a:ea typeface="굴림" charset="-127"/>
            </a:endParaRPr>
          </a:p>
          <a:p>
            <a:pPr marL="0" indent="0" algn="just">
              <a:buClr>
                <a:schemeClr val="tx2"/>
              </a:buClr>
              <a:buNone/>
            </a:pPr>
            <a:r>
              <a:rPr lang="fr-MA" altLang="ko-KR" sz="2400" b="0" dirty="0">
                <a:solidFill>
                  <a:srgbClr val="000000"/>
                </a:solidFill>
                <a:ea typeface="굴림" charset="-127"/>
              </a:rPr>
              <a:t>AFTER INSERT</a:t>
            </a:r>
            <a:r>
              <a:rPr lang="fr-MA" altLang="ko-KR" sz="2400" dirty="0">
                <a:solidFill>
                  <a:srgbClr val="C00000"/>
                </a:solidFill>
                <a:ea typeface="굴림" charset="-127"/>
              </a:rPr>
              <a:t>,</a:t>
            </a:r>
            <a:r>
              <a:rPr lang="fr-MA" altLang="ko-KR" sz="2400" b="0" dirty="0">
                <a:solidFill>
                  <a:srgbClr val="000000"/>
                </a:solidFill>
                <a:ea typeface="굴림" charset="-127"/>
              </a:rPr>
              <a:t>DELETE</a:t>
            </a:r>
            <a:r>
              <a:rPr lang="fr-MA" altLang="ko-KR" sz="2400" dirty="0">
                <a:solidFill>
                  <a:srgbClr val="C00000"/>
                </a:solidFill>
                <a:ea typeface="굴림" charset="-127"/>
              </a:rPr>
              <a:t>,</a:t>
            </a:r>
            <a:r>
              <a:rPr lang="fr-MA" altLang="ko-KR" sz="2400" b="0" dirty="0">
                <a:solidFill>
                  <a:srgbClr val="000000"/>
                </a:solidFill>
                <a:ea typeface="굴림" charset="-127"/>
              </a:rPr>
              <a:t>UPDATE </a:t>
            </a:r>
          </a:p>
          <a:p>
            <a:pPr marL="0" indent="0" algn="just">
              <a:buClr>
                <a:schemeClr val="tx2"/>
              </a:buClr>
              <a:buNone/>
            </a:pPr>
            <a:r>
              <a:rPr lang="fr-MA" altLang="ko-KR" sz="2400" b="0" dirty="0">
                <a:solidFill>
                  <a:srgbClr val="000000"/>
                </a:solidFill>
                <a:ea typeface="굴림" charset="-127"/>
              </a:rPr>
              <a:t>AS</a:t>
            </a:r>
          </a:p>
          <a:p>
            <a:pPr marL="0" indent="0" algn="just">
              <a:buClr>
                <a:schemeClr val="tx2"/>
              </a:buClr>
              <a:buNone/>
            </a:pPr>
            <a:r>
              <a:rPr lang="fr-MA" altLang="ko-KR" b="0" dirty="0">
                <a:solidFill>
                  <a:srgbClr val="000000"/>
                </a:solidFill>
                <a:ea typeface="굴림" charset="-127"/>
              </a:rPr>
              <a:t>- </a:t>
            </a:r>
            <a:r>
              <a:rPr lang="fr-MA" altLang="ko-KR" sz="2400" b="0" dirty="0">
                <a:solidFill>
                  <a:srgbClr val="000000"/>
                </a:solidFill>
                <a:ea typeface="굴림" charset="-127"/>
              </a:rPr>
              <a:t>Dans le code de trigger Sont interdites les instructions:</a:t>
            </a:r>
          </a:p>
          <a:p>
            <a:pPr algn="just">
              <a:buClr>
                <a:schemeClr val="tx2"/>
              </a:buClr>
              <a:buFont typeface="Arial" panose="020B0604020202020204" pitchFamily="34" charset="0"/>
              <a:buChar char="•"/>
            </a:pPr>
            <a:r>
              <a:rPr lang="fr-MA" altLang="ko-KR" sz="2400" b="0" dirty="0">
                <a:solidFill>
                  <a:srgbClr val="000000"/>
                </a:solidFill>
                <a:ea typeface="굴림" charset="-127"/>
              </a:rPr>
              <a:t>CREATE </a:t>
            </a:r>
            <a:r>
              <a:rPr lang="fr-MA" altLang="ko-KR" sz="2400" b="0" dirty="0" err="1">
                <a:solidFill>
                  <a:srgbClr val="000000"/>
                </a:solidFill>
                <a:ea typeface="굴림" charset="-127"/>
              </a:rPr>
              <a:t>database</a:t>
            </a:r>
            <a:r>
              <a:rPr lang="fr-MA" altLang="ko-KR" sz="2400" b="0" dirty="0">
                <a:solidFill>
                  <a:srgbClr val="000000"/>
                </a:solidFill>
                <a:ea typeface="굴림" charset="-127"/>
              </a:rPr>
              <a:t>, table, trigger, </a:t>
            </a:r>
            <a:r>
              <a:rPr lang="fr-MA" altLang="ko-KR" sz="2400" b="0" dirty="0" err="1">
                <a:solidFill>
                  <a:srgbClr val="000000"/>
                </a:solidFill>
                <a:ea typeface="굴림" charset="-127"/>
              </a:rPr>
              <a:t>view</a:t>
            </a:r>
            <a:r>
              <a:rPr lang="fr-MA" altLang="ko-KR" sz="2400" b="0" dirty="0">
                <a:solidFill>
                  <a:srgbClr val="000000"/>
                </a:solidFill>
                <a:ea typeface="굴림" charset="-127"/>
              </a:rPr>
              <a:t>, …</a:t>
            </a:r>
          </a:p>
          <a:p>
            <a:pPr algn="just">
              <a:buClr>
                <a:schemeClr val="tx2"/>
              </a:buClr>
              <a:buFont typeface="Arial" panose="020B0604020202020204" pitchFamily="34" charset="0"/>
              <a:buChar char="•"/>
            </a:pPr>
            <a:r>
              <a:rPr lang="fr-MA" altLang="ko-KR" sz="2400" b="0" dirty="0">
                <a:solidFill>
                  <a:srgbClr val="000000"/>
                </a:solidFill>
                <a:ea typeface="굴림" charset="-127"/>
              </a:rPr>
              <a:t>Toutes les instructions DROP et ALTER</a:t>
            </a:r>
          </a:p>
          <a:p>
            <a:pPr algn="just">
              <a:buClr>
                <a:schemeClr val="tx2"/>
              </a:buClr>
              <a:buFont typeface="Arial" panose="020B0604020202020204" pitchFamily="34" charset="0"/>
              <a:buChar char="•"/>
            </a:pPr>
            <a:r>
              <a:rPr lang="fr-MA" altLang="ko-KR" sz="2400" b="0" dirty="0">
                <a:solidFill>
                  <a:srgbClr val="000000"/>
                </a:solidFill>
                <a:ea typeface="굴림" charset="-127"/>
              </a:rPr>
              <a:t>Les instructions GRANT,DENY, REVOKE</a:t>
            </a:r>
          </a:p>
          <a:p>
            <a:pPr algn="just">
              <a:buClr>
                <a:schemeClr val="tx2"/>
              </a:buClr>
              <a:buFont typeface="Arial" panose="020B0604020202020204" pitchFamily="34" charset="0"/>
              <a:buChar char="•"/>
            </a:pPr>
            <a:r>
              <a:rPr lang="fr-MA" altLang="ko-KR" sz="2400" b="0" dirty="0">
                <a:solidFill>
                  <a:srgbClr val="000000"/>
                </a:solidFill>
                <a:ea typeface="굴림" charset="-127"/>
              </a:rPr>
              <a:t>Les instructions RESTORE</a:t>
            </a:r>
          </a:p>
          <a:p>
            <a:pPr marL="0" indent="0" algn="just">
              <a:buClr>
                <a:schemeClr val="tx2"/>
              </a:buClr>
              <a:buNone/>
            </a:pPr>
            <a:endParaRPr lang="fr-MA" altLang="ko-KR" b="0" dirty="0">
              <a:solidFill>
                <a:srgbClr val="000000"/>
              </a:solidFill>
              <a:ea typeface="굴림" charset="-127"/>
            </a:endParaRPr>
          </a:p>
        </p:txBody>
      </p:sp>
    </p:spTree>
    <p:extLst>
      <p:ext uri="{BB962C8B-B14F-4D97-AF65-F5344CB8AC3E}">
        <p14:creationId xmlns:p14="http://schemas.microsoft.com/office/powerpoint/2010/main" val="7401363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951172"/>
            <a:ext cx="8813799" cy="5614728"/>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Types de Triggers:</a:t>
            </a:r>
            <a:endParaRPr lang="fr-FR" altLang="ko-KR" sz="2400" dirty="0">
              <a:solidFill>
                <a:schemeClr val="accent4">
                  <a:lumMod val="75000"/>
                </a:schemeClr>
              </a:solidFill>
            </a:endParaRPr>
          </a:p>
          <a:p>
            <a:pPr marL="0" indent="0" algn="just">
              <a:buClr>
                <a:schemeClr val="tx2"/>
              </a:buClr>
              <a:buNone/>
            </a:pPr>
            <a:r>
              <a:rPr lang="fr-FR" sz="2400" dirty="0">
                <a:solidFill>
                  <a:schemeClr val="accent4">
                    <a:lumMod val="75000"/>
                  </a:schemeClr>
                </a:solidFill>
              </a:rPr>
              <a:t>a) Le Trigger AFTER: </a:t>
            </a:r>
          </a:p>
          <a:p>
            <a:pPr marL="0" lvl="0" indent="0">
              <a:buNone/>
            </a:pPr>
            <a:r>
              <a:rPr lang="fr-MA" sz="2200" b="0" dirty="0">
                <a:solidFill>
                  <a:srgbClr val="000000"/>
                </a:solidFill>
              </a:rPr>
              <a:t>- Les déclencheurs </a:t>
            </a:r>
            <a:r>
              <a:rPr lang="fr-MA" sz="2200" dirty="0">
                <a:solidFill>
                  <a:srgbClr val="C00000"/>
                </a:solidFill>
              </a:rPr>
              <a:t>AFTER</a:t>
            </a:r>
            <a:r>
              <a:rPr lang="fr-MA" sz="2200" b="0" dirty="0">
                <a:solidFill>
                  <a:srgbClr val="000000"/>
                </a:solidFill>
              </a:rPr>
              <a:t> sont exécutés après la validation des contraintes associées à la table. Si une contrainte n’est pas vérifiée ce type de déclencheurs ne se déclenchera jamais.</a:t>
            </a:r>
          </a:p>
          <a:p>
            <a:pPr marL="0" lvl="0" indent="0">
              <a:buNone/>
            </a:pPr>
            <a:r>
              <a:rPr lang="fr-MA" sz="2200" b="0" dirty="0">
                <a:solidFill>
                  <a:srgbClr val="000000"/>
                </a:solidFill>
              </a:rPr>
              <a:t>- Ne peuvent être associés qu’à des tables. </a:t>
            </a:r>
          </a:p>
          <a:p>
            <a:pPr marL="0" lvl="0" indent="0">
              <a:buNone/>
            </a:pPr>
            <a:r>
              <a:rPr lang="fr-MA" sz="2200" b="0" dirty="0">
                <a:solidFill>
                  <a:srgbClr val="000000"/>
                </a:solidFill>
              </a:rPr>
              <a:t>- Il peut y avoir plusieurs déclencheurs AFTER sur chaque événement. La procédure stocké </a:t>
            </a:r>
            <a:r>
              <a:rPr lang="fr-MA" sz="2200" b="0" dirty="0" err="1">
                <a:solidFill>
                  <a:srgbClr val="000000"/>
                </a:solidFill>
              </a:rPr>
              <a:t>sp_SetTriggerOrder</a:t>
            </a:r>
            <a:r>
              <a:rPr lang="fr-MA" sz="2200" b="0" dirty="0">
                <a:solidFill>
                  <a:srgbClr val="000000"/>
                </a:solidFill>
              </a:rPr>
              <a:t> permet de spécifier le premier et le dernier déclencheur à exécuter :</a:t>
            </a:r>
          </a:p>
          <a:p>
            <a:pPr marL="0" indent="0">
              <a:buClr>
                <a:schemeClr val="tx2"/>
              </a:buClr>
              <a:buNone/>
            </a:pPr>
            <a:r>
              <a:rPr lang="sv-SE" altLang="ko-KR" sz="2400" b="0" i="1" dirty="0">
                <a:solidFill>
                  <a:srgbClr val="C00000"/>
                </a:solidFill>
                <a:ea typeface="굴림" charset="-127"/>
              </a:rPr>
              <a:t>Exec sp_SetTriggerOrder </a:t>
            </a:r>
            <a:r>
              <a:rPr lang="sv-SE" altLang="ko-KR" sz="2400" b="0" dirty="0">
                <a:solidFill>
                  <a:srgbClr val="000000"/>
                </a:solidFill>
                <a:ea typeface="굴림" charset="-127"/>
              </a:rPr>
              <a:t>@triggername= ‘MyTrigger’,@order=’first|last|None’,@stmttype=’insert|update|delete’</a:t>
            </a:r>
            <a:endParaRPr lang="fr-MA" altLang="ko-KR" sz="2400" b="0" dirty="0">
              <a:solidFill>
                <a:srgbClr val="000000"/>
              </a:solidFill>
              <a:ea typeface="굴림" charset="-127"/>
            </a:endParaRPr>
          </a:p>
        </p:txBody>
      </p:sp>
    </p:spTree>
    <p:extLst>
      <p:ext uri="{BB962C8B-B14F-4D97-AF65-F5344CB8AC3E}">
        <p14:creationId xmlns:p14="http://schemas.microsoft.com/office/powerpoint/2010/main" val="943252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513128"/>
          </a:xfrm>
        </p:spPr>
        <p:txBody>
          <a:bodyPr/>
          <a:lstStyle/>
          <a:p>
            <a:pPr marL="0" indent="0" algn="just">
              <a:buClr>
                <a:schemeClr val="tx2"/>
              </a:buClr>
              <a:buNone/>
            </a:pPr>
            <a:r>
              <a:rPr lang="fr-FR" sz="2400" dirty="0">
                <a:solidFill>
                  <a:schemeClr val="accent4">
                    <a:lumMod val="75000"/>
                  </a:schemeClr>
                </a:solidFill>
              </a:rPr>
              <a:t>b) Le Trigger FOR: </a:t>
            </a:r>
          </a:p>
          <a:p>
            <a:pPr marL="0" lvl="0" indent="0">
              <a:buNone/>
            </a:pPr>
            <a:r>
              <a:rPr lang="fr-MA" sz="2200" b="0" dirty="0">
                <a:solidFill>
                  <a:srgbClr val="000000"/>
                </a:solidFill>
              </a:rPr>
              <a:t>FOR est considéré comme obsolète et équivalent à AFTER.  </a:t>
            </a:r>
          </a:p>
          <a:p>
            <a:pPr marL="0" indent="0" algn="just">
              <a:buClr>
                <a:schemeClr val="tx2"/>
              </a:buClr>
              <a:buNone/>
            </a:pPr>
            <a:r>
              <a:rPr lang="fr-FR" sz="2400" dirty="0">
                <a:solidFill>
                  <a:schemeClr val="accent4">
                    <a:lumMod val="75000"/>
                  </a:schemeClr>
                </a:solidFill>
              </a:rPr>
              <a:t>c) Le Trigger INSTEAD OF: </a:t>
            </a:r>
            <a:endParaRPr lang="fr-MA" sz="2200" b="0" dirty="0">
              <a:solidFill>
                <a:srgbClr val="000000"/>
              </a:solidFill>
            </a:endParaRPr>
          </a:p>
          <a:p>
            <a:pPr marL="0" lvl="0" indent="0">
              <a:buNone/>
            </a:pPr>
            <a:r>
              <a:rPr lang="fr-MA" sz="2200" b="0" dirty="0">
                <a:solidFill>
                  <a:srgbClr val="000000"/>
                </a:solidFill>
              </a:rPr>
              <a:t>- Le comportement  INSTEAD OF indique que le trigger est déclenché à la place de l’action déclenchante. </a:t>
            </a:r>
          </a:p>
          <a:p>
            <a:pPr marL="0" lvl="0" indent="0">
              <a:buNone/>
            </a:pPr>
            <a:r>
              <a:rPr lang="fr-MA" sz="2200" b="0" dirty="0">
                <a:solidFill>
                  <a:srgbClr val="000000"/>
                </a:solidFill>
              </a:rPr>
              <a:t>- Les déclencheurs INSTED OF sont vérifiés avant les contraintes d’intégrité associées à la table. </a:t>
            </a:r>
          </a:p>
          <a:p>
            <a:pPr marL="0" lvl="0" indent="0">
              <a:buNone/>
            </a:pPr>
            <a:r>
              <a:rPr lang="fr-MA" sz="2200" b="0" dirty="0">
                <a:solidFill>
                  <a:srgbClr val="000000"/>
                </a:solidFill>
              </a:rPr>
              <a:t>- Peuvent être associées aussi bien à des tables qu’à des vues ce qui permet la mise à jour des données associées à ces vues.</a:t>
            </a:r>
          </a:p>
          <a:p>
            <a:pPr marL="0" lvl="0" indent="0">
              <a:buNone/>
            </a:pPr>
            <a:r>
              <a:rPr lang="fr-MA" sz="2200" b="0" dirty="0">
                <a:solidFill>
                  <a:srgbClr val="000000"/>
                </a:solidFill>
              </a:rPr>
              <a:t>- Un seul déclencheur INSTED OF est autorisé par action de déclenchement dans une table.</a:t>
            </a:r>
          </a:p>
          <a:p>
            <a:pPr marL="0" lvl="0" indent="0">
              <a:buNone/>
            </a:pPr>
            <a:endParaRPr lang="fr-MA" sz="2200" b="0" dirty="0">
              <a:solidFill>
                <a:srgbClr val="000000"/>
              </a:solidFill>
            </a:endParaRPr>
          </a:p>
        </p:txBody>
      </p:sp>
    </p:spTree>
    <p:extLst>
      <p:ext uri="{BB962C8B-B14F-4D97-AF65-F5344CB8AC3E}">
        <p14:creationId xmlns:p14="http://schemas.microsoft.com/office/powerpoint/2010/main" val="237280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7226300" cy="609600"/>
          </a:xfrm>
        </p:spPr>
        <p:txBody>
          <a:bodyPr/>
          <a:lstStyle/>
          <a:p>
            <a:r>
              <a:rPr lang="fr-FR" altLang="ko-KR" sz="3600" dirty="0">
                <a:solidFill>
                  <a:schemeClr val="hlink"/>
                </a:solidFill>
                <a:ea typeface="굴림" charset="-127"/>
              </a:rPr>
              <a:t>Variables</a:t>
            </a:r>
            <a:endParaRPr lang="en-US" altLang="ko-KR" sz="3600" dirty="0">
              <a:solidFill>
                <a:schemeClr val="hlink"/>
              </a:solidFill>
              <a:ea typeface="굴림" charset="-127"/>
            </a:endParaRPr>
          </a:p>
        </p:txBody>
      </p:sp>
      <p:sp>
        <p:nvSpPr>
          <p:cNvPr id="16387" name="Rectangle 3"/>
          <p:cNvSpPr>
            <a:spLocks noGrp="1" noChangeArrowheads="1"/>
          </p:cNvSpPr>
          <p:nvPr>
            <p:ph type="body" idx="1"/>
          </p:nvPr>
        </p:nvSpPr>
        <p:spPr>
          <a:xfrm>
            <a:off x="205263" y="1135696"/>
            <a:ext cx="8584441" cy="5379403"/>
          </a:xfrm>
        </p:spPr>
        <p:txBody>
          <a:bodyPr/>
          <a:lstStyle/>
          <a:p>
            <a:pPr marL="0" indent="0">
              <a:buClr>
                <a:schemeClr val="tx2"/>
              </a:buClr>
              <a:buNone/>
            </a:pPr>
            <a:r>
              <a:rPr lang="fr-MA" altLang="ko-KR" dirty="0">
                <a:solidFill>
                  <a:schemeClr val="accent6">
                    <a:lumMod val="75000"/>
                  </a:schemeClr>
                </a:solidFill>
                <a:ea typeface="굴림" charset="-127"/>
              </a:rPr>
              <a:t>Déclaration des variables</a:t>
            </a:r>
          </a:p>
          <a:p>
            <a:pPr marL="457200" indent="-457200">
              <a:buClr>
                <a:schemeClr val="tx2"/>
              </a:buClr>
              <a:buFont typeface="Wingdings" pitchFamily="2" charset="2"/>
              <a:buChar char="§"/>
            </a:pPr>
            <a:r>
              <a:rPr lang="fr-MA" altLang="ko-KR" sz="2400" dirty="0">
                <a:solidFill>
                  <a:srgbClr val="000000"/>
                </a:solidFill>
                <a:ea typeface="굴림" charset="-127"/>
              </a:rPr>
              <a:t>Syntaxe : </a:t>
            </a:r>
          </a:p>
          <a:p>
            <a:pPr marL="0" indent="0">
              <a:buClr>
                <a:schemeClr val="tx2"/>
              </a:buClr>
              <a:buNone/>
            </a:pPr>
            <a:r>
              <a:rPr lang="fr-MA" altLang="ko-KR" sz="2400" i="1" dirty="0" err="1">
                <a:solidFill>
                  <a:srgbClr val="C00000"/>
                </a:solidFill>
                <a:ea typeface="굴림" charset="-127"/>
              </a:rPr>
              <a:t>Declare</a:t>
            </a:r>
            <a:r>
              <a:rPr lang="fr-MA" altLang="ko-KR" sz="2400" b="0" dirty="0">
                <a:solidFill>
                  <a:srgbClr val="C00000"/>
                </a:solidFill>
                <a:ea typeface="굴림" charset="-127"/>
              </a:rPr>
              <a:t> </a:t>
            </a:r>
            <a:r>
              <a:rPr lang="fr-MA" altLang="ko-KR" sz="2400" b="0" dirty="0">
                <a:solidFill>
                  <a:srgbClr val="000000"/>
                </a:solidFill>
                <a:ea typeface="굴림" charset="-127"/>
              </a:rPr>
              <a:t>@</a:t>
            </a:r>
            <a:r>
              <a:rPr lang="fr-MA" altLang="ko-KR" sz="2400" b="0" dirty="0" err="1">
                <a:solidFill>
                  <a:srgbClr val="000000"/>
                </a:solidFill>
                <a:ea typeface="굴림" charset="-127"/>
              </a:rPr>
              <a:t>Nom_Variable</a:t>
            </a:r>
            <a:r>
              <a:rPr lang="fr-MA" altLang="ko-KR" sz="2400" b="0" dirty="0">
                <a:solidFill>
                  <a:srgbClr val="000000"/>
                </a:solidFill>
                <a:ea typeface="굴림" charset="-127"/>
              </a:rPr>
              <a:t> </a:t>
            </a:r>
            <a:r>
              <a:rPr lang="fr-MA" altLang="ko-KR" sz="2400" b="0" dirty="0" err="1">
                <a:solidFill>
                  <a:srgbClr val="000000"/>
                </a:solidFill>
                <a:ea typeface="굴림" charset="-127"/>
              </a:rPr>
              <a:t>Type_Donnée</a:t>
            </a:r>
            <a:endParaRPr lang="fr-MA" altLang="ko-KR" sz="2400" b="0" dirty="0">
              <a:solidFill>
                <a:srgbClr val="000000"/>
              </a:solidFill>
              <a:ea typeface="굴림" charset="-127"/>
            </a:endParaRPr>
          </a:p>
          <a:p>
            <a:pPr marL="0" indent="0">
              <a:buClr>
                <a:schemeClr val="tx2"/>
              </a:buClr>
              <a:buNone/>
            </a:pPr>
            <a:endParaRPr lang="fr-MA" altLang="ko-KR" sz="2400" b="0" dirty="0">
              <a:solidFill>
                <a:srgbClr val="000000"/>
              </a:solidFill>
              <a:ea typeface="굴림" charset="-127"/>
            </a:endParaRPr>
          </a:p>
          <a:p>
            <a:pPr marL="457200" indent="-457200">
              <a:buClr>
                <a:schemeClr val="tx2"/>
              </a:buClr>
              <a:buFont typeface="Wingdings" pitchFamily="2" charset="2"/>
              <a:buChar char="§"/>
            </a:pPr>
            <a:r>
              <a:rPr lang="fr-MA" altLang="ko-KR" sz="2400" dirty="0">
                <a:solidFill>
                  <a:srgbClr val="000000"/>
                </a:solidFill>
                <a:ea typeface="굴림" charset="-127"/>
              </a:rPr>
              <a:t>Exemples : </a:t>
            </a:r>
          </a:p>
          <a:p>
            <a:pPr marL="0" indent="0">
              <a:buClr>
                <a:schemeClr val="tx2"/>
              </a:buClr>
              <a:buNone/>
            </a:pPr>
            <a:r>
              <a:rPr lang="fr-MA" altLang="ko-KR" b="0" dirty="0">
                <a:solidFill>
                  <a:srgbClr val="000000"/>
                </a:solidFill>
                <a:ea typeface="굴림" charset="-127"/>
              </a:rPr>
              <a:t>   </a:t>
            </a:r>
            <a:r>
              <a:rPr lang="fr-MA" altLang="ko-KR" sz="2400" i="1" dirty="0" err="1">
                <a:solidFill>
                  <a:srgbClr val="C00000"/>
                </a:solidFill>
                <a:ea typeface="굴림" charset="-127"/>
              </a:rPr>
              <a:t>Declare</a:t>
            </a:r>
            <a:r>
              <a:rPr lang="fr-MA" altLang="ko-KR" b="0" dirty="0">
                <a:solidFill>
                  <a:srgbClr val="000000"/>
                </a:solidFill>
                <a:ea typeface="굴림" charset="-127"/>
              </a:rPr>
              <a:t> @a </a:t>
            </a:r>
            <a:r>
              <a:rPr lang="fr-MA" altLang="ko-KR" b="0" dirty="0" err="1">
                <a:solidFill>
                  <a:srgbClr val="000000"/>
                </a:solidFill>
                <a:ea typeface="굴림" charset="-127"/>
              </a:rPr>
              <a:t>int</a:t>
            </a:r>
            <a:endParaRPr lang="fr-MA" altLang="ko-KR" b="0" dirty="0">
              <a:solidFill>
                <a:srgbClr val="000000"/>
              </a:solidFill>
              <a:ea typeface="굴림" charset="-127"/>
            </a:endParaRPr>
          </a:p>
          <a:p>
            <a:pPr marL="0" indent="0">
              <a:buClr>
                <a:schemeClr val="tx2"/>
              </a:buClr>
              <a:buNone/>
            </a:pPr>
            <a:r>
              <a:rPr lang="fr-MA" altLang="ko-KR" b="0" dirty="0">
                <a:solidFill>
                  <a:srgbClr val="000000"/>
                </a:solidFill>
                <a:ea typeface="굴림" charset="-127"/>
              </a:rPr>
              <a:t>   </a:t>
            </a:r>
            <a:r>
              <a:rPr lang="fr-MA" altLang="ko-KR" sz="2400" i="1" dirty="0" err="1">
                <a:solidFill>
                  <a:srgbClr val="C00000"/>
                </a:solidFill>
                <a:ea typeface="굴림" charset="-127"/>
              </a:rPr>
              <a:t>Declare</a:t>
            </a:r>
            <a:r>
              <a:rPr lang="fr-MA" altLang="ko-KR" b="0" dirty="0">
                <a:solidFill>
                  <a:srgbClr val="000000"/>
                </a:solidFill>
                <a:ea typeface="굴림" charset="-127"/>
              </a:rPr>
              <a:t> @b </a:t>
            </a:r>
            <a:r>
              <a:rPr lang="fr-MA" altLang="ko-KR" b="0" dirty="0" err="1">
                <a:solidFill>
                  <a:srgbClr val="000000"/>
                </a:solidFill>
                <a:ea typeface="굴림" charset="-127"/>
              </a:rPr>
              <a:t>varchar</a:t>
            </a:r>
            <a:r>
              <a:rPr lang="fr-MA" altLang="ko-KR" b="0" dirty="0">
                <a:solidFill>
                  <a:srgbClr val="000000"/>
                </a:solidFill>
                <a:ea typeface="굴림" charset="-127"/>
              </a:rPr>
              <a:t>(10)</a:t>
            </a:r>
          </a:p>
          <a:p>
            <a:pPr marL="0" indent="0">
              <a:buClr>
                <a:schemeClr val="tx2"/>
              </a:buClr>
              <a:buNone/>
            </a:pPr>
            <a:endParaRPr lang="fr-MA" altLang="ko-KR" b="0" dirty="0">
              <a:solidFill>
                <a:srgbClr val="000000"/>
              </a:solidFill>
              <a:ea typeface="굴림" charset="-127"/>
            </a:endParaRPr>
          </a:p>
          <a:p>
            <a:pPr marL="457200" indent="-457200">
              <a:buClr>
                <a:schemeClr val="tx2"/>
              </a:buClr>
              <a:buFont typeface="Wingdings" pitchFamily="2" charset="2"/>
              <a:buChar char="§"/>
            </a:pPr>
            <a:r>
              <a:rPr lang="fr-MA" altLang="ko-KR" sz="2400" dirty="0">
                <a:solidFill>
                  <a:srgbClr val="000000"/>
                </a:solidFill>
                <a:ea typeface="굴림" charset="-127"/>
              </a:rPr>
              <a:t>Remarque : </a:t>
            </a:r>
          </a:p>
          <a:p>
            <a:pPr marL="0" indent="0">
              <a:buClr>
                <a:schemeClr val="tx2"/>
              </a:buClr>
              <a:buNone/>
            </a:pPr>
            <a:r>
              <a:rPr lang="fr-MA" altLang="ko-KR" b="0" dirty="0">
                <a:solidFill>
                  <a:srgbClr val="000000"/>
                </a:solidFill>
                <a:ea typeface="굴림" charset="-127"/>
              </a:rPr>
              <a:t>Par convention les noms des variables doivent toujours être précédés du symbole </a:t>
            </a:r>
            <a:r>
              <a:rPr lang="fr-MA" altLang="ko-KR" dirty="0">
                <a:solidFill>
                  <a:srgbClr val="C00000"/>
                </a:solidFill>
                <a:ea typeface="굴림" charset="-127"/>
              </a:rPr>
              <a:t>@</a:t>
            </a:r>
          </a:p>
          <a:p>
            <a:pPr marL="0" indent="0">
              <a:buClr>
                <a:schemeClr val="tx2"/>
              </a:buClr>
              <a:buNone/>
            </a:pPr>
            <a:endParaRPr lang="ko-KR" altLang="en-US" b="0" dirty="0">
              <a:solidFill>
                <a:srgbClr val="000000"/>
              </a:solidFill>
              <a:ea typeface="굴림" charset="-127"/>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813799" cy="5513128"/>
          </a:xfrm>
        </p:spPr>
        <p:txBody>
          <a:bodyPr/>
          <a:lstStyle/>
          <a:p>
            <a:pPr marL="0" indent="0" algn="just">
              <a:buClr>
                <a:schemeClr val="tx2"/>
              </a:buClr>
              <a:buNone/>
            </a:pPr>
            <a:endParaRPr lang="fr-MA" sz="2200" b="0" dirty="0">
              <a:solidFill>
                <a:srgbClr val="000000"/>
              </a:solidFill>
            </a:endParaRPr>
          </a:p>
          <a:p>
            <a:pPr marL="0" indent="0" algn="just">
              <a:buClr>
                <a:schemeClr val="tx2"/>
              </a:buClr>
              <a:buNone/>
            </a:pPr>
            <a:r>
              <a:rPr lang="fr-MA" sz="2200" b="0" dirty="0">
                <a:solidFill>
                  <a:srgbClr val="000000"/>
                </a:solidFill>
              </a:rPr>
              <a:t>- Dans le trigger INSTED OF, les enregistrements ajoutés (respectivement modifiés ou supprimés) apparaissent uniquement dans les tables temporaires mais pas dans la table d’origine et si le code associé à ce trigger ne prend pas en charge l’ajout (modification ou suppression) de ces enregistrements, ils ne seront pas ajoutés (modifiés ou supprimés) et les triggers AFTER ne seront pas s’exécutés.</a:t>
            </a:r>
          </a:p>
        </p:txBody>
      </p:sp>
    </p:spTree>
    <p:extLst>
      <p:ext uri="{BB962C8B-B14F-4D97-AF65-F5344CB8AC3E}">
        <p14:creationId xmlns:p14="http://schemas.microsoft.com/office/powerpoint/2010/main" val="1139722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66800"/>
            <a:ext cx="8813799" cy="5499100"/>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Les pseudo-tables :</a:t>
            </a:r>
          </a:p>
          <a:p>
            <a:pPr marL="0" indent="0" algn="just">
              <a:buClr>
                <a:schemeClr val="tx2"/>
              </a:buClr>
              <a:buNone/>
            </a:pPr>
            <a:endParaRPr lang="fr-MA" altLang="ko-KR" sz="2400" i="1" dirty="0">
              <a:solidFill>
                <a:schemeClr val="accent6">
                  <a:lumMod val="60000"/>
                  <a:lumOff val="40000"/>
                </a:schemeClr>
              </a:solidFill>
            </a:endParaRPr>
          </a:p>
          <a:p>
            <a:pPr marL="0" indent="0" algn="just">
              <a:buClr>
                <a:schemeClr val="tx2"/>
              </a:buClr>
              <a:buNone/>
            </a:pPr>
            <a:r>
              <a:rPr lang="fr-MA" sz="2200" b="0" dirty="0">
                <a:solidFill>
                  <a:srgbClr val="000000"/>
                </a:solidFill>
              </a:rPr>
              <a:t>SQL  Server  permet  d’avoir  accès,  lors  de  l’exécution  du  déclencheur,  aux  anciennes  et nouvelles  valeurs  de  la  table.  A  cette  fin,  et  suivant  l’événement  déclencheur,  le programmeur peut faire appel aux pseudo-tables </a:t>
            </a:r>
            <a:r>
              <a:rPr lang="fr-MA" sz="2200" dirty="0" err="1">
                <a:solidFill>
                  <a:srgbClr val="C00000"/>
                </a:solidFill>
              </a:rPr>
              <a:t>inserted</a:t>
            </a:r>
            <a:r>
              <a:rPr lang="fr-MA" sz="2200" b="0" dirty="0">
                <a:solidFill>
                  <a:srgbClr val="C00000"/>
                </a:solidFill>
              </a:rPr>
              <a:t> </a:t>
            </a:r>
            <a:r>
              <a:rPr lang="fr-MA" sz="2200" b="0" dirty="0">
                <a:solidFill>
                  <a:srgbClr val="000000"/>
                </a:solidFill>
              </a:rPr>
              <a:t>et </a:t>
            </a:r>
            <a:r>
              <a:rPr lang="fr-MA" sz="2200" dirty="0" err="1">
                <a:solidFill>
                  <a:srgbClr val="C00000"/>
                </a:solidFill>
              </a:rPr>
              <a:t>deleted</a:t>
            </a:r>
            <a:r>
              <a:rPr lang="fr-MA" sz="2200" b="0" dirty="0">
                <a:solidFill>
                  <a:srgbClr val="000000"/>
                </a:solidFill>
              </a:rPr>
              <a:t>.</a:t>
            </a:r>
            <a:endParaRPr lang="fr-MA" altLang="ko-KR" sz="2400" b="0" dirty="0">
              <a:solidFill>
                <a:srgbClr val="000000"/>
              </a:solidFill>
              <a:ea typeface="굴림" charset="-127"/>
            </a:endParaRPr>
          </a:p>
        </p:txBody>
      </p:sp>
      <p:graphicFrame>
        <p:nvGraphicFramePr>
          <p:cNvPr id="4" name="Tableau 3"/>
          <p:cNvGraphicFramePr>
            <a:graphicFrameLocks noGrp="1"/>
          </p:cNvGraphicFramePr>
          <p:nvPr>
            <p:extLst>
              <p:ext uri="{D42A27DB-BD31-4B8C-83A1-F6EECF244321}">
                <p14:modId xmlns:p14="http://schemas.microsoft.com/office/powerpoint/2010/main" val="3717033295"/>
              </p:ext>
            </p:extLst>
          </p:nvPr>
        </p:nvGraphicFramePr>
        <p:xfrm>
          <a:off x="1724342" y="4075176"/>
          <a:ext cx="5590858" cy="1261872"/>
        </p:xfrm>
        <a:graphic>
          <a:graphicData uri="http://schemas.openxmlformats.org/drawingml/2006/table">
            <a:tbl>
              <a:tblPr firstRow="1" firstCol="1" bandRow="1"/>
              <a:tblGrid>
                <a:gridCol w="1556332">
                  <a:extLst>
                    <a:ext uri="{9D8B030D-6E8A-4147-A177-3AD203B41FA5}">
                      <a16:colId xmlns:a16="http://schemas.microsoft.com/office/drawing/2014/main" val="20000"/>
                    </a:ext>
                  </a:extLst>
                </a:gridCol>
                <a:gridCol w="4034526">
                  <a:extLst>
                    <a:ext uri="{9D8B030D-6E8A-4147-A177-3AD203B41FA5}">
                      <a16:colId xmlns:a16="http://schemas.microsoft.com/office/drawing/2014/main" val="20001"/>
                    </a:ext>
                  </a:extLst>
                </a:gridCol>
              </a:tblGrid>
              <a:tr h="0">
                <a:tc>
                  <a:txBody>
                    <a:bodyPr/>
                    <a:lstStyle/>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2400" dirty="0">
                          <a:solidFill>
                            <a:srgbClr val="000000"/>
                          </a:solidFill>
                          <a:effectLst/>
                          <a:latin typeface="Times New Roman"/>
                          <a:ea typeface="Times New Roman"/>
                          <a:cs typeface="Times New Roman"/>
                        </a:rPr>
                        <a:t>INSERT</a:t>
                      </a:r>
                      <a:endParaRPr lang="fr-FR" sz="1600" dirty="0">
                        <a:solidFill>
                          <a:srgbClr val="00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2400" b="1" i="1" dirty="0" err="1">
                          <a:solidFill>
                            <a:srgbClr val="C00000"/>
                          </a:solidFill>
                          <a:effectLst/>
                          <a:latin typeface="Times New Roman"/>
                          <a:ea typeface="Times New Roman"/>
                          <a:cs typeface="Times New Roman"/>
                        </a:rPr>
                        <a:t>Inserted</a:t>
                      </a:r>
                      <a:r>
                        <a:rPr lang="fr-FR" sz="2400" b="1" i="1" dirty="0">
                          <a:solidFill>
                            <a:srgbClr val="C00000"/>
                          </a:solidFill>
                          <a:effectLst/>
                          <a:latin typeface="Times New Roman"/>
                          <a:ea typeface="Times New Roman"/>
                          <a:cs typeface="Times New Roman"/>
                        </a:rPr>
                        <a:t> </a:t>
                      </a:r>
                      <a:r>
                        <a:rPr lang="fr-FR" sz="2400" dirty="0">
                          <a:solidFill>
                            <a:srgbClr val="000000"/>
                          </a:solidFill>
                          <a:effectLst/>
                          <a:latin typeface="Times New Roman"/>
                          <a:ea typeface="Times New Roman"/>
                          <a:cs typeface="Times New Roman"/>
                        </a:rPr>
                        <a:t>accessible</a:t>
                      </a:r>
                      <a:endParaRPr lang="fr-FR" sz="1600" dirty="0">
                        <a:solidFill>
                          <a:srgbClr val="00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2400" dirty="0">
                          <a:solidFill>
                            <a:srgbClr val="000000"/>
                          </a:solidFill>
                          <a:effectLst/>
                          <a:latin typeface="Times New Roman"/>
                          <a:ea typeface="Times New Roman"/>
                          <a:cs typeface="Times New Roman"/>
                        </a:rPr>
                        <a:t>UPDATE</a:t>
                      </a:r>
                      <a:endParaRPr lang="fr-FR" sz="1600" dirty="0">
                        <a:solidFill>
                          <a:srgbClr val="00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2400" b="1" i="1" dirty="0" err="1">
                          <a:solidFill>
                            <a:srgbClr val="C00000"/>
                          </a:solidFill>
                          <a:effectLst/>
                          <a:latin typeface="Times New Roman"/>
                          <a:ea typeface="Times New Roman"/>
                          <a:cs typeface="Times New Roman"/>
                        </a:rPr>
                        <a:t>Inserted</a:t>
                      </a:r>
                      <a:r>
                        <a:rPr lang="fr-FR" sz="2400" dirty="0">
                          <a:solidFill>
                            <a:srgbClr val="C00000"/>
                          </a:solidFill>
                          <a:effectLst/>
                          <a:latin typeface="Times New Roman"/>
                          <a:ea typeface="Times New Roman"/>
                          <a:cs typeface="Times New Roman"/>
                        </a:rPr>
                        <a:t> </a:t>
                      </a:r>
                      <a:r>
                        <a:rPr lang="fr-FR" sz="2400" dirty="0">
                          <a:solidFill>
                            <a:srgbClr val="000000"/>
                          </a:solidFill>
                          <a:effectLst/>
                          <a:latin typeface="Times New Roman"/>
                          <a:ea typeface="Times New Roman"/>
                          <a:cs typeface="Times New Roman"/>
                        </a:rPr>
                        <a:t>et </a:t>
                      </a:r>
                      <a:r>
                        <a:rPr lang="fr-FR" sz="2400" b="1" i="1" dirty="0" err="1">
                          <a:solidFill>
                            <a:srgbClr val="C00000"/>
                          </a:solidFill>
                          <a:effectLst/>
                          <a:latin typeface="Times New Roman"/>
                          <a:ea typeface="Times New Roman"/>
                          <a:cs typeface="Times New Roman"/>
                        </a:rPr>
                        <a:t>deleted</a:t>
                      </a:r>
                      <a:r>
                        <a:rPr lang="fr-FR" sz="2400" dirty="0">
                          <a:solidFill>
                            <a:srgbClr val="C00000"/>
                          </a:solidFill>
                          <a:effectLst/>
                          <a:latin typeface="Times New Roman"/>
                          <a:ea typeface="Times New Roman"/>
                          <a:cs typeface="Times New Roman"/>
                        </a:rPr>
                        <a:t> </a:t>
                      </a:r>
                      <a:r>
                        <a:rPr lang="fr-FR" sz="2400" dirty="0">
                          <a:solidFill>
                            <a:srgbClr val="000000"/>
                          </a:solidFill>
                          <a:effectLst/>
                          <a:latin typeface="Times New Roman"/>
                          <a:ea typeface="Times New Roman"/>
                          <a:cs typeface="Times New Roman"/>
                        </a:rPr>
                        <a:t>accessibles</a:t>
                      </a:r>
                      <a:endParaRPr lang="fr-FR" sz="1600" dirty="0">
                        <a:solidFill>
                          <a:srgbClr val="00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2400" dirty="0">
                          <a:solidFill>
                            <a:srgbClr val="000000"/>
                          </a:solidFill>
                          <a:effectLst/>
                          <a:latin typeface="Times New Roman"/>
                          <a:ea typeface="Times New Roman"/>
                          <a:cs typeface="Times New Roman"/>
                        </a:rPr>
                        <a:t>DELETE</a:t>
                      </a:r>
                      <a:endParaRPr lang="fr-FR" sz="1600" dirty="0">
                        <a:solidFill>
                          <a:srgbClr val="00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2400" b="1" i="1" dirty="0" err="1">
                          <a:solidFill>
                            <a:srgbClr val="C00000"/>
                          </a:solidFill>
                          <a:effectLst/>
                          <a:latin typeface="Times New Roman"/>
                          <a:ea typeface="Times New Roman"/>
                          <a:cs typeface="Times New Roman"/>
                        </a:rPr>
                        <a:t>deleted</a:t>
                      </a:r>
                      <a:r>
                        <a:rPr lang="fr-FR" sz="2400" dirty="0">
                          <a:solidFill>
                            <a:srgbClr val="C00000"/>
                          </a:solidFill>
                          <a:effectLst/>
                          <a:latin typeface="Times New Roman"/>
                          <a:ea typeface="Times New Roman"/>
                          <a:cs typeface="Times New Roman"/>
                        </a:rPr>
                        <a:t> </a:t>
                      </a:r>
                      <a:r>
                        <a:rPr lang="fr-FR" sz="2400" dirty="0">
                          <a:solidFill>
                            <a:srgbClr val="000000"/>
                          </a:solidFill>
                          <a:effectLst/>
                          <a:latin typeface="Times New Roman"/>
                          <a:ea typeface="Times New Roman"/>
                          <a:cs typeface="Times New Roman"/>
                        </a:rPr>
                        <a:t>accessible</a:t>
                      </a:r>
                      <a:endParaRPr lang="fr-FR" sz="1600" dirty="0">
                        <a:solidFill>
                          <a:srgbClr val="00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871416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66800"/>
            <a:ext cx="8813799" cy="5499100"/>
          </a:xfrm>
        </p:spPr>
        <p:txBody>
          <a:bodyPr/>
          <a:lstStyle/>
          <a:p>
            <a:pPr marL="0" indent="0" algn="just">
              <a:buClr>
                <a:schemeClr val="tx2"/>
              </a:buClr>
              <a:buNone/>
            </a:pPr>
            <a:endParaRPr lang="fr-MA" altLang="ko-KR" i="1" dirty="0">
              <a:solidFill>
                <a:schemeClr val="accent6">
                  <a:lumMod val="60000"/>
                  <a:lumOff val="40000"/>
                </a:schemeClr>
              </a:solidFill>
            </a:endParaRPr>
          </a:p>
          <a:p>
            <a:pPr algn="just">
              <a:buClr>
                <a:schemeClr val="tx2"/>
              </a:buClr>
              <a:buFontTx/>
              <a:buChar char="-"/>
            </a:pPr>
            <a:r>
              <a:rPr lang="fr-MA" sz="2400" dirty="0" err="1">
                <a:solidFill>
                  <a:srgbClr val="C00000"/>
                </a:solidFill>
              </a:rPr>
              <a:t>Inserted</a:t>
            </a:r>
            <a:r>
              <a:rPr lang="fr-MA" sz="2400" b="0" dirty="0">
                <a:solidFill>
                  <a:srgbClr val="C00000"/>
                </a:solidFill>
              </a:rPr>
              <a:t> </a:t>
            </a:r>
            <a:r>
              <a:rPr lang="fr-MA" sz="2400" b="0" dirty="0">
                <a:solidFill>
                  <a:srgbClr val="000000"/>
                </a:solidFill>
              </a:rPr>
              <a:t>représente soit les  nouveaux enregistrements dans le cas de l’évènement INSERT, soit les nouvelles valeurs des enregistrements dans le cas de l’évènement UPDATE.</a:t>
            </a:r>
          </a:p>
          <a:p>
            <a:pPr marL="0" indent="0" algn="just">
              <a:buClr>
                <a:schemeClr val="tx2"/>
              </a:buClr>
              <a:buNone/>
            </a:pPr>
            <a:endParaRPr lang="fr-MA" sz="2400" b="0" dirty="0">
              <a:solidFill>
                <a:srgbClr val="000000"/>
              </a:solidFill>
            </a:endParaRPr>
          </a:p>
          <a:p>
            <a:pPr marL="0" indent="0" algn="just">
              <a:buClr>
                <a:schemeClr val="tx2"/>
              </a:buClr>
              <a:buNone/>
            </a:pPr>
            <a:r>
              <a:rPr lang="fr-MA" sz="2400" b="0" dirty="0">
                <a:solidFill>
                  <a:srgbClr val="000000"/>
                </a:solidFill>
              </a:rPr>
              <a:t>- </a:t>
            </a:r>
            <a:r>
              <a:rPr lang="fr-MA" sz="2400" dirty="0" err="1">
                <a:solidFill>
                  <a:srgbClr val="C00000"/>
                </a:solidFill>
              </a:rPr>
              <a:t>Deleted</a:t>
            </a:r>
            <a:r>
              <a:rPr lang="fr-MA" sz="2400" b="0" dirty="0">
                <a:solidFill>
                  <a:srgbClr val="C00000"/>
                </a:solidFill>
              </a:rPr>
              <a:t> </a:t>
            </a:r>
            <a:r>
              <a:rPr lang="fr-MA" sz="2400" b="0" dirty="0">
                <a:solidFill>
                  <a:srgbClr val="000000"/>
                </a:solidFill>
              </a:rPr>
              <a:t>représente soit les enregistrements supprimés dans le cas de l’évènement DELETE, soit les anciennes valeurs des enregistrements dans le cas de l’évènement UPDATE.</a:t>
            </a:r>
          </a:p>
        </p:txBody>
      </p:sp>
    </p:spTree>
    <p:extLst>
      <p:ext uri="{BB962C8B-B14F-4D97-AF65-F5344CB8AC3E}">
        <p14:creationId xmlns:p14="http://schemas.microsoft.com/office/powerpoint/2010/main" val="2584902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951172"/>
            <a:ext cx="9016999" cy="5906828"/>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Exemples:</a:t>
            </a:r>
            <a:endParaRPr lang="fr-FR" altLang="ko-KR" sz="2400" dirty="0">
              <a:solidFill>
                <a:schemeClr val="accent4">
                  <a:lumMod val="75000"/>
                </a:schemeClr>
              </a:solidFill>
            </a:endParaRPr>
          </a:p>
          <a:p>
            <a:pPr lvl="0" algn="just">
              <a:buClr>
                <a:schemeClr val="tx2"/>
              </a:buClr>
              <a:buFont typeface="Wingdings" panose="05000000000000000000" pitchFamily="2" charset="2"/>
              <a:buChar char="ü"/>
            </a:pPr>
            <a:r>
              <a:rPr lang="fr-FR" sz="2200" i="1" dirty="0">
                <a:solidFill>
                  <a:srgbClr val="000000"/>
                </a:solidFill>
              </a:rPr>
              <a:t>Après Insertion</a:t>
            </a:r>
          </a:p>
          <a:p>
            <a:pPr marL="0" indent="0" algn="just">
              <a:buClr>
                <a:schemeClr val="tx2"/>
              </a:buClr>
              <a:buNone/>
            </a:pPr>
            <a:r>
              <a:rPr lang="fr-MA" altLang="ko-KR" sz="2200" b="0" dirty="0">
                <a:solidFill>
                  <a:srgbClr val="000000"/>
                </a:solidFill>
                <a:ea typeface="굴림" charset="-127"/>
              </a:rPr>
              <a:t>Un déclencheur insert est un déclencheur DML qui agit lorsqu'un nouvel enregistrement est ajouté à sa table de destination.</a:t>
            </a:r>
          </a:p>
          <a:p>
            <a:pPr marL="0" indent="0" algn="just">
              <a:buClr>
                <a:schemeClr val="tx2"/>
              </a:buClr>
              <a:buNone/>
            </a:pPr>
            <a:r>
              <a:rPr lang="en-US" altLang="ko-KR" sz="2200" dirty="0">
                <a:solidFill>
                  <a:srgbClr val="C00000"/>
                </a:solidFill>
                <a:ea typeface="굴림" charset="-127"/>
              </a:rPr>
              <a:t>CREATE TRIGGER </a:t>
            </a:r>
            <a:r>
              <a:rPr lang="en-US" altLang="ko-KR" sz="2200" b="0" dirty="0" err="1">
                <a:solidFill>
                  <a:srgbClr val="000000"/>
                </a:solidFill>
                <a:ea typeface="굴림" charset="-127"/>
              </a:rPr>
              <a:t>CommandeInsertion</a:t>
            </a:r>
            <a:r>
              <a:rPr lang="en-US" altLang="ko-KR" sz="2200" b="0" dirty="0">
                <a:solidFill>
                  <a:srgbClr val="000000"/>
                </a:solidFill>
                <a:ea typeface="굴림" charset="-127"/>
              </a:rPr>
              <a:t> </a:t>
            </a:r>
          </a:p>
          <a:p>
            <a:pPr marL="0" indent="0" algn="just">
              <a:buClr>
                <a:schemeClr val="tx2"/>
              </a:buClr>
              <a:buNone/>
            </a:pPr>
            <a:r>
              <a:rPr lang="en-US" altLang="ko-KR" sz="2200" dirty="0">
                <a:solidFill>
                  <a:srgbClr val="C00000"/>
                </a:solidFill>
                <a:ea typeface="굴림" charset="-127"/>
              </a:rPr>
              <a:t>ON</a:t>
            </a:r>
            <a:r>
              <a:rPr lang="en-US" altLang="ko-KR" sz="2200" b="0" dirty="0">
                <a:solidFill>
                  <a:srgbClr val="000000"/>
                </a:solidFill>
                <a:ea typeface="굴림" charset="-127"/>
              </a:rPr>
              <a:t> </a:t>
            </a:r>
            <a:r>
              <a:rPr lang="en-US" altLang="ko-KR" sz="2200" b="0" dirty="0" err="1">
                <a:solidFill>
                  <a:srgbClr val="000000"/>
                </a:solidFill>
                <a:ea typeface="굴림" charset="-127"/>
              </a:rPr>
              <a:t>Commande</a:t>
            </a:r>
            <a:endParaRPr lang="en-US" altLang="ko-KR" sz="2200" b="0" dirty="0">
              <a:solidFill>
                <a:srgbClr val="000000"/>
              </a:solidFill>
              <a:ea typeface="굴림" charset="-127"/>
            </a:endParaRPr>
          </a:p>
          <a:p>
            <a:pPr marL="0" indent="0" algn="just">
              <a:buClr>
                <a:schemeClr val="tx2"/>
              </a:buClr>
              <a:buNone/>
            </a:pPr>
            <a:r>
              <a:rPr lang="en-US" altLang="ko-KR" sz="2200" dirty="0">
                <a:solidFill>
                  <a:srgbClr val="C00000"/>
                </a:solidFill>
                <a:ea typeface="굴림" charset="-127"/>
              </a:rPr>
              <a:t>AFTER</a:t>
            </a:r>
            <a:r>
              <a:rPr lang="en-US" altLang="ko-KR" sz="2200" b="0" dirty="0">
                <a:solidFill>
                  <a:srgbClr val="C00000"/>
                </a:solidFill>
                <a:ea typeface="굴림" charset="-127"/>
              </a:rPr>
              <a:t> </a:t>
            </a:r>
            <a:r>
              <a:rPr lang="en-US" altLang="ko-KR" sz="2200" dirty="0">
                <a:solidFill>
                  <a:srgbClr val="C00000"/>
                </a:solidFill>
                <a:ea typeface="굴림" charset="-127"/>
              </a:rPr>
              <a:t>INSERT </a:t>
            </a:r>
          </a:p>
          <a:p>
            <a:pPr marL="0" indent="0" algn="just">
              <a:buClr>
                <a:schemeClr val="tx2"/>
              </a:buClr>
              <a:buNone/>
            </a:pPr>
            <a:r>
              <a:rPr lang="en-US" altLang="ko-KR" sz="2200" b="0" dirty="0">
                <a:solidFill>
                  <a:srgbClr val="C00000"/>
                </a:solidFill>
                <a:ea typeface="굴림" charset="-127"/>
              </a:rPr>
              <a:t>AS</a:t>
            </a:r>
            <a:r>
              <a:rPr lang="en-US" altLang="ko-KR" sz="2200" b="0" dirty="0">
                <a:solidFill>
                  <a:srgbClr val="000000"/>
                </a:solidFill>
                <a:ea typeface="굴림" charset="-127"/>
              </a:rPr>
              <a:t> </a:t>
            </a:r>
          </a:p>
          <a:p>
            <a:pPr marL="0" indent="0" algn="just">
              <a:buClr>
                <a:schemeClr val="tx2"/>
              </a:buClr>
              <a:buNone/>
            </a:pPr>
            <a:r>
              <a:rPr lang="en-US" altLang="ko-KR" sz="2200" b="0" dirty="0">
                <a:solidFill>
                  <a:srgbClr val="C00000"/>
                </a:solidFill>
                <a:ea typeface="굴림" charset="-127"/>
              </a:rPr>
              <a:t>BEGIN </a:t>
            </a:r>
          </a:p>
          <a:p>
            <a:pPr marL="0" indent="0" algn="just">
              <a:buClr>
                <a:schemeClr val="tx2"/>
              </a:buClr>
              <a:buNone/>
            </a:pPr>
            <a:r>
              <a:rPr lang="en-US" altLang="ko-KR" sz="2200" b="0" dirty="0">
                <a:solidFill>
                  <a:srgbClr val="000000"/>
                </a:solidFill>
                <a:ea typeface="굴림" charset="-127"/>
              </a:rPr>
              <a:t>    Declare @</a:t>
            </a:r>
            <a:r>
              <a:rPr lang="en-US" altLang="ko-KR" sz="2200" b="0" dirty="0" err="1">
                <a:solidFill>
                  <a:srgbClr val="000000"/>
                </a:solidFill>
                <a:ea typeface="굴림" charset="-127"/>
              </a:rPr>
              <a:t>num</a:t>
            </a:r>
            <a:r>
              <a:rPr lang="en-US" altLang="ko-KR" sz="2200" b="0" dirty="0">
                <a:solidFill>
                  <a:srgbClr val="000000"/>
                </a:solidFill>
                <a:ea typeface="굴림" charset="-127"/>
              </a:rPr>
              <a:t> </a:t>
            </a:r>
            <a:r>
              <a:rPr lang="en-US" altLang="ko-KR" sz="2200" b="0" dirty="0" err="1">
                <a:solidFill>
                  <a:srgbClr val="000000"/>
                </a:solidFill>
                <a:ea typeface="굴림" charset="-127"/>
              </a:rPr>
              <a:t>int</a:t>
            </a:r>
            <a:endParaRPr lang="en-US" altLang="ko-KR" sz="2200" b="0" dirty="0">
              <a:solidFill>
                <a:srgbClr val="000000"/>
              </a:solidFill>
              <a:ea typeface="굴림" charset="-127"/>
            </a:endParaRPr>
          </a:p>
          <a:p>
            <a:pPr marL="0" indent="0" algn="just">
              <a:buClr>
                <a:schemeClr val="tx2"/>
              </a:buClr>
              <a:buNone/>
            </a:pPr>
            <a:r>
              <a:rPr lang="en-US" altLang="ko-KR" sz="2200" b="0" dirty="0">
                <a:solidFill>
                  <a:srgbClr val="000000"/>
                </a:solidFill>
                <a:ea typeface="굴림" charset="-127"/>
              </a:rPr>
              <a:t>Select @</a:t>
            </a:r>
            <a:r>
              <a:rPr lang="en-US" altLang="ko-KR" sz="2200" b="0" dirty="0" err="1">
                <a:solidFill>
                  <a:srgbClr val="000000"/>
                </a:solidFill>
                <a:ea typeface="굴림" charset="-127"/>
              </a:rPr>
              <a:t>num</a:t>
            </a:r>
            <a:r>
              <a:rPr lang="en-US" altLang="ko-KR" sz="2200" b="0">
                <a:solidFill>
                  <a:srgbClr val="000000"/>
                </a:solidFill>
                <a:ea typeface="굴림" charset="-127"/>
              </a:rPr>
              <a:t>=num_cmd</a:t>
            </a:r>
            <a:r>
              <a:rPr lang="en-US" altLang="ko-KR" sz="2200" b="0" dirty="0">
                <a:solidFill>
                  <a:srgbClr val="000000"/>
                </a:solidFill>
                <a:ea typeface="굴림" charset="-127"/>
              </a:rPr>
              <a:t> from </a:t>
            </a:r>
            <a:r>
              <a:rPr lang="en-US" altLang="ko-KR" sz="2200" dirty="0">
                <a:solidFill>
                  <a:srgbClr val="C00000"/>
                </a:solidFill>
                <a:ea typeface="굴림" charset="-127"/>
              </a:rPr>
              <a:t>inserted </a:t>
            </a:r>
          </a:p>
          <a:p>
            <a:pPr marL="0" indent="0">
              <a:buClr>
                <a:schemeClr val="tx2"/>
              </a:buClr>
              <a:buNone/>
            </a:pPr>
            <a:r>
              <a:rPr lang="en-US" altLang="ko-KR" sz="2200" b="0" dirty="0">
                <a:solidFill>
                  <a:srgbClr val="000000"/>
                </a:solidFill>
                <a:ea typeface="굴림" charset="-127"/>
              </a:rPr>
              <a:t>INSERT INTO </a:t>
            </a:r>
            <a:r>
              <a:rPr lang="en-US" altLang="ko-KR" sz="2200" b="0" dirty="0" err="1">
                <a:solidFill>
                  <a:srgbClr val="000000"/>
                </a:solidFill>
                <a:ea typeface="굴림" charset="-127"/>
              </a:rPr>
              <a:t>historique</a:t>
            </a:r>
            <a:r>
              <a:rPr lang="en-US" altLang="ko-KR" sz="2200" b="0" dirty="0">
                <a:solidFill>
                  <a:srgbClr val="000000"/>
                </a:solidFill>
                <a:ea typeface="굴림" charset="-127"/>
              </a:rPr>
              <a:t> VALUES('</a:t>
            </a:r>
            <a:r>
              <a:rPr lang="en-US" altLang="ko-KR" sz="2200" b="0" dirty="0" err="1">
                <a:solidFill>
                  <a:srgbClr val="000000"/>
                </a:solidFill>
                <a:ea typeface="굴림" charset="-127"/>
              </a:rPr>
              <a:t>commande</a:t>
            </a:r>
            <a:r>
              <a:rPr lang="en-US" altLang="ko-KR" sz="2200" b="0" dirty="0">
                <a:solidFill>
                  <a:srgbClr val="000000"/>
                </a:solidFill>
                <a:ea typeface="굴림" charset="-127"/>
              </a:rPr>
              <a:t>',’</a:t>
            </a:r>
            <a:r>
              <a:rPr lang="en-US" altLang="ko-KR" sz="2200" b="0" dirty="0" err="1">
                <a:solidFill>
                  <a:srgbClr val="000000"/>
                </a:solidFill>
                <a:ea typeface="굴림" charset="-127"/>
              </a:rPr>
              <a:t>ajouter</a:t>
            </a:r>
            <a:r>
              <a:rPr lang="en-US" altLang="ko-KR" sz="2200" b="0" dirty="0">
                <a:solidFill>
                  <a:srgbClr val="000000"/>
                </a:solidFill>
                <a:ea typeface="굴림" charset="-127"/>
              </a:rPr>
              <a:t>’,@</a:t>
            </a:r>
            <a:r>
              <a:rPr lang="en-US" altLang="ko-KR" sz="2200" b="0" dirty="0" err="1">
                <a:solidFill>
                  <a:srgbClr val="000000"/>
                </a:solidFill>
                <a:ea typeface="굴림" charset="-127"/>
              </a:rPr>
              <a:t>num,GETDATE</a:t>
            </a:r>
            <a:r>
              <a:rPr lang="en-US" altLang="ko-KR" sz="2200" b="0" dirty="0">
                <a:solidFill>
                  <a:srgbClr val="000000"/>
                </a:solidFill>
                <a:ea typeface="굴림" charset="-127"/>
              </a:rPr>
              <a:t>()) </a:t>
            </a:r>
          </a:p>
          <a:p>
            <a:pPr marL="0" indent="0" algn="just">
              <a:buClr>
                <a:schemeClr val="tx2"/>
              </a:buClr>
              <a:buNone/>
            </a:pPr>
            <a:r>
              <a:rPr lang="en-US" altLang="ko-KR" sz="2200" b="0" dirty="0">
                <a:solidFill>
                  <a:srgbClr val="C00000"/>
                </a:solidFill>
                <a:ea typeface="굴림" charset="-127"/>
              </a:rPr>
              <a:t>END</a:t>
            </a:r>
            <a:r>
              <a:rPr lang="en-US" altLang="ko-KR" sz="2200" b="0" dirty="0">
                <a:solidFill>
                  <a:srgbClr val="000000"/>
                </a:solidFill>
                <a:ea typeface="굴림" charset="-127"/>
              </a:rPr>
              <a:t> </a:t>
            </a:r>
          </a:p>
          <a:p>
            <a:pPr marL="0" indent="0" algn="just">
              <a:buClr>
                <a:schemeClr val="tx2"/>
              </a:buClr>
              <a:buNone/>
            </a:pPr>
            <a:endParaRPr lang="en-US" altLang="ko-KR" sz="2200" b="0" dirty="0">
              <a:solidFill>
                <a:srgbClr val="000000"/>
              </a:solidFill>
              <a:ea typeface="굴림" charset="-127"/>
            </a:endParaRPr>
          </a:p>
          <a:p>
            <a:pPr marL="0" indent="0" algn="just">
              <a:buClr>
                <a:schemeClr val="tx2"/>
              </a:buClr>
              <a:buNone/>
            </a:pPr>
            <a:endParaRPr lang="fr-MA" altLang="ko-KR" sz="2400" b="0" dirty="0">
              <a:solidFill>
                <a:srgbClr val="000000"/>
              </a:solidFill>
              <a:ea typeface="굴림" charset="-127"/>
            </a:endParaRPr>
          </a:p>
        </p:txBody>
      </p:sp>
    </p:spTree>
    <p:extLst>
      <p:ext uri="{BB962C8B-B14F-4D97-AF65-F5344CB8AC3E}">
        <p14:creationId xmlns:p14="http://schemas.microsoft.com/office/powerpoint/2010/main" val="28200149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92200"/>
            <a:ext cx="9016999" cy="5029200"/>
          </a:xfrm>
        </p:spPr>
        <p:txBody>
          <a:bodyPr/>
          <a:lstStyle/>
          <a:p>
            <a:pPr lvl="0" algn="just">
              <a:buClr>
                <a:srgbClr val="990000"/>
              </a:buClr>
              <a:buFont typeface="Wingdings" panose="05000000000000000000" pitchFamily="2" charset="2"/>
              <a:buChar char="ü"/>
            </a:pPr>
            <a:r>
              <a:rPr lang="fr-FR" sz="2200" i="1" dirty="0">
                <a:solidFill>
                  <a:srgbClr val="000000"/>
                </a:solidFill>
              </a:rPr>
              <a:t>Après la mise à jour</a:t>
            </a:r>
          </a:p>
          <a:p>
            <a:pPr marL="0" indent="0" algn="just">
              <a:buClr>
                <a:schemeClr val="tx2"/>
              </a:buClr>
              <a:buNone/>
            </a:pPr>
            <a:endParaRPr lang="fr-MA" altLang="ko-KR" sz="2200" b="0" dirty="0">
              <a:solidFill>
                <a:srgbClr val="000000"/>
              </a:solidFill>
              <a:ea typeface="굴림" charset="-127"/>
            </a:endParaRPr>
          </a:p>
          <a:p>
            <a:pPr algn="just">
              <a:buClr>
                <a:schemeClr val="tx2"/>
              </a:buClr>
              <a:buFontTx/>
              <a:buChar char="-"/>
            </a:pPr>
            <a:r>
              <a:rPr lang="fr-MA" altLang="ko-KR" sz="2200" b="0" dirty="0">
                <a:solidFill>
                  <a:srgbClr val="000000"/>
                </a:solidFill>
                <a:ea typeface="굴림" charset="-127"/>
              </a:rPr>
              <a:t>Le trigger suivant interdit la modification des commandes :</a:t>
            </a:r>
          </a:p>
          <a:p>
            <a:pPr marL="0" indent="0" algn="just">
              <a:buClr>
                <a:schemeClr val="tx2"/>
              </a:buClr>
              <a:buNone/>
            </a:pPr>
            <a:endParaRPr lang="en-US" altLang="ko-KR" sz="2200" dirty="0">
              <a:solidFill>
                <a:srgbClr val="C00000"/>
              </a:solidFill>
              <a:ea typeface="굴림" charset="-127"/>
            </a:endParaRPr>
          </a:p>
          <a:p>
            <a:pPr marL="0" indent="0" algn="just">
              <a:buClr>
                <a:schemeClr val="tx2"/>
              </a:buClr>
              <a:buNone/>
            </a:pPr>
            <a:r>
              <a:rPr lang="en-US" altLang="ko-KR" sz="2200" dirty="0">
                <a:solidFill>
                  <a:srgbClr val="C00000"/>
                </a:solidFill>
                <a:ea typeface="굴림" charset="-127"/>
              </a:rPr>
              <a:t>Create Trigger </a:t>
            </a:r>
            <a:r>
              <a:rPr lang="en-US" altLang="ko-KR" sz="2200" b="0" dirty="0" err="1">
                <a:solidFill>
                  <a:srgbClr val="000000"/>
                </a:solidFill>
                <a:ea typeface="굴림" charset="-127"/>
              </a:rPr>
              <a:t>Tr_Empêcher_Modif</a:t>
            </a:r>
            <a:endParaRPr lang="en-US" altLang="ko-KR" sz="2200" b="0" dirty="0">
              <a:solidFill>
                <a:srgbClr val="000000"/>
              </a:solidFill>
              <a:ea typeface="굴림" charset="-127"/>
            </a:endParaRPr>
          </a:p>
          <a:p>
            <a:pPr marL="0" indent="0" algn="just">
              <a:buClr>
                <a:schemeClr val="tx2"/>
              </a:buClr>
              <a:buNone/>
            </a:pPr>
            <a:r>
              <a:rPr lang="en-US" altLang="ko-KR" sz="2200" dirty="0">
                <a:solidFill>
                  <a:srgbClr val="C00000"/>
                </a:solidFill>
                <a:ea typeface="굴림" charset="-127"/>
              </a:rPr>
              <a:t>On </a:t>
            </a:r>
            <a:r>
              <a:rPr lang="en-US" altLang="ko-KR" sz="2200" b="0" dirty="0" err="1">
                <a:solidFill>
                  <a:srgbClr val="000000"/>
                </a:solidFill>
                <a:ea typeface="굴림" charset="-127"/>
              </a:rPr>
              <a:t>Commande</a:t>
            </a:r>
            <a:endParaRPr lang="en-US" altLang="ko-KR" sz="2200" b="0" dirty="0">
              <a:solidFill>
                <a:srgbClr val="000000"/>
              </a:solidFill>
              <a:ea typeface="굴림" charset="-127"/>
            </a:endParaRPr>
          </a:p>
          <a:p>
            <a:pPr marL="0" indent="0" algn="just">
              <a:buClr>
                <a:schemeClr val="tx2"/>
              </a:buClr>
              <a:buNone/>
            </a:pPr>
            <a:r>
              <a:rPr lang="en-US" altLang="ko-KR" sz="2200" dirty="0">
                <a:solidFill>
                  <a:srgbClr val="C00000"/>
                </a:solidFill>
                <a:ea typeface="굴림" charset="-127"/>
              </a:rPr>
              <a:t>AFTER Update</a:t>
            </a:r>
          </a:p>
          <a:p>
            <a:pPr marL="0" indent="0" algn="just">
              <a:buClr>
                <a:schemeClr val="tx2"/>
              </a:buClr>
              <a:buNone/>
            </a:pPr>
            <a:r>
              <a:rPr lang="en-US" altLang="ko-KR" sz="2200" b="0" dirty="0">
                <a:solidFill>
                  <a:srgbClr val="C00000"/>
                </a:solidFill>
                <a:ea typeface="굴림" charset="-127"/>
              </a:rPr>
              <a:t>As</a:t>
            </a:r>
            <a:r>
              <a:rPr lang="en-US" altLang="ko-KR" sz="2200" dirty="0">
                <a:solidFill>
                  <a:srgbClr val="C00000"/>
                </a:solidFill>
                <a:ea typeface="굴림" charset="-127"/>
              </a:rPr>
              <a:t>		</a:t>
            </a:r>
          </a:p>
          <a:p>
            <a:pPr marL="0" indent="0" algn="just">
              <a:buClr>
                <a:schemeClr val="tx2"/>
              </a:buClr>
              <a:buNone/>
            </a:pPr>
            <a:r>
              <a:rPr lang="en-US" altLang="ko-KR" sz="2200" dirty="0">
                <a:solidFill>
                  <a:srgbClr val="C00000"/>
                </a:solidFill>
                <a:ea typeface="굴림" charset="-127"/>
              </a:rPr>
              <a:t> </a:t>
            </a:r>
            <a:r>
              <a:rPr lang="en-US" altLang="ko-KR" sz="2200" b="0" dirty="0">
                <a:solidFill>
                  <a:srgbClr val="000000"/>
                </a:solidFill>
                <a:ea typeface="굴림" charset="-127"/>
              </a:rPr>
              <a:t>Rollback </a:t>
            </a:r>
          </a:p>
          <a:p>
            <a:pPr algn="just">
              <a:buClr>
                <a:schemeClr val="tx2"/>
              </a:buClr>
              <a:buFontTx/>
              <a:buChar char="-"/>
            </a:pPr>
            <a:endParaRPr lang="fr-MA" altLang="ko-KR" sz="2200" b="0" dirty="0">
              <a:solidFill>
                <a:srgbClr val="000000"/>
              </a:solidFill>
              <a:ea typeface="굴림" charset="-127"/>
            </a:endParaRPr>
          </a:p>
          <a:p>
            <a:pPr marL="0" indent="0" algn="just">
              <a:buClr>
                <a:schemeClr val="tx2"/>
              </a:buClr>
              <a:buNone/>
            </a:pPr>
            <a:endParaRPr lang="en-US" altLang="ko-KR" sz="2200" b="0" dirty="0">
              <a:solidFill>
                <a:srgbClr val="000000"/>
              </a:solidFill>
              <a:ea typeface="굴림" charset="-127"/>
            </a:endParaRPr>
          </a:p>
          <a:p>
            <a:pPr marL="0" indent="0" algn="just">
              <a:buClr>
                <a:schemeClr val="tx2"/>
              </a:buClr>
              <a:buNone/>
            </a:pPr>
            <a:endParaRPr lang="en-US" altLang="ko-KR" sz="2200" b="0" dirty="0">
              <a:solidFill>
                <a:srgbClr val="000000"/>
              </a:solidFill>
              <a:ea typeface="굴림" charset="-127"/>
            </a:endParaRPr>
          </a:p>
          <a:p>
            <a:pPr marL="0" indent="0" algn="just">
              <a:buClr>
                <a:schemeClr val="tx2"/>
              </a:buClr>
              <a:buNone/>
            </a:pPr>
            <a:endParaRPr lang="en-US" altLang="ko-KR" sz="2200" b="0" dirty="0">
              <a:solidFill>
                <a:srgbClr val="000000"/>
              </a:solidFill>
              <a:ea typeface="굴림" charset="-127"/>
            </a:endParaRPr>
          </a:p>
          <a:p>
            <a:pPr marL="0" indent="0" algn="just">
              <a:buClr>
                <a:schemeClr val="tx2"/>
              </a:buClr>
              <a:buNone/>
            </a:pPr>
            <a:endParaRPr lang="en-US" altLang="ko-KR" sz="2200" b="0" dirty="0">
              <a:solidFill>
                <a:srgbClr val="000000"/>
              </a:solidFill>
              <a:ea typeface="굴림" charset="-127"/>
            </a:endParaRPr>
          </a:p>
          <a:p>
            <a:pPr marL="0" indent="0" algn="just">
              <a:buClr>
                <a:schemeClr val="tx2"/>
              </a:buClr>
              <a:buNone/>
            </a:pPr>
            <a:endParaRPr lang="fr-MA" altLang="ko-KR" sz="2400" b="0" dirty="0">
              <a:solidFill>
                <a:srgbClr val="000000"/>
              </a:solidFill>
              <a:ea typeface="굴림" charset="-127"/>
            </a:endParaRPr>
          </a:p>
        </p:txBody>
      </p:sp>
    </p:spTree>
    <p:extLst>
      <p:ext uri="{BB962C8B-B14F-4D97-AF65-F5344CB8AC3E}">
        <p14:creationId xmlns:p14="http://schemas.microsoft.com/office/powerpoint/2010/main" val="38075329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92200"/>
            <a:ext cx="9016999" cy="5765800"/>
          </a:xfrm>
        </p:spPr>
        <p:txBody>
          <a:bodyPr/>
          <a:lstStyle/>
          <a:p>
            <a:pPr marL="0" indent="0" algn="just">
              <a:buClr>
                <a:schemeClr val="tx2"/>
              </a:buClr>
              <a:buNone/>
            </a:pPr>
            <a:r>
              <a:rPr lang="fr-MA" altLang="ko-KR" sz="2200" b="0" dirty="0">
                <a:solidFill>
                  <a:srgbClr val="000000"/>
                </a:solidFill>
                <a:ea typeface="굴림" charset="-127"/>
              </a:rPr>
              <a:t>- Le trigger suivant interdit la modification du numéro de commande et vérifie si la date saisie pour la date de commande est supérieure ou égale à la date du jour:</a:t>
            </a:r>
          </a:p>
          <a:p>
            <a:pPr marL="0" indent="0" algn="just">
              <a:buClr>
                <a:schemeClr val="tx2"/>
              </a:buClr>
              <a:buNone/>
            </a:pPr>
            <a:endParaRPr lang="en-US" altLang="ko-KR" sz="2200" b="0" dirty="0">
              <a:solidFill>
                <a:srgbClr val="000000"/>
              </a:solidFill>
              <a:ea typeface="굴림" charset="-127"/>
            </a:endParaRPr>
          </a:p>
          <a:p>
            <a:pPr marL="0" indent="0" algn="just">
              <a:buClr>
                <a:schemeClr val="tx2"/>
              </a:buClr>
              <a:buNone/>
            </a:pPr>
            <a:r>
              <a:rPr lang="en-US" altLang="ko-KR" sz="2200" dirty="0">
                <a:solidFill>
                  <a:srgbClr val="C00000"/>
                </a:solidFill>
                <a:ea typeface="굴림" charset="-127"/>
              </a:rPr>
              <a:t>Create Trigger </a:t>
            </a:r>
            <a:r>
              <a:rPr lang="en-US" altLang="ko-KR" sz="2200" b="0" dirty="0" err="1">
                <a:solidFill>
                  <a:srgbClr val="000000"/>
                </a:solidFill>
                <a:ea typeface="굴림" charset="-127"/>
              </a:rPr>
              <a:t>Tr_Empêcher_Modif_Com</a:t>
            </a:r>
            <a:endParaRPr lang="en-US" altLang="ko-KR" sz="2200" b="0" dirty="0">
              <a:solidFill>
                <a:srgbClr val="000000"/>
              </a:solidFill>
              <a:ea typeface="굴림" charset="-127"/>
            </a:endParaRPr>
          </a:p>
          <a:p>
            <a:pPr marL="0" indent="0" algn="just">
              <a:buClr>
                <a:schemeClr val="tx2"/>
              </a:buClr>
              <a:buNone/>
            </a:pPr>
            <a:r>
              <a:rPr lang="en-US" altLang="ko-KR" sz="2200" dirty="0">
                <a:solidFill>
                  <a:srgbClr val="C00000"/>
                </a:solidFill>
                <a:ea typeface="굴림" charset="-127"/>
              </a:rPr>
              <a:t>On</a:t>
            </a:r>
            <a:r>
              <a:rPr lang="en-US" altLang="ko-KR" sz="2200" b="0" dirty="0">
                <a:solidFill>
                  <a:srgbClr val="000000"/>
                </a:solidFill>
                <a:ea typeface="굴림" charset="-127"/>
              </a:rPr>
              <a:t> </a:t>
            </a:r>
            <a:r>
              <a:rPr lang="en-US" altLang="ko-KR" sz="2200" b="0" dirty="0" err="1">
                <a:solidFill>
                  <a:srgbClr val="000000"/>
                </a:solidFill>
                <a:ea typeface="굴림" charset="-127"/>
              </a:rPr>
              <a:t>Commande</a:t>
            </a:r>
            <a:endParaRPr lang="en-US" altLang="ko-KR" sz="2200" b="0" dirty="0">
              <a:solidFill>
                <a:srgbClr val="000000"/>
              </a:solidFill>
              <a:ea typeface="굴림" charset="-127"/>
            </a:endParaRPr>
          </a:p>
          <a:p>
            <a:pPr marL="0" indent="0" algn="just">
              <a:buClr>
                <a:schemeClr val="tx2"/>
              </a:buClr>
              <a:buNone/>
            </a:pPr>
            <a:r>
              <a:rPr lang="en-US" altLang="ko-KR" sz="2200" dirty="0">
                <a:solidFill>
                  <a:srgbClr val="C00000"/>
                </a:solidFill>
                <a:ea typeface="굴림" charset="-127"/>
              </a:rPr>
              <a:t>AFTER Update</a:t>
            </a:r>
          </a:p>
          <a:p>
            <a:pPr marL="0" indent="0" algn="just">
              <a:buClr>
                <a:schemeClr val="tx2"/>
              </a:buClr>
              <a:buNone/>
            </a:pPr>
            <a:r>
              <a:rPr lang="en-US" altLang="ko-KR" sz="2200" b="0" dirty="0">
                <a:solidFill>
                  <a:srgbClr val="C00000"/>
                </a:solidFill>
                <a:ea typeface="굴림" charset="-127"/>
              </a:rPr>
              <a:t>As</a:t>
            </a:r>
          </a:p>
          <a:p>
            <a:pPr marL="0" indent="0" algn="just">
              <a:buClr>
                <a:schemeClr val="tx2"/>
              </a:buClr>
              <a:buNone/>
            </a:pPr>
            <a:r>
              <a:rPr lang="en-US" altLang="ko-KR" sz="2200" b="0" dirty="0">
                <a:solidFill>
                  <a:srgbClr val="000000"/>
                </a:solidFill>
                <a:ea typeface="굴림" charset="-127"/>
              </a:rPr>
              <a:t> if </a:t>
            </a:r>
            <a:r>
              <a:rPr lang="en-US" altLang="ko-KR" sz="2200" dirty="0">
                <a:solidFill>
                  <a:srgbClr val="C00000"/>
                </a:solidFill>
                <a:ea typeface="굴림" charset="-127"/>
              </a:rPr>
              <a:t>UPDATE(</a:t>
            </a:r>
            <a:r>
              <a:rPr lang="en-US" altLang="ko-KR" sz="2200" b="0" dirty="0" err="1">
                <a:solidFill>
                  <a:srgbClr val="000000"/>
                </a:solidFill>
                <a:ea typeface="굴림" charset="-127"/>
              </a:rPr>
              <a:t>NumCom</a:t>
            </a:r>
            <a:r>
              <a:rPr lang="en-US" altLang="ko-KR" sz="2200" dirty="0">
                <a:solidFill>
                  <a:srgbClr val="C00000"/>
                </a:solidFill>
                <a:ea typeface="굴림" charset="-127"/>
              </a:rPr>
              <a:t>)</a:t>
            </a:r>
          </a:p>
          <a:p>
            <a:pPr marL="0" indent="0" algn="just">
              <a:buClr>
                <a:schemeClr val="tx2"/>
              </a:buClr>
              <a:buNone/>
            </a:pPr>
            <a:r>
              <a:rPr lang="en-US" altLang="ko-KR" sz="2200" b="0" dirty="0">
                <a:solidFill>
                  <a:srgbClr val="000000"/>
                </a:solidFill>
                <a:ea typeface="굴림" charset="-127"/>
              </a:rPr>
              <a:t>  Begin</a:t>
            </a:r>
          </a:p>
          <a:p>
            <a:pPr marL="0" indent="0" algn="just">
              <a:buClr>
                <a:schemeClr val="tx2"/>
              </a:buClr>
              <a:buNone/>
            </a:pPr>
            <a:r>
              <a:rPr lang="en-US" altLang="ko-KR" sz="2200" b="0" dirty="0">
                <a:solidFill>
                  <a:srgbClr val="000000"/>
                </a:solidFill>
                <a:ea typeface="굴림" charset="-127"/>
              </a:rPr>
              <a:t>     print('le </a:t>
            </a:r>
            <a:r>
              <a:rPr lang="en-US" altLang="ko-KR" sz="2200" b="0" dirty="0" err="1">
                <a:solidFill>
                  <a:srgbClr val="000000"/>
                </a:solidFill>
                <a:ea typeface="굴림" charset="-127"/>
              </a:rPr>
              <a:t>numéro</a:t>
            </a:r>
            <a:r>
              <a:rPr lang="en-US" altLang="ko-KR" sz="2200" b="0" dirty="0">
                <a:solidFill>
                  <a:srgbClr val="000000"/>
                </a:solidFill>
                <a:ea typeface="굴림" charset="-127"/>
              </a:rPr>
              <a:t> de </a:t>
            </a:r>
            <a:r>
              <a:rPr lang="en-US" altLang="ko-KR" sz="2200" b="0" dirty="0" err="1">
                <a:solidFill>
                  <a:srgbClr val="000000"/>
                </a:solidFill>
                <a:ea typeface="굴림" charset="-127"/>
              </a:rPr>
              <a:t>commande</a:t>
            </a:r>
            <a:r>
              <a:rPr lang="en-US" altLang="ko-KR" sz="2200" b="0" dirty="0">
                <a:solidFill>
                  <a:srgbClr val="000000"/>
                </a:solidFill>
                <a:ea typeface="굴림" charset="-127"/>
              </a:rPr>
              <a:t> ne </a:t>
            </a:r>
            <a:r>
              <a:rPr lang="en-US" altLang="ko-KR" sz="2200" b="0" dirty="0" err="1">
                <a:solidFill>
                  <a:srgbClr val="000000"/>
                </a:solidFill>
                <a:ea typeface="굴림" charset="-127"/>
              </a:rPr>
              <a:t>peut</a:t>
            </a:r>
            <a:r>
              <a:rPr lang="en-US" altLang="ko-KR" sz="2200" b="0" dirty="0">
                <a:solidFill>
                  <a:srgbClr val="000000"/>
                </a:solidFill>
                <a:ea typeface="굴림" charset="-127"/>
              </a:rPr>
              <a:t> </a:t>
            </a:r>
            <a:r>
              <a:rPr lang="en-US" altLang="ko-KR" sz="2200" b="0" dirty="0" err="1">
                <a:solidFill>
                  <a:srgbClr val="000000"/>
                </a:solidFill>
                <a:ea typeface="굴림" charset="-127"/>
              </a:rPr>
              <a:t>être</a:t>
            </a:r>
            <a:r>
              <a:rPr lang="en-US" altLang="ko-KR" sz="2200" b="0" dirty="0">
                <a:solidFill>
                  <a:srgbClr val="000000"/>
                </a:solidFill>
                <a:ea typeface="굴림" charset="-127"/>
              </a:rPr>
              <a:t> </a:t>
            </a:r>
            <a:r>
              <a:rPr lang="en-US" altLang="ko-KR" sz="2200" b="0" dirty="0" err="1">
                <a:solidFill>
                  <a:srgbClr val="000000"/>
                </a:solidFill>
                <a:ea typeface="굴림" charset="-127"/>
              </a:rPr>
              <a:t>modifié</a:t>
            </a:r>
            <a:r>
              <a:rPr lang="en-US" altLang="ko-KR" sz="2200" b="0" dirty="0">
                <a:solidFill>
                  <a:srgbClr val="000000"/>
                </a:solidFill>
                <a:ea typeface="굴림" charset="-127"/>
              </a:rPr>
              <a:t>')</a:t>
            </a:r>
          </a:p>
          <a:p>
            <a:pPr marL="0" indent="0" algn="just">
              <a:buClr>
                <a:schemeClr val="tx2"/>
              </a:buClr>
              <a:buNone/>
            </a:pPr>
            <a:r>
              <a:rPr lang="en-US" altLang="ko-KR" sz="2200" b="0" dirty="0">
                <a:solidFill>
                  <a:srgbClr val="000000"/>
                </a:solidFill>
                <a:ea typeface="굴림" charset="-127"/>
              </a:rPr>
              <a:t>     Rollback </a:t>
            </a:r>
          </a:p>
          <a:p>
            <a:pPr marL="0" indent="0" algn="just">
              <a:buClr>
                <a:schemeClr val="tx2"/>
              </a:buClr>
              <a:buNone/>
            </a:pPr>
            <a:r>
              <a:rPr lang="en-US" altLang="ko-KR" sz="2200" b="0" dirty="0">
                <a:solidFill>
                  <a:srgbClr val="000000"/>
                </a:solidFill>
                <a:ea typeface="굴림" charset="-127"/>
              </a:rPr>
              <a:t>  End</a:t>
            </a:r>
          </a:p>
          <a:p>
            <a:pPr marL="0" indent="0" algn="just">
              <a:buClr>
                <a:schemeClr val="tx2"/>
              </a:buClr>
              <a:buNone/>
            </a:pPr>
            <a:r>
              <a:rPr lang="en-US" altLang="ko-KR" sz="2200" b="0" dirty="0">
                <a:solidFill>
                  <a:srgbClr val="000000"/>
                </a:solidFill>
                <a:ea typeface="굴림" charset="-127"/>
              </a:rPr>
              <a:t> </a:t>
            </a:r>
          </a:p>
          <a:p>
            <a:pPr marL="0" indent="0" algn="just">
              <a:buClr>
                <a:schemeClr val="tx2"/>
              </a:buClr>
              <a:buNone/>
            </a:pPr>
            <a:endParaRPr lang="fr-MA" altLang="ko-KR" sz="2400" b="0" dirty="0">
              <a:solidFill>
                <a:srgbClr val="000000"/>
              </a:solidFill>
              <a:ea typeface="굴림" charset="-127"/>
            </a:endParaRPr>
          </a:p>
        </p:txBody>
      </p:sp>
    </p:spTree>
    <p:extLst>
      <p:ext uri="{BB962C8B-B14F-4D97-AF65-F5344CB8AC3E}">
        <p14:creationId xmlns:p14="http://schemas.microsoft.com/office/powerpoint/2010/main" val="30235401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92200"/>
            <a:ext cx="9016999" cy="5765800"/>
          </a:xfrm>
        </p:spPr>
        <p:txBody>
          <a:bodyPr/>
          <a:lstStyle/>
          <a:p>
            <a:pPr marL="0" indent="0" algn="just">
              <a:buClr>
                <a:schemeClr val="tx2"/>
              </a:buClr>
              <a:buNone/>
            </a:pPr>
            <a:r>
              <a:rPr lang="en-US" altLang="ko-KR" sz="2200" b="0" dirty="0">
                <a:solidFill>
                  <a:srgbClr val="000000"/>
                </a:solidFill>
                <a:ea typeface="굴림" charset="-127"/>
              </a:rPr>
              <a:t>if </a:t>
            </a:r>
            <a:r>
              <a:rPr lang="en-US" altLang="ko-KR" sz="2200" dirty="0">
                <a:solidFill>
                  <a:srgbClr val="C00000"/>
                </a:solidFill>
                <a:ea typeface="굴림" charset="-127"/>
              </a:rPr>
              <a:t>UPDATE(</a:t>
            </a:r>
            <a:r>
              <a:rPr lang="en-US" altLang="ko-KR" sz="2200" b="0" dirty="0" err="1">
                <a:solidFill>
                  <a:srgbClr val="000000"/>
                </a:solidFill>
                <a:ea typeface="굴림" charset="-127"/>
              </a:rPr>
              <a:t>DatCom</a:t>
            </a:r>
            <a:r>
              <a:rPr lang="en-US" altLang="ko-KR" sz="2200" dirty="0">
                <a:solidFill>
                  <a:srgbClr val="C00000"/>
                </a:solidFill>
                <a:ea typeface="굴림" charset="-127"/>
              </a:rPr>
              <a:t>)</a:t>
            </a:r>
          </a:p>
          <a:p>
            <a:pPr marL="0" indent="0" algn="just">
              <a:buClr>
                <a:schemeClr val="tx2"/>
              </a:buClr>
              <a:buNone/>
            </a:pPr>
            <a:r>
              <a:rPr lang="en-US" altLang="ko-KR" sz="2200" b="0" dirty="0">
                <a:solidFill>
                  <a:srgbClr val="000000"/>
                </a:solidFill>
                <a:ea typeface="굴림" charset="-127"/>
              </a:rPr>
              <a:t>Begin</a:t>
            </a:r>
          </a:p>
          <a:p>
            <a:pPr marL="0" indent="0" algn="just">
              <a:buClr>
                <a:schemeClr val="tx2"/>
              </a:buClr>
              <a:buNone/>
            </a:pPr>
            <a:r>
              <a:rPr lang="en-US" altLang="ko-KR" sz="2200" b="0" dirty="0">
                <a:solidFill>
                  <a:srgbClr val="000000"/>
                </a:solidFill>
                <a:ea typeface="굴림" charset="-127"/>
              </a:rPr>
              <a:t>      Declare @</a:t>
            </a:r>
            <a:r>
              <a:rPr lang="en-US" altLang="ko-KR" sz="2200" b="0" dirty="0" err="1">
                <a:solidFill>
                  <a:srgbClr val="000000"/>
                </a:solidFill>
                <a:ea typeface="굴림" charset="-127"/>
              </a:rPr>
              <a:t>datcom</a:t>
            </a:r>
            <a:r>
              <a:rPr lang="en-US" altLang="ko-KR" sz="2200" b="0" dirty="0">
                <a:solidFill>
                  <a:srgbClr val="000000"/>
                </a:solidFill>
                <a:ea typeface="굴림" charset="-127"/>
              </a:rPr>
              <a:t> </a:t>
            </a:r>
            <a:r>
              <a:rPr lang="en-US" altLang="ko-KR" sz="2200" b="0" dirty="0" err="1">
                <a:solidFill>
                  <a:srgbClr val="000000"/>
                </a:solidFill>
                <a:ea typeface="굴림" charset="-127"/>
              </a:rPr>
              <a:t>datetime</a:t>
            </a:r>
            <a:endParaRPr lang="en-US" altLang="ko-KR" sz="2200" b="0" dirty="0">
              <a:solidFill>
                <a:srgbClr val="000000"/>
              </a:solidFill>
              <a:ea typeface="굴림" charset="-127"/>
            </a:endParaRPr>
          </a:p>
          <a:p>
            <a:pPr marL="0" indent="0" algn="just">
              <a:buClr>
                <a:schemeClr val="tx2"/>
              </a:buClr>
              <a:buNone/>
            </a:pPr>
            <a:r>
              <a:rPr lang="en-US" altLang="ko-KR" sz="2200" b="0" dirty="0">
                <a:solidFill>
                  <a:srgbClr val="000000"/>
                </a:solidFill>
                <a:ea typeface="굴림" charset="-127"/>
              </a:rPr>
              <a:t>      select @</a:t>
            </a:r>
            <a:r>
              <a:rPr lang="en-US" altLang="ko-KR" sz="2200" b="0" dirty="0" err="1">
                <a:solidFill>
                  <a:srgbClr val="000000"/>
                </a:solidFill>
                <a:ea typeface="굴림" charset="-127"/>
              </a:rPr>
              <a:t>datcom</a:t>
            </a:r>
            <a:r>
              <a:rPr lang="en-US" altLang="ko-KR" sz="2200" b="0" dirty="0">
                <a:solidFill>
                  <a:srgbClr val="000000"/>
                </a:solidFill>
                <a:ea typeface="굴림" charset="-127"/>
              </a:rPr>
              <a:t>=</a:t>
            </a:r>
            <a:r>
              <a:rPr lang="en-US" altLang="ko-KR" sz="2200" b="0" dirty="0" err="1">
                <a:solidFill>
                  <a:srgbClr val="000000"/>
                </a:solidFill>
                <a:ea typeface="굴림" charset="-127"/>
              </a:rPr>
              <a:t>DatCom</a:t>
            </a:r>
            <a:r>
              <a:rPr lang="en-US" altLang="ko-KR" sz="2200" b="0" dirty="0">
                <a:solidFill>
                  <a:srgbClr val="000000"/>
                </a:solidFill>
                <a:ea typeface="굴림" charset="-127"/>
              </a:rPr>
              <a:t> from inserted</a:t>
            </a:r>
          </a:p>
          <a:p>
            <a:pPr marL="0" indent="0" algn="just">
              <a:buClr>
                <a:schemeClr val="tx2"/>
              </a:buClr>
              <a:buNone/>
            </a:pPr>
            <a:r>
              <a:rPr lang="en-US" altLang="ko-KR" sz="2200" b="0" dirty="0">
                <a:solidFill>
                  <a:srgbClr val="000000"/>
                </a:solidFill>
                <a:ea typeface="굴림" charset="-127"/>
              </a:rPr>
              <a:t>      if (@</a:t>
            </a:r>
            <a:r>
              <a:rPr lang="en-US" altLang="ko-KR" sz="2200" b="0" dirty="0" err="1">
                <a:solidFill>
                  <a:srgbClr val="000000"/>
                </a:solidFill>
                <a:ea typeface="굴림" charset="-127"/>
              </a:rPr>
              <a:t>datcom</a:t>
            </a:r>
            <a:r>
              <a:rPr lang="en-US" altLang="ko-KR" sz="2200" b="0" dirty="0">
                <a:solidFill>
                  <a:srgbClr val="000000"/>
                </a:solidFill>
                <a:ea typeface="굴림" charset="-127"/>
              </a:rPr>
              <a:t>&gt;</a:t>
            </a:r>
            <a:r>
              <a:rPr lang="en-US" altLang="ko-KR" sz="2200" b="0" dirty="0" err="1">
                <a:solidFill>
                  <a:srgbClr val="000000"/>
                </a:solidFill>
                <a:ea typeface="굴림" charset="-127"/>
              </a:rPr>
              <a:t>getdate</a:t>
            </a:r>
            <a:r>
              <a:rPr lang="en-US" altLang="ko-KR" sz="2200" b="0" dirty="0">
                <a:solidFill>
                  <a:srgbClr val="000000"/>
                </a:solidFill>
                <a:ea typeface="굴림" charset="-127"/>
              </a:rPr>
              <a:t>())</a:t>
            </a:r>
          </a:p>
          <a:p>
            <a:pPr marL="0" indent="0" algn="just">
              <a:buClr>
                <a:schemeClr val="tx2"/>
              </a:buClr>
              <a:buNone/>
            </a:pPr>
            <a:r>
              <a:rPr lang="en-US" altLang="ko-KR" sz="2200" b="0" dirty="0">
                <a:solidFill>
                  <a:srgbClr val="000000"/>
                </a:solidFill>
                <a:ea typeface="굴림" charset="-127"/>
              </a:rPr>
              <a:t>      Begin	</a:t>
            </a:r>
          </a:p>
          <a:p>
            <a:pPr marL="0" indent="0" algn="just">
              <a:buClr>
                <a:schemeClr val="tx2"/>
              </a:buClr>
              <a:buNone/>
            </a:pPr>
            <a:r>
              <a:rPr lang="en-US" altLang="ko-KR" sz="2200" b="0" dirty="0">
                <a:solidFill>
                  <a:srgbClr val="000000"/>
                </a:solidFill>
                <a:ea typeface="굴림" charset="-127"/>
              </a:rPr>
              <a:t>	   print('La date de </a:t>
            </a:r>
            <a:r>
              <a:rPr lang="en-US" altLang="ko-KR" sz="2200" b="0" dirty="0" err="1">
                <a:solidFill>
                  <a:srgbClr val="000000"/>
                </a:solidFill>
                <a:ea typeface="굴림" charset="-127"/>
              </a:rPr>
              <a:t>commande</a:t>
            </a:r>
            <a:r>
              <a:rPr lang="en-US" altLang="ko-KR" sz="2200" b="0" dirty="0">
                <a:solidFill>
                  <a:srgbClr val="000000"/>
                </a:solidFill>
                <a:ea typeface="굴림" charset="-127"/>
              </a:rPr>
              <a:t> ne </a:t>
            </a:r>
            <a:r>
              <a:rPr lang="en-US" altLang="ko-KR" sz="2200" b="0" dirty="0" err="1">
                <a:solidFill>
                  <a:srgbClr val="000000"/>
                </a:solidFill>
                <a:ea typeface="굴림" charset="-127"/>
              </a:rPr>
              <a:t>peut</a:t>
            </a:r>
            <a:r>
              <a:rPr lang="en-US" altLang="ko-KR" sz="2200" b="0" dirty="0">
                <a:solidFill>
                  <a:srgbClr val="000000"/>
                </a:solidFill>
                <a:ea typeface="굴림" charset="-127"/>
              </a:rPr>
              <a:t> pas </a:t>
            </a:r>
            <a:r>
              <a:rPr lang="en-US" altLang="ko-KR" sz="2200" b="0" dirty="0" err="1">
                <a:solidFill>
                  <a:srgbClr val="000000"/>
                </a:solidFill>
                <a:ea typeface="굴림" charset="-127"/>
              </a:rPr>
              <a:t>être</a:t>
            </a:r>
            <a:r>
              <a:rPr lang="en-US" altLang="ko-KR" sz="2200" b="0" dirty="0">
                <a:solidFill>
                  <a:srgbClr val="000000"/>
                </a:solidFill>
                <a:ea typeface="굴림" charset="-127"/>
              </a:rPr>
              <a:t> </a:t>
            </a:r>
            <a:r>
              <a:rPr lang="en-US" altLang="ko-KR" sz="2200" b="0" dirty="0" err="1">
                <a:solidFill>
                  <a:srgbClr val="000000"/>
                </a:solidFill>
                <a:ea typeface="굴림" charset="-127"/>
              </a:rPr>
              <a:t>inférieur</a:t>
            </a:r>
            <a:r>
              <a:rPr lang="en-US" altLang="ko-KR" sz="2200" b="0" dirty="0">
                <a:solidFill>
                  <a:srgbClr val="000000"/>
                </a:solidFill>
                <a:ea typeface="굴림" charset="-127"/>
              </a:rPr>
              <a:t> à la date </a:t>
            </a:r>
            <a:r>
              <a:rPr lang="en-US" altLang="ko-KR" sz="2200" b="0" dirty="0" err="1">
                <a:solidFill>
                  <a:srgbClr val="000000"/>
                </a:solidFill>
                <a:ea typeface="굴림" charset="-127"/>
              </a:rPr>
              <a:t>en</a:t>
            </a:r>
            <a:r>
              <a:rPr lang="en-US" altLang="ko-KR" sz="2200" b="0" dirty="0">
                <a:solidFill>
                  <a:srgbClr val="000000"/>
                </a:solidFill>
                <a:ea typeface="굴림" charset="-127"/>
              </a:rPr>
              <a:t> </a:t>
            </a:r>
            <a:r>
              <a:rPr lang="en-US" altLang="ko-KR" sz="2200" b="0" dirty="0" err="1">
                <a:solidFill>
                  <a:srgbClr val="000000"/>
                </a:solidFill>
                <a:ea typeface="굴림" charset="-127"/>
              </a:rPr>
              <a:t>cours</a:t>
            </a:r>
            <a:r>
              <a:rPr lang="en-US" altLang="ko-KR" sz="2200" b="0" dirty="0">
                <a:solidFill>
                  <a:srgbClr val="000000"/>
                </a:solidFill>
                <a:ea typeface="굴림" charset="-127"/>
              </a:rPr>
              <a:t>')</a:t>
            </a:r>
          </a:p>
          <a:p>
            <a:pPr marL="0" indent="0" algn="just">
              <a:buClr>
                <a:schemeClr val="tx2"/>
              </a:buClr>
              <a:buNone/>
            </a:pPr>
            <a:r>
              <a:rPr lang="en-US" altLang="ko-KR" sz="2200" b="0" dirty="0">
                <a:solidFill>
                  <a:srgbClr val="000000"/>
                </a:solidFill>
                <a:ea typeface="굴림" charset="-127"/>
              </a:rPr>
              <a:t>	   Rollback</a:t>
            </a:r>
          </a:p>
          <a:p>
            <a:pPr marL="0" indent="0" algn="just">
              <a:buClr>
                <a:schemeClr val="tx2"/>
              </a:buClr>
              <a:buNone/>
            </a:pPr>
            <a:r>
              <a:rPr lang="en-US" altLang="ko-KR" sz="2200" b="0" dirty="0">
                <a:solidFill>
                  <a:srgbClr val="000000"/>
                </a:solidFill>
                <a:ea typeface="굴림" charset="-127"/>
              </a:rPr>
              <a:t>       End </a:t>
            </a:r>
          </a:p>
          <a:p>
            <a:pPr marL="0" indent="0" algn="just">
              <a:buClr>
                <a:schemeClr val="tx2"/>
              </a:buClr>
              <a:buNone/>
            </a:pPr>
            <a:r>
              <a:rPr lang="en-US" altLang="ko-KR" sz="2200" b="0" dirty="0">
                <a:solidFill>
                  <a:srgbClr val="000000"/>
                </a:solidFill>
                <a:ea typeface="굴림" charset="-127"/>
              </a:rPr>
              <a:t>End</a:t>
            </a:r>
          </a:p>
          <a:p>
            <a:pPr algn="just">
              <a:buClr>
                <a:schemeClr val="tx2"/>
              </a:buClr>
              <a:buFont typeface="Arial" panose="020B0604020202020204" pitchFamily="34" charset="0"/>
              <a:buChar char="•"/>
            </a:pPr>
            <a:r>
              <a:rPr lang="fr-MA" altLang="ko-KR" sz="2200" dirty="0">
                <a:solidFill>
                  <a:srgbClr val="C00000"/>
                </a:solidFill>
                <a:ea typeface="굴림" charset="-127"/>
              </a:rPr>
              <a:t>UPDATE(</a:t>
            </a:r>
            <a:r>
              <a:rPr lang="fr-MA" altLang="ko-KR" sz="2200" b="0" dirty="0">
                <a:solidFill>
                  <a:srgbClr val="000000"/>
                </a:solidFill>
                <a:ea typeface="굴림" charset="-127"/>
              </a:rPr>
              <a:t>colonne</a:t>
            </a:r>
            <a:r>
              <a:rPr lang="fr-MA" altLang="ko-KR" sz="2200" dirty="0">
                <a:solidFill>
                  <a:srgbClr val="C00000"/>
                </a:solidFill>
                <a:ea typeface="굴림" charset="-127"/>
              </a:rPr>
              <a:t>)</a:t>
            </a:r>
            <a:r>
              <a:rPr lang="fr-MA" altLang="ko-KR" sz="2200" b="0" dirty="0">
                <a:solidFill>
                  <a:srgbClr val="000000"/>
                </a:solidFill>
                <a:ea typeface="굴림" charset="-127"/>
              </a:rPr>
              <a:t> permet de savoir si une colonne a été modifiée dans le cadre d’une insertion ou d’une modification</a:t>
            </a:r>
            <a:endParaRPr lang="en-US" altLang="ko-KR" sz="2200" b="0" dirty="0">
              <a:solidFill>
                <a:srgbClr val="000000"/>
              </a:solidFill>
              <a:ea typeface="굴림" charset="-127"/>
            </a:endParaRPr>
          </a:p>
          <a:p>
            <a:pPr marL="0" indent="0" algn="just">
              <a:buClr>
                <a:schemeClr val="tx2"/>
              </a:buClr>
              <a:buNone/>
            </a:pPr>
            <a:endParaRPr lang="fr-MA" altLang="ko-KR" sz="2400" b="0" dirty="0">
              <a:solidFill>
                <a:srgbClr val="000000"/>
              </a:solidFill>
              <a:ea typeface="굴림" charset="-127"/>
            </a:endParaRPr>
          </a:p>
        </p:txBody>
      </p:sp>
    </p:spTree>
    <p:extLst>
      <p:ext uri="{BB962C8B-B14F-4D97-AF65-F5344CB8AC3E}">
        <p14:creationId xmlns:p14="http://schemas.microsoft.com/office/powerpoint/2010/main" val="1850063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750299" cy="5284528"/>
          </a:xfrm>
        </p:spPr>
        <p:txBody>
          <a:bodyPr/>
          <a:lstStyle/>
          <a:p>
            <a:pPr lvl="0" algn="just">
              <a:buClr>
                <a:schemeClr val="tx2"/>
              </a:buClr>
              <a:buFont typeface="Wingdings" panose="05000000000000000000" pitchFamily="2" charset="2"/>
              <a:buChar char="ü"/>
            </a:pPr>
            <a:r>
              <a:rPr lang="fr-FR" sz="2200" i="1" dirty="0">
                <a:solidFill>
                  <a:srgbClr val="000000"/>
                </a:solidFill>
              </a:rPr>
              <a:t>Après la suppression</a:t>
            </a:r>
          </a:p>
          <a:p>
            <a:pPr marL="0" indent="0" algn="just">
              <a:buClr>
                <a:schemeClr val="tx2"/>
              </a:buClr>
              <a:buNone/>
            </a:pPr>
            <a:r>
              <a:rPr lang="en-US" altLang="ko-KR" sz="2200" dirty="0">
                <a:solidFill>
                  <a:srgbClr val="C00000"/>
                </a:solidFill>
                <a:ea typeface="굴림" charset="-127"/>
              </a:rPr>
              <a:t>CREATE TRIGGER </a:t>
            </a:r>
            <a:r>
              <a:rPr lang="en-US" altLang="ko-KR" sz="2200" b="0" dirty="0" err="1">
                <a:solidFill>
                  <a:srgbClr val="000000"/>
                </a:solidFill>
                <a:ea typeface="굴림" charset="-127"/>
              </a:rPr>
              <a:t>CommandeDeletion</a:t>
            </a:r>
            <a:r>
              <a:rPr lang="en-US" altLang="ko-KR" sz="2200" b="0" dirty="0">
                <a:solidFill>
                  <a:srgbClr val="000000"/>
                </a:solidFill>
                <a:ea typeface="굴림" charset="-127"/>
              </a:rPr>
              <a:t> </a:t>
            </a:r>
          </a:p>
          <a:p>
            <a:pPr marL="0" indent="0" algn="just">
              <a:buClr>
                <a:schemeClr val="tx2"/>
              </a:buClr>
              <a:buNone/>
            </a:pPr>
            <a:r>
              <a:rPr lang="en-US" altLang="ko-KR" sz="2200" dirty="0">
                <a:solidFill>
                  <a:srgbClr val="C00000"/>
                </a:solidFill>
                <a:ea typeface="굴림" charset="-127"/>
              </a:rPr>
              <a:t>ON</a:t>
            </a:r>
            <a:r>
              <a:rPr lang="en-US" altLang="ko-KR" sz="2200" b="0" dirty="0">
                <a:solidFill>
                  <a:srgbClr val="000000"/>
                </a:solidFill>
                <a:ea typeface="굴림" charset="-127"/>
              </a:rPr>
              <a:t> Rooms</a:t>
            </a:r>
          </a:p>
          <a:p>
            <a:pPr marL="0" indent="0" algn="just">
              <a:buClr>
                <a:schemeClr val="tx2"/>
              </a:buClr>
              <a:buNone/>
            </a:pPr>
            <a:r>
              <a:rPr lang="en-US" altLang="ko-KR" sz="2200" dirty="0">
                <a:solidFill>
                  <a:srgbClr val="C00000"/>
                </a:solidFill>
                <a:ea typeface="굴림" charset="-127"/>
              </a:rPr>
              <a:t>AFTER DELETE </a:t>
            </a:r>
          </a:p>
          <a:p>
            <a:pPr marL="0" indent="0" algn="just">
              <a:buClr>
                <a:schemeClr val="tx2"/>
              </a:buClr>
              <a:buNone/>
            </a:pPr>
            <a:r>
              <a:rPr lang="en-US" altLang="ko-KR" sz="2200" b="0" dirty="0">
                <a:solidFill>
                  <a:srgbClr val="C00000"/>
                </a:solidFill>
                <a:ea typeface="굴림" charset="-127"/>
              </a:rPr>
              <a:t>AS </a:t>
            </a:r>
          </a:p>
          <a:p>
            <a:pPr marL="0" indent="0" algn="just">
              <a:buClr>
                <a:schemeClr val="tx2"/>
              </a:buClr>
              <a:buNone/>
            </a:pPr>
            <a:r>
              <a:rPr lang="en-US" altLang="ko-KR" sz="2200" b="0" dirty="0">
                <a:solidFill>
                  <a:srgbClr val="000000"/>
                </a:solidFill>
                <a:ea typeface="굴림" charset="-127"/>
              </a:rPr>
              <a:t>BEGIN </a:t>
            </a:r>
          </a:p>
          <a:p>
            <a:pPr marL="0" indent="0" algn="just">
              <a:buClr>
                <a:schemeClr val="tx2"/>
              </a:buClr>
              <a:buNone/>
            </a:pPr>
            <a:r>
              <a:rPr lang="en-US" altLang="ko-KR" sz="2200" b="0" dirty="0">
                <a:solidFill>
                  <a:srgbClr val="000000"/>
                </a:solidFill>
                <a:ea typeface="굴림" charset="-127"/>
              </a:rPr>
              <a:t>    Declare @</a:t>
            </a:r>
            <a:r>
              <a:rPr lang="en-US" altLang="ko-KR" sz="2200" b="0" dirty="0" err="1">
                <a:solidFill>
                  <a:srgbClr val="000000"/>
                </a:solidFill>
                <a:ea typeface="굴림" charset="-127"/>
              </a:rPr>
              <a:t>num</a:t>
            </a:r>
            <a:r>
              <a:rPr lang="en-US" altLang="ko-KR" sz="2200" b="0" dirty="0">
                <a:solidFill>
                  <a:srgbClr val="000000"/>
                </a:solidFill>
                <a:ea typeface="굴림" charset="-127"/>
              </a:rPr>
              <a:t> </a:t>
            </a:r>
            <a:r>
              <a:rPr lang="en-US" altLang="ko-KR" sz="2200" b="0" dirty="0" err="1">
                <a:solidFill>
                  <a:srgbClr val="000000"/>
                </a:solidFill>
                <a:ea typeface="굴림" charset="-127"/>
              </a:rPr>
              <a:t>int</a:t>
            </a:r>
            <a:endParaRPr lang="en-US" altLang="ko-KR" sz="2200" b="0" dirty="0">
              <a:solidFill>
                <a:srgbClr val="000000"/>
              </a:solidFill>
              <a:ea typeface="굴림" charset="-127"/>
            </a:endParaRPr>
          </a:p>
          <a:p>
            <a:pPr marL="0" indent="0" algn="just">
              <a:buClr>
                <a:schemeClr val="tx2"/>
              </a:buClr>
              <a:buNone/>
            </a:pPr>
            <a:r>
              <a:rPr lang="en-US" altLang="ko-KR" sz="2200" b="0" dirty="0">
                <a:solidFill>
                  <a:srgbClr val="000000"/>
                </a:solidFill>
                <a:ea typeface="굴림" charset="-127"/>
              </a:rPr>
              <a:t>Select @</a:t>
            </a:r>
            <a:r>
              <a:rPr lang="en-US" altLang="ko-KR" sz="2200" b="0" dirty="0" err="1">
                <a:solidFill>
                  <a:srgbClr val="000000"/>
                </a:solidFill>
                <a:ea typeface="굴림" charset="-127"/>
              </a:rPr>
              <a:t>num</a:t>
            </a:r>
            <a:r>
              <a:rPr lang="en-US" altLang="ko-KR" sz="2200" b="0" dirty="0">
                <a:solidFill>
                  <a:srgbClr val="000000"/>
                </a:solidFill>
                <a:ea typeface="굴림" charset="-127"/>
              </a:rPr>
              <a:t>=@</a:t>
            </a:r>
            <a:r>
              <a:rPr lang="en-US" altLang="ko-KR" sz="2200" b="0" dirty="0" err="1">
                <a:solidFill>
                  <a:srgbClr val="000000"/>
                </a:solidFill>
                <a:ea typeface="굴림" charset="-127"/>
              </a:rPr>
              <a:t>num_cmd</a:t>
            </a:r>
            <a:r>
              <a:rPr lang="en-US" altLang="ko-KR" sz="2200" b="0" dirty="0">
                <a:solidFill>
                  <a:srgbClr val="000000"/>
                </a:solidFill>
                <a:ea typeface="굴림" charset="-127"/>
              </a:rPr>
              <a:t> from </a:t>
            </a:r>
            <a:r>
              <a:rPr lang="en-US" altLang="ko-KR" sz="2200" dirty="0">
                <a:solidFill>
                  <a:srgbClr val="C00000"/>
                </a:solidFill>
                <a:ea typeface="굴림" charset="-127"/>
              </a:rPr>
              <a:t>deleted </a:t>
            </a:r>
          </a:p>
          <a:p>
            <a:pPr marL="0" indent="0" algn="just">
              <a:buClr>
                <a:schemeClr val="tx2"/>
              </a:buClr>
              <a:buNone/>
            </a:pPr>
            <a:endParaRPr lang="en-US" altLang="ko-KR" sz="2200" b="0" dirty="0">
              <a:solidFill>
                <a:srgbClr val="000000"/>
              </a:solidFill>
              <a:ea typeface="굴림" charset="-127"/>
            </a:endParaRPr>
          </a:p>
          <a:p>
            <a:pPr marL="0" indent="0">
              <a:buClr>
                <a:schemeClr val="tx2"/>
              </a:buClr>
              <a:buNone/>
            </a:pPr>
            <a:r>
              <a:rPr lang="en-US" altLang="ko-KR" sz="2200" b="0" dirty="0">
                <a:solidFill>
                  <a:srgbClr val="000000"/>
                </a:solidFill>
                <a:ea typeface="굴림" charset="-127"/>
              </a:rPr>
              <a:t>INSERT INTO </a:t>
            </a:r>
            <a:r>
              <a:rPr lang="en-US" altLang="ko-KR" sz="2200" b="0" dirty="0" err="1">
                <a:solidFill>
                  <a:srgbClr val="000000"/>
                </a:solidFill>
                <a:ea typeface="굴림" charset="-127"/>
              </a:rPr>
              <a:t>Historique</a:t>
            </a:r>
            <a:r>
              <a:rPr lang="en-US" altLang="ko-KR" sz="2200" b="0" dirty="0">
                <a:solidFill>
                  <a:srgbClr val="000000"/>
                </a:solidFill>
                <a:ea typeface="굴림" charset="-127"/>
              </a:rPr>
              <a:t> VALUES('</a:t>
            </a:r>
            <a:r>
              <a:rPr lang="en-US" altLang="ko-KR" sz="2200" b="0" dirty="0" err="1">
                <a:solidFill>
                  <a:srgbClr val="000000"/>
                </a:solidFill>
                <a:ea typeface="굴림" charset="-127"/>
              </a:rPr>
              <a:t>commande</a:t>
            </a:r>
            <a:r>
              <a:rPr lang="en-US" altLang="ko-KR" sz="2200" b="0" dirty="0">
                <a:solidFill>
                  <a:srgbClr val="000000"/>
                </a:solidFill>
                <a:ea typeface="굴림" charset="-127"/>
              </a:rPr>
              <a:t>',’</a:t>
            </a:r>
            <a:r>
              <a:rPr lang="en-US" altLang="ko-KR" sz="2200" b="0" dirty="0" err="1">
                <a:solidFill>
                  <a:srgbClr val="000000"/>
                </a:solidFill>
                <a:ea typeface="굴림" charset="-127"/>
              </a:rPr>
              <a:t>supprimer</a:t>
            </a:r>
            <a:r>
              <a:rPr lang="en-US" altLang="ko-KR" sz="2200" b="0" dirty="0">
                <a:solidFill>
                  <a:srgbClr val="000000"/>
                </a:solidFill>
                <a:ea typeface="굴림" charset="-127"/>
              </a:rPr>
              <a:t>’,@</a:t>
            </a:r>
            <a:r>
              <a:rPr lang="en-US" altLang="ko-KR" sz="2200" b="0" dirty="0" err="1">
                <a:solidFill>
                  <a:srgbClr val="000000"/>
                </a:solidFill>
                <a:ea typeface="굴림" charset="-127"/>
              </a:rPr>
              <a:t>num</a:t>
            </a:r>
            <a:r>
              <a:rPr lang="en-US" altLang="ko-KR" sz="2200" b="0" dirty="0">
                <a:solidFill>
                  <a:srgbClr val="000000"/>
                </a:solidFill>
                <a:ea typeface="굴림" charset="-127"/>
              </a:rPr>
              <a:t>, , GETDATE())</a:t>
            </a:r>
          </a:p>
          <a:p>
            <a:pPr marL="0" indent="0" algn="just">
              <a:buClr>
                <a:schemeClr val="tx2"/>
              </a:buClr>
              <a:buNone/>
            </a:pPr>
            <a:r>
              <a:rPr lang="en-US" altLang="ko-KR" sz="2200" b="0" dirty="0">
                <a:solidFill>
                  <a:srgbClr val="000000"/>
                </a:solidFill>
                <a:ea typeface="굴림" charset="-127"/>
              </a:rPr>
              <a:t>END </a:t>
            </a:r>
          </a:p>
          <a:p>
            <a:pPr marL="0" indent="0" algn="just">
              <a:buClr>
                <a:schemeClr val="tx2"/>
              </a:buClr>
              <a:buNone/>
            </a:pPr>
            <a:r>
              <a:rPr lang="en-US" altLang="ko-KR" sz="2200" b="0" dirty="0">
                <a:solidFill>
                  <a:srgbClr val="000000"/>
                </a:solidFill>
                <a:ea typeface="굴림" charset="-127"/>
              </a:rPr>
              <a:t>GO</a:t>
            </a:r>
          </a:p>
          <a:p>
            <a:pPr marL="0" indent="0" algn="just">
              <a:buClr>
                <a:schemeClr val="tx2"/>
              </a:buClr>
              <a:buNone/>
            </a:pPr>
            <a:endParaRPr lang="en-US" altLang="ko-KR" sz="2200" b="0" dirty="0">
              <a:solidFill>
                <a:srgbClr val="000000"/>
              </a:solidFill>
              <a:ea typeface="굴림" charset="-127"/>
            </a:endParaRPr>
          </a:p>
          <a:p>
            <a:pPr marL="0" indent="0" algn="just">
              <a:buClr>
                <a:schemeClr val="tx2"/>
              </a:buClr>
              <a:buNone/>
            </a:pPr>
            <a:endParaRPr lang="fr-MA" altLang="ko-KR" sz="2400" b="0" dirty="0">
              <a:solidFill>
                <a:srgbClr val="000000"/>
              </a:solidFill>
              <a:ea typeface="굴림" charset="-127"/>
            </a:endParaRPr>
          </a:p>
        </p:txBody>
      </p:sp>
    </p:spTree>
    <p:extLst>
      <p:ext uri="{BB962C8B-B14F-4D97-AF65-F5344CB8AC3E}">
        <p14:creationId xmlns:p14="http://schemas.microsoft.com/office/powerpoint/2010/main" val="22954181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Triggers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39701" y="1103572"/>
            <a:ext cx="8750299" cy="5284528"/>
          </a:xfrm>
        </p:spPr>
        <p:txBody>
          <a:bodyPr/>
          <a:lstStyle/>
          <a:p>
            <a:pPr lvl="0" algn="just">
              <a:buClr>
                <a:schemeClr val="tx2"/>
              </a:buClr>
              <a:buFont typeface="Wingdings" panose="05000000000000000000" pitchFamily="2" charset="2"/>
              <a:buChar char="ü"/>
            </a:pPr>
            <a:r>
              <a:rPr lang="fr-FR" sz="2200" i="1" dirty="0">
                <a:solidFill>
                  <a:srgbClr val="000000"/>
                </a:solidFill>
              </a:rPr>
              <a:t>Lors d’insertion</a:t>
            </a:r>
          </a:p>
          <a:p>
            <a:pPr marL="0" indent="0" algn="just">
              <a:buClr>
                <a:schemeClr val="tx2"/>
              </a:buClr>
              <a:buNone/>
            </a:pPr>
            <a:r>
              <a:rPr lang="en-US" altLang="ko-KR" sz="2200" dirty="0">
                <a:solidFill>
                  <a:srgbClr val="C00000"/>
                </a:solidFill>
                <a:ea typeface="굴림" charset="-127"/>
              </a:rPr>
              <a:t>CREATE TRIGGER </a:t>
            </a:r>
            <a:r>
              <a:rPr lang="en-US" altLang="ko-KR" sz="2200" b="0" dirty="0" err="1">
                <a:solidFill>
                  <a:srgbClr val="000000"/>
                </a:solidFill>
                <a:ea typeface="굴림" charset="-127"/>
              </a:rPr>
              <a:t>CreerCommande</a:t>
            </a:r>
            <a:r>
              <a:rPr lang="en-US" altLang="ko-KR" sz="2200" b="0" dirty="0">
                <a:solidFill>
                  <a:srgbClr val="000000"/>
                </a:solidFill>
                <a:ea typeface="굴림" charset="-127"/>
              </a:rPr>
              <a:t> </a:t>
            </a:r>
          </a:p>
          <a:p>
            <a:pPr marL="0" indent="0" algn="just">
              <a:buClr>
                <a:schemeClr val="tx2"/>
              </a:buClr>
              <a:buNone/>
            </a:pPr>
            <a:r>
              <a:rPr lang="en-US" altLang="ko-KR" sz="2200" dirty="0">
                <a:solidFill>
                  <a:srgbClr val="C00000"/>
                </a:solidFill>
                <a:ea typeface="굴림" charset="-127"/>
              </a:rPr>
              <a:t>ON </a:t>
            </a:r>
            <a:r>
              <a:rPr lang="en-US" altLang="ko-KR" sz="2200" b="0" dirty="0" err="1">
                <a:solidFill>
                  <a:srgbClr val="000000"/>
                </a:solidFill>
                <a:ea typeface="굴림" charset="-127"/>
              </a:rPr>
              <a:t>Commande</a:t>
            </a:r>
            <a:endParaRPr lang="en-US" altLang="ko-KR" sz="2200" b="0" dirty="0">
              <a:solidFill>
                <a:srgbClr val="000000"/>
              </a:solidFill>
              <a:ea typeface="굴림" charset="-127"/>
            </a:endParaRPr>
          </a:p>
          <a:p>
            <a:pPr marL="0" indent="0" algn="just">
              <a:buClr>
                <a:schemeClr val="tx2"/>
              </a:buClr>
              <a:buNone/>
            </a:pPr>
            <a:r>
              <a:rPr lang="en-US" altLang="ko-KR" sz="2200" dirty="0">
                <a:solidFill>
                  <a:srgbClr val="C00000"/>
                </a:solidFill>
                <a:ea typeface="굴림" charset="-127"/>
              </a:rPr>
              <a:t>INSTEAD OF INSERT </a:t>
            </a:r>
          </a:p>
          <a:p>
            <a:pPr marL="0" indent="0" algn="just">
              <a:buClr>
                <a:schemeClr val="tx2"/>
              </a:buClr>
              <a:buNone/>
            </a:pPr>
            <a:r>
              <a:rPr lang="en-US" altLang="ko-KR" sz="2200" dirty="0">
                <a:solidFill>
                  <a:srgbClr val="C00000"/>
                </a:solidFill>
                <a:ea typeface="굴림" charset="-127"/>
              </a:rPr>
              <a:t>AS </a:t>
            </a:r>
          </a:p>
          <a:p>
            <a:pPr marL="0" indent="0" algn="just">
              <a:buClr>
                <a:schemeClr val="tx2"/>
              </a:buClr>
              <a:buNone/>
            </a:pPr>
            <a:r>
              <a:rPr lang="en-US" altLang="ko-KR" sz="2200" b="0" dirty="0">
                <a:solidFill>
                  <a:srgbClr val="000000"/>
                </a:solidFill>
                <a:ea typeface="굴림" charset="-127"/>
              </a:rPr>
              <a:t>BEGIN </a:t>
            </a:r>
          </a:p>
          <a:p>
            <a:pPr marL="0" indent="0" algn="just">
              <a:buClr>
                <a:schemeClr val="tx2"/>
              </a:buClr>
              <a:buNone/>
            </a:pPr>
            <a:r>
              <a:rPr lang="en-US" altLang="ko-KR" sz="2200" b="0" dirty="0">
                <a:solidFill>
                  <a:srgbClr val="000000"/>
                </a:solidFill>
                <a:ea typeface="굴림" charset="-127"/>
              </a:rPr>
              <a:t>    Declare @</a:t>
            </a:r>
            <a:r>
              <a:rPr lang="en-US" altLang="ko-KR" sz="2200" b="0" dirty="0" err="1">
                <a:solidFill>
                  <a:srgbClr val="000000"/>
                </a:solidFill>
                <a:ea typeface="굴림" charset="-127"/>
              </a:rPr>
              <a:t>datec</a:t>
            </a:r>
            <a:r>
              <a:rPr lang="en-US" altLang="ko-KR" sz="2200" b="0" dirty="0">
                <a:solidFill>
                  <a:srgbClr val="000000"/>
                </a:solidFill>
                <a:ea typeface="굴림" charset="-127"/>
              </a:rPr>
              <a:t> </a:t>
            </a:r>
            <a:r>
              <a:rPr lang="en-US" altLang="ko-KR" sz="2200" b="0" dirty="0" err="1">
                <a:solidFill>
                  <a:srgbClr val="000000"/>
                </a:solidFill>
                <a:ea typeface="굴림" charset="-127"/>
              </a:rPr>
              <a:t>datetime</a:t>
            </a:r>
            <a:endParaRPr lang="en-US" altLang="ko-KR" sz="2200" b="0" dirty="0">
              <a:solidFill>
                <a:srgbClr val="000000"/>
              </a:solidFill>
              <a:ea typeface="굴림" charset="-127"/>
            </a:endParaRPr>
          </a:p>
          <a:p>
            <a:pPr marL="0" indent="0" algn="just">
              <a:buClr>
                <a:schemeClr val="tx2"/>
              </a:buClr>
              <a:buNone/>
            </a:pPr>
            <a:r>
              <a:rPr lang="en-US" altLang="ko-KR" sz="2200" b="0" dirty="0">
                <a:solidFill>
                  <a:srgbClr val="000000"/>
                </a:solidFill>
                <a:ea typeface="굴림" charset="-127"/>
              </a:rPr>
              <a:t>    Select @</a:t>
            </a:r>
            <a:r>
              <a:rPr lang="en-US" altLang="ko-KR" sz="2200" b="0" dirty="0" err="1">
                <a:solidFill>
                  <a:srgbClr val="000000"/>
                </a:solidFill>
                <a:ea typeface="굴림" charset="-127"/>
              </a:rPr>
              <a:t>datec</a:t>
            </a:r>
            <a:r>
              <a:rPr lang="en-US" altLang="ko-KR" sz="2200" b="0" dirty="0">
                <a:solidFill>
                  <a:srgbClr val="000000"/>
                </a:solidFill>
                <a:ea typeface="굴림" charset="-127"/>
              </a:rPr>
              <a:t>=</a:t>
            </a:r>
            <a:r>
              <a:rPr lang="en-US" altLang="ko-KR" sz="2200" b="0" dirty="0" err="1">
                <a:solidFill>
                  <a:srgbClr val="000000"/>
                </a:solidFill>
                <a:ea typeface="굴림" charset="-127"/>
              </a:rPr>
              <a:t>date_cmd</a:t>
            </a:r>
            <a:r>
              <a:rPr lang="en-US" altLang="ko-KR" sz="2200" b="0" dirty="0">
                <a:solidFill>
                  <a:srgbClr val="000000"/>
                </a:solidFill>
                <a:ea typeface="굴림" charset="-127"/>
              </a:rPr>
              <a:t> from </a:t>
            </a:r>
            <a:r>
              <a:rPr lang="en-US" altLang="ko-KR" sz="2200" dirty="0">
                <a:solidFill>
                  <a:srgbClr val="C00000"/>
                </a:solidFill>
                <a:ea typeface="굴림" charset="-127"/>
              </a:rPr>
              <a:t>inserted</a:t>
            </a:r>
          </a:p>
          <a:p>
            <a:pPr marL="0" indent="0" algn="just">
              <a:buClr>
                <a:schemeClr val="tx2"/>
              </a:buClr>
              <a:buNone/>
            </a:pPr>
            <a:r>
              <a:rPr lang="en-US" altLang="ko-KR" sz="2200" b="0" dirty="0">
                <a:solidFill>
                  <a:srgbClr val="000000"/>
                </a:solidFill>
                <a:ea typeface="굴림" charset="-127"/>
              </a:rPr>
              <a:t>    If(@</a:t>
            </a:r>
            <a:r>
              <a:rPr lang="en-US" altLang="ko-KR" sz="2200" b="0" dirty="0" err="1">
                <a:solidFill>
                  <a:srgbClr val="000000"/>
                </a:solidFill>
                <a:ea typeface="굴림" charset="-127"/>
              </a:rPr>
              <a:t>datc</a:t>
            </a:r>
            <a:r>
              <a:rPr lang="en-US" altLang="ko-KR" sz="2200" b="0" dirty="0">
                <a:solidFill>
                  <a:srgbClr val="000000"/>
                </a:solidFill>
                <a:ea typeface="굴림" charset="-127"/>
              </a:rPr>
              <a:t> &lt;= </a:t>
            </a:r>
            <a:r>
              <a:rPr lang="en-US" altLang="ko-KR" sz="2200" b="0" dirty="0" err="1">
                <a:solidFill>
                  <a:srgbClr val="000000"/>
                </a:solidFill>
                <a:ea typeface="굴림" charset="-127"/>
              </a:rPr>
              <a:t>getDate</a:t>
            </a:r>
            <a:r>
              <a:rPr lang="en-US" altLang="ko-KR" sz="2200" b="0" dirty="0">
                <a:solidFill>
                  <a:srgbClr val="000000"/>
                </a:solidFill>
                <a:ea typeface="굴림" charset="-127"/>
              </a:rPr>
              <a:t>())</a:t>
            </a:r>
          </a:p>
          <a:p>
            <a:pPr marL="0" indent="0" algn="just">
              <a:buClr>
                <a:schemeClr val="tx2"/>
              </a:buClr>
              <a:buNone/>
            </a:pPr>
            <a:r>
              <a:rPr lang="en-US" altLang="ko-KR" sz="2200" b="0" dirty="0">
                <a:solidFill>
                  <a:srgbClr val="000000"/>
                </a:solidFill>
                <a:ea typeface="굴림" charset="-127"/>
              </a:rPr>
              <a:t>     INSERT INTO </a:t>
            </a:r>
            <a:r>
              <a:rPr lang="en-US" altLang="ko-KR" sz="2200" b="0" dirty="0" err="1">
                <a:solidFill>
                  <a:srgbClr val="000000"/>
                </a:solidFill>
                <a:ea typeface="굴림" charset="-127"/>
              </a:rPr>
              <a:t>Commande</a:t>
            </a:r>
            <a:r>
              <a:rPr lang="en-US" altLang="ko-KR" sz="2200" b="0" dirty="0">
                <a:solidFill>
                  <a:srgbClr val="000000"/>
                </a:solidFill>
                <a:ea typeface="굴림" charset="-127"/>
              </a:rPr>
              <a:t> </a:t>
            </a:r>
          </a:p>
          <a:p>
            <a:pPr marL="0" indent="0" algn="just">
              <a:buClr>
                <a:schemeClr val="tx2"/>
              </a:buClr>
              <a:buNone/>
            </a:pPr>
            <a:r>
              <a:rPr lang="en-US" altLang="ko-KR" sz="2200" b="0" dirty="0">
                <a:solidFill>
                  <a:srgbClr val="000000"/>
                </a:solidFill>
                <a:ea typeface="굴림" charset="-127"/>
              </a:rPr>
              <a:t>    	SELECT </a:t>
            </a:r>
            <a:r>
              <a:rPr lang="en-US" altLang="ko-KR" sz="2200" b="0" dirty="0" err="1">
                <a:solidFill>
                  <a:srgbClr val="000000"/>
                </a:solidFill>
                <a:ea typeface="굴림" charset="-127"/>
              </a:rPr>
              <a:t>num_cmd</a:t>
            </a:r>
            <a:r>
              <a:rPr lang="en-US" altLang="ko-KR" sz="2200" b="0" dirty="0">
                <a:solidFill>
                  <a:srgbClr val="000000"/>
                </a:solidFill>
                <a:ea typeface="굴림" charset="-127"/>
              </a:rPr>
              <a:t>, </a:t>
            </a:r>
            <a:r>
              <a:rPr lang="en-US" altLang="ko-KR" sz="2200" b="0" dirty="0" err="1">
                <a:solidFill>
                  <a:srgbClr val="000000"/>
                </a:solidFill>
                <a:ea typeface="굴림" charset="-127"/>
              </a:rPr>
              <a:t>date_cmd,num_cli</a:t>
            </a:r>
            <a:r>
              <a:rPr lang="en-US" altLang="ko-KR" sz="2200" b="0" dirty="0">
                <a:solidFill>
                  <a:srgbClr val="000000"/>
                </a:solidFill>
                <a:ea typeface="굴림" charset="-127"/>
              </a:rPr>
              <a:t> FROM </a:t>
            </a:r>
            <a:r>
              <a:rPr lang="en-US" altLang="ko-KR" sz="2200" dirty="0">
                <a:solidFill>
                  <a:srgbClr val="C00000"/>
                </a:solidFill>
                <a:ea typeface="굴림" charset="-127"/>
              </a:rPr>
              <a:t>inserted </a:t>
            </a:r>
          </a:p>
          <a:p>
            <a:pPr marL="0" indent="0" algn="just">
              <a:buClr>
                <a:schemeClr val="tx2"/>
              </a:buClr>
              <a:buNone/>
            </a:pPr>
            <a:r>
              <a:rPr lang="en-US" altLang="ko-KR" sz="2200" b="0" dirty="0">
                <a:solidFill>
                  <a:srgbClr val="000000"/>
                </a:solidFill>
                <a:ea typeface="굴림" charset="-127"/>
              </a:rPr>
              <a:t>END </a:t>
            </a:r>
          </a:p>
          <a:p>
            <a:pPr marL="0" indent="0" algn="just">
              <a:buClr>
                <a:schemeClr val="tx2"/>
              </a:buClr>
              <a:buNone/>
            </a:pPr>
            <a:r>
              <a:rPr lang="en-US" altLang="ko-KR" sz="2200" b="0" dirty="0">
                <a:solidFill>
                  <a:srgbClr val="000000"/>
                </a:solidFill>
                <a:ea typeface="굴림" charset="-127"/>
              </a:rPr>
              <a:t>GO</a:t>
            </a:r>
          </a:p>
          <a:p>
            <a:pPr marL="0" indent="0" algn="just">
              <a:buClr>
                <a:schemeClr val="tx2"/>
              </a:buClr>
              <a:buNone/>
            </a:pPr>
            <a:endParaRPr lang="en-US" altLang="ko-KR" sz="2200" b="0" dirty="0">
              <a:solidFill>
                <a:srgbClr val="000000"/>
              </a:solidFill>
              <a:ea typeface="굴림" charset="-127"/>
            </a:endParaRPr>
          </a:p>
          <a:p>
            <a:pPr marL="0" indent="0" algn="just">
              <a:buClr>
                <a:schemeClr val="tx2"/>
              </a:buClr>
              <a:buNone/>
            </a:pPr>
            <a:endParaRPr lang="fr-MA" altLang="ko-KR" sz="2400" b="0" dirty="0">
              <a:solidFill>
                <a:srgbClr val="000000"/>
              </a:solidFill>
              <a:ea typeface="굴림" charset="-127"/>
            </a:endParaRPr>
          </a:p>
        </p:txBody>
      </p:sp>
    </p:spTree>
    <p:extLst>
      <p:ext uri="{BB962C8B-B14F-4D97-AF65-F5344CB8AC3E}">
        <p14:creationId xmlns:p14="http://schemas.microsoft.com/office/powerpoint/2010/main" val="308690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951172"/>
            <a:ext cx="8813799" cy="5614728"/>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Types d’erreurs:</a:t>
            </a:r>
            <a:endParaRPr lang="fr-FR" altLang="ko-KR" sz="2400" dirty="0">
              <a:solidFill>
                <a:schemeClr val="accent4">
                  <a:lumMod val="75000"/>
                </a:schemeClr>
              </a:solidFill>
            </a:endParaRPr>
          </a:p>
          <a:p>
            <a:pPr marL="0" indent="0" algn="just">
              <a:buClr>
                <a:schemeClr val="tx2"/>
              </a:buClr>
              <a:buNone/>
            </a:pPr>
            <a:r>
              <a:rPr lang="fr-FR" sz="2400" dirty="0">
                <a:solidFill>
                  <a:schemeClr val="accent4">
                    <a:lumMod val="75000"/>
                  </a:schemeClr>
                </a:solidFill>
              </a:rPr>
              <a:t>a) Erreurs de syntaxe:</a:t>
            </a:r>
          </a:p>
          <a:p>
            <a:pPr marL="0" lvl="0" indent="0">
              <a:buNone/>
            </a:pPr>
            <a:r>
              <a:rPr lang="fr-MA" sz="2200" b="0" dirty="0">
                <a:solidFill>
                  <a:srgbClr val="000000"/>
                </a:solidFill>
              </a:rPr>
              <a:t>Une erreur de syntaxe se produit si vous essayez d'écrire le code qui n'autorise pas </a:t>
            </a:r>
            <a:r>
              <a:rPr lang="fr-MA" sz="2200" b="0" dirty="0" err="1">
                <a:solidFill>
                  <a:srgbClr val="000000"/>
                </a:solidFill>
              </a:rPr>
              <a:t>Transact</a:t>
            </a:r>
            <a:r>
              <a:rPr lang="fr-MA" sz="2200" b="0" dirty="0">
                <a:solidFill>
                  <a:srgbClr val="000000"/>
                </a:solidFill>
              </a:rPr>
              <a:t>-SQL. Exemple:</a:t>
            </a:r>
          </a:p>
          <a:p>
            <a:pPr marL="0" lvl="0" indent="0">
              <a:buNone/>
            </a:pPr>
            <a:endParaRPr lang="fr-MA" sz="2200" b="0" dirty="0">
              <a:solidFill>
                <a:srgbClr val="000000"/>
              </a:solidFill>
            </a:endParaRPr>
          </a:p>
          <a:p>
            <a:pPr marL="0" indent="0">
              <a:buClr>
                <a:schemeClr val="tx2"/>
              </a:buClr>
              <a:buNone/>
            </a:pPr>
            <a:endParaRPr lang="sv-SE" altLang="ko-KR" sz="2400" b="0" i="1" dirty="0">
              <a:solidFill>
                <a:srgbClr val="C00000"/>
              </a:solidFill>
              <a:ea typeface="굴림" charset="-127"/>
            </a:endParaRPr>
          </a:p>
          <a:p>
            <a:pPr marL="0" indent="0">
              <a:buClr>
                <a:schemeClr val="tx2"/>
              </a:buClr>
              <a:buNone/>
            </a:pPr>
            <a:endParaRPr lang="sv-SE" altLang="ko-KR" sz="2400" b="0" i="1" dirty="0">
              <a:solidFill>
                <a:srgbClr val="C00000"/>
              </a:solidFill>
              <a:ea typeface="굴림" charset="-127"/>
            </a:endParaRPr>
          </a:p>
          <a:p>
            <a:pPr marL="0" indent="0">
              <a:buClr>
                <a:schemeClr val="tx2"/>
              </a:buClr>
              <a:buNone/>
            </a:pPr>
            <a:endParaRPr lang="sv-SE" altLang="ko-KR" sz="2400" b="0" i="1" dirty="0">
              <a:solidFill>
                <a:srgbClr val="C00000"/>
              </a:solidFill>
              <a:ea typeface="굴림" charset="-127"/>
            </a:endParaRPr>
          </a:p>
          <a:p>
            <a:pPr marL="0" indent="0">
              <a:buClr>
                <a:schemeClr val="tx2"/>
              </a:buClr>
              <a:buNone/>
            </a:pPr>
            <a:r>
              <a:rPr lang="fr-FR" sz="2400">
                <a:solidFill>
                  <a:schemeClr val="accent4">
                    <a:lumMod val="75000"/>
                  </a:schemeClr>
                </a:solidFill>
              </a:rPr>
              <a:t>b) Erreurs </a:t>
            </a:r>
            <a:r>
              <a:rPr lang="fr-FR" sz="2400" dirty="0">
                <a:solidFill>
                  <a:schemeClr val="accent4">
                    <a:lumMod val="75000"/>
                  </a:schemeClr>
                </a:solidFill>
              </a:rPr>
              <a:t>d’exécution:</a:t>
            </a:r>
          </a:p>
          <a:p>
            <a:pPr marL="0" indent="0">
              <a:buClr>
                <a:schemeClr val="tx2"/>
              </a:buClr>
              <a:buNone/>
            </a:pPr>
            <a:r>
              <a:rPr lang="fr-MA" altLang="ko-KR" sz="2200" b="0" dirty="0">
                <a:solidFill>
                  <a:srgbClr val="000000"/>
                </a:solidFill>
              </a:rPr>
              <a:t>Exemple:</a:t>
            </a:r>
            <a:endParaRPr lang="sv-SE" altLang="ko-KR" sz="2200" b="0" dirty="0">
              <a:solidFill>
                <a:srgbClr val="000000"/>
              </a:solidFill>
            </a:endParaRPr>
          </a:p>
        </p:txBody>
      </p:sp>
      <p:sp>
        <p:nvSpPr>
          <p:cNvPr id="2" name="AutoShape 2" descr="Syntax Error"/>
          <p:cNvSpPr>
            <a:spLocks noChangeAspect="1" noChangeArrowheads="1"/>
          </p:cNvSpPr>
          <p:nvPr/>
        </p:nvSpPr>
        <p:spPr bwMode="auto">
          <a:xfrm>
            <a:off x="155575" y="-503238"/>
            <a:ext cx="3228975"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778124"/>
            <a:ext cx="37973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5" descr="Division by 0"/>
          <p:cNvSpPr>
            <a:spLocks noChangeAspect="1" noChangeArrowheads="1"/>
          </p:cNvSpPr>
          <p:nvPr/>
        </p:nvSpPr>
        <p:spPr bwMode="auto">
          <a:xfrm>
            <a:off x="155575" y="-952500"/>
            <a:ext cx="3257550" cy="1990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97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050" y="4424363"/>
            <a:ext cx="3638550" cy="212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6474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7226300" cy="609600"/>
          </a:xfrm>
        </p:spPr>
        <p:txBody>
          <a:bodyPr/>
          <a:lstStyle/>
          <a:p>
            <a:r>
              <a:rPr lang="fr-FR" altLang="ko-KR" sz="3600" dirty="0">
                <a:solidFill>
                  <a:schemeClr val="hlink"/>
                </a:solidFill>
                <a:ea typeface="굴림" charset="-127"/>
              </a:rPr>
              <a:t>Variables</a:t>
            </a:r>
            <a:endParaRPr lang="en-US" altLang="ko-KR" sz="3600" dirty="0">
              <a:solidFill>
                <a:schemeClr val="hlink"/>
              </a:solidFill>
              <a:ea typeface="굴림" charset="-127"/>
            </a:endParaRPr>
          </a:p>
        </p:txBody>
      </p:sp>
      <p:sp>
        <p:nvSpPr>
          <p:cNvPr id="16387" name="Rectangle 3"/>
          <p:cNvSpPr>
            <a:spLocks noGrp="1" noChangeArrowheads="1"/>
          </p:cNvSpPr>
          <p:nvPr>
            <p:ph type="body" idx="1"/>
          </p:nvPr>
        </p:nvSpPr>
        <p:spPr>
          <a:xfrm>
            <a:off x="205263" y="1135696"/>
            <a:ext cx="8584441" cy="5379403"/>
          </a:xfrm>
        </p:spPr>
        <p:txBody>
          <a:bodyPr/>
          <a:lstStyle/>
          <a:p>
            <a:pPr marL="0" indent="0">
              <a:buClr>
                <a:schemeClr val="tx2"/>
              </a:buClr>
              <a:buNone/>
            </a:pPr>
            <a:r>
              <a:rPr lang="fr-MA" altLang="ko-KR" dirty="0">
                <a:solidFill>
                  <a:schemeClr val="accent6">
                    <a:lumMod val="75000"/>
                  </a:schemeClr>
                </a:solidFill>
                <a:ea typeface="굴림" charset="-127"/>
              </a:rPr>
              <a:t> Affectation d'une valeur à une variable</a:t>
            </a:r>
          </a:p>
          <a:p>
            <a:pPr marL="457200" indent="-457200">
              <a:buClr>
                <a:schemeClr val="tx2"/>
              </a:buClr>
              <a:buFont typeface="Wingdings" pitchFamily="2" charset="2"/>
              <a:buChar char="§"/>
            </a:pPr>
            <a:r>
              <a:rPr lang="fr-MA" altLang="ko-KR" sz="2400" dirty="0">
                <a:solidFill>
                  <a:srgbClr val="000000"/>
                </a:solidFill>
                <a:ea typeface="굴림" charset="-127"/>
              </a:rPr>
              <a:t>Syntaxe : </a:t>
            </a:r>
          </a:p>
          <a:p>
            <a:pPr marL="0" indent="0">
              <a:buClr>
                <a:schemeClr val="tx2"/>
              </a:buClr>
              <a:buNone/>
            </a:pPr>
            <a:r>
              <a:rPr lang="en-US" altLang="ko-KR" sz="2000" i="1" dirty="0">
                <a:solidFill>
                  <a:srgbClr val="C00000"/>
                </a:solidFill>
                <a:ea typeface="굴림" charset="-127"/>
              </a:rPr>
              <a:t>Select</a:t>
            </a:r>
            <a:r>
              <a:rPr lang="en-US" altLang="ko-KR" sz="2000" b="0" dirty="0">
                <a:solidFill>
                  <a:srgbClr val="C00000"/>
                </a:solidFill>
                <a:ea typeface="굴림" charset="-127"/>
              </a:rPr>
              <a:t> </a:t>
            </a:r>
            <a:r>
              <a:rPr lang="en-US" altLang="ko-KR" sz="2000" b="0" dirty="0">
                <a:solidFill>
                  <a:srgbClr val="000000"/>
                </a:solidFill>
                <a:ea typeface="굴림" charset="-127"/>
              </a:rPr>
              <a:t>@</a:t>
            </a:r>
            <a:r>
              <a:rPr lang="en-US" altLang="ko-KR" sz="2000" b="0" dirty="0" err="1">
                <a:solidFill>
                  <a:srgbClr val="000000"/>
                </a:solidFill>
                <a:ea typeface="굴림" charset="-127"/>
              </a:rPr>
              <a:t>Nom_Variable</a:t>
            </a:r>
            <a:r>
              <a:rPr lang="en-US" altLang="ko-KR" sz="2000" b="0" dirty="0">
                <a:solidFill>
                  <a:srgbClr val="000000"/>
                </a:solidFill>
                <a:ea typeface="굴림" charset="-127"/>
              </a:rPr>
              <a:t> = </a:t>
            </a:r>
            <a:r>
              <a:rPr lang="en-US" altLang="ko-KR" sz="2000" b="0" dirty="0" err="1">
                <a:solidFill>
                  <a:srgbClr val="000000"/>
                </a:solidFill>
                <a:ea typeface="굴림" charset="-127"/>
              </a:rPr>
              <a:t>valeur</a:t>
            </a:r>
            <a:endParaRPr lang="en-US" altLang="ko-KR" sz="2000" b="0" dirty="0">
              <a:solidFill>
                <a:srgbClr val="000000"/>
              </a:solidFill>
              <a:ea typeface="굴림" charset="-127"/>
            </a:endParaRPr>
          </a:p>
          <a:p>
            <a:pPr marL="0" indent="0">
              <a:buClr>
                <a:schemeClr val="tx2"/>
              </a:buClr>
              <a:buNone/>
            </a:pPr>
            <a:r>
              <a:rPr lang="en-US" altLang="ko-KR" sz="2000" i="1" dirty="0">
                <a:solidFill>
                  <a:srgbClr val="C00000"/>
                </a:solidFill>
                <a:ea typeface="굴림" charset="-127"/>
              </a:rPr>
              <a:t>Select</a:t>
            </a:r>
            <a:r>
              <a:rPr lang="en-US" altLang="ko-KR" sz="2000" b="0" dirty="0">
                <a:solidFill>
                  <a:srgbClr val="000000"/>
                </a:solidFill>
                <a:ea typeface="굴림" charset="-127"/>
              </a:rPr>
              <a:t> @</a:t>
            </a:r>
            <a:r>
              <a:rPr lang="en-US" altLang="ko-KR" sz="2000" b="0" dirty="0" err="1">
                <a:solidFill>
                  <a:srgbClr val="000000"/>
                </a:solidFill>
                <a:ea typeface="굴림" charset="-127"/>
              </a:rPr>
              <a:t>Nom_Variable</a:t>
            </a:r>
            <a:r>
              <a:rPr lang="en-US" altLang="ko-KR" sz="2000" b="0" dirty="0">
                <a:solidFill>
                  <a:srgbClr val="000000"/>
                </a:solidFill>
                <a:ea typeface="굴림" charset="-127"/>
              </a:rPr>
              <a:t> = (Select ...from...Where)</a:t>
            </a:r>
          </a:p>
          <a:p>
            <a:pPr marL="0" indent="0">
              <a:buClr>
                <a:schemeClr val="tx2"/>
              </a:buClr>
              <a:buNone/>
            </a:pPr>
            <a:r>
              <a:rPr lang="en-US" altLang="ko-KR" sz="2000" b="0" dirty="0" err="1">
                <a:solidFill>
                  <a:srgbClr val="000000"/>
                </a:solidFill>
                <a:ea typeface="굴림" charset="-127"/>
              </a:rPr>
              <a:t>ou</a:t>
            </a:r>
            <a:r>
              <a:rPr lang="en-US" altLang="ko-KR" sz="2000" b="0" dirty="0">
                <a:solidFill>
                  <a:srgbClr val="000000"/>
                </a:solidFill>
                <a:ea typeface="굴림" charset="-127"/>
              </a:rPr>
              <a:t> </a:t>
            </a:r>
          </a:p>
          <a:p>
            <a:pPr marL="0" indent="0">
              <a:buClr>
                <a:schemeClr val="tx2"/>
              </a:buClr>
              <a:buNone/>
            </a:pPr>
            <a:r>
              <a:rPr lang="en-US" altLang="ko-KR" sz="2000" i="1" dirty="0">
                <a:solidFill>
                  <a:srgbClr val="C00000"/>
                </a:solidFill>
                <a:ea typeface="굴림" charset="-127"/>
              </a:rPr>
              <a:t>Set</a:t>
            </a:r>
            <a:r>
              <a:rPr lang="en-US" altLang="ko-KR" sz="2000" b="0" dirty="0">
                <a:solidFill>
                  <a:srgbClr val="000000"/>
                </a:solidFill>
                <a:ea typeface="굴림" charset="-127"/>
              </a:rPr>
              <a:t> @</a:t>
            </a:r>
            <a:r>
              <a:rPr lang="en-US" altLang="ko-KR" sz="2000" b="0" dirty="0" err="1">
                <a:solidFill>
                  <a:srgbClr val="000000"/>
                </a:solidFill>
                <a:ea typeface="굴림" charset="-127"/>
              </a:rPr>
              <a:t>Nom_Variable</a:t>
            </a:r>
            <a:r>
              <a:rPr lang="en-US" altLang="ko-KR" sz="2000" b="0" dirty="0">
                <a:solidFill>
                  <a:srgbClr val="000000"/>
                </a:solidFill>
                <a:ea typeface="굴림" charset="-127"/>
              </a:rPr>
              <a:t> =</a:t>
            </a:r>
            <a:r>
              <a:rPr lang="en-US" altLang="ko-KR" sz="2000" b="0" dirty="0" err="1">
                <a:solidFill>
                  <a:srgbClr val="000000"/>
                </a:solidFill>
                <a:ea typeface="굴림" charset="-127"/>
              </a:rPr>
              <a:t>valeur</a:t>
            </a:r>
            <a:endParaRPr lang="en-US" altLang="ko-KR" sz="2000" b="0" dirty="0">
              <a:solidFill>
                <a:srgbClr val="000000"/>
              </a:solidFill>
              <a:ea typeface="굴림" charset="-127"/>
            </a:endParaRPr>
          </a:p>
          <a:p>
            <a:pPr marL="0" indent="0">
              <a:buClr>
                <a:schemeClr val="tx2"/>
              </a:buClr>
              <a:buNone/>
            </a:pPr>
            <a:r>
              <a:rPr lang="en-US" altLang="ko-KR" sz="2000" i="1" dirty="0">
                <a:solidFill>
                  <a:srgbClr val="C00000"/>
                </a:solidFill>
                <a:ea typeface="굴림" charset="-127"/>
              </a:rPr>
              <a:t>Set</a:t>
            </a:r>
            <a:r>
              <a:rPr lang="en-US" altLang="ko-KR" sz="2000" b="0" dirty="0">
                <a:solidFill>
                  <a:srgbClr val="000000"/>
                </a:solidFill>
                <a:ea typeface="굴림" charset="-127"/>
              </a:rPr>
              <a:t> @</a:t>
            </a:r>
            <a:r>
              <a:rPr lang="en-US" altLang="ko-KR" sz="2000" b="0" dirty="0" err="1">
                <a:solidFill>
                  <a:srgbClr val="000000"/>
                </a:solidFill>
                <a:ea typeface="굴림" charset="-127"/>
              </a:rPr>
              <a:t>Nom_Variable</a:t>
            </a:r>
            <a:r>
              <a:rPr lang="en-US" altLang="ko-KR" sz="2000" b="0" dirty="0">
                <a:solidFill>
                  <a:srgbClr val="000000"/>
                </a:solidFill>
                <a:ea typeface="굴림" charset="-127"/>
              </a:rPr>
              <a:t> = (Select ...from...Where)</a:t>
            </a:r>
          </a:p>
          <a:p>
            <a:pPr marL="0" indent="0">
              <a:buClr>
                <a:schemeClr val="tx2"/>
              </a:buClr>
              <a:buNone/>
            </a:pPr>
            <a:endParaRPr lang="fr-MA" altLang="ko-KR" sz="2400" b="0" dirty="0">
              <a:solidFill>
                <a:srgbClr val="000000"/>
              </a:solidFill>
              <a:ea typeface="굴림" charset="-127"/>
            </a:endParaRPr>
          </a:p>
          <a:p>
            <a:pPr marL="457200" indent="-457200">
              <a:buClr>
                <a:schemeClr val="tx2"/>
              </a:buClr>
              <a:buFont typeface="Wingdings" pitchFamily="2" charset="2"/>
              <a:buChar char="§"/>
            </a:pPr>
            <a:r>
              <a:rPr lang="fr-MA" altLang="ko-KR" sz="2400" dirty="0">
                <a:solidFill>
                  <a:srgbClr val="000000"/>
                </a:solidFill>
                <a:ea typeface="굴림" charset="-127"/>
              </a:rPr>
              <a:t>Exemples : </a:t>
            </a:r>
          </a:p>
          <a:p>
            <a:pPr marL="0" indent="0">
              <a:buClr>
                <a:schemeClr val="tx2"/>
              </a:buClr>
              <a:buNone/>
            </a:pPr>
            <a:r>
              <a:rPr lang="fr-MA" altLang="ko-KR" sz="2000" i="1" dirty="0">
                <a:solidFill>
                  <a:srgbClr val="C00000"/>
                </a:solidFill>
                <a:ea typeface="굴림" charset="-127"/>
              </a:rPr>
              <a:t>Set </a:t>
            </a:r>
            <a:r>
              <a:rPr lang="fr-MA" altLang="ko-KR" sz="2000" b="0" dirty="0">
                <a:solidFill>
                  <a:srgbClr val="000000"/>
                </a:solidFill>
                <a:ea typeface="굴림" charset="-127"/>
              </a:rPr>
              <a:t>@a=1</a:t>
            </a:r>
          </a:p>
          <a:p>
            <a:pPr marL="0" indent="0">
              <a:buClr>
                <a:schemeClr val="tx2"/>
              </a:buClr>
              <a:buNone/>
            </a:pPr>
            <a:r>
              <a:rPr lang="fr-MA" altLang="ko-KR" sz="2000" i="1" dirty="0">
                <a:solidFill>
                  <a:srgbClr val="C00000"/>
                </a:solidFill>
                <a:ea typeface="굴림" charset="-127"/>
              </a:rPr>
              <a:t>Set </a:t>
            </a:r>
            <a:r>
              <a:rPr lang="fr-MA" altLang="ko-KR" sz="2000" b="0" dirty="0">
                <a:solidFill>
                  <a:srgbClr val="000000"/>
                </a:solidFill>
                <a:ea typeface="굴림" charset="-127"/>
              </a:rPr>
              <a:t>@a=(Select count(</a:t>
            </a:r>
            <a:r>
              <a:rPr lang="fr-MA" altLang="ko-KR" sz="2000" b="0" dirty="0" err="1">
                <a:solidFill>
                  <a:srgbClr val="000000"/>
                </a:solidFill>
                <a:ea typeface="굴림" charset="-127"/>
              </a:rPr>
              <a:t>NumArt</a:t>
            </a:r>
            <a:r>
              <a:rPr lang="fr-MA" altLang="ko-KR" sz="2000" b="0" dirty="0">
                <a:solidFill>
                  <a:srgbClr val="000000"/>
                </a:solidFill>
                <a:ea typeface="굴림" charset="-127"/>
              </a:rPr>
              <a:t>) </a:t>
            </a:r>
            <a:r>
              <a:rPr lang="fr-MA" altLang="ko-KR" sz="2000" b="0" dirty="0" err="1">
                <a:solidFill>
                  <a:srgbClr val="000000"/>
                </a:solidFill>
                <a:ea typeface="굴림" charset="-127"/>
              </a:rPr>
              <a:t>from</a:t>
            </a:r>
            <a:r>
              <a:rPr lang="fr-MA" altLang="ko-KR" sz="2000" b="0" dirty="0">
                <a:solidFill>
                  <a:srgbClr val="000000"/>
                </a:solidFill>
                <a:ea typeface="굴림" charset="-127"/>
              </a:rPr>
              <a:t> Article)</a:t>
            </a:r>
            <a:endParaRPr lang="fr-MA" altLang="ko-KR" b="0" dirty="0">
              <a:solidFill>
                <a:srgbClr val="000000"/>
              </a:solidFill>
              <a:ea typeface="굴림" charset="-127"/>
            </a:endParaRPr>
          </a:p>
          <a:p>
            <a:pPr marL="0" indent="0">
              <a:buClr>
                <a:schemeClr val="tx2"/>
              </a:buClr>
              <a:buNone/>
            </a:pPr>
            <a:endParaRPr lang="ko-KR" altLang="en-US" b="0" dirty="0">
              <a:solidFill>
                <a:srgbClr val="000000"/>
              </a:solidFill>
              <a:ea typeface="굴림" charset="-127"/>
            </a:endParaRPr>
          </a:p>
        </p:txBody>
      </p:sp>
    </p:spTree>
    <p:extLst>
      <p:ext uri="{BB962C8B-B14F-4D97-AF65-F5344CB8AC3E}">
        <p14:creationId xmlns:p14="http://schemas.microsoft.com/office/powerpoint/2010/main" val="24728910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38225"/>
            <a:ext cx="9016999" cy="5527674"/>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Mise en œuvre de la gestion des exceptions :</a:t>
            </a:r>
            <a:endParaRPr lang="fr-FR" altLang="ko-KR" sz="2400" dirty="0">
              <a:solidFill>
                <a:schemeClr val="accent4">
                  <a:lumMod val="75000"/>
                </a:schemeClr>
              </a:solidFill>
            </a:endParaRPr>
          </a:p>
          <a:p>
            <a:pPr marL="0" lvl="0" indent="0">
              <a:buNone/>
            </a:pPr>
            <a:endParaRPr lang="fr-MA" sz="2200" b="0" dirty="0">
              <a:solidFill>
                <a:srgbClr val="000000"/>
              </a:solidFill>
            </a:endParaRPr>
          </a:p>
          <a:p>
            <a:pPr marL="0" lvl="0" indent="0">
              <a:buNone/>
            </a:pPr>
            <a:r>
              <a:rPr lang="fr-MA" sz="2400" b="0" dirty="0">
                <a:solidFill>
                  <a:srgbClr val="000000"/>
                </a:solidFill>
              </a:rPr>
              <a:t>- Une construction </a:t>
            </a:r>
            <a:r>
              <a:rPr lang="fr-MA" sz="2400" dirty="0">
                <a:solidFill>
                  <a:srgbClr val="C00000"/>
                </a:solidFill>
              </a:rPr>
              <a:t>TRY…CATCH</a:t>
            </a:r>
            <a:r>
              <a:rPr lang="fr-MA" sz="2400" b="0" dirty="0">
                <a:solidFill>
                  <a:srgbClr val="000000"/>
                </a:solidFill>
              </a:rPr>
              <a:t> comprend deux parties : un bloc </a:t>
            </a:r>
            <a:r>
              <a:rPr lang="fr-MA" sz="2400" b="0" dirty="0">
                <a:solidFill>
                  <a:srgbClr val="C00000"/>
                </a:solidFill>
              </a:rPr>
              <a:t>TRY</a:t>
            </a:r>
            <a:r>
              <a:rPr lang="fr-MA" sz="2400" b="0" dirty="0">
                <a:solidFill>
                  <a:srgbClr val="000000"/>
                </a:solidFill>
              </a:rPr>
              <a:t> et un bloc </a:t>
            </a:r>
            <a:r>
              <a:rPr lang="fr-MA" sz="2400" b="0" dirty="0">
                <a:solidFill>
                  <a:srgbClr val="C00000"/>
                </a:solidFill>
              </a:rPr>
              <a:t>CATCH</a:t>
            </a:r>
            <a:r>
              <a:rPr lang="fr-MA" sz="2400" b="0" dirty="0">
                <a:solidFill>
                  <a:srgbClr val="000000"/>
                </a:solidFill>
              </a:rPr>
              <a:t>. Lorsque le système détecte une condition d'erreur dans une instruction </a:t>
            </a:r>
            <a:r>
              <a:rPr lang="fr-MA" sz="2400" b="0" dirty="0" err="1">
                <a:solidFill>
                  <a:srgbClr val="000000"/>
                </a:solidFill>
              </a:rPr>
              <a:t>Transact</a:t>
            </a:r>
            <a:r>
              <a:rPr lang="fr-MA" sz="2400" b="0" dirty="0">
                <a:solidFill>
                  <a:srgbClr val="000000"/>
                </a:solidFill>
              </a:rPr>
              <a:t>-SQL incluse dans un bloc </a:t>
            </a:r>
            <a:r>
              <a:rPr lang="fr-MA" sz="2400" b="0" dirty="0">
                <a:solidFill>
                  <a:srgbClr val="C00000"/>
                </a:solidFill>
              </a:rPr>
              <a:t>TRY</a:t>
            </a:r>
            <a:r>
              <a:rPr lang="fr-MA" sz="2400" b="0" dirty="0">
                <a:solidFill>
                  <a:srgbClr val="000000"/>
                </a:solidFill>
              </a:rPr>
              <a:t>, le contrôle est transmis à un bloc </a:t>
            </a:r>
            <a:r>
              <a:rPr lang="fr-MA" sz="2400" b="0" dirty="0">
                <a:solidFill>
                  <a:srgbClr val="C00000"/>
                </a:solidFill>
              </a:rPr>
              <a:t>CATCH</a:t>
            </a:r>
            <a:r>
              <a:rPr lang="fr-MA" sz="2400" b="0" dirty="0">
                <a:solidFill>
                  <a:srgbClr val="000000"/>
                </a:solidFill>
              </a:rPr>
              <a:t> où l'erreur peut être traitée.</a:t>
            </a:r>
          </a:p>
          <a:p>
            <a:pPr marL="0" indent="0">
              <a:buClr>
                <a:schemeClr val="tx2"/>
              </a:buClr>
              <a:buNone/>
            </a:pPr>
            <a:endParaRPr lang="sv-SE" altLang="ko-KR" sz="2400" b="0" i="1" dirty="0">
              <a:solidFill>
                <a:srgbClr val="C00000"/>
              </a:solidFill>
              <a:ea typeface="굴림" charset="-127"/>
            </a:endParaRPr>
          </a:p>
          <a:p>
            <a:pPr marL="0" indent="0">
              <a:buNone/>
            </a:pPr>
            <a:r>
              <a:rPr lang="fr-MA" altLang="ko-KR" sz="2400" b="0" dirty="0">
                <a:solidFill>
                  <a:srgbClr val="000000"/>
                </a:solidFill>
              </a:rPr>
              <a:t>- Dans </a:t>
            </a:r>
            <a:r>
              <a:rPr lang="fr-MA" altLang="ko-KR" sz="2400" b="0" dirty="0" err="1">
                <a:solidFill>
                  <a:srgbClr val="000000"/>
                </a:solidFill>
              </a:rPr>
              <a:t>Transact</a:t>
            </a:r>
            <a:r>
              <a:rPr lang="fr-MA" altLang="ko-KR" sz="2400" b="0" dirty="0">
                <a:solidFill>
                  <a:srgbClr val="000000"/>
                </a:solidFill>
              </a:rPr>
              <a:t>-SQL, chaque bloc </a:t>
            </a:r>
            <a:r>
              <a:rPr lang="fr-MA" altLang="ko-KR" sz="2400" b="0" dirty="0">
                <a:solidFill>
                  <a:srgbClr val="C00000"/>
                </a:solidFill>
              </a:rPr>
              <a:t>TRY</a:t>
            </a:r>
            <a:r>
              <a:rPr lang="fr-MA" altLang="ko-KR" sz="2400" b="0" dirty="0">
                <a:solidFill>
                  <a:srgbClr val="000000"/>
                </a:solidFill>
              </a:rPr>
              <a:t> est associé à un seul bloc </a:t>
            </a:r>
            <a:r>
              <a:rPr lang="fr-MA" altLang="ko-KR" sz="2400" b="0" dirty="0">
                <a:solidFill>
                  <a:srgbClr val="C00000"/>
                </a:solidFill>
              </a:rPr>
              <a:t>CATCH</a:t>
            </a:r>
            <a:r>
              <a:rPr lang="fr-MA" altLang="ko-KR" sz="2400" b="0" dirty="0">
                <a:solidFill>
                  <a:srgbClr val="000000"/>
                </a:solidFill>
              </a:rPr>
              <a:t>.</a:t>
            </a:r>
          </a:p>
          <a:p>
            <a:pPr marL="0" indent="0">
              <a:buClr>
                <a:schemeClr val="tx2"/>
              </a:buClr>
              <a:buNone/>
            </a:pPr>
            <a:endParaRPr lang="fr-MA" altLang="ko-KR" sz="2400" b="0" i="1" dirty="0">
              <a:solidFill>
                <a:srgbClr val="C00000"/>
              </a:solidFill>
              <a:ea typeface="굴림" charset="-127"/>
            </a:endParaRPr>
          </a:p>
        </p:txBody>
      </p:sp>
      <p:sp>
        <p:nvSpPr>
          <p:cNvPr id="2" name="AutoShape 2" descr="Syntax Error"/>
          <p:cNvSpPr>
            <a:spLocks noChangeAspect="1" noChangeArrowheads="1"/>
          </p:cNvSpPr>
          <p:nvPr/>
        </p:nvSpPr>
        <p:spPr bwMode="auto">
          <a:xfrm>
            <a:off x="155575" y="-503238"/>
            <a:ext cx="3228975"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5" descr="Division by 0"/>
          <p:cNvSpPr>
            <a:spLocks noChangeAspect="1" noChangeArrowheads="1"/>
          </p:cNvSpPr>
          <p:nvPr/>
        </p:nvSpPr>
        <p:spPr bwMode="auto">
          <a:xfrm>
            <a:off x="155575" y="-952500"/>
            <a:ext cx="3257550" cy="1990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9986216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750299" cy="5284528"/>
          </a:xfrm>
        </p:spPr>
        <p:txBody>
          <a:bodyPr/>
          <a:lstStyle/>
          <a:p>
            <a:pPr lvl="0" algn="just">
              <a:buClr>
                <a:schemeClr val="tx2"/>
              </a:buClr>
              <a:buFont typeface="Wingdings" panose="05000000000000000000" pitchFamily="2" charset="2"/>
              <a:buChar char="ü"/>
            </a:pPr>
            <a:r>
              <a:rPr lang="fr-FR" sz="2200" i="1" dirty="0">
                <a:solidFill>
                  <a:srgbClr val="000000"/>
                </a:solidFill>
              </a:rPr>
              <a:t>Exemple:</a:t>
            </a:r>
          </a:p>
          <a:p>
            <a:pPr marL="0" indent="0" algn="just">
              <a:buClr>
                <a:schemeClr val="tx2"/>
              </a:buClr>
              <a:buNone/>
            </a:pPr>
            <a:endParaRPr lang="fr-FR" altLang="ko-KR" sz="2400" b="0" dirty="0">
              <a:solidFill>
                <a:srgbClr val="000000"/>
              </a:solidFill>
              <a:ea typeface="굴림" charset="-127"/>
            </a:endParaRPr>
          </a:p>
          <a:p>
            <a:pPr marL="0" indent="0" algn="just">
              <a:buClr>
                <a:schemeClr val="tx2"/>
              </a:buClr>
              <a:buNone/>
            </a:pPr>
            <a:endParaRPr lang="fr-FR" altLang="ko-KR" sz="2400" b="0" dirty="0">
              <a:solidFill>
                <a:srgbClr val="000000"/>
              </a:solidFill>
              <a:ea typeface="굴림" charset="-127"/>
            </a:endParaRPr>
          </a:p>
          <a:p>
            <a:pPr marL="0" indent="0" algn="just">
              <a:buClr>
                <a:schemeClr val="tx2"/>
              </a:buClr>
              <a:buNone/>
            </a:pPr>
            <a:endParaRPr lang="fr-FR" altLang="ko-KR" sz="2400" b="0" dirty="0">
              <a:solidFill>
                <a:srgbClr val="000000"/>
              </a:solidFill>
              <a:ea typeface="굴림" charset="-127"/>
            </a:endParaRPr>
          </a:p>
          <a:p>
            <a:pPr marL="0" indent="0" algn="just">
              <a:buClr>
                <a:schemeClr val="tx2"/>
              </a:buClr>
              <a:buNone/>
            </a:pPr>
            <a:endParaRPr lang="fr-FR" altLang="ko-KR" sz="2400" b="0" dirty="0">
              <a:solidFill>
                <a:srgbClr val="000000"/>
              </a:solidFill>
              <a:ea typeface="굴림" charset="-127"/>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019" y="1331911"/>
            <a:ext cx="4370387" cy="2224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01" y="3695700"/>
            <a:ext cx="5676900" cy="298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78263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974724"/>
            <a:ext cx="9016999" cy="5718175"/>
          </a:xfrm>
        </p:spPr>
        <p:txBody>
          <a:bodyPr/>
          <a:lstStyle/>
          <a:p>
            <a:pPr algn="just">
              <a:buClr>
                <a:schemeClr val="tx2"/>
              </a:buClr>
              <a:buFont typeface="Wingdings" panose="05000000000000000000" pitchFamily="2" charset="2"/>
              <a:buChar char="§"/>
            </a:pPr>
            <a:r>
              <a:rPr lang="fr-MA" altLang="ko-KR" sz="2200" i="1" dirty="0">
                <a:solidFill>
                  <a:schemeClr val="accent6">
                    <a:lumMod val="60000"/>
                    <a:lumOff val="40000"/>
                  </a:schemeClr>
                </a:solidFill>
              </a:rPr>
              <a:t>Récupérer les informations sur les erreurs:</a:t>
            </a:r>
            <a:endParaRPr lang="fr-FR" altLang="ko-KR" sz="2200" dirty="0">
              <a:solidFill>
                <a:schemeClr val="accent4">
                  <a:lumMod val="75000"/>
                </a:schemeClr>
              </a:solidFill>
            </a:endParaRPr>
          </a:p>
          <a:p>
            <a:pPr marL="0" lvl="0" indent="0">
              <a:buNone/>
            </a:pPr>
            <a:r>
              <a:rPr lang="fr-MA" sz="2000" b="0" dirty="0">
                <a:solidFill>
                  <a:srgbClr val="000000"/>
                </a:solidFill>
              </a:rPr>
              <a:t>Le bloc TRY…CATCH utilise les fonctions de gestion des erreurs suivantes pour capturer les informations d'erreur :</a:t>
            </a:r>
          </a:p>
          <a:p>
            <a:pPr lvl="0">
              <a:buFontTx/>
              <a:buChar char="-"/>
            </a:pPr>
            <a:r>
              <a:rPr lang="fr-MA" sz="2000" dirty="0">
                <a:solidFill>
                  <a:srgbClr val="C00000"/>
                </a:solidFill>
              </a:rPr>
              <a:t>ERROR_NUMBER() </a:t>
            </a:r>
            <a:r>
              <a:rPr lang="fr-MA" sz="2000" b="0" dirty="0">
                <a:solidFill>
                  <a:srgbClr val="000000"/>
                </a:solidFill>
              </a:rPr>
              <a:t>retourne le numéro de l'erreur.</a:t>
            </a:r>
          </a:p>
          <a:p>
            <a:pPr marL="0" lvl="0" indent="0">
              <a:buNone/>
            </a:pPr>
            <a:r>
              <a:rPr lang="fr-MA" sz="2000" b="0" dirty="0">
                <a:solidFill>
                  <a:srgbClr val="000000"/>
                </a:solidFill>
              </a:rPr>
              <a:t>Dans les versions précédentes de Microsoft SQL Server, le moyen d'obtenir un numéro de l'erreur était d'appeler une fonction nommée </a:t>
            </a:r>
            <a:r>
              <a:rPr lang="fr-MA" sz="2000" dirty="0">
                <a:solidFill>
                  <a:srgbClr val="C00000"/>
                </a:solidFill>
              </a:rPr>
              <a:t>@@ ERROR</a:t>
            </a:r>
            <a:r>
              <a:rPr lang="fr-MA" sz="2000" b="0" dirty="0">
                <a:solidFill>
                  <a:srgbClr val="000000"/>
                </a:solidFill>
              </a:rPr>
              <a:t>.</a:t>
            </a:r>
          </a:p>
          <a:p>
            <a:pPr marL="0" lvl="0" indent="0">
              <a:buNone/>
            </a:pPr>
            <a:r>
              <a:rPr lang="fr-MA" sz="2000" b="0" dirty="0">
                <a:solidFill>
                  <a:srgbClr val="000000"/>
                </a:solidFill>
              </a:rPr>
              <a:t>- </a:t>
            </a:r>
            <a:r>
              <a:rPr lang="fr-MA" sz="2000" dirty="0">
                <a:solidFill>
                  <a:srgbClr val="C00000"/>
                </a:solidFill>
              </a:rPr>
              <a:t>ERROR_MESSAGE() </a:t>
            </a:r>
            <a:r>
              <a:rPr lang="fr-MA" sz="2000" b="0" dirty="0">
                <a:solidFill>
                  <a:srgbClr val="000000"/>
                </a:solidFill>
              </a:rPr>
              <a:t>retourne le texte complet du message d'erreur. Le texte comprend les valeurs fournies pour tous les paramètres substituables, tels que les longueurs, les noms d'objets ou les heures.</a:t>
            </a:r>
          </a:p>
          <a:p>
            <a:pPr marL="0" lvl="0" indent="0">
              <a:buNone/>
            </a:pPr>
            <a:r>
              <a:rPr lang="fr-MA" sz="2000" b="0" dirty="0">
                <a:solidFill>
                  <a:srgbClr val="000000"/>
                </a:solidFill>
              </a:rPr>
              <a:t>- </a:t>
            </a:r>
            <a:r>
              <a:rPr lang="fr-MA" sz="2000" dirty="0">
                <a:solidFill>
                  <a:srgbClr val="C00000"/>
                </a:solidFill>
              </a:rPr>
              <a:t>ERROR_SEVERITY() </a:t>
            </a:r>
            <a:r>
              <a:rPr lang="fr-MA" sz="2000" b="0" dirty="0">
                <a:solidFill>
                  <a:srgbClr val="000000"/>
                </a:solidFill>
              </a:rPr>
              <a:t>retourne le niveau de gravité.</a:t>
            </a:r>
          </a:p>
          <a:p>
            <a:pPr marL="0" lvl="0" indent="0">
              <a:buNone/>
            </a:pPr>
            <a:r>
              <a:rPr lang="fr-MA" sz="2000" b="0" dirty="0">
                <a:solidFill>
                  <a:srgbClr val="000000"/>
                </a:solidFill>
              </a:rPr>
              <a:t>- </a:t>
            </a:r>
            <a:r>
              <a:rPr lang="fr-MA" sz="2000" dirty="0">
                <a:solidFill>
                  <a:srgbClr val="C00000"/>
                </a:solidFill>
              </a:rPr>
              <a:t>ERROR_STATE() </a:t>
            </a:r>
            <a:r>
              <a:rPr lang="fr-MA" sz="2000" b="0" dirty="0">
                <a:solidFill>
                  <a:srgbClr val="000000"/>
                </a:solidFill>
              </a:rPr>
              <a:t>retourne le numéro d'état de l'erreur.</a:t>
            </a:r>
          </a:p>
          <a:p>
            <a:pPr marL="0" lvl="0" indent="0">
              <a:buNone/>
            </a:pPr>
            <a:r>
              <a:rPr lang="fr-MA" sz="2000" b="0" dirty="0">
                <a:solidFill>
                  <a:srgbClr val="000000"/>
                </a:solidFill>
              </a:rPr>
              <a:t>- </a:t>
            </a:r>
            <a:r>
              <a:rPr lang="fr-MA" sz="2000" dirty="0">
                <a:solidFill>
                  <a:srgbClr val="C00000"/>
                </a:solidFill>
              </a:rPr>
              <a:t>ERROR_LINE() </a:t>
            </a:r>
            <a:r>
              <a:rPr lang="fr-MA" sz="2000" b="0" dirty="0">
                <a:solidFill>
                  <a:srgbClr val="000000"/>
                </a:solidFill>
              </a:rPr>
              <a:t>retourne le numéro de ligne de la routine à l'origine de l'erreur.</a:t>
            </a:r>
          </a:p>
          <a:p>
            <a:pPr marL="0" lvl="0" indent="0">
              <a:buNone/>
            </a:pPr>
            <a:r>
              <a:rPr lang="fr-MA" sz="2000" b="0" dirty="0">
                <a:solidFill>
                  <a:srgbClr val="000000"/>
                </a:solidFill>
              </a:rPr>
              <a:t>- </a:t>
            </a:r>
            <a:r>
              <a:rPr lang="fr-MA" sz="2000" dirty="0">
                <a:solidFill>
                  <a:srgbClr val="C00000"/>
                </a:solidFill>
              </a:rPr>
              <a:t>ERROR_PROCEDURE() </a:t>
            </a:r>
            <a:r>
              <a:rPr lang="fr-MA" sz="2000" b="0" dirty="0">
                <a:solidFill>
                  <a:srgbClr val="000000"/>
                </a:solidFill>
              </a:rPr>
              <a:t>retourne le nom de la procédure stockée ou du déclencheur dans lequel l'erreur s'est produite.</a:t>
            </a:r>
          </a:p>
          <a:p>
            <a:pPr marL="0" indent="0">
              <a:buClr>
                <a:schemeClr val="tx2"/>
              </a:buClr>
              <a:buNone/>
            </a:pPr>
            <a:endParaRPr lang="fr-MA" altLang="ko-KR" sz="2000" b="0" i="1" dirty="0">
              <a:solidFill>
                <a:srgbClr val="C00000"/>
              </a:solidFill>
              <a:ea typeface="굴림" charset="-127"/>
            </a:endParaRPr>
          </a:p>
        </p:txBody>
      </p:sp>
      <p:sp>
        <p:nvSpPr>
          <p:cNvPr id="2" name="AutoShape 2" descr="Syntax Error"/>
          <p:cNvSpPr>
            <a:spLocks noChangeAspect="1" noChangeArrowheads="1"/>
          </p:cNvSpPr>
          <p:nvPr/>
        </p:nvSpPr>
        <p:spPr bwMode="auto">
          <a:xfrm>
            <a:off x="155575" y="-503238"/>
            <a:ext cx="3228975"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5" descr="Division by 0"/>
          <p:cNvSpPr>
            <a:spLocks noChangeAspect="1" noChangeArrowheads="1"/>
          </p:cNvSpPr>
          <p:nvPr/>
        </p:nvSpPr>
        <p:spPr bwMode="auto">
          <a:xfrm>
            <a:off x="155575" y="-952500"/>
            <a:ext cx="3257550" cy="1990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542446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750299" cy="5284528"/>
          </a:xfrm>
        </p:spPr>
        <p:txBody>
          <a:bodyPr/>
          <a:lstStyle/>
          <a:p>
            <a:pPr lvl="0" algn="just">
              <a:buClr>
                <a:schemeClr val="tx2"/>
              </a:buClr>
              <a:buFont typeface="Wingdings" panose="05000000000000000000" pitchFamily="2" charset="2"/>
              <a:buChar char="ü"/>
            </a:pPr>
            <a:r>
              <a:rPr lang="fr-FR" sz="2200" i="1" dirty="0">
                <a:solidFill>
                  <a:srgbClr val="000000"/>
                </a:solidFill>
              </a:rPr>
              <a:t>Exemple:</a:t>
            </a:r>
          </a:p>
          <a:p>
            <a:pPr marL="0" indent="0" algn="just">
              <a:buClr>
                <a:schemeClr val="tx2"/>
              </a:buClr>
              <a:buNone/>
            </a:pPr>
            <a:endParaRPr lang="fr-FR" altLang="ko-KR" sz="2400" b="0" dirty="0">
              <a:solidFill>
                <a:srgbClr val="000000"/>
              </a:solidFill>
              <a:ea typeface="굴림" charset="-127"/>
            </a:endParaRPr>
          </a:p>
          <a:p>
            <a:pPr marL="0" indent="0" algn="just">
              <a:buClr>
                <a:schemeClr val="tx2"/>
              </a:buClr>
              <a:buNone/>
            </a:pPr>
            <a:endParaRPr lang="fr-FR" altLang="ko-KR" sz="2400" b="0" dirty="0">
              <a:solidFill>
                <a:srgbClr val="000000"/>
              </a:solidFill>
              <a:ea typeface="굴림" charset="-127"/>
            </a:endParaRPr>
          </a:p>
          <a:p>
            <a:pPr marL="0" indent="0" algn="just">
              <a:buClr>
                <a:schemeClr val="tx2"/>
              </a:buClr>
              <a:buNone/>
            </a:pPr>
            <a:endParaRPr lang="fr-FR" altLang="ko-KR" sz="2400" b="0" dirty="0">
              <a:solidFill>
                <a:srgbClr val="000000"/>
              </a:solidFill>
              <a:ea typeface="굴림" charset="-127"/>
            </a:endParaRPr>
          </a:p>
          <a:p>
            <a:pPr marL="0" indent="0" algn="just">
              <a:buClr>
                <a:schemeClr val="tx2"/>
              </a:buClr>
              <a:buNone/>
            </a:pPr>
            <a:endParaRPr lang="fr-FR" altLang="ko-KR" sz="2400" b="0" dirty="0">
              <a:solidFill>
                <a:srgbClr val="000000"/>
              </a:solidFill>
              <a:ea typeface="굴림" charset="-127"/>
            </a:endParaRPr>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74" y="1579563"/>
            <a:ext cx="4213226"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68296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38224"/>
            <a:ext cx="8813799" cy="5527675"/>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Lever une exception:</a:t>
            </a:r>
            <a:endParaRPr lang="fr-FR" altLang="ko-KR" sz="2400" dirty="0">
              <a:solidFill>
                <a:schemeClr val="accent4">
                  <a:lumMod val="75000"/>
                </a:schemeClr>
              </a:solidFill>
            </a:endParaRPr>
          </a:p>
          <a:p>
            <a:pPr marL="0" indent="0" algn="just">
              <a:buClr>
                <a:schemeClr val="tx2"/>
              </a:buClr>
              <a:buNone/>
            </a:pPr>
            <a:r>
              <a:rPr lang="fr-MA" sz="2200" b="0" dirty="0">
                <a:solidFill>
                  <a:srgbClr val="000000"/>
                </a:solidFill>
              </a:rPr>
              <a:t> Pour mieux personnaliser comment une exception est gérée lorsqu'elle survient, vous pouvez lever une erreur. Pour cela, </a:t>
            </a:r>
            <a:r>
              <a:rPr lang="fr-MA" sz="2200" b="0" dirty="0" err="1">
                <a:solidFill>
                  <a:srgbClr val="000000"/>
                </a:solidFill>
              </a:rPr>
              <a:t>Transact</a:t>
            </a:r>
            <a:r>
              <a:rPr lang="fr-MA" sz="2200" b="0" dirty="0">
                <a:solidFill>
                  <a:srgbClr val="000000"/>
                </a:solidFill>
              </a:rPr>
              <a:t>-SQL fournit la fonction RAISERROR(). Sa syntaxe est la suivante :</a:t>
            </a:r>
          </a:p>
          <a:p>
            <a:pPr marL="0" indent="0" algn="just">
              <a:buClr>
                <a:schemeClr val="tx2"/>
              </a:buClr>
              <a:buNone/>
            </a:pPr>
            <a:endParaRPr lang="fr-MA" sz="2200" b="0" dirty="0">
              <a:solidFill>
                <a:srgbClr val="000000"/>
              </a:solidFill>
            </a:endParaRPr>
          </a:p>
          <a:p>
            <a:pPr marL="0" indent="0" algn="just">
              <a:buClr>
                <a:schemeClr val="tx2"/>
              </a:buClr>
              <a:buNone/>
            </a:pPr>
            <a:r>
              <a:rPr lang="fr-MA" sz="2200" b="0" dirty="0">
                <a:solidFill>
                  <a:srgbClr val="000000"/>
                </a:solidFill>
              </a:rPr>
              <a:t>RAISERROR ({</a:t>
            </a:r>
            <a:r>
              <a:rPr lang="fr-MA" sz="2200" b="0" dirty="0" err="1">
                <a:solidFill>
                  <a:srgbClr val="000000"/>
                </a:solidFill>
              </a:rPr>
              <a:t>msg_id</a:t>
            </a:r>
            <a:r>
              <a:rPr lang="fr-MA" sz="2200" b="0" dirty="0">
                <a:solidFill>
                  <a:srgbClr val="000000"/>
                </a:solidFill>
              </a:rPr>
              <a:t> | </a:t>
            </a:r>
            <a:r>
              <a:rPr lang="fr-MA" sz="2200" b="0" dirty="0" err="1">
                <a:solidFill>
                  <a:srgbClr val="000000"/>
                </a:solidFill>
              </a:rPr>
              <a:t>msg_str</a:t>
            </a:r>
            <a:r>
              <a:rPr lang="fr-MA" sz="2200" b="0" dirty="0">
                <a:solidFill>
                  <a:srgbClr val="000000"/>
                </a:solidFill>
              </a:rPr>
              <a:t> | @</a:t>
            </a:r>
            <a:r>
              <a:rPr lang="fr-MA" sz="2200" b="0" dirty="0" err="1">
                <a:solidFill>
                  <a:srgbClr val="000000"/>
                </a:solidFill>
              </a:rPr>
              <a:t>local_variable</a:t>
            </a:r>
            <a:r>
              <a:rPr lang="fr-MA" sz="2200" b="0" dirty="0">
                <a:solidFill>
                  <a:srgbClr val="000000"/>
                </a:solidFill>
              </a:rPr>
              <a:t>}</a:t>
            </a:r>
          </a:p>
          <a:p>
            <a:pPr marL="0" indent="0" algn="just">
              <a:buClr>
                <a:schemeClr val="tx2"/>
              </a:buClr>
              <a:buNone/>
            </a:pPr>
            <a:r>
              <a:rPr lang="fr-MA" sz="2200" b="0" dirty="0">
                <a:solidFill>
                  <a:srgbClr val="000000"/>
                </a:solidFill>
              </a:rPr>
              <a:t>       {,</a:t>
            </a:r>
            <a:r>
              <a:rPr lang="fr-MA" sz="2200" b="0" dirty="0" err="1">
                <a:solidFill>
                  <a:srgbClr val="000000"/>
                </a:solidFill>
              </a:rPr>
              <a:t>severity</a:t>
            </a:r>
            <a:r>
              <a:rPr lang="fr-MA" sz="2200" b="0" dirty="0">
                <a:solidFill>
                  <a:srgbClr val="000000"/>
                </a:solidFill>
              </a:rPr>
              <a:t>, state} </a:t>
            </a:r>
          </a:p>
          <a:p>
            <a:pPr marL="0" indent="0" algn="just">
              <a:buClr>
                <a:schemeClr val="tx2"/>
              </a:buClr>
              <a:buNone/>
            </a:pPr>
            <a:r>
              <a:rPr lang="fr-MA" sz="2200" b="0" dirty="0">
                <a:solidFill>
                  <a:srgbClr val="000000"/>
                </a:solidFill>
              </a:rPr>
              <a:t>       [, argument [,.. .n]]) </a:t>
            </a:r>
          </a:p>
          <a:p>
            <a:pPr marL="0" indent="0" algn="just">
              <a:buClr>
                <a:schemeClr val="tx2"/>
              </a:buClr>
              <a:buNone/>
            </a:pPr>
            <a:r>
              <a:rPr lang="fr-MA" sz="2200" b="0" dirty="0">
                <a:solidFill>
                  <a:srgbClr val="000000"/>
                </a:solidFill>
              </a:rPr>
              <a:t>       [WITH option [,.. .n]]</a:t>
            </a:r>
          </a:p>
          <a:p>
            <a:pPr marL="0" indent="0">
              <a:buClr>
                <a:schemeClr val="tx2"/>
              </a:buClr>
              <a:buNone/>
            </a:pPr>
            <a:endParaRPr lang="sv-SE" altLang="ko-KR" sz="2400" b="0" i="1" dirty="0">
              <a:solidFill>
                <a:srgbClr val="C00000"/>
              </a:solidFill>
              <a:ea typeface="굴림" charset="-127"/>
            </a:endParaRPr>
          </a:p>
          <a:p>
            <a:pPr marL="0" indent="0">
              <a:buClr>
                <a:schemeClr val="tx2"/>
              </a:buClr>
              <a:buNone/>
            </a:pPr>
            <a:endParaRPr lang="sv-SE" altLang="ko-KR" sz="2400" b="0" i="1" dirty="0">
              <a:solidFill>
                <a:srgbClr val="C00000"/>
              </a:solidFill>
              <a:ea typeface="굴림" charset="-127"/>
            </a:endParaRPr>
          </a:p>
        </p:txBody>
      </p:sp>
      <p:sp>
        <p:nvSpPr>
          <p:cNvPr id="2" name="AutoShape 2" descr="Syntax Error"/>
          <p:cNvSpPr>
            <a:spLocks noChangeAspect="1" noChangeArrowheads="1"/>
          </p:cNvSpPr>
          <p:nvPr/>
        </p:nvSpPr>
        <p:spPr bwMode="auto">
          <a:xfrm>
            <a:off x="155575" y="-503238"/>
            <a:ext cx="3228975"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5" descr="Division by 0"/>
          <p:cNvSpPr>
            <a:spLocks noChangeAspect="1" noChangeArrowheads="1"/>
          </p:cNvSpPr>
          <p:nvPr/>
        </p:nvSpPr>
        <p:spPr bwMode="auto">
          <a:xfrm>
            <a:off x="155575" y="-952500"/>
            <a:ext cx="3257550" cy="1990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8693193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50801" y="1130299"/>
            <a:ext cx="8940800" cy="5435599"/>
          </a:xfrm>
        </p:spPr>
        <p:txBody>
          <a:bodyPr/>
          <a:lstStyle/>
          <a:p>
            <a:pPr marL="0" indent="0" algn="just">
              <a:buClr>
                <a:schemeClr val="tx2"/>
              </a:buClr>
              <a:buNone/>
            </a:pPr>
            <a:r>
              <a:rPr lang="fr-MA" sz="2400" b="0" dirty="0">
                <a:solidFill>
                  <a:srgbClr val="000000"/>
                </a:solidFill>
              </a:rPr>
              <a:t>Cette fonction accepte trois arguments requis :</a:t>
            </a:r>
          </a:p>
          <a:p>
            <a:pPr marL="457200" indent="-457200" algn="just">
              <a:buClr>
                <a:schemeClr val="tx2"/>
              </a:buClr>
              <a:buAutoNum type="arabicPeriod"/>
            </a:pPr>
            <a:r>
              <a:rPr lang="fr-MA" sz="2400" b="0" dirty="0">
                <a:solidFill>
                  <a:srgbClr val="000000"/>
                </a:solidFill>
              </a:rPr>
              <a:t>Le premier argument peut être une des trois choses :</a:t>
            </a:r>
          </a:p>
          <a:p>
            <a:pPr algn="just">
              <a:buClr>
                <a:schemeClr val="tx2"/>
              </a:buClr>
              <a:buFontTx/>
              <a:buChar char="-"/>
            </a:pPr>
            <a:r>
              <a:rPr lang="fr-MA" sz="2400" b="0" dirty="0">
                <a:solidFill>
                  <a:srgbClr val="000000"/>
                </a:solidFill>
              </a:rPr>
              <a:t>L'argument peut être représenté sous la forme d'une constante entière. Pour commencer, créez un message, lui attribuer un numéro supérieur à </a:t>
            </a:r>
            <a:r>
              <a:rPr lang="fr-MA" sz="2400" dirty="0">
                <a:solidFill>
                  <a:srgbClr val="000000"/>
                </a:solidFill>
              </a:rPr>
              <a:t>50000</a:t>
            </a:r>
            <a:r>
              <a:rPr lang="fr-MA" sz="2400" b="0" dirty="0">
                <a:solidFill>
                  <a:srgbClr val="C00000"/>
                </a:solidFill>
              </a:rPr>
              <a:t> </a:t>
            </a:r>
            <a:r>
              <a:rPr lang="fr-MA" sz="2400" b="0" dirty="0">
                <a:solidFill>
                  <a:srgbClr val="000000"/>
                </a:solidFill>
              </a:rPr>
              <a:t>et transmettre ce message à </a:t>
            </a:r>
            <a:r>
              <a:rPr lang="fr-MA" sz="2400" b="0" dirty="0" err="1">
                <a:solidFill>
                  <a:srgbClr val="000000"/>
                </a:solidFill>
              </a:rPr>
              <a:t>Transact</a:t>
            </a:r>
            <a:r>
              <a:rPr lang="fr-MA" sz="2400" b="0" dirty="0">
                <a:solidFill>
                  <a:srgbClr val="000000"/>
                </a:solidFill>
              </a:rPr>
              <a:t>-SQL en stockant dans la bibliothèque </a:t>
            </a:r>
            <a:r>
              <a:rPr lang="fr-MA" sz="2400" b="0" dirty="0" err="1">
                <a:solidFill>
                  <a:srgbClr val="C00000"/>
                </a:solidFill>
              </a:rPr>
              <a:t>sys.messages</a:t>
            </a:r>
            <a:r>
              <a:rPr lang="fr-MA" sz="2400" b="0" dirty="0">
                <a:solidFill>
                  <a:srgbClr val="000000"/>
                </a:solidFill>
              </a:rPr>
              <a:t>. </a:t>
            </a:r>
          </a:p>
          <a:p>
            <a:pPr algn="just">
              <a:buClr>
                <a:schemeClr val="tx2"/>
              </a:buClr>
              <a:buFontTx/>
              <a:buChar char="-"/>
            </a:pPr>
            <a:r>
              <a:rPr lang="fr-MA" sz="2400" b="0" dirty="0">
                <a:solidFill>
                  <a:srgbClr val="000000"/>
                </a:solidFill>
              </a:rPr>
              <a:t>L'argument peut être représenté sous la forme d'une chaine de caractère </a:t>
            </a:r>
            <a:r>
              <a:rPr lang="fr-MA" sz="2400" b="0" dirty="0" err="1">
                <a:solidFill>
                  <a:srgbClr val="000000"/>
                </a:solidFill>
              </a:rPr>
              <a:t>msg_str</a:t>
            </a:r>
            <a:r>
              <a:rPr lang="fr-MA" sz="2400" b="0" dirty="0">
                <a:solidFill>
                  <a:srgbClr val="000000"/>
                </a:solidFill>
              </a:rPr>
              <a:t> qui </a:t>
            </a:r>
            <a:r>
              <a:rPr lang="fr-MA" sz="2400" b="0" dirty="0" err="1">
                <a:solidFill>
                  <a:srgbClr val="000000"/>
                </a:solidFill>
              </a:rPr>
              <a:t>reprèsente</a:t>
            </a:r>
            <a:r>
              <a:rPr lang="fr-MA" sz="2400" b="0" dirty="0">
                <a:solidFill>
                  <a:srgbClr val="000000"/>
                </a:solidFill>
              </a:rPr>
              <a:t> le message à afficher si une erreur se produit. </a:t>
            </a:r>
          </a:p>
          <a:p>
            <a:pPr algn="just">
              <a:buClr>
                <a:schemeClr val="tx2"/>
              </a:buClr>
              <a:buFontTx/>
              <a:buChar char="-"/>
            </a:pPr>
            <a:r>
              <a:rPr lang="fr-MA" sz="2400" b="0" dirty="0">
                <a:solidFill>
                  <a:srgbClr val="000000"/>
                </a:solidFill>
              </a:rPr>
              <a:t>Le premier argument peut être une variable locale déclarée basée sur la chaîne. </a:t>
            </a:r>
            <a:endParaRPr lang="sv-SE" altLang="ko-KR" sz="2400" b="0" i="1" dirty="0">
              <a:solidFill>
                <a:srgbClr val="C00000"/>
              </a:solidFill>
              <a:ea typeface="굴림" charset="-127"/>
            </a:endParaRPr>
          </a:p>
          <a:p>
            <a:pPr marL="0" indent="0">
              <a:buClr>
                <a:schemeClr val="tx2"/>
              </a:buClr>
              <a:buNone/>
            </a:pPr>
            <a:endParaRPr lang="sv-SE" altLang="ko-KR" sz="2400" b="0" i="1" dirty="0">
              <a:solidFill>
                <a:srgbClr val="C00000"/>
              </a:solidFill>
              <a:ea typeface="굴림" charset="-127"/>
            </a:endParaRPr>
          </a:p>
        </p:txBody>
      </p:sp>
      <p:sp>
        <p:nvSpPr>
          <p:cNvPr id="2" name="AutoShape 2" descr="Syntax Error"/>
          <p:cNvSpPr>
            <a:spLocks noChangeAspect="1" noChangeArrowheads="1"/>
          </p:cNvSpPr>
          <p:nvPr/>
        </p:nvSpPr>
        <p:spPr bwMode="auto">
          <a:xfrm>
            <a:off x="155575" y="-503238"/>
            <a:ext cx="3228975"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5" descr="Division by 0"/>
          <p:cNvSpPr>
            <a:spLocks noChangeAspect="1" noChangeArrowheads="1"/>
          </p:cNvSpPr>
          <p:nvPr/>
        </p:nvSpPr>
        <p:spPr bwMode="auto">
          <a:xfrm>
            <a:off x="155575" y="-952500"/>
            <a:ext cx="3257550" cy="1990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346576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92199"/>
            <a:ext cx="8813799" cy="5435599"/>
          </a:xfrm>
        </p:spPr>
        <p:txBody>
          <a:bodyPr/>
          <a:lstStyle/>
          <a:p>
            <a:pPr marL="0" indent="0" algn="just">
              <a:buClr>
                <a:schemeClr val="tx2"/>
              </a:buClr>
              <a:buNone/>
            </a:pPr>
            <a:r>
              <a:rPr lang="fr-MA" sz="2400" b="0" dirty="0">
                <a:solidFill>
                  <a:srgbClr val="C00000"/>
                </a:solidFill>
              </a:rPr>
              <a:t>2. </a:t>
            </a:r>
            <a:r>
              <a:rPr lang="fr-MA" sz="2400" b="0" dirty="0">
                <a:solidFill>
                  <a:srgbClr val="000000"/>
                </a:solidFill>
              </a:rPr>
              <a:t>Le deuxième argument est un numéro qui représente le niveau de gravité de l'erreur. Le nombre spécifié pour cet argument doit être compris entre 11 et 18. </a:t>
            </a:r>
          </a:p>
          <a:p>
            <a:pPr marL="0" indent="0" algn="just">
              <a:buClr>
                <a:schemeClr val="tx2"/>
              </a:buClr>
              <a:buNone/>
            </a:pPr>
            <a:r>
              <a:rPr lang="fr-MA" altLang="ko-KR" sz="2400" b="0" i="1" dirty="0">
                <a:solidFill>
                  <a:srgbClr val="C00000"/>
                </a:solidFill>
                <a:ea typeface="굴림" charset="-127"/>
              </a:rPr>
              <a:t>- </a:t>
            </a:r>
            <a:r>
              <a:rPr lang="fr-MA" altLang="ko-KR" sz="2400" b="0" dirty="0">
                <a:solidFill>
                  <a:srgbClr val="000000"/>
                </a:solidFill>
              </a:rPr>
              <a:t>Si RAISERROR possède un niveau de gravité inférieur ou égal à 10, il retourne un message d'information à l'application ou au lot appelant sans solliciter un bloc CATCH.</a:t>
            </a:r>
          </a:p>
          <a:p>
            <a:pPr algn="just">
              <a:buClr>
                <a:schemeClr val="tx2"/>
              </a:buClr>
              <a:buFontTx/>
              <a:buChar char="-"/>
            </a:pPr>
            <a:r>
              <a:rPr lang="fr-MA" altLang="ko-KR" sz="2400" b="0" dirty="0">
                <a:solidFill>
                  <a:srgbClr val="000000"/>
                </a:solidFill>
              </a:rPr>
              <a:t>Si RAISERROR possède un niveau de gravité supérieur ou égal à 20, il met fin à la connexion à la base de données sans appeler le bloc CATCH.</a:t>
            </a:r>
          </a:p>
          <a:p>
            <a:pPr marL="0" indent="0" algn="just">
              <a:buClr>
                <a:schemeClr val="tx2"/>
              </a:buClr>
              <a:buNone/>
            </a:pPr>
            <a:r>
              <a:rPr lang="fr-MA" altLang="ko-KR" sz="2400" b="0" dirty="0">
                <a:solidFill>
                  <a:srgbClr val="C00000"/>
                </a:solidFill>
              </a:rPr>
              <a:t>3. </a:t>
            </a:r>
            <a:r>
              <a:rPr lang="fr-MA" altLang="ko-KR" sz="2400" b="0" dirty="0">
                <a:solidFill>
                  <a:srgbClr val="000000"/>
                </a:solidFill>
              </a:rPr>
              <a:t>Le troisième argument est un nombre qui représente l'état de l'erreur. Pour cet argument, vous pouvez spécifier tout nombre compris entre 1 et 127. </a:t>
            </a:r>
          </a:p>
          <a:p>
            <a:pPr marL="0" indent="0" algn="just">
              <a:buClr>
                <a:schemeClr val="tx2"/>
              </a:buClr>
              <a:buNone/>
            </a:pPr>
            <a:endParaRPr lang="sv-SE" altLang="ko-KR" sz="2400" b="0" i="1" dirty="0">
              <a:solidFill>
                <a:srgbClr val="C00000"/>
              </a:solidFill>
              <a:ea typeface="굴림" charset="-127"/>
            </a:endParaRPr>
          </a:p>
        </p:txBody>
      </p:sp>
      <p:sp>
        <p:nvSpPr>
          <p:cNvPr id="2" name="AutoShape 2" descr="Syntax Error"/>
          <p:cNvSpPr>
            <a:spLocks noChangeAspect="1" noChangeArrowheads="1"/>
          </p:cNvSpPr>
          <p:nvPr/>
        </p:nvSpPr>
        <p:spPr bwMode="auto">
          <a:xfrm>
            <a:off x="155575" y="-503238"/>
            <a:ext cx="3228975"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5" descr="Division by 0"/>
          <p:cNvSpPr>
            <a:spLocks noChangeAspect="1" noChangeArrowheads="1"/>
          </p:cNvSpPr>
          <p:nvPr/>
        </p:nvSpPr>
        <p:spPr bwMode="auto">
          <a:xfrm>
            <a:off x="155575" y="-952500"/>
            <a:ext cx="3257550" cy="1990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0389691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78172"/>
            <a:ext cx="8750299" cy="5284528"/>
          </a:xfrm>
        </p:spPr>
        <p:txBody>
          <a:bodyPr/>
          <a:lstStyle/>
          <a:p>
            <a:pPr lvl="0" algn="just">
              <a:buClr>
                <a:schemeClr val="tx2"/>
              </a:buClr>
              <a:buFont typeface="Wingdings" panose="05000000000000000000" pitchFamily="2" charset="2"/>
              <a:buChar char="ü"/>
            </a:pPr>
            <a:r>
              <a:rPr lang="fr-FR" sz="2200" i="1" dirty="0">
                <a:solidFill>
                  <a:srgbClr val="000000"/>
                </a:solidFill>
              </a:rPr>
              <a:t>Exemple:</a:t>
            </a:r>
          </a:p>
          <a:p>
            <a:pPr marL="0" indent="0" algn="just">
              <a:buClr>
                <a:schemeClr val="tx2"/>
              </a:buClr>
              <a:buNone/>
            </a:pPr>
            <a:endParaRPr lang="fr-FR" altLang="ko-KR" sz="2400" b="0" dirty="0">
              <a:solidFill>
                <a:srgbClr val="000000"/>
              </a:solidFill>
              <a:ea typeface="굴림" charset="-127"/>
            </a:endParaRPr>
          </a:p>
          <a:p>
            <a:pPr marL="0" indent="0" algn="just">
              <a:buClr>
                <a:schemeClr val="tx2"/>
              </a:buClr>
              <a:buNone/>
            </a:pPr>
            <a:endParaRPr lang="fr-FR" altLang="ko-KR" sz="2400" b="0" dirty="0">
              <a:solidFill>
                <a:srgbClr val="000000"/>
              </a:solidFill>
              <a:ea typeface="굴림" charset="-127"/>
            </a:endParaRPr>
          </a:p>
          <a:p>
            <a:pPr marL="0" indent="0" algn="just">
              <a:buClr>
                <a:schemeClr val="tx2"/>
              </a:buClr>
              <a:buNone/>
            </a:pPr>
            <a:endParaRPr lang="fr-FR" altLang="ko-KR" sz="2400" b="0" dirty="0">
              <a:solidFill>
                <a:srgbClr val="000000"/>
              </a:solidFill>
              <a:ea typeface="굴림" charset="-127"/>
            </a:endParaRPr>
          </a:p>
          <a:p>
            <a:pPr marL="0" indent="0" algn="just">
              <a:buClr>
                <a:schemeClr val="tx2"/>
              </a:buClr>
              <a:buNone/>
            </a:pPr>
            <a:endParaRPr lang="fr-FR" altLang="ko-KR" sz="2400" b="0" dirty="0">
              <a:solidFill>
                <a:srgbClr val="000000"/>
              </a:solidFill>
              <a:ea typeface="굴림" charset="-127"/>
            </a:endParaRPr>
          </a:p>
        </p:txBody>
      </p:sp>
      <p:pic>
        <p:nvPicPr>
          <p:cNvPr id="32770" name="Picture 2" descr="Except-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49" y="1562100"/>
            <a:ext cx="6927851"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545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911224"/>
            <a:ext cx="8813799" cy="5527675"/>
          </a:xfrm>
        </p:spPr>
        <p:txBody>
          <a:bodyPr/>
          <a:lstStyle/>
          <a:p>
            <a:pPr algn="just">
              <a:buClr>
                <a:schemeClr val="tx2"/>
              </a:buClr>
              <a:buFont typeface="Wingdings" panose="05000000000000000000" pitchFamily="2" charset="2"/>
              <a:buChar char="§"/>
            </a:pPr>
            <a:r>
              <a:rPr lang="fr-MA" altLang="ko-KR" sz="2400" i="1" dirty="0">
                <a:solidFill>
                  <a:schemeClr val="accent6">
                    <a:lumMod val="60000"/>
                    <a:lumOff val="40000"/>
                  </a:schemeClr>
                </a:solidFill>
              </a:rPr>
              <a:t>Les erreurs utilisateur:</a:t>
            </a:r>
            <a:endParaRPr lang="fr-FR" altLang="ko-KR" sz="2400" dirty="0">
              <a:solidFill>
                <a:schemeClr val="accent4">
                  <a:lumMod val="75000"/>
                </a:schemeClr>
              </a:solidFill>
            </a:endParaRPr>
          </a:p>
          <a:p>
            <a:pPr marL="0" indent="0" algn="just">
              <a:buClr>
                <a:schemeClr val="tx2"/>
              </a:buClr>
              <a:buNone/>
            </a:pPr>
            <a:r>
              <a:rPr lang="fr-MA" sz="2200" b="0" dirty="0">
                <a:solidFill>
                  <a:srgbClr val="000000"/>
                </a:solidFill>
              </a:rPr>
              <a:t> - Il est possible de définir des messages propres à une application. Ces messages peuvent s’ajouter aux messages définis dans SQL Server. La gestion de ces messages ce fait au travers de trois procédures stockées: </a:t>
            </a:r>
            <a:r>
              <a:rPr lang="fr-MA" sz="2200" dirty="0" err="1">
                <a:solidFill>
                  <a:srgbClr val="C00000"/>
                </a:solidFill>
              </a:rPr>
              <a:t>sp_addmessage</a:t>
            </a:r>
            <a:r>
              <a:rPr lang="fr-MA" sz="2200" dirty="0">
                <a:solidFill>
                  <a:srgbClr val="C00000"/>
                </a:solidFill>
              </a:rPr>
              <a:t> , </a:t>
            </a:r>
            <a:r>
              <a:rPr lang="fr-MA" sz="2200" dirty="0" err="1">
                <a:solidFill>
                  <a:srgbClr val="C00000"/>
                </a:solidFill>
              </a:rPr>
              <a:t>sp_altermessage</a:t>
            </a:r>
            <a:r>
              <a:rPr lang="fr-MA" sz="2200" dirty="0">
                <a:solidFill>
                  <a:srgbClr val="C00000"/>
                </a:solidFill>
              </a:rPr>
              <a:t>, </a:t>
            </a:r>
            <a:r>
              <a:rPr lang="fr-MA" sz="2200" dirty="0" err="1">
                <a:solidFill>
                  <a:srgbClr val="C00000"/>
                </a:solidFill>
              </a:rPr>
              <a:t>sp_dropmessage</a:t>
            </a:r>
            <a:endParaRPr lang="fr-MA" sz="2200" dirty="0">
              <a:solidFill>
                <a:srgbClr val="C00000"/>
              </a:solidFill>
            </a:endParaRPr>
          </a:p>
          <a:p>
            <a:pPr marL="0" indent="0" algn="just">
              <a:buClr>
                <a:schemeClr val="tx2"/>
              </a:buClr>
              <a:buNone/>
            </a:pPr>
            <a:r>
              <a:rPr lang="fr-MA" sz="2200" b="0" dirty="0">
                <a:solidFill>
                  <a:srgbClr val="000000"/>
                </a:solidFill>
              </a:rPr>
              <a:t>- Tous les messages définis par l’utilisateur portent un numéro supérieur à </a:t>
            </a:r>
            <a:r>
              <a:rPr lang="fr-MA" sz="2200" dirty="0">
                <a:solidFill>
                  <a:srgbClr val="C00000"/>
                </a:solidFill>
              </a:rPr>
              <a:t>50000</a:t>
            </a:r>
          </a:p>
          <a:p>
            <a:pPr marL="0" indent="0" algn="just">
              <a:buClr>
                <a:schemeClr val="tx2"/>
              </a:buClr>
              <a:buNone/>
            </a:pPr>
            <a:r>
              <a:rPr lang="fr-MA" sz="2200" b="0" dirty="0">
                <a:solidFill>
                  <a:srgbClr val="000000"/>
                </a:solidFill>
              </a:rPr>
              <a:t>- Lors de la définition du message, il faut également définir une gravité(entre 1 et 25), une langue et un message d’erreur.</a:t>
            </a:r>
          </a:p>
          <a:p>
            <a:pPr algn="just">
              <a:buClr>
                <a:schemeClr val="tx2"/>
              </a:buClr>
              <a:buFontTx/>
              <a:buChar char="-"/>
            </a:pPr>
            <a:r>
              <a:rPr lang="fr-MA" sz="2200" b="0" dirty="0">
                <a:solidFill>
                  <a:srgbClr val="000000"/>
                </a:solidFill>
              </a:rPr>
              <a:t>Pour pouvoir définir le message en français, il est nécessaire de créer un message avec le même numéro d’erreur mais en anglais.</a:t>
            </a:r>
          </a:p>
          <a:p>
            <a:pPr algn="just">
              <a:buClr>
                <a:schemeClr val="tx2"/>
              </a:buClr>
              <a:buFontTx/>
              <a:buChar char="-"/>
            </a:pPr>
            <a:r>
              <a:rPr lang="fr-MA" sz="2200" b="0" dirty="0">
                <a:solidFill>
                  <a:srgbClr val="000000"/>
                </a:solidFill>
              </a:rPr>
              <a:t>Pour la langue, l’adaptation est faite de façon automatique en fonction des paramètres de langues de la connexion.</a:t>
            </a:r>
          </a:p>
          <a:p>
            <a:pPr marL="0" indent="0" algn="just">
              <a:buClr>
                <a:schemeClr val="tx2"/>
              </a:buClr>
              <a:buNone/>
            </a:pPr>
            <a:endParaRPr lang="fr-MA" sz="2200" b="0" dirty="0">
              <a:solidFill>
                <a:srgbClr val="000000"/>
              </a:solidFill>
            </a:endParaRPr>
          </a:p>
          <a:p>
            <a:pPr marL="0" indent="0">
              <a:buClr>
                <a:schemeClr val="tx2"/>
              </a:buClr>
              <a:buNone/>
            </a:pPr>
            <a:endParaRPr lang="sv-SE" altLang="ko-KR" sz="2400" b="0" i="1" dirty="0">
              <a:solidFill>
                <a:srgbClr val="C00000"/>
              </a:solidFill>
              <a:ea typeface="굴림" charset="-127"/>
            </a:endParaRPr>
          </a:p>
          <a:p>
            <a:pPr marL="0" indent="0">
              <a:buClr>
                <a:schemeClr val="tx2"/>
              </a:buClr>
              <a:buNone/>
            </a:pPr>
            <a:endParaRPr lang="sv-SE" altLang="ko-KR" sz="2400" b="0" i="1" dirty="0">
              <a:solidFill>
                <a:srgbClr val="C00000"/>
              </a:solidFill>
              <a:ea typeface="굴림" charset="-127"/>
            </a:endParaRPr>
          </a:p>
        </p:txBody>
      </p:sp>
      <p:sp>
        <p:nvSpPr>
          <p:cNvPr id="2" name="AutoShape 2" descr="Syntax Error"/>
          <p:cNvSpPr>
            <a:spLocks noChangeAspect="1" noChangeArrowheads="1"/>
          </p:cNvSpPr>
          <p:nvPr/>
        </p:nvSpPr>
        <p:spPr bwMode="auto">
          <a:xfrm>
            <a:off x="155575" y="-503238"/>
            <a:ext cx="3228975"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5" descr="Division by 0"/>
          <p:cNvSpPr>
            <a:spLocks noChangeAspect="1" noChangeArrowheads="1"/>
          </p:cNvSpPr>
          <p:nvPr/>
        </p:nvSpPr>
        <p:spPr bwMode="auto">
          <a:xfrm>
            <a:off x="155575" y="-952500"/>
            <a:ext cx="3257550" cy="1990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57796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92199"/>
            <a:ext cx="8813799" cy="5435599"/>
          </a:xfrm>
        </p:spPr>
        <p:txBody>
          <a:bodyPr/>
          <a:lstStyle/>
          <a:p>
            <a:pPr algn="just">
              <a:buClr>
                <a:schemeClr val="tx2"/>
              </a:buClr>
              <a:buFont typeface="Wingdings" panose="05000000000000000000" pitchFamily="2" charset="2"/>
              <a:buChar char="ü"/>
            </a:pPr>
            <a:r>
              <a:rPr lang="fr-MA" altLang="ko-KR" sz="2200" i="1" dirty="0">
                <a:solidFill>
                  <a:srgbClr val="000000"/>
                </a:solidFill>
              </a:rPr>
              <a:t>Syntaxe</a:t>
            </a:r>
          </a:p>
          <a:p>
            <a:pPr marL="0" indent="0" algn="just">
              <a:buClr>
                <a:schemeClr val="tx2"/>
              </a:buClr>
              <a:buNone/>
            </a:pPr>
            <a:endParaRPr lang="fr-MA" altLang="ko-KR" sz="2200" i="1" dirty="0">
              <a:solidFill>
                <a:srgbClr val="000000"/>
              </a:solidFill>
            </a:endParaRPr>
          </a:p>
          <a:p>
            <a:pPr marL="0" indent="0" algn="just">
              <a:buClr>
                <a:schemeClr val="tx2"/>
              </a:buClr>
              <a:buNone/>
            </a:pPr>
            <a:r>
              <a:rPr lang="sv-SE" altLang="ko-KR" sz="2200" dirty="0">
                <a:solidFill>
                  <a:srgbClr val="C00000"/>
                </a:solidFill>
              </a:rPr>
              <a:t>sp_addmessage </a:t>
            </a:r>
            <a:r>
              <a:rPr lang="sv-SE" altLang="ko-KR" sz="2200" b="0" dirty="0">
                <a:solidFill>
                  <a:srgbClr val="C00000"/>
                </a:solidFill>
              </a:rPr>
              <a:t> @msgnum = numéro, @severity =gravité,  @msgtext =message</a:t>
            </a:r>
          </a:p>
          <a:p>
            <a:pPr marL="0" indent="0" algn="just">
              <a:buClr>
                <a:schemeClr val="tx2"/>
              </a:buClr>
              <a:buNone/>
            </a:pPr>
            <a:r>
              <a:rPr lang="sv-SE" altLang="ko-KR" sz="2200" b="0" dirty="0">
                <a:solidFill>
                  <a:srgbClr val="C00000"/>
                </a:solidFill>
              </a:rPr>
              <a:t>[ , @lang =  'langue'  ][ , @with_log =] 'with_log' ]</a:t>
            </a:r>
          </a:p>
          <a:p>
            <a:pPr marL="0" indent="0" algn="just">
              <a:buClr>
                <a:schemeClr val="tx2"/>
              </a:buClr>
              <a:buNone/>
            </a:pPr>
            <a:r>
              <a:rPr lang="sv-SE" altLang="ko-KR" sz="2200" b="0" dirty="0">
                <a:solidFill>
                  <a:srgbClr val="C00000"/>
                </a:solidFill>
              </a:rPr>
              <a:t>[ , @replace =  'replace'] </a:t>
            </a:r>
          </a:p>
          <a:p>
            <a:pPr marL="0" indent="0" algn="just">
              <a:buClr>
                <a:schemeClr val="tx2"/>
              </a:buClr>
              <a:buNone/>
            </a:pPr>
            <a:endParaRPr lang="sv-SE" altLang="ko-KR" sz="2200" b="0" dirty="0">
              <a:solidFill>
                <a:srgbClr val="000000"/>
              </a:solidFill>
            </a:endParaRPr>
          </a:p>
          <a:p>
            <a:pPr algn="just">
              <a:buClr>
                <a:schemeClr val="tx2"/>
              </a:buClr>
              <a:buFontTx/>
              <a:buChar char="-"/>
            </a:pPr>
            <a:r>
              <a:rPr lang="sv-SE" altLang="ko-KR" sz="2200" b="0" dirty="0">
                <a:solidFill>
                  <a:srgbClr val="000000"/>
                </a:solidFill>
              </a:rPr>
              <a:t>with_log ( true | false): préciser si le message sera inscrit ou non dans le journal des évènements.</a:t>
            </a:r>
          </a:p>
          <a:p>
            <a:pPr algn="just">
              <a:buClr>
                <a:schemeClr val="tx2"/>
              </a:buClr>
              <a:buFontTx/>
              <a:buChar char="-"/>
            </a:pPr>
            <a:r>
              <a:rPr lang="fr-MA" altLang="ko-KR" sz="2200" b="0" dirty="0">
                <a:solidFill>
                  <a:srgbClr val="000000"/>
                </a:solidFill>
              </a:rPr>
              <a:t>’replace’: utiliser pour remplacer un message d’erreur existant avec le </a:t>
            </a:r>
            <a:r>
              <a:rPr lang="fr-MA" altLang="ko-KR" sz="2200" b="0">
                <a:solidFill>
                  <a:srgbClr val="000000"/>
                </a:solidFill>
              </a:rPr>
              <a:t>même numéro.</a:t>
            </a:r>
            <a:endParaRPr lang="fr-MA" altLang="ko-KR" sz="2200" b="0" dirty="0">
              <a:solidFill>
                <a:srgbClr val="000000"/>
              </a:solidFill>
            </a:endParaRPr>
          </a:p>
          <a:p>
            <a:pPr marL="0" indent="0" algn="just">
              <a:buClr>
                <a:schemeClr val="tx2"/>
              </a:buClr>
              <a:buNone/>
            </a:pPr>
            <a:endParaRPr lang="fr-MA" altLang="ko-KR" sz="2200" i="1" dirty="0">
              <a:solidFill>
                <a:srgbClr val="000000"/>
              </a:solidFill>
            </a:endParaRPr>
          </a:p>
          <a:p>
            <a:pPr marL="0" indent="0" algn="just">
              <a:buClr>
                <a:schemeClr val="tx2"/>
              </a:buClr>
              <a:buNone/>
            </a:pPr>
            <a:endParaRPr lang="sv-SE" altLang="ko-KR" sz="2200" b="0" dirty="0">
              <a:solidFill>
                <a:srgbClr val="000000"/>
              </a:solidFill>
            </a:endParaRPr>
          </a:p>
        </p:txBody>
      </p:sp>
      <p:sp>
        <p:nvSpPr>
          <p:cNvPr id="2" name="AutoShape 2" descr="Syntax Error"/>
          <p:cNvSpPr>
            <a:spLocks noChangeAspect="1" noChangeArrowheads="1"/>
          </p:cNvSpPr>
          <p:nvPr/>
        </p:nvSpPr>
        <p:spPr bwMode="auto">
          <a:xfrm>
            <a:off x="155575" y="-503238"/>
            <a:ext cx="3228975"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5" descr="Division by 0"/>
          <p:cNvSpPr>
            <a:spLocks noChangeAspect="1" noChangeArrowheads="1"/>
          </p:cNvSpPr>
          <p:nvPr/>
        </p:nvSpPr>
        <p:spPr bwMode="auto">
          <a:xfrm>
            <a:off x="155575" y="-952500"/>
            <a:ext cx="3257550" cy="1990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87239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7150100" cy="609600"/>
          </a:xfrm>
        </p:spPr>
        <p:txBody>
          <a:bodyPr/>
          <a:lstStyle/>
          <a:p>
            <a:r>
              <a:rPr lang="fr-FR" altLang="ko-KR" sz="3600" dirty="0">
                <a:solidFill>
                  <a:schemeClr val="hlink"/>
                </a:solidFill>
                <a:ea typeface="굴림" charset="-127"/>
              </a:rPr>
              <a:t>Affichage d'informations</a:t>
            </a:r>
            <a:endParaRPr lang="en-US" altLang="ko-KR" sz="3600" dirty="0">
              <a:solidFill>
                <a:schemeClr val="hlink"/>
              </a:solidFill>
              <a:ea typeface="굴림" charset="-127"/>
            </a:endParaRPr>
          </a:p>
        </p:txBody>
      </p:sp>
      <p:sp>
        <p:nvSpPr>
          <p:cNvPr id="16387" name="Rectangle 3"/>
          <p:cNvSpPr>
            <a:spLocks noGrp="1" noChangeArrowheads="1"/>
          </p:cNvSpPr>
          <p:nvPr>
            <p:ph type="body" idx="1"/>
          </p:nvPr>
        </p:nvSpPr>
        <p:spPr>
          <a:xfrm>
            <a:off x="217963" y="1148396"/>
            <a:ext cx="8584441" cy="5379403"/>
          </a:xfrm>
        </p:spPr>
        <p:txBody>
          <a:bodyPr/>
          <a:lstStyle/>
          <a:p>
            <a:pPr marL="457200" indent="-457200">
              <a:buClr>
                <a:schemeClr val="tx2"/>
              </a:buClr>
              <a:buFont typeface="Wingdings" pitchFamily="2" charset="2"/>
              <a:buChar char="§"/>
            </a:pPr>
            <a:r>
              <a:rPr lang="fr-MA" altLang="ko-KR" sz="2400" dirty="0">
                <a:solidFill>
                  <a:srgbClr val="000000"/>
                </a:solidFill>
                <a:ea typeface="굴림" charset="-127"/>
              </a:rPr>
              <a:t>Syntaxe : </a:t>
            </a:r>
          </a:p>
          <a:p>
            <a:pPr marL="0" indent="0">
              <a:buClr>
                <a:schemeClr val="tx2"/>
              </a:buClr>
              <a:buNone/>
            </a:pPr>
            <a:endParaRPr lang="en-US" altLang="ko-KR" sz="2000" i="1" dirty="0">
              <a:solidFill>
                <a:srgbClr val="C00000"/>
              </a:solidFill>
              <a:ea typeface="굴림" charset="-127"/>
            </a:endParaRPr>
          </a:p>
          <a:p>
            <a:pPr marL="0" indent="0">
              <a:buClr>
                <a:schemeClr val="tx2"/>
              </a:buClr>
              <a:buNone/>
            </a:pPr>
            <a:r>
              <a:rPr lang="en-US" altLang="ko-KR" sz="2000" i="1" dirty="0">
                <a:solidFill>
                  <a:srgbClr val="C00000"/>
                </a:solidFill>
                <a:ea typeface="굴림" charset="-127"/>
              </a:rPr>
              <a:t>Print </a:t>
            </a:r>
            <a:r>
              <a:rPr lang="en-US" altLang="ko-KR" sz="2000" b="0" dirty="0" err="1">
                <a:solidFill>
                  <a:srgbClr val="000000"/>
                </a:solidFill>
                <a:ea typeface="굴림" charset="-127"/>
              </a:rPr>
              <a:t>Elément_A_Afficher</a:t>
            </a:r>
            <a:endParaRPr lang="en-US" altLang="ko-KR" sz="2000" b="0" dirty="0">
              <a:solidFill>
                <a:srgbClr val="000000"/>
              </a:solidFill>
              <a:ea typeface="굴림" charset="-127"/>
            </a:endParaRPr>
          </a:p>
          <a:p>
            <a:pPr marL="0" indent="0">
              <a:buClr>
                <a:schemeClr val="tx2"/>
              </a:buClr>
              <a:buNone/>
            </a:pPr>
            <a:endParaRPr lang="fr-MA" altLang="ko-KR" sz="2400" b="0" dirty="0">
              <a:solidFill>
                <a:srgbClr val="000000"/>
              </a:solidFill>
              <a:ea typeface="굴림" charset="-127"/>
            </a:endParaRPr>
          </a:p>
          <a:p>
            <a:pPr marL="457200" indent="-457200">
              <a:buClr>
                <a:schemeClr val="tx2"/>
              </a:buClr>
              <a:buFont typeface="Wingdings" pitchFamily="2" charset="2"/>
              <a:buChar char="§"/>
            </a:pPr>
            <a:r>
              <a:rPr lang="fr-MA" altLang="ko-KR" sz="2400" dirty="0">
                <a:solidFill>
                  <a:srgbClr val="000000"/>
                </a:solidFill>
                <a:ea typeface="굴림" charset="-127"/>
              </a:rPr>
              <a:t>Exemples : </a:t>
            </a:r>
          </a:p>
          <a:p>
            <a:pPr marL="0" indent="0">
              <a:buClr>
                <a:schemeClr val="tx2"/>
              </a:buClr>
              <a:buNone/>
            </a:pPr>
            <a:r>
              <a:rPr lang="fr-MA" altLang="ko-KR" sz="2000" b="0" dirty="0">
                <a:solidFill>
                  <a:srgbClr val="000000"/>
                </a:solidFill>
                <a:ea typeface="굴림" charset="-127"/>
              </a:rPr>
              <a:t>Soient @</a:t>
            </a:r>
            <a:r>
              <a:rPr lang="fr-MA" altLang="ko-KR" sz="2000" b="0" dirty="0" err="1">
                <a:solidFill>
                  <a:srgbClr val="000000"/>
                </a:solidFill>
                <a:ea typeface="굴림" charset="-127"/>
              </a:rPr>
              <a:t>ch</a:t>
            </a:r>
            <a:r>
              <a:rPr lang="fr-MA" altLang="ko-KR" sz="2000" b="0" dirty="0">
                <a:solidFill>
                  <a:srgbClr val="000000"/>
                </a:solidFill>
                <a:ea typeface="굴림" charset="-127"/>
              </a:rPr>
              <a:t> des variables de type Chaîne de caractères, @a et @b des variables de type entier</a:t>
            </a:r>
          </a:p>
          <a:p>
            <a:pPr marL="0" indent="0">
              <a:buClr>
                <a:schemeClr val="tx2"/>
              </a:buClr>
              <a:buNone/>
            </a:pPr>
            <a:endParaRPr lang="fr-MA" altLang="ko-KR" sz="2000" b="0" dirty="0">
              <a:solidFill>
                <a:srgbClr val="000000"/>
              </a:solidFill>
              <a:ea typeface="굴림" charset="-127"/>
            </a:endParaRPr>
          </a:p>
          <a:p>
            <a:pPr marL="0" indent="0">
              <a:buClr>
                <a:schemeClr val="tx2"/>
              </a:buClr>
              <a:buNone/>
            </a:pPr>
            <a:r>
              <a:rPr lang="fr-MA" altLang="ko-KR" sz="2000" b="0" dirty="0">
                <a:solidFill>
                  <a:srgbClr val="000000"/>
                </a:solidFill>
                <a:ea typeface="굴림" charset="-127"/>
              </a:rPr>
              <a:t> </a:t>
            </a:r>
            <a:r>
              <a:rPr lang="fr-MA" altLang="ko-KR" sz="2000" i="1" dirty="0" err="1">
                <a:solidFill>
                  <a:srgbClr val="C00000"/>
                </a:solidFill>
                <a:ea typeface="굴림" charset="-127"/>
              </a:rPr>
              <a:t>Print</a:t>
            </a:r>
            <a:r>
              <a:rPr lang="fr-MA" altLang="ko-KR" sz="2000" b="0" dirty="0">
                <a:solidFill>
                  <a:srgbClr val="000000"/>
                </a:solidFill>
                <a:ea typeface="굴림" charset="-127"/>
              </a:rPr>
              <a:t> 'Bonjour' -- Affiche le texte Bonjour</a:t>
            </a:r>
          </a:p>
          <a:p>
            <a:pPr marL="0" indent="0">
              <a:buClr>
                <a:schemeClr val="tx2"/>
              </a:buClr>
              <a:buNone/>
            </a:pPr>
            <a:r>
              <a:rPr lang="fr-MA" altLang="ko-KR" sz="2000" b="0" dirty="0">
                <a:solidFill>
                  <a:srgbClr val="000000"/>
                </a:solidFill>
                <a:ea typeface="굴림" charset="-127"/>
              </a:rPr>
              <a:t> </a:t>
            </a:r>
            <a:r>
              <a:rPr lang="fr-MA" altLang="ko-KR" sz="2000" i="1" dirty="0" err="1">
                <a:solidFill>
                  <a:srgbClr val="C00000"/>
                </a:solidFill>
                <a:ea typeface="굴림" charset="-127"/>
              </a:rPr>
              <a:t>Print</a:t>
            </a:r>
            <a:r>
              <a:rPr lang="fr-MA" altLang="ko-KR" sz="2000" b="0" dirty="0">
                <a:solidFill>
                  <a:srgbClr val="000000"/>
                </a:solidFill>
                <a:ea typeface="굴림" charset="-127"/>
              </a:rPr>
              <a:t> @a -- Affiche la valeur de @a</a:t>
            </a:r>
          </a:p>
          <a:p>
            <a:pPr marL="0" indent="0">
              <a:buClr>
                <a:schemeClr val="tx2"/>
              </a:buClr>
              <a:buNone/>
            </a:pPr>
            <a:r>
              <a:rPr lang="fr-MA" altLang="ko-KR" sz="2000" b="0" dirty="0">
                <a:solidFill>
                  <a:srgbClr val="000000"/>
                </a:solidFill>
                <a:ea typeface="굴림" charset="-127"/>
              </a:rPr>
              <a:t> </a:t>
            </a:r>
            <a:r>
              <a:rPr lang="fr-MA" altLang="ko-KR" sz="2000" i="1" dirty="0" err="1">
                <a:solidFill>
                  <a:srgbClr val="C00000"/>
                </a:solidFill>
                <a:ea typeface="굴림" charset="-127"/>
              </a:rPr>
              <a:t>Print</a:t>
            </a:r>
            <a:r>
              <a:rPr lang="fr-MA" altLang="ko-KR" sz="2000" b="0" dirty="0">
                <a:solidFill>
                  <a:srgbClr val="000000"/>
                </a:solidFill>
                <a:ea typeface="굴림" charset="-127"/>
              </a:rPr>
              <a:t> @a + @b -- Affiche la somme des variables @c et @d</a:t>
            </a:r>
          </a:p>
          <a:p>
            <a:pPr marL="0" indent="0">
              <a:buClr>
                <a:schemeClr val="tx2"/>
              </a:buClr>
              <a:buNone/>
            </a:pPr>
            <a:r>
              <a:rPr lang="fr-MA" altLang="ko-KR" sz="2000" b="0" dirty="0">
                <a:solidFill>
                  <a:srgbClr val="000000"/>
                </a:solidFill>
                <a:ea typeface="굴림" charset="-127"/>
              </a:rPr>
              <a:t> </a:t>
            </a:r>
            <a:r>
              <a:rPr lang="fr-MA" altLang="ko-KR" sz="2000" i="1" dirty="0" err="1">
                <a:solidFill>
                  <a:srgbClr val="C00000"/>
                </a:solidFill>
                <a:ea typeface="굴림" charset="-127"/>
              </a:rPr>
              <a:t>Print</a:t>
            </a:r>
            <a:r>
              <a:rPr lang="fr-MA" altLang="ko-KR" sz="2000" b="0" dirty="0">
                <a:solidFill>
                  <a:srgbClr val="000000"/>
                </a:solidFill>
                <a:ea typeface="굴림" charset="-127"/>
              </a:rPr>
              <a:t> </a:t>
            </a:r>
            <a:r>
              <a:rPr lang="fr-MA" altLang="ko-KR" sz="2000" b="0" dirty="0" err="1">
                <a:solidFill>
                  <a:srgbClr val="000000"/>
                </a:solidFill>
                <a:ea typeface="굴림" charset="-127"/>
              </a:rPr>
              <a:t>convert</a:t>
            </a:r>
            <a:r>
              <a:rPr lang="fr-MA" altLang="ko-KR" sz="2000" b="0" dirty="0">
                <a:solidFill>
                  <a:srgbClr val="000000"/>
                </a:solidFill>
                <a:ea typeface="굴림" charset="-127"/>
              </a:rPr>
              <a:t>(</a:t>
            </a:r>
            <a:r>
              <a:rPr lang="fr-MA" altLang="ko-KR" sz="2000" b="0" dirty="0" err="1">
                <a:solidFill>
                  <a:srgbClr val="000000"/>
                </a:solidFill>
                <a:ea typeface="굴림" charset="-127"/>
              </a:rPr>
              <a:t>varchar</a:t>
            </a:r>
            <a:r>
              <a:rPr lang="fr-MA" altLang="ko-KR" sz="2000" b="0" dirty="0">
                <a:solidFill>
                  <a:srgbClr val="000000"/>
                </a:solidFill>
                <a:ea typeface="굴림" charset="-127"/>
              </a:rPr>
              <a:t>, @a) + @</a:t>
            </a:r>
            <a:r>
              <a:rPr lang="fr-MA" altLang="ko-KR" sz="2000" b="0" dirty="0" err="1">
                <a:solidFill>
                  <a:srgbClr val="000000"/>
                </a:solidFill>
                <a:ea typeface="굴림" charset="-127"/>
              </a:rPr>
              <a:t>ch</a:t>
            </a:r>
            <a:r>
              <a:rPr lang="fr-MA" altLang="ko-KR" sz="2000" b="0" dirty="0">
                <a:solidFill>
                  <a:srgbClr val="000000"/>
                </a:solidFill>
                <a:ea typeface="굴림" charset="-127"/>
              </a:rPr>
              <a:t>  /*Affiche la valeur de @a concaténé avec la valeur de @</a:t>
            </a:r>
            <a:r>
              <a:rPr lang="fr-MA" altLang="ko-KR" sz="2000" b="0" dirty="0" err="1">
                <a:solidFill>
                  <a:srgbClr val="000000"/>
                </a:solidFill>
                <a:ea typeface="굴림" charset="-127"/>
              </a:rPr>
              <a:t>ch</a:t>
            </a:r>
            <a:r>
              <a:rPr lang="fr-MA" altLang="ko-KR" sz="2000" b="0" dirty="0">
                <a:solidFill>
                  <a:srgbClr val="000000"/>
                </a:solidFill>
                <a:ea typeface="굴림" charset="-127"/>
              </a:rPr>
              <a:t> */</a:t>
            </a:r>
          </a:p>
        </p:txBody>
      </p:sp>
    </p:spTree>
    <p:extLst>
      <p:ext uri="{BB962C8B-B14F-4D97-AF65-F5344CB8AC3E}">
        <p14:creationId xmlns:p14="http://schemas.microsoft.com/office/powerpoint/2010/main" val="34894977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92199"/>
            <a:ext cx="8813799" cy="5435599"/>
          </a:xfrm>
        </p:spPr>
        <p:txBody>
          <a:bodyPr/>
          <a:lstStyle/>
          <a:p>
            <a:pPr algn="just">
              <a:buClr>
                <a:schemeClr val="tx2"/>
              </a:buClr>
              <a:buFont typeface="Wingdings" panose="05000000000000000000" pitchFamily="2" charset="2"/>
              <a:buChar char="ü"/>
            </a:pPr>
            <a:r>
              <a:rPr lang="fr-MA" altLang="ko-KR" sz="2200" i="1" dirty="0">
                <a:solidFill>
                  <a:srgbClr val="000000"/>
                </a:solidFill>
              </a:rPr>
              <a:t>Exemple</a:t>
            </a:r>
          </a:p>
          <a:p>
            <a:pPr marL="0" indent="0" algn="just">
              <a:buClr>
                <a:schemeClr val="tx2"/>
              </a:buClr>
              <a:buNone/>
            </a:pPr>
            <a:endParaRPr lang="fr-MA" altLang="ko-KR" sz="2200" i="1" dirty="0">
              <a:solidFill>
                <a:srgbClr val="000000"/>
              </a:solidFill>
            </a:endParaRPr>
          </a:p>
          <a:p>
            <a:pPr marL="0" indent="0" algn="just">
              <a:buClr>
                <a:schemeClr val="tx2"/>
              </a:buClr>
              <a:buNone/>
            </a:pPr>
            <a:r>
              <a:rPr lang="fr-MA" altLang="ko-KR" sz="2200" b="0" dirty="0">
                <a:solidFill>
                  <a:schemeClr val="accent6">
                    <a:lumMod val="75000"/>
                  </a:schemeClr>
                </a:solidFill>
              </a:rPr>
              <a:t>- Ajout de messages:</a:t>
            </a:r>
          </a:p>
          <a:p>
            <a:pPr marL="0" indent="0" algn="just">
              <a:buClr>
                <a:schemeClr val="tx2"/>
              </a:buClr>
              <a:buNone/>
            </a:pPr>
            <a:endParaRPr lang="fr-MA" altLang="ko-KR" sz="2200" i="1" dirty="0">
              <a:solidFill>
                <a:srgbClr val="000000"/>
              </a:solidFill>
            </a:endParaRPr>
          </a:p>
        </p:txBody>
      </p:sp>
      <p:sp>
        <p:nvSpPr>
          <p:cNvPr id="2" name="AutoShape 2" descr="Syntax Error"/>
          <p:cNvSpPr>
            <a:spLocks noChangeAspect="1" noChangeArrowheads="1"/>
          </p:cNvSpPr>
          <p:nvPr/>
        </p:nvSpPr>
        <p:spPr bwMode="auto">
          <a:xfrm>
            <a:off x="155575" y="-503238"/>
            <a:ext cx="3228975"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5" descr="Division by 0"/>
          <p:cNvSpPr>
            <a:spLocks noChangeAspect="1" noChangeArrowheads="1"/>
          </p:cNvSpPr>
          <p:nvPr/>
        </p:nvSpPr>
        <p:spPr bwMode="auto">
          <a:xfrm>
            <a:off x="155575" y="-952500"/>
            <a:ext cx="3257550" cy="1990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2776538"/>
            <a:ext cx="7683500" cy="3230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1461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92199"/>
            <a:ext cx="8813799" cy="5435599"/>
          </a:xfrm>
        </p:spPr>
        <p:txBody>
          <a:bodyPr/>
          <a:lstStyle/>
          <a:p>
            <a:pPr marL="0" indent="0" algn="just">
              <a:buClr>
                <a:schemeClr val="tx2"/>
              </a:buClr>
              <a:buNone/>
            </a:pPr>
            <a:r>
              <a:rPr lang="fr-MA" altLang="ko-KR" sz="2200" b="0" dirty="0">
                <a:solidFill>
                  <a:schemeClr val="accent6">
                    <a:lumMod val="75000"/>
                  </a:schemeClr>
                </a:solidFill>
              </a:rPr>
              <a:t>- utilisation de messages dans RAISERROR:</a:t>
            </a:r>
          </a:p>
          <a:p>
            <a:pPr marL="0" indent="0" algn="just">
              <a:buClr>
                <a:schemeClr val="tx2"/>
              </a:buClr>
              <a:buNone/>
            </a:pPr>
            <a:endParaRPr lang="fr-MA" altLang="ko-KR" sz="2200" i="1" dirty="0">
              <a:solidFill>
                <a:srgbClr val="000000"/>
              </a:solidFill>
            </a:endParaRPr>
          </a:p>
        </p:txBody>
      </p:sp>
      <p:sp>
        <p:nvSpPr>
          <p:cNvPr id="2" name="AutoShape 2" descr="Syntax Error"/>
          <p:cNvSpPr>
            <a:spLocks noChangeAspect="1" noChangeArrowheads="1"/>
          </p:cNvSpPr>
          <p:nvPr/>
        </p:nvSpPr>
        <p:spPr bwMode="auto">
          <a:xfrm>
            <a:off x="155575" y="-503238"/>
            <a:ext cx="3228975"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5" descr="Division by 0"/>
          <p:cNvSpPr>
            <a:spLocks noChangeAspect="1" noChangeArrowheads="1"/>
          </p:cNvSpPr>
          <p:nvPr/>
        </p:nvSpPr>
        <p:spPr bwMode="auto">
          <a:xfrm>
            <a:off x="155575" y="-952500"/>
            <a:ext cx="3257550" cy="1990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1879600"/>
            <a:ext cx="6300786" cy="360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30378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946900" cy="609600"/>
          </a:xfrm>
        </p:spPr>
        <p:txBody>
          <a:bodyPr/>
          <a:lstStyle/>
          <a:p>
            <a:r>
              <a:rPr lang="fr-MA" altLang="ko-KR" sz="3600" dirty="0">
                <a:solidFill>
                  <a:schemeClr val="hlink"/>
                </a:solidFill>
                <a:ea typeface="굴림" charset="-127"/>
              </a:rPr>
              <a:t>Gestion des exceptions</a:t>
            </a:r>
            <a:endParaRPr lang="fr-FR"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27001" y="1092199"/>
            <a:ext cx="8813799" cy="5435599"/>
          </a:xfrm>
        </p:spPr>
        <p:txBody>
          <a:bodyPr/>
          <a:lstStyle/>
          <a:p>
            <a:pPr marL="0" indent="0" algn="just">
              <a:buClr>
                <a:schemeClr val="tx2"/>
              </a:buClr>
              <a:buNone/>
            </a:pPr>
            <a:r>
              <a:rPr lang="fr-MA" altLang="ko-KR" sz="2200" b="0" dirty="0">
                <a:solidFill>
                  <a:schemeClr val="accent6">
                    <a:lumMod val="75000"/>
                  </a:schemeClr>
                </a:solidFill>
              </a:rPr>
              <a:t>- utilisation de messages dans RAISERROR et </a:t>
            </a:r>
            <a:r>
              <a:rPr lang="fr-MA" altLang="ko-KR" sz="2200" b="0" dirty="0" err="1">
                <a:solidFill>
                  <a:schemeClr val="accent6">
                    <a:lumMod val="75000"/>
                  </a:schemeClr>
                </a:solidFill>
              </a:rPr>
              <a:t>Try</a:t>
            </a:r>
            <a:r>
              <a:rPr lang="fr-MA" altLang="ko-KR" sz="2200" b="0" dirty="0">
                <a:solidFill>
                  <a:schemeClr val="accent6">
                    <a:lumMod val="75000"/>
                  </a:schemeClr>
                </a:solidFill>
              </a:rPr>
              <a:t>/Catch:</a:t>
            </a:r>
          </a:p>
          <a:p>
            <a:pPr marL="0" indent="0" algn="just">
              <a:buClr>
                <a:schemeClr val="tx2"/>
              </a:buClr>
              <a:buNone/>
            </a:pPr>
            <a:endParaRPr lang="fr-MA" altLang="ko-KR" sz="2200" i="1" dirty="0">
              <a:solidFill>
                <a:srgbClr val="000000"/>
              </a:solidFill>
            </a:endParaRPr>
          </a:p>
        </p:txBody>
      </p:sp>
      <p:sp>
        <p:nvSpPr>
          <p:cNvPr id="2" name="AutoShape 2" descr="Syntax Error"/>
          <p:cNvSpPr>
            <a:spLocks noChangeAspect="1" noChangeArrowheads="1"/>
          </p:cNvSpPr>
          <p:nvPr/>
        </p:nvSpPr>
        <p:spPr bwMode="auto">
          <a:xfrm>
            <a:off x="155575" y="-503238"/>
            <a:ext cx="3228975" cy="1047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5" descr="Division by 0"/>
          <p:cNvSpPr>
            <a:spLocks noChangeAspect="1" noChangeArrowheads="1"/>
          </p:cNvSpPr>
          <p:nvPr/>
        </p:nvSpPr>
        <p:spPr bwMode="auto">
          <a:xfrm>
            <a:off x="155575" y="-952500"/>
            <a:ext cx="3257550" cy="1990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487" y="1904999"/>
            <a:ext cx="5967413" cy="3985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6820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0" y="3060700"/>
            <a:ext cx="5168900" cy="914400"/>
          </a:xfrm>
          <a:noFill/>
        </p:spPr>
        <p:txBody>
          <a:bodyPr lIns="18000" tIns="10800" rIns="18000" bIns="10800"/>
          <a:lstStyle/>
          <a:p>
            <a:r>
              <a:rPr lang="en-US" altLang="ko-KR" sz="6200" dirty="0">
                <a:solidFill>
                  <a:schemeClr val="tx2"/>
                </a:solidFill>
                <a:ea typeface="굴림" charset="-127"/>
              </a:rPr>
              <a:t>Thank you!</a:t>
            </a:r>
            <a:endParaRPr lang="en-US" altLang="ko-KR" sz="6200" dirty="0">
              <a:solidFill>
                <a:schemeClr val="hlink"/>
              </a:solidFill>
              <a:ea typeface="굴림" charset="-127"/>
            </a:endParaRPr>
          </a:p>
        </p:txBody>
      </p:sp>
      <p:sp>
        <p:nvSpPr>
          <p:cNvPr id="47107" name="Rectangle 3"/>
          <p:cNvSpPr>
            <a:spLocks noGrp="1" noChangeArrowheads="1"/>
          </p:cNvSpPr>
          <p:nvPr>
            <p:ph type="subTitle" idx="1"/>
          </p:nvPr>
        </p:nvSpPr>
        <p:spPr>
          <a:xfrm>
            <a:off x="1143000" y="4343400"/>
            <a:ext cx="4495800" cy="329588"/>
          </a:xfrm>
          <a:noFill/>
        </p:spPr>
        <p:txBody>
          <a:bodyPr lIns="18000" tIns="10800" rIns="18000" bIns="10800">
            <a:spAutoFit/>
          </a:bodyPr>
          <a:lstStyle/>
          <a:p>
            <a:pPr algn="l"/>
            <a:r>
              <a:rPr lang="fr-FR" altLang="ko-KR" b="1" dirty="0">
                <a:solidFill>
                  <a:schemeClr val="accent6">
                    <a:lumMod val="50000"/>
                  </a:schemeClr>
                </a:solidFill>
                <a:ea typeface="굴림" charset="-127"/>
              </a:rPr>
              <a:t>TRANSACT SQL</a:t>
            </a:r>
          </a:p>
        </p:txBody>
      </p:sp>
      <p:grpSp>
        <p:nvGrpSpPr>
          <p:cNvPr id="47117" name="Group 13"/>
          <p:cNvGrpSpPr>
            <a:grpSpLocks/>
          </p:cNvGrpSpPr>
          <p:nvPr/>
        </p:nvGrpSpPr>
        <p:grpSpPr bwMode="auto">
          <a:xfrm>
            <a:off x="25400" y="3048000"/>
            <a:ext cx="5181600" cy="533400"/>
            <a:chOff x="856" y="304"/>
            <a:chExt cx="3016" cy="336"/>
          </a:xfrm>
        </p:grpSpPr>
        <p:sp>
          <p:nvSpPr>
            <p:cNvPr id="47118" name="Line 14"/>
            <p:cNvSpPr>
              <a:spLocks noChangeShapeType="1"/>
            </p:cNvSpPr>
            <p:nvPr/>
          </p:nvSpPr>
          <p:spPr bwMode="auto">
            <a:xfrm>
              <a:off x="856" y="304"/>
              <a:ext cx="3016" cy="0"/>
            </a:xfrm>
            <a:prstGeom prst="line">
              <a:avLst/>
            </a:prstGeom>
            <a:noFill/>
            <a:ln w="12700">
              <a:solidFill>
                <a:schemeClr val="bg1"/>
              </a:solidFill>
              <a:round/>
              <a:headEnd/>
              <a:tailEnd/>
            </a:ln>
            <a:effectLst/>
          </p:spPr>
          <p:txBody>
            <a:bodyPr/>
            <a:lstStyle/>
            <a:p>
              <a:endParaRPr lang="fr-FR"/>
            </a:p>
          </p:txBody>
        </p:sp>
        <p:sp>
          <p:nvSpPr>
            <p:cNvPr id="47119" name="Line 15"/>
            <p:cNvSpPr>
              <a:spLocks noChangeShapeType="1"/>
            </p:cNvSpPr>
            <p:nvPr/>
          </p:nvSpPr>
          <p:spPr bwMode="auto">
            <a:xfrm>
              <a:off x="856" y="352"/>
              <a:ext cx="3016" cy="0"/>
            </a:xfrm>
            <a:prstGeom prst="line">
              <a:avLst/>
            </a:prstGeom>
            <a:noFill/>
            <a:ln w="12700">
              <a:solidFill>
                <a:schemeClr val="bg1"/>
              </a:solidFill>
              <a:round/>
              <a:headEnd/>
              <a:tailEnd/>
            </a:ln>
            <a:effectLst/>
          </p:spPr>
          <p:txBody>
            <a:bodyPr/>
            <a:lstStyle/>
            <a:p>
              <a:endParaRPr lang="fr-FR"/>
            </a:p>
          </p:txBody>
        </p:sp>
        <p:sp>
          <p:nvSpPr>
            <p:cNvPr id="47120" name="Line 16"/>
            <p:cNvSpPr>
              <a:spLocks noChangeShapeType="1"/>
            </p:cNvSpPr>
            <p:nvPr/>
          </p:nvSpPr>
          <p:spPr bwMode="auto">
            <a:xfrm>
              <a:off x="856" y="400"/>
              <a:ext cx="3016" cy="0"/>
            </a:xfrm>
            <a:prstGeom prst="line">
              <a:avLst/>
            </a:prstGeom>
            <a:noFill/>
            <a:ln w="12700">
              <a:solidFill>
                <a:schemeClr val="bg1"/>
              </a:solidFill>
              <a:round/>
              <a:headEnd/>
              <a:tailEnd/>
            </a:ln>
            <a:effectLst/>
          </p:spPr>
          <p:txBody>
            <a:bodyPr/>
            <a:lstStyle/>
            <a:p>
              <a:endParaRPr lang="fr-FR"/>
            </a:p>
          </p:txBody>
        </p:sp>
        <p:sp>
          <p:nvSpPr>
            <p:cNvPr id="47121" name="Line 17"/>
            <p:cNvSpPr>
              <a:spLocks noChangeShapeType="1"/>
            </p:cNvSpPr>
            <p:nvPr/>
          </p:nvSpPr>
          <p:spPr bwMode="auto">
            <a:xfrm>
              <a:off x="856" y="448"/>
              <a:ext cx="3016" cy="0"/>
            </a:xfrm>
            <a:prstGeom prst="line">
              <a:avLst/>
            </a:prstGeom>
            <a:noFill/>
            <a:ln w="12700">
              <a:solidFill>
                <a:schemeClr val="bg1"/>
              </a:solidFill>
              <a:round/>
              <a:headEnd/>
              <a:tailEnd/>
            </a:ln>
            <a:effectLst/>
          </p:spPr>
          <p:txBody>
            <a:bodyPr/>
            <a:lstStyle/>
            <a:p>
              <a:endParaRPr lang="fr-FR"/>
            </a:p>
          </p:txBody>
        </p:sp>
        <p:sp>
          <p:nvSpPr>
            <p:cNvPr id="47122" name="Line 18"/>
            <p:cNvSpPr>
              <a:spLocks noChangeShapeType="1"/>
            </p:cNvSpPr>
            <p:nvPr/>
          </p:nvSpPr>
          <p:spPr bwMode="auto">
            <a:xfrm>
              <a:off x="856" y="496"/>
              <a:ext cx="3016" cy="0"/>
            </a:xfrm>
            <a:prstGeom prst="line">
              <a:avLst/>
            </a:prstGeom>
            <a:noFill/>
            <a:ln w="12700">
              <a:solidFill>
                <a:schemeClr val="bg1"/>
              </a:solidFill>
              <a:round/>
              <a:headEnd/>
              <a:tailEnd/>
            </a:ln>
            <a:effectLst/>
          </p:spPr>
          <p:txBody>
            <a:bodyPr/>
            <a:lstStyle/>
            <a:p>
              <a:endParaRPr lang="fr-FR"/>
            </a:p>
          </p:txBody>
        </p:sp>
        <p:sp>
          <p:nvSpPr>
            <p:cNvPr id="47123" name="Line 19"/>
            <p:cNvSpPr>
              <a:spLocks noChangeShapeType="1"/>
            </p:cNvSpPr>
            <p:nvPr/>
          </p:nvSpPr>
          <p:spPr bwMode="auto">
            <a:xfrm>
              <a:off x="856" y="544"/>
              <a:ext cx="3016" cy="0"/>
            </a:xfrm>
            <a:prstGeom prst="line">
              <a:avLst/>
            </a:prstGeom>
            <a:noFill/>
            <a:ln w="12700">
              <a:solidFill>
                <a:schemeClr val="bg1"/>
              </a:solidFill>
              <a:round/>
              <a:headEnd/>
              <a:tailEnd/>
            </a:ln>
            <a:effectLst/>
          </p:spPr>
          <p:txBody>
            <a:bodyPr/>
            <a:lstStyle/>
            <a:p>
              <a:endParaRPr lang="fr-FR"/>
            </a:p>
          </p:txBody>
        </p:sp>
        <p:sp>
          <p:nvSpPr>
            <p:cNvPr id="47124" name="Line 20"/>
            <p:cNvSpPr>
              <a:spLocks noChangeShapeType="1"/>
            </p:cNvSpPr>
            <p:nvPr/>
          </p:nvSpPr>
          <p:spPr bwMode="auto">
            <a:xfrm>
              <a:off x="856" y="592"/>
              <a:ext cx="3016" cy="0"/>
            </a:xfrm>
            <a:prstGeom prst="line">
              <a:avLst/>
            </a:prstGeom>
            <a:noFill/>
            <a:ln w="12700">
              <a:solidFill>
                <a:schemeClr val="bg1"/>
              </a:solidFill>
              <a:round/>
              <a:headEnd/>
              <a:tailEnd/>
            </a:ln>
            <a:effectLst/>
          </p:spPr>
          <p:txBody>
            <a:bodyPr/>
            <a:lstStyle/>
            <a:p>
              <a:endParaRPr lang="fr-FR"/>
            </a:p>
          </p:txBody>
        </p:sp>
        <p:sp>
          <p:nvSpPr>
            <p:cNvPr id="47125" name="Line 21"/>
            <p:cNvSpPr>
              <a:spLocks noChangeShapeType="1"/>
            </p:cNvSpPr>
            <p:nvPr/>
          </p:nvSpPr>
          <p:spPr bwMode="auto">
            <a:xfrm>
              <a:off x="856" y="640"/>
              <a:ext cx="3016" cy="0"/>
            </a:xfrm>
            <a:prstGeom prst="line">
              <a:avLst/>
            </a:prstGeom>
            <a:noFill/>
            <a:ln w="12700">
              <a:solidFill>
                <a:schemeClr val="bg1"/>
              </a:solidFill>
              <a:round/>
              <a:headEnd/>
              <a:tailEnd/>
            </a:ln>
            <a:effectLst/>
          </p:spPr>
          <p:txBody>
            <a:bodyPr/>
            <a:lstStyle/>
            <a:p>
              <a:endParaRPr lang="fr-FR"/>
            </a:p>
          </p:txBody>
        </p:sp>
      </p:grpSp>
      <p:grpSp>
        <p:nvGrpSpPr>
          <p:cNvPr id="47126" name="Group 22"/>
          <p:cNvGrpSpPr>
            <a:grpSpLocks/>
          </p:cNvGrpSpPr>
          <p:nvPr/>
        </p:nvGrpSpPr>
        <p:grpSpPr bwMode="auto">
          <a:xfrm>
            <a:off x="685800" y="5029200"/>
            <a:ext cx="1295400" cy="1295400"/>
            <a:chOff x="432" y="3168"/>
            <a:chExt cx="816" cy="816"/>
          </a:xfrm>
        </p:grpSpPr>
        <p:sp>
          <p:nvSpPr>
            <p:cNvPr id="47127" name="Oval 23"/>
            <p:cNvSpPr>
              <a:spLocks noChangeArrowheads="1"/>
            </p:cNvSpPr>
            <p:nvPr/>
          </p:nvSpPr>
          <p:spPr bwMode="gray">
            <a:xfrm>
              <a:off x="432" y="3168"/>
              <a:ext cx="816" cy="816"/>
            </a:xfrm>
            <a:prstGeom prst="ellipse">
              <a:avLst/>
            </a:prstGeom>
            <a:solidFill>
              <a:schemeClr val="accent2"/>
            </a:solidFill>
            <a:ln w="9525">
              <a:noFill/>
              <a:round/>
              <a:headEnd/>
              <a:tailEnd/>
            </a:ln>
            <a:effectLst/>
          </p:spPr>
          <p:txBody>
            <a:bodyPr wrap="none" anchor="ctr"/>
            <a:lstStyle/>
            <a:p>
              <a:endParaRPr lang="fr-FR"/>
            </a:p>
          </p:txBody>
        </p:sp>
        <p:sp>
          <p:nvSpPr>
            <p:cNvPr id="47128" name="Oval 24"/>
            <p:cNvSpPr>
              <a:spLocks noChangeArrowheads="1"/>
            </p:cNvSpPr>
            <p:nvPr/>
          </p:nvSpPr>
          <p:spPr bwMode="gray">
            <a:xfrm>
              <a:off x="625" y="3399"/>
              <a:ext cx="451" cy="451"/>
            </a:xfrm>
            <a:prstGeom prst="ellipse">
              <a:avLst/>
            </a:prstGeom>
            <a:gradFill rotWithShape="1">
              <a:gsLst>
                <a:gs pos="0">
                  <a:schemeClr val="bg1"/>
                </a:gs>
                <a:gs pos="100000">
                  <a:schemeClr val="accent2">
                    <a:alpha val="0"/>
                  </a:schemeClr>
                </a:gs>
              </a:gsLst>
              <a:path path="shape">
                <a:fillToRect l="50000" t="50000" r="50000" b="50000"/>
              </a:path>
            </a:gradFill>
            <a:ln w="9525">
              <a:noFill/>
              <a:round/>
              <a:headEnd/>
              <a:tailEnd/>
            </a:ln>
            <a:effectLst/>
          </p:spPr>
          <p:txBody>
            <a:bodyPr wrap="none" anchor="ctr"/>
            <a:lstStyle/>
            <a:p>
              <a:pPr algn="ctr"/>
              <a:r>
                <a:rPr lang="fr-MA" b="1" dirty="0">
                  <a:solidFill>
                    <a:srgbClr val="000000"/>
                  </a:solidFill>
                </a:rPr>
                <a:t>SQL</a:t>
              </a:r>
            </a:p>
            <a:p>
              <a:pPr algn="ctr"/>
              <a:r>
                <a:rPr lang="fr-MA" b="1" dirty="0">
                  <a:solidFill>
                    <a:srgbClr val="000000"/>
                  </a:solidFill>
                </a:rPr>
                <a:t> Server</a:t>
              </a:r>
              <a:endParaRPr lang="fr-FR" b="1" dirty="0">
                <a:solidFill>
                  <a:srgbClr val="000000"/>
                </a:solidFill>
              </a:endParaRPr>
            </a:p>
          </p:txBody>
        </p:sp>
        <p:sp>
          <p:nvSpPr>
            <p:cNvPr id="47129" name="Oval 25"/>
            <p:cNvSpPr>
              <a:spLocks noChangeArrowheads="1"/>
            </p:cNvSpPr>
            <p:nvPr/>
          </p:nvSpPr>
          <p:spPr bwMode="gray">
            <a:xfrm rot="-2566439">
              <a:off x="501" y="3294"/>
              <a:ext cx="343" cy="190"/>
            </a:xfrm>
            <a:prstGeom prst="ellipse">
              <a:avLst/>
            </a:prstGeom>
            <a:gradFill rotWithShape="1">
              <a:gsLst>
                <a:gs pos="0">
                  <a:schemeClr val="bg1"/>
                </a:gs>
                <a:gs pos="100000">
                  <a:schemeClr val="accent2"/>
                </a:gs>
              </a:gsLst>
              <a:path path="shape">
                <a:fillToRect l="50000" t="50000" r="50000" b="50000"/>
              </a:path>
            </a:gradFill>
            <a:ln w="9525">
              <a:noFill/>
              <a:round/>
              <a:headEnd/>
              <a:tailEnd/>
            </a:ln>
            <a:effectLst/>
          </p:spPr>
          <p:txBody>
            <a:bodyPr wrap="none" anchor="ctr"/>
            <a:lstStyle/>
            <a:p>
              <a:endParaRPr lang="fr-FR"/>
            </a:p>
          </p:txBody>
        </p:sp>
      </p:grpSp>
      <p:grpSp>
        <p:nvGrpSpPr>
          <p:cNvPr id="47130" name="Group 26"/>
          <p:cNvGrpSpPr>
            <a:grpSpLocks/>
          </p:cNvGrpSpPr>
          <p:nvPr/>
        </p:nvGrpSpPr>
        <p:grpSpPr bwMode="auto">
          <a:xfrm>
            <a:off x="1790700" y="5969000"/>
            <a:ext cx="571500" cy="571500"/>
            <a:chOff x="1128" y="3760"/>
            <a:chExt cx="360" cy="360"/>
          </a:xfrm>
        </p:grpSpPr>
        <p:sp>
          <p:nvSpPr>
            <p:cNvPr id="47131" name="Oval 27"/>
            <p:cNvSpPr>
              <a:spLocks noChangeArrowheads="1"/>
            </p:cNvSpPr>
            <p:nvPr/>
          </p:nvSpPr>
          <p:spPr bwMode="gray">
            <a:xfrm>
              <a:off x="1128" y="3760"/>
              <a:ext cx="360" cy="360"/>
            </a:xfrm>
            <a:prstGeom prst="ellipse">
              <a:avLst/>
            </a:prstGeom>
            <a:solidFill>
              <a:schemeClr val="bg2"/>
            </a:solidFill>
            <a:ln w="9525">
              <a:noFill/>
              <a:round/>
              <a:headEnd/>
              <a:tailEnd/>
            </a:ln>
            <a:effectLst/>
          </p:spPr>
          <p:txBody>
            <a:bodyPr wrap="none" anchor="ctr"/>
            <a:lstStyle/>
            <a:p>
              <a:endParaRPr lang="fr-FR"/>
            </a:p>
          </p:txBody>
        </p:sp>
        <p:sp>
          <p:nvSpPr>
            <p:cNvPr id="47132" name="Oval 28"/>
            <p:cNvSpPr>
              <a:spLocks noChangeArrowheads="1"/>
            </p:cNvSpPr>
            <p:nvPr/>
          </p:nvSpPr>
          <p:spPr bwMode="gray">
            <a:xfrm>
              <a:off x="1227" y="3876"/>
              <a:ext cx="199" cy="199"/>
            </a:xfrm>
            <a:prstGeom prst="ellipse">
              <a:avLst/>
            </a:prstGeom>
            <a:gradFill rotWithShape="1">
              <a:gsLst>
                <a:gs pos="0">
                  <a:schemeClr val="bg1"/>
                </a:gs>
                <a:gs pos="100000">
                  <a:schemeClr val="bg2">
                    <a:alpha val="0"/>
                  </a:schemeClr>
                </a:gs>
              </a:gsLst>
              <a:path path="shape">
                <a:fillToRect l="50000" t="50000" r="50000" b="50000"/>
              </a:path>
            </a:gradFill>
            <a:ln w="9525">
              <a:noFill/>
              <a:round/>
              <a:headEnd/>
              <a:tailEnd/>
            </a:ln>
            <a:effectLst/>
          </p:spPr>
          <p:txBody>
            <a:bodyPr wrap="none" anchor="ctr"/>
            <a:lstStyle/>
            <a:p>
              <a:endParaRPr lang="fr-FR"/>
            </a:p>
          </p:txBody>
        </p:sp>
        <p:sp>
          <p:nvSpPr>
            <p:cNvPr id="47133" name="Oval 29"/>
            <p:cNvSpPr>
              <a:spLocks noChangeArrowheads="1"/>
            </p:cNvSpPr>
            <p:nvPr/>
          </p:nvSpPr>
          <p:spPr bwMode="gray">
            <a:xfrm rot="-2566439">
              <a:off x="1163" y="3815"/>
              <a:ext cx="156" cy="86"/>
            </a:xfrm>
            <a:prstGeom prst="ellipse">
              <a:avLst/>
            </a:prstGeom>
            <a:gradFill rotWithShape="1">
              <a:gsLst>
                <a:gs pos="0">
                  <a:schemeClr val="bg1"/>
                </a:gs>
                <a:gs pos="100000">
                  <a:schemeClr val="bg2"/>
                </a:gs>
              </a:gsLst>
              <a:path path="shape">
                <a:fillToRect l="50000" t="50000" r="50000" b="50000"/>
              </a:path>
            </a:gradFill>
            <a:ln w="9525">
              <a:noFill/>
              <a:round/>
              <a:headEnd/>
              <a:tailEnd/>
            </a:ln>
            <a:effectLst/>
          </p:spPr>
          <p:txBody>
            <a:bodyPr wrap="none" anchor="ctr"/>
            <a:lstStyle/>
            <a:p>
              <a:endParaRPr lang="fr-F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6096000" cy="609600"/>
          </a:xfrm>
        </p:spPr>
        <p:txBody>
          <a:bodyPr/>
          <a:lstStyle/>
          <a:p>
            <a:r>
              <a:rPr lang="fr-MA" altLang="ko-KR" sz="3600" dirty="0">
                <a:solidFill>
                  <a:schemeClr val="hlink"/>
                </a:solidFill>
                <a:ea typeface="굴림" charset="-127"/>
              </a:rPr>
              <a:t>Arrêt d’un programme</a:t>
            </a:r>
            <a:endParaRPr lang="en-US" altLang="ko-KR" sz="3600" dirty="0">
              <a:solidFill>
                <a:schemeClr val="hlink"/>
              </a:solidFill>
              <a:ea typeface="굴림" charset="-127"/>
            </a:endParaRPr>
          </a:p>
        </p:txBody>
      </p:sp>
      <p:sp>
        <p:nvSpPr>
          <p:cNvPr id="16387" name="Rectangle 3"/>
          <p:cNvSpPr>
            <a:spLocks noGrp="1" noChangeArrowheads="1"/>
          </p:cNvSpPr>
          <p:nvPr>
            <p:ph type="body" idx="1"/>
          </p:nvPr>
        </p:nvSpPr>
        <p:spPr>
          <a:xfrm>
            <a:off x="150728" y="1064726"/>
            <a:ext cx="8926037" cy="5591567"/>
          </a:xfrm>
        </p:spPr>
        <p:txBody>
          <a:bodyPr/>
          <a:lstStyle/>
          <a:p>
            <a:pPr marL="457200" indent="-457200">
              <a:buClr>
                <a:schemeClr val="tx2"/>
              </a:buClr>
              <a:buFont typeface="Wingdings" pitchFamily="2" charset="2"/>
              <a:buChar char="§"/>
            </a:pPr>
            <a:endParaRPr lang="fr-MA" altLang="ko-KR" b="0" dirty="0">
              <a:solidFill>
                <a:srgbClr val="000000"/>
              </a:solidFill>
              <a:ea typeface="굴림" charset="-127"/>
            </a:endParaRPr>
          </a:p>
          <a:p>
            <a:pPr marL="457200" indent="-457200">
              <a:buClr>
                <a:schemeClr val="tx2"/>
              </a:buClr>
              <a:buFont typeface="Wingdings" pitchFamily="2" charset="2"/>
              <a:buChar char="§"/>
            </a:pPr>
            <a:r>
              <a:rPr lang="fr-MA" altLang="ko-KR" b="0" dirty="0">
                <a:solidFill>
                  <a:srgbClr val="000000"/>
                </a:solidFill>
                <a:ea typeface="굴림" charset="-127"/>
              </a:rPr>
              <a:t>L'instruction </a:t>
            </a:r>
            <a:r>
              <a:rPr lang="fr-MA" altLang="ko-KR" dirty="0">
                <a:solidFill>
                  <a:srgbClr val="C00000"/>
                </a:solidFill>
                <a:ea typeface="굴림" charset="-127"/>
              </a:rPr>
              <a:t>Return</a:t>
            </a:r>
            <a:r>
              <a:rPr lang="fr-MA" altLang="ko-KR" b="0" dirty="0">
                <a:solidFill>
                  <a:srgbClr val="000000"/>
                </a:solidFill>
                <a:ea typeface="굴림" charset="-127"/>
              </a:rPr>
              <a:t> arrête l'exécution d'un programme sans condition</a:t>
            </a:r>
            <a:endParaRPr lang="ko-KR" altLang="en-US" b="0" dirty="0">
              <a:solidFill>
                <a:srgbClr val="000000"/>
              </a:solidFill>
              <a:ea typeface="굴림" charset="-127"/>
            </a:endParaRPr>
          </a:p>
        </p:txBody>
      </p:sp>
    </p:spTree>
  </p:cSld>
  <p:clrMapOvr>
    <a:masterClrMapping/>
  </p:clrMapOvr>
</p:sld>
</file>

<file path=ppt/theme/theme1.xml><?xml version="1.0" encoding="utf-8"?>
<a:theme xmlns:a="http://schemas.openxmlformats.org/drawingml/2006/main" name="raindrops">
  <a:themeElements>
    <a:clrScheme name="raindrops 1">
      <a:dk1>
        <a:srgbClr val="FFE2A9"/>
      </a:dk1>
      <a:lt1>
        <a:srgbClr val="FFFFFF"/>
      </a:lt1>
      <a:dk2>
        <a:srgbClr val="990000"/>
      </a:dk2>
      <a:lt2>
        <a:srgbClr val="FFCC66"/>
      </a:lt2>
      <a:accent1>
        <a:srgbClr val="CDE1D8"/>
      </a:accent1>
      <a:accent2>
        <a:srgbClr val="72974B"/>
      </a:accent2>
      <a:accent3>
        <a:srgbClr val="FFFFFF"/>
      </a:accent3>
      <a:accent4>
        <a:srgbClr val="DAC190"/>
      </a:accent4>
      <a:accent5>
        <a:srgbClr val="E3EEE9"/>
      </a:accent5>
      <a:accent6>
        <a:srgbClr val="678843"/>
      </a:accent6>
      <a:hlink>
        <a:srgbClr val="003300"/>
      </a:hlink>
      <a:folHlink>
        <a:srgbClr val="777777"/>
      </a:folHlink>
    </a:clrScheme>
    <a:fontScheme name="raindrop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aindrops 1">
        <a:dk1>
          <a:srgbClr val="FFE2A9"/>
        </a:dk1>
        <a:lt1>
          <a:srgbClr val="FFFFFF"/>
        </a:lt1>
        <a:dk2>
          <a:srgbClr val="990000"/>
        </a:dk2>
        <a:lt2>
          <a:srgbClr val="FFCC66"/>
        </a:lt2>
        <a:accent1>
          <a:srgbClr val="CDE1D8"/>
        </a:accent1>
        <a:accent2>
          <a:srgbClr val="72974B"/>
        </a:accent2>
        <a:accent3>
          <a:srgbClr val="FFFFFF"/>
        </a:accent3>
        <a:accent4>
          <a:srgbClr val="DAC190"/>
        </a:accent4>
        <a:accent5>
          <a:srgbClr val="E3EEE9"/>
        </a:accent5>
        <a:accent6>
          <a:srgbClr val="678843"/>
        </a:accent6>
        <a:hlink>
          <a:srgbClr val="003300"/>
        </a:hlink>
        <a:folHlink>
          <a:srgbClr val="777777"/>
        </a:folHlink>
      </a:clrScheme>
      <a:clrMap bg1="lt1" tx1="dk1" bg2="lt2" tx2="dk2" accent1="accent1" accent2="accent2" accent3="accent3" accent4="accent4" accent5="accent5" accent6="accent6" hlink="hlink" folHlink="folHlink"/>
    </a:extraClrScheme>
    <a:extraClrScheme>
      <a:clrScheme name="raindrops 2">
        <a:dk1>
          <a:srgbClr val="DBF6FF"/>
        </a:dk1>
        <a:lt1>
          <a:srgbClr val="FFFFFF"/>
        </a:lt1>
        <a:dk2>
          <a:srgbClr val="4D4D4D"/>
        </a:dk2>
        <a:lt2>
          <a:srgbClr val="A5E1E1"/>
        </a:lt2>
        <a:accent1>
          <a:srgbClr val="E3E3FF"/>
        </a:accent1>
        <a:accent2>
          <a:srgbClr val="A57DFF"/>
        </a:accent2>
        <a:accent3>
          <a:srgbClr val="FFFFFF"/>
        </a:accent3>
        <a:accent4>
          <a:srgbClr val="BBD2DA"/>
        </a:accent4>
        <a:accent5>
          <a:srgbClr val="EFEFFF"/>
        </a:accent5>
        <a:accent6>
          <a:srgbClr val="9571E7"/>
        </a:accent6>
        <a:hlink>
          <a:srgbClr val="542880"/>
        </a:hlink>
        <a:folHlink>
          <a:srgbClr val="777777"/>
        </a:folHlink>
      </a:clrScheme>
      <a:clrMap bg1="lt1" tx1="dk1" bg2="lt2" tx2="dk2" accent1="accent1" accent2="accent2" accent3="accent3" accent4="accent4" accent5="accent5" accent6="accent6" hlink="hlink" folHlink="folHlink"/>
    </a:extraClrScheme>
    <a:extraClrScheme>
      <a:clrScheme name="raindrops 3">
        <a:dk1>
          <a:srgbClr val="FAE7FF"/>
        </a:dk1>
        <a:lt1>
          <a:srgbClr val="FFFFFF"/>
        </a:lt1>
        <a:dk2>
          <a:srgbClr val="1C7CCC"/>
        </a:dk2>
        <a:lt2>
          <a:srgbClr val="F3D5FF"/>
        </a:lt2>
        <a:accent1>
          <a:srgbClr val="DFF6FF"/>
        </a:accent1>
        <a:accent2>
          <a:srgbClr val="81C0FF"/>
        </a:accent2>
        <a:accent3>
          <a:srgbClr val="FFFFFF"/>
        </a:accent3>
        <a:accent4>
          <a:srgbClr val="D6C5DA"/>
        </a:accent4>
        <a:accent5>
          <a:srgbClr val="ECFAFF"/>
        </a:accent5>
        <a:accent6>
          <a:srgbClr val="74AEE7"/>
        </a:accent6>
        <a:hlink>
          <a:srgbClr val="143970"/>
        </a:hlink>
        <a:folHlink>
          <a:srgbClr val="777777"/>
        </a:folHlink>
      </a:clrScheme>
      <a:clrMap bg1="lt1" tx1="dk1" bg2="lt2" tx2="dk2" accent1="accent1" accent2="accent2" accent3="accent3" accent4="accent4" accent5="accent5" accent6="accent6" hlink="hlink" folHlink="folHlink"/>
    </a:extraClrScheme>
    <a:extraClrScheme>
      <a:clrScheme name="raindrops 4">
        <a:dk1>
          <a:srgbClr val="EEF6B2"/>
        </a:dk1>
        <a:lt1>
          <a:srgbClr val="FFFFFF"/>
        </a:lt1>
        <a:dk2>
          <a:srgbClr val="8D4D29"/>
        </a:dk2>
        <a:lt2>
          <a:srgbClr val="CCCC00"/>
        </a:lt2>
        <a:accent1>
          <a:srgbClr val="E8E3C7"/>
        </a:accent1>
        <a:accent2>
          <a:srgbClr val="8C8600"/>
        </a:accent2>
        <a:accent3>
          <a:srgbClr val="FFFFFF"/>
        </a:accent3>
        <a:accent4>
          <a:srgbClr val="CBD297"/>
        </a:accent4>
        <a:accent5>
          <a:srgbClr val="F2EFE0"/>
        </a:accent5>
        <a:accent6>
          <a:srgbClr val="7E7900"/>
        </a:accent6>
        <a:hlink>
          <a:srgbClr val="333300"/>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raindrops</Template>
  <TotalTime>3784</TotalTime>
  <Words>4520</Words>
  <Application>Microsoft Office PowerPoint</Application>
  <PresentationFormat>Affichage à l'écran (4:3)</PresentationFormat>
  <Paragraphs>866</Paragraphs>
  <Slides>83</Slides>
  <Notes>80</Notes>
  <HiddenSlides>0</HiddenSlides>
  <MMClips>0</MMClips>
  <ScaleCrop>false</ScaleCrop>
  <HeadingPairs>
    <vt:vector size="4" baseType="variant">
      <vt:variant>
        <vt:lpstr>Thème</vt:lpstr>
      </vt:variant>
      <vt:variant>
        <vt:i4>1</vt:i4>
      </vt:variant>
      <vt:variant>
        <vt:lpstr>Titres des diapositives</vt:lpstr>
      </vt:variant>
      <vt:variant>
        <vt:i4>83</vt:i4>
      </vt:variant>
    </vt:vector>
  </HeadingPairs>
  <TitlesOfParts>
    <vt:vector size="84" baseType="lpstr">
      <vt:lpstr>raindrops</vt:lpstr>
      <vt:lpstr>TRANSACT SQL</vt:lpstr>
      <vt:lpstr>Plan</vt:lpstr>
      <vt:lpstr>Introduction</vt:lpstr>
      <vt:lpstr>Commentaires</vt:lpstr>
      <vt:lpstr>Règles de dénomination</vt:lpstr>
      <vt:lpstr>Variables</vt:lpstr>
      <vt:lpstr>Variables</vt:lpstr>
      <vt:lpstr>Affichage d'informations</vt:lpstr>
      <vt:lpstr>Arrêt d’un programme</vt:lpstr>
      <vt:lpstr>Structures alternatives</vt:lpstr>
      <vt:lpstr>Structures alternatives</vt:lpstr>
      <vt:lpstr>Structures alternatives</vt:lpstr>
      <vt:lpstr>Structures alternatives</vt:lpstr>
      <vt:lpstr>Structures répétitives</vt:lpstr>
      <vt:lpstr>Structures répétitives</vt:lpstr>
      <vt:lpstr>Branchement: Goto</vt:lpstr>
      <vt:lpstr>Curseurs</vt:lpstr>
      <vt:lpstr>Curseurs</vt:lpstr>
      <vt:lpstr>Curseurs</vt:lpstr>
      <vt:lpstr>Curseurs</vt:lpstr>
      <vt:lpstr>Curseurs</vt:lpstr>
      <vt:lpstr>Curseurs</vt:lpstr>
      <vt:lpstr>Curseurs</vt:lpstr>
      <vt:lpstr>Curseurs</vt:lpstr>
      <vt:lpstr>Curseurs</vt:lpstr>
      <vt:lpstr>Curseurs</vt:lpstr>
      <vt:lpstr>Curseurs</vt:lpstr>
      <vt:lpstr>Curseurs</vt:lpstr>
      <vt:lpstr>Procédures stockées</vt:lpstr>
      <vt:lpstr>Procédures stockées</vt:lpstr>
      <vt:lpstr>Procédures stockées</vt:lpstr>
      <vt:lpstr>Procédures stockées</vt:lpstr>
      <vt:lpstr>Procédures stockées</vt:lpstr>
      <vt:lpstr>Procédures stockées</vt:lpstr>
      <vt:lpstr>Procédures stockées</vt:lpstr>
      <vt:lpstr>Procédures stockées</vt:lpstr>
      <vt:lpstr>Procédures stockées</vt:lpstr>
      <vt:lpstr>Procédures stockées</vt:lpstr>
      <vt:lpstr>Procédures stockées</vt:lpstr>
      <vt:lpstr>Procédures stockées</vt:lpstr>
      <vt:lpstr>Procédures stockées</vt:lpstr>
      <vt:lpstr>Procédures stockées</vt:lpstr>
      <vt:lpstr>Fonctions</vt:lpstr>
      <vt:lpstr>Fonctions</vt:lpstr>
      <vt:lpstr>Fonctions</vt:lpstr>
      <vt:lpstr>Fonctions</vt:lpstr>
      <vt:lpstr>Fonctions</vt:lpstr>
      <vt:lpstr>Fonctions</vt:lpstr>
      <vt:lpstr>Fonctions</vt:lpstr>
      <vt:lpstr>Fonctions</vt:lpstr>
      <vt:lpstr>Fonctions</vt:lpstr>
      <vt:lpstr>Fonctions</vt:lpstr>
      <vt:lpstr>Fonctions</vt:lpstr>
      <vt:lpstr>Fonctions</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Thank you!</vt:lpstr>
    </vt:vector>
  </TitlesOfParts>
  <Company>ISMONTIC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ELAKEL</dc:creator>
  <cp:lastModifiedBy>HAKIMA EL BAQATI</cp:lastModifiedBy>
  <cp:revision>491</cp:revision>
  <dcterms:created xsi:type="dcterms:W3CDTF">2012-02-11T13:20:37Z</dcterms:created>
  <dcterms:modified xsi:type="dcterms:W3CDTF">2020-12-14T09:20:33Z</dcterms:modified>
</cp:coreProperties>
</file>