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59" autoAdjust="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17.05.2020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17.05.2020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17.05.2020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17.05.2020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17.05.2020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23928" y="3284984"/>
            <a:ext cx="4968552" cy="2304256"/>
          </a:xfrm>
        </p:spPr>
        <p:txBody>
          <a:bodyPr>
            <a:noAutofit/>
          </a:bodyPr>
          <a:lstStyle/>
          <a:p>
            <a:pPr algn="l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Автор : УЧЕНИК 9А КЛАССА Дегтярев Карим Сергеевич.</a:t>
            </a:r>
          </a:p>
          <a:p>
            <a:pPr algn="l"/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  <a:p>
            <a:pPr algn="l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Руководитель: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Нафиков Данил Рашидович.</a:t>
            </a:r>
          </a:p>
          <a:p>
            <a:pPr algn="l"/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  <a:p>
            <a:pPr algn="l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    2019/2020 УЧЕБНЫЙ ГОД.</a:t>
            </a:r>
          </a:p>
          <a:p>
            <a:pPr algn="l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	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аЛЬМЕТЬЕВСК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1470025"/>
          </a:xfrm>
        </p:spPr>
        <p:txBody>
          <a:bodyPr/>
          <a:lstStyle/>
          <a:p>
            <a:r>
              <a:rPr lang="ru-RU" dirty="0" smtClean="0"/>
              <a:t>МАОУ «Лицей-интернат №1»</a:t>
            </a:r>
            <a:endParaRPr lang="ru-RU" dirty="0"/>
          </a:p>
        </p:txBody>
      </p:sp>
      <p:pic>
        <p:nvPicPr>
          <p:cNvPr id="2050" name="Picture 2" descr="C:\Users\Сергей\Downloads\XXX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852936"/>
            <a:ext cx="3528392" cy="3312368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 проекта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 algn="l"/>
            <a:r>
              <a:rPr lang="ru-RU" sz="2400" dirty="0" smtClean="0"/>
              <a:t>	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Цели: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Практика в создании компьютерных игр. 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Создание развивающей компьютерной игры.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ru-RU" sz="1600" dirty="0" smtClean="0"/>
              <a:t>	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Задачи: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latin typeface="Arial" pitchFamily="34" charset="0"/>
                <a:cs typeface="Arial" pitchFamily="34" charset="0"/>
              </a:rPr>
              <a:t>Ознакомление и повторение основных аспектов создания игры.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latin typeface="Arial" pitchFamily="34" charset="0"/>
                <a:cs typeface="Arial" pitchFamily="34" charset="0"/>
              </a:rPr>
              <a:t>Разработка собственного игрового приложения на основе полученных знаний.</a:t>
            </a:r>
          </a:p>
          <a:p>
            <a:pPr marL="342900" indent="-342900"/>
            <a:r>
              <a:rPr lang="ru-RU" sz="1600" dirty="0" smtClean="0">
                <a:latin typeface="Arial" pitchFamily="34" charset="0"/>
                <a:cs typeface="Arial" pitchFamily="34" charset="0"/>
              </a:rPr>
              <a:t>Разработка основной концепции игры.</a:t>
            </a:r>
          </a:p>
          <a:p>
            <a:pPr marL="342900" indent="-342900"/>
            <a:r>
              <a:rPr lang="ru-RU" sz="1600" dirty="0" smtClean="0">
                <a:latin typeface="Arial" pitchFamily="34" charset="0"/>
                <a:cs typeface="Arial" pitchFamily="34" charset="0"/>
              </a:rPr>
              <a:t>Разработка логики игры.</a:t>
            </a:r>
          </a:p>
          <a:p>
            <a:pPr marL="342900" indent="-342900"/>
            <a:r>
              <a:rPr lang="ru-RU" sz="1600" dirty="0" smtClean="0">
                <a:latin typeface="Arial" pitchFamily="34" charset="0"/>
                <a:cs typeface="Arial" pitchFamily="34" charset="0"/>
              </a:rPr>
              <a:t>Разработка графического оформления.</a:t>
            </a:r>
          </a:p>
          <a:p>
            <a:pPr marL="342900" indent="-342900"/>
            <a:r>
              <a:rPr lang="ru-RU" sz="1600" dirty="0" smtClean="0">
                <a:latin typeface="Arial" pitchFamily="34" charset="0"/>
                <a:cs typeface="Arial" pitchFamily="34" charset="0"/>
              </a:rPr>
              <a:t>Создание классов и их методов, содержащих сведения и модели поведения объектов.</a:t>
            </a:r>
          </a:p>
          <a:p>
            <a:pPr marL="342900" indent="-342900"/>
            <a:r>
              <a:rPr lang="ru-RU" sz="1600" dirty="0" smtClean="0">
                <a:latin typeface="Arial" pitchFamily="34" charset="0"/>
                <a:cs typeface="Arial" pitchFamily="34" charset="0"/>
              </a:rPr>
              <a:t>Обработка  взаимодействия игрока и объектов с окружением.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ru-RU" sz="1600" dirty="0" smtClean="0">
                <a:latin typeface="Arial" pitchFamily="34" charset="0"/>
                <a:cs typeface="Arial" pitchFamily="34" charset="0"/>
              </a:rPr>
              <a:t>Тестирование.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pPr marL="2560320" lvl="8" indent="-457200">
              <a:buClr>
                <a:schemeClr val="accent1"/>
              </a:buClr>
              <a:buSzPct val="100000"/>
              <a:buNone/>
            </a:pPr>
            <a:endParaRPr lang="ru-RU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Сергей\Downloads\Dollarphotoclub_9452457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573016"/>
            <a:ext cx="3816424" cy="2448273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2852936"/>
            <a:ext cx="6336704" cy="3417912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 основу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моего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проекта лег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Pygame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и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многие его структуры, изученные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мной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на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уроках </a:t>
            </a:r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Яндекс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лицея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или самостоятельно. Одни из них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l"/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pygame.event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pygame.sprite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pygame.transform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,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pygame.init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и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 т. </a:t>
            </a:r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д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Также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мной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использовались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algn="l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sys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Модуль </a:t>
            </a:r>
            <a:r>
              <a:rPr lang="ru-RU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sys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обеспечивает доступ к некоторым переменным и функциям, взаимодействующим с интерпретатором </a:t>
            </a:r>
            <a:r>
              <a:rPr lang="ru-RU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l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Модуль обеспечивающий доступ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к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файлам компьютера.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1470025"/>
          </a:xfrm>
        </p:spPr>
        <p:txBody>
          <a:bodyPr/>
          <a:lstStyle/>
          <a:p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Описание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Сергей\Downloads\68747470733a2f2f777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2564905"/>
            <a:ext cx="2668811" cy="2016223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z="2800" dirty="0" smtClean="0"/>
              <a:t>В выводе хотелось бы сказать, что </a:t>
            </a:r>
            <a:r>
              <a:rPr lang="ru-RU" sz="2800" dirty="0" smtClean="0"/>
              <a:t>мой </a:t>
            </a:r>
            <a:r>
              <a:rPr lang="ru-RU" sz="2800" dirty="0" smtClean="0"/>
              <a:t>проект имеет много плюсов, которые вы заметите при прохождении </a:t>
            </a:r>
            <a:r>
              <a:rPr lang="ru-RU" sz="2800" dirty="0" smtClean="0"/>
              <a:t>моей </a:t>
            </a:r>
            <a:r>
              <a:rPr lang="ru-RU" sz="2800" dirty="0" smtClean="0"/>
              <a:t>игры, но имеет и шанс на </a:t>
            </a:r>
            <a:r>
              <a:rPr lang="ru-RU" sz="2800" dirty="0" smtClean="0"/>
              <a:t>будущие улучшения , а также я считаю ,что была проделана мной огромная работа при создании данной игры и конечный результат мне очень понравился</a:t>
            </a:r>
            <a:r>
              <a:rPr lang="en-US" sz="2800" dirty="0" smtClean="0"/>
              <a:t>. </a:t>
            </a:r>
            <a:r>
              <a:rPr lang="ru-RU" sz="2800" dirty="0" smtClean="0"/>
              <a:t>В обновлённой версии </a:t>
            </a:r>
            <a:r>
              <a:rPr lang="ru-RU" sz="2800" dirty="0" smtClean="0"/>
              <a:t>мне </a:t>
            </a:r>
            <a:r>
              <a:rPr lang="ru-RU" sz="2800" dirty="0" smtClean="0"/>
              <a:t>бы хотелось добавить большее количество </a:t>
            </a:r>
            <a:r>
              <a:rPr lang="ru-RU" sz="2800" dirty="0" smtClean="0"/>
              <a:t>уровней, награды за уровни , сохранение прогресса и многое </a:t>
            </a:r>
            <a:r>
              <a:rPr lang="ru-RU" sz="2800" dirty="0" smtClean="0"/>
              <a:t>другое.</a:t>
            </a:r>
          </a:p>
          <a:p>
            <a:endParaRPr lang="ru-R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idx="4294967295"/>
          </p:nvPr>
        </p:nvSpPr>
        <p:spPr>
          <a:xfrm>
            <a:off x="0" y="2565400"/>
            <a:ext cx="8534400" cy="758825"/>
          </a:xfrm>
        </p:spPr>
        <p:txBody>
          <a:bodyPr/>
          <a:lstStyle/>
          <a:p>
            <a:r>
              <a:rPr lang="ru-RU" dirty="0" smtClean="0">
                <a:solidFill>
                  <a:schemeClr val="accent1"/>
                </a:solidFill>
              </a:rPr>
              <a:t> 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2708920"/>
            <a:ext cx="69127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solidFill>
                  <a:schemeClr val="accent1"/>
                </a:solidFill>
              </a:rPr>
              <a:t>  Спасибо </a:t>
            </a:r>
            <a:r>
              <a:rPr lang="ru-RU" sz="3200" dirty="0" smtClean="0">
                <a:solidFill>
                  <a:schemeClr val="accent1"/>
                </a:solidFill>
              </a:rPr>
              <a:t>за внимание!</a:t>
            </a:r>
            <a:endParaRPr lang="ru-RU" sz="3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579</TotalTime>
  <Words>174</Words>
  <Application>Microsoft Office PowerPoint</Application>
  <PresentationFormat>Экран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Официальная</vt:lpstr>
      <vt:lpstr>МАОУ «Лицей-интернат №1»</vt:lpstr>
      <vt:lpstr>Цели и задачи проекта</vt:lpstr>
      <vt:lpstr>Описание</vt:lpstr>
      <vt:lpstr>Заключение</vt:lpstr>
      <vt:lpstr>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МАОУ «Лицей-интернат №1»</dc:title>
  <dc:creator>Сергей</dc:creator>
  <cp:lastModifiedBy>Сергей</cp:lastModifiedBy>
  <cp:revision>37</cp:revision>
  <dcterms:created xsi:type="dcterms:W3CDTF">2020-05-15T19:33:18Z</dcterms:created>
  <dcterms:modified xsi:type="dcterms:W3CDTF">2020-05-17T22:51:53Z</dcterms:modified>
</cp:coreProperties>
</file>