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4" d="100"/>
          <a:sy n="74" d="100"/>
        </p:scale>
        <p:origin x="139"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71891-0769-4D65-B417-8C9E5F109689}" type="datetimeFigureOut">
              <a:rPr lang="en-US" smtClean="0"/>
              <a:t>3/2/2024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9B233-DCEC-45D8-B25A-0FF0F0FA99D5}" type="slidenum">
              <a:rPr lang="en-US" smtClean="0"/>
              <a:t>‹#›</a:t>
            </a:fld>
            <a:endParaRPr lang="en-US"/>
          </a:p>
        </p:txBody>
      </p:sp>
    </p:spTree>
    <p:extLst>
      <p:ext uri="{BB962C8B-B14F-4D97-AF65-F5344CB8AC3E}">
        <p14:creationId xmlns:p14="http://schemas.microsoft.com/office/powerpoint/2010/main" val="2903143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cardVisual</a:t>
            </a:r>
            <a:endParaRPr dirty="0"/>
          </a:p>
          <a:p>
            <a:r>
              <a:rPr b="0" dirty="0"/>
              <a:t>No alt text provided</a:t>
            </a:r>
            <a:endParaRPr dirty="0"/>
          </a:p>
          <a:p>
            <a:endParaRPr dirty="0"/>
          </a:p>
          <a:p>
            <a:r>
              <a:rPr b="1" dirty="0"/>
              <a:t>Revenue vs Orders by Month</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Profit vs Total Cost by Day</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stackedAreaChart</a:t>
            </a:r>
            <a:endParaRPr dirty="0"/>
          </a:p>
          <a:p>
            <a:r>
              <a:rPr b="0" dirty="0"/>
              <a:t>No alt text provided</a:t>
            </a:r>
            <a:endParaRPr dirty="0"/>
          </a:p>
          <a:p>
            <a:endParaRPr dirty="0"/>
          </a:p>
          <a:p>
            <a:r>
              <a:rPr b="1" dirty="0"/>
              <a:t>stackedAreaChart</a:t>
            </a:r>
            <a:endParaRPr dirty="0"/>
          </a:p>
          <a:p>
            <a:r>
              <a:rPr b="0" dirty="0"/>
              <a:t>No alt text provided</a:t>
            </a:r>
            <a:endParaRPr dirty="0"/>
          </a:p>
          <a:p>
            <a:endParaRPr dirty="0"/>
          </a:p>
          <a:p>
            <a:r>
              <a:rPr b="1" dirty="0"/>
              <a:t>stackedAreaChart</a:t>
            </a:r>
            <a:endParaRPr dirty="0"/>
          </a:p>
          <a:p>
            <a:r>
              <a:rPr b="0" dirty="0"/>
              <a:t>No alt text provided</a:t>
            </a:r>
            <a:endParaRPr dirty="0"/>
          </a:p>
          <a:p>
            <a:endParaRPr dirty="0"/>
          </a:p>
          <a:p>
            <a:r>
              <a:rPr b="1" dirty="0"/>
              <a:t>stackedAreaChart</a:t>
            </a:r>
            <a:endParaRPr dirty="0"/>
          </a:p>
          <a:p>
            <a:r>
              <a:rPr b="0" dirty="0"/>
              <a:t>No alt text provided</a:t>
            </a:r>
            <a:endParaRPr dirty="0"/>
          </a:p>
          <a:p>
            <a:endParaRPr dirty="0"/>
          </a:p>
          <a:p>
            <a:r>
              <a:rPr b="1" dirty="0"/>
              <a:t>stackedAreaChart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Profit by State</a:t>
            </a:r>
            <a:endParaRPr dirty="0"/>
          </a:p>
          <a:p>
            <a:r>
              <a:rPr b="0" dirty="0"/>
              <a:t>No alt text provided</a:t>
            </a:r>
            <a:endParaRPr dirty="0"/>
          </a:p>
          <a:p>
            <a:endParaRPr dirty="0"/>
          </a:p>
          <a:p>
            <a:r>
              <a:rPr b="1" dirty="0"/>
              <a:t>Sales by Country</a:t>
            </a:r>
            <a:endParaRPr dirty="0"/>
          </a:p>
          <a:p>
            <a:r>
              <a:rPr b="0" dirty="0"/>
              <a:t>No alt text provided</a:t>
            </a:r>
            <a:endParaRPr dirty="0"/>
          </a:p>
          <a:p>
            <a:endParaRPr dirty="0"/>
          </a:p>
          <a:p>
            <a:r>
              <a:rPr b="1" dirty="0"/>
              <a:t>Profit, Revenue &amp; Total Cost by Phone Type</a:t>
            </a:r>
            <a:endParaRPr dirty="0"/>
          </a:p>
          <a:p>
            <a:r>
              <a:rPr b="0" dirty="0"/>
              <a:t>No alt text provided</a:t>
            </a:r>
            <a:endParaRPr dirty="0"/>
          </a:p>
          <a:p>
            <a:endParaRPr dirty="0"/>
          </a:p>
          <a:p>
            <a:r>
              <a:rPr b="1" dirty="0"/>
              <a:t>Sales &amp; Profit by Month</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stackedAreaChart</a:t>
            </a:r>
            <a:endParaRPr dirty="0"/>
          </a:p>
          <a:p>
            <a:r>
              <a:rPr b="0" dirty="0"/>
              <a:t>No alt text provided</a:t>
            </a:r>
            <a:endParaRPr dirty="0"/>
          </a:p>
          <a:p>
            <a:endParaRPr dirty="0"/>
          </a:p>
          <a:p>
            <a:r>
              <a:rPr b="1" dirty="0"/>
              <a:t>stackedAreaChart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 Quantity  Sold by Category</a:t>
            </a:r>
            <a:endParaRPr dirty="0"/>
          </a:p>
          <a:p>
            <a:r>
              <a:rPr b="0" dirty="0"/>
              <a:t>No alt text provided</a:t>
            </a:r>
            <a:endParaRPr dirty="0"/>
          </a:p>
          <a:p>
            <a:endParaRPr dirty="0"/>
          </a:p>
          <a:p>
            <a:r>
              <a:rPr b="1" dirty="0"/>
              <a:t>Profit, Revenue and Cost by Week</a:t>
            </a:r>
            <a:endParaRPr dirty="0"/>
          </a:p>
          <a:p>
            <a:r>
              <a:rPr b="0" dirty="0"/>
              <a:t>No alt text provided</a:t>
            </a:r>
            <a:endParaRPr dirty="0"/>
          </a:p>
          <a:p>
            <a:endParaRPr dirty="0"/>
          </a:p>
          <a:p>
            <a:r>
              <a:rPr b="1" dirty="0"/>
              <a:t>Product by Orders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Category Over Time by Orders</a:t>
            </a:r>
            <a:endParaRPr dirty="0"/>
          </a:p>
          <a:p>
            <a:r>
              <a:rPr b="0" dirty="0"/>
              <a:t>No alt text provided</a:t>
            </a:r>
            <a:endParaRPr dirty="0"/>
          </a:p>
          <a:p>
            <a:endParaRPr dirty="0"/>
          </a:p>
          <a:p>
            <a:r>
              <a:rPr b="1" dirty="0"/>
              <a:t>Forecast Orders </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stackedAreaChart</a:t>
            </a:r>
            <a:endParaRPr dirty="0"/>
          </a:p>
          <a:p>
            <a:r>
              <a:rPr b="0" dirty="0"/>
              <a:t>No alt text provided</a:t>
            </a:r>
            <a:endParaRPr dirty="0"/>
          </a:p>
          <a:p>
            <a:endParaRPr dirty="0"/>
          </a:p>
          <a:p>
            <a:r>
              <a:rPr b="1" dirty="0"/>
              <a:t>stackedAreaChart</a:t>
            </a:r>
            <a:endParaRPr dirty="0"/>
          </a:p>
          <a:p>
            <a:r>
              <a:rPr b="0" dirty="0"/>
              <a:t>No alt text provided</a:t>
            </a:r>
            <a:endParaRPr dirty="0"/>
          </a:p>
          <a:p>
            <a:endParaRPr dirty="0"/>
          </a:p>
          <a:p>
            <a:r>
              <a:rPr b="1" dirty="0"/>
              <a:t>stackedAreaChart</a:t>
            </a:r>
            <a:endParaRPr dirty="0"/>
          </a:p>
          <a:p>
            <a:r>
              <a:rPr b="0" dirty="0"/>
              <a:t>No alt text provided</a:t>
            </a:r>
            <a:endParaRPr dirty="0"/>
          </a:p>
          <a:p>
            <a:endParaRPr dirty="0"/>
          </a:p>
          <a:p>
            <a:r>
              <a:rPr b="1" dirty="0"/>
              <a:t>stackedAreaChart</a:t>
            </a:r>
            <a:endParaRPr dirty="0"/>
          </a:p>
          <a:p>
            <a:r>
              <a:rPr b="0" dirty="0"/>
              <a:t>No alt text provided</a:t>
            </a:r>
            <a:endParaRPr dirty="0"/>
          </a:p>
          <a:p>
            <a:endParaRPr dirty="0"/>
          </a:p>
          <a:p>
            <a:r>
              <a:rPr b="1" dirty="0"/>
              <a:t>stackedAreaChart</a:t>
            </a:r>
            <a:endParaRPr dirty="0"/>
          </a:p>
          <a:p>
            <a:r>
              <a:rPr b="0" dirty="0"/>
              <a:t>No alt text provided</a:t>
            </a:r>
            <a:endParaRPr dirty="0"/>
          </a:p>
          <a:p>
            <a:endParaRPr dirty="0"/>
          </a:p>
          <a:p>
            <a:r>
              <a:rPr b="1" dirty="0"/>
              <a:t>stackedAreaChart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b170fb2a-7569-476f-a604-c7ba1fc0f307?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b170fb2a-7569-476f-a604-c7ba1fc0f30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b170fb2a-7569-476f-a604-c7ba1fc0f307/?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b170fb2a-7569-476f-a604-c7ba1fc0f307/?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Lab5</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3/2/2024 8:20:39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3/2/2024 6:52:44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Visual ,Revenue vs Orders by Month ,pivotTable ,Profit vs Total Cost by Day ,donutChart ,clusteredBarChart ,clusteredBarChart ,stackedAreaChart ,stackedAreaChart ,stackedAreaChart ,stackedAreaChart ,stackedAreaChart ,slicer ,slicer ,textbox ,pageNavigator ,image ,image ,image. Please refer to the notes on this slide for details">
            <a:hlinkClick r:id="rId3"/>
          </p:cNvPr>
          <p:cNvPicPr>
            <a:picLocks noChangeAspect="1"/>
          </p:cNvPicPr>
          <p:nvPr/>
        </p:nvPicPr>
        <p:blipFill>
          <a:blip r:embed="rId4"/>
          <a:stretch>
            <a:fillRect/>
          </a:stretch>
        </p:blipFill>
        <p:spPr>
          <a:xfrm>
            <a:off x="0" y="600075"/>
            <a:ext cx="12182475" cy="5638800"/>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Profit by State ,Sales by Country ,Profit, Revenue &amp; Total Cost by Phone Type ,Sales &amp; Profit by Month ,cardVisual ,stackedAreaChart ,stackedAreaChart ,slicer ,slicer ,pageNavigator ,image ,image ,image ,textbox ,card ,textbox. Please refer to the notes on this slide for details">
            <a:hlinkClick r:id="rId3"/>
          </p:cNvPr>
          <p:cNvPicPr>
            <a:picLocks noChangeAspect="1"/>
          </p:cNvPicPr>
          <p:nvPr/>
        </p:nvPicPr>
        <p:blipFill>
          <a:blip r:embed="rId4"/>
          <a:stretch>
            <a:fillRect/>
          </a:stretch>
        </p:blipFill>
        <p:spPr>
          <a:xfrm>
            <a:off x="0" y="542925"/>
            <a:ext cx="12192000" cy="5762625"/>
          </a:xfrm>
          <a:prstGeom prst="rect">
            <a:avLst/>
          </a:prstGeom>
          <a:noFill/>
        </p:spPr>
      </p:pic>
      <p:sp>
        <p:nvSpPr>
          <p:cNvPr id="4" name="Title" hidden="1"/>
          <p:cNvSpPr>
            <a:spLocks noGrp="1"/>
          </p:cNvSpPr>
          <p:nvPr>
            <p:ph type="title"/>
          </p:nvPr>
        </p:nvSpPr>
        <p:spPr/>
        <p:txBody>
          <a:bodyPr/>
          <a:lstStyle/>
          <a:p>
            <a:r>
              <a:t>SalesPerson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 Quantity  Sold by Category ,Profit, Revenue and Cost by Week ,Product by Orders ,slicer ,Category Over Time by Orders ,Forecast Orders  ,cardVisual ,textbox ,stackedAreaChart ,stackedAreaChart ,stackedAreaChart ,stackedAreaChart ,stackedAreaChart ,stackedAreaChart ,slicer ,slicer ,pageNavigator ,image ,image ,image. Please refer to the notes on this slide for details">
            <a:hlinkClick r:id="rId3"/>
          </p:cNvPr>
          <p:cNvPicPr>
            <a:picLocks noChangeAspect="1"/>
          </p:cNvPicPr>
          <p:nvPr/>
        </p:nvPicPr>
        <p:blipFill>
          <a:blip r:embed="rId4"/>
          <a:stretch>
            <a:fillRect/>
          </a:stretch>
        </p:blipFill>
        <p:spPr>
          <a:xfrm>
            <a:off x="0" y="561975"/>
            <a:ext cx="12192000" cy="5715000"/>
          </a:xfrm>
          <a:prstGeom prst="rect">
            <a:avLst/>
          </a:prstGeom>
          <a:noFill/>
        </p:spPr>
      </p:pic>
      <p:sp>
        <p:nvSpPr>
          <p:cNvPr id="4" name="Title" hidden="1"/>
          <p:cNvSpPr>
            <a:spLocks noGrp="1"/>
          </p:cNvSpPr>
          <p:nvPr>
            <p:ph type="title"/>
          </p:nvPr>
        </p:nvSpPr>
        <p:spPr/>
        <p:txBody>
          <a:bodyPr/>
          <a:lstStyle/>
          <a:p>
            <a:r>
              <a:t>Porudct</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350</Words>
  <Application>Microsoft Office PowerPoint</Application>
  <PresentationFormat>Widescreen</PresentationFormat>
  <Paragraphs>177</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Segoe UI</vt:lpstr>
      <vt:lpstr>Segoe UI Light</vt:lpstr>
      <vt:lpstr>Segoe UI Semibold</vt:lpstr>
      <vt:lpstr>Custom Design</vt:lpstr>
      <vt:lpstr>Lab5</vt:lpstr>
      <vt:lpstr>Overview</vt:lpstr>
      <vt:lpstr>SalesPerson</vt:lpstr>
      <vt:lpstr>Porudct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Karim Diab</cp:lastModifiedBy>
  <cp:revision>5</cp:revision>
  <dcterms:created xsi:type="dcterms:W3CDTF">2016-09-04T11:54:55Z</dcterms:created>
  <dcterms:modified xsi:type="dcterms:W3CDTF">2024-03-02T20:23:17Z</dcterms:modified>
</cp:coreProperties>
</file>