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Peak Hour of Operation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Down Hour of Operation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Ginder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Ginder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Peak Hour of Operation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Down Hour of Operation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Ginder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Ginder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ce88f2a9-27b5-47c3-8171-560551ff43d7?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d5868e794bd4517" /><Relationship Type="http://schemas.openxmlformats.org/officeDocument/2006/relationships/slideLayout" Target="/ppt/slideLayouts/slideLayout8.xml" Id="Raf998dc9c2884fd6" /><Relationship Type="http://schemas.openxmlformats.org/officeDocument/2006/relationships/hyperlink" Target="https://app.powerbi.com/groups/me/reports/ce88f2a9-27b5-47c3-8171-560551ff43d7/?pbi_source=PowerPoint" TargetMode="External" Id="RelId0" /><Relationship Type="http://schemas.openxmlformats.org/officeDocument/2006/relationships/image" Target="/ppt/media/image4.png" Id="imgId8892688"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7b00c01efade4991" /><Relationship Type="http://schemas.openxmlformats.org/officeDocument/2006/relationships/slideLayout" Target="/ppt/slideLayouts/slideLayout8.xml" Id="Re17c74de2517496c" /><Relationship Type="http://schemas.openxmlformats.org/officeDocument/2006/relationships/hyperlink" Target="https://app.powerbi.com/groups/me/reports/ce88f2a9-27b5-47c3-8171-560551ff43d7/?pbi_source=PowerPoint" TargetMode="External" Id="RelId1" /><Relationship Type="http://schemas.openxmlformats.org/officeDocument/2006/relationships/image" Target="/ppt/media/image5.png" Id="imgId8892689"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8defaeedeb644c3e" /><Relationship Type="http://schemas.openxmlformats.org/officeDocument/2006/relationships/slideLayout" Target="/ppt/slideLayouts/slideLayout8.xml" Id="R1b59bf592cce49f3" /><Relationship Type="http://schemas.openxmlformats.org/officeDocument/2006/relationships/hyperlink" Target="https://app.powerbi.com/groups/me/reports/ce88f2a9-27b5-47c3-8171-560551ff43d7/?pbi_source=PowerPoint" TargetMode="External" Id="RelId2" /><Relationship Type="http://schemas.openxmlformats.org/officeDocument/2006/relationships/image" Target="/ppt/media/image6.png" Id="imgId8892690"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9d78e47d979e4f27" /><Relationship Type="http://schemas.openxmlformats.org/officeDocument/2006/relationships/slideLayout" Target="/ppt/slideLayouts/slideLayout8.xml" Id="R5a36253495ab418a" /><Relationship Type="http://schemas.openxmlformats.org/officeDocument/2006/relationships/hyperlink" Target="https://app.powerbi.com/groups/me/reports/ce88f2a9-27b5-47c3-8171-560551ff43d7/?pbi_source=PowerPoint" TargetMode="External" Id="RelId3" /><Relationship Type="http://schemas.openxmlformats.org/officeDocument/2006/relationships/image" Target="/ppt/media/image7.png" Id="imgId889269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Transportation Reports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2/19/2024 9:52:21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2/19/2024 8:49:36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lusteredBarChart ,areaChart ,Peak Hour of Operation  ,Down Hour of Operation ,card ,card ,clusteredBarChart ,lineStackedColumnComboChart ,lineChart ,donutChart ,card ,card ,textbox ,textbox ,textbox ,card ,card ,textbox ,Ginder ,textbox ,slicer ,textbox ,textbox ,textbox ,textbox ,textbox ,textbox ,image ,image ,shape ,shape ,image ,pageNavigato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889268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Bus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lusteredColumnChart ,advancedSlicerVisual ,card ,tableEx ,card ,card ,card ,card ,columnChart ,clusteredBarChart ,clusteredBarChart ,card ,card ,card ,textbox ,image ,textbox ,textbox ,Ginder ,slicer ,image ,image ,textbox ,textbox ,textbox ,textbox ,textbox ,textbox ,textbox ,card ,card ,pageNavigator ,card ,textbox ,card.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889268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Passengers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card ,card ,clusteredBarChart ,areaChart ,Peak Hour of Operation  ,Down Hour of Operation ,card ,card ,clusteredBarChart ,lineStackedColumnComboChart ,lineChart ,donutChart ,card ,card ,textbox ,textbox ,textbox ,card ,card ,textbox ,Ginder ,textbox ,slicer ,textbox ,textbox ,textbox ,textbox ,textbox ,textbox ,image ,image ,shape ,shape ,image ,pageNavigato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889269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Bus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clusteredColumnChart ,advancedSlicerVisual ,card ,tableEx ,card ,card ,card ,card ,columnChart ,clusteredBarChart ,clusteredBarChart ,card ,card ,card ,textbox ,image ,textbox ,textbox ,Ginder ,slicer ,textbox ,textbox ,textbox ,textbox ,textbox ,textbox ,textbox ,card ,card ,pageNavigator ,image ,card ,textbox ,card ,imag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889269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 Passengers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