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lineStackedColumnComboChart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 Details by Product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decompositionTreeVisual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d859a284-8941-4948-b33f-f936813b0248?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5f42595df2644741" /><Relationship Type="http://schemas.openxmlformats.org/officeDocument/2006/relationships/slideLayout" Target="/ppt/slideLayouts/slideLayout8.xml" Id="R7853dec72b454a60" /><Relationship Type="http://schemas.openxmlformats.org/officeDocument/2006/relationships/hyperlink" Target="https://app.powerbi.com/groups/me/reports/d859a284-8941-4948-b33f-f936813b0248/?pbi_source=PowerPoint" TargetMode="External" Id="RelId0" /><Relationship Type="http://schemas.openxmlformats.org/officeDocument/2006/relationships/image" Target="/ppt/media/image4.png" Id="imgId887775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Dashboard Sales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2/17/2024 4:52:57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2/17/2024 4:51:18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 ,card ,card ,card ,card ,card ,areaChart ,clusteredBarChart ,slicer ,slicer ,lineStackedColumnComboChart ,Order Details by Product Category ,decompositionTreeVisual ,textbox ,image ,image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8877757"/>
          <a:stretch xmlns:a="http://schemas.openxmlformats.org/drawingml/2006/main">
            <a:fillRect/>
          </a:stretch>
        </p:blipFill>
        <p:spPr>
          <a:xfrm xmlns:a="http://schemas.openxmlformats.org/drawingml/2006/main">
            <a:off x="0" y="847725"/>
            <a:ext cx="12192000" cy="51435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Dashboard Sales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