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ileron Ultra-Bold" charset="1" panose="00000A00000000000000"/>
      <p:regular r:id="rId12"/>
    </p:embeddedFont>
    <p:embeddedFont>
      <p:font typeface="Roboto" charset="1" panose="02000000000000000000"/>
      <p:regular r:id="rId13"/>
    </p:embeddedFont>
    <p:embeddedFont>
      <p:font typeface="Open Sans 1" charset="1" panose="00000000000000000000"/>
      <p:regular r:id="rId14"/>
    </p:embeddedFont>
    <p:embeddedFont>
      <p:font typeface="Open Sans 1 Bold" charset="1" panose="00000000000000000000"/>
      <p:regular r:id="rId15"/>
    </p:embeddedFont>
    <p:embeddedFont>
      <p:font typeface="Open Sans 2 Bold" charset="1" panose="020B0806030504020204"/>
      <p:regular r:id="rId16"/>
    </p:embeddedFont>
    <p:embeddedFont>
      <p:font typeface="Open Sans 2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969439" y="1860037"/>
            <a:ext cx="7760408" cy="65669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066230" y="4109720"/>
            <a:ext cx="5566826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0"/>
              </a:lnSpc>
            </a:pPr>
            <a:r>
              <a:rPr lang="en-US" b="true" sz="5600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Requirements and User Cases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44488" y="4697730"/>
            <a:ext cx="4158614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Diana Karim, Jack Win, Adam Whiteman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0" y="8426963"/>
            <a:ext cx="1969439" cy="1860037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70241"/>
            <a:ext cx="7998718" cy="7988059"/>
            <a:chOff x="0" y="0"/>
            <a:chExt cx="6671310" cy="6662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310" cy="6662420"/>
            </a:xfrm>
            <a:custGeom>
              <a:avLst/>
              <a:gdLst/>
              <a:ahLst/>
              <a:cxnLst/>
              <a:rect r="r" b="b" t="t" l="l"/>
              <a:pathLst>
                <a:path h="6662420" w="6671310">
                  <a:moveTo>
                    <a:pt x="3340100" y="3331210"/>
                  </a:moveTo>
                  <a:lnTo>
                    <a:pt x="3329940" y="3331210"/>
                  </a:lnTo>
                  <a:lnTo>
                    <a:pt x="3329940" y="0"/>
                  </a:lnTo>
                  <a:cubicBezTo>
                    <a:pt x="1490980" y="0"/>
                    <a:pt x="0" y="1490980"/>
                    <a:pt x="0" y="3331210"/>
                  </a:cubicBezTo>
                  <a:cubicBezTo>
                    <a:pt x="0" y="5171440"/>
                    <a:pt x="1490980" y="6662420"/>
                    <a:pt x="3331210" y="6662420"/>
                  </a:cubicBezTo>
                  <a:lnTo>
                    <a:pt x="3340100" y="6662420"/>
                  </a:lnTo>
                  <a:cubicBezTo>
                    <a:pt x="5180330" y="6662420"/>
                    <a:pt x="6671310" y="5171440"/>
                    <a:pt x="6671310" y="3331210"/>
                  </a:cubicBezTo>
                  <a:lnTo>
                    <a:pt x="3340100" y="3331210"/>
                  </a:lnTo>
                  <a:close/>
                </a:path>
              </a:pathLst>
            </a:custGeom>
            <a:blipFill>
              <a:blip r:embed="rId2"/>
              <a:stretch>
                <a:fillRect l="0" t="-66" r="0" b="-6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813829" y="5067300"/>
            <a:ext cx="7156844" cy="391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39" indent="-485769" lvl="1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Task creation/modification</a:t>
            </a:r>
          </a:p>
          <a:p>
            <a:pPr algn="l" marL="971539" indent="-485769" lvl="1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Task tags</a:t>
            </a:r>
          </a:p>
          <a:p>
            <a:pPr algn="l" marL="971539" indent="-485769" lvl="1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Timer functionality</a:t>
            </a:r>
          </a:p>
          <a:p>
            <a:pPr algn="l" marL="971539" indent="-485769" lvl="1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Exportable time logs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5030" y="1998957"/>
            <a:ext cx="10087402" cy="1161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9"/>
              </a:lnSpc>
            </a:pPr>
            <a:r>
              <a:rPr lang="en-US" b="true" sz="818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Core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00" y="3156344"/>
            <a:ext cx="18300700" cy="7130656"/>
            <a:chOff x="0" y="0"/>
            <a:chExt cx="4819937" cy="18780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9938" cy="1878033"/>
            </a:xfrm>
            <a:custGeom>
              <a:avLst/>
              <a:gdLst/>
              <a:ahLst/>
              <a:cxnLst/>
              <a:rect r="r" b="b" t="t" l="l"/>
              <a:pathLst>
                <a:path h="1878033" w="4819938">
                  <a:moveTo>
                    <a:pt x="0" y="0"/>
                  </a:moveTo>
                  <a:lnTo>
                    <a:pt x="4819938" y="0"/>
                  </a:lnTo>
                  <a:lnTo>
                    <a:pt x="4819938" y="1878033"/>
                  </a:lnTo>
                  <a:lnTo>
                    <a:pt x="0" y="18780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9937" cy="1935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02" y="1143000"/>
            <a:ext cx="13844095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</a:pPr>
            <a:r>
              <a:rPr lang="en-US" b="true" sz="8500" strike="noStrik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Optional Requirements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446397" y="4387247"/>
            <a:ext cx="2271247" cy="2495875"/>
          </a:xfrm>
          <a:custGeom>
            <a:avLst/>
            <a:gdLst/>
            <a:ahLst/>
            <a:cxnLst/>
            <a:rect r="r" b="b" t="t" l="l"/>
            <a:pathLst>
              <a:path h="2495875" w="2271247">
                <a:moveTo>
                  <a:pt x="0" y="0"/>
                </a:moveTo>
                <a:lnTo>
                  <a:pt x="2271246" y="0"/>
                </a:lnTo>
                <a:lnTo>
                  <a:pt x="2271246" y="2495876"/>
                </a:lnTo>
                <a:lnTo>
                  <a:pt x="0" y="2495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2661" y="7218400"/>
            <a:ext cx="303871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85"/>
              </a:lnSpc>
              <a:spcBef>
                <a:spcPct val="0"/>
              </a:spcBef>
            </a:pPr>
            <a:r>
              <a:rPr lang="en-US" sz="1738" strike="noStrike" u="none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Integration with other applications (ie: calendars or project management)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938957" y="4387247"/>
            <a:ext cx="2915322" cy="2915322"/>
          </a:xfrm>
          <a:custGeom>
            <a:avLst/>
            <a:gdLst/>
            <a:ahLst/>
            <a:cxnLst/>
            <a:rect r="r" b="b" t="t" l="l"/>
            <a:pathLst>
              <a:path h="2915322" w="2915322">
                <a:moveTo>
                  <a:pt x="0" y="0"/>
                </a:moveTo>
                <a:lnTo>
                  <a:pt x="2915322" y="0"/>
                </a:lnTo>
                <a:lnTo>
                  <a:pt x="2915322" y="2915322"/>
                </a:lnTo>
                <a:lnTo>
                  <a:pt x="0" y="29153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00001" y="7666075"/>
            <a:ext cx="308799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36"/>
              </a:lnSpc>
              <a:spcBef>
                <a:spcPct val="0"/>
              </a:spcBef>
            </a:pPr>
            <a:r>
              <a:rPr lang="en-US" sz="2030" strike="noStrike" u="none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Personalization (themes)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622504" y="4387247"/>
            <a:ext cx="2915322" cy="2915322"/>
          </a:xfrm>
          <a:custGeom>
            <a:avLst/>
            <a:gdLst/>
            <a:ahLst/>
            <a:cxnLst/>
            <a:rect r="r" b="b" t="t" l="l"/>
            <a:pathLst>
              <a:path h="2915322" w="2915322">
                <a:moveTo>
                  <a:pt x="0" y="0"/>
                </a:moveTo>
                <a:lnTo>
                  <a:pt x="2915322" y="0"/>
                </a:lnTo>
                <a:lnTo>
                  <a:pt x="2915322" y="2915322"/>
                </a:lnTo>
                <a:lnTo>
                  <a:pt x="0" y="2915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22504" y="7666075"/>
            <a:ext cx="2201635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36"/>
              </a:lnSpc>
              <a:spcBef>
                <a:spcPct val="0"/>
              </a:spcBef>
            </a:pPr>
            <a:r>
              <a:rPr lang="en-US" sz="2030" strike="noStrike" u="none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Batched time logs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60511"/>
            <a:ext cx="695388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Functional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18359" y="1860511"/>
            <a:ext cx="695388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Non-Functional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00210"/>
            <a:ext cx="6953886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Keep track of time spent using a timer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Allow manual logging of time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Allow editing of tasks and tags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Search logs and tasks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18359" y="4800210"/>
            <a:ext cx="6953886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Responsive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Reliable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Easy to utilize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Secure, unique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49536" y="1028700"/>
            <a:ext cx="1571481" cy="1571481"/>
          </a:xfrm>
          <a:custGeom>
            <a:avLst/>
            <a:gdLst/>
            <a:ahLst/>
            <a:cxnLst/>
            <a:rect r="r" b="b" t="t" l="l"/>
            <a:pathLst>
              <a:path h="1571481" w="1571481">
                <a:moveTo>
                  <a:pt x="0" y="0"/>
                </a:moveTo>
                <a:lnTo>
                  <a:pt x="1571482" y="0"/>
                </a:lnTo>
                <a:lnTo>
                  <a:pt x="1571482" y="1571481"/>
                </a:lnTo>
                <a:lnTo>
                  <a:pt x="0" y="1571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90913" y="4111447"/>
            <a:ext cx="1888729" cy="1571481"/>
          </a:xfrm>
          <a:custGeom>
            <a:avLst/>
            <a:gdLst/>
            <a:ahLst/>
            <a:cxnLst/>
            <a:rect r="r" b="b" t="t" l="l"/>
            <a:pathLst>
              <a:path h="1571481" w="1888729">
                <a:moveTo>
                  <a:pt x="0" y="0"/>
                </a:moveTo>
                <a:lnTo>
                  <a:pt x="1888729" y="0"/>
                </a:lnTo>
                <a:lnTo>
                  <a:pt x="1888729" y="1571482"/>
                </a:lnTo>
                <a:lnTo>
                  <a:pt x="0" y="157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69805" y="7095076"/>
            <a:ext cx="1530945" cy="1530945"/>
          </a:xfrm>
          <a:custGeom>
            <a:avLst/>
            <a:gdLst/>
            <a:ahLst/>
            <a:cxnLst/>
            <a:rect r="r" b="b" t="t" l="l"/>
            <a:pathLst>
              <a:path h="1530945" w="1530945">
                <a:moveTo>
                  <a:pt x="0" y="0"/>
                </a:moveTo>
                <a:lnTo>
                  <a:pt x="1530944" y="0"/>
                </a:lnTo>
                <a:lnTo>
                  <a:pt x="1530944" y="1530945"/>
                </a:lnTo>
                <a:lnTo>
                  <a:pt x="0" y="1530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6842" y="1028700"/>
            <a:ext cx="4375191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User starts a new timer instance, pauses to continue later, or ends it to finish the time block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52384" y="4111447"/>
            <a:ext cx="429965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User marks a task as completed or uncompleted if they finish or have more work to 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52384" y="7095076"/>
            <a:ext cx="42996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User exports or imports a time log to send or display data related to their work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0"/>
            <a:ext cx="6146800" cy="10287000"/>
            <a:chOff x="0" y="0"/>
            <a:chExt cx="1618910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1891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18910">
                  <a:moveTo>
                    <a:pt x="0" y="0"/>
                  </a:moveTo>
                  <a:lnTo>
                    <a:pt x="1618910" y="0"/>
                  </a:lnTo>
                  <a:lnTo>
                    <a:pt x="161891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618910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84300" y="4136306"/>
            <a:ext cx="4610100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b="true" sz="7500" strike="noStrike" u="non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Use Cases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6727488" y="-44"/>
            <a:ext cx="19050" cy="1028700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4331" y="4511040"/>
            <a:ext cx="1077748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0"/>
              </a:lnSpc>
            </a:pPr>
            <a:r>
              <a:rPr lang="en-US" b="true" sz="96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DAGRcAv5kew</dc:identifier>
  <dcterms:modified xsi:type="dcterms:W3CDTF">2011-08-01T06:04:30Z</dcterms:modified>
  <cp:revision>1</cp:revision>
  <dc:title>Requirements &amp; User Cases</dc:title>
</cp:coreProperties>
</file>