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93365-42FC-484B-837D-5B5FC8B5026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E25699E-29C9-4C45-96C3-1B3942C1A06A}">
      <dgm:prSet phldrT="[Text]" custT="1"/>
      <dgm:spPr/>
      <dgm:t>
        <a:bodyPr/>
        <a:lstStyle/>
        <a:p>
          <a:pPr rtl="0"/>
          <a:r>
            <a:rPr lang="en-US" sz="2000" dirty="0" smtClean="0"/>
            <a:t>Design Patterns</a:t>
          </a:r>
          <a:endParaRPr lang="en-US" sz="2000" dirty="0"/>
        </a:p>
      </dgm:t>
    </dgm:pt>
    <dgm:pt modelId="{8802B383-7959-4B5D-B5AD-843AD3F8E822}" type="parTrans" cxnId="{36496CD6-C2E1-4A3D-834F-EA8F8A0A5618}">
      <dgm:prSet/>
      <dgm:spPr/>
      <dgm:t>
        <a:bodyPr/>
        <a:lstStyle/>
        <a:p>
          <a:pPr rtl="0"/>
          <a:endParaRPr lang="en-US" sz="3600"/>
        </a:p>
      </dgm:t>
    </dgm:pt>
    <dgm:pt modelId="{3B97BDF2-C49E-48C2-A4D5-A0DAF10CB9DC}" type="sibTrans" cxnId="{36496CD6-C2E1-4A3D-834F-EA8F8A0A5618}">
      <dgm:prSet/>
      <dgm:spPr/>
      <dgm:t>
        <a:bodyPr/>
        <a:lstStyle/>
        <a:p>
          <a:pPr rtl="0"/>
          <a:endParaRPr lang="en-US" sz="3600"/>
        </a:p>
      </dgm:t>
    </dgm:pt>
    <dgm:pt modelId="{0EFEE5F8-E3AA-4137-BCB1-3F8E1AAFFCC3}">
      <dgm:prSet phldrT="[Text]" custT="1"/>
      <dgm:spPr/>
      <dgm:t>
        <a:bodyPr/>
        <a:lstStyle/>
        <a:p>
          <a:pPr rtl="0"/>
          <a:r>
            <a:rPr lang="en-US" sz="2000" dirty="0" smtClean="0"/>
            <a:t>Creational</a:t>
          </a:r>
          <a:endParaRPr lang="en-US" sz="2000" dirty="0"/>
        </a:p>
      </dgm:t>
    </dgm:pt>
    <dgm:pt modelId="{21D735CC-95DE-408B-89EF-C3D257A0E4C8}" type="parTrans" cxnId="{35D8121C-A865-4309-A30A-00B9D8E09D64}">
      <dgm:prSet/>
      <dgm:spPr/>
      <dgm:t>
        <a:bodyPr/>
        <a:lstStyle/>
        <a:p>
          <a:pPr rtl="0"/>
          <a:endParaRPr lang="en-US" sz="4400"/>
        </a:p>
      </dgm:t>
    </dgm:pt>
    <dgm:pt modelId="{04359220-D911-4AF4-9EC0-F22E45CDF793}" type="sibTrans" cxnId="{35D8121C-A865-4309-A30A-00B9D8E09D64}">
      <dgm:prSet/>
      <dgm:spPr/>
      <dgm:t>
        <a:bodyPr/>
        <a:lstStyle/>
        <a:p>
          <a:pPr rtl="0"/>
          <a:endParaRPr lang="en-US" sz="3600"/>
        </a:p>
      </dgm:t>
    </dgm:pt>
    <dgm:pt modelId="{372B17DB-FF33-42A0-AF13-1CA371B4A43C}">
      <dgm:prSet phldrT="[Text]" custT="1"/>
      <dgm:spPr/>
      <dgm:t>
        <a:bodyPr/>
        <a:lstStyle/>
        <a:p>
          <a:pPr rtl="0"/>
          <a:r>
            <a:rPr lang="en-US" sz="2000" dirty="0" smtClean="0"/>
            <a:t>Structural</a:t>
          </a:r>
          <a:endParaRPr lang="en-US" sz="2000" dirty="0"/>
        </a:p>
      </dgm:t>
    </dgm:pt>
    <dgm:pt modelId="{7D9E54CD-E17D-41F3-B132-C3DAC6DAC5E6}" type="parTrans" cxnId="{83D05BFA-D11A-4EFF-AFBA-FD8ACDB652DB}">
      <dgm:prSet/>
      <dgm:spPr/>
      <dgm:t>
        <a:bodyPr/>
        <a:lstStyle/>
        <a:p>
          <a:pPr rtl="0"/>
          <a:endParaRPr lang="en-US" sz="4400"/>
        </a:p>
      </dgm:t>
    </dgm:pt>
    <dgm:pt modelId="{5755158F-B303-4103-A3A5-D02807007D39}" type="sibTrans" cxnId="{83D05BFA-D11A-4EFF-AFBA-FD8ACDB652DB}">
      <dgm:prSet/>
      <dgm:spPr/>
      <dgm:t>
        <a:bodyPr/>
        <a:lstStyle/>
        <a:p>
          <a:pPr rtl="0"/>
          <a:endParaRPr lang="en-US" sz="3600"/>
        </a:p>
      </dgm:t>
    </dgm:pt>
    <dgm:pt modelId="{1A229E44-3B03-447C-8013-6BFFE6BCAFAA}">
      <dgm:prSet phldrT="[Text]" custT="1"/>
      <dgm:spPr/>
      <dgm:t>
        <a:bodyPr/>
        <a:lstStyle/>
        <a:p>
          <a:pPr rtl="0"/>
          <a:r>
            <a:rPr lang="en-US" sz="2000" dirty="0" smtClean="0"/>
            <a:t>Behavioral</a:t>
          </a:r>
          <a:endParaRPr lang="en-US" sz="2000" dirty="0"/>
        </a:p>
      </dgm:t>
    </dgm:pt>
    <dgm:pt modelId="{96ECA4A5-DECE-4B0E-842D-F6269550BB7C}" type="parTrans" cxnId="{FC7804C6-032B-4392-80D1-4C60A0DDCAD9}">
      <dgm:prSet/>
      <dgm:spPr/>
      <dgm:t>
        <a:bodyPr/>
        <a:lstStyle/>
        <a:p>
          <a:pPr rtl="0"/>
          <a:endParaRPr lang="en-US" sz="4400"/>
        </a:p>
      </dgm:t>
    </dgm:pt>
    <dgm:pt modelId="{E87986FA-906A-46B0-82A3-FAB76486FBB7}" type="sibTrans" cxnId="{FC7804C6-032B-4392-80D1-4C60A0DDCAD9}">
      <dgm:prSet/>
      <dgm:spPr/>
      <dgm:t>
        <a:bodyPr/>
        <a:lstStyle/>
        <a:p>
          <a:pPr rtl="0"/>
          <a:endParaRPr lang="en-US" sz="3600"/>
        </a:p>
      </dgm:t>
    </dgm:pt>
    <dgm:pt modelId="{B7893CFF-6B25-4DEA-80B3-E8F96EDB62ED}">
      <dgm:prSet phldrT="[Text]" custT="1"/>
      <dgm:spPr/>
      <dgm:t>
        <a:bodyPr/>
        <a:lstStyle/>
        <a:p>
          <a:pPr rtl="0"/>
          <a:r>
            <a:rPr lang="en-US" sz="2000" dirty="0" smtClean="0"/>
            <a:t>Singleton</a:t>
          </a:r>
          <a:endParaRPr lang="en-US" sz="2000" dirty="0"/>
        </a:p>
      </dgm:t>
    </dgm:pt>
    <dgm:pt modelId="{40397CE0-1ED4-4FDC-8A88-9C50ED7393B9}" type="parTrans" cxnId="{670351BB-E583-40A2-8BFD-A1DA694D872F}">
      <dgm:prSet/>
      <dgm:spPr/>
      <dgm:t>
        <a:bodyPr/>
        <a:lstStyle/>
        <a:p>
          <a:pPr rtl="0"/>
          <a:endParaRPr lang="en-US" sz="4400"/>
        </a:p>
      </dgm:t>
    </dgm:pt>
    <dgm:pt modelId="{9C29D55A-3B65-4122-AA16-3852A3E88754}" type="sibTrans" cxnId="{670351BB-E583-40A2-8BFD-A1DA694D872F}">
      <dgm:prSet/>
      <dgm:spPr/>
      <dgm:t>
        <a:bodyPr/>
        <a:lstStyle/>
        <a:p>
          <a:pPr rtl="0"/>
          <a:endParaRPr lang="en-US" sz="3600"/>
        </a:p>
      </dgm:t>
    </dgm:pt>
    <dgm:pt modelId="{93437112-8500-4DC0-B5A7-3E0A35C3FF52}">
      <dgm:prSet phldrT="[Text]" custT="1"/>
      <dgm:spPr/>
      <dgm:t>
        <a:bodyPr/>
        <a:lstStyle/>
        <a:p>
          <a:pPr rtl="0"/>
          <a:r>
            <a:rPr lang="en-US" sz="2000" dirty="0" smtClean="0"/>
            <a:t>Factory</a:t>
          </a:r>
          <a:endParaRPr lang="en-US" sz="2000" dirty="0"/>
        </a:p>
      </dgm:t>
    </dgm:pt>
    <dgm:pt modelId="{319FCC4C-4275-4FD9-89CF-0857B2A92717}" type="parTrans" cxnId="{745A82E7-5AE6-4493-9BB6-DAAF2EC3EDEF}">
      <dgm:prSet/>
      <dgm:spPr/>
      <dgm:t>
        <a:bodyPr/>
        <a:lstStyle/>
        <a:p>
          <a:pPr rtl="0"/>
          <a:endParaRPr lang="en-US" sz="4400"/>
        </a:p>
      </dgm:t>
    </dgm:pt>
    <dgm:pt modelId="{2CC0279A-9C29-423D-AB14-340281D6C5C3}" type="sibTrans" cxnId="{745A82E7-5AE6-4493-9BB6-DAAF2EC3EDEF}">
      <dgm:prSet/>
      <dgm:spPr/>
      <dgm:t>
        <a:bodyPr/>
        <a:lstStyle/>
        <a:p>
          <a:pPr rtl="0"/>
          <a:endParaRPr lang="en-US" sz="3600"/>
        </a:p>
      </dgm:t>
    </dgm:pt>
    <dgm:pt modelId="{3EC7713B-5DA4-4F79-B9F3-BC6B9696F838}">
      <dgm:prSet phldrT="[Text]" custT="1"/>
      <dgm:spPr/>
      <dgm:t>
        <a:bodyPr/>
        <a:lstStyle/>
        <a:p>
          <a:pPr rtl="0"/>
          <a:r>
            <a:rPr lang="en-US" sz="2000" dirty="0" smtClean="0"/>
            <a:t>Abstract Factory</a:t>
          </a:r>
          <a:endParaRPr lang="en-US" sz="2000" dirty="0"/>
        </a:p>
      </dgm:t>
    </dgm:pt>
    <dgm:pt modelId="{D3B49D99-7FBF-4B53-991D-7CBC58D63399}" type="parTrans" cxnId="{73ECB0B3-1D8D-4379-BA64-2898839344BE}">
      <dgm:prSet/>
      <dgm:spPr/>
      <dgm:t>
        <a:bodyPr/>
        <a:lstStyle/>
        <a:p>
          <a:pPr rtl="0"/>
          <a:endParaRPr lang="en-US" sz="4400"/>
        </a:p>
      </dgm:t>
    </dgm:pt>
    <dgm:pt modelId="{912BB1E3-7D41-4650-92BC-0FD682EBB983}" type="sibTrans" cxnId="{73ECB0B3-1D8D-4379-BA64-2898839344BE}">
      <dgm:prSet/>
      <dgm:spPr/>
      <dgm:t>
        <a:bodyPr/>
        <a:lstStyle/>
        <a:p>
          <a:pPr rtl="0"/>
          <a:endParaRPr lang="en-US" sz="3600"/>
        </a:p>
      </dgm:t>
    </dgm:pt>
    <dgm:pt modelId="{7E12417F-F209-4299-8A25-B4A91A88B3A8}">
      <dgm:prSet phldrT="[Text]" custT="1"/>
      <dgm:spPr/>
      <dgm:t>
        <a:bodyPr/>
        <a:lstStyle/>
        <a:p>
          <a:pPr rtl="0"/>
          <a:r>
            <a:rPr lang="en-US" sz="2000" dirty="0" smtClean="0"/>
            <a:t>Builder</a:t>
          </a:r>
          <a:endParaRPr lang="en-US" sz="2000" dirty="0"/>
        </a:p>
      </dgm:t>
    </dgm:pt>
    <dgm:pt modelId="{3F9CBF76-F148-4081-A951-6000418A2DEC}" type="parTrans" cxnId="{7CF23576-0233-4E1E-9FF7-99740D62124B}">
      <dgm:prSet/>
      <dgm:spPr/>
      <dgm:t>
        <a:bodyPr/>
        <a:lstStyle/>
        <a:p>
          <a:pPr rtl="0"/>
          <a:endParaRPr lang="en-US" sz="4400"/>
        </a:p>
      </dgm:t>
    </dgm:pt>
    <dgm:pt modelId="{2AF643FA-090F-49DF-9497-2A181C54B6B8}" type="sibTrans" cxnId="{7CF23576-0233-4E1E-9FF7-99740D62124B}">
      <dgm:prSet/>
      <dgm:spPr/>
      <dgm:t>
        <a:bodyPr/>
        <a:lstStyle/>
        <a:p>
          <a:pPr rtl="0"/>
          <a:endParaRPr lang="en-US" sz="3600"/>
        </a:p>
      </dgm:t>
    </dgm:pt>
    <dgm:pt modelId="{3C74F739-9E87-4F32-82D0-25FBAB94151C}">
      <dgm:prSet phldrT="[Text]" custT="1"/>
      <dgm:spPr/>
      <dgm:t>
        <a:bodyPr/>
        <a:lstStyle/>
        <a:p>
          <a:pPr rtl="0"/>
          <a:r>
            <a:rPr lang="en-US" sz="2000" dirty="0" smtClean="0"/>
            <a:t>Prototype</a:t>
          </a:r>
          <a:endParaRPr lang="en-US" sz="2000" dirty="0"/>
        </a:p>
      </dgm:t>
    </dgm:pt>
    <dgm:pt modelId="{F9A038ED-0E7D-4DB7-930C-7AC7B9C72351}" type="parTrans" cxnId="{8898A950-F378-418D-BF21-F440D119F181}">
      <dgm:prSet/>
      <dgm:spPr/>
      <dgm:t>
        <a:bodyPr/>
        <a:lstStyle/>
        <a:p>
          <a:pPr rtl="0"/>
          <a:endParaRPr lang="en-US" sz="4400"/>
        </a:p>
      </dgm:t>
    </dgm:pt>
    <dgm:pt modelId="{D7873377-9AD1-43E1-B0D3-E6F8DCFD97D0}" type="sibTrans" cxnId="{8898A950-F378-418D-BF21-F440D119F181}">
      <dgm:prSet/>
      <dgm:spPr/>
      <dgm:t>
        <a:bodyPr/>
        <a:lstStyle/>
        <a:p>
          <a:pPr rtl="0"/>
          <a:endParaRPr lang="en-US" sz="3600"/>
        </a:p>
      </dgm:t>
    </dgm:pt>
    <dgm:pt modelId="{1AEAC613-6F0C-4F7F-9160-1957D9906170}">
      <dgm:prSet phldrT="[Text]" custT="1"/>
      <dgm:spPr/>
      <dgm:t>
        <a:bodyPr/>
        <a:lstStyle/>
        <a:p>
          <a:pPr rtl="0"/>
          <a:r>
            <a:rPr lang="en-US" sz="2000" dirty="0" smtClean="0"/>
            <a:t>Adapter</a:t>
          </a:r>
          <a:endParaRPr lang="en-US" sz="2000" dirty="0"/>
        </a:p>
      </dgm:t>
    </dgm:pt>
    <dgm:pt modelId="{4D4C698A-7C66-4AC8-B542-444358CD4ED6}" type="parTrans" cxnId="{4B8EE4F5-6D5D-4DF2-856E-4D91933C7AC9}">
      <dgm:prSet/>
      <dgm:spPr/>
      <dgm:t>
        <a:bodyPr/>
        <a:lstStyle/>
        <a:p>
          <a:pPr rtl="0"/>
          <a:endParaRPr lang="en-US" sz="4400"/>
        </a:p>
      </dgm:t>
    </dgm:pt>
    <dgm:pt modelId="{EBB087D3-7845-4984-BFC0-FFEDE6C36727}" type="sibTrans" cxnId="{4B8EE4F5-6D5D-4DF2-856E-4D91933C7AC9}">
      <dgm:prSet/>
      <dgm:spPr/>
      <dgm:t>
        <a:bodyPr/>
        <a:lstStyle/>
        <a:p>
          <a:pPr rtl="0"/>
          <a:endParaRPr lang="en-US" sz="3600"/>
        </a:p>
      </dgm:t>
    </dgm:pt>
    <dgm:pt modelId="{7266E69C-511B-45C3-93D8-9537DB41A735}">
      <dgm:prSet phldrT="[Text]" custT="1"/>
      <dgm:spPr/>
      <dgm:t>
        <a:bodyPr/>
        <a:lstStyle/>
        <a:p>
          <a:pPr rtl="0"/>
          <a:r>
            <a:rPr lang="en-US" sz="2000" dirty="0" smtClean="0"/>
            <a:t>Composite</a:t>
          </a:r>
          <a:endParaRPr lang="en-US" sz="2000" dirty="0"/>
        </a:p>
      </dgm:t>
    </dgm:pt>
    <dgm:pt modelId="{23A3F0D1-F3C4-45B3-AE7D-0B687C6A35FD}" type="parTrans" cxnId="{EFFE41DE-AD6A-4C2B-B577-F2127D0E8C70}">
      <dgm:prSet/>
      <dgm:spPr/>
      <dgm:t>
        <a:bodyPr/>
        <a:lstStyle/>
        <a:p>
          <a:pPr rtl="0"/>
          <a:endParaRPr lang="en-US" sz="4400"/>
        </a:p>
      </dgm:t>
    </dgm:pt>
    <dgm:pt modelId="{8DB6AD42-B412-474E-B9C4-7191746066E7}" type="sibTrans" cxnId="{EFFE41DE-AD6A-4C2B-B577-F2127D0E8C70}">
      <dgm:prSet/>
      <dgm:spPr/>
      <dgm:t>
        <a:bodyPr/>
        <a:lstStyle/>
        <a:p>
          <a:pPr rtl="0"/>
          <a:endParaRPr lang="en-US" sz="3600"/>
        </a:p>
      </dgm:t>
    </dgm:pt>
    <dgm:pt modelId="{FF70B1F6-34BC-4593-B081-DFEF2F684703}">
      <dgm:prSet phldrT="[Text]" custT="1"/>
      <dgm:spPr/>
      <dgm:t>
        <a:bodyPr/>
        <a:lstStyle/>
        <a:p>
          <a:pPr rtl="0"/>
          <a:r>
            <a:rPr lang="en-US" sz="2000" dirty="0" smtClean="0"/>
            <a:t>Proxy</a:t>
          </a:r>
          <a:endParaRPr lang="en-US" sz="2000" dirty="0"/>
        </a:p>
      </dgm:t>
    </dgm:pt>
    <dgm:pt modelId="{8D207A58-F3DB-41E5-BE4D-D1E6DF9BB07D}" type="parTrans" cxnId="{9DAF70C6-1AE6-4152-BDE8-BC72BE9216E7}">
      <dgm:prSet/>
      <dgm:spPr/>
      <dgm:t>
        <a:bodyPr/>
        <a:lstStyle/>
        <a:p>
          <a:pPr rtl="0"/>
          <a:endParaRPr lang="en-US" sz="4400"/>
        </a:p>
      </dgm:t>
    </dgm:pt>
    <dgm:pt modelId="{129C3080-BBEC-4FE6-B79C-3029B81890A9}" type="sibTrans" cxnId="{9DAF70C6-1AE6-4152-BDE8-BC72BE9216E7}">
      <dgm:prSet/>
      <dgm:spPr/>
      <dgm:t>
        <a:bodyPr/>
        <a:lstStyle/>
        <a:p>
          <a:pPr rtl="0"/>
          <a:endParaRPr lang="en-US" sz="3600"/>
        </a:p>
      </dgm:t>
    </dgm:pt>
    <dgm:pt modelId="{447E4D51-3672-49BC-A473-85D96D1E672D}">
      <dgm:prSet phldrT="[Text]" custT="1"/>
      <dgm:spPr/>
      <dgm:t>
        <a:bodyPr/>
        <a:lstStyle/>
        <a:p>
          <a:pPr rtl="0"/>
          <a:r>
            <a:rPr lang="en-US" sz="2000" dirty="0" smtClean="0"/>
            <a:t>Flyweight</a:t>
          </a:r>
          <a:endParaRPr lang="en-US" sz="2000" dirty="0"/>
        </a:p>
      </dgm:t>
    </dgm:pt>
    <dgm:pt modelId="{881A3D06-2FB9-4F6B-93F5-D3BC811CB502}" type="parTrans" cxnId="{9B59D53C-9C3B-4EDC-9880-4ECB73F31BAD}">
      <dgm:prSet/>
      <dgm:spPr/>
      <dgm:t>
        <a:bodyPr/>
        <a:lstStyle/>
        <a:p>
          <a:pPr rtl="0"/>
          <a:endParaRPr lang="en-US" sz="4400"/>
        </a:p>
      </dgm:t>
    </dgm:pt>
    <dgm:pt modelId="{CC267C6A-5BBE-4546-9632-5D898DB1DBA3}" type="sibTrans" cxnId="{9B59D53C-9C3B-4EDC-9880-4ECB73F31BAD}">
      <dgm:prSet/>
      <dgm:spPr/>
      <dgm:t>
        <a:bodyPr/>
        <a:lstStyle/>
        <a:p>
          <a:pPr rtl="0"/>
          <a:endParaRPr lang="en-US" sz="3600"/>
        </a:p>
      </dgm:t>
    </dgm:pt>
    <dgm:pt modelId="{44D938E2-18C1-46B9-BD08-83A8CB7A9CC1}">
      <dgm:prSet phldrT="[Text]" custT="1"/>
      <dgm:spPr/>
      <dgm:t>
        <a:bodyPr/>
        <a:lstStyle/>
        <a:p>
          <a:pPr rtl="0"/>
          <a:r>
            <a:rPr lang="en-US" sz="2000" dirty="0" smtClean="0"/>
            <a:t>Façade</a:t>
          </a:r>
          <a:endParaRPr lang="en-US" sz="2000" dirty="0"/>
        </a:p>
      </dgm:t>
    </dgm:pt>
    <dgm:pt modelId="{19C1E695-F4E1-4D30-84CA-C58028DF27B8}" type="parTrans" cxnId="{3754EAB7-0DC7-4ABD-AF81-D27805383A19}">
      <dgm:prSet/>
      <dgm:spPr/>
      <dgm:t>
        <a:bodyPr/>
        <a:lstStyle/>
        <a:p>
          <a:pPr rtl="0"/>
          <a:endParaRPr lang="en-US" sz="4400"/>
        </a:p>
      </dgm:t>
    </dgm:pt>
    <dgm:pt modelId="{1EC3A612-40BF-45D1-92AA-21DA825C5F05}" type="sibTrans" cxnId="{3754EAB7-0DC7-4ABD-AF81-D27805383A19}">
      <dgm:prSet/>
      <dgm:spPr/>
      <dgm:t>
        <a:bodyPr/>
        <a:lstStyle/>
        <a:p>
          <a:pPr rtl="0"/>
          <a:endParaRPr lang="en-US" sz="3600"/>
        </a:p>
      </dgm:t>
    </dgm:pt>
    <dgm:pt modelId="{184FBECD-619F-4DDF-8DBF-8EF1121EB094}">
      <dgm:prSet phldrT="[Text]" custT="1"/>
      <dgm:spPr/>
      <dgm:t>
        <a:bodyPr/>
        <a:lstStyle/>
        <a:p>
          <a:pPr rtl="0"/>
          <a:r>
            <a:rPr lang="en-US" sz="2000" dirty="0" smtClean="0"/>
            <a:t>Bridge</a:t>
          </a:r>
          <a:endParaRPr lang="en-US" sz="2000" dirty="0"/>
        </a:p>
      </dgm:t>
    </dgm:pt>
    <dgm:pt modelId="{C635F743-4896-45F4-AFB7-58063877529B}" type="parTrans" cxnId="{0FBF1D7D-9339-4B79-BD34-17DF868303D5}">
      <dgm:prSet/>
      <dgm:spPr/>
      <dgm:t>
        <a:bodyPr/>
        <a:lstStyle/>
        <a:p>
          <a:pPr rtl="0"/>
          <a:endParaRPr lang="en-US" sz="4400"/>
        </a:p>
      </dgm:t>
    </dgm:pt>
    <dgm:pt modelId="{2D5225E8-421F-423A-ADC3-AF01263579D7}" type="sibTrans" cxnId="{0FBF1D7D-9339-4B79-BD34-17DF868303D5}">
      <dgm:prSet/>
      <dgm:spPr/>
      <dgm:t>
        <a:bodyPr/>
        <a:lstStyle/>
        <a:p>
          <a:pPr rtl="0"/>
          <a:endParaRPr lang="en-US" sz="3600"/>
        </a:p>
      </dgm:t>
    </dgm:pt>
    <dgm:pt modelId="{599D6CA3-0119-47B9-83F0-F15EB2FDBB35}">
      <dgm:prSet phldrT="[Text]" custT="1"/>
      <dgm:spPr/>
      <dgm:t>
        <a:bodyPr/>
        <a:lstStyle/>
        <a:p>
          <a:pPr rtl="0"/>
          <a:r>
            <a:rPr lang="en-US" sz="2000" dirty="0" smtClean="0"/>
            <a:t>Decorator</a:t>
          </a:r>
          <a:endParaRPr lang="en-US" sz="2000" dirty="0"/>
        </a:p>
      </dgm:t>
    </dgm:pt>
    <dgm:pt modelId="{C2874939-6A73-40C3-AD10-3EC32C8FB807}" type="parTrans" cxnId="{D50ABB14-B80C-4EAB-9AC2-DD22C69155AB}">
      <dgm:prSet/>
      <dgm:spPr/>
      <dgm:t>
        <a:bodyPr/>
        <a:lstStyle/>
        <a:p>
          <a:pPr rtl="0"/>
          <a:endParaRPr lang="en-US" sz="4400"/>
        </a:p>
      </dgm:t>
    </dgm:pt>
    <dgm:pt modelId="{7BC2E772-8062-4622-9064-C8E3C0510A5A}" type="sibTrans" cxnId="{D50ABB14-B80C-4EAB-9AC2-DD22C69155AB}">
      <dgm:prSet/>
      <dgm:spPr/>
      <dgm:t>
        <a:bodyPr/>
        <a:lstStyle/>
        <a:p>
          <a:pPr rtl="0"/>
          <a:endParaRPr lang="en-US" sz="3600"/>
        </a:p>
      </dgm:t>
    </dgm:pt>
    <dgm:pt modelId="{5D57D823-CF59-4144-9DC8-25D91B315A1C}">
      <dgm:prSet phldrT="[Text]" custT="1"/>
      <dgm:spPr/>
      <dgm:t>
        <a:bodyPr/>
        <a:lstStyle/>
        <a:p>
          <a:pPr rtl="0"/>
          <a:r>
            <a:rPr lang="en-US" sz="2000" dirty="0" smtClean="0"/>
            <a:t>Template Method</a:t>
          </a:r>
          <a:endParaRPr lang="en-US" sz="2000" dirty="0"/>
        </a:p>
      </dgm:t>
    </dgm:pt>
    <dgm:pt modelId="{CAC9A62D-6AA4-4EB0-B543-3C3C1DF72EF8}" type="parTrans" cxnId="{C97148DA-9C4A-472B-B144-EF44DD4A37C7}">
      <dgm:prSet/>
      <dgm:spPr/>
      <dgm:t>
        <a:bodyPr/>
        <a:lstStyle/>
        <a:p>
          <a:pPr rtl="0"/>
          <a:endParaRPr lang="en-US" sz="4400"/>
        </a:p>
      </dgm:t>
    </dgm:pt>
    <dgm:pt modelId="{62D6194E-9684-4433-BCF8-0618FB691E2C}" type="sibTrans" cxnId="{C97148DA-9C4A-472B-B144-EF44DD4A37C7}">
      <dgm:prSet/>
      <dgm:spPr/>
      <dgm:t>
        <a:bodyPr/>
        <a:lstStyle/>
        <a:p>
          <a:pPr rtl="0"/>
          <a:endParaRPr lang="en-US" sz="3600"/>
        </a:p>
      </dgm:t>
    </dgm:pt>
    <dgm:pt modelId="{3445B16F-FCE6-4140-9003-D205A9FB99E7}">
      <dgm:prSet phldrT="[Text]" custT="1"/>
      <dgm:spPr/>
      <dgm:t>
        <a:bodyPr/>
        <a:lstStyle/>
        <a:p>
          <a:pPr rtl="0"/>
          <a:r>
            <a:rPr lang="en-US" sz="2000" dirty="0" smtClean="0"/>
            <a:t>Mediator</a:t>
          </a:r>
          <a:endParaRPr lang="en-US" sz="2000" dirty="0"/>
        </a:p>
      </dgm:t>
    </dgm:pt>
    <dgm:pt modelId="{12EAEA45-BE57-4EBC-9548-335EED0BAD34}" type="parTrans" cxnId="{A05E050A-AB5E-4658-B7C5-D29AC9A1487E}">
      <dgm:prSet/>
      <dgm:spPr/>
      <dgm:t>
        <a:bodyPr/>
        <a:lstStyle/>
        <a:p>
          <a:pPr rtl="0"/>
          <a:endParaRPr lang="en-US" sz="4400"/>
        </a:p>
      </dgm:t>
    </dgm:pt>
    <dgm:pt modelId="{C9EFC7AE-2DB5-43F0-B67E-3ED6DDCC4528}" type="sibTrans" cxnId="{A05E050A-AB5E-4658-B7C5-D29AC9A1487E}">
      <dgm:prSet/>
      <dgm:spPr/>
      <dgm:t>
        <a:bodyPr/>
        <a:lstStyle/>
        <a:p>
          <a:pPr rtl="0"/>
          <a:endParaRPr lang="en-US" sz="3600"/>
        </a:p>
      </dgm:t>
    </dgm:pt>
    <dgm:pt modelId="{324CDA25-C85C-4302-8FDC-B265DCCC5F8D}">
      <dgm:prSet phldrT="[Text]" custT="1"/>
      <dgm:spPr/>
      <dgm:t>
        <a:bodyPr/>
        <a:lstStyle/>
        <a:p>
          <a:pPr rtl="0"/>
          <a:r>
            <a:rPr lang="en-US" sz="2000" dirty="0" smtClean="0"/>
            <a:t>Chain of Responsibility</a:t>
          </a:r>
          <a:endParaRPr lang="en-US" sz="2000" dirty="0"/>
        </a:p>
      </dgm:t>
    </dgm:pt>
    <dgm:pt modelId="{77F08ECE-A192-45F8-A212-2FF897B25CA4}" type="parTrans" cxnId="{77D38D96-517E-49EA-AEC8-DD5042B26BE1}">
      <dgm:prSet/>
      <dgm:spPr/>
      <dgm:t>
        <a:bodyPr/>
        <a:lstStyle/>
        <a:p>
          <a:pPr rtl="0"/>
          <a:endParaRPr lang="en-US" sz="4400"/>
        </a:p>
      </dgm:t>
    </dgm:pt>
    <dgm:pt modelId="{37750E80-EA2A-4D5A-8DA6-68587B1AA8DA}" type="sibTrans" cxnId="{77D38D96-517E-49EA-AEC8-DD5042B26BE1}">
      <dgm:prSet/>
      <dgm:spPr/>
      <dgm:t>
        <a:bodyPr/>
        <a:lstStyle/>
        <a:p>
          <a:pPr rtl="0"/>
          <a:endParaRPr lang="en-US" sz="3600"/>
        </a:p>
      </dgm:t>
    </dgm:pt>
    <dgm:pt modelId="{8A28718A-5896-40C2-B878-62703B17A668}">
      <dgm:prSet phldrT="[Text]" custT="1"/>
      <dgm:spPr/>
      <dgm:t>
        <a:bodyPr/>
        <a:lstStyle/>
        <a:p>
          <a:pPr rtl="0"/>
          <a:r>
            <a:rPr lang="en-US" sz="2000" dirty="0" smtClean="0"/>
            <a:t>Observer</a:t>
          </a:r>
          <a:endParaRPr lang="en-US" sz="2000" dirty="0"/>
        </a:p>
      </dgm:t>
    </dgm:pt>
    <dgm:pt modelId="{AFA797FB-B7C0-4353-9E41-2708842B3C56}" type="parTrans" cxnId="{17AC2B2C-B4B2-4320-BE2E-AF4B41B6BE90}">
      <dgm:prSet/>
      <dgm:spPr/>
      <dgm:t>
        <a:bodyPr/>
        <a:lstStyle/>
        <a:p>
          <a:pPr rtl="0"/>
          <a:endParaRPr lang="en-US" sz="4400"/>
        </a:p>
      </dgm:t>
    </dgm:pt>
    <dgm:pt modelId="{4859FCBA-AD85-4DB8-B4A9-954D7975A2FC}" type="sibTrans" cxnId="{17AC2B2C-B4B2-4320-BE2E-AF4B41B6BE90}">
      <dgm:prSet/>
      <dgm:spPr/>
      <dgm:t>
        <a:bodyPr/>
        <a:lstStyle/>
        <a:p>
          <a:pPr rtl="0"/>
          <a:endParaRPr lang="en-US" sz="3600"/>
        </a:p>
      </dgm:t>
    </dgm:pt>
    <dgm:pt modelId="{AF9063CA-70DF-43EA-BA93-C55145F13096}">
      <dgm:prSet phldrT="[Text]" custT="1"/>
      <dgm:spPr/>
      <dgm:t>
        <a:bodyPr/>
        <a:lstStyle/>
        <a:p>
          <a:pPr rtl="0"/>
          <a:r>
            <a:rPr lang="en-US" sz="2000" dirty="0" smtClean="0"/>
            <a:t>Strategy</a:t>
          </a:r>
          <a:endParaRPr lang="en-US" sz="2000" dirty="0"/>
        </a:p>
      </dgm:t>
    </dgm:pt>
    <dgm:pt modelId="{74835DB4-4CB2-47D1-A673-9040EE399972}" type="parTrans" cxnId="{D2D02AC7-EEE0-4ADB-A992-85B2FCD41F62}">
      <dgm:prSet/>
      <dgm:spPr/>
      <dgm:t>
        <a:bodyPr/>
        <a:lstStyle/>
        <a:p>
          <a:pPr rtl="0"/>
          <a:endParaRPr lang="en-US" sz="4400"/>
        </a:p>
      </dgm:t>
    </dgm:pt>
    <dgm:pt modelId="{4D19F41E-E95B-4672-BC0F-AE53FC46D85A}" type="sibTrans" cxnId="{D2D02AC7-EEE0-4ADB-A992-85B2FCD41F62}">
      <dgm:prSet/>
      <dgm:spPr/>
      <dgm:t>
        <a:bodyPr/>
        <a:lstStyle/>
        <a:p>
          <a:pPr rtl="0"/>
          <a:endParaRPr lang="en-US" sz="3600"/>
        </a:p>
      </dgm:t>
    </dgm:pt>
    <dgm:pt modelId="{CE6C24E3-F631-4C4C-99BF-CDF545BA24A3}">
      <dgm:prSet phldrT="[Text]" custT="1"/>
      <dgm:spPr/>
      <dgm:t>
        <a:bodyPr/>
        <a:lstStyle/>
        <a:p>
          <a:pPr rtl="0"/>
          <a:r>
            <a:rPr lang="en-US" sz="2000" dirty="0" smtClean="0"/>
            <a:t>Command</a:t>
          </a:r>
          <a:endParaRPr lang="en-US" sz="2000" dirty="0"/>
        </a:p>
      </dgm:t>
    </dgm:pt>
    <dgm:pt modelId="{EB42DAC6-BB40-4688-89CD-D4705D3CE368}" type="parTrans" cxnId="{B4B057E3-752B-4067-AF51-978D1845C957}">
      <dgm:prSet/>
      <dgm:spPr/>
      <dgm:t>
        <a:bodyPr/>
        <a:lstStyle/>
        <a:p>
          <a:pPr rtl="0"/>
          <a:endParaRPr lang="en-US" sz="4400"/>
        </a:p>
      </dgm:t>
    </dgm:pt>
    <dgm:pt modelId="{78DB9C5C-6ACE-4F8A-BB9F-2710FE343959}" type="sibTrans" cxnId="{B4B057E3-752B-4067-AF51-978D1845C957}">
      <dgm:prSet/>
      <dgm:spPr/>
      <dgm:t>
        <a:bodyPr/>
        <a:lstStyle/>
        <a:p>
          <a:pPr rtl="0"/>
          <a:endParaRPr lang="en-US" sz="3600"/>
        </a:p>
      </dgm:t>
    </dgm:pt>
    <dgm:pt modelId="{0A213E6C-1818-44CF-BDF5-4DC4024B3886}">
      <dgm:prSet phldrT="[Text]" custT="1"/>
      <dgm:spPr/>
      <dgm:t>
        <a:bodyPr/>
        <a:lstStyle/>
        <a:p>
          <a:pPr rtl="0"/>
          <a:r>
            <a:rPr lang="en-US" sz="2000" dirty="0" smtClean="0"/>
            <a:t>State</a:t>
          </a:r>
          <a:endParaRPr lang="en-US" sz="2000" dirty="0"/>
        </a:p>
      </dgm:t>
    </dgm:pt>
    <dgm:pt modelId="{C5B9E994-B2A7-447C-9371-BFCE8F668539}" type="parTrans" cxnId="{20A4035D-9D60-4757-B425-2CC446FB8083}">
      <dgm:prSet/>
      <dgm:spPr/>
      <dgm:t>
        <a:bodyPr/>
        <a:lstStyle/>
        <a:p>
          <a:pPr rtl="0"/>
          <a:endParaRPr lang="en-US" sz="4400"/>
        </a:p>
      </dgm:t>
    </dgm:pt>
    <dgm:pt modelId="{4CD33F8E-1964-41CF-8518-40D517C1DC49}" type="sibTrans" cxnId="{20A4035D-9D60-4757-B425-2CC446FB8083}">
      <dgm:prSet/>
      <dgm:spPr/>
      <dgm:t>
        <a:bodyPr/>
        <a:lstStyle/>
        <a:p>
          <a:pPr rtl="0"/>
          <a:endParaRPr lang="en-US" sz="3600"/>
        </a:p>
      </dgm:t>
    </dgm:pt>
    <dgm:pt modelId="{4C7AD4C8-4778-4748-8CC9-7C4CE0737B45}">
      <dgm:prSet phldrT="[Text]" custT="1"/>
      <dgm:spPr/>
      <dgm:t>
        <a:bodyPr/>
        <a:lstStyle/>
        <a:p>
          <a:pPr rtl="0"/>
          <a:r>
            <a:rPr lang="en-US" sz="2000" dirty="0" smtClean="0"/>
            <a:t>Visitor</a:t>
          </a:r>
          <a:endParaRPr lang="en-US" sz="2000" dirty="0"/>
        </a:p>
      </dgm:t>
    </dgm:pt>
    <dgm:pt modelId="{5B8FD3B8-A1B6-463C-9D8C-8C43EBE63E14}" type="parTrans" cxnId="{66CCEBD6-0C87-448B-BA99-4BA37381FBC0}">
      <dgm:prSet/>
      <dgm:spPr/>
      <dgm:t>
        <a:bodyPr/>
        <a:lstStyle/>
        <a:p>
          <a:pPr rtl="0"/>
          <a:endParaRPr lang="en-US" sz="4400"/>
        </a:p>
      </dgm:t>
    </dgm:pt>
    <dgm:pt modelId="{7464C09E-A3B5-49E1-A9A9-BA87E4DA57EF}" type="sibTrans" cxnId="{66CCEBD6-0C87-448B-BA99-4BA37381FBC0}">
      <dgm:prSet/>
      <dgm:spPr/>
      <dgm:t>
        <a:bodyPr/>
        <a:lstStyle/>
        <a:p>
          <a:pPr rtl="0"/>
          <a:endParaRPr lang="en-US" sz="3600"/>
        </a:p>
      </dgm:t>
    </dgm:pt>
    <dgm:pt modelId="{C8DD794B-5907-4D2F-90E6-4E4A6A63EBF5}">
      <dgm:prSet phldrT="[Text]" custT="1"/>
      <dgm:spPr/>
      <dgm:t>
        <a:bodyPr/>
        <a:lstStyle/>
        <a:p>
          <a:pPr rtl="0"/>
          <a:r>
            <a:rPr lang="en-US" sz="2000" dirty="0" smtClean="0"/>
            <a:t>Interpreter</a:t>
          </a:r>
          <a:endParaRPr lang="en-US" sz="2000" dirty="0"/>
        </a:p>
      </dgm:t>
    </dgm:pt>
    <dgm:pt modelId="{0B980F05-34C4-4348-9EE6-A918A93728FB}" type="parTrans" cxnId="{BCF319E2-39B5-4BF3-B578-E3B134881BD3}">
      <dgm:prSet/>
      <dgm:spPr/>
      <dgm:t>
        <a:bodyPr/>
        <a:lstStyle/>
        <a:p>
          <a:pPr rtl="0"/>
          <a:endParaRPr lang="en-US" sz="4400"/>
        </a:p>
      </dgm:t>
    </dgm:pt>
    <dgm:pt modelId="{B21E7117-5E15-43B8-9794-AA973FC6C8BA}" type="sibTrans" cxnId="{BCF319E2-39B5-4BF3-B578-E3B134881BD3}">
      <dgm:prSet/>
      <dgm:spPr/>
      <dgm:t>
        <a:bodyPr/>
        <a:lstStyle/>
        <a:p>
          <a:pPr rtl="0"/>
          <a:endParaRPr lang="en-US" sz="3600"/>
        </a:p>
      </dgm:t>
    </dgm:pt>
    <dgm:pt modelId="{C5647950-4318-451B-8ABD-4698C8B96D3C}">
      <dgm:prSet phldrT="[Text]" custT="1"/>
      <dgm:spPr/>
      <dgm:t>
        <a:bodyPr/>
        <a:lstStyle/>
        <a:p>
          <a:pPr rtl="0"/>
          <a:r>
            <a:rPr lang="en-US" sz="2000" dirty="0" smtClean="0"/>
            <a:t>Iterator</a:t>
          </a:r>
          <a:endParaRPr lang="en-US" sz="2000" dirty="0"/>
        </a:p>
      </dgm:t>
    </dgm:pt>
    <dgm:pt modelId="{27B246F2-C9FB-4160-A9FC-A285CBE96967}" type="parTrans" cxnId="{7D35D514-8802-4220-90F6-C45598F7A85F}">
      <dgm:prSet/>
      <dgm:spPr/>
      <dgm:t>
        <a:bodyPr/>
        <a:lstStyle/>
        <a:p>
          <a:pPr rtl="0"/>
          <a:endParaRPr lang="en-US" sz="4400"/>
        </a:p>
      </dgm:t>
    </dgm:pt>
    <dgm:pt modelId="{6030D41E-FB45-4479-8C31-0851B4E57F33}" type="sibTrans" cxnId="{7D35D514-8802-4220-90F6-C45598F7A85F}">
      <dgm:prSet/>
      <dgm:spPr/>
      <dgm:t>
        <a:bodyPr/>
        <a:lstStyle/>
        <a:p>
          <a:pPr rtl="0"/>
          <a:endParaRPr lang="en-US" sz="3600"/>
        </a:p>
      </dgm:t>
    </dgm:pt>
    <dgm:pt modelId="{4FB66A79-CCA8-4E74-A66C-994DFECD151C}">
      <dgm:prSet phldrT="[Text]" custT="1"/>
      <dgm:spPr/>
      <dgm:t>
        <a:bodyPr/>
        <a:lstStyle/>
        <a:p>
          <a:pPr rtl="0"/>
          <a:r>
            <a:rPr lang="en-US" sz="2000" dirty="0" smtClean="0"/>
            <a:t>Memento</a:t>
          </a:r>
          <a:endParaRPr lang="en-US" sz="2000" dirty="0"/>
        </a:p>
      </dgm:t>
    </dgm:pt>
    <dgm:pt modelId="{371318B4-C6AD-4754-9D83-E6B0E628D312}" type="parTrans" cxnId="{5E9CFC29-16D7-40C9-86F6-51834F6B58F9}">
      <dgm:prSet/>
      <dgm:spPr/>
      <dgm:t>
        <a:bodyPr/>
        <a:lstStyle/>
        <a:p>
          <a:pPr rtl="0"/>
          <a:endParaRPr lang="en-US" sz="4400"/>
        </a:p>
      </dgm:t>
    </dgm:pt>
    <dgm:pt modelId="{9CB63130-647B-4FC3-B567-86BBECDBC537}" type="sibTrans" cxnId="{5E9CFC29-16D7-40C9-86F6-51834F6B58F9}">
      <dgm:prSet/>
      <dgm:spPr/>
      <dgm:t>
        <a:bodyPr/>
        <a:lstStyle/>
        <a:p>
          <a:pPr rtl="0"/>
          <a:endParaRPr lang="en-US" sz="3600"/>
        </a:p>
      </dgm:t>
    </dgm:pt>
    <dgm:pt modelId="{26EFF5DA-B434-459C-8F02-0B75D66C3829}" type="pres">
      <dgm:prSet presAssocID="{06693365-42FC-484B-837D-5B5FC8B50262}" presName="hierChild1" presStyleCnt="0">
        <dgm:presLayoutVars>
          <dgm:orgChart val="1"/>
          <dgm:chPref val="1"/>
          <dgm:dir/>
          <dgm:animOne val="branch"/>
          <dgm:animLvl val="lvl"/>
          <dgm:resizeHandles/>
        </dgm:presLayoutVars>
      </dgm:prSet>
      <dgm:spPr/>
    </dgm:pt>
    <dgm:pt modelId="{5529D4FC-9793-4629-AD08-05DDE4213CE8}" type="pres">
      <dgm:prSet presAssocID="{CE25699E-29C9-4C45-96C3-1B3942C1A06A}" presName="hierRoot1" presStyleCnt="0">
        <dgm:presLayoutVars>
          <dgm:hierBranch val="init"/>
        </dgm:presLayoutVars>
      </dgm:prSet>
      <dgm:spPr/>
    </dgm:pt>
    <dgm:pt modelId="{EA9949A3-8830-4CE7-A864-E3FE1AD82EB8}" type="pres">
      <dgm:prSet presAssocID="{CE25699E-29C9-4C45-96C3-1B3942C1A06A}" presName="rootComposite1" presStyleCnt="0"/>
      <dgm:spPr/>
    </dgm:pt>
    <dgm:pt modelId="{2B55ED62-DE73-4EFB-8AFD-CD22615FE61F}" type="pres">
      <dgm:prSet presAssocID="{CE25699E-29C9-4C45-96C3-1B3942C1A06A}" presName="rootText1" presStyleLbl="node0" presStyleIdx="0" presStyleCnt="1" custScaleX="325213">
        <dgm:presLayoutVars>
          <dgm:chPref val="3"/>
        </dgm:presLayoutVars>
      </dgm:prSet>
      <dgm:spPr/>
      <dgm:t>
        <a:bodyPr/>
        <a:lstStyle/>
        <a:p>
          <a:endParaRPr lang="en-US"/>
        </a:p>
      </dgm:t>
    </dgm:pt>
    <dgm:pt modelId="{7CAF716F-7869-46E3-A45F-DBDD8BD56C53}" type="pres">
      <dgm:prSet presAssocID="{CE25699E-29C9-4C45-96C3-1B3942C1A06A}" presName="rootConnector1" presStyleLbl="node1" presStyleIdx="0" presStyleCnt="0"/>
      <dgm:spPr/>
    </dgm:pt>
    <dgm:pt modelId="{E08BD6AF-B1B6-48FA-880C-8BDEFEBF0672}" type="pres">
      <dgm:prSet presAssocID="{CE25699E-29C9-4C45-96C3-1B3942C1A06A}" presName="hierChild2" presStyleCnt="0"/>
      <dgm:spPr/>
    </dgm:pt>
    <dgm:pt modelId="{B81D315C-7AD9-47F6-98B3-2EC14EDE54F8}" type="pres">
      <dgm:prSet presAssocID="{21D735CC-95DE-408B-89EF-C3D257A0E4C8}" presName="Name37" presStyleLbl="parChTrans1D2" presStyleIdx="0" presStyleCnt="3" custSzX="4659890"/>
      <dgm:spPr/>
    </dgm:pt>
    <dgm:pt modelId="{56CFE5AE-9E81-4ED4-9F64-0B3A37663EA6}" type="pres">
      <dgm:prSet presAssocID="{0EFEE5F8-E3AA-4137-BCB1-3F8E1AAFFCC3}" presName="hierRoot2" presStyleCnt="0">
        <dgm:presLayoutVars>
          <dgm:hierBranch val="init"/>
        </dgm:presLayoutVars>
      </dgm:prSet>
      <dgm:spPr/>
    </dgm:pt>
    <dgm:pt modelId="{609A392E-CFB8-4500-9164-E668C5C90030}" type="pres">
      <dgm:prSet presAssocID="{0EFEE5F8-E3AA-4137-BCB1-3F8E1AAFFCC3}" presName="rootComposite" presStyleCnt="0"/>
      <dgm:spPr/>
    </dgm:pt>
    <dgm:pt modelId="{FDDBB7A4-9989-4E64-97B8-82B3B8D5619F}" type="pres">
      <dgm:prSet presAssocID="{0EFEE5F8-E3AA-4137-BCB1-3F8E1AAFFCC3}" presName="rootText" presStyleLbl="node2" presStyleIdx="0" presStyleCnt="3" custScaleX="325213" custLinFactX="-100000" custLinFactNeighborX="-127569" custLinFactNeighborY="0">
        <dgm:presLayoutVars>
          <dgm:chPref val="3"/>
        </dgm:presLayoutVars>
      </dgm:prSet>
      <dgm:spPr/>
    </dgm:pt>
    <dgm:pt modelId="{A6CAD168-687E-4057-9D9D-95AC79B4E091}" type="pres">
      <dgm:prSet presAssocID="{0EFEE5F8-E3AA-4137-BCB1-3F8E1AAFFCC3}" presName="rootConnector" presStyleLbl="node2" presStyleIdx="0" presStyleCnt="3"/>
      <dgm:spPr/>
    </dgm:pt>
    <dgm:pt modelId="{6547F440-758B-4891-9504-EE09C301057B}" type="pres">
      <dgm:prSet presAssocID="{0EFEE5F8-E3AA-4137-BCB1-3F8E1AAFFCC3}" presName="hierChild4" presStyleCnt="0"/>
      <dgm:spPr/>
    </dgm:pt>
    <dgm:pt modelId="{E45EAE6F-4912-419D-8FA1-1FB2E2AB0FC2}" type="pres">
      <dgm:prSet presAssocID="{40397CE0-1ED4-4FDC-8A88-9C50ED7393B9}" presName="Name37" presStyleLbl="parChTrans1D3" presStyleIdx="0" presStyleCnt="23" custSzX="106000"/>
      <dgm:spPr/>
    </dgm:pt>
    <dgm:pt modelId="{72248C7B-4A01-4947-93CD-E31C4A020519}" type="pres">
      <dgm:prSet presAssocID="{B7893CFF-6B25-4DEA-80B3-E8F96EDB62ED}" presName="hierRoot2" presStyleCnt="0">
        <dgm:presLayoutVars>
          <dgm:hierBranch val="init"/>
        </dgm:presLayoutVars>
      </dgm:prSet>
      <dgm:spPr/>
    </dgm:pt>
    <dgm:pt modelId="{48F5E43B-8665-4609-B9B0-DD79FE988C4C}" type="pres">
      <dgm:prSet presAssocID="{B7893CFF-6B25-4DEA-80B3-E8F96EDB62ED}" presName="rootComposite" presStyleCnt="0"/>
      <dgm:spPr/>
    </dgm:pt>
    <dgm:pt modelId="{674DCB64-978A-466E-91D9-17D4BD6D7AE4}" type="pres">
      <dgm:prSet presAssocID="{B7893CFF-6B25-4DEA-80B3-E8F96EDB62ED}" presName="rootText" presStyleLbl="node3" presStyleIdx="0" presStyleCnt="23" custScaleX="325213" custLinFactX="-100000" custLinFactNeighborX="-121020">
        <dgm:presLayoutVars>
          <dgm:chPref val="3"/>
        </dgm:presLayoutVars>
      </dgm:prSet>
      <dgm:spPr/>
      <dgm:t>
        <a:bodyPr/>
        <a:lstStyle/>
        <a:p>
          <a:endParaRPr lang="en-US"/>
        </a:p>
      </dgm:t>
    </dgm:pt>
    <dgm:pt modelId="{0ACA468A-102A-4D2B-BBBB-F02404282437}" type="pres">
      <dgm:prSet presAssocID="{B7893CFF-6B25-4DEA-80B3-E8F96EDB62ED}" presName="rootConnector" presStyleLbl="node3" presStyleIdx="0" presStyleCnt="23"/>
      <dgm:spPr/>
    </dgm:pt>
    <dgm:pt modelId="{F2FAF615-AF97-4983-AB89-CEB6BD079D5C}" type="pres">
      <dgm:prSet presAssocID="{B7893CFF-6B25-4DEA-80B3-E8F96EDB62ED}" presName="hierChild4" presStyleCnt="0"/>
      <dgm:spPr/>
    </dgm:pt>
    <dgm:pt modelId="{4B3CBCEB-7A6B-4BE3-8F38-F93E79EB7D64}" type="pres">
      <dgm:prSet presAssocID="{B7893CFF-6B25-4DEA-80B3-E8F96EDB62ED}" presName="hierChild5" presStyleCnt="0"/>
      <dgm:spPr/>
    </dgm:pt>
    <dgm:pt modelId="{476B5967-EF3C-4F9E-BA5D-25A560948693}" type="pres">
      <dgm:prSet presAssocID="{319FCC4C-4275-4FD9-89CF-0857B2A92717}" presName="Name37" presStyleLbl="parChTrans1D3" presStyleIdx="1" presStyleCnt="23" custSzX="106000"/>
      <dgm:spPr/>
    </dgm:pt>
    <dgm:pt modelId="{A7664730-8B99-44EF-8FEF-38292D6A82BB}" type="pres">
      <dgm:prSet presAssocID="{93437112-8500-4DC0-B5A7-3E0A35C3FF52}" presName="hierRoot2" presStyleCnt="0">
        <dgm:presLayoutVars>
          <dgm:hierBranch val="init"/>
        </dgm:presLayoutVars>
      </dgm:prSet>
      <dgm:spPr/>
    </dgm:pt>
    <dgm:pt modelId="{73CDE57F-A7D5-4823-8239-64469A35FA78}" type="pres">
      <dgm:prSet presAssocID="{93437112-8500-4DC0-B5A7-3E0A35C3FF52}" presName="rootComposite" presStyleCnt="0"/>
      <dgm:spPr/>
    </dgm:pt>
    <dgm:pt modelId="{BFD19281-F09B-486D-BABE-5495B962B448}" type="pres">
      <dgm:prSet presAssocID="{93437112-8500-4DC0-B5A7-3E0A35C3FF52}" presName="rootText" presStyleLbl="node3" presStyleIdx="1" presStyleCnt="23" custScaleX="325213" custLinFactX="-100000" custLinFactNeighborX="-121020">
        <dgm:presLayoutVars>
          <dgm:chPref val="3"/>
        </dgm:presLayoutVars>
      </dgm:prSet>
      <dgm:spPr/>
      <dgm:t>
        <a:bodyPr/>
        <a:lstStyle/>
        <a:p>
          <a:endParaRPr lang="en-US"/>
        </a:p>
      </dgm:t>
    </dgm:pt>
    <dgm:pt modelId="{A87224B6-9EAB-477E-A48F-82A9CE1D94A0}" type="pres">
      <dgm:prSet presAssocID="{93437112-8500-4DC0-B5A7-3E0A35C3FF52}" presName="rootConnector" presStyleLbl="node3" presStyleIdx="1" presStyleCnt="23"/>
      <dgm:spPr/>
    </dgm:pt>
    <dgm:pt modelId="{8BBF66BB-0455-439D-8F3D-66EF07B5AC53}" type="pres">
      <dgm:prSet presAssocID="{93437112-8500-4DC0-B5A7-3E0A35C3FF52}" presName="hierChild4" presStyleCnt="0"/>
      <dgm:spPr/>
    </dgm:pt>
    <dgm:pt modelId="{E587EFB1-EDC6-4EC9-9F7C-A32A0A186A6C}" type="pres">
      <dgm:prSet presAssocID="{93437112-8500-4DC0-B5A7-3E0A35C3FF52}" presName="hierChild5" presStyleCnt="0"/>
      <dgm:spPr/>
    </dgm:pt>
    <dgm:pt modelId="{2DD4CB98-4D3B-4665-B925-FF087D9EA079}" type="pres">
      <dgm:prSet presAssocID="{D3B49D99-7FBF-4B53-991D-7CBC58D63399}" presName="Name37" presStyleLbl="parChTrans1D3" presStyleIdx="2" presStyleCnt="23" custSzX="106000"/>
      <dgm:spPr/>
    </dgm:pt>
    <dgm:pt modelId="{68088098-65B1-44C5-8395-F4D289B44118}" type="pres">
      <dgm:prSet presAssocID="{3EC7713B-5DA4-4F79-B9F3-BC6B9696F838}" presName="hierRoot2" presStyleCnt="0">
        <dgm:presLayoutVars>
          <dgm:hierBranch val="init"/>
        </dgm:presLayoutVars>
      </dgm:prSet>
      <dgm:spPr/>
    </dgm:pt>
    <dgm:pt modelId="{CDD97532-5D92-4565-AE6B-D523B055E2E8}" type="pres">
      <dgm:prSet presAssocID="{3EC7713B-5DA4-4F79-B9F3-BC6B9696F838}" presName="rootComposite" presStyleCnt="0"/>
      <dgm:spPr/>
    </dgm:pt>
    <dgm:pt modelId="{F788F35D-7F9E-43B3-841B-622C0AA09857}" type="pres">
      <dgm:prSet presAssocID="{3EC7713B-5DA4-4F79-B9F3-BC6B9696F838}" presName="rootText" presStyleLbl="node3" presStyleIdx="2" presStyleCnt="23" custScaleX="325213" custLinFactX="-100000" custLinFactNeighborX="-121020">
        <dgm:presLayoutVars>
          <dgm:chPref val="3"/>
        </dgm:presLayoutVars>
      </dgm:prSet>
      <dgm:spPr/>
    </dgm:pt>
    <dgm:pt modelId="{9102A163-6C17-4B10-9C12-800EC6DA974C}" type="pres">
      <dgm:prSet presAssocID="{3EC7713B-5DA4-4F79-B9F3-BC6B9696F838}" presName="rootConnector" presStyleLbl="node3" presStyleIdx="2" presStyleCnt="23"/>
      <dgm:spPr/>
    </dgm:pt>
    <dgm:pt modelId="{BD2CF72D-581C-4270-A972-C1EEDA2E0469}" type="pres">
      <dgm:prSet presAssocID="{3EC7713B-5DA4-4F79-B9F3-BC6B9696F838}" presName="hierChild4" presStyleCnt="0"/>
      <dgm:spPr/>
    </dgm:pt>
    <dgm:pt modelId="{F45C1CB8-90BA-4911-9368-A2E5F00547F4}" type="pres">
      <dgm:prSet presAssocID="{3EC7713B-5DA4-4F79-B9F3-BC6B9696F838}" presName="hierChild5" presStyleCnt="0"/>
      <dgm:spPr/>
    </dgm:pt>
    <dgm:pt modelId="{C867DCD9-E2DC-4091-AC48-0370FC2DEB66}" type="pres">
      <dgm:prSet presAssocID="{3F9CBF76-F148-4081-A951-6000418A2DEC}" presName="Name37" presStyleLbl="parChTrans1D3" presStyleIdx="3" presStyleCnt="23" custSzX="106000"/>
      <dgm:spPr/>
    </dgm:pt>
    <dgm:pt modelId="{8C7B3B4A-87CA-4734-B826-3FC0C17F9E4F}" type="pres">
      <dgm:prSet presAssocID="{7E12417F-F209-4299-8A25-B4A91A88B3A8}" presName="hierRoot2" presStyleCnt="0">
        <dgm:presLayoutVars>
          <dgm:hierBranch val="init"/>
        </dgm:presLayoutVars>
      </dgm:prSet>
      <dgm:spPr/>
    </dgm:pt>
    <dgm:pt modelId="{AA3E1BD1-65FB-4D35-B903-ABD76231C477}" type="pres">
      <dgm:prSet presAssocID="{7E12417F-F209-4299-8A25-B4A91A88B3A8}" presName="rootComposite" presStyleCnt="0"/>
      <dgm:spPr/>
    </dgm:pt>
    <dgm:pt modelId="{D6846543-369B-4D2E-9C0E-DB251ACB19C5}" type="pres">
      <dgm:prSet presAssocID="{7E12417F-F209-4299-8A25-B4A91A88B3A8}" presName="rootText" presStyleLbl="node3" presStyleIdx="3" presStyleCnt="23" custScaleX="325213" custLinFactX="-100000" custLinFactNeighborX="-121020">
        <dgm:presLayoutVars>
          <dgm:chPref val="3"/>
        </dgm:presLayoutVars>
      </dgm:prSet>
      <dgm:spPr/>
    </dgm:pt>
    <dgm:pt modelId="{BFA1F0ED-703F-4702-97DE-101C58E6F3A4}" type="pres">
      <dgm:prSet presAssocID="{7E12417F-F209-4299-8A25-B4A91A88B3A8}" presName="rootConnector" presStyleLbl="node3" presStyleIdx="3" presStyleCnt="23"/>
      <dgm:spPr/>
    </dgm:pt>
    <dgm:pt modelId="{F4BBD00F-7B3E-474C-BE73-2873C5E09C6D}" type="pres">
      <dgm:prSet presAssocID="{7E12417F-F209-4299-8A25-B4A91A88B3A8}" presName="hierChild4" presStyleCnt="0"/>
      <dgm:spPr/>
    </dgm:pt>
    <dgm:pt modelId="{63907A07-B113-44EE-AA67-31501789C6F8}" type="pres">
      <dgm:prSet presAssocID="{7E12417F-F209-4299-8A25-B4A91A88B3A8}" presName="hierChild5" presStyleCnt="0"/>
      <dgm:spPr/>
    </dgm:pt>
    <dgm:pt modelId="{E987000C-4B38-4141-B566-48DCD8981294}" type="pres">
      <dgm:prSet presAssocID="{F9A038ED-0E7D-4DB7-930C-7AC7B9C72351}" presName="Name37" presStyleLbl="parChTrans1D3" presStyleIdx="4" presStyleCnt="23" custSzX="106000"/>
      <dgm:spPr/>
    </dgm:pt>
    <dgm:pt modelId="{FC208375-9D20-4AC2-B129-AD8C595D9B6E}" type="pres">
      <dgm:prSet presAssocID="{3C74F739-9E87-4F32-82D0-25FBAB94151C}" presName="hierRoot2" presStyleCnt="0">
        <dgm:presLayoutVars>
          <dgm:hierBranch val="init"/>
        </dgm:presLayoutVars>
      </dgm:prSet>
      <dgm:spPr/>
    </dgm:pt>
    <dgm:pt modelId="{88C929D2-68D7-420F-A492-A38B22746B20}" type="pres">
      <dgm:prSet presAssocID="{3C74F739-9E87-4F32-82D0-25FBAB94151C}" presName="rootComposite" presStyleCnt="0"/>
      <dgm:spPr/>
    </dgm:pt>
    <dgm:pt modelId="{5901A27F-EBF4-47FC-AD5F-3563A494DA62}" type="pres">
      <dgm:prSet presAssocID="{3C74F739-9E87-4F32-82D0-25FBAB94151C}" presName="rootText" presStyleLbl="node3" presStyleIdx="4" presStyleCnt="23" custScaleX="325213" custLinFactX="-100000" custLinFactNeighborX="-121020">
        <dgm:presLayoutVars>
          <dgm:chPref val="3"/>
        </dgm:presLayoutVars>
      </dgm:prSet>
      <dgm:spPr/>
    </dgm:pt>
    <dgm:pt modelId="{6F159D54-8C8B-4381-959D-3E162D9B82D9}" type="pres">
      <dgm:prSet presAssocID="{3C74F739-9E87-4F32-82D0-25FBAB94151C}" presName="rootConnector" presStyleLbl="node3" presStyleIdx="4" presStyleCnt="23"/>
      <dgm:spPr/>
    </dgm:pt>
    <dgm:pt modelId="{57C2AACD-DC3D-4040-8165-1B02ABBE27FF}" type="pres">
      <dgm:prSet presAssocID="{3C74F739-9E87-4F32-82D0-25FBAB94151C}" presName="hierChild4" presStyleCnt="0"/>
      <dgm:spPr/>
    </dgm:pt>
    <dgm:pt modelId="{658E7AB7-B4CF-47EF-BAF9-25DCE37670F2}" type="pres">
      <dgm:prSet presAssocID="{3C74F739-9E87-4F32-82D0-25FBAB94151C}" presName="hierChild5" presStyleCnt="0"/>
      <dgm:spPr/>
    </dgm:pt>
    <dgm:pt modelId="{33E0DEBB-7208-4A7D-9B70-8D2A3538C7E8}" type="pres">
      <dgm:prSet presAssocID="{0EFEE5F8-E3AA-4137-BCB1-3F8E1AAFFCC3}" presName="hierChild5" presStyleCnt="0"/>
      <dgm:spPr/>
    </dgm:pt>
    <dgm:pt modelId="{36E92A20-C04F-45DC-BA8D-167461EF25FA}" type="pres">
      <dgm:prSet presAssocID="{7D9E54CD-E17D-41F3-B132-C3DAC6DAC5E6}" presName="Name37" presStyleLbl="parChTrans1D2" presStyleIdx="1" presStyleCnt="3" custSzX="106000"/>
      <dgm:spPr/>
    </dgm:pt>
    <dgm:pt modelId="{FE9FEB95-94FD-46FA-9B3E-47318D91B2C5}" type="pres">
      <dgm:prSet presAssocID="{372B17DB-FF33-42A0-AF13-1CA371B4A43C}" presName="hierRoot2" presStyleCnt="0">
        <dgm:presLayoutVars>
          <dgm:hierBranch val="init"/>
        </dgm:presLayoutVars>
      </dgm:prSet>
      <dgm:spPr/>
    </dgm:pt>
    <dgm:pt modelId="{DC81585F-0BE8-411B-A901-337E533E887E}" type="pres">
      <dgm:prSet presAssocID="{372B17DB-FF33-42A0-AF13-1CA371B4A43C}" presName="rootComposite" presStyleCnt="0"/>
      <dgm:spPr/>
    </dgm:pt>
    <dgm:pt modelId="{E05FE9A2-FBBD-4128-B5E1-B6C7209C5585}" type="pres">
      <dgm:prSet presAssocID="{372B17DB-FF33-42A0-AF13-1CA371B4A43C}" presName="rootText" presStyleLbl="node2" presStyleIdx="1" presStyleCnt="3" custScaleX="325213">
        <dgm:presLayoutVars>
          <dgm:chPref val="3"/>
        </dgm:presLayoutVars>
      </dgm:prSet>
      <dgm:spPr/>
      <dgm:t>
        <a:bodyPr/>
        <a:lstStyle/>
        <a:p>
          <a:endParaRPr lang="en-US"/>
        </a:p>
      </dgm:t>
    </dgm:pt>
    <dgm:pt modelId="{CC1868DB-B991-4BC1-A23C-65E021332919}" type="pres">
      <dgm:prSet presAssocID="{372B17DB-FF33-42A0-AF13-1CA371B4A43C}" presName="rootConnector" presStyleLbl="node2" presStyleIdx="1" presStyleCnt="3"/>
      <dgm:spPr/>
    </dgm:pt>
    <dgm:pt modelId="{6AFC0D33-AAD3-49CE-9E40-F245E0019816}" type="pres">
      <dgm:prSet presAssocID="{372B17DB-FF33-42A0-AF13-1CA371B4A43C}" presName="hierChild4" presStyleCnt="0"/>
      <dgm:spPr/>
    </dgm:pt>
    <dgm:pt modelId="{D7BDC350-D8E1-46B9-9B9A-0CFFCF0D2A96}" type="pres">
      <dgm:prSet presAssocID="{4D4C698A-7C66-4AC8-B542-444358CD4ED6}" presName="Name37" presStyleLbl="parChTrans1D3" presStyleIdx="5" presStyleCnt="23" custSzX="370609"/>
      <dgm:spPr/>
    </dgm:pt>
    <dgm:pt modelId="{5B7D12C0-6B77-4408-8E5B-94876BF5E540}" type="pres">
      <dgm:prSet presAssocID="{1AEAC613-6F0C-4F7F-9160-1957D9906170}" presName="hierRoot2" presStyleCnt="0">
        <dgm:presLayoutVars>
          <dgm:hierBranch val="init"/>
        </dgm:presLayoutVars>
      </dgm:prSet>
      <dgm:spPr/>
    </dgm:pt>
    <dgm:pt modelId="{6DA657DE-2E4F-412A-A915-BBC0B5880476}" type="pres">
      <dgm:prSet presAssocID="{1AEAC613-6F0C-4F7F-9160-1957D9906170}" presName="rootComposite" presStyleCnt="0"/>
      <dgm:spPr/>
    </dgm:pt>
    <dgm:pt modelId="{F1EC97E9-74B5-4171-B12E-0D902CDCB1EA}" type="pres">
      <dgm:prSet presAssocID="{1AEAC613-6F0C-4F7F-9160-1957D9906170}" presName="rootText" presStyleLbl="node3" presStyleIdx="5" presStyleCnt="23" custScaleX="325213">
        <dgm:presLayoutVars>
          <dgm:chPref val="3"/>
        </dgm:presLayoutVars>
      </dgm:prSet>
      <dgm:spPr/>
      <dgm:t>
        <a:bodyPr/>
        <a:lstStyle/>
        <a:p>
          <a:endParaRPr lang="en-US"/>
        </a:p>
      </dgm:t>
    </dgm:pt>
    <dgm:pt modelId="{7A538899-67AB-4B51-BE74-1E04433B951A}" type="pres">
      <dgm:prSet presAssocID="{1AEAC613-6F0C-4F7F-9160-1957D9906170}" presName="rootConnector" presStyleLbl="node3" presStyleIdx="5" presStyleCnt="23"/>
      <dgm:spPr/>
    </dgm:pt>
    <dgm:pt modelId="{6F14DA95-5C82-41EA-8021-BED095EF2517}" type="pres">
      <dgm:prSet presAssocID="{1AEAC613-6F0C-4F7F-9160-1957D9906170}" presName="hierChild4" presStyleCnt="0"/>
      <dgm:spPr/>
    </dgm:pt>
    <dgm:pt modelId="{434C7DAE-73D5-42E8-94C0-9226F2D52BFA}" type="pres">
      <dgm:prSet presAssocID="{1AEAC613-6F0C-4F7F-9160-1957D9906170}" presName="hierChild5" presStyleCnt="0"/>
      <dgm:spPr/>
    </dgm:pt>
    <dgm:pt modelId="{20CF7A1C-267A-4FA9-A991-9390E00AD912}" type="pres">
      <dgm:prSet presAssocID="{23A3F0D1-F3C4-45B3-AE7D-0B687C6A35FD}" presName="Name37" presStyleLbl="parChTrans1D3" presStyleIdx="6" presStyleCnt="23" custSzX="370609"/>
      <dgm:spPr/>
    </dgm:pt>
    <dgm:pt modelId="{5515E982-35D0-4EC0-84E9-2B81304F32DE}" type="pres">
      <dgm:prSet presAssocID="{7266E69C-511B-45C3-93D8-9537DB41A735}" presName="hierRoot2" presStyleCnt="0">
        <dgm:presLayoutVars>
          <dgm:hierBranch val="init"/>
        </dgm:presLayoutVars>
      </dgm:prSet>
      <dgm:spPr/>
    </dgm:pt>
    <dgm:pt modelId="{808D2F80-96C1-4873-B079-7131138F1AC4}" type="pres">
      <dgm:prSet presAssocID="{7266E69C-511B-45C3-93D8-9537DB41A735}" presName="rootComposite" presStyleCnt="0"/>
      <dgm:spPr/>
    </dgm:pt>
    <dgm:pt modelId="{1E5F7FCF-487D-430A-AE13-7BD552C76BE1}" type="pres">
      <dgm:prSet presAssocID="{7266E69C-511B-45C3-93D8-9537DB41A735}" presName="rootText" presStyleLbl="node3" presStyleIdx="6" presStyleCnt="23" custScaleX="325213">
        <dgm:presLayoutVars>
          <dgm:chPref val="3"/>
        </dgm:presLayoutVars>
      </dgm:prSet>
      <dgm:spPr/>
      <dgm:t>
        <a:bodyPr/>
        <a:lstStyle/>
        <a:p>
          <a:endParaRPr lang="en-US"/>
        </a:p>
      </dgm:t>
    </dgm:pt>
    <dgm:pt modelId="{C6914E83-E809-496E-8FC0-433546ABB8BD}" type="pres">
      <dgm:prSet presAssocID="{7266E69C-511B-45C3-93D8-9537DB41A735}" presName="rootConnector" presStyleLbl="node3" presStyleIdx="6" presStyleCnt="23"/>
      <dgm:spPr/>
    </dgm:pt>
    <dgm:pt modelId="{7B0E78D2-8E0C-46F6-BF71-1C5F7F231004}" type="pres">
      <dgm:prSet presAssocID="{7266E69C-511B-45C3-93D8-9537DB41A735}" presName="hierChild4" presStyleCnt="0"/>
      <dgm:spPr/>
    </dgm:pt>
    <dgm:pt modelId="{56A2C229-567C-479F-B27F-860D1C6AB8B5}" type="pres">
      <dgm:prSet presAssocID="{7266E69C-511B-45C3-93D8-9537DB41A735}" presName="hierChild5" presStyleCnt="0"/>
      <dgm:spPr/>
    </dgm:pt>
    <dgm:pt modelId="{82928AD8-398F-4ED0-98DF-09871C8D225E}" type="pres">
      <dgm:prSet presAssocID="{8D207A58-F3DB-41E5-BE4D-D1E6DF9BB07D}" presName="Name37" presStyleLbl="parChTrans1D3" presStyleIdx="7" presStyleCnt="23" custSzX="370609"/>
      <dgm:spPr/>
    </dgm:pt>
    <dgm:pt modelId="{D842F32F-F220-4170-ABD6-367ACE046833}" type="pres">
      <dgm:prSet presAssocID="{FF70B1F6-34BC-4593-B081-DFEF2F684703}" presName="hierRoot2" presStyleCnt="0">
        <dgm:presLayoutVars>
          <dgm:hierBranch val="init"/>
        </dgm:presLayoutVars>
      </dgm:prSet>
      <dgm:spPr/>
    </dgm:pt>
    <dgm:pt modelId="{1D6BA3B1-3E11-428C-8856-4662D21F682F}" type="pres">
      <dgm:prSet presAssocID="{FF70B1F6-34BC-4593-B081-DFEF2F684703}" presName="rootComposite" presStyleCnt="0"/>
      <dgm:spPr/>
    </dgm:pt>
    <dgm:pt modelId="{20331FB9-4F9F-4D2C-8828-0DB23DA43288}" type="pres">
      <dgm:prSet presAssocID="{FF70B1F6-34BC-4593-B081-DFEF2F684703}" presName="rootText" presStyleLbl="node3" presStyleIdx="7" presStyleCnt="23" custScaleX="325213">
        <dgm:presLayoutVars>
          <dgm:chPref val="3"/>
        </dgm:presLayoutVars>
      </dgm:prSet>
      <dgm:spPr/>
    </dgm:pt>
    <dgm:pt modelId="{D0DC099C-CC8C-4272-9458-E37FF0352EDF}" type="pres">
      <dgm:prSet presAssocID="{FF70B1F6-34BC-4593-B081-DFEF2F684703}" presName="rootConnector" presStyleLbl="node3" presStyleIdx="7" presStyleCnt="23"/>
      <dgm:spPr/>
    </dgm:pt>
    <dgm:pt modelId="{5F393BE4-B3E8-4A2F-B76C-43B639335671}" type="pres">
      <dgm:prSet presAssocID="{FF70B1F6-34BC-4593-B081-DFEF2F684703}" presName="hierChild4" presStyleCnt="0"/>
      <dgm:spPr/>
    </dgm:pt>
    <dgm:pt modelId="{81FCBDC2-1E76-4178-9A12-A169DEA1CEA9}" type="pres">
      <dgm:prSet presAssocID="{FF70B1F6-34BC-4593-B081-DFEF2F684703}" presName="hierChild5" presStyleCnt="0"/>
      <dgm:spPr/>
    </dgm:pt>
    <dgm:pt modelId="{2CF6B7CB-F34B-412A-B612-A6891AD6AAB2}" type="pres">
      <dgm:prSet presAssocID="{881A3D06-2FB9-4F6B-93F5-D3BC811CB502}" presName="Name37" presStyleLbl="parChTrans1D3" presStyleIdx="8" presStyleCnt="23" custSzX="370609"/>
      <dgm:spPr/>
    </dgm:pt>
    <dgm:pt modelId="{E8BBE428-6130-4916-BA33-D8A83D09368E}" type="pres">
      <dgm:prSet presAssocID="{447E4D51-3672-49BC-A473-85D96D1E672D}" presName="hierRoot2" presStyleCnt="0">
        <dgm:presLayoutVars>
          <dgm:hierBranch val="init"/>
        </dgm:presLayoutVars>
      </dgm:prSet>
      <dgm:spPr/>
    </dgm:pt>
    <dgm:pt modelId="{DBAB527D-5D3A-47D1-88C1-6025085F6567}" type="pres">
      <dgm:prSet presAssocID="{447E4D51-3672-49BC-A473-85D96D1E672D}" presName="rootComposite" presStyleCnt="0"/>
      <dgm:spPr/>
    </dgm:pt>
    <dgm:pt modelId="{0D0DC5B2-BFE4-4D19-8E49-8CB2CAD8613F}" type="pres">
      <dgm:prSet presAssocID="{447E4D51-3672-49BC-A473-85D96D1E672D}" presName="rootText" presStyleLbl="node3" presStyleIdx="8" presStyleCnt="23" custScaleX="325213">
        <dgm:presLayoutVars>
          <dgm:chPref val="3"/>
        </dgm:presLayoutVars>
      </dgm:prSet>
      <dgm:spPr/>
    </dgm:pt>
    <dgm:pt modelId="{49A58847-972F-4AB8-BAAC-40172C90ACC3}" type="pres">
      <dgm:prSet presAssocID="{447E4D51-3672-49BC-A473-85D96D1E672D}" presName="rootConnector" presStyleLbl="node3" presStyleIdx="8" presStyleCnt="23"/>
      <dgm:spPr/>
    </dgm:pt>
    <dgm:pt modelId="{9A1F1032-4688-4E6B-B03E-82984596E235}" type="pres">
      <dgm:prSet presAssocID="{447E4D51-3672-49BC-A473-85D96D1E672D}" presName="hierChild4" presStyleCnt="0"/>
      <dgm:spPr/>
    </dgm:pt>
    <dgm:pt modelId="{DF3947AA-3CA9-4629-97C1-ED2E4130F124}" type="pres">
      <dgm:prSet presAssocID="{447E4D51-3672-49BC-A473-85D96D1E672D}" presName="hierChild5" presStyleCnt="0"/>
      <dgm:spPr/>
    </dgm:pt>
    <dgm:pt modelId="{A83558BB-81F6-4263-847A-ABA16CC7BBD7}" type="pres">
      <dgm:prSet presAssocID="{19C1E695-F4E1-4D30-84CA-C58028DF27B8}" presName="Name37" presStyleLbl="parChTrans1D3" presStyleIdx="9" presStyleCnt="23" custSzX="370609"/>
      <dgm:spPr/>
    </dgm:pt>
    <dgm:pt modelId="{537FBA2F-5F8C-4F72-8F94-53FBBE4C6BA5}" type="pres">
      <dgm:prSet presAssocID="{44D938E2-18C1-46B9-BD08-83A8CB7A9CC1}" presName="hierRoot2" presStyleCnt="0">
        <dgm:presLayoutVars>
          <dgm:hierBranch val="init"/>
        </dgm:presLayoutVars>
      </dgm:prSet>
      <dgm:spPr/>
    </dgm:pt>
    <dgm:pt modelId="{12DE8A5F-0CD6-4F26-8B89-A48576974D9D}" type="pres">
      <dgm:prSet presAssocID="{44D938E2-18C1-46B9-BD08-83A8CB7A9CC1}" presName="rootComposite" presStyleCnt="0"/>
      <dgm:spPr/>
    </dgm:pt>
    <dgm:pt modelId="{C2131296-9761-4365-A231-3FE3FD136133}" type="pres">
      <dgm:prSet presAssocID="{44D938E2-18C1-46B9-BD08-83A8CB7A9CC1}" presName="rootText" presStyleLbl="node3" presStyleIdx="9" presStyleCnt="23" custScaleX="325213">
        <dgm:presLayoutVars>
          <dgm:chPref val="3"/>
        </dgm:presLayoutVars>
      </dgm:prSet>
      <dgm:spPr/>
    </dgm:pt>
    <dgm:pt modelId="{D478F709-BA38-46B5-AF7B-ACC847E8DC6E}" type="pres">
      <dgm:prSet presAssocID="{44D938E2-18C1-46B9-BD08-83A8CB7A9CC1}" presName="rootConnector" presStyleLbl="node3" presStyleIdx="9" presStyleCnt="23"/>
      <dgm:spPr/>
    </dgm:pt>
    <dgm:pt modelId="{FCDA8F4D-FDE4-48EA-A6B9-691A51E0DE76}" type="pres">
      <dgm:prSet presAssocID="{44D938E2-18C1-46B9-BD08-83A8CB7A9CC1}" presName="hierChild4" presStyleCnt="0"/>
      <dgm:spPr/>
    </dgm:pt>
    <dgm:pt modelId="{747E253A-22B4-484C-8650-00DEFF136623}" type="pres">
      <dgm:prSet presAssocID="{44D938E2-18C1-46B9-BD08-83A8CB7A9CC1}" presName="hierChild5" presStyleCnt="0"/>
      <dgm:spPr/>
    </dgm:pt>
    <dgm:pt modelId="{671CCC40-BA82-4B2E-B33D-AAC15B54FD37}" type="pres">
      <dgm:prSet presAssocID="{C635F743-4896-45F4-AFB7-58063877529B}" presName="Name37" presStyleLbl="parChTrans1D3" presStyleIdx="10" presStyleCnt="23" custSzX="370609"/>
      <dgm:spPr/>
    </dgm:pt>
    <dgm:pt modelId="{0D4721A3-1517-4628-9505-A4F5E19FDFED}" type="pres">
      <dgm:prSet presAssocID="{184FBECD-619F-4DDF-8DBF-8EF1121EB094}" presName="hierRoot2" presStyleCnt="0">
        <dgm:presLayoutVars>
          <dgm:hierBranch val="init"/>
        </dgm:presLayoutVars>
      </dgm:prSet>
      <dgm:spPr/>
    </dgm:pt>
    <dgm:pt modelId="{940945F7-69DA-4388-B40A-22A6EE0D23F0}" type="pres">
      <dgm:prSet presAssocID="{184FBECD-619F-4DDF-8DBF-8EF1121EB094}" presName="rootComposite" presStyleCnt="0"/>
      <dgm:spPr/>
    </dgm:pt>
    <dgm:pt modelId="{DFFD8EEA-4362-40BF-AA9C-7AE16DA8AC15}" type="pres">
      <dgm:prSet presAssocID="{184FBECD-619F-4DDF-8DBF-8EF1121EB094}" presName="rootText" presStyleLbl="node3" presStyleIdx="10" presStyleCnt="23" custScaleX="325213">
        <dgm:presLayoutVars>
          <dgm:chPref val="3"/>
        </dgm:presLayoutVars>
      </dgm:prSet>
      <dgm:spPr/>
    </dgm:pt>
    <dgm:pt modelId="{BD92AD93-D7F7-4C08-B176-862ABC3FDBD1}" type="pres">
      <dgm:prSet presAssocID="{184FBECD-619F-4DDF-8DBF-8EF1121EB094}" presName="rootConnector" presStyleLbl="node3" presStyleIdx="10" presStyleCnt="23"/>
      <dgm:spPr/>
    </dgm:pt>
    <dgm:pt modelId="{235DBAFC-656C-4286-A855-247359A147BE}" type="pres">
      <dgm:prSet presAssocID="{184FBECD-619F-4DDF-8DBF-8EF1121EB094}" presName="hierChild4" presStyleCnt="0"/>
      <dgm:spPr/>
    </dgm:pt>
    <dgm:pt modelId="{0DDFA02E-8CCC-40BB-88E4-20C407B6A570}" type="pres">
      <dgm:prSet presAssocID="{184FBECD-619F-4DDF-8DBF-8EF1121EB094}" presName="hierChild5" presStyleCnt="0"/>
      <dgm:spPr/>
    </dgm:pt>
    <dgm:pt modelId="{739F8610-B84F-4A32-88A7-EAB0B72D7C5C}" type="pres">
      <dgm:prSet presAssocID="{C2874939-6A73-40C3-AD10-3EC32C8FB807}" presName="Name37" presStyleLbl="parChTrans1D3" presStyleIdx="11" presStyleCnt="23" custSzX="370609"/>
      <dgm:spPr/>
    </dgm:pt>
    <dgm:pt modelId="{E5AD4354-5BF9-4092-A2D8-7C78D1573D43}" type="pres">
      <dgm:prSet presAssocID="{599D6CA3-0119-47B9-83F0-F15EB2FDBB35}" presName="hierRoot2" presStyleCnt="0">
        <dgm:presLayoutVars>
          <dgm:hierBranch val="init"/>
        </dgm:presLayoutVars>
      </dgm:prSet>
      <dgm:spPr/>
    </dgm:pt>
    <dgm:pt modelId="{46E1C1B8-D7AB-4932-8176-2BC1C3FCB2F6}" type="pres">
      <dgm:prSet presAssocID="{599D6CA3-0119-47B9-83F0-F15EB2FDBB35}" presName="rootComposite" presStyleCnt="0"/>
      <dgm:spPr/>
    </dgm:pt>
    <dgm:pt modelId="{38317900-A3D4-44DE-8B34-6698CD32A9AB}" type="pres">
      <dgm:prSet presAssocID="{599D6CA3-0119-47B9-83F0-F15EB2FDBB35}" presName="rootText" presStyleLbl="node3" presStyleIdx="11" presStyleCnt="23" custScaleX="325213">
        <dgm:presLayoutVars>
          <dgm:chPref val="3"/>
        </dgm:presLayoutVars>
      </dgm:prSet>
      <dgm:spPr/>
    </dgm:pt>
    <dgm:pt modelId="{4726094E-95F9-4AD4-BE4B-9D9C89500DCC}" type="pres">
      <dgm:prSet presAssocID="{599D6CA3-0119-47B9-83F0-F15EB2FDBB35}" presName="rootConnector" presStyleLbl="node3" presStyleIdx="11" presStyleCnt="23"/>
      <dgm:spPr/>
    </dgm:pt>
    <dgm:pt modelId="{2FE2907A-0E84-4AD7-BA4A-B53369825DC5}" type="pres">
      <dgm:prSet presAssocID="{599D6CA3-0119-47B9-83F0-F15EB2FDBB35}" presName="hierChild4" presStyleCnt="0"/>
      <dgm:spPr/>
    </dgm:pt>
    <dgm:pt modelId="{5647E7CF-AD3E-4804-809F-2A829E744A8D}" type="pres">
      <dgm:prSet presAssocID="{599D6CA3-0119-47B9-83F0-F15EB2FDBB35}" presName="hierChild5" presStyleCnt="0"/>
      <dgm:spPr/>
    </dgm:pt>
    <dgm:pt modelId="{700D7906-2588-4FCC-9B8D-D1C3508A5B4F}" type="pres">
      <dgm:prSet presAssocID="{372B17DB-FF33-42A0-AF13-1CA371B4A43C}" presName="hierChild5" presStyleCnt="0"/>
      <dgm:spPr/>
    </dgm:pt>
    <dgm:pt modelId="{DCF7C830-1592-49FE-AD27-4C36FA678D76}" type="pres">
      <dgm:prSet presAssocID="{96ECA4A5-DECE-4B0E-842D-F6269550BB7C}" presName="Name37" presStyleLbl="parChTrans1D2" presStyleIdx="2" presStyleCnt="3" custSzX="4712864"/>
      <dgm:spPr/>
    </dgm:pt>
    <dgm:pt modelId="{509A0FCE-C47D-4CF6-8582-EBAF95966346}" type="pres">
      <dgm:prSet presAssocID="{1A229E44-3B03-447C-8013-6BFFE6BCAFAA}" presName="hierRoot2" presStyleCnt="0">
        <dgm:presLayoutVars>
          <dgm:hierBranch val="init"/>
        </dgm:presLayoutVars>
      </dgm:prSet>
      <dgm:spPr/>
    </dgm:pt>
    <dgm:pt modelId="{153330AB-37FB-4983-BCC2-76AEBE564C86}" type="pres">
      <dgm:prSet presAssocID="{1A229E44-3B03-447C-8013-6BFFE6BCAFAA}" presName="rootComposite" presStyleCnt="0"/>
      <dgm:spPr/>
    </dgm:pt>
    <dgm:pt modelId="{2C070CA6-A544-450E-B163-01FBB3278B7C}" type="pres">
      <dgm:prSet presAssocID="{1A229E44-3B03-447C-8013-6BFFE6BCAFAA}" presName="rootText" presStyleLbl="node2" presStyleIdx="2" presStyleCnt="3" custScaleX="325213" custLinFactX="100000" custLinFactNeighborX="121012" custLinFactNeighborY="893">
        <dgm:presLayoutVars>
          <dgm:chPref val="3"/>
        </dgm:presLayoutVars>
      </dgm:prSet>
      <dgm:spPr/>
    </dgm:pt>
    <dgm:pt modelId="{58B0B6C2-C733-43DE-9CB3-9A1AB27C197A}" type="pres">
      <dgm:prSet presAssocID="{1A229E44-3B03-447C-8013-6BFFE6BCAFAA}" presName="rootConnector" presStyleLbl="node2" presStyleIdx="2" presStyleCnt="3"/>
      <dgm:spPr/>
    </dgm:pt>
    <dgm:pt modelId="{93FF4400-B801-4060-AD26-CBBE45A786BD}" type="pres">
      <dgm:prSet presAssocID="{1A229E44-3B03-447C-8013-6BFFE6BCAFAA}" presName="hierChild4" presStyleCnt="0"/>
      <dgm:spPr/>
    </dgm:pt>
    <dgm:pt modelId="{B9B10AC3-FBA2-4683-90A8-4123FF540783}" type="pres">
      <dgm:prSet presAssocID="{CAC9A62D-6AA4-4EB0-B543-3C3C1DF72EF8}" presName="Name37" presStyleLbl="parChTrans1D3" presStyleIdx="12" presStyleCnt="23" custSzX="370609"/>
      <dgm:spPr/>
    </dgm:pt>
    <dgm:pt modelId="{F25DB5A0-E9DA-40E2-AF5E-765615CEC849}" type="pres">
      <dgm:prSet presAssocID="{5D57D823-CF59-4144-9DC8-25D91B315A1C}" presName="hierRoot2" presStyleCnt="0">
        <dgm:presLayoutVars>
          <dgm:hierBranch val="init"/>
        </dgm:presLayoutVars>
      </dgm:prSet>
      <dgm:spPr/>
    </dgm:pt>
    <dgm:pt modelId="{DAA31769-E74D-4C22-AAED-C94FDCC017B3}" type="pres">
      <dgm:prSet presAssocID="{5D57D823-CF59-4144-9DC8-25D91B315A1C}" presName="rootComposite" presStyleCnt="0"/>
      <dgm:spPr/>
    </dgm:pt>
    <dgm:pt modelId="{F30038C4-5B03-4F88-BA7D-00FE12637FC1}" type="pres">
      <dgm:prSet presAssocID="{5D57D823-CF59-4144-9DC8-25D91B315A1C}" presName="rootText" presStyleLbl="node3" presStyleIdx="12" presStyleCnt="23" custScaleX="325213" custLinFactX="100000" custLinFactNeighborX="109011" custLinFactNeighborY="893">
        <dgm:presLayoutVars>
          <dgm:chPref val="3"/>
        </dgm:presLayoutVars>
      </dgm:prSet>
      <dgm:spPr/>
      <dgm:t>
        <a:bodyPr/>
        <a:lstStyle/>
        <a:p>
          <a:endParaRPr lang="en-US"/>
        </a:p>
      </dgm:t>
    </dgm:pt>
    <dgm:pt modelId="{67B12A8C-7D78-47B1-9832-F47DEEB3911A}" type="pres">
      <dgm:prSet presAssocID="{5D57D823-CF59-4144-9DC8-25D91B315A1C}" presName="rootConnector" presStyleLbl="node3" presStyleIdx="12" presStyleCnt="23"/>
      <dgm:spPr/>
    </dgm:pt>
    <dgm:pt modelId="{9F722669-05CB-4D7C-A585-A14F7143F19E}" type="pres">
      <dgm:prSet presAssocID="{5D57D823-CF59-4144-9DC8-25D91B315A1C}" presName="hierChild4" presStyleCnt="0"/>
      <dgm:spPr/>
    </dgm:pt>
    <dgm:pt modelId="{3D1ABAEB-B2BC-4561-8D10-A2EBCC18D242}" type="pres">
      <dgm:prSet presAssocID="{5D57D823-CF59-4144-9DC8-25D91B315A1C}" presName="hierChild5" presStyleCnt="0"/>
      <dgm:spPr/>
    </dgm:pt>
    <dgm:pt modelId="{0BB0D1B5-7156-4153-B5AE-45F8C8695E86}" type="pres">
      <dgm:prSet presAssocID="{12EAEA45-BE57-4EBC-9548-335EED0BAD34}" presName="Name37" presStyleLbl="parChTrans1D3" presStyleIdx="13" presStyleCnt="23" custSzX="370609"/>
      <dgm:spPr/>
    </dgm:pt>
    <dgm:pt modelId="{CE39C34C-E3D4-4750-8104-5D9776D4F6C0}" type="pres">
      <dgm:prSet presAssocID="{3445B16F-FCE6-4140-9003-D205A9FB99E7}" presName="hierRoot2" presStyleCnt="0">
        <dgm:presLayoutVars>
          <dgm:hierBranch val="init"/>
        </dgm:presLayoutVars>
      </dgm:prSet>
      <dgm:spPr/>
    </dgm:pt>
    <dgm:pt modelId="{2C794E80-9CC0-44AA-9E72-63CF3189FA66}" type="pres">
      <dgm:prSet presAssocID="{3445B16F-FCE6-4140-9003-D205A9FB99E7}" presName="rootComposite" presStyleCnt="0"/>
      <dgm:spPr/>
    </dgm:pt>
    <dgm:pt modelId="{AE445326-84CC-49C5-A275-89AAD6D49296}" type="pres">
      <dgm:prSet presAssocID="{3445B16F-FCE6-4140-9003-D205A9FB99E7}" presName="rootText" presStyleLbl="node3" presStyleIdx="13" presStyleCnt="23" custScaleX="325213" custLinFactX="100000" custLinFactNeighborX="109011" custLinFactNeighborY="893">
        <dgm:presLayoutVars>
          <dgm:chPref val="3"/>
        </dgm:presLayoutVars>
      </dgm:prSet>
      <dgm:spPr/>
    </dgm:pt>
    <dgm:pt modelId="{E6C10A77-BA9B-4349-B379-9908EE5665EC}" type="pres">
      <dgm:prSet presAssocID="{3445B16F-FCE6-4140-9003-D205A9FB99E7}" presName="rootConnector" presStyleLbl="node3" presStyleIdx="13" presStyleCnt="23"/>
      <dgm:spPr/>
    </dgm:pt>
    <dgm:pt modelId="{FC6A6C7F-D0CC-448E-BF68-23841E112AB7}" type="pres">
      <dgm:prSet presAssocID="{3445B16F-FCE6-4140-9003-D205A9FB99E7}" presName="hierChild4" presStyleCnt="0"/>
      <dgm:spPr/>
    </dgm:pt>
    <dgm:pt modelId="{FD66D3E8-675B-4D35-A02F-C970FC6BB56D}" type="pres">
      <dgm:prSet presAssocID="{3445B16F-FCE6-4140-9003-D205A9FB99E7}" presName="hierChild5" presStyleCnt="0"/>
      <dgm:spPr/>
    </dgm:pt>
    <dgm:pt modelId="{2ED325CB-41AC-4BCC-BA68-01557088B455}" type="pres">
      <dgm:prSet presAssocID="{77F08ECE-A192-45F8-A212-2FF897B25CA4}" presName="Name37" presStyleLbl="parChTrans1D3" presStyleIdx="14" presStyleCnt="23" custSzX="370609"/>
      <dgm:spPr/>
    </dgm:pt>
    <dgm:pt modelId="{5575008C-5F12-4BF4-824B-CCBF6DDEF4B4}" type="pres">
      <dgm:prSet presAssocID="{324CDA25-C85C-4302-8FDC-B265DCCC5F8D}" presName="hierRoot2" presStyleCnt="0">
        <dgm:presLayoutVars>
          <dgm:hierBranch val="init"/>
        </dgm:presLayoutVars>
      </dgm:prSet>
      <dgm:spPr/>
    </dgm:pt>
    <dgm:pt modelId="{76829FCB-E4EA-441C-B53D-04A8D65B151D}" type="pres">
      <dgm:prSet presAssocID="{324CDA25-C85C-4302-8FDC-B265DCCC5F8D}" presName="rootComposite" presStyleCnt="0"/>
      <dgm:spPr/>
    </dgm:pt>
    <dgm:pt modelId="{04BED55E-ABAC-48F8-BC94-A93C5C9106FD}" type="pres">
      <dgm:prSet presAssocID="{324CDA25-C85C-4302-8FDC-B265DCCC5F8D}" presName="rootText" presStyleLbl="node3" presStyleIdx="14" presStyleCnt="23" custScaleX="325213" custLinFactX="100000" custLinFactNeighborX="109011" custLinFactNeighborY="893">
        <dgm:presLayoutVars>
          <dgm:chPref val="3"/>
        </dgm:presLayoutVars>
      </dgm:prSet>
      <dgm:spPr/>
    </dgm:pt>
    <dgm:pt modelId="{0801273C-5C19-4EEE-AE69-957D6CB292D0}" type="pres">
      <dgm:prSet presAssocID="{324CDA25-C85C-4302-8FDC-B265DCCC5F8D}" presName="rootConnector" presStyleLbl="node3" presStyleIdx="14" presStyleCnt="23"/>
      <dgm:spPr/>
    </dgm:pt>
    <dgm:pt modelId="{5BF99565-7E43-4622-8AFA-6FD083D20D3E}" type="pres">
      <dgm:prSet presAssocID="{324CDA25-C85C-4302-8FDC-B265DCCC5F8D}" presName="hierChild4" presStyleCnt="0"/>
      <dgm:spPr/>
    </dgm:pt>
    <dgm:pt modelId="{8CFF23E8-F99F-4CA1-B1D6-E37CE59A4217}" type="pres">
      <dgm:prSet presAssocID="{324CDA25-C85C-4302-8FDC-B265DCCC5F8D}" presName="hierChild5" presStyleCnt="0"/>
      <dgm:spPr/>
    </dgm:pt>
    <dgm:pt modelId="{D325B6B1-6BC8-482E-929C-59B5571D27A2}" type="pres">
      <dgm:prSet presAssocID="{AFA797FB-B7C0-4353-9E41-2708842B3C56}" presName="Name37" presStyleLbl="parChTrans1D3" presStyleIdx="15" presStyleCnt="23" custSzX="370609"/>
      <dgm:spPr/>
    </dgm:pt>
    <dgm:pt modelId="{EEDCCCE7-1B93-4C31-BC30-BA4B880EBA0F}" type="pres">
      <dgm:prSet presAssocID="{8A28718A-5896-40C2-B878-62703B17A668}" presName="hierRoot2" presStyleCnt="0">
        <dgm:presLayoutVars>
          <dgm:hierBranch val="init"/>
        </dgm:presLayoutVars>
      </dgm:prSet>
      <dgm:spPr/>
    </dgm:pt>
    <dgm:pt modelId="{D19DDFF5-FBA0-4808-B81F-44338EDD5F0E}" type="pres">
      <dgm:prSet presAssocID="{8A28718A-5896-40C2-B878-62703B17A668}" presName="rootComposite" presStyleCnt="0"/>
      <dgm:spPr/>
    </dgm:pt>
    <dgm:pt modelId="{53F46A27-5069-4AB4-9378-7A08DADF1CAE}" type="pres">
      <dgm:prSet presAssocID="{8A28718A-5896-40C2-B878-62703B17A668}" presName="rootText" presStyleLbl="node3" presStyleIdx="15" presStyleCnt="23" custScaleX="325213" custLinFactX="100000" custLinFactNeighborX="109011" custLinFactNeighborY="893">
        <dgm:presLayoutVars>
          <dgm:chPref val="3"/>
        </dgm:presLayoutVars>
      </dgm:prSet>
      <dgm:spPr/>
    </dgm:pt>
    <dgm:pt modelId="{89D7D433-AAD7-42AE-9BB6-03D53098C4F2}" type="pres">
      <dgm:prSet presAssocID="{8A28718A-5896-40C2-B878-62703B17A668}" presName="rootConnector" presStyleLbl="node3" presStyleIdx="15" presStyleCnt="23"/>
      <dgm:spPr/>
    </dgm:pt>
    <dgm:pt modelId="{00970F02-2D58-4439-8839-51559F2DF5BE}" type="pres">
      <dgm:prSet presAssocID="{8A28718A-5896-40C2-B878-62703B17A668}" presName="hierChild4" presStyleCnt="0"/>
      <dgm:spPr/>
    </dgm:pt>
    <dgm:pt modelId="{7AEED539-5F39-4DA3-BBFE-7AEE161C1D14}" type="pres">
      <dgm:prSet presAssocID="{8A28718A-5896-40C2-B878-62703B17A668}" presName="hierChild5" presStyleCnt="0"/>
      <dgm:spPr/>
    </dgm:pt>
    <dgm:pt modelId="{50078EBF-A897-455B-8807-1474EABE7D44}" type="pres">
      <dgm:prSet presAssocID="{74835DB4-4CB2-47D1-A673-9040EE399972}" presName="Name37" presStyleLbl="parChTrans1D3" presStyleIdx="16" presStyleCnt="23" custSzX="370609"/>
      <dgm:spPr/>
    </dgm:pt>
    <dgm:pt modelId="{BA76B5B4-DAD0-4819-9AF6-1B5930716BE7}" type="pres">
      <dgm:prSet presAssocID="{AF9063CA-70DF-43EA-BA93-C55145F13096}" presName="hierRoot2" presStyleCnt="0">
        <dgm:presLayoutVars>
          <dgm:hierBranch val="init"/>
        </dgm:presLayoutVars>
      </dgm:prSet>
      <dgm:spPr/>
    </dgm:pt>
    <dgm:pt modelId="{F8B2BC4B-212D-41AA-A9DD-2D4B00AD3BD1}" type="pres">
      <dgm:prSet presAssocID="{AF9063CA-70DF-43EA-BA93-C55145F13096}" presName="rootComposite" presStyleCnt="0"/>
      <dgm:spPr/>
    </dgm:pt>
    <dgm:pt modelId="{4FBB0A1F-9259-4207-90C5-9A6175951FE4}" type="pres">
      <dgm:prSet presAssocID="{AF9063CA-70DF-43EA-BA93-C55145F13096}" presName="rootText" presStyleLbl="node3" presStyleIdx="16" presStyleCnt="23" custScaleX="325213" custLinFactX="100000" custLinFactNeighborX="109011" custLinFactNeighborY="893">
        <dgm:presLayoutVars>
          <dgm:chPref val="3"/>
        </dgm:presLayoutVars>
      </dgm:prSet>
      <dgm:spPr/>
    </dgm:pt>
    <dgm:pt modelId="{EDEE25BF-3A83-480F-B48A-E4FBBB4E21A6}" type="pres">
      <dgm:prSet presAssocID="{AF9063CA-70DF-43EA-BA93-C55145F13096}" presName="rootConnector" presStyleLbl="node3" presStyleIdx="16" presStyleCnt="23"/>
      <dgm:spPr/>
    </dgm:pt>
    <dgm:pt modelId="{9D9461F6-31FB-4D55-BD98-9B196D4853EF}" type="pres">
      <dgm:prSet presAssocID="{AF9063CA-70DF-43EA-BA93-C55145F13096}" presName="hierChild4" presStyleCnt="0"/>
      <dgm:spPr/>
    </dgm:pt>
    <dgm:pt modelId="{841D2721-FD60-4303-A764-D048D5FFE134}" type="pres">
      <dgm:prSet presAssocID="{AF9063CA-70DF-43EA-BA93-C55145F13096}" presName="hierChild5" presStyleCnt="0"/>
      <dgm:spPr/>
    </dgm:pt>
    <dgm:pt modelId="{9EA5E0EC-43F5-4A28-A13D-BE88C8EF194D}" type="pres">
      <dgm:prSet presAssocID="{EB42DAC6-BB40-4688-89CD-D4705D3CE368}" presName="Name37" presStyleLbl="parChTrans1D3" presStyleIdx="17" presStyleCnt="23" custSzX="370609"/>
      <dgm:spPr/>
    </dgm:pt>
    <dgm:pt modelId="{24D1B8F6-AD9D-48B0-A305-F8531FCE23CD}" type="pres">
      <dgm:prSet presAssocID="{CE6C24E3-F631-4C4C-99BF-CDF545BA24A3}" presName="hierRoot2" presStyleCnt="0">
        <dgm:presLayoutVars>
          <dgm:hierBranch val="init"/>
        </dgm:presLayoutVars>
      </dgm:prSet>
      <dgm:spPr/>
    </dgm:pt>
    <dgm:pt modelId="{E06340F1-C336-4843-8AE2-1216D424A02A}" type="pres">
      <dgm:prSet presAssocID="{CE6C24E3-F631-4C4C-99BF-CDF545BA24A3}" presName="rootComposite" presStyleCnt="0"/>
      <dgm:spPr/>
    </dgm:pt>
    <dgm:pt modelId="{A02F375A-2D6C-4A41-9F96-1F2563B02BAC}" type="pres">
      <dgm:prSet presAssocID="{CE6C24E3-F631-4C4C-99BF-CDF545BA24A3}" presName="rootText" presStyleLbl="node3" presStyleIdx="17" presStyleCnt="23" custScaleX="325213" custLinFactX="100000" custLinFactNeighborX="109011" custLinFactNeighborY="893">
        <dgm:presLayoutVars>
          <dgm:chPref val="3"/>
        </dgm:presLayoutVars>
      </dgm:prSet>
      <dgm:spPr/>
      <dgm:t>
        <a:bodyPr/>
        <a:lstStyle/>
        <a:p>
          <a:endParaRPr lang="en-US"/>
        </a:p>
      </dgm:t>
    </dgm:pt>
    <dgm:pt modelId="{1BD303E8-6F5F-4B42-993D-5AA2E434920D}" type="pres">
      <dgm:prSet presAssocID="{CE6C24E3-F631-4C4C-99BF-CDF545BA24A3}" presName="rootConnector" presStyleLbl="node3" presStyleIdx="17" presStyleCnt="23"/>
      <dgm:spPr/>
    </dgm:pt>
    <dgm:pt modelId="{9D5D73A4-CFD4-48C4-B34E-7CDC5B65C689}" type="pres">
      <dgm:prSet presAssocID="{CE6C24E3-F631-4C4C-99BF-CDF545BA24A3}" presName="hierChild4" presStyleCnt="0"/>
      <dgm:spPr/>
    </dgm:pt>
    <dgm:pt modelId="{7B7E9A7E-8067-4470-B75B-1E37E66FBEC2}" type="pres">
      <dgm:prSet presAssocID="{CE6C24E3-F631-4C4C-99BF-CDF545BA24A3}" presName="hierChild5" presStyleCnt="0"/>
      <dgm:spPr/>
    </dgm:pt>
    <dgm:pt modelId="{D39B5EAB-D0C5-47EE-8DC2-DAEB2F0C5F7F}" type="pres">
      <dgm:prSet presAssocID="{C5B9E994-B2A7-447C-9371-BFCE8F668539}" presName="Name37" presStyleLbl="parChTrans1D3" presStyleIdx="18" presStyleCnt="23" custSzX="370609"/>
      <dgm:spPr/>
    </dgm:pt>
    <dgm:pt modelId="{1DBBAE83-26D9-475E-990B-225A2E221B64}" type="pres">
      <dgm:prSet presAssocID="{0A213E6C-1818-44CF-BDF5-4DC4024B3886}" presName="hierRoot2" presStyleCnt="0">
        <dgm:presLayoutVars>
          <dgm:hierBranch val="init"/>
        </dgm:presLayoutVars>
      </dgm:prSet>
      <dgm:spPr/>
    </dgm:pt>
    <dgm:pt modelId="{206A462A-F63F-498B-88A6-BB5BB0D2A4C0}" type="pres">
      <dgm:prSet presAssocID="{0A213E6C-1818-44CF-BDF5-4DC4024B3886}" presName="rootComposite" presStyleCnt="0"/>
      <dgm:spPr/>
    </dgm:pt>
    <dgm:pt modelId="{15F2B5DB-D878-488C-96C9-25668DBA43BA}" type="pres">
      <dgm:prSet presAssocID="{0A213E6C-1818-44CF-BDF5-4DC4024B3886}" presName="rootText" presStyleLbl="node3" presStyleIdx="18" presStyleCnt="23" custScaleX="325213" custLinFactX="100000" custLinFactNeighborX="109011" custLinFactNeighborY="893">
        <dgm:presLayoutVars>
          <dgm:chPref val="3"/>
        </dgm:presLayoutVars>
      </dgm:prSet>
      <dgm:spPr/>
    </dgm:pt>
    <dgm:pt modelId="{CB7EF75D-A462-4346-A60F-96EFAD049E61}" type="pres">
      <dgm:prSet presAssocID="{0A213E6C-1818-44CF-BDF5-4DC4024B3886}" presName="rootConnector" presStyleLbl="node3" presStyleIdx="18" presStyleCnt="23"/>
      <dgm:spPr/>
    </dgm:pt>
    <dgm:pt modelId="{2D322B4B-912E-465C-80A8-8334BC1A6592}" type="pres">
      <dgm:prSet presAssocID="{0A213E6C-1818-44CF-BDF5-4DC4024B3886}" presName="hierChild4" presStyleCnt="0"/>
      <dgm:spPr/>
    </dgm:pt>
    <dgm:pt modelId="{902ED16E-C760-4CE1-8A48-0C1F36D1DF75}" type="pres">
      <dgm:prSet presAssocID="{0A213E6C-1818-44CF-BDF5-4DC4024B3886}" presName="hierChild5" presStyleCnt="0"/>
      <dgm:spPr/>
    </dgm:pt>
    <dgm:pt modelId="{52F590F0-E5A3-4667-8105-28E1DC94E705}" type="pres">
      <dgm:prSet presAssocID="{5B8FD3B8-A1B6-463C-9D8C-8C43EBE63E14}" presName="Name37" presStyleLbl="parChTrans1D3" presStyleIdx="19" presStyleCnt="23" custSzX="370609"/>
      <dgm:spPr/>
    </dgm:pt>
    <dgm:pt modelId="{404FE9DB-4B92-4845-A863-8BC406009528}" type="pres">
      <dgm:prSet presAssocID="{4C7AD4C8-4778-4748-8CC9-7C4CE0737B45}" presName="hierRoot2" presStyleCnt="0">
        <dgm:presLayoutVars>
          <dgm:hierBranch val="init"/>
        </dgm:presLayoutVars>
      </dgm:prSet>
      <dgm:spPr/>
    </dgm:pt>
    <dgm:pt modelId="{E0912397-18D8-4BFC-9566-89A5EBF45607}" type="pres">
      <dgm:prSet presAssocID="{4C7AD4C8-4778-4748-8CC9-7C4CE0737B45}" presName="rootComposite" presStyleCnt="0"/>
      <dgm:spPr/>
    </dgm:pt>
    <dgm:pt modelId="{D3336DAC-C231-421F-A039-7FFB680A3640}" type="pres">
      <dgm:prSet presAssocID="{4C7AD4C8-4778-4748-8CC9-7C4CE0737B45}" presName="rootText" presStyleLbl="node3" presStyleIdx="19" presStyleCnt="23" custScaleX="325213" custLinFactX="100000" custLinFactNeighborX="109011" custLinFactNeighborY="893">
        <dgm:presLayoutVars>
          <dgm:chPref val="3"/>
        </dgm:presLayoutVars>
      </dgm:prSet>
      <dgm:spPr/>
    </dgm:pt>
    <dgm:pt modelId="{5231C119-FAA9-4674-B1CD-6F3D6EA4FA35}" type="pres">
      <dgm:prSet presAssocID="{4C7AD4C8-4778-4748-8CC9-7C4CE0737B45}" presName="rootConnector" presStyleLbl="node3" presStyleIdx="19" presStyleCnt="23"/>
      <dgm:spPr/>
    </dgm:pt>
    <dgm:pt modelId="{29A0CA12-13EE-45A2-8990-755CFE7A73B8}" type="pres">
      <dgm:prSet presAssocID="{4C7AD4C8-4778-4748-8CC9-7C4CE0737B45}" presName="hierChild4" presStyleCnt="0"/>
      <dgm:spPr/>
    </dgm:pt>
    <dgm:pt modelId="{11E8A181-C62B-4936-BBC5-3E4CC7760BCE}" type="pres">
      <dgm:prSet presAssocID="{4C7AD4C8-4778-4748-8CC9-7C4CE0737B45}" presName="hierChild5" presStyleCnt="0"/>
      <dgm:spPr/>
    </dgm:pt>
    <dgm:pt modelId="{32483B9A-7FAB-4F70-9F5E-698988EA8A78}" type="pres">
      <dgm:prSet presAssocID="{0B980F05-34C4-4348-9EE6-A918A93728FB}" presName="Name37" presStyleLbl="parChTrans1D3" presStyleIdx="20" presStyleCnt="23" custSzX="370609"/>
      <dgm:spPr/>
    </dgm:pt>
    <dgm:pt modelId="{1B6735C5-64A6-4DCD-A191-95D5E782D5A3}" type="pres">
      <dgm:prSet presAssocID="{C8DD794B-5907-4D2F-90E6-4E4A6A63EBF5}" presName="hierRoot2" presStyleCnt="0">
        <dgm:presLayoutVars>
          <dgm:hierBranch val="init"/>
        </dgm:presLayoutVars>
      </dgm:prSet>
      <dgm:spPr/>
    </dgm:pt>
    <dgm:pt modelId="{A34CDBE9-D7E0-4354-8D6C-C1DF0A4ABD5C}" type="pres">
      <dgm:prSet presAssocID="{C8DD794B-5907-4D2F-90E6-4E4A6A63EBF5}" presName="rootComposite" presStyleCnt="0"/>
      <dgm:spPr/>
    </dgm:pt>
    <dgm:pt modelId="{58712A37-EDF9-46EC-A87D-7CB1887FB552}" type="pres">
      <dgm:prSet presAssocID="{C8DD794B-5907-4D2F-90E6-4E4A6A63EBF5}" presName="rootText" presStyleLbl="node3" presStyleIdx="20" presStyleCnt="23" custScaleX="325213" custLinFactX="100000" custLinFactNeighborX="109011" custLinFactNeighborY="893">
        <dgm:presLayoutVars>
          <dgm:chPref val="3"/>
        </dgm:presLayoutVars>
      </dgm:prSet>
      <dgm:spPr/>
    </dgm:pt>
    <dgm:pt modelId="{84DF2233-0A82-45FF-9519-C64B9D440ECB}" type="pres">
      <dgm:prSet presAssocID="{C8DD794B-5907-4D2F-90E6-4E4A6A63EBF5}" presName="rootConnector" presStyleLbl="node3" presStyleIdx="20" presStyleCnt="23"/>
      <dgm:spPr/>
    </dgm:pt>
    <dgm:pt modelId="{A42E8F78-62F7-4F88-A1F1-C68FFD82B18A}" type="pres">
      <dgm:prSet presAssocID="{C8DD794B-5907-4D2F-90E6-4E4A6A63EBF5}" presName="hierChild4" presStyleCnt="0"/>
      <dgm:spPr/>
    </dgm:pt>
    <dgm:pt modelId="{31E2FBD4-1EA4-4E26-B9E1-44738DD9E043}" type="pres">
      <dgm:prSet presAssocID="{C8DD794B-5907-4D2F-90E6-4E4A6A63EBF5}" presName="hierChild5" presStyleCnt="0"/>
      <dgm:spPr/>
    </dgm:pt>
    <dgm:pt modelId="{B26BE763-A982-4352-933F-BC4A1D60F934}" type="pres">
      <dgm:prSet presAssocID="{27B246F2-C9FB-4160-A9FC-A285CBE96967}" presName="Name37" presStyleLbl="parChTrans1D3" presStyleIdx="21" presStyleCnt="23" custSzX="370609"/>
      <dgm:spPr/>
    </dgm:pt>
    <dgm:pt modelId="{DC3367B2-8471-4B10-B79B-8B4A0BA07337}" type="pres">
      <dgm:prSet presAssocID="{C5647950-4318-451B-8ABD-4698C8B96D3C}" presName="hierRoot2" presStyleCnt="0">
        <dgm:presLayoutVars>
          <dgm:hierBranch val="init"/>
        </dgm:presLayoutVars>
      </dgm:prSet>
      <dgm:spPr/>
    </dgm:pt>
    <dgm:pt modelId="{6955A894-6FF3-4C37-A167-96D7EFF40DDC}" type="pres">
      <dgm:prSet presAssocID="{C5647950-4318-451B-8ABD-4698C8B96D3C}" presName="rootComposite" presStyleCnt="0"/>
      <dgm:spPr/>
    </dgm:pt>
    <dgm:pt modelId="{11DC6E35-90FE-4E90-B368-FAED2E163004}" type="pres">
      <dgm:prSet presAssocID="{C5647950-4318-451B-8ABD-4698C8B96D3C}" presName="rootText" presStyleLbl="node3" presStyleIdx="21" presStyleCnt="23" custScaleX="325213" custLinFactX="100000" custLinFactNeighborX="109011" custLinFactNeighborY="893">
        <dgm:presLayoutVars>
          <dgm:chPref val="3"/>
        </dgm:presLayoutVars>
      </dgm:prSet>
      <dgm:spPr/>
    </dgm:pt>
    <dgm:pt modelId="{BCF6ED92-09B0-44BE-89A0-9BA2CC47B4FF}" type="pres">
      <dgm:prSet presAssocID="{C5647950-4318-451B-8ABD-4698C8B96D3C}" presName="rootConnector" presStyleLbl="node3" presStyleIdx="21" presStyleCnt="23"/>
      <dgm:spPr/>
    </dgm:pt>
    <dgm:pt modelId="{CEE8D24C-DC89-40B3-9FC6-216D275BB562}" type="pres">
      <dgm:prSet presAssocID="{C5647950-4318-451B-8ABD-4698C8B96D3C}" presName="hierChild4" presStyleCnt="0"/>
      <dgm:spPr/>
    </dgm:pt>
    <dgm:pt modelId="{507F0DAA-66E4-47A0-95C9-29A79A882BB7}" type="pres">
      <dgm:prSet presAssocID="{C5647950-4318-451B-8ABD-4698C8B96D3C}" presName="hierChild5" presStyleCnt="0"/>
      <dgm:spPr/>
    </dgm:pt>
    <dgm:pt modelId="{532C6C87-D1B5-4D6D-BFB5-6639D00B4661}" type="pres">
      <dgm:prSet presAssocID="{371318B4-C6AD-4754-9D83-E6B0E628D312}" presName="Name37" presStyleLbl="parChTrans1D3" presStyleIdx="22" presStyleCnt="23" custSzX="370609"/>
      <dgm:spPr/>
    </dgm:pt>
    <dgm:pt modelId="{E781964F-776F-4C3E-A24B-F3E18507F438}" type="pres">
      <dgm:prSet presAssocID="{4FB66A79-CCA8-4E74-A66C-994DFECD151C}" presName="hierRoot2" presStyleCnt="0">
        <dgm:presLayoutVars>
          <dgm:hierBranch val="init"/>
        </dgm:presLayoutVars>
      </dgm:prSet>
      <dgm:spPr/>
    </dgm:pt>
    <dgm:pt modelId="{5D70DB00-A0F8-422D-91E0-661D471E89FC}" type="pres">
      <dgm:prSet presAssocID="{4FB66A79-CCA8-4E74-A66C-994DFECD151C}" presName="rootComposite" presStyleCnt="0"/>
      <dgm:spPr/>
    </dgm:pt>
    <dgm:pt modelId="{E55D28E5-D452-4A78-9350-0D6C36BC6DD6}" type="pres">
      <dgm:prSet presAssocID="{4FB66A79-CCA8-4E74-A66C-994DFECD151C}" presName="rootText" presStyleLbl="node3" presStyleIdx="22" presStyleCnt="23" custScaleX="325213" custLinFactX="100000" custLinFactNeighborX="109011" custLinFactNeighborY="693">
        <dgm:presLayoutVars>
          <dgm:chPref val="3"/>
        </dgm:presLayoutVars>
      </dgm:prSet>
      <dgm:spPr/>
      <dgm:t>
        <a:bodyPr/>
        <a:lstStyle/>
        <a:p>
          <a:endParaRPr lang="en-US"/>
        </a:p>
      </dgm:t>
    </dgm:pt>
    <dgm:pt modelId="{16F5A1EA-B391-4C38-95DC-D93A47F3BBBA}" type="pres">
      <dgm:prSet presAssocID="{4FB66A79-CCA8-4E74-A66C-994DFECD151C}" presName="rootConnector" presStyleLbl="node3" presStyleIdx="22" presStyleCnt="23"/>
      <dgm:spPr/>
    </dgm:pt>
    <dgm:pt modelId="{3809ED59-6FE2-460F-A6DA-B61FC7B25D9A}" type="pres">
      <dgm:prSet presAssocID="{4FB66A79-CCA8-4E74-A66C-994DFECD151C}" presName="hierChild4" presStyleCnt="0"/>
      <dgm:spPr/>
    </dgm:pt>
    <dgm:pt modelId="{30C855E2-4F69-4935-8402-C2EC7873E661}" type="pres">
      <dgm:prSet presAssocID="{4FB66A79-CCA8-4E74-A66C-994DFECD151C}" presName="hierChild5" presStyleCnt="0"/>
      <dgm:spPr/>
    </dgm:pt>
    <dgm:pt modelId="{F3D596D2-8225-4013-A3B2-50AD528BA5A4}" type="pres">
      <dgm:prSet presAssocID="{1A229E44-3B03-447C-8013-6BFFE6BCAFAA}" presName="hierChild5" presStyleCnt="0"/>
      <dgm:spPr/>
    </dgm:pt>
    <dgm:pt modelId="{C081DCEB-F0EE-4E59-9473-05D3928075C7}" type="pres">
      <dgm:prSet presAssocID="{CE25699E-29C9-4C45-96C3-1B3942C1A06A}" presName="hierChild3" presStyleCnt="0"/>
      <dgm:spPr/>
    </dgm:pt>
  </dgm:ptLst>
  <dgm:cxnLst>
    <dgm:cxn modelId="{0CBE06A5-A0E0-4809-82AF-220A3BDDAF95}" type="presOf" srcId="{4FB66A79-CCA8-4E74-A66C-994DFECD151C}" destId="{E55D28E5-D452-4A78-9350-0D6C36BC6DD6}" srcOrd="0" destOrd="0" presId="urn:microsoft.com/office/officeart/2005/8/layout/orgChart1"/>
    <dgm:cxn modelId="{DA16F8E0-716F-41D6-8026-54E804C472E0}" type="presOf" srcId="{0A213E6C-1818-44CF-BDF5-4DC4024B3886}" destId="{CB7EF75D-A462-4346-A60F-96EFAD049E61}" srcOrd="1" destOrd="0" presId="urn:microsoft.com/office/officeart/2005/8/layout/orgChart1"/>
    <dgm:cxn modelId="{35D8121C-A865-4309-A30A-00B9D8E09D64}" srcId="{CE25699E-29C9-4C45-96C3-1B3942C1A06A}" destId="{0EFEE5F8-E3AA-4137-BCB1-3F8E1AAFFCC3}" srcOrd="0" destOrd="0" parTransId="{21D735CC-95DE-408B-89EF-C3D257A0E4C8}" sibTransId="{04359220-D911-4AF4-9EC0-F22E45CDF793}"/>
    <dgm:cxn modelId="{1F0D8133-9647-40FC-842B-0F4E50D27B8F}" type="presOf" srcId="{3EC7713B-5DA4-4F79-B9F3-BC6B9696F838}" destId="{F788F35D-7F9E-43B3-841B-622C0AA09857}" srcOrd="0" destOrd="0" presId="urn:microsoft.com/office/officeart/2005/8/layout/orgChart1"/>
    <dgm:cxn modelId="{234D9A1A-2630-4E77-857C-EFF45705832C}" type="presOf" srcId="{1AEAC613-6F0C-4F7F-9160-1957D9906170}" destId="{F1EC97E9-74B5-4171-B12E-0D902CDCB1EA}" srcOrd="0" destOrd="0" presId="urn:microsoft.com/office/officeart/2005/8/layout/orgChart1"/>
    <dgm:cxn modelId="{9A3C060C-D184-4DDF-A6AA-47D82CDC88F1}" type="presOf" srcId="{D3B49D99-7FBF-4B53-991D-7CBC58D63399}" destId="{2DD4CB98-4D3B-4665-B925-FF087D9EA079}" srcOrd="0" destOrd="0" presId="urn:microsoft.com/office/officeart/2005/8/layout/orgChart1"/>
    <dgm:cxn modelId="{17AC2B2C-B4B2-4320-BE2E-AF4B41B6BE90}" srcId="{1A229E44-3B03-447C-8013-6BFFE6BCAFAA}" destId="{8A28718A-5896-40C2-B878-62703B17A668}" srcOrd="3" destOrd="0" parTransId="{AFA797FB-B7C0-4353-9E41-2708842B3C56}" sibTransId="{4859FCBA-AD85-4DB8-B4A9-954D7975A2FC}"/>
    <dgm:cxn modelId="{A1D6FB2C-669A-4741-858D-9CA4E4B0EFE1}" type="presOf" srcId="{CE6C24E3-F631-4C4C-99BF-CDF545BA24A3}" destId="{A02F375A-2D6C-4A41-9F96-1F2563B02BAC}" srcOrd="0" destOrd="0" presId="urn:microsoft.com/office/officeart/2005/8/layout/orgChart1"/>
    <dgm:cxn modelId="{9029D4EE-872F-4486-9D64-9CCB072D077D}" type="presOf" srcId="{3445B16F-FCE6-4140-9003-D205A9FB99E7}" destId="{AE445326-84CC-49C5-A275-89AAD6D49296}" srcOrd="0" destOrd="0" presId="urn:microsoft.com/office/officeart/2005/8/layout/orgChart1"/>
    <dgm:cxn modelId="{FA85F9FD-242D-4FE0-9029-271F0837380A}" type="presOf" srcId="{44D938E2-18C1-46B9-BD08-83A8CB7A9CC1}" destId="{D478F709-BA38-46B5-AF7B-ACC847E8DC6E}" srcOrd="1" destOrd="0" presId="urn:microsoft.com/office/officeart/2005/8/layout/orgChart1"/>
    <dgm:cxn modelId="{DE4272FF-44F4-4375-961C-752D8287ADF0}" type="presOf" srcId="{0A213E6C-1818-44CF-BDF5-4DC4024B3886}" destId="{15F2B5DB-D878-488C-96C9-25668DBA43BA}" srcOrd="0" destOrd="0" presId="urn:microsoft.com/office/officeart/2005/8/layout/orgChart1"/>
    <dgm:cxn modelId="{3F134625-E351-47B3-8925-C8BC5AE840D9}" type="presOf" srcId="{CAC9A62D-6AA4-4EB0-B543-3C3C1DF72EF8}" destId="{B9B10AC3-FBA2-4683-90A8-4123FF540783}" srcOrd="0" destOrd="0" presId="urn:microsoft.com/office/officeart/2005/8/layout/orgChart1"/>
    <dgm:cxn modelId="{2EAF0C38-DBBC-41E1-B621-8B8EC7CED90D}" type="presOf" srcId="{599D6CA3-0119-47B9-83F0-F15EB2FDBB35}" destId="{4726094E-95F9-4AD4-BE4B-9D9C89500DCC}" srcOrd="1" destOrd="0" presId="urn:microsoft.com/office/officeart/2005/8/layout/orgChart1"/>
    <dgm:cxn modelId="{E3460480-4E37-46CB-B486-FB1557E22E88}" type="presOf" srcId="{FF70B1F6-34BC-4593-B081-DFEF2F684703}" destId="{D0DC099C-CC8C-4272-9458-E37FF0352EDF}" srcOrd="1" destOrd="0" presId="urn:microsoft.com/office/officeart/2005/8/layout/orgChart1"/>
    <dgm:cxn modelId="{DAE295DF-29BA-4E73-813A-025FE75F699D}" type="presOf" srcId="{19C1E695-F4E1-4D30-84CA-C58028DF27B8}" destId="{A83558BB-81F6-4263-847A-ABA16CC7BBD7}" srcOrd="0" destOrd="0" presId="urn:microsoft.com/office/officeart/2005/8/layout/orgChart1"/>
    <dgm:cxn modelId="{533BB5F4-570C-4E26-A784-5CEB5BA0367A}" type="presOf" srcId="{599D6CA3-0119-47B9-83F0-F15EB2FDBB35}" destId="{38317900-A3D4-44DE-8B34-6698CD32A9AB}" srcOrd="0" destOrd="0" presId="urn:microsoft.com/office/officeart/2005/8/layout/orgChart1"/>
    <dgm:cxn modelId="{7D58FC01-6C5F-4533-83D5-947E874D2FAE}" type="presOf" srcId="{27B246F2-C9FB-4160-A9FC-A285CBE96967}" destId="{B26BE763-A982-4352-933F-BC4A1D60F934}" srcOrd="0" destOrd="0" presId="urn:microsoft.com/office/officeart/2005/8/layout/orgChart1"/>
    <dgm:cxn modelId="{395EA361-E5B0-4E90-B1CF-F3D7E2AE0E71}" type="presOf" srcId="{AFA797FB-B7C0-4353-9E41-2708842B3C56}" destId="{D325B6B1-6BC8-482E-929C-59B5571D27A2}" srcOrd="0" destOrd="0" presId="urn:microsoft.com/office/officeart/2005/8/layout/orgChart1"/>
    <dgm:cxn modelId="{7CF23576-0233-4E1E-9FF7-99740D62124B}" srcId="{0EFEE5F8-E3AA-4137-BCB1-3F8E1AAFFCC3}" destId="{7E12417F-F209-4299-8A25-B4A91A88B3A8}" srcOrd="3" destOrd="0" parTransId="{3F9CBF76-F148-4081-A951-6000418A2DEC}" sibTransId="{2AF643FA-090F-49DF-9497-2A181C54B6B8}"/>
    <dgm:cxn modelId="{43FA5437-61A5-41D5-8434-EE8D40BE0BEA}" type="presOf" srcId="{7E12417F-F209-4299-8A25-B4A91A88B3A8}" destId="{D6846543-369B-4D2E-9C0E-DB251ACB19C5}" srcOrd="0" destOrd="0" presId="urn:microsoft.com/office/officeart/2005/8/layout/orgChart1"/>
    <dgm:cxn modelId="{7058D6B9-5C7F-45CE-B2F5-40025FB04908}" type="presOf" srcId="{C5B9E994-B2A7-447C-9371-BFCE8F668539}" destId="{D39B5EAB-D0C5-47EE-8DC2-DAEB2F0C5F7F}" srcOrd="0" destOrd="0" presId="urn:microsoft.com/office/officeart/2005/8/layout/orgChart1"/>
    <dgm:cxn modelId="{73ECB0B3-1D8D-4379-BA64-2898839344BE}" srcId="{0EFEE5F8-E3AA-4137-BCB1-3F8E1AAFFCC3}" destId="{3EC7713B-5DA4-4F79-B9F3-BC6B9696F838}" srcOrd="2" destOrd="0" parTransId="{D3B49D99-7FBF-4B53-991D-7CBC58D63399}" sibTransId="{912BB1E3-7D41-4650-92BC-0FD682EBB983}"/>
    <dgm:cxn modelId="{83D05BFA-D11A-4EFF-AFBA-FD8ACDB652DB}" srcId="{CE25699E-29C9-4C45-96C3-1B3942C1A06A}" destId="{372B17DB-FF33-42A0-AF13-1CA371B4A43C}" srcOrd="1" destOrd="0" parTransId="{7D9E54CD-E17D-41F3-B132-C3DAC6DAC5E6}" sibTransId="{5755158F-B303-4103-A3A5-D02807007D39}"/>
    <dgm:cxn modelId="{63D2BB6A-8156-4E88-9630-6602D006963F}" type="presOf" srcId="{319FCC4C-4275-4FD9-89CF-0857B2A92717}" destId="{476B5967-EF3C-4F9E-BA5D-25A560948693}" srcOrd="0" destOrd="0" presId="urn:microsoft.com/office/officeart/2005/8/layout/orgChart1"/>
    <dgm:cxn modelId="{745A82E7-5AE6-4493-9BB6-DAAF2EC3EDEF}" srcId="{0EFEE5F8-E3AA-4137-BCB1-3F8E1AAFFCC3}" destId="{93437112-8500-4DC0-B5A7-3E0A35C3FF52}" srcOrd="1" destOrd="0" parTransId="{319FCC4C-4275-4FD9-89CF-0857B2A92717}" sibTransId="{2CC0279A-9C29-423D-AB14-340281D6C5C3}"/>
    <dgm:cxn modelId="{D50ABB14-B80C-4EAB-9AC2-DD22C69155AB}" srcId="{372B17DB-FF33-42A0-AF13-1CA371B4A43C}" destId="{599D6CA3-0119-47B9-83F0-F15EB2FDBB35}" srcOrd="6" destOrd="0" parTransId="{C2874939-6A73-40C3-AD10-3EC32C8FB807}" sibTransId="{7BC2E772-8062-4622-9064-C8E3C0510A5A}"/>
    <dgm:cxn modelId="{E81F39AC-F7AE-4DC8-96B3-722A111EBE5B}" type="presOf" srcId="{C5647950-4318-451B-8ABD-4698C8B96D3C}" destId="{BCF6ED92-09B0-44BE-89A0-9BA2CC47B4FF}" srcOrd="1" destOrd="0" presId="urn:microsoft.com/office/officeart/2005/8/layout/orgChart1"/>
    <dgm:cxn modelId="{7D35D514-8802-4220-90F6-C45598F7A85F}" srcId="{1A229E44-3B03-447C-8013-6BFFE6BCAFAA}" destId="{C5647950-4318-451B-8ABD-4698C8B96D3C}" srcOrd="9" destOrd="0" parTransId="{27B246F2-C9FB-4160-A9FC-A285CBE96967}" sibTransId="{6030D41E-FB45-4479-8C31-0851B4E57F33}"/>
    <dgm:cxn modelId="{2D0B7295-C51B-4C6E-A3D0-18893B07D5A0}" type="presOf" srcId="{1A229E44-3B03-447C-8013-6BFFE6BCAFAA}" destId="{2C070CA6-A544-450E-B163-01FBB3278B7C}" srcOrd="0" destOrd="0" presId="urn:microsoft.com/office/officeart/2005/8/layout/orgChart1"/>
    <dgm:cxn modelId="{A262D7FF-EF64-42AC-AB06-E3E46EB12759}" type="presOf" srcId="{B7893CFF-6B25-4DEA-80B3-E8F96EDB62ED}" destId="{674DCB64-978A-466E-91D9-17D4BD6D7AE4}" srcOrd="0" destOrd="0" presId="urn:microsoft.com/office/officeart/2005/8/layout/orgChart1"/>
    <dgm:cxn modelId="{C5015285-D522-4548-A91C-3D3E1FAD2FCA}" type="presOf" srcId="{3F9CBF76-F148-4081-A951-6000418A2DEC}" destId="{C867DCD9-E2DC-4091-AC48-0370FC2DEB66}" srcOrd="0" destOrd="0" presId="urn:microsoft.com/office/officeart/2005/8/layout/orgChart1"/>
    <dgm:cxn modelId="{D01BD044-4EF7-47A4-8F0D-C4EFADE62E6D}" type="presOf" srcId="{7266E69C-511B-45C3-93D8-9537DB41A735}" destId="{C6914E83-E809-496E-8FC0-433546ABB8BD}" srcOrd="1" destOrd="0" presId="urn:microsoft.com/office/officeart/2005/8/layout/orgChart1"/>
    <dgm:cxn modelId="{36496CD6-C2E1-4A3D-834F-EA8F8A0A5618}" srcId="{06693365-42FC-484B-837D-5B5FC8B50262}" destId="{CE25699E-29C9-4C45-96C3-1B3942C1A06A}" srcOrd="0" destOrd="0" parTransId="{8802B383-7959-4B5D-B5AD-843AD3F8E822}" sibTransId="{3B97BDF2-C49E-48C2-A4D5-A0DAF10CB9DC}"/>
    <dgm:cxn modelId="{E62960E1-708A-41CF-B4BD-355D41097D54}" type="presOf" srcId="{5B8FD3B8-A1B6-463C-9D8C-8C43EBE63E14}" destId="{52F590F0-E5A3-4667-8105-28E1DC94E705}" srcOrd="0" destOrd="0" presId="urn:microsoft.com/office/officeart/2005/8/layout/orgChart1"/>
    <dgm:cxn modelId="{3754EAB7-0DC7-4ABD-AF81-D27805383A19}" srcId="{372B17DB-FF33-42A0-AF13-1CA371B4A43C}" destId="{44D938E2-18C1-46B9-BD08-83A8CB7A9CC1}" srcOrd="4" destOrd="0" parTransId="{19C1E695-F4E1-4D30-84CA-C58028DF27B8}" sibTransId="{1EC3A612-40BF-45D1-92AA-21DA825C5F05}"/>
    <dgm:cxn modelId="{5797CBDB-40DA-4CBC-B2BD-55FBFAB9DFDF}" type="presOf" srcId="{EB42DAC6-BB40-4688-89CD-D4705D3CE368}" destId="{9EA5E0EC-43F5-4A28-A13D-BE88C8EF194D}" srcOrd="0" destOrd="0" presId="urn:microsoft.com/office/officeart/2005/8/layout/orgChart1"/>
    <dgm:cxn modelId="{3ECE10EC-727B-4E85-B3AF-02898B130F2E}" type="presOf" srcId="{4D4C698A-7C66-4AC8-B542-444358CD4ED6}" destId="{D7BDC350-D8E1-46B9-9B9A-0CFFCF0D2A96}" srcOrd="0" destOrd="0" presId="urn:microsoft.com/office/officeart/2005/8/layout/orgChart1"/>
    <dgm:cxn modelId="{5E2E1867-C485-4CD1-AD80-946F8043A8C3}" type="presOf" srcId="{881A3D06-2FB9-4F6B-93F5-D3BC811CB502}" destId="{2CF6B7CB-F34B-412A-B612-A6891AD6AAB2}" srcOrd="0" destOrd="0" presId="urn:microsoft.com/office/officeart/2005/8/layout/orgChart1"/>
    <dgm:cxn modelId="{5D3D76B9-5A00-4A5C-AA2B-A461206C5715}" type="presOf" srcId="{372B17DB-FF33-42A0-AF13-1CA371B4A43C}" destId="{CC1868DB-B991-4BC1-A23C-65E021332919}" srcOrd="1" destOrd="0" presId="urn:microsoft.com/office/officeart/2005/8/layout/orgChart1"/>
    <dgm:cxn modelId="{C36A6B20-C085-43D9-876F-F02FA1E8D251}" type="presOf" srcId="{AF9063CA-70DF-43EA-BA93-C55145F13096}" destId="{EDEE25BF-3A83-480F-B48A-E4FBBB4E21A6}" srcOrd="1" destOrd="0" presId="urn:microsoft.com/office/officeart/2005/8/layout/orgChart1"/>
    <dgm:cxn modelId="{468865A1-88A7-436C-9612-C3CF096F46AC}" type="presOf" srcId="{8A28718A-5896-40C2-B878-62703B17A668}" destId="{89D7D433-AAD7-42AE-9BB6-03D53098C4F2}" srcOrd="1" destOrd="0" presId="urn:microsoft.com/office/officeart/2005/8/layout/orgChart1"/>
    <dgm:cxn modelId="{D890E492-C3E8-40F2-A04E-47CFDDA3B7A9}" type="presOf" srcId="{C8DD794B-5907-4D2F-90E6-4E4A6A63EBF5}" destId="{58712A37-EDF9-46EC-A87D-7CB1887FB552}" srcOrd="0" destOrd="0" presId="urn:microsoft.com/office/officeart/2005/8/layout/orgChart1"/>
    <dgm:cxn modelId="{4FCFDF76-C1A1-49E7-934B-C46F9F128521}" type="presOf" srcId="{C5647950-4318-451B-8ABD-4698C8B96D3C}" destId="{11DC6E35-90FE-4E90-B368-FAED2E163004}" srcOrd="0" destOrd="0" presId="urn:microsoft.com/office/officeart/2005/8/layout/orgChart1"/>
    <dgm:cxn modelId="{8DC996C5-3479-4D39-823F-224A4BAA901F}" type="presOf" srcId="{B7893CFF-6B25-4DEA-80B3-E8F96EDB62ED}" destId="{0ACA468A-102A-4D2B-BBBB-F02404282437}" srcOrd="1" destOrd="0" presId="urn:microsoft.com/office/officeart/2005/8/layout/orgChart1"/>
    <dgm:cxn modelId="{7208B262-01A8-4527-BF43-5A14479C9B11}" type="presOf" srcId="{C2874939-6A73-40C3-AD10-3EC32C8FB807}" destId="{739F8610-B84F-4A32-88A7-EAB0B72D7C5C}" srcOrd="0" destOrd="0" presId="urn:microsoft.com/office/officeart/2005/8/layout/orgChart1"/>
    <dgm:cxn modelId="{90384214-77E3-44BA-8E8A-A6B11D7B5239}" type="presOf" srcId="{7D9E54CD-E17D-41F3-B132-C3DAC6DAC5E6}" destId="{36E92A20-C04F-45DC-BA8D-167461EF25FA}" srcOrd="0" destOrd="0" presId="urn:microsoft.com/office/officeart/2005/8/layout/orgChart1"/>
    <dgm:cxn modelId="{0282BC44-E3FE-4DD1-8F1B-506779D8552A}" type="presOf" srcId="{3C74F739-9E87-4F32-82D0-25FBAB94151C}" destId="{5901A27F-EBF4-47FC-AD5F-3563A494DA62}" srcOrd="0" destOrd="0" presId="urn:microsoft.com/office/officeart/2005/8/layout/orgChart1"/>
    <dgm:cxn modelId="{FBC6C13B-E4EB-42DB-9EBC-3F58A7A36E85}" type="presOf" srcId="{372B17DB-FF33-42A0-AF13-1CA371B4A43C}" destId="{E05FE9A2-FBBD-4128-B5E1-B6C7209C5585}" srcOrd="0" destOrd="0" presId="urn:microsoft.com/office/officeart/2005/8/layout/orgChart1"/>
    <dgm:cxn modelId="{F35D2974-5874-4921-81EE-E24D66B22347}" type="presOf" srcId="{447E4D51-3672-49BC-A473-85D96D1E672D}" destId="{49A58847-972F-4AB8-BAAC-40172C90ACC3}" srcOrd="1" destOrd="0" presId="urn:microsoft.com/office/officeart/2005/8/layout/orgChart1"/>
    <dgm:cxn modelId="{77D38D96-517E-49EA-AEC8-DD5042B26BE1}" srcId="{1A229E44-3B03-447C-8013-6BFFE6BCAFAA}" destId="{324CDA25-C85C-4302-8FDC-B265DCCC5F8D}" srcOrd="2" destOrd="0" parTransId="{77F08ECE-A192-45F8-A212-2FF897B25CA4}" sibTransId="{37750E80-EA2A-4D5A-8DA6-68587B1AA8DA}"/>
    <dgm:cxn modelId="{10918DC8-4B80-4348-8CCA-7DB1D5E9FC95}" type="presOf" srcId="{447E4D51-3672-49BC-A473-85D96D1E672D}" destId="{0D0DC5B2-BFE4-4D19-8E49-8CB2CAD8613F}" srcOrd="0" destOrd="0" presId="urn:microsoft.com/office/officeart/2005/8/layout/orgChart1"/>
    <dgm:cxn modelId="{B4B057E3-752B-4067-AF51-978D1845C957}" srcId="{1A229E44-3B03-447C-8013-6BFFE6BCAFAA}" destId="{CE6C24E3-F631-4C4C-99BF-CDF545BA24A3}" srcOrd="5" destOrd="0" parTransId="{EB42DAC6-BB40-4688-89CD-D4705D3CE368}" sibTransId="{78DB9C5C-6ACE-4F8A-BB9F-2710FE343959}"/>
    <dgm:cxn modelId="{F1F4FB35-C359-4CEA-BB0A-9EB3D8BD46EA}" type="presOf" srcId="{4C7AD4C8-4778-4748-8CC9-7C4CE0737B45}" destId="{D3336DAC-C231-421F-A039-7FFB680A3640}" srcOrd="0" destOrd="0" presId="urn:microsoft.com/office/officeart/2005/8/layout/orgChart1"/>
    <dgm:cxn modelId="{B3010CEF-3E5C-42CD-AF80-E1A3F15B2748}" type="presOf" srcId="{8A28718A-5896-40C2-B878-62703B17A668}" destId="{53F46A27-5069-4AB4-9378-7A08DADF1CAE}" srcOrd="0" destOrd="0" presId="urn:microsoft.com/office/officeart/2005/8/layout/orgChart1"/>
    <dgm:cxn modelId="{2803F642-13D5-47AE-AC07-5BCE7E86586B}" type="presOf" srcId="{1A229E44-3B03-447C-8013-6BFFE6BCAFAA}" destId="{58B0B6C2-C733-43DE-9CB3-9A1AB27C197A}" srcOrd="1" destOrd="0" presId="urn:microsoft.com/office/officeart/2005/8/layout/orgChart1"/>
    <dgm:cxn modelId="{70BE5CEF-6A29-47E5-90B8-76EA679CE62E}" type="presOf" srcId="{CE25699E-29C9-4C45-96C3-1B3942C1A06A}" destId="{7CAF716F-7869-46E3-A45F-DBDD8BD56C53}" srcOrd="1" destOrd="0" presId="urn:microsoft.com/office/officeart/2005/8/layout/orgChart1"/>
    <dgm:cxn modelId="{3ABDD087-9FBB-4A81-97CB-72B356BBEDAC}" type="presOf" srcId="{0B980F05-34C4-4348-9EE6-A918A93728FB}" destId="{32483B9A-7FAB-4F70-9F5E-698988EA8A78}" srcOrd="0" destOrd="0" presId="urn:microsoft.com/office/officeart/2005/8/layout/orgChart1"/>
    <dgm:cxn modelId="{B99735D7-0C40-48AF-BD70-E51892D10BF9}" type="presOf" srcId="{7E12417F-F209-4299-8A25-B4A91A88B3A8}" destId="{BFA1F0ED-703F-4702-97DE-101C58E6F3A4}" srcOrd="1" destOrd="0" presId="urn:microsoft.com/office/officeart/2005/8/layout/orgChart1"/>
    <dgm:cxn modelId="{20A4035D-9D60-4757-B425-2CC446FB8083}" srcId="{1A229E44-3B03-447C-8013-6BFFE6BCAFAA}" destId="{0A213E6C-1818-44CF-BDF5-4DC4024B3886}" srcOrd="6" destOrd="0" parTransId="{C5B9E994-B2A7-447C-9371-BFCE8F668539}" sibTransId="{4CD33F8E-1964-41CF-8518-40D517C1DC49}"/>
    <dgm:cxn modelId="{6BE7914F-87F1-40F2-8F86-23BB0E826C20}" type="presOf" srcId="{8D207A58-F3DB-41E5-BE4D-D1E6DF9BB07D}" destId="{82928AD8-398F-4ED0-98DF-09871C8D225E}" srcOrd="0" destOrd="0" presId="urn:microsoft.com/office/officeart/2005/8/layout/orgChart1"/>
    <dgm:cxn modelId="{6FD4731D-5A2F-45D2-AC5C-B6EEAAE161BE}" type="presOf" srcId="{4FB66A79-CCA8-4E74-A66C-994DFECD151C}" destId="{16F5A1EA-B391-4C38-95DC-D93A47F3BBBA}" srcOrd="1" destOrd="0" presId="urn:microsoft.com/office/officeart/2005/8/layout/orgChart1"/>
    <dgm:cxn modelId="{EF9A37EC-86D9-4102-8C3D-34C31AB88BC5}" type="presOf" srcId="{C635F743-4896-45F4-AFB7-58063877529B}" destId="{671CCC40-BA82-4B2E-B33D-AAC15B54FD37}" srcOrd="0" destOrd="0" presId="urn:microsoft.com/office/officeart/2005/8/layout/orgChart1"/>
    <dgm:cxn modelId="{8898A950-F378-418D-BF21-F440D119F181}" srcId="{0EFEE5F8-E3AA-4137-BCB1-3F8E1AAFFCC3}" destId="{3C74F739-9E87-4F32-82D0-25FBAB94151C}" srcOrd="4" destOrd="0" parTransId="{F9A038ED-0E7D-4DB7-930C-7AC7B9C72351}" sibTransId="{D7873377-9AD1-43E1-B0D3-E6F8DCFD97D0}"/>
    <dgm:cxn modelId="{8B2C65D2-3CE9-4793-8CDF-9F12C6F24067}" type="presOf" srcId="{3C74F739-9E87-4F32-82D0-25FBAB94151C}" destId="{6F159D54-8C8B-4381-959D-3E162D9B82D9}" srcOrd="1" destOrd="0" presId="urn:microsoft.com/office/officeart/2005/8/layout/orgChart1"/>
    <dgm:cxn modelId="{CEA25D3D-317E-4DEB-9B96-B9002E4D8467}" type="presOf" srcId="{44D938E2-18C1-46B9-BD08-83A8CB7A9CC1}" destId="{C2131296-9761-4365-A231-3FE3FD136133}" srcOrd="0" destOrd="0" presId="urn:microsoft.com/office/officeart/2005/8/layout/orgChart1"/>
    <dgm:cxn modelId="{61B50D40-64B6-4C9F-A439-089BF55188F6}" type="presOf" srcId="{7266E69C-511B-45C3-93D8-9537DB41A735}" destId="{1E5F7FCF-487D-430A-AE13-7BD552C76BE1}" srcOrd="0" destOrd="0" presId="urn:microsoft.com/office/officeart/2005/8/layout/orgChart1"/>
    <dgm:cxn modelId="{D2D02AC7-EEE0-4ADB-A992-85B2FCD41F62}" srcId="{1A229E44-3B03-447C-8013-6BFFE6BCAFAA}" destId="{AF9063CA-70DF-43EA-BA93-C55145F13096}" srcOrd="4" destOrd="0" parTransId="{74835DB4-4CB2-47D1-A673-9040EE399972}" sibTransId="{4D19F41E-E95B-4672-BC0F-AE53FC46D85A}"/>
    <dgm:cxn modelId="{F10F1421-D8A5-419D-8AD9-948FB0026F53}" type="presOf" srcId="{3EC7713B-5DA4-4F79-B9F3-BC6B9696F838}" destId="{9102A163-6C17-4B10-9C12-800EC6DA974C}" srcOrd="1" destOrd="0" presId="urn:microsoft.com/office/officeart/2005/8/layout/orgChart1"/>
    <dgm:cxn modelId="{6D5B9F50-917A-4DE4-B014-0FFB8FC70BB6}" type="presOf" srcId="{3445B16F-FCE6-4140-9003-D205A9FB99E7}" destId="{E6C10A77-BA9B-4349-B379-9908EE5665EC}" srcOrd="1" destOrd="0" presId="urn:microsoft.com/office/officeart/2005/8/layout/orgChart1"/>
    <dgm:cxn modelId="{285EFE0A-9AB3-4211-9330-0B781E669BC0}" type="presOf" srcId="{FF70B1F6-34BC-4593-B081-DFEF2F684703}" destId="{20331FB9-4F9F-4D2C-8828-0DB23DA43288}" srcOrd="0" destOrd="0" presId="urn:microsoft.com/office/officeart/2005/8/layout/orgChart1"/>
    <dgm:cxn modelId="{CD1187AD-D4AF-4BCD-BC11-BBB237BF3938}" type="presOf" srcId="{93437112-8500-4DC0-B5A7-3E0A35C3FF52}" destId="{A87224B6-9EAB-477E-A48F-82A9CE1D94A0}" srcOrd="1" destOrd="0" presId="urn:microsoft.com/office/officeart/2005/8/layout/orgChart1"/>
    <dgm:cxn modelId="{285CA140-A140-48BC-9A67-18A967B42958}" type="presOf" srcId="{0EFEE5F8-E3AA-4137-BCB1-3F8E1AAFFCC3}" destId="{FDDBB7A4-9989-4E64-97B8-82B3B8D5619F}" srcOrd="0" destOrd="0" presId="urn:microsoft.com/office/officeart/2005/8/layout/orgChart1"/>
    <dgm:cxn modelId="{572C3066-D73E-4922-8E01-0F8CB6829EF2}" type="presOf" srcId="{06693365-42FC-484B-837D-5B5FC8B50262}" destId="{26EFF5DA-B434-459C-8F02-0B75D66C3829}" srcOrd="0" destOrd="0" presId="urn:microsoft.com/office/officeart/2005/8/layout/orgChart1"/>
    <dgm:cxn modelId="{BCF319E2-39B5-4BF3-B578-E3B134881BD3}" srcId="{1A229E44-3B03-447C-8013-6BFFE6BCAFAA}" destId="{C8DD794B-5907-4D2F-90E6-4E4A6A63EBF5}" srcOrd="8" destOrd="0" parTransId="{0B980F05-34C4-4348-9EE6-A918A93728FB}" sibTransId="{B21E7117-5E15-43B8-9794-AA973FC6C8BA}"/>
    <dgm:cxn modelId="{A5E19F87-84FB-41C9-94AC-C9EF9CEDF63A}" type="presOf" srcId="{40397CE0-1ED4-4FDC-8A88-9C50ED7393B9}" destId="{E45EAE6F-4912-419D-8FA1-1FB2E2AB0FC2}" srcOrd="0" destOrd="0" presId="urn:microsoft.com/office/officeart/2005/8/layout/orgChart1"/>
    <dgm:cxn modelId="{4B2E26AD-0234-4655-80F7-D245ADB489D8}" type="presOf" srcId="{93437112-8500-4DC0-B5A7-3E0A35C3FF52}" destId="{BFD19281-F09B-486D-BABE-5495B962B448}" srcOrd="0" destOrd="0" presId="urn:microsoft.com/office/officeart/2005/8/layout/orgChart1"/>
    <dgm:cxn modelId="{C97148DA-9C4A-472B-B144-EF44DD4A37C7}" srcId="{1A229E44-3B03-447C-8013-6BFFE6BCAFAA}" destId="{5D57D823-CF59-4144-9DC8-25D91B315A1C}" srcOrd="0" destOrd="0" parTransId="{CAC9A62D-6AA4-4EB0-B543-3C3C1DF72EF8}" sibTransId="{62D6194E-9684-4433-BCF8-0618FB691E2C}"/>
    <dgm:cxn modelId="{0FBF1D7D-9339-4B79-BD34-17DF868303D5}" srcId="{372B17DB-FF33-42A0-AF13-1CA371B4A43C}" destId="{184FBECD-619F-4DDF-8DBF-8EF1121EB094}" srcOrd="5" destOrd="0" parTransId="{C635F743-4896-45F4-AFB7-58063877529B}" sibTransId="{2D5225E8-421F-423A-ADC3-AF01263579D7}"/>
    <dgm:cxn modelId="{C4050220-301C-44EB-8C92-8873682BB5BE}" type="presOf" srcId="{74835DB4-4CB2-47D1-A673-9040EE399972}" destId="{50078EBF-A897-455B-8807-1474EABE7D44}" srcOrd="0" destOrd="0" presId="urn:microsoft.com/office/officeart/2005/8/layout/orgChart1"/>
    <dgm:cxn modelId="{9DAF70C6-1AE6-4152-BDE8-BC72BE9216E7}" srcId="{372B17DB-FF33-42A0-AF13-1CA371B4A43C}" destId="{FF70B1F6-34BC-4593-B081-DFEF2F684703}" srcOrd="2" destOrd="0" parTransId="{8D207A58-F3DB-41E5-BE4D-D1E6DF9BB07D}" sibTransId="{129C3080-BBEC-4FE6-B79C-3029B81890A9}"/>
    <dgm:cxn modelId="{347BD594-5E1A-4025-8CE5-DD6FB67F4F62}" type="presOf" srcId="{4C7AD4C8-4778-4748-8CC9-7C4CE0737B45}" destId="{5231C119-FAA9-4674-B1CD-6F3D6EA4FA35}" srcOrd="1" destOrd="0" presId="urn:microsoft.com/office/officeart/2005/8/layout/orgChart1"/>
    <dgm:cxn modelId="{09C8BF30-D5B5-4093-AF04-2417BDA756D0}" type="presOf" srcId="{96ECA4A5-DECE-4B0E-842D-F6269550BB7C}" destId="{DCF7C830-1592-49FE-AD27-4C36FA678D76}" srcOrd="0" destOrd="0" presId="urn:microsoft.com/office/officeart/2005/8/layout/orgChart1"/>
    <dgm:cxn modelId="{427DD725-358F-4DE4-8CB4-F6A79B83A805}" type="presOf" srcId="{5D57D823-CF59-4144-9DC8-25D91B315A1C}" destId="{F30038C4-5B03-4F88-BA7D-00FE12637FC1}" srcOrd="0" destOrd="0" presId="urn:microsoft.com/office/officeart/2005/8/layout/orgChart1"/>
    <dgm:cxn modelId="{0A63AE00-FEEE-400B-8D00-B6FF4C80DFCE}" type="presOf" srcId="{324CDA25-C85C-4302-8FDC-B265DCCC5F8D}" destId="{0801273C-5C19-4EEE-AE69-957D6CB292D0}" srcOrd="1" destOrd="0" presId="urn:microsoft.com/office/officeart/2005/8/layout/orgChart1"/>
    <dgm:cxn modelId="{6267580D-1940-4754-8B74-3F4F0DED89EB}" type="presOf" srcId="{371318B4-C6AD-4754-9D83-E6B0E628D312}" destId="{532C6C87-D1B5-4D6D-BFB5-6639D00B4661}" srcOrd="0" destOrd="0" presId="urn:microsoft.com/office/officeart/2005/8/layout/orgChart1"/>
    <dgm:cxn modelId="{4E1BCD7F-D7DF-4E5C-8A4B-B3F30E1F65BF}" type="presOf" srcId="{184FBECD-619F-4DDF-8DBF-8EF1121EB094}" destId="{DFFD8EEA-4362-40BF-AA9C-7AE16DA8AC15}" srcOrd="0" destOrd="0" presId="urn:microsoft.com/office/officeart/2005/8/layout/orgChart1"/>
    <dgm:cxn modelId="{5E9CFC29-16D7-40C9-86F6-51834F6B58F9}" srcId="{1A229E44-3B03-447C-8013-6BFFE6BCAFAA}" destId="{4FB66A79-CCA8-4E74-A66C-994DFECD151C}" srcOrd="10" destOrd="0" parTransId="{371318B4-C6AD-4754-9D83-E6B0E628D312}" sibTransId="{9CB63130-647B-4FC3-B567-86BBECDBC537}"/>
    <dgm:cxn modelId="{9F54B3B9-AC4B-44BD-B990-4EEBAB72F0A3}" type="presOf" srcId="{5D57D823-CF59-4144-9DC8-25D91B315A1C}" destId="{67B12A8C-7D78-47B1-9832-F47DEEB3911A}" srcOrd="1" destOrd="0" presId="urn:microsoft.com/office/officeart/2005/8/layout/orgChart1"/>
    <dgm:cxn modelId="{FF8E55D3-46F9-4DAD-83F9-64234B595C19}" type="presOf" srcId="{12EAEA45-BE57-4EBC-9548-335EED0BAD34}" destId="{0BB0D1B5-7156-4153-B5AE-45F8C8695E86}" srcOrd="0" destOrd="0" presId="urn:microsoft.com/office/officeart/2005/8/layout/orgChart1"/>
    <dgm:cxn modelId="{1DEE8642-77D8-4AF0-BD99-E52FC93613F0}" type="presOf" srcId="{21D735CC-95DE-408B-89EF-C3D257A0E4C8}" destId="{B81D315C-7AD9-47F6-98B3-2EC14EDE54F8}" srcOrd="0" destOrd="0" presId="urn:microsoft.com/office/officeart/2005/8/layout/orgChart1"/>
    <dgm:cxn modelId="{9B59D53C-9C3B-4EDC-9880-4ECB73F31BAD}" srcId="{372B17DB-FF33-42A0-AF13-1CA371B4A43C}" destId="{447E4D51-3672-49BC-A473-85D96D1E672D}" srcOrd="3" destOrd="0" parTransId="{881A3D06-2FB9-4F6B-93F5-D3BC811CB502}" sibTransId="{CC267C6A-5BBE-4546-9632-5D898DB1DBA3}"/>
    <dgm:cxn modelId="{670351BB-E583-40A2-8BFD-A1DA694D872F}" srcId="{0EFEE5F8-E3AA-4137-BCB1-3F8E1AAFFCC3}" destId="{B7893CFF-6B25-4DEA-80B3-E8F96EDB62ED}" srcOrd="0" destOrd="0" parTransId="{40397CE0-1ED4-4FDC-8A88-9C50ED7393B9}" sibTransId="{9C29D55A-3B65-4122-AA16-3852A3E88754}"/>
    <dgm:cxn modelId="{76E1B959-DEFC-4838-9F9D-42CA1DAD4A8D}" type="presOf" srcId="{184FBECD-619F-4DDF-8DBF-8EF1121EB094}" destId="{BD92AD93-D7F7-4C08-B176-862ABC3FDBD1}" srcOrd="1" destOrd="0" presId="urn:microsoft.com/office/officeart/2005/8/layout/orgChart1"/>
    <dgm:cxn modelId="{EFFE41DE-AD6A-4C2B-B577-F2127D0E8C70}" srcId="{372B17DB-FF33-42A0-AF13-1CA371B4A43C}" destId="{7266E69C-511B-45C3-93D8-9537DB41A735}" srcOrd="1" destOrd="0" parTransId="{23A3F0D1-F3C4-45B3-AE7D-0B687C6A35FD}" sibTransId="{8DB6AD42-B412-474E-B9C4-7191746066E7}"/>
    <dgm:cxn modelId="{4FD60315-03BF-401C-BF40-5FBF7A703228}" type="presOf" srcId="{AF9063CA-70DF-43EA-BA93-C55145F13096}" destId="{4FBB0A1F-9259-4207-90C5-9A6175951FE4}" srcOrd="0" destOrd="0" presId="urn:microsoft.com/office/officeart/2005/8/layout/orgChart1"/>
    <dgm:cxn modelId="{FC7804C6-032B-4392-80D1-4C60A0DDCAD9}" srcId="{CE25699E-29C9-4C45-96C3-1B3942C1A06A}" destId="{1A229E44-3B03-447C-8013-6BFFE6BCAFAA}" srcOrd="2" destOrd="0" parTransId="{96ECA4A5-DECE-4B0E-842D-F6269550BB7C}" sibTransId="{E87986FA-906A-46B0-82A3-FAB76486FBB7}"/>
    <dgm:cxn modelId="{C40A3B1D-C297-4FA7-AA88-858CE20033E6}" type="presOf" srcId="{23A3F0D1-F3C4-45B3-AE7D-0B687C6A35FD}" destId="{20CF7A1C-267A-4FA9-A991-9390E00AD912}" srcOrd="0" destOrd="0" presId="urn:microsoft.com/office/officeart/2005/8/layout/orgChart1"/>
    <dgm:cxn modelId="{52B39619-453F-4F3F-90D5-4FBB2AE71167}" type="presOf" srcId="{CE25699E-29C9-4C45-96C3-1B3942C1A06A}" destId="{2B55ED62-DE73-4EFB-8AFD-CD22615FE61F}" srcOrd="0" destOrd="0" presId="urn:microsoft.com/office/officeart/2005/8/layout/orgChart1"/>
    <dgm:cxn modelId="{B68B3AD0-9930-4F69-BECB-DF887B57EC9C}" type="presOf" srcId="{77F08ECE-A192-45F8-A212-2FF897B25CA4}" destId="{2ED325CB-41AC-4BCC-BA68-01557088B455}" srcOrd="0" destOrd="0" presId="urn:microsoft.com/office/officeart/2005/8/layout/orgChart1"/>
    <dgm:cxn modelId="{C1FB4DFD-98EF-4435-B7BE-3058CCCB4520}" type="presOf" srcId="{1AEAC613-6F0C-4F7F-9160-1957D9906170}" destId="{7A538899-67AB-4B51-BE74-1E04433B951A}" srcOrd="1" destOrd="0" presId="urn:microsoft.com/office/officeart/2005/8/layout/orgChart1"/>
    <dgm:cxn modelId="{64A6B701-A090-47E9-B30A-7683E6CB3895}" type="presOf" srcId="{324CDA25-C85C-4302-8FDC-B265DCCC5F8D}" destId="{04BED55E-ABAC-48F8-BC94-A93C5C9106FD}" srcOrd="0" destOrd="0" presId="urn:microsoft.com/office/officeart/2005/8/layout/orgChart1"/>
    <dgm:cxn modelId="{B6D4F568-0E61-4FE9-BA8C-39491516D72C}" type="presOf" srcId="{CE6C24E3-F631-4C4C-99BF-CDF545BA24A3}" destId="{1BD303E8-6F5F-4B42-993D-5AA2E434920D}" srcOrd="1" destOrd="0" presId="urn:microsoft.com/office/officeart/2005/8/layout/orgChart1"/>
    <dgm:cxn modelId="{4B8EE4F5-6D5D-4DF2-856E-4D91933C7AC9}" srcId="{372B17DB-FF33-42A0-AF13-1CA371B4A43C}" destId="{1AEAC613-6F0C-4F7F-9160-1957D9906170}" srcOrd="0" destOrd="0" parTransId="{4D4C698A-7C66-4AC8-B542-444358CD4ED6}" sibTransId="{EBB087D3-7845-4984-BFC0-FFEDE6C36727}"/>
    <dgm:cxn modelId="{83BEB49A-2CEF-43FB-B9F0-CCB5DAE6741D}" type="presOf" srcId="{0EFEE5F8-E3AA-4137-BCB1-3F8E1AAFFCC3}" destId="{A6CAD168-687E-4057-9D9D-95AC79B4E091}" srcOrd="1" destOrd="0" presId="urn:microsoft.com/office/officeart/2005/8/layout/orgChart1"/>
    <dgm:cxn modelId="{A05E050A-AB5E-4658-B7C5-D29AC9A1487E}" srcId="{1A229E44-3B03-447C-8013-6BFFE6BCAFAA}" destId="{3445B16F-FCE6-4140-9003-D205A9FB99E7}" srcOrd="1" destOrd="0" parTransId="{12EAEA45-BE57-4EBC-9548-335EED0BAD34}" sibTransId="{C9EFC7AE-2DB5-43F0-B67E-3ED6DDCC4528}"/>
    <dgm:cxn modelId="{66CCEBD6-0C87-448B-BA99-4BA37381FBC0}" srcId="{1A229E44-3B03-447C-8013-6BFFE6BCAFAA}" destId="{4C7AD4C8-4778-4748-8CC9-7C4CE0737B45}" srcOrd="7" destOrd="0" parTransId="{5B8FD3B8-A1B6-463C-9D8C-8C43EBE63E14}" sibTransId="{7464C09E-A3B5-49E1-A9A9-BA87E4DA57EF}"/>
    <dgm:cxn modelId="{AA253F47-1F15-4433-923C-756D5621E74C}" type="presOf" srcId="{F9A038ED-0E7D-4DB7-930C-7AC7B9C72351}" destId="{E987000C-4B38-4141-B566-48DCD8981294}" srcOrd="0" destOrd="0" presId="urn:microsoft.com/office/officeart/2005/8/layout/orgChart1"/>
    <dgm:cxn modelId="{60B1EA5E-7861-4409-BE11-8FD8BCE1F238}" type="presOf" srcId="{C8DD794B-5907-4D2F-90E6-4E4A6A63EBF5}" destId="{84DF2233-0A82-45FF-9519-C64B9D440ECB}" srcOrd="1" destOrd="0" presId="urn:microsoft.com/office/officeart/2005/8/layout/orgChart1"/>
    <dgm:cxn modelId="{0BAE5B72-BA56-461D-BB86-5DEDB7D96B08}" type="presParOf" srcId="{26EFF5DA-B434-459C-8F02-0B75D66C3829}" destId="{5529D4FC-9793-4629-AD08-05DDE4213CE8}" srcOrd="0" destOrd="0" presId="urn:microsoft.com/office/officeart/2005/8/layout/orgChart1"/>
    <dgm:cxn modelId="{A780A21B-41B3-4D19-A1D0-360B3070F832}" type="presParOf" srcId="{5529D4FC-9793-4629-AD08-05DDE4213CE8}" destId="{EA9949A3-8830-4CE7-A864-E3FE1AD82EB8}" srcOrd="0" destOrd="0" presId="urn:microsoft.com/office/officeart/2005/8/layout/orgChart1"/>
    <dgm:cxn modelId="{CEE1C207-339D-4F18-AC37-4DCE00B58B04}" type="presParOf" srcId="{EA9949A3-8830-4CE7-A864-E3FE1AD82EB8}" destId="{2B55ED62-DE73-4EFB-8AFD-CD22615FE61F}" srcOrd="0" destOrd="0" presId="urn:microsoft.com/office/officeart/2005/8/layout/orgChart1"/>
    <dgm:cxn modelId="{F9E31444-110D-447A-A364-33F94E4977C6}" type="presParOf" srcId="{EA9949A3-8830-4CE7-A864-E3FE1AD82EB8}" destId="{7CAF716F-7869-46E3-A45F-DBDD8BD56C53}" srcOrd="1" destOrd="0" presId="urn:microsoft.com/office/officeart/2005/8/layout/orgChart1"/>
    <dgm:cxn modelId="{C8A8372E-425F-45EF-BB5E-FEBFF03FD656}" type="presParOf" srcId="{5529D4FC-9793-4629-AD08-05DDE4213CE8}" destId="{E08BD6AF-B1B6-48FA-880C-8BDEFEBF0672}" srcOrd="1" destOrd="0" presId="urn:microsoft.com/office/officeart/2005/8/layout/orgChart1"/>
    <dgm:cxn modelId="{21F8E2C0-5120-4AFA-A7EA-2B6AFD0948E3}" type="presParOf" srcId="{E08BD6AF-B1B6-48FA-880C-8BDEFEBF0672}" destId="{B81D315C-7AD9-47F6-98B3-2EC14EDE54F8}" srcOrd="0" destOrd="0" presId="urn:microsoft.com/office/officeart/2005/8/layout/orgChart1"/>
    <dgm:cxn modelId="{F52AC9D9-1ED5-4476-8D35-C604C0CEDA47}" type="presParOf" srcId="{E08BD6AF-B1B6-48FA-880C-8BDEFEBF0672}" destId="{56CFE5AE-9E81-4ED4-9F64-0B3A37663EA6}" srcOrd="1" destOrd="0" presId="urn:microsoft.com/office/officeart/2005/8/layout/orgChart1"/>
    <dgm:cxn modelId="{C4C07D96-40EB-4C4F-B497-8654F4CBD527}" type="presParOf" srcId="{56CFE5AE-9E81-4ED4-9F64-0B3A37663EA6}" destId="{609A392E-CFB8-4500-9164-E668C5C90030}" srcOrd="0" destOrd="0" presId="urn:microsoft.com/office/officeart/2005/8/layout/orgChart1"/>
    <dgm:cxn modelId="{FC73FB35-518D-4D5D-802F-422517B74CBE}" type="presParOf" srcId="{609A392E-CFB8-4500-9164-E668C5C90030}" destId="{FDDBB7A4-9989-4E64-97B8-82B3B8D5619F}" srcOrd="0" destOrd="0" presId="urn:microsoft.com/office/officeart/2005/8/layout/orgChart1"/>
    <dgm:cxn modelId="{65925D02-7349-4617-8337-B74C0B328BB3}" type="presParOf" srcId="{609A392E-CFB8-4500-9164-E668C5C90030}" destId="{A6CAD168-687E-4057-9D9D-95AC79B4E091}" srcOrd="1" destOrd="0" presId="urn:microsoft.com/office/officeart/2005/8/layout/orgChart1"/>
    <dgm:cxn modelId="{AC9C5E37-B2C5-4DC0-ACA3-5D0479E53E32}" type="presParOf" srcId="{56CFE5AE-9E81-4ED4-9F64-0B3A37663EA6}" destId="{6547F440-758B-4891-9504-EE09C301057B}" srcOrd="1" destOrd="0" presId="urn:microsoft.com/office/officeart/2005/8/layout/orgChart1"/>
    <dgm:cxn modelId="{C10FC5E0-03AE-4E94-9C31-4B657E65B9FB}" type="presParOf" srcId="{6547F440-758B-4891-9504-EE09C301057B}" destId="{E45EAE6F-4912-419D-8FA1-1FB2E2AB0FC2}" srcOrd="0" destOrd="0" presId="urn:microsoft.com/office/officeart/2005/8/layout/orgChart1"/>
    <dgm:cxn modelId="{AF06585A-0E2A-418B-A6DC-ACF10AF76FC8}" type="presParOf" srcId="{6547F440-758B-4891-9504-EE09C301057B}" destId="{72248C7B-4A01-4947-93CD-E31C4A020519}" srcOrd="1" destOrd="0" presId="urn:microsoft.com/office/officeart/2005/8/layout/orgChart1"/>
    <dgm:cxn modelId="{68E85E7A-8031-47A9-9C11-EB488852EA69}" type="presParOf" srcId="{72248C7B-4A01-4947-93CD-E31C4A020519}" destId="{48F5E43B-8665-4609-B9B0-DD79FE988C4C}" srcOrd="0" destOrd="0" presId="urn:microsoft.com/office/officeart/2005/8/layout/orgChart1"/>
    <dgm:cxn modelId="{8BAFAFED-ED25-4127-BE2F-C7DC000CA254}" type="presParOf" srcId="{48F5E43B-8665-4609-B9B0-DD79FE988C4C}" destId="{674DCB64-978A-466E-91D9-17D4BD6D7AE4}" srcOrd="0" destOrd="0" presId="urn:microsoft.com/office/officeart/2005/8/layout/orgChart1"/>
    <dgm:cxn modelId="{4EB2FFAD-3FCF-4E12-A5B3-ED469E0987CD}" type="presParOf" srcId="{48F5E43B-8665-4609-B9B0-DD79FE988C4C}" destId="{0ACA468A-102A-4D2B-BBBB-F02404282437}" srcOrd="1" destOrd="0" presId="urn:microsoft.com/office/officeart/2005/8/layout/orgChart1"/>
    <dgm:cxn modelId="{BC06D33D-59F3-4542-9D73-C5319945FED1}" type="presParOf" srcId="{72248C7B-4A01-4947-93CD-E31C4A020519}" destId="{F2FAF615-AF97-4983-AB89-CEB6BD079D5C}" srcOrd="1" destOrd="0" presId="urn:microsoft.com/office/officeart/2005/8/layout/orgChart1"/>
    <dgm:cxn modelId="{D69AD7F4-A806-4B54-ACA2-45CF4412B175}" type="presParOf" srcId="{72248C7B-4A01-4947-93CD-E31C4A020519}" destId="{4B3CBCEB-7A6B-4BE3-8F38-F93E79EB7D64}" srcOrd="2" destOrd="0" presId="urn:microsoft.com/office/officeart/2005/8/layout/orgChart1"/>
    <dgm:cxn modelId="{0B698D5D-6B4D-463E-8ED0-EA35A5E52E5E}" type="presParOf" srcId="{6547F440-758B-4891-9504-EE09C301057B}" destId="{476B5967-EF3C-4F9E-BA5D-25A560948693}" srcOrd="2" destOrd="0" presId="urn:microsoft.com/office/officeart/2005/8/layout/orgChart1"/>
    <dgm:cxn modelId="{57019BCA-DE4A-4A79-B76E-A5D50A79B42D}" type="presParOf" srcId="{6547F440-758B-4891-9504-EE09C301057B}" destId="{A7664730-8B99-44EF-8FEF-38292D6A82BB}" srcOrd="3" destOrd="0" presId="urn:microsoft.com/office/officeart/2005/8/layout/orgChart1"/>
    <dgm:cxn modelId="{FB9FF295-80D3-4ED4-863B-A0CF282F0580}" type="presParOf" srcId="{A7664730-8B99-44EF-8FEF-38292D6A82BB}" destId="{73CDE57F-A7D5-4823-8239-64469A35FA78}" srcOrd="0" destOrd="0" presId="urn:microsoft.com/office/officeart/2005/8/layout/orgChart1"/>
    <dgm:cxn modelId="{88E05E3E-DB2E-4CF1-9B2D-D28CD95D52D8}" type="presParOf" srcId="{73CDE57F-A7D5-4823-8239-64469A35FA78}" destId="{BFD19281-F09B-486D-BABE-5495B962B448}" srcOrd="0" destOrd="0" presId="urn:microsoft.com/office/officeart/2005/8/layout/orgChart1"/>
    <dgm:cxn modelId="{2D4987CC-DA9D-42A2-A74D-DFC81A502D68}" type="presParOf" srcId="{73CDE57F-A7D5-4823-8239-64469A35FA78}" destId="{A87224B6-9EAB-477E-A48F-82A9CE1D94A0}" srcOrd="1" destOrd="0" presId="urn:microsoft.com/office/officeart/2005/8/layout/orgChart1"/>
    <dgm:cxn modelId="{359F1D44-6CB7-4985-BC46-6EEC8E5891E6}" type="presParOf" srcId="{A7664730-8B99-44EF-8FEF-38292D6A82BB}" destId="{8BBF66BB-0455-439D-8F3D-66EF07B5AC53}" srcOrd="1" destOrd="0" presId="urn:microsoft.com/office/officeart/2005/8/layout/orgChart1"/>
    <dgm:cxn modelId="{7066AE76-3C37-4C4D-9C7D-8E7BDD838B73}" type="presParOf" srcId="{A7664730-8B99-44EF-8FEF-38292D6A82BB}" destId="{E587EFB1-EDC6-4EC9-9F7C-A32A0A186A6C}" srcOrd="2" destOrd="0" presId="urn:microsoft.com/office/officeart/2005/8/layout/orgChart1"/>
    <dgm:cxn modelId="{E3B53119-C537-4684-A41B-448AFFB6FE0C}" type="presParOf" srcId="{6547F440-758B-4891-9504-EE09C301057B}" destId="{2DD4CB98-4D3B-4665-B925-FF087D9EA079}" srcOrd="4" destOrd="0" presId="urn:microsoft.com/office/officeart/2005/8/layout/orgChart1"/>
    <dgm:cxn modelId="{419B8AB6-4566-4BC9-A374-ADCF5D9767A7}" type="presParOf" srcId="{6547F440-758B-4891-9504-EE09C301057B}" destId="{68088098-65B1-44C5-8395-F4D289B44118}" srcOrd="5" destOrd="0" presId="urn:microsoft.com/office/officeart/2005/8/layout/orgChart1"/>
    <dgm:cxn modelId="{EF03A6CB-ED19-494B-B3FA-61835EBCE225}" type="presParOf" srcId="{68088098-65B1-44C5-8395-F4D289B44118}" destId="{CDD97532-5D92-4565-AE6B-D523B055E2E8}" srcOrd="0" destOrd="0" presId="urn:microsoft.com/office/officeart/2005/8/layout/orgChart1"/>
    <dgm:cxn modelId="{3B2856BA-582C-4657-B21D-149EDE6C6271}" type="presParOf" srcId="{CDD97532-5D92-4565-AE6B-D523B055E2E8}" destId="{F788F35D-7F9E-43B3-841B-622C0AA09857}" srcOrd="0" destOrd="0" presId="urn:microsoft.com/office/officeart/2005/8/layout/orgChart1"/>
    <dgm:cxn modelId="{55103C5B-83D5-4FCE-A9A8-99D79CB2C029}" type="presParOf" srcId="{CDD97532-5D92-4565-AE6B-D523B055E2E8}" destId="{9102A163-6C17-4B10-9C12-800EC6DA974C}" srcOrd="1" destOrd="0" presId="urn:microsoft.com/office/officeart/2005/8/layout/orgChart1"/>
    <dgm:cxn modelId="{D1D6ED14-7DBE-4519-811C-9CCD62FD706B}" type="presParOf" srcId="{68088098-65B1-44C5-8395-F4D289B44118}" destId="{BD2CF72D-581C-4270-A972-C1EEDA2E0469}" srcOrd="1" destOrd="0" presId="urn:microsoft.com/office/officeart/2005/8/layout/orgChart1"/>
    <dgm:cxn modelId="{9B674662-46E7-496C-B2CF-AC44CF62F571}" type="presParOf" srcId="{68088098-65B1-44C5-8395-F4D289B44118}" destId="{F45C1CB8-90BA-4911-9368-A2E5F00547F4}" srcOrd="2" destOrd="0" presId="urn:microsoft.com/office/officeart/2005/8/layout/orgChart1"/>
    <dgm:cxn modelId="{9E81777F-349C-4926-956C-97E041FA3668}" type="presParOf" srcId="{6547F440-758B-4891-9504-EE09C301057B}" destId="{C867DCD9-E2DC-4091-AC48-0370FC2DEB66}" srcOrd="6" destOrd="0" presId="urn:microsoft.com/office/officeart/2005/8/layout/orgChart1"/>
    <dgm:cxn modelId="{1B6A106B-DC93-4498-A9DE-C08B01229F3E}" type="presParOf" srcId="{6547F440-758B-4891-9504-EE09C301057B}" destId="{8C7B3B4A-87CA-4734-B826-3FC0C17F9E4F}" srcOrd="7" destOrd="0" presId="urn:microsoft.com/office/officeart/2005/8/layout/orgChart1"/>
    <dgm:cxn modelId="{C9E254FB-E8F4-4DB0-8C43-21FABCA10D50}" type="presParOf" srcId="{8C7B3B4A-87CA-4734-B826-3FC0C17F9E4F}" destId="{AA3E1BD1-65FB-4D35-B903-ABD76231C477}" srcOrd="0" destOrd="0" presId="urn:microsoft.com/office/officeart/2005/8/layout/orgChart1"/>
    <dgm:cxn modelId="{7B9494A2-1C52-42D1-9050-F14CE22DB2E8}" type="presParOf" srcId="{AA3E1BD1-65FB-4D35-B903-ABD76231C477}" destId="{D6846543-369B-4D2E-9C0E-DB251ACB19C5}" srcOrd="0" destOrd="0" presId="urn:microsoft.com/office/officeart/2005/8/layout/orgChart1"/>
    <dgm:cxn modelId="{78FFB706-F805-47C0-82AD-38D34774294C}" type="presParOf" srcId="{AA3E1BD1-65FB-4D35-B903-ABD76231C477}" destId="{BFA1F0ED-703F-4702-97DE-101C58E6F3A4}" srcOrd="1" destOrd="0" presId="urn:microsoft.com/office/officeart/2005/8/layout/orgChart1"/>
    <dgm:cxn modelId="{23E75EAE-B68B-4CDB-B01D-BF531D33E885}" type="presParOf" srcId="{8C7B3B4A-87CA-4734-B826-3FC0C17F9E4F}" destId="{F4BBD00F-7B3E-474C-BE73-2873C5E09C6D}" srcOrd="1" destOrd="0" presId="urn:microsoft.com/office/officeart/2005/8/layout/orgChart1"/>
    <dgm:cxn modelId="{644C4268-9369-44DA-AAA8-A3085C874425}" type="presParOf" srcId="{8C7B3B4A-87CA-4734-B826-3FC0C17F9E4F}" destId="{63907A07-B113-44EE-AA67-31501789C6F8}" srcOrd="2" destOrd="0" presId="urn:microsoft.com/office/officeart/2005/8/layout/orgChart1"/>
    <dgm:cxn modelId="{97EA67F6-62AA-430C-92FE-A6621D762182}" type="presParOf" srcId="{6547F440-758B-4891-9504-EE09C301057B}" destId="{E987000C-4B38-4141-B566-48DCD8981294}" srcOrd="8" destOrd="0" presId="urn:microsoft.com/office/officeart/2005/8/layout/orgChart1"/>
    <dgm:cxn modelId="{6D1E0373-8E1F-42D9-9858-585073E05B07}" type="presParOf" srcId="{6547F440-758B-4891-9504-EE09C301057B}" destId="{FC208375-9D20-4AC2-B129-AD8C595D9B6E}" srcOrd="9" destOrd="0" presId="urn:microsoft.com/office/officeart/2005/8/layout/orgChart1"/>
    <dgm:cxn modelId="{1751697F-09C7-4244-ADB8-49B43709D2AB}" type="presParOf" srcId="{FC208375-9D20-4AC2-B129-AD8C595D9B6E}" destId="{88C929D2-68D7-420F-A492-A38B22746B20}" srcOrd="0" destOrd="0" presId="urn:microsoft.com/office/officeart/2005/8/layout/orgChart1"/>
    <dgm:cxn modelId="{1A7BB5DC-032A-45D7-8632-861D47576A4E}" type="presParOf" srcId="{88C929D2-68D7-420F-A492-A38B22746B20}" destId="{5901A27F-EBF4-47FC-AD5F-3563A494DA62}" srcOrd="0" destOrd="0" presId="urn:microsoft.com/office/officeart/2005/8/layout/orgChart1"/>
    <dgm:cxn modelId="{023A0383-455F-4B33-B8D5-BD13AF177147}" type="presParOf" srcId="{88C929D2-68D7-420F-A492-A38B22746B20}" destId="{6F159D54-8C8B-4381-959D-3E162D9B82D9}" srcOrd="1" destOrd="0" presId="urn:microsoft.com/office/officeart/2005/8/layout/orgChart1"/>
    <dgm:cxn modelId="{9C1DE163-EBBE-4AF4-8DE3-6CACC7637916}" type="presParOf" srcId="{FC208375-9D20-4AC2-B129-AD8C595D9B6E}" destId="{57C2AACD-DC3D-4040-8165-1B02ABBE27FF}" srcOrd="1" destOrd="0" presId="urn:microsoft.com/office/officeart/2005/8/layout/orgChart1"/>
    <dgm:cxn modelId="{0E76EBEE-F5E6-42FF-9C17-6D0A1D6E86E2}" type="presParOf" srcId="{FC208375-9D20-4AC2-B129-AD8C595D9B6E}" destId="{658E7AB7-B4CF-47EF-BAF9-25DCE37670F2}" srcOrd="2" destOrd="0" presId="urn:microsoft.com/office/officeart/2005/8/layout/orgChart1"/>
    <dgm:cxn modelId="{AE550E79-281E-475C-872E-46F6DC216D54}" type="presParOf" srcId="{56CFE5AE-9E81-4ED4-9F64-0B3A37663EA6}" destId="{33E0DEBB-7208-4A7D-9B70-8D2A3538C7E8}" srcOrd="2" destOrd="0" presId="urn:microsoft.com/office/officeart/2005/8/layout/orgChart1"/>
    <dgm:cxn modelId="{258B3F14-61F3-496F-B12D-D1FA7B748711}" type="presParOf" srcId="{E08BD6AF-B1B6-48FA-880C-8BDEFEBF0672}" destId="{36E92A20-C04F-45DC-BA8D-167461EF25FA}" srcOrd="2" destOrd="0" presId="urn:microsoft.com/office/officeart/2005/8/layout/orgChart1"/>
    <dgm:cxn modelId="{B72945CA-C924-415F-A57A-6D9653BE236F}" type="presParOf" srcId="{E08BD6AF-B1B6-48FA-880C-8BDEFEBF0672}" destId="{FE9FEB95-94FD-46FA-9B3E-47318D91B2C5}" srcOrd="3" destOrd="0" presId="urn:microsoft.com/office/officeart/2005/8/layout/orgChart1"/>
    <dgm:cxn modelId="{9072AF17-DB69-4F67-9B69-CF17C36531EE}" type="presParOf" srcId="{FE9FEB95-94FD-46FA-9B3E-47318D91B2C5}" destId="{DC81585F-0BE8-411B-A901-337E533E887E}" srcOrd="0" destOrd="0" presId="urn:microsoft.com/office/officeart/2005/8/layout/orgChart1"/>
    <dgm:cxn modelId="{641CE1DA-8070-4719-9795-BA2F517B9064}" type="presParOf" srcId="{DC81585F-0BE8-411B-A901-337E533E887E}" destId="{E05FE9A2-FBBD-4128-B5E1-B6C7209C5585}" srcOrd="0" destOrd="0" presId="urn:microsoft.com/office/officeart/2005/8/layout/orgChart1"/>
    <dgm:cxn modelId="{2423875B-DD81-4086-9F7E-3968C6F12D00}" type="presParOf" srcId="{DC81585F-0BE8-411B-A901-337E533E887E}" destId="{CC1868DB-B991-4BC1-A23C-65E021332919}" srcOrd="1" destOrd="0" presId="urn:microsoft.com/office/officeart/2005/8/layout/orgChart1"/>
    <dgm:cxn modelId="{C3B07561-EDD1-44E5-9B73-C466E56BDA12}" type="presParOf" srcId="{FE9FEB95-94FD-46FA-9B3E-47318D91B2C5}" destId="{6AFC0D33-AAD3-49CE-9E40-F245E0019816}" srcOrd="1" destOrd="0" presId="urn:microsoft.com/office/officeart/2005/8/layout/orgChart1"/>
    <dgm:cxn modelId="{D4180D0E-8FB9-4D63-849E-2903FF3A1E33}" type="presParOf" srcId="{6AFC0D33-AAD3-49CE-9E40-F245E0019816}" destId="{D7BDC350-D8E1-46B9-9B9A-0CFFCF0D2A96}" srcOrd="0" destOrd="0" presId="urn:microsoft.com/office/officeart/2005/8/layout/orgChart1"/>
    <dgm:cxn modelId="{06EBF73D-888E-468B-B81C-89354E0EB39E}" type="presParOf" srcId="{6AFC0D33-AAD3-49CE-9E40-F245E0019816}" destId="{5B7D12C0-6B77-4408-8E5B-94876BF5E540}" srcOrd="1" destOrd="0" presId="urn:microsoft.com/office/officeart/2005/8/layout/orgChart1"/>
    <dgm:cxn modelId="{1EDEDF34-5637-4D4C-B2ED-129B121938F5}" type="presParOf" srcId="{5B7D12C0-6B77-4408-8E5B-94876BF5E540}" destId="{6DA657DE-2E4F-412A-A915-BBC0B5880476}" srcOrd="0" destOrd="0" presId="urn:microsoft.com/office/officeart/2005/8/layout/orgChart1"/>
    <dgm:cxn modelId="{8FA25748-589A-45DC-AE56-B5D9BD1A8E06}" type="presParOf" srcId="{6DA657DE-2E4F-412A-A915-BBC0B5880476}" destId="{F1EC97E9-74B5-4171-B12E-0D902CDCB1EA}" srcOrd="0" destOrd="0" presId="urn:microsoft.com/office/officeart/2005/8/layout/orgChart1"/>
    <dgm:cxn modelId="{069182E5-B37F-4B04-9059-B0CA05EDC641}" type="presParOf" srcId="{6DA657DE-2E4F-412A-A915-BBC0B5880476}" destId="{7A538899-67AB-4B51-BE74-1E04433B951A}" srcOrd="1" destOrd="0" presId="urn:microsoft.com/office/officeart/2005/8/layout/orgChart1"/>
    <dgm:cxn modelId="{AB2D4FD1-A2A5-4FEB-91BB-74940B7B03BC}" type="presParOf" srcId="{5B7D12C0-6B77-4408-8E5B-94876BF5E540}" destId="{6F14DA95-5C82-41EA-8021-BED095EF2517}" srcOrd="1" destOrd="0" presId="urn:microsoft.com/office/officeart/2005/8/layout/orgChart1"/>
    <dgm:cxn modelId="{401DC393-2832-4FEE-B68E-C216F46E81BC}" type="presParOf" srcId="{5B7D12C0-6B77-4408-8E5B-94876BF5E540}" destId="{434C7DAE-73D5-42E8-94C0-9226F2D52BFA}" srcOrd="2" destOrd="0" presId="urn:microsoft.com/office/officeart/2005/8/layout/orgChart1"/>
    <dgm:cxn modelId="{9C98ACC8-5BC7-4405-BA38-4605F7AA044D}" type="presParOf" srcId="{6AFC0D33-AAD3-49CE-9E40-F245E0019816}" destId="{20CF7A1C-267A-4FA9-A991-9390E00AD912}" srcOrd="2" destOrd="0" presId="urn:microsoft.com/office/officeart/2005/8/layout/orgChart1"/>
    <dgm:cxn modelId="{4D866C4D-A256-49EB-BE9B-B14F9609D546}" type="presParOf" srcId="{6AFC0D33-AAD3-49CE-9E40-F245E0019816}" destId="{5515E982-35D0-4EC0-84E9-2B81304F32DE}" srcOrd="3" destOrd="0" presId="urn:microsoft.com/office/officeart/2005/8/layout/orgChart1"/>
    <dgm:cxn modelId="{46288DC7-C151-42F1-B0C2-674405276DB4}" type="presParOf" srcId="{5515E982-35D0-4EC0-84E9-2B81304F32DE}" destId="{808D2F80-96C1-4873-B079-7131138F1AC4}" srcOrd="0" destOrd="0" presId="urn:microsoft.com/office/officeart/2005/8/layout/orgChart1"/>
    <dgm:cxn modelId="{DD0DB16A-272A-41EF-8421-37F727F0B20C}" type="presParOf" srcId="{808D2F80-96C1-4873-B079-7131138F1AC4}" destId="{1E5F7FCF-487D-430A-AE13-7BD552C76BE1}" srcOrd="0" destOrd="0" presId="urn:microsoft.com/office/officeart/2005/8/layout/orgChart1"/>
    <dgm:cxn modelId="{31ADF941-C5AC-40BC-A881-E53C1A759BC2}" type="presParOf" srcId="{808D2F80-96C1-4873-B079-7131138F1AC4}" destId="{C6914E83-E809-496E-8FC0-433546ABB8BD}" srcOrd="1" destOrd="0" presId="urn:microsoft.com/office/officeart/2005/8/layout/orgChart1"/>
    <dgm:cxn modelId="{97081E3B-BD36-446E-901A-EA19C313F95A}" type="presParOf" srcId="{5515E982-35D0-4EC0-84E9-2B81304F32DE}" destId="{7B0E78D2-8E0C-46F6-BF71-1C5F7F231004}" srcOrd="1" destOrd="0" presId="urn:microsoft.com/office/officeart/2005/8/layout/orgChart1"/>
    <dgm:cxn modelId="{BDE71B54-2B75-448F-BCF5-CBAD61B26434}" type="presParOf" srcId="{5515E982-35D0-4EC0-84E9-2B81304F32DE}" destId="{56A2C229-567C-479F-B27F-860D1C6AB8B5}" srcOrd="2" destOrd="0" presId="urn:microsoft.com/office/officeart/2005/8/layout/orgChart1"/>
    <dgm:cxn modelId="{DB909B03-ED0A-41CB-9295-833257489891}" type="presParOf" srcId="{6AFC0D33-AAD3-49CE-9E40-F245E0019816}" destId="{82928AD8-398F-4ED0-98DF-09871C8D225E}" srcOrd="4" destOrd="0" presId="urn:microsoft.com/office/officeart/2005/8/layout/orgChart1"/>
    <dgm:cxn modelId="{7C71C914-1EB8-45F6-8FA6-59E470A77997}" type="presParOf" srcId="{6AFC0D33-AAD3-49CE-9E40-F245E0019816}" destId="{D842F32F-F220-4170-ABD6-367ACE046833}" srcOrd="5" destOrd="0" presId="urn:microsoft.com/office/officeart/2005/8/layout/orgChart1"/>
    <dgm:cxn modelId="{145BFC49-CAEF-459F-89C7-4BAD75D4BB10}" type="presParOf" srcId="{D842F32F-F220-4170-ABD6-367ACE046833}" destId="{1D6BA3B1-3E11-428C-8856-4662D21F682F}" srcOrd="0" destOrd="0" presId="urn:microsoft.com/office/officeart/2005/8/layout/orgChart1"/>
    <dgm:cxn modelId="{4274F7E1-3CC8-4FD0-870D-17730F14B3E6}" type="presParOf" srcId="{1D6BA3B1-3E11-428C-8856-4662D21F682F}" destId="{20331FB9-4F9F-4D2C-8828-0DB23DA43288}" srcOrd="0" destOrd="0" presId="urn:microsoft.com/office/officeart/2005/8/layout/orgChart1"/>
    <dgm:cxn modelId="{9B35BE78-8835-4662-887D-BD2880E08516}" type="presParOf" srcId="{1D6BA3B1-3E11-428C-8856-4662D21F682F}" destId="{D0DC099C-CC8C-4272-9458-E37FF0352EDF}" srcOrd="1" destOrd="0" presId="urn:microsoft.com/office/officeart/2005/8/layout/orgChart1"/>
    <dgm:cxn modelId="{26508221-25F7-4F94-8BC6-85D3F8D645BA}" type="presParOf" srcId="{D842F32F-F220-4170-ABD6-367ACE046833}" destId="{5F393BE4-B3E8-4A2F-B76C-43B639335671}" srcOrd="1" destOrd="0" presId="urn:microsoft.com/office/officeart/2005/8/layout/orgChart1"/>
    <dgm:cxn modelId="{5130E92A-2105-48C6-A1FB-8AAE194E1ED3}" type="presParOf" srcId="{D842F32F-F220-4170-ABD6-367ACE046833}" destId="{81FCBDC2-1E76-4178-9A12-A169DEA1CEA9}" srcOrd="2" destOrd="0" presId="urn:microsoft.com/office/officeart/2005/8/layout/orgChart1"/>
    <dgm:cxn modelId="{8C0CFC62-E951-4360-8EE5-E59ED824B97E}" type="presParOf" srcId="{6AFC0D33-AAD3-49CE-9E40-F245E0019816}" destId="{2CF6B7CB-F34B-412A-B612-A6891AD6AAB2}" srcOrd="6" destOrd="0" presId="urn:microsoft.com/office/officeart/2005/8/layout/orgChart1"/>
    <dgm:cxn modelId="{17B965FC-77EF-438E-B744-B08A71072EAA}" type="presParOf" srcId="{6AFC0D33-AAD3-49CE-9E40-F245E0019816}" destId="{E8BBE428-6130-4916-BA33-D8A83D09368E}" srcOrd="7" destOrd="0" presId="urn:microsoft.com/office/officeart/2005/8/layout/orgChart1"/>
    <dgm:cxn modelId="{77164278-A958-4D5E-9DB7-5F0D7A510F4E}" type="presParOf" srcId="{E8BBE428-6130-4916-BA33-D8A83D09368E}" destId="{DBAB527D-5D3A-47D1-88C1-6025085F6567}" srcOrd="0" destOrd="0" presId="urn:microsoft.com/office/officeart/2005/8/layout/orgChart1"/>
    <dgm:cxn modelId="{F3114854-F1E1-45EF-BD6A-9CA9DEF4FB47}" type="presParOf" srcId="{DBAB527D-5D3A-47D1-88C1-6025085F6567}" destId="{0D0DC5B2-BFE4-4D19-8E49-8CB2CAD8613F}" srcOrd="0" destOrd="0" presId="urn:microsoft.com/office/officeart/2005/8/layout/orgChart1"/>
    <dgm:cxn modelId="{AB2E614D-6AAF-4FE1-B05F-01B1FD4FDFF1}" type="presParOf" srcId="{DBAB527D-5D3A-47D1-88C1-6025085F6567}" destId="{49A58847-972F-4AB8-BAAC-40172C90ACC3}" srcOrd="1" destOrd="0" presId="urn:microsoft.com/office/officeart/2005/8/layout/orgChart1"/>
    <dgm:cxn modelId="{488046B7-6AC3-4938-B7A3-42260F9255D1}" type="presParOf" srcId="{E8BBE428-6130-4916-BA33-D8A83D09368E}" destId="{9A1F1032-4688-4E6B-B03E-82984596E235}" srcOrd="1" destOrd="0" presId="urn:microsoft.com/office/officeart/2005/8/layout/orgChart1"/>
    <dgm:cxn modelId="{27C5944C-30FC-4528-93BB-CBA5FACFAD4B}" type="presParOf" srcId="{E8BBE428-6130-4916-BA33-D8A83D09368E}" destId="{DF3947AA-3CA9-4629-97C1-ED2E4130F124}" srcOrd="2" destOrd="0" presId="urn:microsoft.com/office/officeart/2005/8/layout/orgChart1"/>
    <dgm:cxn modelId="{B6641057-13DC-45FA-9E83-B1946DA8128E}" type="presParOf" srcId="{6AFC0D33-AAD3-49CE-9E40-F245E0019816}" destId="{A83558BB-81F6-4263-847A-ABA16CC7BBD7}" srcOrd="8" destOrd="0" presId="urn:microsoft.com/office/officeart/2005/8/layout/orgChart1"/>
    <dgm:cxn modelId="{077281AD-7D2E-437A-83EC-C60A8492C341}" type="presParOf" srcId="{6AFC0D33-AAD3-49CE-9E40-F245E0019816}" destId="{537FBA2F-5F8C-4F72-8F94-53FBBE4C6BA5}" srcOrd="9" destOrd="0" presId="urn:microsoft.com/office/officeart/2005/8/layout/orgChart1"/>
    <dgm:cxn modelId="{65DAF41A-5B1E-4E8C-AFD4-FD10CDDFCD88}" type="presParOf" srcId="{537FBA2F-5F8C-4F72-8F94-53FBBE4C6BA5}" destId="{12DE8A5F-0CD6-4F26-8B89-A48576974D9D}" srcOrd="0" destOrd="0" presId="urn:microsoft.com/office/officeart/2005/8/layout/orgChart1"/>
    <dgm:cxn modelId="{148D4FCC-1467-42E9-B4FE-77CBFD5A1116}" type="presParOf" srcId="{12DE8A5F-0CD6-4F26-8B89-A48576974D9D}" destId="{C2131296-9761-4365-A231-3FE3FD136133}" srcOrd="0" destOrd="0" presId="urn:microsoft.com/office/officeart/2005/8/layout/orgChart1"/>
    <dgm:cxn modelId="{E2929637-22EA-4307-A7FE-7605780598B7}" type="presParOf" srcId="{12DE8A5F-0CD6-4F26-8B89-A48576974D9D}" destId="{D478F709-BA38-46B5-AF7B-ACC847E8DC6E}" srcOrd="1" destOrd="0" presId="urn:microsoft.com/office/officeart/2005/8/layout/orgChart1"/>
    <dgm:cxn modelId="{B375B7CD-C4E1-4D20-A66C-98D5A62F7F9E}" type="presParOf" srcId="{537FBA2F-5F8C-4F72-8F94-53FBBE4C6BA5}" destId="{FCDA8F4D-FDE4-48EA-A6B9-691A51E0DE76}" srcOrd="1" destOrd="0" presId="urn:microsoft.com/office/officeart/2005/8/layout/orgChart1"/>
    <dgm:cxn modelId="{C7593BF2-D409-463A-BB2D-E20B967F182B}" type="presParOf" srcId="{537FBA2F-5F8C-4F72-8F94-53FBBE4C6BA5}" destId="{747E253A-22B4-484C-8650-00DEFF136623}" srcOrd="2" destOrd="0" presId="urn:microsoft.com/office/officeart/2005/8/layout/orgChart1"/>
    <dgm:cxn modelId="{31CCAAEE-8B2B-4E0E-8CEE-C74E5A576811}" type="presParOf" srcId="{6AFC0D33-AAD3-49CE-9E40-F245E0019816}" destId="{671CCC40-BA82-4B2E-B33D-AAC15B54FD37}" srcOrd="10" destOrd="0" presId="urn:microsoft.com/office/officeart/2005/8/layout/orgChart1"/>
    <dgm:cxn modelId="{79BA190D-F3DE-4611-9BCD-C2FA87DD4008}" type="presParOf" srcId="{6AFC0D33-AAD3-49CE-9E40-F245E0019816}" destId="{0D4721A3-1517-4628-9505-A4F5E19FDFED}" srcOrd="11" destOrd="0" presId="urn:microsoft.com/office/officeart/2005/8/layout/orgChart1"/>
    <dgm:cxn modelId="{E557FC40-27A8-4333-95CD-F2EF54FF703D}" type="presParOf" srcId="{0D4721A3-1517-4628-9505-A4F5E19FDFED}" destId="{940945F7-69DA-4388-B40A-22A6EE0D23F0}" srcOrd="0" destOrd="0" presId="urn:microsoft.com/office/officeart/2005/8/layout/orgChart1"/>
    <dgm:cxn modelId="{43FF994D-A39B-4D0B-834C-EEED3A199951}" type="presParOf" srcId="{940945F7-69DA-4388-B40A-22A6EE0D23F0}" destId="{DFFD8EEA-4362-40BF-AA9C-7AE16DA8AC15}" srcOrd="0" destOrd="0" presId="urn:microsoft.com/office/officeart/2005/8/layout/orgChart1"/>
    <dgm:cxn modelId="{2FBEB85B-8192-4393-BFB0-0F889D619915}" type="presParOf" srcId="{940945F7-69DA-4388-B40A-22A6EE0D23F0}" destId="{BD92AD93-D7F7-4C08-B176-862ABC3FDBD1}" srcOrd="1" destOrd="0" presId="urn:microsoft.com/office/officeart/2005/8/layout/orgChart1"/>
    <dgm:cxn modelId="{34D45D22-B5A0-4BFE-8B2F-0AEA1672D1C3}" type="presParOf" srcId="{0D4721A3-1517-4628-9505-A4F5E19FDFED}" destId="{235DBAFC-656C-4286-A855-247359A147BE}" srcOrd="1" destOrd="0" presId="urn:microsoft.com/office/officeart/2005/8/layout/orgChart1"/>
    <dgm:cxn modelId="{E5B9DC9B-FB83-4310-9882-33014DACADD1}" type="presParOf" srcId="{0D4721A3-1517-4628-9505-A4F5E19FDFED}" destId="{0DDFA02E-8CCC-40BB-88E4-20C407B6A570}" srcOrd="2" destOrd="0" presId="urn:microsoft.com/office/officeart/2005/8/layout/orgChart1"/>
    <dgm:cxn modelId="{D47E1E8D-E866-4AF6-88FB-ECF679CF25CB}" type="presParOf" srcId="{6AFC0D33-AAD3-49CE-9E40-F245E0019816}" destId="{739F8610-B84F-4A32-88A7-EAB0B72D7C5C}" srcOrd="12" destOrd="0" presId="urn:microsoft.com/office/officeart/2005/8/layout/orgChart1"/>
    <dgm:cxn modelId="{CB002335-AE27-42B9-9D8B-03374C89FC2F}" type="presParOf" srcId="{6AFC0D33-AAD3-49CE-9E40-F245E0019816}" destId="{E5AD4354-5BF9-4092-A2D8-7C78D1573D43}" srcOrd="13" destOrd="0" presId="urn:microsoft.com/office/officeart/2005/8/layout/orgChart1"/>
    <dgm:cxn modelId="{7E97A55F-C310-4920-9C6E-8DAC386FFD19}" type="presParOf" srcId="{E5AD4354-5BF9-4092-A2D8-7C78D1573D43}" destId="{46E1C1B8-D7AB-4932-8176-2BC1C3FCB2F6}" srcOrd="0" destOrd="0" presId="urn:microsoft.com/office/officeart/2005/8/layout/orgChart1"/>
    <dgm:cxn modelId="{D7F863D1-B541-4803-896D-71DC81F3AE20}" type="presParOf" srcId="{46E1C1B8-D7AB-4932-8176-2BC1C3FCB2F6}" destId="{38317900-A3D4-44DE-8B34-6698CD32A9AB}" srcOrd="0" destOrd="0" presId="urn:microsoft.com/office/officeart/2005/8/layout/orgChart1"/>
    <dgm:cxn modelId="{5448D529-2884-4B3B-9C1D-835BDEEF8FB5}" type="presParOf" srcId="{46E1C1B8-D7AB-4932-8176-2BC1C3FCB2F6}" destId="{4726094E-95F9-4AD4-BE4B-9D9C89500DCC}" srcOrd="1" destOrd="0" presId="urn:microsoft.com/office/officeart/2005/8/layout/orgChart1"/>
    <dgm:cxn modelId="{4920B78F-3EDE-4E5B-A968-CD03107C8FD3}" type="presParOf" srcId="{E5AD4354-5BF9-4092-A2D8-7C78D1573D43}" destId="{2FE2907A-0E84-4AD7-BA4A-B53369825DC5}" srcOrd="1" destOrd="0" presId="urn:microsoft.com/office/officeart/2005/8/layout/orgChart1"/>
    <dgm:cxn modelId="{83A890A5-9543-4FE4-92D9-F8729AD1C575}" type="presParOf" srcId="{E5AD4354-5BF9-4092-A2D8-7C78D1573D43}" destId="{5647E7CF-AD3E-4804-809F-2A829E744A8D}" srcOrd="2" destOrd="0" presId="urn:microsoft.com/office/officeart/2005/8/layout/orgChart1"/>
    <dgm:cxn modelId="{739613D2-6BBD-4A59-8271-37B8EF6EA2D3}" type="presParOf" srcId="{FE9FEB95-94FD-46FA-9B3E-47318D91B2C5}" destId="{700D7906-2588-4FCC-9B8D-D1C3508A5B4F}" srcOrd="2" destOrd="0" presId="urn:microsoft.com/office/officeart/2005/8/layout/orgChart1"/>
    <dgm:cxn modelId="{B4281AAE-FC79-40C6-B840-E427762877EE}" type="presParOf" srcId="{E08BD6AF-B1B6-48FA-880C-8BDEFEBF0672}" destId="{DCF7C830-1592-49FE-AD27-4C36FA678D76}" srcOrd="4" destOrd="0" presId="urn:microsoft.com/office/officeart/2005/8/layout/orgChart1"/>
    <dgm:cxn modelId="{7EA82B5D-4A6C-4337-B0D8-D7AF2FCC14D8}" type="presParOf" srcId="{E08BD6AF-B1B6-48FA-880C-8BDEFEBF0672}" destId="{509A0FCE-C47D-4CF6-8582-EBAF95966346}" srcOrd="5" destOrd="0" presId="urn:microsoft.com/office/officeart/2005/8/layout/orgChart1"/>
    <dgm:cxn modelId="{8A2FA04B-5430-404A-A85F-B260A31D92EA}" type="presParOf" srcId="{509A0FCE-C47D-4CF6-8582-EBAF95966346}" destId="{153330AB-37FB-4983-BCC2-76AEBE564C86}" srcOrd="0" destOrd="0" presId="urn:microsoft.com/office/officeart/2005/8/layout/orgChart1"/>
    <dgm:cxn modelId="{81B72EF6-DD58-441A-B040-8090A9B57355}" type="presParOf" srcId="{153330AB-37FB-4983-BCC2-76AEBE564C86}" destId="{2C070CA6-A544-450E-B163-01FBB3278B7C}" srcOrd="0" destOrd="0" presId="urn:microsoft.com/office/officeart/2005/8/layout/orgChart1"/>
    <dgm:cxn modelId="{687C0510-EB79-4EB7-AC93-C61FD33B87AA}" type="presParOf" srcId="{153330AB-37FB-4983-BCC2-76AEBE564C86}" destId="{58B0B6C2-C733-43DE-9CB3-9A1AB27C197A}" srcOrd="1" destOrd="0" presId="urn:microsoft.com/office/officeart/2005/8/layout/orgChart1"/>
    <dgm:cxn modelId="{8F7217D4-73D6-43D2-B3BF-CCD105E84753}" type="presParOf" srcId="{509A0FCE-C47D-4CF6-8582-EBAF95966346}" destId="{93FF4400-B801-4060-AD26-CBBE45A786BD}" srcOrd="1" destOrd="0" presId="urn:microsoft.com/office/officeart/2005/8/layout/orgChart1"/>
    <dgm:cxn modelId="{EA58BCF1-C0B7-462A-948A-BC8B95C9C628}" type="presParOf" srcId="{93FF4400-B801-4060-AD26-CBBE45A786BD}" destId="{B9B10AC3-FBA2-4683-90A8-4123FF540783}" srcOrd="0" destOrd="0" presId="urn:microsoft.com/office/officeart/2005/8/layout/orgChart1"/>
    <dgm:cxn modelId="{652F6009-8A8E-415B-9655-FF208FDDAF83}" type="presParOf" srcId="{93FF4400-B801-4060-AD26-CBBE45A786BD}" destId="{F25DB5A0-E9DA-40E2-AF5E-765615CEC849}" srcOrd="1" destOrd="0" presId="urn:microsoft.com/office/officeart/2005/8/layout/orgChart1"/>
    <dgm:cxn modelId="{8DC90041-FFCF-4BC7-88FD-A1A83482D887}" type="presParOf" srcId="{F25DB5A0-E9DA-40E2-AF5E-765615CEC849}" destId="{DAA31769-E74D-4C22-AAED-C94FDCC017B3}" srcOrd="0" destOrd="0" presId="urn:microsoft.com/office/officeart/2005/8/layout/orgChart1"/>
    <dgm:cxn modelId="{A02E3BFE-34D6-4FC4-BE0A-49D432C2FEDD}" type="presParOf" srcId="{DAA31769-E74D-4C22-AAED-C94FDCC017B3}" destId="{F30038C4-5B03-4F88-BA7D-00FE12637FC1}" srcOrd="0" destOrd="0" presId="urn:microsoft.com/office/officeart/2005/8/layout/orgChart1"/>
    <dgm:cxn modelId="{2AC62CFE-DE5F-4732-955A-FAE900F6E008}" type="presParOf" srcId="{DAA31769-E74D-4C22-AAED-C94FDCC017B3}" destId="{67B12A8C-7D78-47B1-9832-F47DEEB3911A}" srcOrd="1" destOrd="0" presId="urn:microsoft.com/office/officeart/2005/8/layout/orgChart1"/>
    <dgm:cxn modelId="{D3B80196-3F5E-497F-90DC-DFE8C0710816}" type="presParOf" srcId="{F25DB5A0-E9DA-40E2-AF5E-765615CEC849}" destId="{9F722669-05CB-4D7C-A585-A14F7143F19E}" srcOrd="1" destOrd="0" presId="urn:microsoft.com/office/officeart/2005/8/layout/orgChart1"/>
    <dgm:cxn modelId="{71FDD623-3E75-4832-9C54-223D9038410E}" type="presParOf" srcId="{F25DB5A0-E9DA-40E2-AF5E-765615CEC849}" destId="{3D1ABAEB-B2BC-4561-8D10-A2EBCC18D242}" srcOrd="2" destOrd="0" presId="urn:microsoft.com/office/officeart/2005/8/layout/orgChart1"/>
    <dgm:cxn modelId="{8D7BCF0D-EAFB-4030-A1AF-0C7616801296}" type="presParOf" srcId="{93FF4400-B801-4060-AD26-CBBE45A786BD}" destId="{0BB0D1B5-7156-4153-B5AE-45F8C8695E86}" srcOrd="2" destOrd="0" presId="urn:microsoft.com/office/officeart/2005/8/layout/orgChart1"/>
    <dgm:cxn modelId="{29FEF0F6-F47B-4315-A76D-19D543676C86}" type="presParOf" srcId="{93FF4400-B801-4060-AD26-CBBE45A786BD}" destId="{CE39C34C-E3D4-4750-8104-5D9776D4F6C0}" srcOrd="3" destOrd="0" presId="urn:microsoft.com/office/officeart/2005/8/layout/orgChart1"/>
    <dgm:cxn modelId="{22B6EDCD-6C18-42C9-95EF-DEF6AD6FEBAA}" type="presParOf" srcId="{CE39C34C-E3D4-4750-8104-5D9776D4F6C0}" destId="{2C794E80-9CC0-44AA-9E72-63CF3189FA66}" srcOrd="0" destOrd="0" presId="urn:microsoft.com/office/officeart/2005/8/layout/orgChart1"/>
    <dgm:cxn modelId="{45021D5D-6A60-4294-B088-D28A4A2DAE68}" type="presParOf" srcId="{2C794E80-9CC0-44AA-9E72-63CF3189FA66}" destId="{AE445326-84CC-49C5-A275-89AAD6D49296}" srcOrd="0" destOrd="0" presId="urn:microsoft.com/office/officeart/2005/8/layout/orgChart1"/>
    <dgm:cxn modelId="{C5B8DA07-0684-4D3C-9202-F6DDD7D66967}" type="presParOf" srcId="{2C794E80-9CC0-44AA-9E72-63CF3189FA66}" destId="{E6C10A77-BA9B-4349-B379-9908EE5665EC}" srcOrd="1" destOrd="0" presId="urn:microsoft.com/office/officeart/2005/8/layout/orgChart1"/>
    <dgm:cxn modelId="{BB97E73A-14BF-42EE-A8E7-84707F0206D1}" type="presParOf" srcId="{CE39C34C-E3D4-4750-8104-5D9776D4F6C0}" destId="{FC6A6C7F-D0CC-448E-BF68-23841E112AB7}" srcOrd="1" destOrd="0" presId="urn:microsoft.com/office/officeart/2005/8/layout/orgChart1"/>
    <dgm:cxn modelId="{85D17FD8-E658-494A-A059-15358059C763}" type="presParOf" srcId="{CE39C34C-E3D4-4750-8104-5D9776D4F6C0}" destId="{FD66D3E8-675B-4D35-A02F-C970FC6BB56D}" srcOrd="2" destOrd="0" presId="urn:microsoft.com/office/officeart/2005/8/layout/orgChart1"/>
    <dgm:cxn modelId="{0E65FB0D-1E13-4B9F-8D0C-41647F888EF6}" type="presParOf" srcId="{93FF4400-B801-4060-AD26-CBBE45A786BD}" destId="{2ED325CB-41AC-4BCC-BA68-01557088B455}" srcOrd="4" destOrd="0" presId="urn:microsoft.com/office/officeart/2005/8/layout/orgChart1"/>
    <dgm:cxn modelId="{A0239503-34BF-4980-868E-5DF52DDBD4B6}" type="presParOf" srcId="{93FF4400-B801-4060-AD26-CBBE45A786BD}" destId="{5575008C-5F12-4BF4-824B-CCBF6DDEF4B4}" srcOrd="5" destOrd="0" presId="urn:microsoft.com/office/officeart/2005/8/layout/orgChart1"/>
    <dgm:cxn modelId="{A06D6D3C-24E8-4575-982B-672169428237}" type="presParOf" srcId="{5575008C-5F12-4BF4-824B-CCBF6DDEF4B4}" destId="{76829FCB-E4EA-441C-B53D-04A8D65B151D}" srcOrd="0" destOrd="0" presId="urn:microsoft.com/office/officeart/2005/8/layout/orgChart1"/>
    <dgm:cxn modelId="{AB73EC99-FBAA-4E87-B58B-9B9795DD3BA7}" type="presParOf" srcId="{76829FCB-E4EA-441C-B53D-04A8D65B151D}" destId="{04BED55E-ABAC-48F8-BC94-A93C5C9106FD}" srcOrd="0" destOrd="0" presId="urn:microsoft.com/office/officeart/2005/8/layout/orgChart1"/>
    <dgm:cxn modelId="{198232E7-A606-47E9-ACE4-C5F09D4FC21B}" type="presParOf" srcId="{76829FCB-E4EA-441C-B53D-04A8D65B151D}" destId="{0801273C-5C19-4EEE-AE69-957D6CB292D0}" srcOrd="1" destOrd="0" presId="urn:microsoft.com/office/officeart/2005/8/layout/orgChart1"/>
    <dgm:cxn modelId="{1351E76D-C07E-4F18-A3C9-C2AE0AB8AA45}" type="presParOf" srcId="{5575008C-5F12-4BF4-824B-CCBF6DDEF4B4}" destId="{5BF99565-7E43-4622-8AFA-6FD083D20D3E}" srcOrd="1" destOrd="0" presId="urn:microsoft.com/office/officeart/2005/8/layout/orgChart1"/>
    <dgm:cxn modelId="{12174BF1-3AB6-4436-9A30-7A36F1AD1536}" type="presParOf" srcId="{5575008C-5F12-4BF4-824B-CCBF6DDEF4B4}" destId="{8CFF23E8-F99F-4CA1-B1D6-E37CE59A4217}" srcOrd="2" destOrd="0" presId="urn:microsoft.com/office/officeart/2005/8/layout/orgChart1"/>
    <dgm:cxn modelId="{46DB57B2-27C3-40B8-9C98-E22E3D07D1FF}" type="presParOf" srcId="{93FF4400-B801-4060-AD26-CBBE45A786BD}" destId="{D325B6B1-6BC8-482E-929C-59B5571D27A2}" srcOrd="6" destOrd="0" presId="urn:microsoft.com/office/officeart/2005/8/layout/orgChart1"/>
    <dgm:cxn modelId="{5BE0B18A-62B8-4381-96A1-9F4FD19521CC}" type="presParOf" srcId="{93FF4400-B801-4060-AD26-CBBE45A786BD}" destId="{EEDCCCE7-1B93-4C31-BC30-BA4B880EBA0F}" srcOrd="7" destOrd="0" presId="urn:microsoft.com/office/officeart/2005/8/layout/orgChart1"/>
    <dgm:cxn modelId="{A7E8BD4A-03C1-4072-BD79-9AD7DB22EAFF}" type="presParOf" srcId="{EEDCCCE7-1B93-4C31-BC30-BA4B880EBA0F}" destId="{D19DDFF5-FBA0-4808-B81F-44338EDD5F0E}" srcOrd="0" destOrd="0" presId="urn:microsoft.com/office/officeart/2005/8/layout/orgChart1"/>
    <dgm:cxn modelId="{CECC8D23-974F-4709-8B08-BA35B8B4E194}" type="presParOf" srcId="{D19DDFF5-FBA0-4808-B81F-44338EDD5F0E}" destId="{53F46A27-5069-4AB4-9378-7A08DADF1CAE}" srcOrd="0" destOrd="0" presId="urn:microsoft.com/office/officeart/2005/8/layout/orgChart1"/>
    <dgm:cxn modelId="{FB414AFA-799D-450B-AD2E-BFBC0E7997A4}" type="presParOf" srcId="{D19DDFF5-FBA0-4808-B81F-44338EDD5F0E}" destId="{89D7D433-AAD7-42AE-9BB6-03D53098C4F2}" srcOrd="1" destOrd="0" presId="urn:microsoft.com/office/officeart/2005/8/layout/orgChart1"/>
    <dgm:cxn modelId="{B60EABED-29F5-44F0-A070-246D2B0C9FB1}" type="presParOf" srcId="{EEDCCCE7-1B93-4C31-BC30-BA4B880EBA0F}" destId="{00970F02-2D58-4439-8839-51559F2DF5BE}" srcOrd="1" destOrd="0" presId="urn:microsoft.com/office/officeart/2005/8/layout/orgChart1"/>
    <dgm:cxn modelId="{2C05B4DE-FEA8-48DD-B216-9CBAF4CF9433}" type="presParOf" srcId="{EEDCCCE7-1B93-4C31-BC30-BA4B880EBA0F}" destId="{7AEED539-5F39-4DA3-BBFE-7AEE161C1D14}" srcOrd="2" destOrd="0" presId="urn:microsoft.com/office/officeart/2005/8/layout/orgChart1"/>
    <dgm:cxn modelId="{2C386BB0-6F27-48BD-AF98-F8681DD2268C}" type="presParOf" srcId="{93FF4400-B801-4060-AD26-CBBE45A786BD}" destId="{50078EBF-A897-455B-8807-1474EABE7D44}" srcOrd="8" destOrd="0" presId="urn:microsoft.com/office/officeart/2005/8/layout/orgChart1"/>
    <dgm:cxn modelId="{B5C80803-3CFB-434B-8C01-2C9872BF559E}" type="presParOf" srcId="{93FF4400-B801-4060-AD26-CBBE45A786BD}" destId="{BA76B5B4-DAD0-4819-9AF6-1B5930716BE7}" srcOrd="9" destOrd="0" presId="urn:microsoft.com/office/officeart/2005/8/layout/orgChart1"/>
    <dgm:cxn modelId="{C598650F-9119-4140-94D0-C76799B0EB6F}" type="presParOf" srcId="{BA76B5B4-DAD0-4819-9AF6-1B5930716BE7}" destId="{F8B2BC4B-212D-41AA-A9DD-2D4B00AD3BD1}" srcOrd="0" destOrd="0" presId="urn:microsoft.com/office/officeart/2005/8/layout/orgChart1"/>
    <dgm:cxn modelId="{F38956B4-444D-4F78-BA57-6D6286CF3A3E}" type="presParOf" srcId="{F8B2BC4B-212D-41AA-A9DD-2D4B00AD3BD1}" destId="{4FBB0A1F-9259-4207-90C5-9A6175951FE4}" srcOrd="0" destOrd="0" presId="urn:microsoft.com/office/officeart/2005/8/layout/orgChart1"/>
    <dgm:cxn modelId="{39D40BCB-1502-4EEA-86B0-F6D3439BB098}" type="presParOf" srcId="{F8B2BC4B-212D-41AA-A9DD-2D4B00AD3BD1}" destId="{EDEE25BF-3A83-480F-B48A-E4FBBB4E21A6}" srcOrd="1" destOrd="0" presId="urn:microsoft.com/office/officeart/2005/8/layout/orgChart1"/>
    <dgm:cxn modelId="{5C64047D-A66D-4308-AE5F-85F65B881474}" type="presParOf" srcId="{BA76B5B4-DAD0-4819-9AF6-1B5930716BE7}" destId="{9D9461F6-31FB-4D55-BD98-9B196D4853EF}" srcOrd="1" destOrd="0" presId="urn:microsoft.com/office/officeart/2005/8/layout/orgChart1"/>
    <dgm:cxn modelId="{AD09266A-7816-4FE7-A33F-05464B668D2D}" type="presParOf" srcId="{BA76B5B4-DAD0-4819-9AF6-1B5930716BE7}" destId="{841D2721-FD60-4303-A764-D048D5FFE134}" srcOrd="2" destOrd="0" presId="urn:microsoft.com/office/officeart/2005/8/layout/orgChart1"/>
    <dgm:cxn modelId="{FD340B92-FA6B-4F6E-92FF-599A12786F1A}" type="presParOf" srcId="{93FF4400-B801-4060-AD26-CBBE45A786BD}" destId="{9EA5E0EC-43F5-4A28-A13D-BE88C8EF194D}" srcOrd="10" destOrd="0" presId="urn:microsoft.com/office/officeart/2005/8/layout/orgChart1"/>
    <dgm:cxn modelId="{478B8ABC-CC3B-4EDD-BC1E-BE8F86B3641B}" type="presParOf" srcId="{93FF4400-B801-4060-AD26-CBBE45A786BD}" destId="{24D1B8F6-AD9D-48B0-A305-F8531FCE23CD}" srcOrd="11" destOrd="0" presId="urn:microsoft.com/office/officeart/2005/8/layout/orgChart1"/>
    <dgm:cxn modelId="{14AB55B6-D60E-48BC-9AE7-BC96D1535CBD}" type="presParOf" srcId="{24D1B8F6-AD9D-48B0-A305-F8531FCE23CD}" destId="{E06340F1-C336-4843-8AE2-1216D424A02A}" srcOrd="0" destOrd="0" presId="urn:microsoft.com/office/officeart/2005/8/layout/orgChart1"/>
    <dgm:cxn modelId="{3C5F9277-62A0-4420-8CC8-6BFF1E80CF11}" type="presParOf" srcId="{E06340F1-C336-4843-8AE2-1216D424A02A}" destId="{A02F375A-2D6C-4A41-9F96-1F2563B02BAC}" srcOrd="0" destOrd="0" presId="urn:microsoft.com/office/officeart/2005/8/layout/orgChart1"/>
    <dgm:cxn modelId="{AA1E5FB9-5BE5-4908-816C-4C3F9F6B7405}" type="presParOf" srcId="{E06340F1-C336-4843-8AE2-1216D424A02A}" destId="{1BD303E8-6F5F-4B42-993D-5AA2E434920D}" srcOrd="1" destOrd="0" presId="urn:microsoft.com/office/officeart/2005/8/layout/orgChart1"/>
    <dgm:cxn modelId="{2F8B1E97-637A-482E-9838-E57E70CBE0A5}" type="presParOf" srcId="{24D1B8F6-AD9D-48B0-A305-F8531FCE23CD}" destId="{9D5D73A4-CFD4-48C4-B34E-7CDC5B65C689}" srcOrd="1" destOrd="0" presId="urn:microsoft.com/office/officeart/2005/8/layout/orgChart1"/>
    <dgm:cxn modelId="{4348AB39-F93F-476F-8CB0-63EE4DFBE06F}" type="presParOf" srcId="{24D1B8F6-AD9D-48B0-A305-F8531FCE23CD}" destId="{7B7E9A7E-8067-4470-B75B-1E37E66FBEC2}" srcOrd="2" destOrd="0" presId="urn:microsoft.com/office/officeart/2005/8/layout/orgChart1"/>
    <dgm:cxn modelId="{F8CCC886-4069-4E6B-9941-6E22C020395D}" type="presParOf" srcId="{93FF4400-B801-4060-AD26-CBBE45A786BD}" destId="{D39B5EAB-D0C5-47EE-8DC2-DAEB2F0C5F7F}" srcOrd="12" destOrd="0" presId="urn:microsoft.com/office/officeart/2005/8/layout/orgChart1"/>
    <dgm:cxn modelId="{4047A7AC-018C-4AC5-ADF6-1921E0477E86}" type="presParOf" srcId="{93FF4400-B801-4060-AD26-CBBE45A786BD}" destId="{1DBBAE83-26D9-475E-990B-225A2E221B64}" srcOrd="13" destOrd="0" presId="urn:microsoft.com/office/officeart/2005/8/layout/orgChart1"/>
    <dgm:cxn modelId="{977C263A-3BCE-4CB0-A958-A9095B62D75C}" type="presParOf" srcId="{1DBBAE83-26D9-475E-990B-225A2E221B64}" destId="{206A462A-F63F-498B-88A6-BB5BB0D2A4C0}" srcOrd="0" destOrd="0" presId="urn:microsoft.com/office/officeart/2005/8/layout/orgChart1"/>
    <dgm:cxn modelId="{90FC7AF5-E637-435A-88E7-013689330F40}" type="presParOf" srcId="{206A462A-F63F-498B-88A6-BB5BB0D2A4C0}" destId="{15F2B5DB-D878-488C-96C9-25668DBA43BA}" srcOrd="0" destOrd="0" presId="urn:microsoft.com/office/officeart/2005/8/layout/orgChart1"/>
    <dgm:cxn modelId="{AFE2E175-DA83-48EA-8A01-22B2E167FDC0}" type="presParOf" srcId="{206A462A-F63F-498B-88A6-BB5BB0D2A4C0}" destId="{CB7EF75D-A462-4346-A60F-96EFAD049E61}" srcOrd="1" destOrd="0" presId="urn:microsoft.com/office/officeart/2005/8/layout/orgChart1"/>
    <dgm:cxn modelId="{206A567F-F26E-4576-BFD4-E18FA607E86D}" type="presParOf" srcId="{1DBBAE83-26D9-475E-990B-225A2E221B64}" destId="{2D322B4B-912E-465C-80A8-8334BC1A6592}" srcOrd="1" destOrd="0" presId="urn:microsoft.com/office/officeart/2005/8/layout/orgChart1"/>
    <dgm:cxn modelId="{FFAEC0CB-3E19-41DD-972F-1AA856950B46}" type="presParOf" srcId="{1DBBAE83-26D9-475E-990B-225A2E221B64}" destId="{902ED16E-C760-4CE1-8A48-0C1F36D1DF75}" srcOrd="2" destOrd="0" presId="urn:microsoft.com/office/officeart/2005/8/layout/orgChart1"/>
    <dgm:cxn modelId="{542E41B3-ADF7-4AD3-9482-833DA101F19F}" type="presParOf" srcId="{93FF4400-B801-4060-AD26-CBBE45A786BD}" destId="{52F590F0-E5A3-4667-8105-28E1DC94E705}" srcOrd="14" destOrd="0" presId="urn:microsoft.com/office/officeart/2005/8/layout/orgChart1"/>
    <dgm:cxn modelId="{D745EA03-34EB-4A2F-A65A-04BB5343629B}" type="presParOf" srcId="{93FF4400-B801-4060-AD26-CBBE45A786BD}" destId="{404FE9DB-4B92-4845-A863-8BC406009528}" srcOrd="15" destOrd="0" presId="urn:microsoft.com/office/officeart/2005/8/layout/orgChart1"/>
    <dgm:cxn modelId="{3AA96B18-0DF5-4E13-A955-C52F516117E3}" type="presParOf" srcId="{404FE9DB-4B92-4845-A863-8BC406009528}" destId="{E0912397-18D8-4BFC-9566-89A5EBF45607}" srcOrd="0" destOrd="0" presId="urn:microsoft.com/office/officeart/2005/8/layout/orgChart1"/>
    <dgm:cxn modelId="{1A281083-16AA-4FE1-A26A-BE30B85CD369}" type="presParOf" srcId="{E0912397-18D8-4BFC-9566-89A5EBF45607}" destId="{D3336DAC-C231-421F-A039-7FFB680A3640}" srcOrd="0" destOrd="0" presId="urn:microsoft.com/office/officeart/2005/8/layout/orgChart1"/>
    <dgm:cxn modelId="{E18F56E9-EAE4-410F-9BAF-A3EE7ACCC1E8}" type="presParOf" srcId="{E0912397-18D8-4BFC-9566-89A5EBF45607}" destId="{5231C119-FAA9-4674-B1CD-6F3D6EA4FA35}" srcOrd="1" destOrd="0" presId="urn:microsoft.com/office/officeart/2005/8/layout/orgChart1"/>
    <dgm:cxn modelId="{5F494862-6B0C-449E-B95C-F56272D06F21}" type="presParOf" srcId="{404FE9DB-4B92-4845-A863-8BC406009528}" destId="{29A0CA12-13EE-45A2-8990-755CFE7A73B8}" srcOrd="1" destOrd="0" presId="urn:microsoft.com/office/officeart/2005/8/layout/orgChart1"/>
    <dgm:cxn modelId="{43F84EAF-4C53-4B9D-BED2-C03EC674019F}" type="presParOf" srcId="{404FE9DB-4B92-4845-A863-8BC406009528}" destId="{11E8A181-C62B-4936-BBC5-3E4CC7760BCE}" srcOrd="2" destOrd="0" presId="urn:microsoft.com/office/officeart/2005/8/layout/orgChart1"/>
    <dgm:cxn modelId="{D7E11CE8-0076-4213-ADD8-AD91F8DECE9C}" type="presParOf" srcId="{93FF4400-B801-4060-AD26-CBBE45A786BD}" destId="{32483B9A-7FAB-4F70-9F5E-698988EA8A78}" srcOrd="16" destOrd="0" presId="urn:microsoft.com/office/officeart/2005/8/layout/orgChart1"/>
    <dgm:cxn modelId="{BD65D4A1-2476-48F0-850C-D4B97E1C3096}" type="presParOf" srcId="{93FF4400-B801-4060-AD26-CBBE45A786BD}" destId="{1B6735C5-64A6-4DCD-A191-95D5E782D5A3}" srcOrd="17" destOrd="0" presId="urn:microsoft.com/office/officeart/2005/8/layout/orgChart1"/>
    <dgm:cxn modelId="{197EDD6E-DBED-4818-B8F5-6A93947698DF}" type="presParOf" srcId="{1B6735C5-64A6-4DCD-A191-95D5E782D5A3}" destId="{A34CDBE9-D7E0-4354-8D6C-C1DF0A4ABD5C}" srcOrd="0" destOrd="0" presId="urn:microsoft.com/office/officeart/2005/8/layout/orgChart1"/>
    <dgm:cxn modelId="{F755C3BF-6B65-416D-9740-204575080C28}" type="presParOf" srcId="{A34CDBE9-D7E0-4354-8D6C-C1DF0A4ABD5C}" destId="{58712A37-EDF9-46EC-A87D-7CB1887FB552}" srcOrd="0" destOrd="0" presId="urn:microsoft.com/office/officeart/2005/8/layout/orgChart1"/>
    <dgm:cxn modelId="{9A8DA1DC-BE0E-4377-B139-1A64704DCB75}" type="presParOf" srcId="{A34CDBE9-D7E0-4354-8D6C-C1DF0A4ABD5C}" destId="{84DF2233-0A82-45FF-9519-C64B9D440ECB}" srcOrd="1" destOrd="0" presId="urn:microsoft.com/office/officeart/2005/8/layout/orgChart1"/>
    <dgm:cxn modelId="{A00EABBE-D5F7-4926-9C3F-0BAACD3AE72D}" type="presParOf" srcId="{1B6735C5-64A6-4DCD-A191-95D5E782D5A3}" destId="{A42E8F78-62F7-4F88-A1F1-C68FFD82B18A}" srcOrd="1" destOrd="0" presId="urn:microsoft.com/office/officeart/2005/8/layout/orgChart1"/>
    <dgm:cxn modelId="{5596A15C-E582-4D58-8E90-F28902526121}" type="presParOf" srcId="{1B6735C5-64A6-4DCD-A191-95D5E782D5A3}" destId="{31E2FBD4-1EA4-4E26-B9E1-44738DD9E043}" srcOrd="2" destOrd="0" presId="urn:microsoft.com/office/officeart/2005/8/layout/orgChart1"/>
    <dgm:cxn modelId="{058BF57E-9238-42FB-B63D-1623450510AE}" type="presParOf" srcId="{93FF4400-B801-4060-AD26-CBBE45A786BD}" destId="{B26BE763-A982-4352-933F-BC4A1D60F934}" srcOrd="18" destOrd="0" presId="urn:microsoft.com/office/officeart/2005/8/layout/orgChart1"/>
    <dgm:cxn modelId="{756D7A63-1BBD-4BCD-AAF5-7100275D9141}" type="presParOf" srcId="{93FF4400-B801-4060-AD26-CBBE45A786BD}" destId="{DC3367B2-8471-4B10-B79B-8B4A0BA07337}" srcOrd="19" destOrd="0" presId="urn:microsoft.com/office/officeart/2005/8/layout/orgChart1"/>
    <dgm:cxn modelId="{7647995F-8DA2-498C-9635-E000340A2A33}" type="presParOf" srcId="{DC3367B2-8471-4B10-B79B-8B4A0BA07337}" destId="{6955A894-6FF3-4C37-A167-96D7EFF40DDC}" srcOrd="0" destOrd="0" presId="urn:microsoft.com/office/officeart/2005/8/layout/orgChart1"/>
    <dgm:cxn modelId="{608F2F47-8322-482C-9CD2-4B14C58E8ABA}" type="presParOf" srcId="{6955A894-6FF3-4C37-A167-96D7EFF40DDC}" destId="{11DC6E35-90FE-4E90-B368-FAED2E163004}" srcOrd="0" destOrd="0" presId="urn:microsoft.com/office/officeart/2005/8/layout/orgChart1"/>
    <dgm:cxn modelId="{368580D4-B24E-4F7E-9643-34BD3E3A2AEC}" type="presParOf" srcId="{6955A894-6FF3-4C37-A167-96D7EFF40DDC}" destId="{BCF6ED92-09B0-44BE-89A0-9BA2CC47B4FF}" srcOrd="1" destOrd="0" presId="urn:microsoft.com/office/officeart/2005/8/layout/orgChart1"/>
    <dgm:cxn modelId="{4A965D78-E45E-40F2-9963-A5E05C356738}" type="presParOf" srcId="{DC3367B2-8471-4B10-B79B-8B4A0BA07337}" destId="{CEE8D24C-DC89-40B3-9FC6-216D275BB562}" srcOrd="1" destOrd="0" presId="urn:microsoft.com/office/officeart/2005/8/layout/orgChart1"/>
    <dgm:cxn modelId="{F8477D58-E7BE-4065-9305-570991E0F705}" type="presParOf" srcId="{DC3367B2-8471-4B10-B79B-8B4A0BA07337}" destId="{507F0DAA-66E4-47A0-95C9-29A79A882BB7}" srcOrd="2" destOrd="0" presId="urn:microsoft.com/office/officeart/2005/8/layout/orgChart1"/>
    <dgm:cxn modelId="{52B9C953-C075-4C04-A9AE-938CCE520C76}" type="presParOf" srcId="{93FF4400-B801-4060-AD26-CBBE45A786BD}" destId="{532C6C87-D1B5-4D6D-BFB5-6639D00B4661}" srcOrd="20" destOrd="0" presId="urn:microsoft.com/office/officeart/2005/8/layout/orgChart1"/>
    <dgm:cxn modelId="{74DD6E93-D502-4AC6-867C-732A0A67AEAE}" type="presParOf" srcId="{93FF4400-B801-4060-AD26-CBBE45A786BD}" destId="{E781964F-776F-4C3E-A24B-F3E18507F438}" srcOrd="21" destOrd="0" presId="urn:microsoft.com/office/officeart/2005/8/layout/orgChart1"/>
    <dgm:cxn modelId="{FFDFDAF9-2ADE-4500-9058-45B90FDCC0F1}" type="presParOf" srcId="{E781964F-776F-4C3E-A24B-F3E18507F438}" destId="{5D70DB00-A0F8-422D-91E0-661D471E89FC}" srcOrd="0" destOrd="0" presId="urn:microsoft.com/office/officeart/2005/8/layout/orgChart1"/>
    <dgm:cxn modelId="{261248D0-69BD-4EDB-8861-86826BE0D8FA}" type="presParOf" srcId="{5D70DB00-A0F8-422D-91E0-661D471E89FC}" destId="{E55D28E5-D452-4A78-9350-0D6C36BC6DD6}" srcOrd="0" destOrd="0" presId="urn:microsoft.com/office/officeart/2005/8/layout/orgChart1"/>
    <dgm:cxn modelId="{CC7B4230-8B78-4753-A5C7-3D20DB01E92C}" type="presParOf" srcId="{5D70DB00-A0F8-422D-91E0-661D471E89FC}" destId="{16F5A1EA-B391-4C38-95DC-D93A47F3BBBA}" srcOrd="1" destOrd="0" presId="urn:microsoft.com/office/officeart/2005/8/layout/orgChart1"/>
    <dgm:cxn modelId="{3F1CB757-5780-4B79-96B8-B351BB94D439}" type="presParOf" srcId="{E781964F-776F-4C3E-A24B-F3E18507F438}" destId="{3809ED59-6FE2-460F-A6DA-B61FC7B25D9A}" srcOrd="1" destOrd="0" presId="urn:microsoft.com/office/officeart/2005/8/layout/orgChart1"/>
    <dgm:cxn modelId="{0CA52F9F-1E68-40D0-B61A-F47AF1FC3927}" type="presParOf" srcId="{E781964F-776F-4C3E-A24B-F3E18507F438}" destId="{30C855E2-4F69-4935-8402-C2EC7873E661}" srcOrd="2" destOrd="0" presId="urn:microsoft.com/office/officeart/2005/8/layout/orgChart1"/>
    <dgm:cxn modelId="{40E18B63-E007-4255-B3CB-987B767258B1}" type="presParOf" srcId="{509A0FCE-C47D-4CF6-8582-EBAF95966346}" destId="{F3D596D2-8225-4013-A3B2-50AD528BA5A4}" srcOrd="2" destOrd="0" presId="urn:microsoft.com/office/officeart/2005/8/layout/orgChart1"/>
    <dgm:cxn modelId="{19652CE3-1454-4EF8-A301-090B6E459E67}" type="presParOf" srcId="{5529D4FC-9793-4629-AD08-05DDE4213CE8}" destId="{C081DCEB-F0EE-4E59-9473-05D3928075C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C6C87-D1B5-4D6D-BFB5-6639D00B4661}">
      <dsp:nvSpPr>
        <dsp:cNvPr id="0" name=""/>
        <dsp:cNvSpPr/>
      </dsp:nvSpPr>
      <dsp:spPr>
        <a:xfrm>
          <a:off x="8788264" y="925294"/>
          <a:ext cx="279434" cy="5742773"/>
        </a:xfrm>
        <a:custGeom>
          <a:avLst/>
          <a:gdLst/>
          <a:ahLst/>
          <a:cxnLst/>
          <a:rect l="0" t="0" r="0" b="0"/>
          <a:pathLst>
            <a:path>
              <a:moveTo>
                <a:pt x="0" y="0"/>
              </a:moveTo>
              <a:lnTo>
                <a:pt x="0" y="5742773"/>
              </a:lnTo>
              <a:lnTo>
                <a:pt x="279434" y="574277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6BE763-A982-4352-933F-BC4A1D60F934}">
      <dsp:nvSpPr>
        <dsp:cNvPr id="0" name=""/>
        <dsp:cNvSpPr/>
      </dsp:nvSpPr>
      <dsp:spPr>
        <a:xfrm>
          <a:off x="8788264" y="925294"/>
          <a:ext cx="279434" cy="5204127"/>
        </a:xfrm>
        <a:custGeom>
          <a:avLst/>
          <a:gdLst/>
          <a:ahLst/>
          <a:cxnLst/>
          <a:rect l="0" t="0" r="0" b="0"/>
          <a:pathLst>
            <a:path>
              <a:moveTo>
                <a:pt x="0" y="0"/>
              </a:moveTo>
              <a:lnTo>
                <a:pt x="0" y="5204127"/>
              </a:lnTo>
              <a:lnTo>
                <a:pt x="279434" y="52041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483B9A-7FAB-4F70-9F5E-698988EA8A78}">
      <dsp:nvSpPr>
        <dsp:cNvPr id="0" name=""/>
        <dsp:cNvSpPr/>
      </dsp:nvSpPr>
      <dsp:spPr>
        <a:xfrm>
          <a:off x="8788264" y="925294"/>
          <a:ext cx="279434" cy="4664721"/>
        </a:xfrm>
        <a:custGeom>
          <a:avLst/>
          <a:gdLst/>
          <a:ahLst/>
          <a:cxnLst/>
          <a:rect l="0" t="0" r="0" b="0"/>
          <a:pathLst>
            <a:path>
              <a:moveTo>
                <a:pt x="0" y="0"/>
              </a:moveTo>
              <a:lnTo>
                <a:pt x="0" y="4664721"/>
              </a:lnTo>
              <a:lnTo>
                <a:pt x="279434" y="46647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F590F0-E5A3-4667-8105-28E1DC94E705}">
      <dsp:nvSpPr>
        <dsp:cNvPr id="0" name=""/>
        <dsp:cNvSpPr/>
      </dsp:nvSpPr>
      <dsp:spPr>
        <a:xfrm>
          <a:off x="8788264" y="925294"/>
          <a:ext cx="279434" cy="4125315"/>
        </a:xfrm>
        <a:custGeom>
          <a:avLst/>
          <a:gdLst/>
          <a:ahLst/>
          <a:cxnLst/>
          <a:rect l="0" t="0" r="0" b="0"/>
          <a:pathLst>
            <a:path>
              <a:moveTo>
                <a:pt x="0" y="0"/>
              </a:moveTo>
              <a:lnTo>
                <a:pt x="0" y="4125315"/>
              </a:lnTo>
              <a:lnTo>
                <a:pt x="279434" y="4125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9B5EAB-D0C5-47EE-8DC2-DAEB2F0C5F7F}">
      <dsp:nvSpPr>
        <dsp:cNvPr id="0" name=""/>
        <dsp:cNvSpPr/>
      </dsp:nvSpPr>
      <dsp:spPr>
        <a:xfrm>
          <a:off x="8788264" y="925294"/>
          <a:ext cx="279434" cy="3585909"/>
        </a:xfrm>
        <a:custGeom>
          <a:avLst/>
          <a:gdLst/>
          <a:ahLst/>
          <a:cxnLst/>
          <a:rect l="0" t="0" r="0" b="0"/>
          <a:pathLst>
            <a:path>
              <a:moveTo>
                <a:pt x="0" y="0"/>
              </a:moveTo>
              <a:lnTo>
                <a:pt x="0" y="3585909"/>
              </a:lnTo>
              <a:lnTo>
                <a:pt x="279434" y="35859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A5E0EC-43F5-4A28-A13D-BE88C8EF194D}">
      <dsp:nvSpPr>
        <dsp:cNvPr id="0" name=""/>
        <dsp:cNvSpPr/>
      </dsp:nvSpPr>
      <dsp:spPr>
        <a:xfrm>
          <a:off x="8788264" y="925294"/>
          <a:ext cx="279434" cy="3046503"/>
        </a:xfrm>
        <a:custGeom>
          <a:avLst/>
          <a:gdLst/>
          <a:ahLst/>
          <a:cxnLst/>
          <a:rect l="0" t="0" r="0" b="0"/>
          <a:pathLst>
            <a:path>
              <a:moveTo>
                <a:pt x="0" y="0"/>
              </a:moveTo>
              <a:lnTo>
                <a:pt x="0" y="3046503"/>
              </a:lnTo>
              <a:lnTo>
                <a:pt x="279434" y="30465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078EBF-A897-455B-8807-1474EABE7D44}">
      <dsp:nvSpPr>
        <dsp:cNvPr id="0" name=""/>
        <dsp:cNvSpPr/>
      </dsp:nvSpPr>
      <dsp:spPr>
        <a:xfrm>
          <a:off x="8788264" y="925294"/>
          <a:ext cx="279434" cy="2507098"/>
        </a:xfrm>
        <a:custGeom>
          <a:avLst/>
          <a:gdLst/>
          <a:ahLst/>
          <a:cxnLst/>
          <a:rect l="0" t="0" r="0" b="0"/>
          <a:pathLst>
            <a:path>
              <a:moveTo>
                <a:pt x="0" y="0"/>
              </a:moveTo>
              <a:lnTo>
                <a:pt x="0" y="2507098"/>
              </a:lnTo>
              <a:lnTo>
                <a:pt x="279434" y="25070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25B6B1-6BC8-482E-929C-59B5571D27A2}">
      <dsp:nvSpPr>
        <dsp:cNvPr id="0" name=""/>
        <dsp:cNvSpPr/>
      </dsp:nvSpPr>
      <dsp:spPr>
        <a:xfrm>
          <a:off x="8788264" y="925294"/>
          <a:ext cx="279434" cy="1967692"/>
        </a:xfrm>
        <a:custGeom>
          <a:avLst/>
          <a:gdLst/>
          <a:ahLst/>
          <a:cxnLst/>
          <a:rect l="0" t="0" r="0" b="0"/>
          <a:pathLst>
            <a:path>
              <a:moveTo>
                <a:pt x="0" y="0"/>
              </a:moveTo>
              <a:lnTo>
                <a:pt x="0" y="1967692"/>
              </a:lnTo>
              <a:lnTo>
                <a:pt x="279434" y="1967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D325CB-41AC-4BCC-BA68-01557088B455}">
      <dsp:nvSpPr>
        <dsp:cNvPr id="0" name=""/>
        <dsp:cNvSpPr/>
      </dsp:nvSpPr>
      <dsp:spPr>
        <a:xfrm>
          <a:off x="8788264" y="925294"/>
          <a:ext cx="279434" cy="1428286"/>
        </a:xfrm>
        <a:custGeom>
          <a:avLst/>
          <a:gdLst/>
          <a:ahLst/>
          <a:cxnLst/>
          <a:rect l="0" t="0" r="0" b="0"/>
          <a:pathLst>
            <a:path>
              <a:moveTo>
                <a:pt x="0" y="0"/>
              </a:moveTo>
              <a:lnTo>
                <a:pt x="0" y="1428286"/>
              </a:lnTo>
              <a:lnTo>
                <a:pt x="279434" y="14282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B0D1B5-7156-4153-B5AE-45F8C8695E86}">
      <dsp:nvSpPr>
        <dsp:cNvPr id="0" name=""/>
        <dsp:cNvSpPr/>
      </dsp:nvSpPr>
      <dsp:spPr>
        <a:xfrm>
          <a:off x="8788264" y="925294"/>
          <a:ext cx="279434" cy="888880"/>
        </a:xfrm>
        <a:custGeom>
          <a:avLst/>
          <a:gdLst/>
          <a:ahLst/>
          <a:cxnLst/>
          <a:rect l="0" t="0" r="0" b="0"/>
          <a:pathLst>
            <a:path>
              <a:moveTo>
                <a:pt x="0" y="0"/>
              </a:moveTo>
              <a:lnTo>
                <a:pt x="0" y="888880"/>
              </a:lnTo>
              <a:lnTo>
                <a:pt x="279434" y="8888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B10AC3-FBA2-4683-90A8-4123FF540783}">
      <dsp:nvSpPr>
        <dsp:cNvPr id="0" name=""/>
        <dsp:cNvSpPr/>
      </dsp:nvSpPr>
      <dsp:spPr>
        <a:xfrm>
          <a:off x="8788264" y="925294"/>
          <a:ext cx="279434" cy="349474"/>
        </a:xfrm>
        <a:custGeom>
          <a:avLst/>
          <a:gdLst/>
          <a:ahLst/>
          <a:cxnLst/>
          <a:rect l="0" t="0" r="0" b="0"/>
          <a:pathLst>
            <a:path>
              <a:moveTo>
                <a:pt x="0" y="0"/>
              </a:moveTo>
              <a:lnTo>
                <a:pt x="0" y="349474"/>
              </a:lnTo>
              <a:lnTo>
                <a:pt x="279434" y="3494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F7C830-1592-49FE-AD27-4C36FA678D76}">
      <dsp:nvSpPr>
        <dsp:cNvPr id="0" name=""/>
        <dsp:cNvSpPr/>
      </dsp:nvSpPr>
      <dsp:spPr>
        <a:xfrm>
          <a:off x="5467196" y="382496"/>
          <a:ext cx="4309359" cy="162934"/>
        </a:xfrm>
        <a:custGeom>
          <a:avLst/>
          <a:gdLst/>
          <a:ahLst/>
          <a:cxnLst/>
          <a:rect l="0" t="0" r="0" b="0"/>
          <a:pathLst>
            <a:path>
              <a:moveTo>
                <a:pt x="0" y="0"/>
              </a:moveTo>
              <a:lnTo>
                <a:pt x="0" y="83163"/>
              </a:lnTo>
              <a:lnTo>
                <a:pt x="4309359" y="83163"/>
              </a:lnTo>
              <a:lnTo>
                <a:pt x="4309359" y="1629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9F8610-B84F-4A32-88A7-EAB0B72D7C5C}">
      <dsp:nvSpPr>
        <dsp:cNvPr id="0" name=""/>
        <dsp:cNvSpPr/>
      </dsp:nvSpPr>
      <dsp:spPr>
        <a:xfrm>
          <a:off x="4478904" y="921901"/>
          <a:ext cx="370609" cy="3585909"/>
        </a:xfrm>
        <a:custGeom>
          <a:avLst/>
          <a:gdLst/>
          <a:ahLst/>
          <a:cxnLst/>
          <a:rect l="0" t="0" r="0" b="0"/>
          <a:pathLst>
            <a:path>
              <a:moveTo>
                <a:pt x="0" y="0"/>
              </a:moveTo>
              <a:lnTo>
                <a:pt x="0" y="3585909"/>
              </a:lnTo>
              <a:lnTo>
                <a:pt x="370609" y="35859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1CCC40-BA82-4B2E-B33D-AAC15B54FD37}">
      <dsp:nvSpPr>
        <dsp:cNvPr id="0" name=""/>
        <dsp:cNvSpPr/>
      </dsp:nvSpPr>
      <dsp:spPr>
        <a:xfrm>
          <a:off x="4478904" y="921901"/>
          <a:ext cx="370609" cy="3046503"/>
        </a:xfrm>
        <a:custGeom>
          <a:avLst/>
          <a:gdLst/>
          <a:ahLst/>
          <a:cxnLst/>
          <a:rect l="0" t="0" r="0" b="0"/>
          <a:pathLst>
            <a:path>
              <a:moveTo>
                <a:pt x="0" y="0"/>
              </a:moveTo>
              <a:lnTo>
                <a:pt x="0" y="3046503"/>
              </a:lnTo>
              <a:lnTo>
                <a:pt x="370609" y="30465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3558BB-81F6-4263-847A-ABA16CC7BBD7}">
      <dsp:nvSpPr>
        <dsp:cNvPr id="0" name=""/>
        <dsp:cNvSpPr/>
      </dsp:nvSpPr>
      <dsp:spPr>
        <a:xfrm>
          <a:off x="4478904" y="921901"/>
          <a:ext cx="370609" cy="2507098"/>
        </a:xfrm>
        <a:custGeom>
          <a:avLst/>
          <a:gdLst/>
          <a:ahLst/>
          <a:cxnLst/>
          <a:rect l="0" t="0" r="0" b="0"/>
          <a:pathLst>
            <a:path>
              <a:moveTo>
                <a:pt x="0" y="0"/>
              </a:moveTo>
              <a:lnTo>
                <a:pt x="0" y="2507098"/>
              </a:lnTo>
              <a:lnTo>
                <a:pt x="370609" y="25070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F6B7CB-F34B-412A-B612-A6891AD6AAB2}">
      <dsp:nvSpPr>
        <dsp:cNvPr id="0" name=""/>
        <dsp:cNvSpPr/>
      </dsp:nvSpPr>
      <dsp:spPr>
        <a:xfrm>
          <a:off x="4478904" y="921901"/>
          <a:ext cx="370609" cy="1967692"/>
        </a:xfrm>
        <a:custGeom>
          <a:avLst/>
          <a:gdLst/>
          <a:ahLst/>
          <a:cxnLst/>
          <a:rect l="0" t="0" r="0" b="0"/>
          <a:pathLst>
            <a:path>
              <a:moveTo>
                <a:pt x="0" y="0"/>
              </a:moveTo>
              <a:lnTo>
                <a:pt x="0" y="1967692"/>
              </a:lnTo>
              <a:lnTo>
                <a:pt x="370609" y="1967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928AD8-398F-4ED0-98DF-09871C8D225E}">
      <dsp:nvSpPr>
        <dsp:cNvPr id="0" name=""/>
        <dsp:cNvSpPr/>
      </dsp:nvSpPr>
      <dsp:spPr>
        <a:xfrm>
          <a:off x="4478904" y="921901"/>
          <a:ext cx="370609" cy="1428286"/>
        </a:xfrm>
        <a:custGeom>
          <a:avLst/>
          <a:gdLst/>
          <a:ahLst/>
          <a:cxnLst/>
          <a:rect l="0" t="0" r="0" b="0"/>
          <a:pathLst>
            <a:path>
              <a:moveTo>
                <a:pt x="0" y="0"/>
              </a:moveTo>
              <a:lnTo>
                <a:pt x="0" y="1428286"/>
              </a:lnTo>
              <a:lnTo>
                <a:pt x="370609" y="14282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CF7A1C-267A-4FA9-A991-9390E00AD912}">
      <dsp:nvSpPr>
        <dsp:cNvPr id="0" name=""/>
        <dsp:cNvSpPr/>
      </dsp:nvSpPr>
      <dsp:spPr>
        <a:xfrm>
          <a:off x="4478904" y="921901"/>
          <a:ext cx="370609" cy="888880"/>
        </a:xfrm>
        <a:custGeom>
          <a:avLst/>
          <a:gdLst/>
          <a:ahLst/>
          <a:cxnLst/>
          <a:rect l="0" t="0" r="0" b="0"/>
          <a:pathLst>
            <a:path>
              <a:moveTo>
                <a:pt x="0" y="0"/>
              </a:moveTo>
              <a:lnTo>
                <a:pt x="0" y="888880"/>
              </a:lnTo>
              <a:lnTo>
                <a:pt x="370609" y="8888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BDC350-D8E1-46B9-9B9A-0CFFCF0D2A96}">
      <dsp:nvSpPr>
        <dsp:cNvPr id="0" name=""/>
        <dsp:cNvSpPr/>
      </dsp:nvSpPr>
      <dsp:spPr>
        <a:xfrm>
          <a:off x="4478904" y="921901"/>
          <a:ext cx="370609" cy="349474"/>
        </a:xfrm>
        <a:custGeom>
          <a:avLst/>
          <a:gdLst/>
          <a:ahLst/>
          <a:cxnLst/>
          <a:rect l="0" t="0" r="0" b="0"/>
          <a:pathLst>
            <a:path>
              <a:moveTo>
                <a:pt x="0" y="0"/>
              </a:moveTo>
              <a:lnTo>
                <a:pt x="0" y="349474"/>
              </a:lnTo>
              <a:lnTo>
                <a:pt x="370609" y="3494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E92A20-C04F-45DC-BA8D-167461EF25FA}">
      <dsp:nvSpPr>
        <dsp:cNvPr id="0" name=""/>
        <dsp:cNvSpPr/>
      </dsp:nvSpPr>
      <dsp:spPr>
        <a:xfrm>
          <a:off x="5421476" y="382496"/>
          <a:ext cx="91440" cy="159542"/>
        </a:xfrm>
        <a:custGeom>
          <a:avLst/>
          <a:gdLst/>
          <a:ahLst/>
          <a:cxnLst/>
          <a:rect l="0" t="0" r="0" b="0"/>
          <a:pathLst>
            <a:path>
              <a:moveTo>
                <a:pt x="45720" y="0"/>
              </a:moveTo>
              <a:lnTo>
                <a:pt x="45720" y="1595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87000C-4B38-4141-B566-48DCD8981294}">
      <dsp:nvSpPr>
        <dsp:cNvPr id="0" name=""/>
        <dsp:cNvSpPr/>
      </dsp:nvSpPr>
      <dsp:spPr>
        <a:xfrm>
          <a:off x="247072" y="921901"/>
          <a:ext cx="293020" cy="2507098"/>
        </a:xfrm>
        <a:custGeom>
          <a:avLst/>
          <a:gdLst/>
          <a:ahLst/>
          <a:cxnLst/>
          <a:rect l="0" t="0" r="0" b="0"/>
          <a:pathLst>
            <a:path>
              <a:moveTo>
                <a:pt x="0" y="0"/>
              </a:moveTo>
              <a:lnTo>
                <a:pt x="0" y="2507098"/>
              </a:lnTo>
              <a:lnTo>
                <a:pt x="293020" y="25070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67DCD9-E2DC-4091-AC48-0370FC2DEB66}">
      <dsp:nvSpPr>
        <dsp:cNvPr id="0" name=""/>
        <dsp:cNvSpPr/>
      </dsp:nvSpPr>
      <dsp:spPr>
        <a:xfrm>
          <a:off x="247072" y="921901"/>
          <a:ext cx="293020" cy="1967692"/>
        </a:xfrm>
        <a:custGeom>
          <a:avLst/>
          <a:gdLst/>
          <a:ahLst/>
          <a:cxnLst/>
          <a:rect l="0" t="0" r="0" b="0"/>
          <a:pathLst>
            <a:path>
              <a:moveTo>
                <a:pt x="0" y="0"/>
              </a:moveTo>
              <a:lnTo>
                <a:pt x="0" y="1967692"/>
              </a:lnTo>
              <a:lnTo>
                <a:pt x="293020" y="196769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D4CB98-4D3B-4665-B925-FF087D9EA079}">
      <dsp:nvSpPr>
        <dsp:cNvPr id="0" name=""/>
        <dsp:cNvSpPr/>
      </dsp:nvSpPr>
      <dsp:spPr>
        <a:xfrm>
          <a:off x="247072" y="921901"/>
          <a:ext cx="293020" cy="1428286"/>
        </a:xfrm>
        <a:custGeom>
          <a:avLst/>
          <a:gdLst/>
          <a:ahLst/>
          <a:cxnLst/>
          <a:rect l="0" t="0" r="0" b="0"/>
          <a:pathLst>
            <a:path>
              <a:moveTo>
                <a:pt x="0" y="0"/>
              </a:moveTo>
              <a:lnTo>
                <a:pt x="0" y="1428286"/>
              </a:lnTo>
              <a:lnTo>
                <a:pt x="293020" y="14282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6B5967-EF3C-4F9E-BA5D-25A560948693}">
      <dsp:nvSpPr>
        <dsp:cNvPr id="0" name=""/>
        <dsp:cNvSpPr/>
      </dsp:nvSpPr>
      <dsp:spPr>
        <a:xfrm>
          <a:off x="247072" y="921901"/>
          <a:ext cx="293020" cy="888880"/>
        </a:xfrm>
        <a:custGeom>
          <a:avLst/>
          <a:gdLst/>
          <a:ahLst/>
          <a:cxnLst/>
          <a:rect l="0" t="0" r="0" b="0"/>
          <a:pathLst>
            <a:path>
              <a:moveTo>
                <a:pt x="0" y="0"/>
              </a:moveTo>
              <a:lnTo>
                <a:pt x="0" y="888880"/>
              </a:lnTo>
              <a:lnTo>
                <a:pt x="293020" y="8888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5EAE6F-4912-419D-8FA1-1FB2E2AB0FC2}">
      <dsp:nvSpPr>
        <dsp:cNvPr id="0" name=""/>
        <dsp:cNvSpPr/>
      </dsp:nvSpPr>
      <dsp:spPr>
        <a:xfrm>
          <a:off x="247072" y="921901"/>
          <a:ext cx="293020" cy="349474"/>
        </a:xfrm>
        <a:custGeom>
          <a:avLst/>
          <a:gdLst/>
          <a:ahLst/>
          <a:cxnLst/>
          <a:rect l="0" t="0" r="0" b="0"/>
          <a:pathLst>
            <a:path>
              <a:moveTo>
                <a:pt x="0" y="0"/>
              </a:moveTo>
              <a:lnTo>
                <a:pt x="0" y="349474"/>
              </a:lnTo>
              <a:lnTo>
                <a:pt x="293020" y="3494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1D315C-7AD9-47F6-98B3-2EC14EDE54F8}">
      <dsp:nvSpPr>
        <dsp:cNvPr id="0" name=""/>
        <dsp:cNvSpPr/>
      </dsp:nvSpPr>
      <dsp:spPr>
        <a:xfrm>
          <a:off x="1235364" y="382496"/>
          <a:ext cx="4231831" cy="159542"/>
        </a:xfrm>
        <a:custGeom>
          <a:avLst/>
          <a:gdLst/>
          <a:ahLst/>
          <a:cxnLst/>
          <a:rect l="0" t="0" r="0" b="0"/>
          <a:pathLst>
            <a:path>
              <a:moveTo>
                <a:pt x="4231831" y="0"/>
              </a:moveTo>
              <a:lnTo>
                <a:pt x="4231831" y="79771"/>
              </a:lnTo>
              <a:lnTo>
                <a:pt x="0" y="79771"/>
              </a:lnTo>
              <a:lnTo>
                <a:pt x="0" y="1595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55ED62-DE73-4EFB-8AFD-CD22615FE61F}">
      <dsp:nvSpPr>
        <dsp:cNvPr id="0" name=""/>
        <dsp:cNvSpPr/>
      </dsp:nvSpPr>
      <dsp:spPr>
        <a:xfrm>
          <a:off x="4231831" y="2632"/>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Design Patterns</a:t>
          </a:r>
          <a:endParaRPr lang="en-US" sz="2000" kern="1200" dirty="0"/>
        </a:p>
      </dsp:txBody>
      <dsp:txXfrm>
        <a:off x="4231831" y="2632"/>
        <a:ext cx="2470729" cy="379863"/>
      </dsp:txXfrm>
    </dsp:sp>
    <dsp:sp modelId="{FDDBB7A4-9989-4E64-97B8-82B3B8D5619F}">
      <dsp:nvSpPr>
        <dsp:cNvPr id="0" name=""/>
        <dsp:cNvSpPr/>
      </dsp:nvSpPr>
      <dsp:spPr>
        <a:xfrm>
          <a:off x="0" y="542038"/>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Creational</a:t>
          </a:r>
          <a:endParaRPr lang="en-US" sz="2000" kern="1200" dirty="0"/>
        </a:p>
      </dsp:txBody>
      <dsp:txXfrm>
        <a:off x="0" y="542038"/>
        <a:ext cx="2470729" cy="379863"/>
      </dsp:txXfrm>
    </dsp:sp>
    <dsp:sp modelId="{674DCB64-978A-466E-91D9-17D4BD6D7AE4}">
      <dsp:nvSpPr>
        <dsp:cNvPr id="0" name=""/>
        <dsp:cNvSpPr/>
      </dsp:nvSpPr>
      <dsp:spPr>
        <a:xfrm>
          <a:off x="540093" y="1081444"/>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Singleton</a:t>
          </a:r>
          <a:endParaRPr lang="en-US" sz="2000" kern="1200" dirty="0"/>
        </a:p>
      </dsp:txBody>
      <dsp:txXfrm>
        <a:off x="540093" y="1081444"/>
        <a:ext cx="2470729" cy="379863"/>
      </dsp:txXfrm>
    </dsp:sp>
    <dsp:sp modelId="{BFD19281-F09B-486D-BABE-5495B962B448}">
      <dsp:nvSpPr>
        <dsp:cNvPr id="0" name=""/>
        <dsp:cNvSpPr/>
      </dsp:nvSpPr>
      <dsp:spPr>
        <a:xfrm>
          <a:off x="540093" y="1620850"/>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Factory</a:t>
          </a:r>
          <a:endParaRPr lang="en-US" sz="2000" kern="1200" dirty="0"/>
        </a:p>
      </dsp:txBody>
      <dsp:txXfrm>
        <a:off x="540093" y="1620850"/>
        <a:ext cx="2470729" cy="379863"/>
      </dsp:txXfrm>
    </dsp:sp>
    <dsp:sp modelId="{F788F35D-7F9E-43B3-841B-622C0AA09857}">
      <dsp:nvSpPr>
        <dsp:cNvPr id="0" name=""/>
        <dsp:cNvSpPr/>
      </dsp:nvSpPr>
      <dsp:spPr>
        <a:xfrm>
          <a:off x="540093" y="2160256"/>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Abstract Factory</a:t>
          </a:r>
          <a:endParaRPr lang="en-US" sz="2000" kern="1200" dirty="0"/>
        </a:p>
      </dsp:txBody>
      <dsp:txXfrm>
        <a:off x="540093" y="2160256"/>
        <a:ext cx="2470729" cy="379863"/>
      </dsp:txXfrm>
    </dsp:sp>
    <dsp:sp modelId="{D6846543-369B-4D2E-9C0E-DB251ACB19C5}">
      <dsp:nvSpPr>
        <dsp:cNvPr id="0" name=""/>
        <dsp:cNvSpPr/>
      </dsp:nvSpPr>
      <dsp:spPr>
        <a:xfrm>
          <a:off x="540093" y="2699662"/>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Builder</a:t>
          </a:r>
          <a:endParaRPr lang="en-US" sz="2000" kern="1200" dirty="0"/>
        </a:p>
      </dsp:txBody>
      <dsp:txXfrm>
        <a:off x="540093" y="2699662"/>
        <a:ext cx="2470729" cy="379863"/>
      </dsp:txXfrm>
    </dsp:sp>
    <dsp:sp modelId="{5901A27F-EBF4-47FC-AD5F-3563A494DA62}">
      <dsp:nvSpPr>
        <dsp:cNvPr id="0" name=""/>
        <dsp:cNvSpPr/>
      </dsp:nvSpPr>
      <dsp:spPr>
        <a:xfrm>
          <a:off x="540093" y="3239068"/>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Prototype</a:t>
          </a:r>
          <a:endParaRPr lang="en-US" sz="2000" kern="1200" dirty="0"/>
        </a:p>
      </dsp:txBody>
      <dsp:txXfrm>
        <a:off x="540093" y="3239068"/>
        <a:ext cx="2470729" cy="379863"/>
      </dsp:txXfrm>
    </dsp:sp>
    <dsp:sp modelId="{E05FE9A2-FBBD-4128-B5E1-B6C7209C5585}">
      <dsp:nvSpPr>
        <dsp:cNvPr id="0" name=""/>
        <dsp:cNvSpPr/>
      </dsp:nvSpPr>
      <dsp:spPr>
        <a:xfrm>
          <a:off x="4231831" y="542038"/>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Structural</a:t>
          </a:r>
          <a:endParaRPr lang="en-US" sz="2000" kern="1200" dirty="0"/>
        </a:p>
      </dsp:txBody>
      <dsp:txXfrm>
        <a:off x="4231831" y="542038"/>
        <a:ext cx="2470729" cy="379863"/>
      </dsp:txXfrm>
    </dsp:sp>
    <dsp:sp modelId="{F1EC97E9-74B5-4171-B12E-0D902CDCB1EA}">
      <dsp:nvSpPr>
        <dsp:cNvPr id="0" name=""/>
        <dsp:cNvSpPr/>
      </dsp:nvSpPr>
      <dsp:spPr>
        <a:xfrm>
          <a:off x="4849514" y="1081444"/>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Adapter</a:t>
          </a:r>
          <a:endParaRPr lang="en-US" sz="2000" kern="1200" dirty="0"/>
        </a:p>
      </dsp:txBody>
      <dsp:txXfrm>
        <a:off x="4849514" y="1081444"/>
        <a:ext cx="2470729" cy="379863"/>
      </dsp:txXfrm>
    </dsp:sp>
    <dsp:sp modelId="{1E5F7FCF-487D-430A-AE13-7BD552C76BE1}">
      <dsp:nvSpPr>
        <dsp:cNvPr id="0" name=""/>
        <dsp:cNvSpPr/>
      </dsp:nvSpPr>
      <dsp:spPr>
        <a:xfrm>
          <a:off x="4849514" y="1620850"/>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Composite</a:t>
          </a:r>
          <a:endParaRPr lang="en-US" sz="2000" kern="1200" dirty="0"/>
        </a:p>
      </dsp:txBody>
      <dsp:txXfrm>
        <a:off x="4849514" y="1620850"/>
        <a:ext cx="2470729" cy="379863"/>
      </dsp:txXfrm>
    </dsp:sp>
    <dsp:sp modelId="{20331FB9-4F9F-4D2C-8828-0DB23DA43288}">
      <dsp:nvSpPr>
        <dsp:cNvPr id="0" name=""/>
        <dsp:cNvSpPr/>
      </dsp:nvSpPr>
      <dsp:spPr>
        <a:xfrm>
          <a:off x="4849514" y="2160256"/>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Proxy</a:t>
          </a:r>
          <a:endParaRPr lang="en-US" sz="2000" kern="1200" dirty="0"/>
        </a:p>
      </dsp:txBody>
      <dsp:txXfrm>
        <a:off x="4849514" y="2160256"/>
        <a:ext cx="2470729" cy="379863"/>
      </dsp:txXfrm>
    </dsp:sp>
    <dsp:sp modelId="{0D0DC5B2-BFE4-4D19-8E49-8CB2CAD8613F}">
      <dsp:nvSpPr>
        <dsp:cNvPr id="0" name=""/>
        <dsp:cNvSpPr/>
      </dsp:nvSpPr>
      <dsp:spPr>
        <a:xfrm>
          <a:off x="4849514" y="2699662"/>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Flyweight</a:t>
          </a:r>
          <a:endParaRPr lang="en-US" sz="2000" kern="1200" dirty="0"/>
        </a:p>
      </dsp:txBody>
      <dsp:txXfrm>
        <a:off x="4849514" y="2699662"/>
        <a:ext cx="2470729" cy="379863"/>
      </dsp:txXfrm>
    </dsp:sp>
    <dsp:sp modelId="{C2131296-9761-4365-A231-3FE3FD136133}">
      <dsp:nvSpPr>
        <dsp:cNvPr id="0" name=""/>
        <dsp:cNvSpPr/>
      </dsp:nvSpPr>
      <dsp:spPr>
        <a:xfrm>
          <a:off x="4849514" y="3239068"/>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Façade</a:t>
          </a:r>
          <a:endParaRPr lang="en-US" sz="2000" kern="1200" dirty="0"/>
        </a:p>
      </dsp:txBody>
      <dsp:txXfrm>
        <a:off x="4849514" y="3239068"/>
        <a:ext cx="2470729" cy="379863"/>
      </dsp:txXfrm>
    </dsp:sp>
    <dsp:sp modelId="{DFFD8EEA-4362-40BF-AA9C-7AE16DA8AC15}">
      <dsp:nvSpPr>
        <dsp:cNvPr id="0" name=""/>
        <dsp:cNvSpPr/>
      </dsp:nvSpPr>
      <dsp:spPr>
        <a:xfrm>
          <a:off x="4849514" y="3778474"/>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Bridge</a:t>
          </a:r>
          <a:endParaRPr lang="en-US" sz="2000" kern="1200" dirty="0"/>
        </a:p>
      </dsp:txBody>
      <dsp:txXfrm>
        <a:off x="4849514" y="3778474"/>
        <a:ext cx="2470729" cy="379863"/>
      </dsp:txXfrm>
    </dsp:sp>
    <dsp:sp modelId="{38317900-A3D4-44DE-8B34-6698CD32A9AB}">
      <dsp:nvSpPr>
        <dsp:cNvPr id="0" name=""/>
        <dsp:cNvSpPr/>
      </dsp:nvSpPr>
      <dsp:spPr>
        <a:xfrm>
          <a:off x="4849514" y="4317880"/>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Decorator</a:t>
          </a:r>
          <a:endParaRPr lang="en-US" sz="2000" kern="1200" dirty="0"/>
        </a:p>
      </dsp:txBody>
      <dsp:txXfrm>
        <a:off x="4849514" y="4317880"/>
        <a:ext cx="2470729" cy="379863"/>
      </dsp:txXfrm>
    </dsp:sp>
    <dsp:sp modelId="{2C070CA6-A544-450E-B163-01FBB3278B7C}">
      <dsp:nvSpPr>
        <dsp:cNvPr id="0" name=""/>
        <dsp:cNvSpPr/>
      </dsp:nvSpPr>
      <dsp:spPr>
        <a:xfrm>
          <a:off x="8541191" y="545430"/>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Behavioral</a:t>
          </a:r>
          <a:endParaRPr lang="en-US" sz="2000" kern="1200" dirty="0"/>
        </a:p>
      </dsp:txBody>
      <dsp:txXfrm>
        <a:off x="8541191" y="545430"/>
        <a:ext cx="2470729" cy="379863"/>
      </dsp:txXfrm>
    </dsp:sp>
    <dsp:sp modelId="{F30038C4-5B03-4F88-BA7D-00FE12637FC1}">
      <dsp:nvSpPr>
        <dsp:cNvPr id="0" name=""/>
        <dsp:cNvSpPr/>
      </dsp:nvSpPr>
      <dsp:spPr>
        <a:xfrm>
          <a:off x="9067699" y="1084836"/>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Template Method</a:t>
          </a:r>
          <a:endParaRPr lang="en-US" sz="2000" kern="1200" dirty="0"/>
        </a:p>
      </dsp:txBody>
      <dsp:txXfrm>
        <a:off x="9067699" y="1084836"/>
        <a:ext cx="2470729" cy="379863"/>
      </dsp:txXfrm>
    </dsp:sp>
    <dsp:sp modelId="{AE445326-84CC-49C5-A275-89AAD6D49296}">
      <dsp:nvSpPr>
        <dsp:cNvPr id="0" name=""/>
        <dsp:cNvSpPr/>
      </dsp:nvSpPr>
      <dsp:spPr>
        <a:xfrm>
          <a:off x="9067699" y="1624242"/>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Mediator</a:t>
          </a:r>
          <a:endParaRPr lang="en-US" sz="2000" kern="1200" dirty="0"/>
        </a:p>
      </dsp:txBody>
      <dsp:txXfrm>
        <a:off x="9067699" y="1624242"/>
        <a:ext cx="2470729" cy="379863"/>
      </dsp:txXfrm>
    </dsp:sp>
    <dsp:sp modelId="{04BED55E-ABAC-48F8-BC94-A93C5C9106FD}">
      <dsp:nvSpPr>
        <dsp:cNvPr id="0" name=""/>
        <dsp:cNvSpPr/>
      </dsp:nvSpPr>
      <dsp:spPr>
        <a:xfrm>
          <a:off x="9067699" y="2163648"/>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Chain of Responsibility</a:t>
          </a:r>
          <a:endParaRPr lang="en-US" sz="2000" kern="1200" dirty="0"/>
        </a:p>
      </dsp:txBody>
      <dsp:txXfrm>
        <a:off x="9067699" y="2163648"/>
        <a:ext cx="2470729" cy="379863"/>
      </dsp:txXfrm>
    </dsp:sp>
    <dsp:sp modelId="{53F46A27-5069-4AB4-9378-7A08DADF1CAE}">
      <dsp:nvSpPr>
        <dsp:cNvPr id="0" name=""/>
        <dsp:cNvSpPr/>
      </dsp:nvSpPr>
      <dsp:spPr>
        <a:xfrm>
          <a:off x="9067699" y="2703054"/>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Observer</a:t>
          </a:r>
          <a:endParaRPr lang="en-US" sz="2000" kern="1200" dirty="0"/>
        </a:p>
      </dsp:txBody>
      <dsp:txXfrm>
        <a:off x="9067699" y="2703054"/>
        <a:ext cx="2470729" cy="379863"/>
      </dsp:txXfrm>
    </dsp:sp>
    <dsp:sp modelId="{4FBB0A1F-9259-4207-90C5-9A6175951FE4}">
      <dsp:nvSpPr>
        <dsp:cNvPr id="0" name=""/>
        <dsp:cNvSpPr/>
      </dsp:nvSpPr>
      <dsp:spPr>
        <a:xfrm>
          <a:off x="9067699" y="3242460"/>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Strategy</a:t>
          </a:r>
          <a:endParaRPr lang="en-US" sz="2000" kern="1200" dirty="0"/>
        </a:p>
      </dsp:txBody>
      <dsp:txXfrm>
        <a:off x="9067699" y="3242460"/>
        <a:ext cx="2470729" cy="379863"/>
      </dsp:txXfrm>
    </dsp:sp>
    <dsp:sp modelId="{A02F375A-2D6C-4A41-9F96-1F2563B02BAC}">
      <dsp:nvSpPr>
        <dsp:cNvPr id="0" name=""/>
        <dsp:cNvSpPr/>
      </dsp:nvSpPr>
      <dsp:spPr>
        <a:xfrm>
          <a:off x="9067699" y="3781866"/>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Command</a:t>
          </a:r>
          <a:endParaRPr lang="en-US" sz="2000" kern="1200" dirty="0"/>
        </a:p>
      </dsp:txBody>
      <dsp:txXfrm>
        <a:off x="9067699" y="3781866"/>
        <a:ext cx="2470729" cy="379863"/>
      </dsp:txXfrm>
    </dsp:sp>
    <dsp:sp modelId="{15F2B5DB-D878-488C-96C9-25668DBA43BA}">
      <dsp:nvSpPr>
        <dsp:cNvPr id="0" name=""/>
        <dsp:cNvSpPr/>
      </dsp:nvSpPr>
      <dsp:spPr>
        <a:xfrm>
          <a:off x="9067699" y="4321272"/>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State</a:t>
          </a:r>
          <a:endParaRPr lang="en-US" sz="2000" kern="1200" dirty="0"/>
        </a:p>
      </dsp:txBody>
      <dsp:txXfrm>
        <a:off x="9067699" y="4321272"/>
        <a:ext cx="2470729" cy="379863"/>
      </dsp:txXfrm>
    </dsp:sp>
    <dsp:sp modelId="{D3336DAC-C231-421F-A039-7FFB680A3640}">
      <dsp:nvSpPr>
        <dsp:cNvPr id="0" name=""/>
        <dsp:cNvSpPr/>
      </dsp:nvSpPr>
      <dsp:spPr>
        <a:xfrm>
          <a:off x="9067699" y="4860678"/>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Visitor</a:t>
          </a:r>
          <a:endParaRPr lang="en-US" sz="2000" kern="1200" dirty="0"/>
        </a:p>
      </dsp:txBody>
      <dsp:txXfrm>
        <a:off x="9067699" y="4860678"/>
        <a:ext cx="2470729" cy="379863"/>
      </dsp:txXfrm>
    </dsp:sp>
    <dsp:sp modelId="{58712A37-EDF9-46EC-A87D-7CB1887FB552}">
      <dsp:nvSpPr>
        <dsp:cNvPr id="0" name=""/>
        <dsp:cNvSpPr/>
      </dsp:nvSpPr>
      <dsp:spPr>
        <a:xfrm>
          <a:off x="9067699" y="5400084"/>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Interpreter</a:t>
          </a:r>
          <a:endParaRPr lang="en-US" sz="2000" kern="1200" dirty="0"/>
        </a:p>
      </dsp:txBody>
      <dsp:txXfrm>
        <a:off x="9067699" y="5400084"/>
        <a:ext cx="2470729" cy="379863"/>
      </dsp:txXfrm>
    </dsp:sp>
    <dsp:sp modelId="{11DC6E35-90FE-4E90-B368-FAED2E163004}">
      <dsp:nvSpPr>
        <dsp:cNvPr id="0" name=""/>
        <dsp:cNvSpPr/>
      </dsp:nvSpPr>
      <dsp:spPr>
        <a:xfrm>
          <a:off x="9067699" y="5939490"/>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Iterator</a:t>
          </a:r>
          <a:endParaRPr lang="en-US" sz="2000" kern="1200" dirty="0"/>
        </a:p>
      </dsp:txBody>
      <dsp:txXfrm>
        <a:off x="9067699" y="5939490"/>
        <a:ext cx="2470729" cy="379863"/>
      </dsp:txXfrm>
    </dsp:sp>
    <dsp:sp modelId="{E55D28E5-D452-4A78-9350-0D6C36BC6DD6}">
      <dsp:nvSpPr>
        <dsp:cNvPr id="0" name=""/>
        <dsp:cNvSpPr/>
      </dsp:nvSpPr>
      <dsp:spPr>
        <a:xfrm>
          <a:off x="9067699" y="6478136"/>
          <a:ext cx="2470729" cy="3798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smtClean="0"/>
            <a:t>Memento</a:t>
          </a:r>
          <a:endParaRPr lang="en-US" sz="2000" kern="1200" dirty="0"/>
        </a:p>
      </dsp:txBody>
      <dsp:txXfrm>
        <a:off x="9067699" y="6478136"/>
        <a:ext cx="2470729" cy="37986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BA9823-2118-4242-B2FC-96C9A269AAF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9394A-B16D-457B-8758-97D31AEA4DED}" type="slidenum">
              <a:rPr lang="en-US" smtClean="0"/>
              <a:t>‹#›</a:t>
            </a:fld>
            <a:endParaRPr lang="en-US"/>
          </a:p>
        </p:txBody>
      </p:sp>
    </p:spTree>
    <p:extLst>
      <p:ext uri="{BB962C8B-B14F-4D97-AF65-F5344CB8AC3E}">
        <p14:creationId xmlns:p14="http://schemas.microsoft.com/office/powerpoint/2010/main" val="415713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A9823-2118-4242-B2FC-96C9A269AAF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9394A-B16D-457B-8758-97D31AEA4DED}" type="slidenum">
              <a:rPr lang="en-US" smtClean="0"/>
              <a:t>‹#›</a:t>
            </a:fld>
            <a:endParaRPr lang="en-US"/>
          </a:p>
        </p:txBody>
      </p:sp>
    </p:spTree>
    <p:extLst>
      <p:ext uri="{BB962C8B-B14F-4D97-AF65-F5344CB8AC3E}">
        <p14:creationId xmlns:p14="http://schemas.microsoft.com/office/powerpoint/2010/main" val="120622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A9823-2118-4242-B2FC-96C9A269AAF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9394A-B16D-457B-8758-97D31AEA4DED}" type="slidenum">
              <a:rPr lang="en-US" smtClean="0"/>
              <a:t>‹#›</a:t>
            </a:fld>
            <a:endParaRPr lang="en-US"/>
          </a:p>
        </p:txBody>
      </p:sp>
    </p:spTree>
    <p:extLst>
      <p:ext uri="{BB962C8B-B14F-4D97-AF65-F5344CB8AC3E}">
        <p14:creationId xmlns:p14="http://schemas.microsoft.com/office/powerpoint/2010/main" val="99824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BA9823-2118-4242-B2FC-96C9A269AAF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9394A-B16D-457B-8758-97D31AEA4DED}" type="slidenum">
              <a:rPr lang="en-US" smtClean="0"/>
              <a:t>‹#›</a:t>
            </a:fld>
            <a:endParaRPr lang="en-US"/>
          </a:p>
        </p:txBody>
      </p:sp>
    </p:spTree>
    <p:extLst>
      <p:ext uri="{BB962C8B-B14F-4D97-AF65-F5344CB8AC3E}">
        <p14:creationId xmlns:p14="http://schemas.microsoft.com/office/powerpoint/2010/main" val="120506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BA9823-2118-4242-B2FC-96C9A269AAF6}" type="datetimeFigureOut">
              <a:rPr lang="en-US" smtClean="0"/>
              <a:t>4/22/2018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9394A-B16D-457B-8758-97D31AEA4DED}" type="slidenum">
              <a:rPr lang="en-US" smtClean="0"/>
              <a:t>‹#›</a:t>
            </a:fld>
            <a:endParaRPr lang="en-US"/>
          </a:p>
        </p:txBody>
      </p:sp>
    </p:spTree>
    <p:extLst>
      <p:ext uri="{BB962C8B-B14F-4D97-AF65-F5344CB8AC3E}">
        <p14:creationId xmlns:p14="http://schemas.microsoft.com/office/powerpoint/2010/main" val="232683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BA9823-2118-4242-B2FC-96C9A269AAF6}"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9394A-B16D-457B-8758-97D31AEA4DED}" type="slidenum">
              <a:rPr lang="en-US" smtClean="0"/>
              <a:t>‹#›</a:t>
            </a:fld>
            <a:endParaRPr lang="en-US"/>
          </a:p>
        </p:txBody>
      </p:sp>
    </p:spTree>
    <p:extLst>
      <p:ext uri="{BB962C8B-B14F-4D97-AF65-F5344CB8AC3E}">
        <p14:creationId xmlns:p14="http://schemas.microsoft.com/office/powerpoint/2010/main" val="1730715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BA9823-2118-4242-B2FC-96C9A269AAF6}" type="datetimeFigureOut">
              <a:rPr lang="en-US" smtClean="0"/>
              <a:t>4/22/2018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9394A-B16D-457B-8758-97D31AEA4DED}" type="slidenum">
              <a:rPr lang="en-US" smtClean="0"/>
              <a:t>‹#›</a:t>
            </a:fld>
            <a:endParaRPr lang="en-US"/>
          </a:p>
        </p:txBody>
      </p:sp>
    </p:spTree>
    <p:extLst>
      <p:ext uri="{BB962C8B-B14F-4D97-AF65-F5344CB8AC3E}">
        <p14:creationId xmlns:p14="http://schemas.microsoft.com/office/powerpoint/2010/main" val="1410432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BA9823-2118-4242-B2FC-96C9A269AAF6}" type="datetimeFigureOut">
              <a:rPr lang="en-US" smtClean="0"/>
              <a:t>4/22/2018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9394A-B16D-457B-8758-97D31AEA4DED}" type="slidenum">
              <a:rPr lang="en-US" smtClean="0"/>
              <a:t>‹#›</a:t>
            </a:fld>
            <a:endParaRPr lang="en-US"/>
          </a:p>
        </p:txBody>
      </p:sp>
    </p:spTree>
    <p:extLst>
      <p:ext uri="{BB962C8B-B14F-4D97-AF65-F5344CB8AC3E}">
        <p14:creationId xmlns:p14="http://schemas.microsoft.com/office/powerpoint/2010/main" val="150396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A9823-2118-4242-B2FC-96C9A269AAF6}" type="datetimeFigureOut">
              <a:rPr lang="en-US" smtClean="0"/>
              <a:t>4/22/2018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9394A-B16D-457B-8758-97D31AEA4DED}" type="slidenum">
              <a:rPr lang="en-US" smtClean="0"/>
              <a:t>‹#›</a:t>
            </a:fld>
            <a:endParaRPr lang="en-US"/>
          </a:p>
        </p:txBody>
      </p:sp>
    </p:spTree>
    <p:extLst>
      <p:ext uri="{BB962C8B-B14F-4D97-AF65-F5344CB8AC3E}">
        <p14:creationId xmlns:p14="http://schemas.microsoft.com/office/powerpoint/2010/main" val="688634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A9823-2118-4242-B2FC-96C9A269AAF6}"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9394A-B16D-457B-8758-97D31AEA4DED}" type="slidenum">
              <a:rPr lang="en-US" smtClean="0"/>
              <a:t>‹#›</a:t>
            </a:fld>
            <a:endParaRPr lang="en-US"/>
          </a:p>
        </p:txBody>
      </p:sp>
    </p:spTree>
    <p:extLst>
      <p:ext uri="{BB962C8B-B14F-4D97-AF65-F5344CB8AC3E}">
        <p14:creationId xmlns:p14="http://schemas.microsoft.com/office/powerpoint/2010/main" val="200706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BA9823-2118-4242-B2FC-96C9A269AAF6}" type="datetimeFigureOut">
              <a:rPr lang="en-US" smtClean="0"/>
              <a:t>4/22/2018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9394A-B16D-457B-8758-97D31AEA4DED}" type="slidenum">
              <a:rPr lang="en-US" smtClean="0"/>
              <a:t>‹#›</a:t>
            </a:fld>
            <a:endParaRPr lang="en-US"/>
          </a:p>
        </p:txBody>
      </p:sp>
    </p:spTree>
    <p:extLst>
      <p:ext uri="{BB962C8B-B14F-4D97-AF65-F5344CB8AC3E}">
        <p14:creationId xmlns:p14="http://schemas.microsoft.com/office/powerpoint/2010/main" val="333923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A9823-2118-4242-B2FC-96C9A269AAF6}" type="datetimeFigureOut">
              <a:rPr lang="en-US" smtClean="0"/>
              <a:t>4/22/2018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9394A-B16D-457B-8758-97D31AEA4DED}" type="slidenum">
              <a:rPr lang="en-US" smtClean="0"/>
              <a:t>‹#›</a:t>
            </a:fld>
            <a:endParaRPr lang="en-US"/>
          </a:p>
        </p:txBody>
      </p:sp>
    </p:spTree>
    <p:extLst>
      <p:ext uri="{BB962C8B-B14F-4D97-AF65-F5344CB8AC3E}">
        <p14:creationId xmlns:p14="http://schemas.microsoft.com/office/powerpoint/2010/main" val="1914035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Design Patterns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0614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Structural Patterns - Proxy</a:t>
            </a:r>
            <a:endParaRPr lang="en-US" sz="5400" dirty="0"/>
          </a:p>
        </p:txBody>
      </p:sp>
      <p:sp>
        <p:nvSpPr>
          <p:cNvPr id="3" name="Content Placeholder 2"/>
          <p:cNvSpPr>
            <a:spLocks noGrp="1"/>
          </p:cNvSpPr>
          <p:nvPr>
            <p:ph idx="1"/>
          </p:nvPr>
        </p:nvSpPr>
        <p:spPr/>
        <p:txBody>
          <a:bodyPr>
            <a:noAutofit/>
          </a:bodyPr>
          <a:lstStyle/>
          <a:p>
            <a:pPr lvl="0"/>
            <a:r>
              <a:rPr lang="en-US" sz="3600" dirty="0" smtClean="0"/>
              <a:t>“</a:t>
            </a:r>
            <a:r>
              <a:rPr lang="en-US" sz="3600" dirty="0"/>
              <a:t>Provide a surrogate or placeholder for another object to control access to it”. </a:t>
            </a:r>
            <a:endParaRPr lang="en-US" sz="3600" dirty="0" smtClean="0"/>
          </a:p>
          <a:p>
            <a:pPr lvl="0"/>
            <a:r>
              <a:rPr lang="en-US" sz="3600" dirty="0" smtClean="0"/>
              <a:t>Used </a:t>
            </a:r>
            <a:r>
              <a:rPr lang="en-US" sz="3600" dirty="0"/>
              <a:t>when we want to provide controlled access of a functionality</a:t>
            </a:r>
            <a:r>
              <a:rPr lang="en-US" sz="3600" dirty="0" smtClean="0"/>
              <a:t>.</a:t>
            </a:r>
          </a:p>
          <a:p>
            <a:pPr lvl="0"/>
            <a:r>
              <a:rPr lang="en-US" sz="2400" dirty="0"/>
              <a:t>Let’s say we have a class that can run some command on the system. </a:t>
            </a:r>
            <a:r>
              <a:rPr lang="en-US" sz="2400" dirty="0" smtClean="0"/>
              <a:t>Now </a:t>
            </a:r>
            <a:r>
              <a:rPr lang="en-US" sz="2400" dirty="0"/>
              <a:t>if we are using it, its fine but if we want to give this program to a client application, it can have severe issues because client program can issue command to delete some system files or change some settings that you don’t want.</a:t>
            </a:r>
            <a:endParaRPr lang="en-US" sz="2400" dirty="0" smtClean="0"/>
          </a:p>
        </p:txBody>
      </p:sp>
    </p:spTree>
    <p:extLst>
      <p:ext uri="{BB962C8B-B14F-4D97-AF65-F5344CB8AC3E}">
        <p14:creationId xmlns:p14="http://schemas.microsoft.com/office/powerpoint/2010/main" val="403339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Structural Patterns - Flyweight</a:t>
            </a:r>
            <a:endParaRPr lang="en-US" sz="5400" dirty="0"/>
          </a:p>
        </p:txBody>
      </p:sp>
      <p:sp>
        <p:nvSpPr>
          <p:cNvPr id="3" name="Content Placeholder 2"/>
          <p:cNvSpPr>
            <a:spLocks noGrp="1"/>
          </p:cNvSpPr>
          <p:nvPr>
            <p:ph idx="1"/>
          </p:nvPr>
        </p:nvSpPr>
        <p:spPr/>
        <p:txBody>
          <a:bodyPr>
            <a:normAutofit/>
          </a:bodyPr>
          <a:lstStyle/>
          <a:p>
            <a:pPr lvl="0"/>
            <a:r>
              <a:rPr lang="en-US" sz="3600" dirty="0" smtClean="0"/>
              <a:t>Used when </a:t>
            </a:r>
            <a:r>
              <a:rPr lang="en-US" sz="3600" dirty="0"/>
              <a:t>we need to create a lot of Objects of a class. Since every object consumes memory space that can be crucial for low memory devices, such as mobile devices or embedded systems, flyweight design pattern can be applied to reduce the load on memory by sharing objects</a:t>
            </a:r>
            <a:r>
              <a:rPr lang="en-US" sz="3600" dirty="0" smtClean="0"/>
              <a:t>.</a:t>
            </a:r>
            <a:endParaRPr lang="en-US" sz="3600" dirty="0" smtClean="0"/>
          </a:p>
        </p:txBody>
      </p:sp>
    </p:spTree>
    <p:extLst>
      <p:ext uri="{BB962C8B-B14F-4D97-AF65-F5344CB8AC3E}">
        <p14:creationId xmlns:p14="http://schemas.microsoft.com/office/powerpoint/2010/main" val="4091033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Structural Patterns - Façade</a:t>
            </a:r>
            <a:endParaRPr lang="en-US" sz="5400" dirty="0"/>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pPr lvl="0"/>
            <a:r>
              <a:rPr lang="en-US" sz="3800" dirty="0" smtClean="0"/>
              <a:t>Used to </a:t>
            </a:r>
            <a:r>
              <a:rPr lang="en-US" sz="3800" dirty="0"/>
              <a:t>help client applications to easily interact with the </a:t>
            </a:r>
            <a:r>
              <a:rPr lang="en-US" sz="3800" dirty="0" smtClean="0"/>
              <a:t>system.</a:t>
            </a:r>
          </a:p>
          <a:p>
            <a:pPr lvl="0"/>
            <a:r>
              <a:rPr lang="en-US" sz="3800" dirty="0"/>
              <a:t>Provide a unified interface to a set of interfaces in a subsystem. Facade Pattern defines a higher-level interface that makes the subsystem easier to </a:t>
            </a:r>
            <a:r>
              <a:rPr lang="en-US" sz="3800" dirty="0" smtClean="0"/>
              <a:t>use.</a:t>
            </a:r>
          </a:p>
          <a:p>
            <a:pPr lvl="0"/>
            <a:r>
              <a:rPr lang="en-US" sz="2600" dirty="0" smtClean="0"/>
              <a:t>Suppose </a:t>
            </a:r>
            <a:r>
              <a:rPr lang="en-US" sz="2600" dirty="0"/>
              <a:t>we have an application with set of interfaces to use </a:t>
            </a:r>
            <a:r>
              <a:rPr lang="en-US" sz="2600" dirty="0" err="1"/>
              <a:t>MySql</a:t>
            </a:r>
            <a:r>
              <a:rPr lang="en-US" sz="2600" dirty="0"/>
              <a:t>/Oracle database and to generate different types of reports, such as HTML report, PDF report etc. </a:t>
            </a:r>
            <a:r>
              <a:rPr lang="en-US" sz="2600" dirty="0" smtClean="0"/>
              <a:t>So </a:t>
            </a:r>
            <a:r>
              <a:rPr lang="en-US" sz="2600" dirty="0"/>
              <a:t>we will have different set of interfaces to work with different types of </a:t>
            </a:r>
            <a:r>
              <a:rPr lang="en-US" sz="2600" dirty="0" smtClean="0"/>
              <a:t>database. Now </a:t>
            </a:r>
            <a:r>
              <a:rPr lang="en-US" sz="2600" dirty="0"/>
              <a:t>a client application can use these interfaces to get the required database connection and generate </a:t>
            </a:r>
            <a:r>
              <a:rPr lang="en-US" sz="2600" dirty="0" smtClean="0"/>
              <a:t>reports. But </a:t>
            </a:r>
            <a:r>
              <a:rPr lang="en-US" sz="2600" dirty="0"/>
              <a:t>when the complexity increases or the interface behavior names are confusing, client application will find it difficult to manage it. </a:t>
            </a:r>
            <a:r>
              <a:rPr lang="en-US" sz="2600" dirty="0" smtClean="0"/>
              <a:t>So </a:t>
            </a:r>
            <a:r>
              <a:rPr lang="en-US" sz="2600" dirty="0"/>
              <a:t>we can apply Facade pattern here and provide a wrapper interface on top of the existing interface to help client application.</a:t>
            </a:r>
            <a:endParaRPr lang="en-US" sz="2600" dirty="0" smtClean="0"/>
          </a:p>
        </p:txBody>
      </p:sp>
    </p:spTree>
    <p:extLst>
      <p:ext uri="{BB962C8B-B14F-4D97-AF65-F5344CB8AC3E}">
        <p14:creationId xmlns:p14="http://schemas.microsoft.com/office/powerpoint/2010/main" val="715267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Structural Patterns - Bridge</a:t>
            </a:r>
            <a:endParaRPr lang="en-US" dirty="0"/>
          </a:p>
        </p:txBody>
      </p:sp>
      <p:sp>
        <p:nvSpPr>
          <p:cNvPr id="3" name="Content Placeholder 2"/>
          <p:cNvSpPr>
            <a:spLocks noGrp="1"/>
          </p:cNvSpPr>
          <p:nvPr>
            <p:ph idx="1"/>
          </p:nvPr>
        </p:nvSpPr>
        <p:spPr/>
        <p:txBody>
          <a:bodyPr/>
          <a:lstStyle/>
          <a:p>
            <a:pPr lvl="0"/>
            <a:r>
              <a:rPr lang="en-US" dirty="0"/>
              <a:t>When we have interface hierarchies in both interfaces as well as implementations, then bridge design pattern is used to decouple the interfaces from implementation and hiding the implementation details from the client programs.</a:t>
            </a:r>
            <a:endParaRPr lang="en-US" dirty="0" smtClean="0"/>
          </a:p>
        </p:txBody>
      </p:sp>
      <p:pic>
        <p:nvPicPr>
          <p:cNvPr id="3074" name="Picture 2" descr="https://cdn.journaldev.com/wp-content/uploads/2013/07/bridge-design-patter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1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Structural Patterns - Decorator</a:t>
            </a:r>
            <a:endParaRPr lang="en-US" dirty="0"/>
          </a:p>
        </p:txBody>
      </p:sp>
      <p:sp>
        <p:nvSpPr>
          <p:cNvPr id="3" name="Content Placeholder 2"/>
          <p:cNvSpPr>
            <a:spLocks noGrp="1"/>
          </p:cNvSpPr>
          <p:nvPr>
            <p:ph idx="1"/>
          </p:nvPr>
        </p:nvSpPr>
        <p:spPr>
          <a:xfrm>
            <a:off x="838200" y="1825625"/>
            <a:ext cx="10515600" cy="4351338"/>
          </a:xfrm>
        </p:spPr>
        <p:txBody>
          <a:bodyPr/>
          <a:lstStyle/>
          <a:p>
            <a:pPr lvl="0"/>
            <a:r>
              <a:rPr lang="en-US" dirty="0" smtClean="0"/>
              <a:t>Used </a:t>
            </a:r>
            <a:r>
              <a:rPr lang="en-US" dirty="0"/>
              <a:t>to modify the functionality of an object at runtime</a:t>
            </a:r>
            <a:r>
              <a:rPr lang="en-US" dirty="0" smtClean="0"/>
              <a:t>.</a:t>
            </a:r>
          </a:p>
          <a:p>
            <a:pPr lvl="0"/>
            <a:r>
              <a:rPr lang="en-US" dirty="0"/>
              <a:t>At the same time other instances of the same class will not be affected by this, so individual object gets the modified behavior</a:t>
            </a:r>
            <a:r>
              <a:rPr lang="en-US" dirty="0" smtClean="0"/>
              <a:t>.</a:t>
            </a:r>
          </a:p>
          <a:p>
            <a:pPr lvl="0"/>
            <a:r>
              <a:rPr lang="en-US" dirty="0"/>
              <a:t>We use inheritance or composition to extend the behavior of an object but this is done at compile time and its applicable to all the instances of the class. We can’t add any new functionality of remove any existing behavior at </a:t>
            </a:r>
            <a:r>
              <a:rPr lang="en-US" dirty="0" smtClean="0"/>
              <a:t>runtime </a:t>
            </a:r>
            <a:r>
              <a:rPr lang="en-US" dirty="0"/>
              <a:t>– this is when Decorator pattern comes into picture.</a:t>
            </a:r>
            <a:endParaRPr lang="en-US" dirty="0" smtClean="0"/>
          </a:p>
        </p:txBody>
      </p:sp>
      <p:pic>
        <p:nvPicPr>
          <p:cNvPr id="6146" name="Picture 2" descr="https://cdn.journaldev.com/wp-content/uploads/2013/07/inheritance-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4" y="1825625"/>
            <a:ext cx="1011299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cdn.journaldev.com/wp-content/uploads/2013/07/decorator-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22192"/>
            <a:ext cx="10515600" cy="5419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60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8"/>
                                        </p:tgtEl>
                                        <p:attrNameLst>
                                          <p:attrName>style.visibility</p:attrName>
                                        </p:attrNameLst>
                                      </p:cBhvr>
                                      <p:to>
                                        <p:strVal val="visible"/>
                                      </p:to>
                                    </p:set>
                                    <p:animEffect transition="in" filter="fade">
                                      <p:cBhvr>
                                        <p:cTn id="14" dur="1000"/>
                                        <p:tgtEl>
                                          <p:spTgt spid="6148"/>
                                        </p:tgtEl>
                                      </p:cBhvr>
                                    </p:animEffect>
                                    <p:anim calcmode="lin" valueType="num">
                                      <p:cBhvr>
                                        <p:cTn id="15" dur="1000" fill="hold"/>
                                        <p:tgtEl>
                                          <p:spTgt spid="6148"/>
                                        </p:tgtEl>
                                        <p:attrNameLst>
                                          <p:attrName>ppt_x</p:attrName>
                                        </p:attrNameLst>
                                      </p:cBhvr>
                                      <p:tavLst>
                                        <p:tav tm="0">
                                          <p:val>
                                            <p:strVal val="#ppt_x"/>
                                          </p:val>
                                        </p:tav>
                                        <p:tav tm="100000">
                                          <p:val>
                                            <p:strVal val="#ppt_x"/>
                                          </p:val>
                                        </p:tav>
                                      </p:tavLst>
                                    </p:anim>
                                    <p:anim calcmode="lin" valueType="num">
                                      <p:cBhvr>
                                        <p:cTn id="16"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4800" dirty="0" smtClean="0"/>
              <a:t>Behavioral Patterns - Template Method</a:t>
            </a:r>
            <a:endParaRPr lang="en-US" sz="4800" dirty="0"/>
          </a:p>
        </p:txBody>
      </p:sp>
      <p:sp>
        <p:nvSpPr>
          <p:cNvPr id="3" name="Content Placeholder 2"/>
          <p:cNvSpPr>
            <a:spLocks noGrp="1"/>
          </p:cNvSpPr>
          <p:nvPr>
            <p:ph idx="1"/>
          </p:nvPr>
        </p:nvSpPr>
        <p:spPr>
          <a:xfrm>
            <a:off x="838200" y="1825625"/>
            <a:ext cx="10515600" cy="4351338"/>
          </a:xfrm>
        </p:spPr>
        <p:txBody>
          <a:bodyPr>
            <a:normAutofit/>
          </a:bodyPr>
          <a:lstStyle/>
          <a:p>
            <a:pPr lvl="0"/>
            <a:r>
              <a:rPr lang="en-US" sz="3200" dirty="0" smtClean="0"/>
              <a:t>Used </a:t>
            </a:r>
            <a:r>
              <a:rPr lang="en-US" sz="3200" dirty="0"/>
              <a:t>to create a method stub and deferring some of the steps of implementation to the subclasses. </a:t>
            </a:r>
            <a:r>
              <a:rPr lang="en-US" sz="3200" dirty="0" smtClean="0"/>
              <a:t>Template </a:t>
            </a:r>
            <a:r>
              <a:rPr lang="en-US" sz="3200" dirty="0"/>
              <a:t>method defines the steps to execute an algorithm and it can </a:t>
            </a:r>
            <a:r>
              <a:rPr lang="en-US" sz="3200" b="1" u="sng" dirty="0"/>
              <a:t>provide default implementation</a:t>
            </a:r>
            <a:r>
              <a:rPr lang="en-US" sz="3200" dirty="0"/>
              <a:t> that might be common for all or some of the subclasses</a:t>
            </a:r>
            <a:r>
              <a:rPr lang="en-US" sz="3200" dirty="0" smtClean="0"/>
              <a:t>.</a:t>
            </a:r>
          </a:p>
          <a:p>
            <a:pPr lvl="0"/>
            <a:r>
              <a:rPr lang="en-US" sz="2000" dirty="0"/>
              <a:t>Suppose we want to provide an algorithm to build a house. The steps need to be performed to build a house are – building foundation, building pillars, building walls and windows. The important point is that the we can’t change the order of execution because we can’t build windows before building the foundation. So in this case we can create a template method that will use different methods to build the house.</a:t>
            </a:r>
            <a:endParaRPr lang="en-US" sz="2000" dirty="0" smtClean="0"/>
          </a:p>
        </p:txBody>
      </p:sp>
      <p:pic>
        <p:nvPicPr>
          <p:cNvPr id="7170" name="Picture 2" descr="template method design pattern, template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725" y="1447923"/>
            <a:ext cx="10968549" cy="5106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21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Behavioral Patterns -</a:t>
            </a:r>
            <a:r>
              <a:rPr lang="en-US" dirty="0"/>
              <a:t> </a:t>
            </a:r>
            <a:r>
              <a:rPr lang="en-US" dirty="0" smtClean="0"/>
              <a:t>Mediator</a:t>
            </a:r>
            <a:endParaRPr lang="en-US" dirty="0"/>
          </a:p>
        </p:txBody>
      </p:sp>
      <p:sp>
        <p:nvSpPr>
          <p:cNvPr id="3" name="Content Placeholder 2"/>
          <p:cNvSpPr>
            <a:spLocks noGrp="1"/>
          </p:cNvSpPr>
          <p:nvPr>
            <p:ph idx="1"/>
          </p:nvPr>
        </p:nvSpPr>
        <p:spPr>
          <a:xfrm>
            <a:off x="838200" y="1569493"/>
            <a:ext cx="10515600" cy="5145205"/>
          </a:xfrm>
        </p:spPr>
        <p:txBody>
          <a:bodyPr>
            <a:normAutofit lnSpcReduction="10000"/>
          </a:bodyPr>
          <a:lstStyle/>
          <a:p>
            <a:pPr lvl="0"/>
            <a:r>
              <a:rPr lang="en-US" dirty="0" smtClean="0"/>
              <a:t>Used to </a:t>
            </a:r>
            <a:r>
              <a:rPr lang="en-US" dirty="0"/>
              <a:t>provide a centralized communication medium between different objects in a system. </a:t>
            </a:r>
            <a:endParaRPr lang="en-US" dirty="0" smtClean="0"/>
          </a:p>
          <a:p>
            <a:pPr lvl="0"/>
            <a:r>
              <a:rPr lang="en-US" dirty="0" smtClean="0"/>
              <a:t>Very </a:t>
            </a:r>
            <a:r>
              <a:rPr lang="en-US" dirty="0"/>
              <a:t>helpful in an enterprise application where multiple objects are interacting with each other. </a:t>
            </a:r>
            <a:endParaRPr lang="en-US" dirty="0" smtClean="0"/>
          </a:p>
          <a:p>
            <a:pPr lvl="0"/>
            <a:r>
              <a:rPr lang="en-US" dirty="0" smtClean="0"/>
              <a:t>If </a:t>
            </a:r>
            <a:r>
              <a:rPr lang="en-US" dirty="0"/>
              <a:t>the objects interact with each other directly, the system components are tightly-coupled with each other that makes maintainability cost higher and not flexible to extend easily. </a:t>
            </a:r>
            <a:endParaRPr lang="en-US" dirty="0" smtClean="0"/>
          </a:p>
          <a:p>
            <a:pPr lvl="0"/>
            <a:r>
              <a:rPr lang="en-US" dirty="0" smtClean="0"/>
              <a:t>Mediator </a:t>
            </a:r>
            <a:r>
              <a:rPr lang="en-US" dirty="0"/>
              <a:t>pattern focuses on provide a mediator between objects for communication and help in implementing lose-coupling between objects</a:t>
            </a:r>
            <a:r>
              <a:rPr lang="en-US" dirty="0" smtClean="0"/>
              <a:t>.</a:t>
            </a:r>
          </a:p>
          <a:p>
            <a:pPr lvl="0"/>
            <a:r>
              <a:rPr lang="en-US" sz="2200" dirty="0"/>
              <a:t>Air traffic controller is a great example of mediator pattern where the airport control room works as a mediator for communication between different flights. Mediator works as a router between objects and it can have it’s own logic to provide way of </a:t>
            </a:r>
            <a:r>
              <a:rPr lang="en-US" sz="2200" dirty="0" smtClean="0"/>
              <a:t>communication.</a:t>
            </a:r>
            <a:endParaRPr lang="en-US" sz="2200" dirty="0" smtClean="0"/>
          </a:p>
        </p:txBody>
      </p:sp>
      <p:pic>
        <p:nvPicPr>
          <p:cNvPr id="8194" name="Picture 2" descr="https://cdn.journaldev.com/wp-content/uploads/2013/07/mediator-patter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36757"/>
            <a:ext cx="10515600" cy="562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7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dirty="0" smtClean="0"/>
              <a:t>Behavioral Patterns - Chain of Responsibility</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lvl="0"/>
            <a:r>
              <a:rPr lang="en-US" sz="3200" dirty="0" smtClean="0"/>
              <a:t>Used to </a:t>
            </a:r>
            <a:r>
              <a:rPr lang="en-US" sz="3200" dirty="0"/>
              <a:t>achieve lose coupling in software design where a request from client is passed to a chain of objects to process them. Then the object in the chain will decide themselves who will be processing the request and whether the request is required to be sent to the next object in the chain or not</a:t>
            </a:r>
            <a:r>
              <a:rPr lang="en-US" sz="3200" dirty="0" smtClean="0"/>
              <a:t>.</a:t>
            </a:r>
          </a:p>
          <a:p>
            <a:pPr lvl="0"/>
            <a:r>
              <a:rPr lang="en-US" sz="2000" dirty="0"/>
              <a:t>We know that we can have multiple catch blocks in a try-catch block code. Here every catch block is kind of a processor to process that particular exception. So when any exception occurs in the try block, its send to the first catch block to process. If the catch block is not able to process it, it forwards the request to next object in chain </a:t>
            </a:r>
            <a:r>
              <a:rPr lang="en-US" sz="2000" dirty="0" err="1"/>
              <a:t>i.e</a:t>
            </a:r>
            <a:r>
              <a:rPr lang="en-US" sz="2000" dirty="0"/>
              <a:t> next catch block. If even the last catch block is not able to process it, the exception is thrown outside of the chain to the calling program.</a:t>
            </a:r>
            <a:endParaRPr lang="en-US" sz="2000" dirty="0" smtClean="0"/>
          </a:p>
        </p:txBody>
      </p:sp>
      <p:pic>
        <p:nvPicPr>
          <p:cNvPr id="9218" name="Picture 2" descr="Chain of Responsibility Pattern, Chain of Responsibility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001" y="1757868"/>
            <a:ext cx="5275997" cy="475211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hain of Responsibility, Chain of Responsibility Design Pattern, Chain of Responsibility Pattern 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10515600" cy="4819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8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
                                            <p:txEl>
                                              <p:pRg st="0" end="0"/>
                                            </p:txEl>
                                          </p:spTgt>
                                        </p:tgtEl>
                                        <p:attrNameLst>
                                          <p:attrName>ppt_w</p:attrName>
                                        </p:attrNameLst>
                                      </p:cBhvr>
                                      <p:tavLst>
                                        <p:tav tm="0">
                                          <p:val>
                                            <p:strVal val="ppt_w"/>
                                          </p:val>
                                        </p:tav>
                                        <p:tav tm="100000">
                                          <p:val>
                                            <p:fltVal val="0"/>
                                          </p:val>
                                        </p:tav>
                                      </p:tavLst>
                                    </p:anim>
                                    <p:anim calcmode="lin" valueType="num">
                                      <p:cBhvr>
                                        <p:cTn id="7"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8" dur="500"/>
                                        <p:tgtEl>
                                          <p:spTgt spid="3">
                                            <p:txEl>
                                              <p:pRg st="0" end="0"/>
                                            </p:txEl>
                                          </p:spTgt>
                                        </p:tgtEl>
                                      </p:cBhvr>
                                    </p:animEffect>
                                    <p:set>
                                      <p:cBhvr>
                                        <p:cTn id="9"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3">
                                            <p:txEl>
                                              <p:pRg st="1" end="1"/>
                                            </p:txEl>
                                          </p:spTgt>
                                        </p:tgtEl>
                                        <p:attrNameLst>
                                          <p:attrName>ppt_w</p:attrName>
                                        </p:attrNameLst>
                                      </p:cBhvr>
                                      <p:tavLst>
                                        <p:tav tm="0">
                                          <p:val>
                                            <p:strVal val="ppt_w"/>
                                          </p:val>
                                        </p:tav>
                                        <p:tav tm="100000">
                                          <p:val>
                                            <p:fltVal val="0"/>
                                          </p:val>
                                        </p:tav>
                                      </p:tavLst>
                                    </p:anim>
                                    <p:anim calcmode="lin" valueType="num">
                                      <p:cBhvr>
                                        <p:cTn id="14" dur="500"/>
                                        <p:tgtEl>
                                          <p:spTgt spid="3">
                                            <p:txEl>
                                              <p:pRg st="1" end="1"/>
                                            </p:txEl>
                                          </p:spTgt>
                                        </p:tgtEl>
                                        <p:attrNameLst>
                                          <p:attrName>ppt_h</p:attrName>
                                        </p:attrNameLst>
                                      </p:cBhvr>
                                      <p:tavLst>
                                        <p:tav tm="0">
                                          <p:val>
                                            <p:strVal val="ppt_h"/>
                                          </p:val>
                                        </p:tav>
                                        <p:tav tm="100000">
                                          <p:val>
                                            <p:fltVal val="0"/>
                                          </p:val>
                                        </p:tav>
                                      </p:tavLst>
                                    </p:anim>
                                    <p:animEffect transition="out" filter="fade">
                                      <p:cBhvr>
                                        <p:cTn id="15" dur="500"/>
                                        <p:tgtEl>
                                          <p:spTgt spid="3">
                                            <p:txEl>
                                              <p:pRg st="1" end="1"/>
                                            </p:txEl>
                                          </p:spTgt>
                                        </p:tgtEl>
                                      </p:cBhvr>
                                    </p:animEffect>
                                    <p:set>
                                      <p:cBhvr>
                                        <p:cTn id="16"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9218"/>
                                        </p:tgtEl>
                                        <p:attrNameLst>
                                          <p:attrName>style.visibility</p:attrName>
                                        </p:attrNameLst>
                                      </p:cBhvr>
                                      <p:to>
                                        <p:strVal val="visible"/>
                                      </p:to>
                                    </p:set>
                                    <p:anim calcmode="lin" valueType="num">
                                      <p:cBhvr>
                                        <p:cTn id="21" dur="1000" fill="hold"/>
                                        <p:tgtEl>
                                          <p:spTgt spid="9218"/>
                                        </p:tgtEl>
                                        <p:attrNameLst>
                                          <p:attrName>ppt_w</p:attrName>
                                        </p:attrNameLst>
                                      </p:cBhvr>
                                      <p:tavLst>
                                        <p:tav tm="0">
                                          <p:val>
                                            <p:fltVal val="0"/>
                                          </p:val>
                                        </p:tav>
                                        <p:tav tm="100000">
                                          <p:val>
                                            <p:strVal val="#ppt_w"/>
                                          </p:val>
                                        </p:tav>
                                      </p:tavLst>
                                    </p:anim>
                                    <p:anim calcmode="lin" valueType="num">
                                      <p:cBhvr>
                                        <p:cTn id="22" dur="1000" fill="hold"/>
                                        <p:tgtEl>
                                          <p:spTgt spid="9218"/>
                                        </p:tgtEl>
                                        <p:attrNameLst>
                                          <p:attrName>ppt_h</p:attrName>
                                        </p:attrNameLst>
                                      </p:cBhvr>
                                      <p:tavLst>
                                        <p:tav tm="0">
                                          <p:val>
                                            <p:fltVal val="0"/>
                                          </p:val>
                                        </p:tav>
                                        <p:tav tm="100000">
                                          <p:val>
                                            <p:strVal val="#ppt_h"/>
                                          </p:val>
                                        </p:tav>
                                      </p:tavLst>
                                    </p:anim>
                                    <p:anim calcmode="lin" valueType="num">
                                      <p:cBhvr>
                                        <p:cTn id="23" dur="1000" fill="hold"/>
                                        <p:tgtEl>
                                          <p:spTgt spid="9218"/>
                                        </p:tgtEl>
                                        <p:attrNameLst>
                                          <p:attrName>style.rotation</p:attrName>
                                        </p:attrNameLst>
                                      </p:cBhvr>
                                      <p:tavLst>
                                        <p:tav tm="0">
                                          <p:val>
                                            <p:fltVal val="90"/>
                                          </p:val>
                                        </p:tav>
                                        <p:tav tm="100000">
                                          <p:val>
                                            <p:fltVal val="0"/>
                                          </p:val>
                                        </p:tav>
                                      </p:tavLst>
                                    </p:anim>
                                    <p:animEffect transition="in" filter="fade">
                                      <p:cBhvr>
                                        <p:cTn id="24" dur="1000"/>
                                        <p:tgtEl>
                                          <p:spTgt spid="921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9220"/>
                                        </p:tgtEl>
                                        <p:attrNameLst>
                                          <p:attrName>style.visibility</p:attrName>
                                        </p:attrNameLst>
                                      </p:cBhvr>
                                      <p:to>
                                        <p:strVal val="visible"/>
                                      </p:to>
                                    </p:set>
                                    <p:anim calcmode="lin" valueType="num">
                                      <p:cBhvr>
                                        <p:cTn id="29" dur="500" fill="hold"/>
                                        <p:tgtEl>
                                          <p:spTgt spid="9220"/>
                                        </p:tgtEl>
                                        <p:attrNameLst>
                                          <p:attrName>ppt_w</p:attrName>
                                        </p:attrNameLst>
                                      </p:cBhvr>
                                      <p:tavLst>
                                        <p:tav tm="0">
                                          <p:val>
                                            <p:fltVal val="0"/>
                                          </p:val>
                                        </p:tav>
                                        <p:tav tm="100000">
                                          <p:val>
                                            <p:strVal val="#ppt_w"/>
                                          </p:val>
                                        </p:tav>
                                      </p:tavLst>
                                    </p:anim>
                                    <p:anim calcmode="lin" valueType="num">
                                      <p:cBhvr>
                                        <p:cTn id="30" dur="500" fill="hold"/>
                                        <p:tgtEl>
                                          <p:spTgt spid="9220"/>
                                        </p:tgtEl>
                                        <p:attrNameLst>
                                          <p:attrName>ppt_h</p:attrName>
                                        </p:attrNameLst>
                                      </p:cBhvr>
                                      <p:tavLst>
                                        <p:tav tm="0">
                                          <p:val>
                                            <p:fltVal val="0"/>
                                          </p:val>
                                        </p:tav>
                                        <p:tav tm="100000">
                                          <p:val>
                                            <p:strVal val="#ppt_h"/>
                                          </p:val>
                                        </p:tav>
                                      </p:tavLst>
                                    </p:anim>
                                    <p:animEffect transition="in" filter="fade">
                                      <p:cBhvr>
                                        <p:cTn id="31"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Behavioral Patterns - Observer</a:t>
            </a:r>
            <a:endParaRPr lang="en-US" dirty="0"/>
          </a:p>
        </p:txBody>
      </p:sp>
      <p:sp>
        <p:nvSpPr>
          <p:cNvPr id="3" name="Content Placeholder 2"/>
          <p:cNvSpPr>
            <a:spLocks noGrp="1"/>
          </p:cNvSpPr>
          <p:nvPr>
            <p:ph idx="1"/>
          </p:nvPr>
        </p:nvSpPr>
        <p:spPr>
          <a:xfrm>
            <a:off x="838200" y="1825625"/>
            <a:ext cx="10515600" cy="4351338"/>
          </a:xfrm>
        </p:spPr>
        <p:txBody>
          <a:bodyPr/>
          <a:lstStyle/>
          <a:p>
            <a:pPr lvl="0"/>
            <a:r>
              <a:rPr lang="en-US" dirty="0" smtClean="0"/>
              <a:t>Used when </a:t>
            </a:r>
            <a:r>
              <a:rPr lang="en-US" dirty="0"/>
              <a:t>you are interested in the state of an object and want to get notified whenever there is any </a:t>
            </a:r>
            <a:r>
              <a:rPr lang="en-US" dirty="0" smtClean="0"/>
              <a:t>change.</a:t>
            </a:r>
          </a:p>
          <a:p>
            <a:pPr lvl="0"/>
            <a:r>
              <a:rPr lang="en-US" dirty="0" smtClean="0"/>
              <a:t>In </a:t>
            </a:r>
            <a:r>
              <a:rPr lang="en-US" dirty="0"/>
              <a:t>observer pattern, the object that watch on the state of another object </a:t>
            </a:r>
            <a:r>
              <a:rPr lang="en-US" dirty="0" smtClean="0"/>
              <a:t>are called </a:t>
            </a:r>
            <a:r>
              <a:rPr lang="en-US" b="1" dirty="0" smtClean="0"/>
              <a:t>Observer</a:t>
            </a:r>
            <a:r>
              <a:rPr lang="en-US" dirty="0" smtClean="0"/>
              <a:t> and </a:t>
            </a:r>
            <a:r>
              <a:rPr lang="en-US" dirty="0"/>
              <a:t>the object that is being watched is called </a:t>
            </a:r>
            <a:r>
              <a:rPr lang="en-US" b="1" dirty="0"/>
              <a:t>Subject</a:t>
            </a:r>
            <a:r>
              <a:rPr lang="en-US" dirty="0" smtClean="0"/>
              <a:t>.</a:t>
            </a:r>
          </a:p>
          <a:p>
            <a:pPr lvl="0"/>
            <a:r>
              <a:rPr lang="en-US" dirty="0" smtClean="0"/>
              <a:t>Java </a:t>
            </a:r>
            <a:r>
              <a:rPr lang="en-US" dirty="0"/>
              <a:t>Message Service (JMS) uses Observer pattern along with Mediator pattern to allow applications to subscribe and publish data to other applications.</a:t>
            </a:r>
            <a:endParaRPr lang="en-US" dirty="0" smtClean="0"/>
          </a:p>
        </p:txBody>
      </p:sp>
      <p:pic>
        <p:nvPicPr>
          <p:cNvPr id="10242" name="Picture 2" descr="observer pattern, observer pattern java, observer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4" y="1825626"/>
            <a:ext cx="100584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69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000"/>
                                        <p:tgtEl>
                                          <p:spTgt spid="10242"/>
                                        </p:tgtEl>
                                      </p:cBhvr>
                                    </p:animEffect>
                                    <p:anim calcmode="lin" valueType="num">
                                      <p:cBhvr>
                                        <p:cTn id="8" dur="1000" fill="hold"/>
                                        <p:tgtEl>
                                          <p:spTgt spid="10242"/>
                                        </p:tgtEl>
                                        <p:attrNameLst>
                                          <p:attrName>ppt_x</p:attrName>
                                        </p:attrNameLst>
                                      </p:cBhvr>
                                      <p:tavLst>
                                        <p:tav tm="0">
                                          <p:val>
                                            <p:strVal val="#ppt_x"/>
                                          </p:val>
                                        </p:tav>
                                        <p:tav tm="100000">
                                          <p:val>
                                            <p:strVal val="#ppt_x"/>
                                          </p:val>
                                        </p:tav>
                                      </p:tavLst>
                                    </p:anim>
                                    <p:anim calcmode="lin" valueType="num">
                                      <p:cBhvr>
                                        <p:cTn id="9"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Behavioral Patterns - Strategy</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smtClean="0"/>
              <a:t>Used when </a:t>
            </a:r>
            <a:r>
              <a:rPr lang="en-US" dirty="0"/>
              <a:t>we have </a:t>
            </a:r>
            <a:r>
              <a:rPr lang="en-US" b="1" dirty="0"/>
              <a:t>multiple algorithm </a:t>
            </a:r>
            <a:r>
              <a:rPr lang="en-US" dirty="0"/>
              <a:t>for a specific task and client decides the actual implementation to be used at </a:t>
            </a:r>
            <a:r>
              <a:rPr lang="en-US" b="1" dirty="0"/>
              <a:t>runtime</a:t>
            </a:r>
            <a:r>
              <a:rPr lang="en-US" dirty="0"/>
              <a:t>.</a:t>
            </a:r>
          </a:p>
          <a:p>
            <a:r>
              <a:rPr lang="en-US" dirty="0" smtClean="0"/>
              <a:t>Also known </a:t>
            </a:r>
            <a:r>
              <a:rPr lang="en-US" dirty="0"/>
              <a:t>as Policy Pattern. We defines multiple algorithms and let client application pass the algorithm to be used as a parameter. One of the best example of this pattern </a:t>
            </a:r>
            <a:r>
              <a:rPr lang="en-US" dirty="0" smtClean="0"/>
              <a:t>is </a:t>
            </a:r>
            <a:r>
              <a:rPr lang="en-US" dirty="0" err="1" smtClean="0"/>
              <a:t>Collections.sort</a:t>
            </a:r>
            <a:r>
              <a:rPr lang="en-US" dirty="0"/>
              <a:t>() method that takes Comparator parameter. Based on the different implementations of Comparator interfaces, the Objects are getting sorted in different ways</a:t>
            </a:r>
            <a:r>
              <a:rPr lang="en-US" dirty="0" smtClean="0"/>
              <a:t>.</a:t>
            </a:r>
            <a:endParaRPr lang="en-US" dirty="0"/>
          </a:p>
        </p:txBody>
      </p:sp>
      <p:pic>
        <p:nvPicPr>
          <p:cNvPr id="11266" name="Picture 2" descr="Strategy Pattern, Strategy Design pattern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515601" cy="496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0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218168155"/>
              </p:ext>
            </p:extLst>
          </p:nvPr>
        </p:nvGraphicFramePr>
        <p:xfrm>
          <a:off x="339670" y="0"/>
          <a:ext cx="11552076"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710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800" dirty="0" smtClean="0"/>
              <a:t>Behavioral Patterns - Command</a:t>
            </a:r>
            <a:endParaRPr lang="en-US" sz="4800" dirty="0"/>
          </a:p>
        </p:txBody>
      </p:sp>
      <p:sp>
        <p:nvSpPr>
          <p:cNvPr id="3" name="Content Placeholder 2"/>
          <p:cNvSpPr>
            <a:spLocks noGrp="1"/>
          </p:cNvSpPr>
          <p:nvPr>
            <p:ph idx="1"/>
          </p:nvPr>
        </p:nvSpPr>
        <p:spPr>
          <a:xfrm>
            <a:off x="838200" y="1825625"/>
            <a:ext cx="10515600" cy="4351338"/>
          </a:xfrm>
        </p:spPr>
        <p:txBody>
          <a:bodyPr>
            <a:normAutofit fontScale="92500"/>
          </a:bodyPr>
          <a:lstStyle/>
          <a:p>
            <a:pPr lvl="0"/>
            <a:r>
              <a:rPr lang="en-US" sz="3200" dirty="0" smtClean="0"/>
              <a:t>Used to </a:t>
            </a:r>
            <a:r>
              <a:rPr lang="en-US" sz="3200" dirty="0"/>
              <a:t>implement lose coupling in a request-response model. </a:t>
            </a:r>
            <a:endParaRPr lang="en-US" sz="3200" dirty="0" smtClean="0"/>
          </a:p>
          <a:p>
            <a:pPr lvl="0"/>
            <a:r>
              <a:rPr lang="en-US" sz="3200" dirty="0" smtClean="0"/>
              <a:t>The </a:t>
            </a:r>
            <a:r>
              <a:rPr lang="en-US" sz="3200" dirty="0"/>
              <a:t>request is send to the invoker and </a:t>
            </a:r>
            <a:r>
              <a:rPr lang="en-US" sz="3200" i="1" dirty="0"/>
              <a:t>invoker</a:t>
            </a:r>
            <a:r>
              <a:rPr lang="en-US" sz="3200" dirty="0"/>
              <a:t> pass it to the encapsulated </a:t>
            </a:r>
            <a:r>
              <a:rPr lang="en-US" sz="3200" i="1" dirty="0"/>
              <a:t>command</a:t>
            </a:r>
            <a:r>
              <a:rPr lang="en-US" sz="3200" dirty="0"/>
              <a:t> object. Command object passes the request to the appropriate method of </a:t>
            </a:r>
            <a:r>
              <a:rPr lang="en-US" sz="3200" i="1" dirty="0"/>
              <a:t>Receiver</a:t>
            </a:r>
            <a:r>
              <a:rPr lang="en-US" sz="3200" dirty="0"/>
              <a:t> to perform the specific action</a:t>
            </a:r>
            <a:r>
              <a:rPr lang="en-US" sz="3200" dirty="0" smtClean="0"/>
              <a:t>.</a:t>
            </a:r>
          </a:p>
          <a:p>
            <a:pPr lvl="0"/>
            <a:r>
              <a:rPr lang="en-US" sz="2200" dirty="0"/>
              <a:t>Let’s say we want to provide a File System utility with methods to open, write and close file and it should support multiple operating systems such as Windows and Unix</a:t>
            </a:r>
            <a:r>
              <a:rPr lang="en-US" sz="2200" dirty="0" smtClean="0"/>
              <a:t>.</a:t>
            </a:r>
            <a:r>
              <a:rPr lang="en-US" sz="2200" dirty="0"/>
              <a:t> </a:t>
            </a:r>
            <a:endParaRPr lang="en-US" sz="2200" dirty="0" smtClean="0"/>
          </a:p>
          <a:p>
            <a:pPr lvl="0"/>
            <a:r>
              <a:rPr lang="en-US" sz="2200" dirty="0" smtClean="0"/>
              <a:t>To </a:t>
            </a:r>
            <a:r>
              <a:rPr lang="en-US" sz="2200" dirty="0"/>
              <a:t>implement our File System utility, first of all we need to create the receiver classes that will actually do all the work. Since we code in terms of java interfaces, we can have </a:t>
            </a:r>
            <a:r>
              <a:rPr lang="en-US" sz="2200" dirty="0" err="1"/>
              <a:t>FileSystemReceiver</a:t>
            </a:r>
            <a:r>
              <a:rPr lang="en-US" sz="2200" dirty="0"/>
              <a:t> interface and it’s implementation classes for different operating system flavors such as Windows, Unix, Solaris etc.</a:t>
            </a:r>
            <a:endParaRPr lang="en-US" sz="2200" dirty="0" smtClean="0"/>
          </a:p>
        </p:txBody>
      </p:sp>
      <p:pic>
        <p:nvPicPr>
          <p:cNvPr id="12290" name="Picture 2" descr="https://cdn.journaldev.com/wp-content/uploads/2013/07/Command-Pattern-Java-Cla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41947"/>
            <a:ext cx="10515600" cy="561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319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Behavioral Patterns - State</a:t>
            </a:r>
            <a:endParaRPr lang="en-US" sz="5400" dirty="0"/>
          </a:p>
        </p:txBody>
      </p:sp>
      <p:sp>
        <p:nvSpPr>
          <p:cNvPr id="3" name="Content Placeholder 2"/>
          <p:cNvSpPr>
            <a:spLocks noGrp="1"/>
          </p:cNvSpPr>
          <p:nvPr>
            <p:ph idx="1"/>
          </p:nvPr>
        </p:nvSpPr>
        <p:spPr>
          <a:xfrm>
            <a:off x="838200" y="1825625"/>
            <a:ext cx="10515600" cy="4351338"/>
          </a:xfrm>
        </p:spPr>
        <p:txBody>
          <a:bodyPr>
            <a:normAutofit/>
          </a:bodyPr>
          <a:lstStyle/>
          <a:p>
            <a:r>
              <a:rPr lang="en-US" sz="3600" dirty="0"/>
              <a:t>State design pattern is used when an Object change it’s behavior based on it’s internal state.</a:t>
            </a:r>
          </a:p>
          <a:p>
            <a:r>
              <a:rPr lang="en-US" sz="3600" dirty="0"/>
              <a:t>If we have to change the behavior of an object based on it’s state, we can have a state variable in the Object and use if-else condition block to perform different actions based on the state. State pattern is used to provide a systematic and lose-coupled way to achieve this through Context and State implementations</a:t>
            </a:r>
            <a:r>
              <a:rPr lang="en-US" sz="3600" dirty="0" smtClean="0"/>
              <a:t>.</a:t>
            </a:r>
            <a:endParaRPr lang="en-US" sz="3600" dirty="0"/>
          </a:p>
        </p:txBody>
      </p:sp>
    </p:spTree>
    <p:extLst>
      <p:ext uri="{BB962C8B-B14F-4D97-AF65-F5344CB8AC3E}">
        <p14:creationId xmlns:p14="http://schemas.microsoft.com/office/powerpoint/2010/main" val="2387620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800" dirty="0" smtClean="0"/>
              <a:t>Behavioral Patterns - Visitor</a:t>
            </a:r>
            <a:endParaRPr lang="en-US" sz="4800" dirty="0"/>
          </a:p>
        </p:txBody>
      </p:sp>
      <p:sp>
        <p:nvSpPr>
          <p:cNvPr id="3" name="Content Placeholder 2"/>
          <p:cNvSpPr>
            <a:spLocks noGrp="1"/>
          </p:cNvSpPr>
          <p:nvPr>
            <p:ph idx="1"/>
          </p:nvPr>
        </p:nvSpPr>
        <p:spPr>
          <a:xfrm>
            <a:off x="838199" y="1825625"/>
            <a:ext cx="10612273" cy="4351338"/>
          </a:xfrm>
        </p:spPr>
        <p:txBody>
          <a:bodyPr>
            <a:noAutofit/>
          </a:bodyPr>
          <a:lstStyle/>
          <a:p>
            <a:r>
              <a:rPr lang="en-US" sz="3600" dirty="0"/>
              <a:t>Visitor pattern is used when we have to perform an operation on a group of similar kind of Objects. With the help of visitor pattern, we can move the operational logic from the objects to another class.</a:t>
            </a:r>
          </a:p>
          <a:p>
            <a:r>
              <a:rPr lang="en-US" sz="2400" dirty="0"/>
              <a:t>For example, think of a Shopping cart where we can add different type of items (Elements), when we click on checkout button, it calculates the total amount to be paid. Now we can have the calculation logic in item classes or we can move out this logic to another class using visitor pattern. Let’s implement this in our example of visitor pattern</a:t>
            </a:r>
            <a:r>
              <a:rPr lang="en-US" sz="2400" dirty="0" smtClean="0"/>
              <a:t>.</a:t>
            </a:r>
            <a:endParaRPr lang="en-US" sz="2400" dirty="0"/>
          </a:p>
        </p:txBody>
      </p:sp>
      <p:pic>
        <p:nvPicPr>
          <p:cNvPr id="13314" name="Picture 2" descr="visitor design pattern, visitor pattern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10612273" cy="481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89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Behavioral Patterns - Interpreter</a:t>
            </a:r>
            <a:endParaRPr lang="en-US" sz="5400" dirty="0"/>
          </a:p>
        </p:txBody>
      </p:sp>
      <p:sp>
        <p:nvSpPr>
          <p:cNvPr id="3" name="Content Placeholder 2"/>
          <p:cNvSpPr>
            <a:spLocks noGrp="1"/>
          </p:cNvSpPr>
          <p:nvPr>
            <p:ph idx="1"/>
          </p:nvPr>
        </p:nvSpPr>
        <p:spPr>
          <a:xfrm>
            <a:off x="838200" y="1825625"/>
            <a:ext cx="10515600" cy="4351338"/>
          </a:xfrm>
        </p:spPr>
        <p:txBody>
          <a:bodyPr/>
          <a:lstStyle/>
          <a:p>
            <a:r>
              <a:rPr lang="en-US" sz="3600" dirty="0" smtClean="0"/>
              <a:t>Used to </a:t>
            </a:r>
            <a:r>
              <a:rPr lang="en-US" sz="3600" dirty="0"/>
              <a:t>defines a grammatical representation for a language and provides an interpreter to deal with this grammar.</a:t>
            </a:r>
          </a:p>
          <a:p>
            <a:r>
              <a:rPr lang="en-US" sz="2400" dirty="0"/>
              <a:t>The best example of this pattern is java compiler that interprets the java source code into byte code that is understandable by </a:t>
            </a:r>
            <a:r>
              <a:rPr lang="en-US" sz="2400" dirty="0" smtClean="0"/>
              <a:t>JVM.</a:t>
            </a:r>
          </a:p>
          <a:p>
            <a:r>
              <a:rPr lang="en-US" sz="2400" dirty="0" smtClean="0"/>
              <a:t>Google </a:t>
            </a:r>
            <a:r>
              <a:rPr lang="en-US" sz="2400" dirty="0"/>
              <a:t>Translator is also an example of interpreter pattern where the input can be in any language and we can get the output interpreted in another language.</a:t>
            </a:r>
          </a:p>
          <a:p>
            <a:pPr lvl="0"/>
            <a:endParaRPr lang="en-US" dirty="0" smtClean="0"/>
          </a:p>
        </p:txBody>
      </p:sp>
      <p:pic>
        <p:nvPicPr>
          <p:cNvPr id="14338" name="Picture 2" descr="interpreter design pattern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49743"/>
            <a:ext cx="10515600" cy="516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34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Behavioral Patterns - Iterator</a:t>
            </a:r>
            <a:endParaRPr lang="en-US" dirty="0"/>
          </a:p>
        </p:txBody>
      </p:sp>
      <p:sp>
        <p:nvSpPr>
          <p:cNvPr id="3" name="Content Placeholder 2"/>
          <p:cNvSpPr>
            <a:spLocks noGrp="1"/>
          </p:cNvSpPr>
          <p:nvPr>
            <p:ph idx="1"/>
          </p:nvPr>
        </p:nvSpPr>
        <p:spPr>
          <a:xfrm>
            <a:off x="838200" y="1825625"/>
            <a:ext cx="10515600" cy="4351338"/>
          </a:xfrm>
        </p:spPr>
        <p:txBody>
          <a:bodyPr/>
          <a:lstStyle/>
          <a:p>
            <a:pPr lvl="0"/>
            <a:r>
              <a:rPr lang="en-US" dirty="0" smtClean="0"/>
              <a:t>Used </a:t>
            </a:r>
            <a:r>
              <a:rPr lang="en-US" dirty="0"/>
              <a:t>to provide a standard way to traverse through a group of Objects</a:t>
            </a:r>
            <a:r>
              <a:rPr lang="en-US" dirty="0" smtClean="0"/>
              <a:t>.</a:t>
            </a:r>
          </a:p>
          <a:p>
            <a:pPr lvl="0"/>
            <a:r>
              <a:rPr lang="en-US" dirty="0" smtClean="0"/>
              <a:t>Iterator </a:t>
            </a:r>
            <a:r>
              <a:rPr lang="en-US" dirty="0"/>
              <a:t>pattern is not only about traversing through a collection, we can provide different kind of iterators based on our </a:t>
            </a:r>
            <a:r>
              <a:rPr lang="en-US" dirty="0" smtClean="0"/>
              <a:t>requirements.</a:t>
            </a:r>
          </a:p>
          <a:p>
            <a:pPr lvl="0"/>
            <a:r>
              <a:rPr lang="en-US" dirty="0" smtClean="0"/>
              <a:t>Iterator </a:t>
            </a:r>
            <a:r>
              <a:rPr lang="en-US" dirty="0"/>
              <a:t>pattern hides the actual implementation of traversal through the collection and client programs just use iterator methods.</a:t>
            </a:r>
            <a:endParaRPr lang="en-US" dirty="0" smtClean="0"/>
          </a:p>
        </p:txBody>
      </p:sp>
    </p:spTree>
    <p:extLst>
      <p:ext uri="{BB962C8B-B14F-4D97-AF65-F5344CB8AC3E}">
        <p14:creationId xmlns:p14="http://schemas.microsoft.com/office/powerpoint/2010/main" val="1492754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Behavioral Patterns - Memento</a:t>
            </a: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lvl="0"/>
            <a:r>
              <a:rPr lang="en-US" dirty="0" smtClean="0"/>
              <a:t>Used when </a:t>
            </a:r>
            <a:r>
              <a:rPr lang="en-US" dirty="0"/>
              <a:t>we want to </a:t>
            </a:r>
            <a:r>
              <a:rPr lang="en-US" b="1" u="sng" dirty="0"/>
              <a:t>save the state of an object </a:t>
            </a:r>
            <a:r>
              <a:rPr lang="en-US" dirty="0"/>
              <a:t>so that we can </a:t>
            </a:r>
            <a:r>
              <a:rPr lang="en-US" b="1" dirty="0"/>
              <a:t>restore</a:t>
            </a:r>
            <a:r>
              <a:rPr lang="en-US" dirty="0"/>
              <a:t> later on. </a:t>
            </a:r>
            <a:r>
              <a:rPr lang="en-US" dirty="0" smtClean="0"/>
              <a:t>Memento </a:t>
            </a:r>
            <a:r>
              <a:rPr lang="en-US" dirty="0"/>
              <a:t>pattern is used to implement this in such a way that the saved state data of the object is not accessible outside of the object, this protects the integrity of saved state data</a:t>
            </a:r>
            <a:r>
              <a:rPr lang="en-US" dirty="0" smtClean="0"/>
              <a:t>.</a:t>
            </a:r>
          </a:p>
          <a:p>
            <a:r>
              <a:rPr lang="en-US" dirty="0"/>
              <a:t>Memento pattern is implemented with two objects – </a:t>
            </a:r>
            <a:r>
              <a:rPr lang="en-US" b="1" dirty="0"/>
              <a:t>Originator</a:t>
            </a:r>
            <a:r>
              <a:rPr lang="en-US" dirty="0"/>
              <a:t> and </a:t>
            </a:r>
            <a:r>
              <a:rPr lang="en-US" b="1" dirty="0"/>
              <a:t>Caretaker</a:t>
            </a:r>
            <a:r>
              <a:rPr lang="en-US" dirty="0"/>
              <a:t>. </a:t>
            </a:r>
            <a:r>
              <a:rPr lang="en-US" dirty="0" smtClean="0"/>
              <a:t>Originator </a:t>
            </a:r>
            <a:r>
              <a:rPr lang="en-US" dirty="0"/>
              <a:t>is the object whose state needs to be saved and restored and it uses an inner class to save the state of Object</a:t>
            </a:r>
            <a:r>
              <a:rPr lang="en-US"/>
              <a:t>. </a:t>
            </a:r>
            <a:r>
              <a:rPr lang="en-US" smtClean="0"/>
              <a:t>The </a:t>
            </a:r>
            <a:r>
              <a:rPr lang="en-US" dirty="0"/>
              <a:t>inner class is called Memento and its private, so that it can’t be accessed from other objects</a:t>
            </a:r>
            <a:r>
              <a:rPr lang="en-US" dirty="0" smtClean="0"/>
              <a:t>.</a:t>
            </a:r>
            <a:endParaRPr lang="en-US" dirty="0"/>
          </a:p>
        </p:txBody>
      </p:sp>
    </p:spTree>
    <p:extLst>
      <p:ext uri="{BB962C8B-B14F-4D97-AF65-F5344CB8AC3E}">
        <p14:creationId xmlns:p14="http://schemas.microsoft.com/office/powerpoint/2010/main" val="3927520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6542" y="2162115"/>
            <a:ext cx="5787354" cy="1200329"/>
          </a:xfrm>
          <a:prstGeom prst="rect">
            <a:avLst/>
          </a:prstGeom>
          <a:noFill/>
        </p:spPr>
        <p:txBody>
          <a:bodyPr wrap="none" lIns="91440" tIns="45720" rIns="91440" bIns="45720">
            <a:spAutoFit/>
          </a:bodyPr>
          <a:lstStyle/>
          <a:p>
            <a:pPr algn="ctr"/>
            <a:r>
              <a:rPr lang="en-US" sz="72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Any Question?</a:t>
            </a:r>
            <a:endParaRPr lang="en-US" sz="7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Rectangle 2"/>
          <p:cNvSpPr/>
          <p:nvPr/>
        </p:nvSpPr>
        <p:spPr>
          <a:xfrm>
            <a:off x="4254789" y="3267584"/>
            <a:ext cx="2890856" cy="1200329"/>
          </a:xfrm>
          <a:prstGeom prst="rect">
            <a:avLst/>
          </a:prstGeom>
          <a:noFill/>
        </p:spPr>
        <p:txBody>
          <a:bodyPr wrap="none" lIns="91440" tIns="45720" rIns="91440" bIns="45720">
            <a:spAutoFit/>
          </a:bodyPr>
          <a:lstStyle/>
          <a:p>
            <a:pPr algn="ctr"/>
            <a:r>
              <a:rPr lang="en-US" sz="72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Thanks</a:t>
            </a:r>
            <a:endParaRPr lang="en-US" sz="7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97796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Creational Patterns - Singleton</a:t>
            </a:r>
            <a:endParaRPr lang="en-US" sz="5400" dirty="0"/>
          </a:p>
        </p:txBody>
      </p:sp>
      <p:sp>
        <p:nvSpPr>
          <p:cNvPr id="3" name="Content Placeholder 2"/>
          <p:cNvSpPr>
            <a:spLocks noGrp="1"/>
          </p:cNvSpPr>
          <p:nvPr>
            <p:ph idx="1"/>
          </p:nvPr>
        </p:nvSpPr>
        <p:spPr/>
        <p:txBody>
          <a:bodyPr>
            <a:normAutofit/>
          </a:bodyPr>
          <a:lstStyle/>
          <a:p>
            <a:r>
              <a:rPr lang="en-US" sz="3600" dirty="0" smtClean="0"/>
              <a:t>Restricts </a:t>
            </a:r>
            <a:r>
              <a:rPr lang="en-US" sz="3600" dirty="0"/>
              <a:t>the instantiation of a class and ensures that </a:t>
            </a:r>
            <a:r>
              <a:rPr lang="en-US" sz="3600" b="1" u="sng" dirty="0"/>
              <a:t>only one instance</a:t>
            </a:r>
            <a:r>
              <a:rPr lang="en-US" sz="3600" dirty="0"/>
              <a:t> of the class exists in the java virtual machine. It seems to be a very simple design </a:t>
            </a:r>
            <a:r>
              <a:rPr lang="en-US" sz="3600" dirty="0" smtClean="0"/>
              <a:t>pattern.</a:t>
            </a:r>
            <a:endParaRPr lang="en-US" sz="3600" dirty="0"/>
          </a:p>
        </p:txBody>
      </p:sp>
    </p:spTree>
    <p:extLst>
      <p:ext uri="{BB962C8B-B14F-4D97-AF65-F5344CB8AC3E}">
        <p14:creationId xmlns:p14="http://schemas.microsoft.com/office/powerpoint/2010/main" val="3141512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Creational Patterns - Factory</a:t>
            </a:r>
            <a:endParaRPr lang="en-US" sz="5400" dirty="0"/>
          </a:p>
        </p:txBody>
      </p:sp>
      <p:sp>
        <p:nvSpPr>
          <p:cNvPr id="3" name="Content Placeholder 2"/>
          <p:cNvSpPr>
            <a:spLocks noGrp="1"/>
          </p:cNvSpPr>
          <p:nvPr>
            <p:ph idx="1"/>
          </p:nvPr>
        </p:nvSpPr>
        <p:spPr/>
        <p:txBody>
          <a:bodyPr>
            <a:normAutofit/>
          </a:bodyPr>
          <a:lstStyle/>
          <a:p>
            <a:r>
              <a:rPr lang="en-US" sz="3600" dirty="0" smtClean="0"/>
              <a:t>Used </a:t>
            </a:r>
            <a:r>
              <a:rPr lang="en-US" sz="3600" dirty="0"/>
              <a:t>when we have a super class with multiple sub-classes and based on input, we need to return one of the sub-class. This pattern take out the </a:t>
            </a:r>
            <a:r>
              <a:rPr lang="en-US" sz="3600" b="1" u="sng" dirty="0"/>
              <a:t>responsibility of instantiation</a:t>
            </a:r>
            <a:r>
              <a:rPr lang="en-US" sz="3600" dirty="0"/>
              <a:t> of a class from client program to the factory class. We can apply Singleton pattern on Factory class or make the factory method static.</a:t>
            </a:r>
          </a:p>
        </p:txBody>
      </p:sp>
    </p:spTree>
    <p:extLst>
      <p:ext uri="{BB962C8B-B14F-4D97-AF65-F5344CB8AC3E}">
        <p14:creationId xmlns:p14="http://schemas.microsoft.com/office/powerpoint/2010/main" val="3319522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Creational Patterns - Abstract Factory</a:t>
            </a:r>
            <a:endParaRPr lang="en-US" sz="5400" dirty="0"/>
          </a:p>
        </p:txBody>
      </p:sp>
      <p:sp>
        <p:nvSpPr>
          <p:cNvPr id="3" name="Content Placeholder 2"/>
          <p:cNvSpPr>
            <a:spLocks noGrp="1"/>
          </p:cNvSpPr>
          <p:nvPr>
            <p:ph idx="1"/>
          </p:nvPr>
        </p:nvSpPr>
        <p:spPr/>
        <p:txBody>
          <a:bodyPr>
            <a:normAutofit fontScale="92500" lnSpcReduction="10000"/>
          </a:bodyPr>
          <a:lstStyle/>
          <a:p>
            <a:r>
              <a:rPr lang="en-US" sz="3600" dirty="0" smtClean="0"/>
              <a:t>Similar </a:t>
            </a:r>
            <a:r>
              <a:rPr lang="en-US" sz="3600" dirty="0"/>
              <a:t>to Factory pattern and it’s </a:t>
            </a:r>
            <a:r>
              <a:rPr lang="en-US" sz="3600" b="1" u="sng" dirty="0"/>
              <a:t>factory of factories</a:t>
            </a:r>
            <a:r>
              <a:rPr lang="en-US" sz="3600" dirty="0"/>
              <a:t>. </a:t>
            </a:r>
            <a:endParaRPr lang="en-US" sz="3600" dirty="0" smtClean="0"/>
          </a:p>
          <a:p>
            <a:r>
              <a:rPr lang="en-US" sz="3600" dirty="0" smtClean="0"/>
              <a:t>In Factory pattern, </a:t>
            </a:r>
            <a:r>
              <a:rPr lang="en-US" sz="3600" dirty="0"/>
              <a:t>y</a:t>
            </a:r>
            <a:r>
              <a:rPr lang="en-US" sz="3600" dirty="0" smtClean="0"/>
              <a:t>ou </a:t>
            </a:r>
            <a:r>
              <a:rPr lang="en-US" sz="3600" dirty="0"/>
              <a:t>will notice that we have a single Factory class that returns the different sub-classes based on the input provided and factory class uses if-else or switch statement to achieve this</a:t>
            </a:r>
            <a:r>
              <a:rPr lang="en-US" sz="3600" dirty="0" smtClean="0"/>
              <a:t>.</a:t>
            </a:r>
          </a:p>
          <a:p>
            <a:r>
              <a:rPr lang="en-US" sz="3600" dirty="0"/>
              <a:t>In Abstract Factory pattern, we get rid of if-else block and have a factory class for each sub-class and then an Abstract Factory class that will return the sub-class based on the input factory class.</a:t>
            </a:r>
          </a:p>
        </p:txBody>
      </p:sp>
      <p:pic>
        <p:nvPicPr>
          <p:cNvPr id="1026" name="Picture 2" descr="https://cdn.journaldev.com/wp-content/uploads/2013/06/Abstract-Factory-Patter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72320"/>
            <a:ext cx="10515600" cy="538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55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anim calcmode="lin" valueType="num">
                                      <p:cBhvr>
                                        <p:cTn id="20" dur="1000" fill="hold"/>
                                        <p:tgtEl>
                                          <p:spTgt spid="1026"/>
                                        </p:tgtEl>
                                        <p:attrNameLst>
                                          <p:attrName>ppt_x</p:attrName>
                                        </p:attrNameLst>
                                      </p:cBhvr>
                                      <p:tavLst>
                                        <p:tav tm="0">
                                          <p:val>
                                            <p:strVal val="#ppt_x"/>
                                          </p:val>
                                        </p:tav>
                                        <p:tav tm="100000">
                                          <p:val>
                                            <p:strVal val="#ppt_x"/>
                                          </p:val>
                                        </p:tav>
                                      </p:tavLst>
                                    </p:anim>
                                    <p:anim calcmode="lin" valueType="num">
                                      <p:cBhvr>
                                        <p:cTn id="2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Creational Patterns - Builder</a:t>
            </a:r>
            <a:endParaRPr lang="en-US" sz="5400" dirty="0"/>
          </a:p>
        </p:txBody>
      </p:sp>
      <p:sp>
        <p:nvSpPr>
          <p:cNvPr id="3" name="Content Placeholder 2"/>
          <p:cNvSpPr>
            <a:spLocks noGrp="1"/>
          </p:cNvSpPr>
          <p:nvPr>
            <p:ph idx="1"/>
          </p:nvPr>
        </p:nvSpPr>
        <p:spPr/>
        <p:txBody>
          <a:bodyPr>
            <a:normAutofit/>
          </a:bodyPr>
          <a:lstStyle/>
          <a:p>
            <a:r>
              <a:rPr lang="en-US" sz="3600" dirty="0" smtClean="0"/>
              <a:t>Introduced to </a:t>
            </a:r>
            <a:r>
              <a:rPr lang="en-US" sz="3600" dirty="0"/>
              <a:t>solve some of the problems with Factory and Abstract Factory design patterns when the Object contains a lot of </a:t>
            </a:r>
            <a:r>
              <a:rPr lang="en-US" sz="3600" dirty="0" smtClean="0"/>
              <a:t>attributes.</a:t>
            </a:r>
          </a:p>
          <a:p>
            <a:r>
              <a:rPr lang="en-US" sz="3600" dirty="0" smtClean="0"/>
              <a:t>Builder </a:t>
            </a:r>
            <a:r>
              <a:rPr lang="en-US" sz="3600" dirty="0"/>
              <a:t>pattern solves the issue with large number of optional parameters and inconsistent state by providing a way to build the object step-by-step and provide a method that will actually return the final Object</a:t>
            </a:r>
            <a:r>
              <a:rPr lang="en-US" sz="3600" dirty="0" smtClean="0"/>
              <a:t>.</a:t>
            </a:r>
            <a:endParaRPr lang="en-US" sz="3600" dirty="0"/>
          </a:p>
        </p:txBody>
      </p:sp>
    </p:spTree>
    <p:extLst>
      <p:ext uri="{BB962C8B-B14F-4D97-AF65-F5344CB8AC3E}">
        <p14:creationId xmlns:p14="http://schemas.microsoft.com/office/powerpoint/2010/main" val="1506160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Creational Patterns - Prototype</a:t>
            </a:r>
            <a:endParaRPr lang="en-US" sz="5400" dirty="0"/>
          </a:p>
        </p:txBody>
      </p:sp>
      <p:sp>
        <p:nvSpPr>
          <p:cNvPr id="3" name="Content Placeholder 2"/>
          <p:cNvSpPr>
            <a:spLocks noGrp="1"/>
          </p:cNvSpPr>
          <p:nvPr>
            <p:ph idx="1"/>
          </p:nvPr>
        </p:nvSpPr>
        <p:spPr/>
        <p:txBody>
          <a:bodyPr>
            <a:normAutofit/>
          </a:bodyPr>
          <a:lstStyle/>
          <a:p>
            <a:r>
              <a:rPr lang="en-US" sz="3600" dirty="0" smtClean="0"/>
              <a:t>Used when </a:t>
            </a:r>
            <a:r>
              <a:rPr lang="en-US" sz="3600" dirty="0"/>
              <a:t>the Object creation is a costly affair and requires a lot of time and resources and you have a similar object already existing. So this pattern provides a mechanism to </a:t>
            </a:r>
            <a:r>
              <a:rPr lang="en-US" sz="3600" b="1" u="sng" dirty="0"/>
              <a:t>copy the original object to a new object </a:t>
            </a:r>
            <a:r>
              <a:rPr lang="en-US" sz="3600" dirty="0"/>
              <a:t>and then modify it according to our needs. This pattern uses java cloning to copy the object.</a:t>
            </a:r>
          </a:p>
        </p:txBody>
      </p:sp>
    </p:spTree>
    <p:extLst>
      <p:ext uri="{BB962C8B-B14F-4D97-AF65-F5344CB8AC3E}">
        <p14:creationId xmlns:p14="http://schemas.microsoft.com/office/powerpoint/2010/main" val="3724675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Structural Patterns - Adapter</a:t>
            </a:r>
            <a:endParaRPr lang="en-US" sz="5400" dirty="0"/>
          </a:p>
        </p:txBody>
      </p:sp>
      <p:sp>
        <p:nvSpPr>
          <p:cNvPr id="3" name="Content Placeholder 2"/>
          <p:cNvSpPr>
            <a:spLocks noGrp="1"/>
          </p:cNvSpPr>
          <p:nvPr>
            <p:ph idx="1"/>
          </p:nvPr>
        </p:nvSpPr>
        <p:spPr/>
        <p:txBody>
          <a:bodyPr/>
          <a:lstStyle/>
          <a:p>
            <a:pPr lvl="0"/>
            <a:r>
              <a:rPr lang="en-US" sz="3600" dirty="0" smtClean="0"/>
              <a:t>Two unrelated </a:t>
            </a:r>
            <a:r>
              <a:rPr lang="en-US" sz="3600" dirty="0"/>
              <a:t>interfaces can work together. </a:t>
            </a:r>
            <a:endParaRPr lang="en-US" sz="3600" dirty="0" smtClean="0"/>
          </a:p>
          <a:p>
            <a:pPr lvl="0"/>
            <a:r>
              <a:rPr lang="en-US" sz="3600" dirty="0" smtClean="0"/>
              <a:t>The </a:t>
            </a:r>
            <a:r>
              <a:rPr lang="en-US" sz="3600" dirty="0"/>
              <a:t>object that joins these unrelated interface is called an Adapter. </a:t>
            </a:r>
            <a:endParaRPr lang="en-US" sz="3600" dirty="0" smtClean="0"/>
          </a:p>
          <a:p>
            <a:pPr lvl="0"/>
            <a:r>
              <a:rPr lang="en-US" sz="2400" dirty="0" smtClean="0"/>
              <a:t>As </a:t>
            </a:r>
            <a:r>
              <a:rPr lang="en-US" sz="2400" dirty="0"/>
              <a:t>a real life example, we can think of a mobile charger as an adapter because mobile battery needs 3 volts to charge but the normal socket produces either 120V (US) or 240V (India). So the mobile charger works as an adapter between mobile charging socket and the wall socket.</a:t>
            </a:r>
            <a:endParaRPr lang="en-US" sz="2400" dirty="0" smtClean="0"/>
          </a:p>
        </p:txBody>
      </p:sp>
      <p:pic>
        <p:nvPicPr>
          <p:cNvPr id="5122" name="Picture 2" descr="https://cdn.journaldev.com/wp-content/uploads/2013/07/adapter-pattern-java-cla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10185"/>
            <a:ext cx="10515600" cy="553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0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Structural Patterns - Composite</a:t>
            </a:r>
            <a:endParaRPr lang="en-US" sz="5400" dirty="0"/>
          </a:p>
        </p:txBody>
      </p:sp>
      <p:sp>
        <p:nvSpPr>
          <p:cNvPr id="3" name="Content Placeholder 2"/>
          <p:cNvSpPr>
            <a:spLocks noGrp="1"/>
          </p:cNvSpPr>
          <p:nvPr>
            <p:ph idx="1"/>
          </p:nvPr>
        </p:nvSpPr>
        <p:spPr/>
        <p:txBody>
          <a:bodyPr>
            <a:normAutofit fontScale="92500"/>
          </a:bodyPr>
          <a:lstStyle/>
          <a:p>
            <a:pPr lvl="0"/>
            <a:r>
              <a:rPr lang="en-US" sz="3900" dirty="0" smtClean="0"/>
              <a:t>Used when </a:t>
            </a:r>
            <a:r>
              <a:rPr lang="en-US" sz="3900" dirty="0"/>
              <a:t>we have to represent a </a:t>
            </a:r>
            <a:r>
              <a:rPr lang="en-US" sz="3900" b="1" u="sng" dirty="0"/>
              <a:t>part-whole</a:t>
            </a:r>
            <a:r>
              <a:rPr lang="en-US" sz="3900" dirty="0"/>
              <a:t> hierarchy. </a:t>
            </a:r>
            <a:endParaRPr lang="en-US" sz="3900" dirty="0" smtClean="0"/>
          </a:p>
          <a:p>
            <a:pPr lvl="0"/>
            <a:r>
              <a:rPr lang="en-US" sz="3900" dirty="0" smtClean="0"/>
              <a:t>When </a:t>
            </a:r>
            <a:r>
              <a:rPr lang="en-US" sz="3900" dirty="0"/>
              <a:t>we need to create a structure in a way that the objects in the structure has to be treated the same way, we can apply composite design </a:t>
            </a:r>
            <a:r>
              <a:rPr lang="en-US" sz="3900" dirty="0" smtClean="0"/>
              <a:t>pattern.</a:t>
            </a:r>
          </a:p>
          <a:p>
            <a:pPr lvl="0"/>
            <a:r>
              <a:rPr lang="en-US" sz="2400" dirty="0" smtClean="0"/>
              <a:t>A </a:t>
            </a:r>
            <a:r>
              <a:rPr lang="en-US" sz="2400" dirty="0"/>
              <a:t>diagram is a structure that consists of Objects such as Circle, Lines, Triangle </a:t>
            </a:r>
            <a:r>
              <a:rPr lang="en-US" sz="2400" dirty="0" err="1"/>
              <a:t>etc</a:t>
            </a:r>
            <a:r>
              <a:rPr lang="en-US" sz="2400" dirty="0"/>
              <a:t> and when we fill the drawing with color (say Red), the same color also gets applied to the Objects in the drawing. Here drawing is made up of different parts and they all have same operations.</a:t>
            </a:r>
            <a:endParaRPr lang="en-US" sz="2400" dirty="0" smtClean="0"/>
          </a:p>
        </p:txBody>
      </p:sp>
      <p:pic>
        <p:nvPicPr>
          <p:cNvPr id="4098" name="Picture 2" descr="https://cdn.journaldev.com/wp-content/uploads/2013/07/Composite-Pattern-ja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92722"/>
            <a:ext cx="10515600" cy="5437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9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1940</Words>
  <Application>Microsoft Office PowerPoint</Application>
  <PresentationFormat>Widescreen</PresentationFormat>
  <Paragraphs>108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Design Patterns</vt:lpstr>
      <vt:lpstr>PowerPoint Presentation</vt:lpstr>
      <vt:lpstr>Creational Patterns - Singleton</vt:lpstr>
      <vt:lpstr>Creational Patterns - Factory</vt:lpstr>
      <vt:lpstr>Creational Patterns - Abstract Factory</vt:lpstr>
      <vt:lpstr>Creational Patterns - Builder</vt:lpstr>
      <vt:lpstr>Creational Patterns - Prototype</vt:lpstr>
      <vt:lpstr>Structural Patterns - Adapter</vt:lpstr>
      <vt:lpstr>Structural Patterns - Composite</vt:lpstr>
      <vt:lpstr>Structural Patterns - Proxy</vt:lpstr>
      <vt:lpstr>Structural Patterns - Flyweight</vt:lpstr>
      <vt:lpstr>Structural Patterns - Façade</vt:lpstr>
      <vt:lpstr>Structural Patterns - Bridge</vt:lpstr>
      <vt:lpstr>Structural Patterns - Decorator</vt:lpstr>
      <vt:lpstr>Behavioral Patterns - Template Method</vt:lpstr>
      <vt:lpstr>Behavioral Patterns - Mediator</vt:lpstr>
      <vt:lpstr>Behavioral Patterns - Chain of Responsibility</vt:lpstr>
      <vt:lpstr>Behavioral Patterns - Observer</vt:lpstr>
      <vt:lpstr>Behavioral Patterns - Strategy</vt:lpstr>
      <vt:lpstr>Behavioral Patterns - Command</vt:lpstr>
      <vt:lpstr>Behavioral Patterns - State</vt:lpstr>
      <vt:lpstr>Behavioral Patterns - Visitor</vt:lpstr>
      <vt:lpstr>Behavioral Patterns - Interpreter</vt:lpstr>
      <vt:lpstr>Behavioral Patterns - Iterator</vt:lpstr>
      <vt:lpstr>Behavioral Patterns - Memento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Mohammed ElAraby</dc:creator>
  <cp:lastModifiedBy>Mohammed ElAraby</cp:lastModifiedBy>
  <cp:revision>45</cp:revision>
  <dcterms:created xsi:type="dcterms:W3CDTF">2018-04-22T15:19:42Z</dcterms:created>
  <dcterms:modified xsi:type="dcterms:W3CDTF">2018-04-22T21:32:07Z</dcterms:modified>
</cp:coreProperties>
</file>