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Economica"/>
      <p:regular r:id="rId32"/>
      <p:bold r:id="rId33"/>
      <p:italic r:id="rId34"/>
      <p:boldItalic r:id="rId35"/>
    </p:embeddedFont>
    <p:embeddedFont>
      <p:font typeface="Hind"/>
      <p:regular r:id="rId36"/>
      <p:bold r:id="rId37"/>
    </p:embeddedFont>
    <p:embeddedFont>
      <p:font typeface="Bebas Neue"/>
      <p:regular r:id="rId38"/>
    </p:embeddedFont>
    <p:embeddedFont>
      <p:font typeface="Josefin Sans"/>
      <p:regular r:id="rId39"/>
      <p:bold r:id="rId40"/>
      <p:italic r:id="rId41"/>
      <p:boldItalic r:id="rId42"/>
    </p:embeddedFont>
    <p:embeddedFont>
      <p:font typeface="PT Sans"/>
      <p:regular r:id="rId43"/>
      <p:bold r:id="rId44"/>
      <p:italic r:id="rId45"/>
      <p:boldItalic r:id="rId46"/>
    </p:embeddedFont>
    <p:embeddedFont>
      <p:font typeface="Open Sans"/>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JosefinSans-bold.fntdata"/><Relationship Id="rId42" Type="http://schemas.openxmlformats.org/officeDocument/2006/relationships/font" Target="fonts/JosefinSans-boldItalic.fntdata"/><Relationship Id="rId41" Type="http://schemas.openxmlformats.org/officeDocument/2006/relationships/font" Target="fonts/JosefinSans-italic.fntdata"/><Relationship Id="rId44" Type="http://schemas.openxmlformats.org/officeDocument/2006/relationships/font" Target="fonts/PTSans-bold.fntdata"/><Relationship Id="rId43" Type="http://schemas.openxmlformats.org/officeDocument/2006/relationships/font" Target="fonts/PTSans-regular.fntdata"/><Relationship Id="rId46" Type="http://schemas.openxmlformats.org/officeDocument/2006/relationships/font" Target="fonts/PTSans-boldItalic.fntdata"/><Relationship Id="rId45" Type="http://schemas.openxmlformats.org/officeDocument/2006/relationships/font" Target="fonts/PT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bold.fntdata"/><Relationship Id="rId47" Type="http://schemas.openxmlformats.org/officeDocument/2006/relationships/font" Target="fonts/OpenSans-regular.fntdata"/><Relationship Id="rId49"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font" Target="fonts/Economica-bold.fntdata"/><Relationship Id="rId32" Type="http://schemas.openxmlformats.org/officeDocument/2006/relationships/font" Target="fonts/Economica-regular.fntdata"/><Relationship Id="rId35" Type="http://schemas.openxmlformats.org/officeDocument/2006/relationships/font" Target="fonts/Economica-boldItalic.fntdata"/><Relationship Id="rId34" Type="http://schemas.openxmlformats.org/officeDocument/2006/relationships/font" Target="fonts/Economica-italic.fntdata"/><Relationship Id="rId37" Type="http://schemas.openxmlformats.org/officeDocument/2006/relationships/font" Target="fonts/Hind-bold.fntdata"/><Relationship Id="rId36" Type="http://schemas.openxmlformats.org/officeDocument/2006/relationships/font" Target="fonts/Hind-regular.fntdata"/><Relationship Id="rId39" Type="http://schemas.openxmlformats.org/officeDocument/2006/relationships/font" Target="fonts/JosefinSans-regular.fntdata"/><Relationship Id="rId38" Type="http://schemas.openxmlformats.org/officeDocument/2006/relationships/font" Target="fonts/BebasNeue-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5" name="Shape 1675"/>
        <p:cNvGrpSpPr/>
        <p:nvPr/>
      </p:nvGrpSpPr>
      <p:grpSpPr>
        <a:xfrm>
          <a:off x="0" y="0"/>
          <a:ext cx="0" cy="0"/>
          <a:chOff x="0" y="0"/>
          <a:chExt cx="0" cy="0"/>
        </a:xfrm>
      </p:grpSpPr>
      <p:sp>
        <p:nvSpPr>
          <p:cNvPr id="1676" name="Google Shape;167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7" name="Google Shape;167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7" name="Shape 1977"/>
        <p:cNvGrpSpPr/>
        <p:nvPr/>
      </p:nvGrpSpPr>
      <p:grpSpPr>
        <a:xfrm>
          <a:off x="0" y="0"/>
          <a:ext cx="0" cy="0"/>
          <a:chOff x="0" y="0"/>
          <a:chExt cx="0" cy="0"/>
        </a:xfrm>
      </p:grpSpPr>
      <p:sp>
        <p:nvSpPr>
          <p:cNvPr id="1978" name="Google Shape;197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9" name="Google Shape;197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3" name="Shape 2063"/>
        <p:cNvGrpSpPr/>
        <p:nvPr/>
      </p:nvGrpSpPr>
      <p:grpSpPr>
        <a:xfrm>
          <a:off x="0" y="0"/>
          <a:ext cx="0" cy="0"/>
          <a:chOff x="0" y="0"/>
          <a:chExt cx="0" cy="0"/>
        </a:xfrm>
      </p:grpSpPr>
      <p:sp>
        <p:nvSpPr>
          <p:cNvPr id="2064" name="Google Shape;206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5" name="Google Shape;206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9" name="Shape 2069"/>
        <p:cNvGrpSpPr/>
        <p:nvPr/>
      </p:nvGrpSpPr>
      <p:grpSpPr>
        <a:xfrm>
          <a:off x="0" y="0"/>
          <a:ext cx="0" cy="0"/>
          <a:chOff x="0" y="0"/>
          <a:chExt cx="0" cy="0"/>
        </a:xfrm>
      </p:grpSpPr>
      <p:sp>
        <p:nvSpPr>
          <p:cNvPr id="2070" name="Google Shape;207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1" name="Google Shape;207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7" name="Shape 2077"/>
        <p:cNvGrpSpPr/>
        <p:nvPr/>
      </p:nvGrpSpPr>
      <p:grpSpPr>
        <a:xfrm>
          <a:off x="0" y="0"/>
          <a:ext cx="0" cy="0"/>
          <a:chOff x="0" y="0"/>
          <a:chExt cx="0" cy="0"/>
        </a:xfrm>
      </p:grpSpPr>
      <p:sp>
        <p:nvSpPr>
          <p:cNvPr id="2078" name="Google Shape;2078;g1ec39f54d6d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9" name="Google Shape;2079;g1ec39f54d6d_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5" name="Shape 2085"/>
        <p:cNvGrpSpPr/>
        <p:nvPr/>
      </p:nvGrpSpPr>
      <p:grpSpPr>
        <a:xfrm>
          <a:off x="0" y="0"/>
          <a:ext cx="0" cy="0"/>
          <a:chOff x="0" y="0"/>
          <a:chExt cx="0" cy="0"/>
        </a:xfrm>
      </p:grpSpPr>
      <p:sp>
        <p:nvSpPr>
          <p:cNvPr id="2086" name="Google Shape;2086;g1ec39f54d6d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7" name="Google Shape;2087;g1ec39f54d6d_1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2" name="Shape 2102"/>
        <p:cNvGrpSpPr/>
        <p:nvPr/>
      </p:nvGrpSpPr>
      <p:grpSpPr>
        <a:xfrm>
          <a:off x="0" y="0"/>
          <a:ext cx="0" cy="0"/>
          <a:chOff x="0" y="0"/>
          <a:chExt cx="0" cy="0"/>
        </a:xfrm>
      </p:grpSpPr>
      <p:sp>
        <p:nvSpPr>
          <p:cNvPr id="2103" name="Google Shape;2103;g1ec39f54d6d_1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4" name="Google Shape;2104;g1ec39f54d6d_1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9" name="Shape 2109"/>
        <p:cNvGrpSpPr/>
        <p:nvPr/>
      </p:nvGrpSpPr>
      <p:grpSpPr>
        <a:xfrm>
          <a:off x="0" y="0"/>
          <a:ext cx="0" cy="0"/>
          <a:chOff x="0" y="0"/>
          <a:chExt cx="0" cy="0"/>
        </a:xfrm>
      </p:grpSpPr>
      <p:sp>
        <p:nvSpPr>
          <p:cNvPr id="2110" name="Google Shape;211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1" name="Google Shape;211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5" name="Shape 2195"/>
        <p:cNvGrpSpPr/>
        <p:nvPr/>
      </p:nvGrpSpPr>
      <p:grpSpPr>
        <a:xfrm>
          <a:off x="0" y="0"/>
          <a:ext cx="0" cy="0"/>
          <a:chOff x="0" y="0"/>
          <a:chExt cx="0" cy="0"/>
        </a:xfrm>
      </p:grpSpPr>
      <p:sp>
        <p:nvSpPr>
          <p:cNvPr id="2196" name="Google Shape;219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7" name="Google Shape;219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7" name="Shape 2207"/>
        <p:cNvGrpSpPr/>
        <p:nvPr/>
      </p:nvGrpSpPr>
      <p:grpSpPr>
        <a:xfrm>
          <a:off x="0" y="0"/>
          <a:ext cx="0" cy="0"/>
          <a:chOff x="0" y="0"/>
          <a:chExt cx="0" cy="0"/>
        </a:xfrm>
      </p:grpSpPr>
      <p:sp>
        <p:nvSpPr>
          <p:cNvPr id="2208" name="Google Shape;2208;g1ec39f54d6d_1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9" name="Google Shape;2209;g1ec39f54d6d_1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7" name="Shape 2217"/>
        <p:cNvGrpSpPr/>
        <p:nvPr/>
      </p:nvGrpSpPr>
      <p:grpSpPr>
        <a:xfrm>
          <a:off x="0" y="0"/>
          <a:ext cx="0" cy="0"/>
          <a:chOff x="0" y="0"/>
          <a:chExt cx="0" cy="0"/>
        </a:xfrm>
      </p:grpSpPr>
      <p:sp>
        <p:nvSpPr>
          <p:cNvPr id="2218" name="Google Shape;2218;g1ec39f54d6d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9" name="Google Shape;2219;g1ec39f54d6d_1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0" name="Shape 1760"/>
        <p:cNvGrpSpPr/>
        <p:nvPr/>
      </p:nvGrpSpPr>
      <p:grpSpPr>
        <a:xfrm>
          <a:off x="0" y="0"/>
          <a:ext cx="0" cy="0"/>
          <a:chOff x="0" y="0"/>
          <a:chExt cx="0" cy="0"/>
        </a:xfrm>
      </p:grpSpPr>
      <p:sp>
        <p:nvSpPr>
          <p:cNvPr id="1761" name="Google Shape;176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2" name="Google Shape;17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3" name="Shape 2303"/>
        <p:cNvGrpSpPr/>
        <p:nvPr/>
      </p:nvGrpSpPr>
      <p:grpSpPr>
        <a:xfrm>
          <a:off x="0" y="0"/>
          <a:ext cx="0" cy="0"/>
          <a:chOff x="0" y="0"/>
          <a:chExt cx="0" cy="0"/>
        </a:xfrm>
      </p:grpSpPr>
      <p:sp>
        <p:nvSpPr>
          <p:cNvPr id="2304" name="Google Shape;2304;g29c9831556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5" name="Google Shape;2305;g29c98315563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2" name="Shape 2312"/>
        <p:cNvGrpSpPr/>
        <p:nvPr/>
      </p:nvGrpSpPr>
      <p:grpSpPr>
        <a:xfrm>
          <a:off x="0" y="0"/>
          <a:ext cx="0" cy="0"/>
          <a:chOff x="0" y="0"/>
          <a:chExt cx="0" cy="0"/>
        </a:xfrm>
      </p:grpSpPr>
      <p:sp>
        <p:nvSpPr>
          <p:cNvPr id="2313" name="Google Shape;2313;g1ec39f54d6d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4" name="Google Shape;2314;g1ec39f54d6d_1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1" name="Shape 2321"/>
        <p:cNvGrpSpPr/>
        <p:nvPr/>
      </p:nvGrpSpPr>
      <p:grpSpPr>
        <a:xfrm>
          <a:off x="0" y="0"/>
          <a:ext cx="0" cy="0"/>
          <a:chOff x="0" y="0"/>
          <a:chExt cx="0" cy="0"/>
        </a:xfrm>
      </p:grpSpPr>
      <p:sp>
        <p:nvSpPr>
          <p:cNvPr id="2322" name="Google Shape;2322;g1ec39f54d6d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3" name="Google Shape;2323;g1ec39f54d6d_1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0" name="Shape 2330"/>
        <p:cNvGrpSpPr/>
        <p:nvPr/>
      </p:nvGrpSpPr>
      <p:grpSpPr>
        <a:xfrm>
          <a:off x="0" y="0"/>
          <a:ext cx="0" cy="0"/>
          <a:chOff x="0" y="0"/>
          <a:chExt cx="0" cy="0"/>
        </a:xfrm>
      </p:grpSpPr>
      <p:sp>
        <p:nvSpPr>
          <p:cNvPr id="2331" name="Google Shape;2331;g29c9831556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2" name="Google Shape;2332;g29c98315563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9" name="Shape 2339"/>
        <p:cNvGrpSpPr/>
        <p:nvPr/>
      </p:nvGrpSpPr>
      <p:grpSpPr>
        <a:xfrm>
          <a:off x="0" y="0"/>
          <a:ext cx="0" cy="0"/>
          <a:chOff x="0" y="0"/>
          <a:chExt cx="0" cy="0"/>
        </a:xfrm>
      </p:grpSpPr>
      <p:sp>
        <p:nvSpPr>
          <p:cNvPr id="2340" name="Google Shape;2340;g1ec39f54d6d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1" name="Google Shape;2341;g1ec39f54d6d_1_1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8" name="Shape 2348"/>
        <p:cNvGrpSpPr/>
        <p:nvPr/>
      </p:nvGrpSpPr>
      <p:grpSpPr>
        <a:xfrm>
          <a:off x="0" y="0"/>
          <a:ext cx="0" cy="0"/>
          <a:chOff x="0" y="0"/>
          <a:chExt cx="0" cy="0"/>
        </a:xfrm>
      </p:grpSpPr>
      <p:sp>
        <p:nvSpPr>
          <p:cNvPr id="2349" name="Google Shape;2349;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0" name="Google Shape;235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4" name="Shape 2354"/>
        <p:cNvGrpSpPr/>
        <p:nvPr/>
      </p:nvGrpSpPr>
      <p:grpSpPr>
        <a:xfrm>
          <a:off x="0" y="0"/>
          <a:ext cx="0" cy="0"/>
          <a:chOff x="0" y="0"/>
          <a:chExt cx="0" cy="0"/>
        </a:xfrm>
      </p:grpSpPr>
      <p:sp>
        <p:nvSpPr>
          <p:cNvPr id="2355" name="Google Shape;2355;g29c9831556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6" name="Google Shape;2356;g29c98315563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6" name="Shape 1846"/>
        <p:cNvGrpSpPr/>
        <p:nvPr/>
      </p:nvGrpSpPr>
      <p:grpSpPr>
        <a:xfrm>
          <a:off x="0" y="0"/>
          <a:ext cx="0" cy="0"/>
          <a:chOff x="0" y="0"/>
          <a:chExt cx="0" cy="0"/>
        </a:xfrm>
      </p:grpSpPr>
      <p:sp>
        <p:nvSpPr>
          <p:cNvPr id="1847" name="Google Shape;184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8" name="Google Shape;184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2" name="Shape 1852"/>
        <p:cNvGrpSpPr/>
        <p:nvPr/>
      </p:nvGrpSpPr>
      <p:grpSpPr>
        <a:xfrm>
          <a:off x="0" y="0"/>
          <a:ext cx="0" cy="0"/>
          <a:chOff x="0" y="0"/>
          <a:chExt cx="0" cy="0"/>
        </a:xfrm>
      </p:grpSpPr>
      <p:sp>
        <p:nvSpPr>
          <p:cNvPr id="1853" name="Google Shape;1853;g1ec39f54d6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4" name="Google Shape;1854;g1ec39f54d6d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8" name="Shape 1858"/>
        <p:cNvGrpSpPr/>
        <p:nvPr/>
      </p:nvGrpSpPr>
      <p:grpSpPr>
        <a:xfrm>
          <a:off x="0" y="0"/>
          <a:ext cx="0" cy="0"/>
          <a:chOff x="0" y="0"/>
          <a:chExt cx="0" cy="0"/>
        </a:xfrm>
      </p:grpSpPr>
      <p:sp>
        <p:nvSpPr>
          <p:cNvPr id="1859" name="Google Shape;185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0" name="Google Shape;186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4" name="Shape 1944"/>
        <p:cNvGrpSpPr/>
        <p:nvPr/>
      </p:nvGrpSpPr>
      <p:grpSpPr>
        <a:xfrm>
          <a:off x="0" y="0"/>
          <a:ext cx="0" cy="0"/>
          <a:chOff x="0" y="0"/>
          <a:chExt cx="0" cy="0"/>
        </a:xfrm>
      </p:grpSpPr>
      <p:sp>
        <p:nvSpPr>
          <p:cNvPr id="1945" name="Google Shape;194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6" name="Google Shape;194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1" name="Shape 1951"/>
        <p:cNvGrpSpPr/>
        <p:nvPr/>
      </p:nvGrpSpPr>
      <p:grpSpPr>
        <a:xfrm>
          <a:off x="0" y="0"/>
          <a:ext cx="0" cy="0"/>
          <a:chOff x="0" y="0"/>
          <a:chExt cx="0" cy="0"/>
        </a:xfrm>
      </p:grpSpPr>
      <p:sp>
        <p:nvSpPr>
          <p:cNvPr id="1952" name="Google Shape;1952;g1ec39f54d6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3" name="Google Shape;1953;g1ec39f54d6d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7" name="Shape 1957"/>
        <p:cNvGrpSpPr/>
        <p:nvPr/>
      </p:nvGrpSpPr>
      <p:grpSpPr>
        <a:xfrm>
          <a:off x="0" y="0"/>
          <a:ext cx="0" cy="0"/>
          <a:chOff x="0" y="0"/>
          <a:chExt cx="0" cy="0"/>
        </a:xfrm>
      </p:grpSpPr>
      <p:sp>
        <p:nvSpPr>
          <p:cNvPr id="1958" name="Google Shape;1958;g29c9831556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9" name="Google Shape;1959;g29c98315563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7" name="Shape 1967"/>
        <p:cNvGrpSpPr/>
        <p:nvPr/>
      </p:nvGrpSpPr>
      <p:grpSpPr>
        <a:xfrm>
          <a:off x="0" y="0"/>
          <a:ext cx="0" cy="0"/>
          <a:chOff x="0" y="0"/>
          <a:chExt cx="0" cy="0"/>
        </a:xfrm>
      </p:grpSpPr>
      <p:sp>
        <p:nvSpPr>
          <p:cNvPr id="1968" name="Google Shape;1968;g1ec39f54d6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9" name="Google Shape;1969;g1ec39f54d6d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mt="10000"/>
          </a:blip>
          <a:srcRect b="4841" l="0" r="0" t="10790"/>
          <a:stretch/>
        </p:blipFill>
        <p:spPr>
          <a:xfrm>
            <a:off x="0" y="0"/>
            <a:ext cx="9144000" cy="5143500"/>
          </a:xfrm>
          <a:prstGeom prst="rect">
            <a:avLst/>
          </a:prstGeom>
          <a:noFill/>
          <a:ln>
            <a:noFill/>
          </a:ln>
        </p:spPr>
      </p:pic>
      <p:sp>
        <p:nvSpPr>
          <p:cNvPr id="10" name="Google Shape;10;p2"/>
          <p:cNvSpPr txBox="1"/>
          <p:nvPr>
            <p:ph type="ctrTitle"/>
          </p:nvPr>
        </p:nvSpPr>
        <p:spPr>
          <a:xfrm>
            <a:off x="713100" y="958625"/>
            <a:ext cx="6475500" cy="1647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91919"/>
              </a:buClr>
              <a:buSzPts val="5200"/>
              <a:buNone/>
              <a:defRPr sz="4900">
                <a:solidFill>
                  <a:srgbClr val="191919"/>
                </a:solidFill>
                <a:latin typeface="Josefin Sans"/>
                <a:ea typeface="Josefin Sans"/>
                <a:cs typeface="Josefin Sans"/>
                <a:sym typeface="Josefin Sans"/>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713100" y="2814122"/>
            <a:ext cx="2008200" cy="61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400">
                <a:solidFill>
                  <a:schemeClr val="dk1"/>
                </a:solidFill>
                <a:latin typeface="Hind"/>
                <a:ea typeface="Hind"/>
                <a:cs typeface="Hind"/>
                <a:sym typeface="Hind"/>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1" name="Shape 531"/>
        <p:cNvGrpSpPr/>
        <p:nvPr/>
      </p:nvGrpSpPr>
      <p:grpSpPr>
        <a:xfrm>
          <a:off x="0" y="0"/>
          <a:ext cx="0" cy="0"/>
          <a:chOff x="0" y="0"/>
          <a:chExt cx="0" cy="0"/>
        </a:xfrm>
      </p:grpSpPr>
      <p:pic>
        <p:nvPicPr>
          <p:cNvPr id="532" name="Google Shape;532;p11"/>
          <p:cNvPicPr preferRelativeResize="0"/>
          <p:nvPr/>
        </p:nvPicPr>
        <p:blipFill rotWithShape="1">
          <a:blip r:embed="rId2">
            <a:alphaModFix amt="10000"/>
          </a:blip>
          <a:srcRect b="4841" l="0" r="0" t="10790"/>
          <a:stretch/>
        </p:blipFill>
        <p:spPr>
          <a:xfrm>
            <a:off x="0" y="0"/>
            <a:ext cx="9144000" cy="5143500"/>
          </a:xfrm>
          <a:prstGeom prst="rect">
            <a:avLst/>
          </a:prstGeom>
          <a:noFill/>
          <a:ln>
            <a:noFill/>
          </a:ln>
        </p:spPr>
      </p:pic>
      <p:sp>
        <p:nvSpPr>
          <p:cNvPr id="533" name="Google Shape;533;p11"/>
          <p:cNvSpPr txBox="1"/>
          <p:nvPr>
            <p:ph hasCustomPrompt="1" type="title"/>
          </p:nvPr>
        </p:nvSpPr>
        <p:spPr>
          <a:xfrm>
            <a:off x="3260250" y="2187809"/>
            <a:ext cx="4846800" cy="1012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6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534" name="Google Shape;534;p11"/>
          <p:cNvSpPr txBox="1"/>
          <p:nvPr>
            <p:ph idx="1" type="subTitle"/>
          </p:nvPr>
        </p:nvSpPr>
        <p:spPr>
          <a:xfrm>
            <a:off x="3260250" y="3200475"/>
            <a:ext cx="4846800" cy="101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535" name="Shape 53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_1">
    <p:spTree>
      <p:nvGrpSpPr>
        <p:cNvPr id="536" name="Shape 536"/>
        <p:cNvGrpSpPr/>
        <p:nvPr/>
      </p:nvGrpSpPr>
      <p:grpSpPr>
        <a:xfrm>
          <a:off x="0" y="0"/>
          <a:ext cx="0" cy="0"/>
          <a:chOff x="0" y="0"/>
          <a:chExt cx="0" cy="0"/>
        </a:xfrm>
      </p:grpSpPr>
      <p:pic>
        <p:nvPicPr>
          <p:cNvPr id="537" name="Google Shape;537;p13"/>
          <p:cNvPicPr preferRelativeResize="0"/>
          <p:nvPr/>
        </p:nvPicPr>
        <p:blipFill rotWithShape="1">
          <a:blip r:embed="rId2">
            <a:alphaModFix amt="10000"/>
          </a:blip>
          <a:srcRect b="4841" l="0" r="0" t="10790"/>
          <a:stretch/>
        </p:blipFill>
        <p:spPr>
          <a:xfrm>
            <a:off x="0" y="0"/>
            <a:ext cx="9144000" cy="5143500"/>
          </a:xfrm>
          <a:prstGeom prst="rect">
            <a:avLst/>
          </a:prstGeom>
          <a:noFill/>
          <a:ln>
            <a:noFill/>
          </a:ln>
        </p:spPr>
      </p:pic>
      <p:grpSp>
        <p:nvGrpSpPr>
          <p:cNvPr id="538" name="Google Shape;538;p13"/>
          <p:cNvGrpSpPr/>
          <p:nvPr/>
        </p:nvGrpSpPr>
        <p:grpSpPr>
          <a:xfrm>
            <a:off x="-100050" y="-605978"/>
            <a:ext cx="9858595" cy="5781278"/>
            <a:chOff x="-100050" y="-605978"/>
            <a:chExt cx="9858595" cy="5781278"/>
          </a:xfrm>
        </p:grpSpPr>
        <p:grpSp>
          <p:nvGrpSpPr>
            <p:cNvPr id="539" name="Google Shape;539;p13"/>
            <p:cNvGrpSpPr/>
            <p:nvPr/>
          </p:nvGrpSpPr>
          <p:grpSpPr>
            <a:xfrm rot="10800000">
              <a:off x="8229745" y="-605978"/>
              <a:ext cx="1528800" cy="1502325"/>
              <a:chOff x="7662925" y="3847375"/>
              <a:chExt cx="1528800" cy="1502325"/>
            </a:xfrm>
          </p:grpSpPr>
          <p:sp>
            <p:nvSpPr>
              <p:cNvPr id="540" name="Google Shape;540;p13"/>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3"/>
              <p:cNvSpPr/>
              <p:nvPr/>
            </p:nvSpPr>
            <p:spPr>
              <a:xfrm>
                <a:off x="8150625"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3"/>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3"/>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3"/>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3"/>
              <p:cNvSpPr/>
              <p:nvPr/>
            </p:nvSpPr>
            <p:spPr>
              <a:xfrm>
                <a:off x="83131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3"/>
              <p:cNvSpPr/>
              <p:nvPr/>
            </p:nvSpPr>
            <p:spPr>
              <a:xfrm>
                <a:off x="81506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3"/>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3"/>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3"/>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3"/>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3"/>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3"/>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3"/>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3"/>
              <p:cNvSpPr/>
              <p:nvPr/>
            </p:nvSpPr>
            <p:spPr>
              <a:xfrm>
                <a:off x="84757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3"/>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3"/>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3"/>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3"/>
              <p:cNvSpPr/>
              <p:nvPr/>
            </p:nvSpPr>
            <p:spPr>
              <a:xfrm>
                <a:off x="86383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3"/>
              <p:cNvSpPr/>
              <p:nvPr/>
            </p:nvSpPr>
            <p:spPr>
              <a:xfrm>
                <a:off x="84757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3"/>
              <p:cNvSpPr/>
              <p:nvPr/>
            </p:nvSpPr>
            <p:spPr>
              <a:xfrm>
                <a:off x="83131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3"/>
              <p:cNvSpPr/>
              <p:nvPr/>
            </p:nvSpPr>
            <p:spPr>
              <a:xfrm>
                <a:off x="81506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3"/>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3"/>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3"/>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3"/>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3"/>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3"/>
              <p:cNvSpPr/>
              <p:nvPr/>
            </p:nvSpPr>
            <p:spPr>
              <a:xfrm>
                <a:off x="88008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3"/>
              <p:cNvSpPr/>
              <p:nvPr/>
            </p:nvSpPr>
            <p:spPr>
              <a:xfrm>
                <a:off x="86383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3"/>
              <p:cNvSpPr/>
              <p:nvPr/>
            </p:nvSpPr>
            <p:spPr>
              <a:xfrm>
                <a:off x="84757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3"/>
              <p:cNvSpPr/>
              <p:nvPr/>
            </p:nvSpPr>
            <p:spPr>
              <a:xfrm>
                <a:off x="83131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3"/>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3"/>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3"/>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3"/>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3"/>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3"/>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3"/>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3"/>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3"/>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3"/>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3"/>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3"/>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3"/>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3"/>
              <p:cNvSpPr/>
              <p:nvPr/>
            </p:nvSpPr>
            <p:spPr>
              <a:xfrm>
                <a:off x="8313192"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13"/>
              <p:cNvSpPr/>
              <p:nvPr/>
            </p:nvSpPr>
            <p:spPr>
              <a:xfrm>
                <a:off x="8150625"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3"/>
              <p:cNvSpPr/>
              <p:nvPr/>
            </p:nvSpPr>
            <p:spPr>
              <a:xfrm>
                <a:off x="7988058"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13"/>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13"/>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3"/>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3"/>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3"/>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3"/>
              <p:cNvSpPr/>
              <p:nvPr/>
            </p:nvSpPr>
            <p:spPr>
              <a:xfrm>
                <a:off x="86383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3"/>
              <p:cNvSpPr/>
              <p:nvPr/>
            </p:nvSpPr>
            <p:spPr>
              <a:xfrm>
                <a:off x="84757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3"/>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3"/>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3"/>
              <p:cNvSpPr/>
              <p:nvPr/>
            </p:nvSpPr>
            <p:spPr>
              <a:xfrm>
                <a:off x="79880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3"/>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3"/>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3"/>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3"/>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3"/>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3"/>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3"/>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3"/>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3"/>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3"/>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3"/>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3"/>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3"/>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3"/>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3"/>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3"/>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3"/>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3"/>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3"/>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16" name="Google Shape;616;p13"/>
            <p:cNvCxnSpPr/>
            <p:nvPr/>
          </p:nvCxnSpPr>
          <p:spPr>
            <a:xfrm>
              <a:off x="-100050" y="147525"/>
              <a:ext cx="9344100" cy="0"/>
            </a:xfrm>
            <a:prstGeom prst="straightConnector1">
              <a:avLst/>
            </a:prstGeom>
            <a:noFill/>
            <a:ln cap="flat" cmpd="sng" w="9525">
              <a:solidFill>
                <a:schemeClr val="dk2"/>
              </a:solidFill>
              <a:prstDash val="solid"/>
              <a:round/>
              <a:headEnd len="sm" w="sm" type="none"/>
              <a:tailEnd len="sm" w="sm" type="none"/>
            </a:ln>
          </p:spPr>
        </p:cxnSp>
        <p:cxnSp>
          <p:nvCxnSpPr>
            <p:cNvPr id="617" name="Google Shape;617;p13"/>
            <p:cNvCxnSpPr/>
            <p:nvPr/>
          </p:nvCxnSpPr>
          <p:spPr>
            <a:xfrm>
              <a:off x="8994150" y="-31800"/>
              <a:ext cx="0" cy="5207100"/>
            </a:xfrm>
            <a:prstGeom prst="straightConnector1">
              <a:avLst/>
            </a:prstGeom>
            <a:noFill/>
            <a:ln cap="flat" cmpd="sng" w="9525">
              <a:solidFill>
                <a:schemeClr val="dk2"/>
              </a:solidFill>
              <a:prstDash val="solid"/>
              <a:round/>
              <a:headEnd len="sm" w="sm" type="none"/>
              <a:tailEnd len="sm" w="sm" type="none"/>
            </a:ln>
          </p:spPr>
        </p:cxnSp>
      </p:grpSp>
      <p:sp>
        <p:nvSpPr>
          <p:cNvPr id="618" name="Google Shape;618;p13"/>
          <p:cNvSpPr txBox="1"/>
          <p:nvPr>
            <p:ph type="title"/>
          </p:nvPr>
        </p:nvSpPr>
        <p:spPr>
          <a:xfrm>
            <a:off x="720000" y="5394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700"/>
              <a:buNone/>
              <a:defRPr/>
            </a:lvl1pPr>
            <a:lvl2pPr lvl="1" algn="l">
              <a:lnSpc>
                <a:spcPct val="100000"/>
              </a:lnSpc>
              <a:spcBef>
                <a:spcPts val="0"/>
              </a:spcBef>
              <a:spcAft>
                <a:spcPts val="0"/>
              </a:spcAft>
              <a:buSzPts val="2700"/>
              <a:buNone/>
              <a:defRPr/>
            </a:lvl2pPr>
            <a:lvl3pPr lvl="2" algn="l">
              <a:lnSpc>
                <a:spcPct val="100000"/>
              </a:lnSpc>
              <a:spcBef>
                <a:spcPts val="0"/>
              </a:spcBef>
              <a:spcAft>
                <a:spcPts val="0"/>
              </a:spcAft>
              <a:buSzPts val="2700"/>
              <a:buNone/>
              <a:defRPr/>
            </a:lvl3pPr>
            <a:lvl4pPr lvl="3" algn="l">
              <a:lnSpc>
                <a:spcPct val="100000"/>
              </a:lnSpc>
              <a:spcBef>
                <a:spcPts val="0"/>
              </a:spcBef>
              <a:spcAft>
                <a:spcPts val="0"/>
              </a:spcAft>
              <a:buSzPts val="2700"/>
              <a:buNone/>
              <a:defRPr/>
            </a:lvl4pPr>
            <a:lvl5pPr lvl="4" algn="l">
              <a:lnSpc>
                <a:spcPct val="100000"/>
              </a:lnSpc>
              <a:spcBef>
                <a:spcPts val="0"/>
              </a:spcBef>
              <a:spcAft>
                <a:spcPts val="0"/>
              </a:spcAft>
              <a:buSzPts val="2700"/>
              <a:buNone/>
              <a:defRPr/>
            </a:lvl5pPr>
            <a:lvl6pPr lvl="5" algn="l">
              <a:lnSpc>
                <a:spcPct val="100000"/>
              </a:lnSpc>
              <a:spcBef>
                <a:spcPts val="0"/>
              </a:spcBef>
              <a:spcAft>
                <a:spcPts val="0"/>
              </a:spcAft>
              <a:buSzPts val="2700"/>
              <a:buNone/>
              <a:defRPr/>
            </a:lvl6pPr>
            <a:lvl7pPr lvl="6" algn="l">
              <a:lnSpc>
                <a:spcPct val="100000"/>
              </a:lnSpc>
              <a:spcBef>
                <a:spcPts val="0"/>
              </a:spcBef>
              <a:spcAft>
                <a:spcPts val="0"/>
              </a:spcAft>
              <a:buSzPts val="2700"/>
              <a:buNone/>
              <a:defRPr/>
            </a:lvl7pPr>
            <a:lvl8pPr lvl="7" algn="l">
              <a:lnSpc>
                <a:spcPct val="100000"/>
              </a:lnSpc>
              <a:spcBef>
                <a:spcPts val="0"/>
              </a:spcBef>
              <a:spcAft>
                <a:spcPts val="0"/>
              </a:spcAft>
              <a:buSzPts val="2700"/>
              <a:buNone/>
              <a:defRPr/>
            </a:lvl8pPr>
            <a:lvl9pPr lvl="8" algn="l">
              <a:lnSpc>
                <a:spcPct val="100000"/>
              </a:lnSpc>
              <a:spcBef>
                <a:spcPts val="0"/>
              </a:spcBef>
              <a:spcAft>
                <a:spcPts val="0"/>
              </a:spcAft>
              <a:buSzPts val="2700"/>
              <a:buNone/>
              <a:defRPr/>
            </a:lvl9pPr>
          </a:lstStyle>
          <a:p/>
        </p:txBody>
      </p:sp>
      <p:sp>
        <p:nvSpPr>
          <p:cNvPr id="619" name="Google Shape;619;p13"/>
          <p:cNvSpPr txBox="1"/>
          <p:nvPr>
            <p:ph idx="2" type="title"/>
          </p:nvPr>
        </p:nvSpPr>
        <p:spPr>
          <a:xfrm>
            <a:off x="1511875" y="1346350"/>
            <a:ext cx="906600" cy="572700"/>
          </a:xfrm>
          <a:prstGeom prst="rect">
            <a:avLst/>
          </a:prstGeom>
          <a:no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620" name="Google Shape;620;p13"/>
          <p:cNvSpPr txBox="1"/>
          <p:nvPr>
            <p:ph idx="3" type="title"/>
          </p:nvPr>
        </p:nvSpPr>
        <p:spPr>
          <a:xfrm>
            <a:off x="1511875" y="3086700"/>
            <a:ext cx="906600" cy="572700"/>
          </a:xfrm>
          <a:prstGeom prst="rect">
            <a:avLst/>
          </a:prstGeom>
          <a:no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621" name="Google Shape;621;p13"/>
          <p:cNvSpPr txBox="1"/>
          <p:nvPr>
            <p:ph idx="4" type="title"/>
          </p:nvPr>
        </p:nvSpPr>
        <p:spPr>
          <a:xfrm>
            <a:off x="4118750" y="1346361"/>
            <a:ext cx="906600" cy="572700"/>
          </a:xfrm>
          <a:prstGeom prst="rect">
            <a:avLst/>
          </a:prstGeom>
          <a:no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622" name="Google Shape;622;p13"/>
          <p:cNvSpPr txBox="1"/>
          <p:nvPr>
            <p:ph idx="5" type="title"/>
          </p:nvPr>
        </p:nvSpPr>
        <p:spPr>
          <a:xfrm>
            <a:off x="4118750" y="3086700"/>
            <a:ext cx="906600" cy="572700"/>
          </a:xfrm>
          <a:prstGeom prst="rect">
            <a:avLst/>
          </a:prstGeom>
          <a:no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623" name="Google Shape;623;p13"/>
          <p:cNvSpPr txBox="1"/>
          <p:nvPr>
            <p:ph idx="1" type="subTitle"/>
          </p:nvPr>
        </p:nvSpPr>
        <p:spPr>
          <a:xfrm>
            <a:off x="721875" y="1995250"/>
            <a:ext cx="2486400" cy="722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Bebas Neue"/>
              <a:buNone/>
              <a:defRPr sz="1800">
                <a:solidFill>
                  <a:schemeClr val="dk1"/>
                </a:solidFill>
                <a:latin typeface="Josefin Sans"/>
                <a:ea typeface="Josefin Sans"/>
                <a:cs typeface="Josefin Sans"/>
                <a:sym typeface="Josefin Sans"/>
              </a:defRPr>
            </a:lvl1pPr>
            <a:lvl2pPr lvl="1" algn="l">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l">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l">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l">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l">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l">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l">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l">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624" name="Google Shape;624;p13"/>
          <p:cNvSpPr txBox="1"/>
          <p:nvPr>
            <p:ph idx="6" type="subTitle"/>
          </p:nvPr>
        </p:nvSpPr>
        <p:spPr>
          <a:xfrm>
            <a:off x="3328800" y="1995250"/>
            <a:ext cx="2486400" cy="722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Bebas Neue"/>
              <a:buNone/>
              <a:defRPr sz="1800">
                <a:solidFill>
                  <a:schemeClr val="dk1"/>
                </a:solidFill>
                <a:latin typeface="Josefin Sans"/>
                <a:ea typeface="Josefin Sans"/>
                <a:cs typeface="Josefin Sans"/>
                <a:sym typeface="Josefin Sans"/>
              </a:defRPr>
            </a:lvl1pPr>
            <a:lvl2pPr lvl="1" algn="l">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l">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l">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l">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l">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l">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l">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l">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625" name="Google Shape;625;p13"/>
          <p:cNvSpPr txBox="1"/>
          <p:nvPr>
            <p:ph idx="7" type="subTitle"/>
          </p:nvPr>
        </p:nvSpPr>
        <p:spPr>
          <a:xfrm>
            <a:off x="721975" y="3735600"/>
            <a:ext cx="2486400" cy="722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Bebas Neue"/>
              <a:buNone/>
              <a:defRPr sz="1800">
                <a:solidFill>
                  <a:schemeClr val="dk1"/>
                </a:solidFill>
                <a:latin typeface="Josefin Sans"/>
                <a:ea typeface="Josefin Sans"/>
                <a:cs typeface="Josefin Sans"/>
                <a:sym typeface="Josefin Sans"/>
              </a:defRPr>
            </a:lvl1pPr>
            <a:lvl2pPr lvl="1" algn="l">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l">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l">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l">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l">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l">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l">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l">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626" name="Google Shape;626;p13"/>
          <p:cNvSpPr txBox="1"/>
          <p:nvPr>
            <p:ph idx="8" type="subTitle"/>
          </p:nvPr>
        </p:nvSpPr>
        <p:spPr>
          <a:xfrm>
            <a:off x="3328850" y="3735600"/>
            <a:ext cx="2486400" cy="722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Bebas Neue"/>
              <a:buNone/>
              <a:defRPr sz="1800">
                <a:solidFill>
                  <a:schemeClr val="dk1"/>
                </a:solidFill>
                <a:latin typeface="Josefin Sans"/>
                <a:ea typeface="Josefin Sans"/>
                <a:cs typeface="Josefin Sans"/>
                <a:sym typeface="Josefin Sans"/>
              </a:defRPr>
            </a:lvl1pPr>
            <a:lvl2pPr lvl="1" algn="l">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l">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l">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l">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l">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l">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l">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l">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627" name="Google Shape;627;p13"/>
          <p:cNvSpPr txBox="1"/>
          <p:nvPr>
            <p:ph idx="9" type="title"/>
          </p:nvPr>
        </p:nvSpPr>
        <p:spPr>
          <a:xfrm>
            <a:off x="6725625" y="1346361"/>
            <a:ext cx="906600" cy="572700"/>
          </a:xfrm>
          <a:prstGeom prst="rect">
            <a:avLst/>
          </a:prstGeom>
          <a:no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628" name="Google Shape;628;p13"/>
          <p:cNvSpPr txBox="1"/>
          <p:nvPr>
            <p:ph idx="13" type="title"/>
          </p:nvPr>
        </p:nvSpPr>
        <p:spPr>
          <a:xfrm>
            <a:off x="6725625" y="3086700"/>
            <a:ext cx="906600" cy="572700"/>
          </a:xfrm>
          <a:prstGeom prst="rect">
            <a:avLst/>
          </a:prstGeom>
          <a:no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629" name="Google Shape;629;p13"/>
          <p:cNvSpPr txBox="1"/>
          <p:nvPr>
            <p:ph idx="14" type="subTitle"/>
          </p:nvPr>
        </p:nvSpPr>
        <p:spPr>
          <a:xfrm>
            <a:off x="5935725" y="1995250"/>
            <a:ext cx="2486400" cy="722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Bebas Neue"/>
              <a:buNone/>
              <a:defRPr sz="1800">
                <a:solidFill>
                  <a:schemeClr val="dk1"/>
                </a:solidFill>
                <a:latin typeface="Josefin Sans"/>
                <a:ea typeface="Josefin Sans"/>
                <a:cs typeface="Josefin Sans"/>
                <a:sym typeface="Josefin Sans"/>
              </a:defRPr>
            </a:lvl1pPr>
            <a:lvl2pPr lvl="1" algn="l">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l">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l">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l">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l">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l">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l">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l">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630" name="Google Shape;630;p13"/>
          <p:cNvSpPr txBox="1"/>
          <p:nvPr>
            <p:ph idx="15" type="subTitle"/>
          </p:nvPr>
        </p:nvSpPr>
        <p:spPr>
          <a:xfrm>
            <a:off x="5935725" y="3735600"/>
            <a:ext cx="2486400" cy="722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Bebas Neue"/>
              <a:buNone/>
              <a:defRPr sz="1800">
                <a:solidFill>
                  <a:schemeClr val="dk1"/>
                </a:solidFill>
                <a:latin typeface="Josefin Sans"/>
                <a:ea typeface="Josefin Sans"/>
                <a:cs typeface="Josefin Sans"/>
                <a:sym typeface="Josefin Sans"/>
              </a:defRPr>
            </a:lvl1pPr>
            <a:lvl2pPr lvl="1" algn="l">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l">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l">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l">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l">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l">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l">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l">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
    <p:spTree>
      <p:nvGrpSpPr>
        <p:cNvPr id="631" name="Shape 631"/>
        <p:cNvGrpSpPr/>
        <p:nvPr/>
      </p:nvGrpSpPr>
      <p:grpSpPr>
        <a:xfrm>
          <a:off x="0" y="0"/>
          <a:ext cx="0" cy="0"/>
          <a:chOff x="0" y="0"/>
          <a:chExt cx="0" cy="0"/>
        </a:xfrm>
      </p:grpSpPr>
      <p:pic>
        <p:nvPicPr>
          <p:cNvPr id="632" name="Google Shape;632;p14"/>
          <p:cNvPicPr preferRelativeResize="0"/>
          <p:nvPr/>
        </p:nvPicPr>
        <p:blipFill rotWithShape="1">
          <a:blip r:embed="rId2">
            <a:alphaModFix amt="10000"/>
          </a:blip>
          <a:srcRect b="4841" l="0" r="0" t="10790"/>
          <a:stretch/>
        </p:blipFill>
        <p:spPr>
          <a:xfrm>
            <a:off x="0" y="0"/>
            <a:ext cx="9144000" cy="5143500"/>
          </a:xfrm>
          <a:prstGeom prst="rect">
            <a:avLst/>
          </a:prstGeom>
          <a:noFill/>
          <a:ln>
            <a:noFill/>
          </a:ln>
        </p:spPr>
      </p:pic>
      <p:sp>
        <p:nvSpPr>
          <p:cNvPr id="633" name="Google Shape;633;p14"/>
          <p:cNvSpPr txBox="1"/>
          <p:nvPr>
            <p:ph type="title"/>
          </p:nvPr>
        </p:nvSpPr>
        <p:spPr>
          <a:xfrm>
            <a:off x="4662500" y="3157975"/>
            <a:ext cx="3406800" cy="636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700"/>
              <a:buNone/>
              <a:defRPr/>
            </a:lvl1pPr>
            <a:lvl2pPr lvl="1" algn="l">
              <a:lnSpc>
                <a:spcPct val="100000"/>
              </a:lnSpc>
              <a:spcBef>
                <a:spcPts val="0"/>
              </a:spcBef>
              <a:spcAft>
                <a:spcPts val="0"/>
              </a:spcAft>
              <a:buSzPts val="2700"/>
              <a:buNone/>
              <a:defRPr/>
            </a:lvl2pPr>
            <a:lvl3pPr lvl="2" algn="l">
              <a:lnSpc>
                <a:spcPct val="100000"/>
              </a:lnSpc>
              <a:spcBef>
                <a:spcPts val="0"/>
              </a:spcBef>
              <a:spcAft>
                <a:spcPts val="0"/>
              </a:spcAft>
              <a:buSzPts val="2700"/>
              <a:buNone/>
              <a:defRPr/>
            </a:lvl3pPr>
            <a:lvl4pPr lvl="3" algn="l">
              <a:lnSpc>
                <a:spcPct val="100000"/>
              </a:lnSpc>
              <a:spcBef>
                <a:spcPts val="0"/>
              </a:spcBef>
              <a:spcAft>
                <a:spcPts val="0"/>
              </a:spcAft>
              <a:buSzPts val="2700"/>
              <a:buNone/>
              <a:defRPr/>
            </a:lvl4pPr>
            <a:lvl5pPr lvl="4" algn="l">
              <a:lnSpc>
                <a:spcPct val="100000"/>
              </a:lnSpc>
              <a:spcBef>
                <a:spcPts val="0"/>
              </a:spcBef>
              <a:spcAft>
                <a:spcPts val="0"/>
              </a:spcAft>
              <a:buSzPts val="2700"/>
              <a:buNone/>
              <a:defRPr/>
            </a:lvl5pPr>
            <a:lvl6pPr lvl="5" algn="l">
              <a:lnSpc>
                <a:spcPct val="100000"/>
              </a:lnSpc>
              <a:spcBef>
                <a:spcPts val="0"/>
              </a:spcBef>
              <a:spcAft>
                <a:spcPts val="0"/>
              </a:spcAft>
              <a:buSzPts val="2700"/>
              <a:buNone/>
              <a:defRPr/>
            </a:lvl6pPr>
            <a:lvl7pPr lvl="6" algn="l">
              <a:lnSpc>
                <a:spcPct val="100000"/>
              </a:lnSpc>
              <a:spcBef>
                <a:spcPts val="0"/>
              </a:spcBef>
              <a:spcAft>
                <a:spcPts val="0"/>
              </a:spcAft>
              <a:buSzPts val="2700"/>
              <a:buNone/>
              <a:defRPr/>
            </a:lvl7pPr>
            <a:lvl8pPr lvl="7" algn="l">
              <a:lnSpc>
                <a:spcPct val="100000"/>
              </a:lnSpc>
              <a:spcBef>
                <a:spcPts val="0"/>
              </a:spcBef>
              <a:spcAft>
                <a:spcPts val="0"/>
              </a:spcAft>
              <a:buSzPts val="2700"/>
              <a:buNone/>
              <a:defRPr/>
            </a:lvl8pPr>
            <a:lvl9pPr lvl="8" algn="l">
              <a:lnSpc>
                <a:spcPct val="100000"/>
              </a:lnSpc>
              <a:spcBef>
                <a:spcPts val="0"/>
              </a:spcBef>
              <a:spcAft>
                <a:spcPts val="0"/>
              </a:spcAft>
              <a:buSzPts val="2700"/>
              <a:buNone/>
              <a:defRPr/>
            </a:lvl9pPr>
          </a:lstStyle>
          <a:p/>
        </p:txBody>
      </p:sp>
      <p:sp>
        <p:nvSpPr>
          <p:cNvPr id="634" name="Google Shape;634;p14"/>
          <p:cNvSpPr txBox="1"/>
          <p:nvPr>
            <p:ph idx="1" type="subTitle"/>
          </p:nvPr>
        </p:nvSpPr>
        <p:spPr>
          <a:xfrm>
            <a:off x="4662500" y="3793750"/>
            <a:ext cx="3406800" cy="737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200"/>
              <a:buNone/>
              <a:defRPr>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1600"/>
              </a:spcBef>
              <a:spcAft>
                <a:spcPts val="0"/>
              </a:spcAft>
              <a:buClr>
                <a:schemeClr val="dk1"/>
              </a:buClr>
              <a:buSzPts val="1200"/>
              <a:buNone/>
              <a:defRPr>
                <a:solidFill>
                  <a:schemeClr val="dk1"/>
                </a:solidFill>
              </a:defRPr>
            </a:lvl3pPr>
            <a:lvl4pPr lvl="3" algn="ctr">
              <a:lnSpc>
                <a:spcPct val="100000"/>
              </a:lnSpc>
              <a:spcBef>
                <a:spcPts val="1600"/>
              </a:spcBef>
              <a:spcAft>
                <a:spcPts val="0"/>
              </a:spcAft>
              <a:buClr>
                <a:schemeClr val="dk1"/>
              </a:buClr>
              <a:buSzPts val="1200"/>
              <a:buNone/>
              <a:defRPr>
                <a:solidFill>
                  <a:schemeClr val="dk1"/>
                </a:solidFill>
              </a:defRPr>
            </a:lvl4pPr>
            <a:lvl5pPr lvl="4" algn="ctr">
              <a:lnSpc>
                <a:spcPct val="100000"/>
              </a:lnSpc>
              <a:spcBef>
                <a:spcPts val="1600"/>
              </a:spcBef>
              <a:spcAft>
                <a:spcPts val="0"/>
              </a:spcAft>
              <a:buClr>
                <a:schemeClr val="dk1"/>
              </a:buClr>
              <a:buSzPts val="1200"/>
              <a:buNone/>
              <a:defRPr>
                <a:solidFill>
                  <a:schemeClr val="dk1"/>
                </a:solidFill>
              </a:defRPr>
            </a:lvl5pPr>
            <a:lvl6pPr lvl="5" algn="ctr">
              <a:lnSpc>
                <a:spcPct val="100000"/>
              </a:lnSpc>
              <a:spcBef>
                <a:spcPts val="1600"/>
              </a:spcBef>
              <a:spcAft>
                <a:spcPts val="0"/>
              </a:spcAft>
              <a:buClr>
                <a:schemeClr val="dk1"/>
              </a:buClr>
              <a:buSzPts val="1200"/>
              <a:buNone/>
              <a:defRPr>
                <a:solidFill>
                  <a:schemeClr val="dk1"/>
                </a:solidFill>
              </a:defRPr>
            </a:lvl6pPr>
            <a:lvl7pPr lvl="6" algn="ctr">
              <a:lnSpc>
                <a:spcPct val="100000"/>
              </a:lnSpc>
              <a:spcBef>
                <a:spcPts val="1600"/>
              </a:spcBef>
              <a:spcAft>
                <a:spcPts val="0"/>
              </a:spcAft>
              <a:buClr>
                <a:schemeClr val="dk1"/>
              </a:buClr>
              <a:buSzPts val="1200"/>
              <a:buNone/>
              <a:defRPr>
                <a:solidFill>
                  <a:schemeClr val="dk1"/>
                </a:solidFill>
              </a:defRPr>
            </a:lvl7pPr>
            <a:lvl8pPr lvl="7" algn="ctr">
              <a:lnSpc>
                <a:spcPct val="100000"/>
              </a:lnSpc>
              <a:spcBef>
                <a:spcPts val="1600"/>
              </a:spcBef>
              <a:spcAft>
                <a:spcPts val="0"/>
              </a:spcAft>
              <a:buClr>
                <a:schemeClr val="dk1"/>
              </a:buClr>
              <a:buSzPts val="1200"/>
              <a:buNone/>
              <a:defRPr>
                <a:solidFill>
                  <a:schemeClr val="dk1"/>
                </a:solidFill>
              </a:defRPr>
            </a:lvl8pPr>
            <a:lvl9pPr lvl="8" algn="ctr">
              <a:lnSpc>
                <a:spcPct val="100000"/>
              </a:lnSpc>
              <a:spcBef>
                <a:spcPts val="1600"/>
              </a:spcBef>
              <a:spcAft>
                <a:spcPts val="1600"/>
              </a:spcAft>
              <a:buClr>
                <a:schemeClr val="dk1"/>
              </a:buClr>
              <a:buSzPts val="1200"/>
              <a:buNone/>
              <a:defRPr>
                <a:solidFill>
                  <a:schemeClr val="dk1"/>
                </a:solidFill>
              </a:defRPr>
            </a:lvl9pPr>
          </a:lstStyle>
          <a:p/>
        </p:txBody>
      </p:sp>
      <p:grpSp>
        <p:nvGrpSpPr>
          <p:cNvPr id="635" name="Google Shape;635;p14"/>
          <p:cNvGrpSpPr/>
          <p:nvPr/>
        </p:nvGrpSpPr>
        <p:grpSpPr>
          <a:xfrm>
            <a:off x="-614555" y="-31800"/>
            <a:ext cx="9858605" cy="5781259"/>
            <a:chOff x="-614555" y="-31800"/>
            <a:chExt cx="9858605" cy="5781259"/>
          </a:xfrm>
        </p:grpSpPr>
        <p:grpSp>
          <p:nvGrpSpPr>
            <p:cNvPr id="636" name="Google Shape;636;p14"/>
            <p:cNvGrpSpPr/>
            <p:nvPr/>
          </p:nvGrpSpPr>
          <p:grpSpPr>
            <a:xfrm>
              <a:off x="-614555" y="-31800"/>
              <a:ext cx="9858605" cy="5781259"/>
              <a:chOff x="-614555" y="-31800"/>
              <a:chExt cx="9858605" cy="5781259"/>
            </a:xfrm>
          </p:grpSpPr>
          <p:cxnSp>
            <p:nvCxnSpPr>
              <p:cNvPr id="637" name="Google Shape;637;p14"/>
              <p:cNvCxnSpPr/>
              <p:nvPr/>
            </p:nvCxnSpPr>
            <p:spPr>
              <a:xfrm>
                <a:off x="150900" y="-31800"/>
                <a:ext cx="0" cy="5207100"/>
              </a:xfrm>
              <a:prstGeom prst="straightConnector1">
                <a:avLst/>
              </a:prstGeom>
              <a:noFill/>
              <a:ln cap="flat" cmpd="sng" w="9525">
                <a:solidFill>
                  <a:schemeClr val="dk2"/>
                </a:solidFill>
                <a:prstDash val="solid"/>
                <a:round/>
                <a:headEnd len="sm" w="sm" type="none"/>
                <a:tailEnd len="sm" w="sm" type="none"/>
              </a:ln>
            </p:spPr>
          </p:cxnSp>
          <p:cxnSp>
            <p:nvCxnSpPr>
              <p:cNvPr id="638" name="Google Shape;638;p14"/>
              <p:cNvCxnSpPr/>
              <p:nvPr/>
            </p:nvCxnSpPr>
            <p:spPr>
              <a:xfrm>
                <a:off x="-100050" y="4995950"/>
                <a:ext cx="9344100" cy="0"/>
              </a:xfrm>
              <a:prstGeom prst="straightConnector1">
                <a:avLst/>
              </a:prstGeom>
              <a:noFill/>
              <a:ln cap="flat" cmpd="sng" w="9525">
                <a:solidFill>
                  <a:schemeClr val="dk2"/>
                </a:solidFill>
                <a:prstDash val="solid"/>
                <a:round/>
                <a:headEnd len="sm" w="sm" type="none"/>
                <a:tailEnd len="sm" w="sm" type="none"/>
              </a:ln>
            </p:spPr>
          </p:cxnSp>
          <p:grpSp>
            <p:nvGrpSpPr>
              <p:cNvPr id="639" name="Google Shape;639;p14"/>
              <p:cNvGrpSpPr/>
              <p:nvPr/>
            </p:nvGrpSpPr>
            <p:grpSpPr>
              <a:xfrm rot="10800000">
                <a:off x="-614555" y="4247134"/>
                <a:ext cx="1528800" cy="1502325"/>
                <a:chOff x="7662925" y="3847375"/>
                <a:chExt cx="1528800" cy="1502325"/>
              </a:xfrm>
            </p:grpSpPr>
            <p:sp>
              <p:nvSpPr>
                <p:cNvPr id="640" name="Google Shape;640;p14"/>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4"/>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4"/>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4"/>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4"/>
                <p:cNvSpPr/>
                <p:nvPr/>
              </p:nvSpPr>
              <p:spPr>
                <a:xfrm>
                  <a:off x="83131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4"/>
                <p:cNvSpPr/>
                <p:nvPr/>
              </p:nvSpPr>
              <p:spPr>
                <a:xfrm>
                  <a:off x="81506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4"/>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4"/>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4"/>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4"/>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4"/>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4"/>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4"/>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4"/>
                <p:cNvSpPr/>
                <p:nvPr/>
              </p:nvSpPr>
              <p:spPr>
                <a:xfrm>
                  <a:off x="84757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4"/>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4"/>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4"/>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4"/>
                <p:cNvSpPr/>
                <p:nvPr/>
              </p:nvSpPr>
              <p:spPr>
                <a:xfrm>
                  <a:off x="86383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4"/>
                <p:cNvSpPr/>
                <p:nvPr/>
              </p:nvSpPr>
              <p:spPr>
                <a:xfrm>
                  <a:off x="84757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4"/>
                <p:cNvSpPr/>
                <p:nvPr/>
              </p:nvSpPr>
              <p:spPr>
                <a:xfrm>
                  <a:off x="83131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4"/>
                <p:cNvSpPr/>
                <p:nvPr/>
              </p:nvSpPr>
              <p:spPr>
                <a:xfrm>
                  <a:off x="81506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4"/>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4"/>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4"/>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4"/>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4"/>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4"/>
                <p:cNvSpPr/>
                <p:nvPr/>
              </p:nvSpPr>
              <p:spPr>
                <a:xfrm>
                  <a:off x="88008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4"/>
                <p:cNvSpPr/>
                <p:nvPr/>
              </p:nvSpPr>
              <p:spPr>
                <a:xfrm>
                  <a:off x="86383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4"/>
                <p:cNvSpPr/>
                <p:nvPr/>
              </p:nvSpPr>
              <p:spPr>
                <a:xfrm>
                  <a:off x="84757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4"/>
                <p:cNvSpPr/>
                <p:nvPr/>
              </p:nvSpPr>
              <p:spPr>
                <a:xfrm>
                  <a:off x="83131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4"/>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4"/>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4"/>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4"/>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4"/>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4"/>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4"/>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4"/>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4"/>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4"/>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4"/>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4"/>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4"/>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14"/>
                <p:cNvSpPr/>
                <p:nvPr/>
              </p:nvSpPr>
              <p:spPr>
                <a:xfrm>
                  <a:off x="8313192" y="464548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14"/>
                <p:cNvSpPr/>
                <p:nvPr/>
              </p:nvSpPr>
              <p:spPr>
                <a:xfrm>
                  <a:off x="8150625" y="464548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4"/>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4"/>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4"/>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4"/>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4"/>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4"/>
                <p:cNvSpPr/>
                <p:nvPr/>
              </p:nvSpPr>
              <p:spPr>
                <a:xfrm>
                  <a:off x="86383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4"/>
                <p:cNvSpPr/>
                <p:nvPr/>
              </p:nvSpPr>
              <p:spPr>
                <a:xfrm>
                  <a:off x="8150621" y="44858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4"/>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4"/>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4"/>
                <p:cNvSpPr/>
                <p:nvPr/>
              </p:nvSpPr>
              <p:spPr>
                <a:xfrm>
                  <a:off x="79880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4"/>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4"/>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4"/>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4"/>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14"/>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14"/>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4"/>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14"/>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14"/>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14"/>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4"/>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4"/>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4"/>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4"/>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4"/>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4"/>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4"/>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4"/>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4"/>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14" name="Google Shape;714;p14"/>
            <p:cNvGrpSpPr/>
            <p:nvPr/>
          </p:nvGrpSpPr>
          <p:grpSpPr>
            <a:xfrm rot="10800000">
              <a:off x="198278" y="5204873"/>
              <a:ext cx="390834" cy="65712"/>
              <a:chOff x="7988058" y="4485863"/>
              <a:chExt cx="390834" cy="65712"/>
            </a:xfrm>
          </p:grpSpPr>
          <p:sp>
            <p:nvSpPr>
              <p:cNvPr id="715" name="Google Shape;715;p14"/>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4"/>
              <p:cNvSpPr/>
              <p:nvPr/>
            </p:nvSpPr>
            <p:spPr>
              <a:xfrm>
                <a:off x="8150625"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14"/>
              <p:cNvSpPr/>
              <p:nvPr/>
            </p:nvSpPr>
            <p:spPr>
              <a:xfrm>
                <a:off x="7988058" y="4485863"/>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_1_2">
    <p:spTree>
      <p:nvGrpSpPr>
        <p:cNvPr id="718" name="Shape 718"/>
        <p:cNvGrpSpPr/>
        <p:nvPr/>
      </p:nvGrpSpPr>
      <p:grpSpPr>
        <a:xfrm>
          <a:off x="0" y="0"/>
          <a:ext cx="0" cy="0"/>
          <a:chOff x="0" y="0"/>
          <a:chExt cx="0" cy="0"/>
        </a:xfrm>
      </p:grpSpPr>
      <p:pic>
        <p:nvPicPr>
          <p:cNvPr id="719" name="Google Shape;719;p15"/>
          <p:cNvPicPr preferRelativeResize="0"/>
          <p:nvPr/>
        </p:nvPicPr>
        <p:blipFill rotWithShape="1">
          <a:blip r:embed="rId2">
            <a:alphaModFix amt="10000"/>
          </a:blip>
          <a:srcRect b="4841" l="0" r="0" t="10790"/>
          <a:stretch/>
        </p:blipFill>
        <p:spPr>
          <a:xfrm>
            <a:off x="0" y="0"/>
            <a:ext cx="9144000" cy="5143500"/>
          </a:xfrm>
          <a:prstGeom prst="rect">
            <a:avLst/>
          </a:prstGeom>
          <a:noFill/>
          <a:ln>
            <a:noFill/>
          </a:ln>
        </p:spPr>
      </p:pic>
      <p:grpSp>
        <p:nvGrpSpPr>
          <p:cNvPr id="720" name="Google Shape;720;p15"/>
          <p:cNvGrpSpPr/>
          <p:nvPr/>
        </p:nvGrpSpPr>
        <p:grpSpPr>
          <a:xfrm>
            <a:off x="-614555" y="-31800"/>
            <a:ext cx="9858605" cy="5781259"/>
            <a:chOff x="-614555" y="-31800"/>
            <a:chExt cx="9858605" cy="5781259"/>
          </a:xfrm>
        </p:grpSpPr>
        <p:cxnSp>
          <p:nvCxnSpPr>
            <p:cNvPr id="721" name="Google Shape;721;p15"/>
            <p:cNvCxnSpPr/>
            <p:nvPr/>
          </p:nvCxnSpPr>
          <p:spPr>
            <a:xfrm>
              <a:off x="150900" y="-31800"/>
              <a:ext cx="0" cy="5207100"/>
            </a:xfrm>
            <a:prstGeom prst="straightConnector1">
              <a:avLst/>
            </a:prstGeom>
            <a:noFill/>
            <a:ln cap="flat" cmpd="sng" w="9525">
              <a:solidFill>
                <a:schemeClr val="dk2"/>
              </a:solidFill>
              <a:prstDash val="solid"/>
              <a:round/>
              <a:headEnd len="sm" w="sm" type="none"/>
              <a:tailEnd len="sm" w="sm" type="none"/>
            </a:ln>
          </p:spPr>
        </p:cxnSp>
        <p:cxnSp>
          <p:nvCxnSpPr>
            <p:cNvPr id="722" name="Google Shape;722;p15"/>
            <p:cNvCxnSpPr/>
            <p:nvPr/>
          </p:nvCxnSpPr>
          <p:spPr>
            <a:xfrm>
              <a:off x="-100050" y="4995950"/>
              <a:ext cx="9344100" cy="0"/>
            </a:xfrm>
            <a:prstGeom prst="straightConnector1">
              <a:avLst/>
            </a:prstGeom>
            <a:noFill/>
            <a:ln cap="flat" cmpd="sng" w="9525">
              <a:solidFill>
                <a:schemeClr val="dk2"/>
              </a:solidFill>
              <a:prstDash val="solid"/>
              <a:round/>
              <a:headEnd len="sm" w="sm" type="none"/>
              <a:tailEnd len="sm" w="sm" type="none"/>
            </a:ln>
          </p:spPr>
        </p:cxnSp>
        <p:grpSp>
          <p:nvGrpSpPr>
            <p:cNvPr id="723" name="Google Shape;723;p15"/>
            <p:cNvGrpSpPr/>
            <p:nvPr/>
          </p:nvGrpSpPr>
          <p:grpSpPr>
            <a:xfrm rot="10800000">
              <a:off x="-614555" y="4247134"/>
              <a:ext cx="1528800" cy="1502325"/>
              <a:chOff x="7662925" y="3847375"/>
              <a:chExt cx="1528800" cy="1502325"/>
            </a:xfrm>
          </p:grpSpPr>
          <p:sp>
            <p:nvSpPr>
              <p:cNvPr id="724" name="Google Shape;724;p15"/>
              <p:cNvSpPr/>
              <p:nvPr/>
            </p:nvSpPr>
            <p:spPr>
              <a:xfrm>
                <a:off x="7825517"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5"/>
              <p:cNvSpPr/>
              <p:nvPr/>
            </p:nvSpPr>
            <p:spPr>
              <a:xfrm>
                <a:off x="7662950"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5"/>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5"/>
              <p:cNvSpPr/>
              <p:nvPr/>
            </p:nvSpPr>
            <p:spPr>
              <a:xfrm>
                <a:off x="8313204"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5"/>
              <p:cNvSpPr/>
              <p:nvPr/>
            </p:nvSpPr>
            <p:spPr>
              <a:xfrm>
                <a:off x="815063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5"/>
              <p:cNvSpPr/>
              <p:nvPr/>
            </p:nvSpPr>
            <p:spPr>
              <a:xfrm>
                <a:off x="8313192" y="464548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5"/>
              <p:cNvSpPr/>
              <p:nvPr/>
            </p:nvSpPr>
            <p:spPr>
              <a:xfrm>
                <a:off x="8150625" y="464548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5"/>
              <p:cNvSpPr/>
              <p:nvPr/>
            </p:nvSpPr>
            <p:spPr>
              <a:xfrm>
                <a:off x="7988058" y="464548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5"/>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15"/>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5"/>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15"/>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15"/>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15"/>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5"/>
              <p:cNvSpPr/>
              <p:nvPr/>
            </p:nvSpPr>
            <p:spPr>
              <a:xfrm>
                <a:off x="84757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5"/>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5"/>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5"/>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5"/>
              <p:cNvSpPr/>
              <p:nvPr/>
            </p:nvSpPr>
            <p:spPr>
              <a:xfrm>
                <a:off x="86383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15"/>
              <p:cNvSpPr/>
              <p:nvPr/>
            </p:nvSpPr>
            <p:spPr>
              <a:xfrm>
                <a:off x="84757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5"/>
              <p:cNvSpPr/>
              <p:nvPr/>
            </p:nvSpPr>
            <p:spPr>
              <a:xfrm>
                <a:off x="8313192" y="4805113"/>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5"/>
              <p:cNvSpPr/>
              <p:nvPr/>
            </p:nvSpPr>
            <p:spPr>
              <a:xfrm>
                <a:off x="8150625" y="4805113"/>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5"/>
              <p:cNvSpPr/>
              <p:nvPr/>
            </p:nvSpPr>
            <p:spPr>
              <a:xfrm>
                <a:off x="7988058" y="4805113"/>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5"/>
              <p:cNvSpPr/>
              <p:nvPr/>
            </p:nvSpPr>
            <p:spPr>
              <a:xfrm>
                <a:off x="7825492" y="4805113"/>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5"/>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15"/>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15"/>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15"/>
              <p:cNvSpPr/>
              <p:nvPr/>
            </p:nvSpPr>
            <p:spPr>
              <a:xfrm>
                <a:off x="88008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15"/>
              <p:cNvSpPr/>
              <p:nvPr/>
            </p:nvSpPr>
            <p:spPr>
              <a:xfrm>
                <a:off x="86383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15"/>
              <p:cNvSpPr/>
              <p:nvPr/>
            </p:nvSpPr>
            <p:spPr>
              <a:xfrm>
                <a:off x="84757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15"/>
              <p:cNvSpPr/>
              <p:nvPr/>
            </p:nvSpPr>
            <p:spPr>
              <a:xfrm>
                <a:off x="83131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5"/>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5"/>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15"/>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15"/>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15"/>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15"/>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5"/>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15"/>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15"/>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15"/>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15"/>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15"/>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15"/>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15"/>
              <p:cNvSpPr/>
              <p:nvPr/>
            </p:nvSpPr>
            <p:spPr>
              <a:xfrm>
                <a:off x="8313192"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15"/>
              <p:cNvSpPr/>
              <p:nvPr/>
            </p:nvSpPr>
            <p:spPr>
              <a:xfrm>
                <a:off x="8150625"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15"/>
              <p:cNvSpPr/>
              <p:nvPr/>
            </p:nvSpPr>
            <p:spPr>
              <a:xfrm>
                <a:off x="7988058"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15"/>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15"/>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15"/>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15"/>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15"/>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15"/>
              <p:cNvSpPr/>
              <p:nvPr/>
            </p:nvSpPr>
            <p:spPr>
              <a:xfrm>
                <a:off x="86383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15"/>
              <p:cNvSpPr/>
              <p:nvPr/>
            </p:nvSpPr>
            <p:spPr>
              <a:xfrm>
                <a:off x="84757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15"/>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15"/>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15"/>
              <p:cNvSpPr/>
              <p:nvPr/>
            </p:nvSpPr>
            <p:spPr>
              <a:xfrm>
                <a:off x="79880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15"/>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15"/>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15"/>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15"/>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15"/>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15"/>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15"/>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15"/>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15"/>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15"/>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15"/>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15"/>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15"/>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15"/>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15"/>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15"/>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15"/>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15"/>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15"/>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00" name="Google Shape;800;p15"/>
          <p:cNvSpPr txBox="1"/>
          <p:nvPr>
            <p:ph type="title"/>
          </p:nvPr>
        </p:nvSpPr>
        <p:spPr>
          <a:xfrm>
            <a:off x="720000" y="5394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700"/>
              <a:buNone/>
              <a:defRPr/>
            </a:lvl1pPr>
            <a:lvl2pPr lvl="1" algn="l">
              <a:lnSpc>
                <a:spcPct val="100000"/>
              </a:lnSpc>
              <a:spcBef>
                <a:spcPts val="0"/>
              </a:spcBef>
              <a:spcAft>
                <a:spcPts val="0"/>
              </a:spcAft>
              <a:buSzPts val="2700"/>
              <a:buNone/>
              <a:defRPr/>
            </a:lvl2pPr>
            <a:lvl3pPr lvl="2" algn="l">
              <a:lnSpc>
                <a:spcPct val="100000"/>
              </a:lnSpc>
              <a:spcBef>
                <a:spcPts val="0"/>
              </a:spcBef>
              <a:spcAft>
                <a:spcPts val="0"/>
              </a:spcAft>
              <a:buSzPts val="2700"/>
              <a:buNone/>
              <a:defRPr/>
            </a:lvl3pPr>
            <a:lvl4pPr lvl="3" algn="l">
              <a:lnSpc>
                <a:spcPct val="100000"/>
              </a:lnSpc>
              <a:spcBef>
                <a:spcPts val="0"/>
              </a:spcBef>
              <a:spcAft>
                <a:spcPts val="0"/>
              </a:spcAft>
              <a:buSzPts val="2700"/>
              <a:buNone/>
              <a:defRPr/>
            </a:lvl4pPr>
            <a:lvl5pPr lvl="4" algn="l">
              <a:lnSpc>
                <a:spcPct val="100000"/>
              </a:lnSpc>
              <a:spcBef>
                <a:spcPts val="0"/>
              </a:spcBef>
              <a:spcAft>
                <a:spcPts val="0"/>
              </a:spcAft>
              <a:buSzPts val="2700"/>
              <a:buNone/>
              <a:defRPr/>
            </a:lvl5pPr>
            <a:lvl6pPr lvl="5" algn="l">
              <a:lnSpc>
                <a:spcPct val="100000"/>
              </a:lnSpc>
              <a:spcBef>
                <a:spcPts val="0"/>
              </a:spcBef>
              <a:spcAft>
                <a:spcPts val="0"/>
              </a:spcAft>
              <a:buSzPts val="2700"/>
              <a:buNone/>
              <a:defRPr/>
            </a:lvl6pPr>
            <a:lvl7pPr lvl="6" algn="l">
              <a:lnSpc>
                <a:spcPct val="100000"/>
              </a:lnSpc>
              <a:spcBef>
                <a:spcPts val="0"/>
              </a:spcBef>
              <a:spcAft>
                <a:spcPts val="0"/>
              </a:spcAft>
              <a:buSzPts val="2700"/>
              <a:buNone/>
              <a:defRPr/>
            </a:lvl7pPr>
            <a:lvl8pPr lvl="7" algn="l">
              <a:lnSpc>
                <a:spcPct val="100000"/>
              </a:lnSpc>
              <a:spcBef>
                <a:spcPts val="0"/>
              </a:spcBef>
              <a:spcAft>
                <a:spcPts val="0"/>
              </a:spcAft>
              <a:buSzPts val="2700"/>
              <a:buNone/>
              <a:defRPr/>
            </a:lvl8pPr>
            <a:lvl9pPr lvl="8" algn="l">
              <a:lnSpc>
                <a:spcPct val="100000"/>
              </a:lnSpc>
              <a:spcBef>
                <a:spcPts val="0"/>
              </a:spcBef>
              <a:spcAft>
                <a:spcPts val="0"/>
              </a:spcAft>
              <a:buSzPts val="2700"/>
              <a:buNone/>
              <a:defRPr/>
            </a:lvl9pPr>
          </a:lstStyle>
          <a:p/>
        </p:txBody>
      </p:sp>
      <p:sp>
        <p:nvSpPr>
          <p:cNvPr id="801" name="Google Shape;801;p15"/>
          <p:cNvSpPr txBox="1"/>
          <p:nvPr>
            <p:ph idx="1" type="body"/>
          </p:nvPr>
        </p:nvSpPr>
        <p:spPr>
          <a:xfrm>
            <a:off x="720000" y="1215750"/>
            <a:ext cx="7704000" cy="7719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dk1"/>
              </a:buClr>
              <a:buSzPts val="1200"/>
              <a:buChar char="●"/>
              <a:defRPr sz="1200">
                <a:solidFill>
                  <a:schemeClr val="dk1"/>
                </a:solidFill>
              </a:defRPr>
            </a:lvl1pPr>
            <a:lvl2pPr indent="-304800" lvl="1" marL="914400" algn="l">
              <a:lnSpc>
                <a:spcPct val="115000"/>
              </a:lnSpc>
              <a:spcBef>
                <a:spcPts val="1600"/>
              </a:spcBef>
              <a:spcAft>
                <a:spcPts val="0"/>
              </a:spcAft>
              <a:buClr>
                <a:schemeClr val="dk1"/>
              </a:buClr>
              <a:buSzPts val="1200"/>
              <a:buFont typeface="Roboto Condensed Light"/>
              <a:buChar char="○"/>
              <a:defRPr>
                <a:solidFill>
                  <a:schemeClr val="dk1"/>
                </a:solidFill>
              </a:defRPr>
            </a:lvl2pPr>
            <a:lvl3pPr indent="-304800" lvl="2" marL="1371600" algn="l">
              <a:lnSpc>
                <a:spcPct val="115000"/>
              </a:lnSpc>
              <a:spcBef>
                <a:spcPts val="1600"/>
              </a:spcBef>
              <a:spcAft>
                <a:spcPts val="0"/>
              </a:spcAft>
              <a:buClr>
                <a:schemeClr val="dk1"/>
              </a:buClr>
              <a:buSzPts val="1200"/>
              <a:buFont typeface="Roboto Condensed Light"/>
              <a:buChar char="■"/>
              <a:defRPr>
                <a:solidFill>
                  <a:schemeClr val="dk1"/>
                </a:solidFill>
              </a:defRPr>
            </a:lvl3pPr>
            <a:lvl4pPr indent="-304800" lvl="3" marL="1828800" algn="l">
              <a:lnSpc>
                <a:spcPct val="115000"/>
              </a:lnSpc>
              <a:spcBef>
                <a:spcPts val="1600"/>
              </a:spcBef>
              <a:spcAft>
                <a:spcPts val="0"/>
              </a:spcAft>
              <a:buClr>
                <a:schemeClr val="dk1"/>
              </a:buClr>
              <a:buSzPts val="1200"/>
              <a:buFont typeface="Roboto Condensed Light"/>
              <a:buChar char="●"/>
              <a:defRPr>
                <a:solidFill>
                  <a:schemeClr val="dk1"/>
                </a:solidFill>
              </a:defRPr>
            </a:lvl4pPr>
            <a:lvl5pPr indent="-304800" lvl="4" marL="2286000" algn="l">
              <a:lnSpc>
                <a:spcPct val="115000"/>
              </a:lnSpc>
              <a:spcBef>
                <a:spcPts val="1600"/>
              </a:spcBef>
              <a:spcAft>
                <a:spcPts val="0"/>
              </a:spcAft>
              <a:buClr>
                <a:schemeClr val="dk1"/>
              </a:buClr>
              <a:buSzPts val="1200"/>
              <a:buFont typeface="Roboto Condensed Light"/>
              <a:buChar char="○"/>
              <a:defRPr>
                <a:solidFill>
                  <a:schemeClr val="dk1"/>
                </a:solidFill>
              </a:defRPr>
            </a:lvl5pPr>
            <a:lvl6pPr indent="-304800" lvl="5" marL="2743200" algn="l">
              <a:lnSpc>
                <a:spcPct val="115000"/>
              </a:lnSpc>
              <a:spcBef>
                <a:spcPts val="1600"/>
              </a:spcBef>
              <a:spcAft>
                <a:spcPts val="0"/>
              </a:spcAft>
              <a:buClr>
                <a:schemeClr val="dk1"/>
              </a:buClr>
              <a:buSzPts val="1200"/>
              <a:buFont typeface="Roboto Condensed Light"/>
              <a:buChar char="■"/>
              <a:defRPr>
                <a:solidFill>
                  <a:schemeClr val="dk1"/>
                </a:solidFill>
              </a:defRPr>
            </a:lvl6pPr>
            <a:lvl7pPr indent="-304800" lvl="6" marL="3200400" algn="l">
              <a:lnSpc>
                <a:spcPct val="115000"/>
              </a:lnSpc>
              <a:spcBef>
                <a:spcPts val="1600"/>
              </a:spcBef>
              <a:spcAft>
                <a:spcPts val="0"/>
              </a:spcAft>
              <a:buClr>
                <a:schemeClr val="dk1"/>
              </a:buClr>
              <a:buSzPts val="1200"/>
              <a:buFont typeface="Roboto Condensed Light"/>
              <a:buChar char="●"/>
              <a:defRPr>
                <a:solidFill>
                  <a:schemeClr val="dk1"/>
                </a:solidFill>
              </a:defRPr>
            </a:lvl7pPr>
            <a:lvl8pPr indent="-304800" lvl="7" marL="3657600" algn="l">
              <a:lnSpc>
                <a:spcPct val="115000"/>
              </a:lnSpc>
              <a:spcBef>
                <a:spcPts val="1600"/>
              </a:spcBef>
              <a:spcAft>
                <a:spcPts val="0"/>
              </a:spcAft>
              <a:buClr>
                <a:schemeClr val="dk1"/>
              </a:buClr>
              <a:buSzPts val="1200"/>
              <a:buFont typeface="Roboto Condensed Light"/>
              <a:buChar char="○"/>
              <a:defRPr>
                <a:solidFill>
                  <a:schemeClr val="dk1"/>
                </a:solidFill>
              </a:defRPr>
            </a:lvl8pPr>
            <a:lvl9pPr indent="-304800" lvl="8" marL="4114800" algn="l">
              <a:lnSpc>
                <a:spcPct val="115000"/>
              </a:lnSpc>
              <a:spcBef>
                <a:spcPts val="1600"/>
              </a:spcBef>
              <a:spcAft>
                <a:spcPts val="1600"/>
              </a:spcAft>
              <a:buClr>
                <a:schemeClr val="dk1"/>
              </a:buClr>
              <a:buSzPts val="1200"/>
              <a:buFont typeface="Roboto Condensed Light"/>
              <a:buChar char="■"/>
              <a:defRPr>
                <a:solidFill>
                  <a:schemeClr val="dk1"/>
                </a:solidFill>
              </a:defRPr>
            </a:lvl9pPr>
          </a:lstStyle>
          <a:p/>
        </p:txBody>
      </p:sp>
      <p:sp>
        <p:nvSpPr>
          <p:cNvPr id="802" name="Google Shape;802;p15"/>
          <p:cNvSpPr/>
          <p:nvPr/>
        </p:nvSpPr>
        <p:spPr>
          <a:xfrm rot="10800000">
            <a:off x="685954" y="4885647"/>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_3">
    <p:spTree>
      <p:nvGrpSpPr>
        <p:cNvPr id="803" name="Shape 803"/>
        <p:cNvGrpSpPr/>
        <p:nvPr/>
      </p:nvGrpSpPr>
      <p:grpSpPr>
        <a:xfrm>
          <a:off x="0" y="0"/>
          <a:ext cx="0" cy="0"/>
          <a:chOff x="0" y="0"/>
          <a:chExt cx="0" cy="0"/>
        </a:xfrm>
      </p:grpSpPr>
      <p:pic>
        <p:nvPicPr>
          <p:cNvPr id="804" name="Google Shape;804;p16"/>
          <p:cNvPicPr preferRelativeResize="0"/>
          <p:nvPr/>
        </p:nvPicPr>
        <p:blipFill rotWithShape="1">
          <a:blip r:embed="rId2">
            <a:alphaModFix amt="10000"/>
          </a:blip>
          <a:srcRect b="4841" l="0" r="0" t="10790"/>
          <a:stretch/>
        </p:blipFill>
        <p:spPr>
          <a:xfrm>
            <a:off x="0" y="0"/>
            <a:ext cx="9144000" cy="5143500"/>
          </a:xfrm>
          <a:prstGeom prst="rect">
            <a:avLst/>
          </a:prstGeom>
          <a:noFill/>
          <a:ln>
            <a:noFill/>
          </a:ln>
        </p:spPr>
      </p:pic>
      <p:sp>
        <p:nvSpPr>
          <p:cNvPr id="805" name="Google Shape;805;p16"/>
          <p:cNvSpPr txBox="1"/>
          <p:nvPr>
            <p:ph type="title"/>
          </p:nvPr>
        </p:nvSpPr>
        <p:spPr>
          <a:xfrm>
            <a:off x="720075" y="5394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700"/>
              <a:buNone/>
              <a:defRPr/>
            </a:lvl1pPr>
            <a:lvl2pPr lvl="1" algn="l">
              <a:lnSpc>
                <a:spcPct val="100000"/>
              </a:lnSpc>
              <a:spcBef>
                <a:spcPts val="0"/>
              </a:spcBef>
              <a:spcAft>
                <a:spcPts val="0"/>
              </a:spcAft>
              <a:buSzPts val="2700"/>
              <a:buNone/>
              <a:defRPr/>
            </a:lvl2pPr>
            <a:lvl3pPr lvl="2" algn="l">
              <a:lnSpc>
                <a:spcPct val="100000"/>
              </a:lnSpc>
              <a:spcBef>
                <a:spcPts val="0"/>
              </a:spcBef>
              <a:spcAft>
                <a:spcPts val="0"/>
              </a:spcAft>
              <a:buSzPts val="2700"/>
              <a:buNone/>
              <a:defRPr/>
            </a:lvl3pPr>
            <a:lvl4pPr lvl="3" algn="l">
              <a:lnSpc>
                <a:spcPct val="100000"/>
              </a:lnSpc>
              <a:spcBef>
                <a:spcPts val="0"/>
              </a:spcBef>
              <a:spcAft>
                <a:spcPts val="0"/>
              </a:spcAft>
              <a:buSzPts val="2700"/>
              <a:buNone/>
              <a:defRPr/>
            </a:lvl4pPr>
            <a:lvl5pPr lvl="4" algn="l">
              <a:lnSpc>
                <a:spcPct val="100000"/>
              </a:lnSpc>
              <a:spcBef>
                <a:spcPts val="0"/>
              </a:spcBef>
              <a:spcAft>
                <a:spcPts val="0"/>
              </a:spcAft>
              <a:buSzPts val="2700"/>
              <a:buNone/>
              <a:defRPr/>
            </a:lvl5pPr>
            <a:lvl6pPr lvl="5" algn="l">
              <a:lnSpc>
                <a:spcPct val="100000"/>
              </a:lnSpc>
              <a:spcBef>
                <a:spcPts val="0"/>
              </a:spcBef>
              <a:spcAft>
                <a:spcPts val="0"/>
              </a:spcAft>
              <a:buSzPts val="2700"/>
              <a:buNone/>
              <a:defRPr/>
            </a:lvl6pPr>
            <a:lvl7pPr lvl="6" algn="l">
              <a:lnSpc>
                <a:spcPct val="100000"/>
              </a:lnSpc>
              <a:spcBef>
                <a:spcPts val="0"/>
              </a:spcBef>
              <a:spcAft>
                <a:spcPts val="0"/>
              </a:spcAft>
              <a:buSzPts val="2700"/>
              <a:buNone/>
              <a:defRPr/>
            </a:lvl7pPr>
            <a:lvl8pPr lvl="7" algn="l">
              <a:lnSpc>
                <a:spcPct val="100000"/>
              </a:lnSpc>
              <a:spcBef>
                <a:spcPts val="0"/>
              </a:spcBef>
              <a:spcAft>
                <a:spcPts val="0"/>
              </a:spcAft>
              <a:buSzPts val="2700"/>
              <a:buNone/>
              <a:defRPr/>
            </a:lvl8pPr>
            <a:lvl9pPr lvl="8" algn="l">
              <a:lnSpc>
                <a:spcPct val="100000"/>
              </a:lnSpc>
              <a:spcBef>
                <a:spcPts val="0"/>
              </a:spcBef>
              <a:spcAft>
                <a:spcPts val="0"/>
              </a:spcAft>
              <a:buSzPts val="2700"/>
              <a:buNone/>
              <a:defRPr/>
            </a:lvl9pPr>
          </a:lstStyle>
          <a:p/>
        </p:txBody>
      </p:sp>
      <p:sp>
        <p:nvSpPr>
          <p:cNvPr id="806" name="Google Shape;806;p16"/>
          <p:cNvSpPr txBox="1"/>
          <p:nvPr>
            <p:ph idx="1" type="subTitle"/>
          </p:nvPr>
        </p:nvSpPr>
        <p:spPr>
          <a:xfrm>
            <a:off x="720075" y="2401550"/>
            <a:ext cx="2346900" cy="12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1600"/>
              </a:spcBef>
              <a:spcAft>
                <a:spcPts val="0"/>
              </a:spcAft>
              <a:buClr>
                <a:schemeClr val="dk1"/>
              </a:buClr>
              <a:buSzPts val="1200"/>
              <a:buNone/>
              <a:defRPr>
                <a:solidFill>
                  <a:schemeClr val="dk1"/>
                </a:solidFill>
              </a:defRPr>
            </a:lvl3pPr>
            <a:lvl4pPr lvl="3" algn="ctr">
              <a:lnSpc>
                <a:spcPct val="100000"/>
              </a:lnSpc>
              <a:spcBef>
                <a:spcPts val="1600"/>
              </a:spcBef>
              <a:spcAft>
                <a:spcPts val="0"/>
              </a:spcAft>
              <a:buClr>
                <a:schemeClr val="dk1"/>
              </a:buClr>
              <a:buSzPts val="1200"/>
              <a:buNone/>
              <a:defRPr>
                <a:solidFill>
                  <a:schemeClr val="dk1"/>
                </a:solidFill>
              </a:defRPr>
            </a:lvl4pPr>
            <a:lvl5pPr lvl="4" algn="ctr">
              <a:lnSpc>
                <a:spcPct val="100000"/>
              </a:lnSpc>
              <a:spcBef>
                <a:spcPts val="1600"/>
              </a:spcBef>
              <a:spcAft>
                <a:spcPts val="0"/>
              </a:spcAft>
              <a:buClr>
                <a:schemeClr val="dk1"/>
              </a:buClr>
              <a:buSzPts val="1200"/>
              <a:buNone/>
              <a:defRPr>
                <a:solidFill>
                  <a:schemeClr val="dk1"/>
                </a:solidFill>
              </a:defRPr>
            </a:lvl5pPr>
            <a:lvl6pPr lvl="5" algn="ctr">
              <a:lnSpc>
                <a:spcPct val="100000"/>
              </a:lnSpc>
              <a:spcBef>
                <a:spcPts val="1600"/>
              </a:spcBef>
              <a:spcAft>
                <a:spcPts val="0"/>
              </a:spcAft>
              <a:buClr>
                <a:schemeClr val="dk1"/>
              </a:buClr>
              <a:buSzPts val="1200"/>
              <a:buNone/>
              <a:defRPr>
                <a:solidFill>
                  <a:schemeClr val="dk1"/>
                </a:solidFill>
              </a:defRPr>
            </a:lvl6pPr>
            <a:lvl7pPr lvl="6" algn="ctr">
              <a:lnSpc>
                <a:spcPct val="100000"/>
              </a:lnSpc>
              <a:spcBef>
                <a:spcPts val="1600"/>
              </a:spcBef>
              <a:spcAft>
                <a:spcPts val="0"/>
              </a:spcAft>
              <a:buClr>
                <a:schemeClr val="dk1"/>
              </a:buClr>
              <a:buSzPts val="1200"/>
              <a:buNone/>
              <a:defRPr>
                <a:solidFill>
                  <a:schemeClr val="dk1"/>
                </a:solidFill>
              </a:defRPr>
            </a:lvl7pPr>
            <a:lvl8pPr lvl="7" algn="ctr">
              <a:lnSpc>
                <a:spcPct val="100000"/>
              </a:lnSpc>
              <a:spcBef>
                <a:spcPts val="1600"/>
              </a:spcBef>
              <a:spcAft>
                <a:spcPts val="0"/>
              </a:spcAft>
              <a:buClr>
                <a:schemeClr val="dk1"/>
              </a:buClr>
              <a:buSzPts val="1200"/>
              <a:buNone/>
              <a:defRPr>
                <a:solidFill>
                  <a:schemeClr val="dk1"/>
                </a:solidFill>
              </a:defRPr>
            </a:lvl8pPr>
            <a:lvl9pPr lvl="8" algn="ctr">
              <a:lnSpc>
                <a:spcPct val="100000"/>
              </a:lnSpc>
              <a:spcBef>
                <a:spcPts val="1600"/>
              </a:spcBef>
              <a:spcAft>
                <a:spcPts val="1600"/>
              </a:spcAft>
              <a:buClr>
                <a:schemeClr val="dk1"/>
              </a:buClr>
              <a:buSzPts val="1200"/>
              <a:buNone/>
              <a:defRPr>
                <a:solidFill>
                  <a:schemeClr val="dk1"/>
                </a:solidFill>
              </a:defRPr>
            </a:lvl9pPr>
          </a:lstStyle>
          <a:p/>
        </p:txBody>
      </p:sp>
      <p:sp>
        <p:nvSpPr>
          <p:cNvPr id="807" name="Google Shape;807;p16"/>
          <p:cNvSpPr txBox="1"/>
          <p:nvPr>
            <p:ph idx="2" type="subTitle"/>
          </p:nvPr>
        </p:nvSpPr>
        <p:spPr>
          <a:xfrm>
            <a:off x="3398632" y="2401550"/>
            <a:ext cx="2346900" cy="12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1600"/>
              </a:spcBef>
              <a:spcAft>
                <a:spcPts val="0"/>
              </a:spcAft>
              <a:buClr>
                <a:schemeClr val="dk1"/>
              </a:buClr>
              <a:buSzPts val="1200"/>
              <a:buNone/>
              <a:defRPr>
                <a:solidFill>
                  <a:schemeClr val="dk1"/>
                </a:solidFill>
              </a:defRPr>
            </a:lvl3pPr>
            <a:lvl4pPr lvl="3" algn="ctr">
              <a:lnSpc>
                <a:spcPct val="100000"/>
              </a:lnSpc>
              <a:spcBef>
                <a:spcPts val="1600"/>
              </a:spcBef>
              <a:spcAft>
                <a:spcPts val="0"/>
              </a:spcAft>
              <a:buClr>
                <a:schemeClr val="dk1"/>
              </a:buClr>
              <a:buSzPts val="1200"/>
              <a:buNone/>
              <a:defRPr>
                <a:solidFill>
                  <a:schemeClr val="dk1"/>
                </a:solidFill>
              </a:defRPr>
            </a:lvl4pPr>
            <a:lvl5pPr lvl="4" algn="ctr">
              <a:lnSpc>
                <a:spcPct val="100000"/>
              </a:lnSpc>
              <a:spcBef>
                <a:spcPts val="1600"/>
              </a:spcBef>
              <a:spcAft>
                <a:spcPts val="0"/>
              </a:spcAft>
              <a:buClr>
                <a:schemeClr val="dk1"/>
              </a:buClr>
              <a:buSzPts val="1200"/>
              <a:buNone/>
              <a:defRPr>
                <a:solidFill>
                  <a:schemeClr val="dk1"/>
                </a:solidFill>
              </a:defRPr>
            </a:lvl5pPr>
            <a:lvl6pPr lvl="5" algn="ctr">
              <a:lnSpc>
                <a:spcPct val="100000"/>
              </a:lnSpc>
              <a:spcBef>
                <a:spcPts val="1600"/>
              </a:spcBef>
              <a:spcAft>
                <a:spcPts val="0"/>
              </a:spcAft>
              <a:buClr>
                <a:schemeClr val="dk1"/>
              </a:buClr>
              <a:buSzPts val="1200"/>
              <a:buNone/>
              <a:defRPr>
                <a:solidFill>
                  <a:schemeClr val="dk1"/>
                </a:solidFill>
              </a:defRPr>
            </a:lvl6pPr>
            <a:lvl7pPr lvl="6" algn="ctr">
              <a:lnSpc>
                <a:spcPct val="100000"/>
              </a:lnSpc>
              <a:spcBef>
                <a:spcPts val="1600"/>
              </a:spcBef>
              <a:spcAft>
                <a:spcPts val="0"/>
              </a:spcAft>
              <a:buClr>
                <a:schemeClr val="dk1"/>
              </a:buClr>
              <a:buSzPts val="1200"/>
              <a:buNone/>
              <a:defRPr>
                <a:solidFill>
                  <a:schemeClr val="dk1"/>
                </a:solidFill>
              </a:defRPr>
            </a:lvl7pPr>
            <a:lvl8pPr lvl="7" algn="ctr">
              <a:lnSpc>
                <a:spcPct val="100000"/>
              </a:lnSpc>
              <a:spcBef>
                <a:spcPts val="1600"/>
              </a:spcBef>
              <a:spcAft>
                <a:spcPts val="0"/>
              </a:spcAft>
              <a:buClr>
                <a:schemeClr val="dk1"/>
              </a:buClr>
              <a:buSzPts val="1200"/>
              <a:buNone/>
              <a:defRPr>
                <a:solidFill>
                  <a:schemeClr val="dk1"/>
                </a:solidFill>
              </a:defRPr>
            </a:lvl8pPr>
            <a:lvl9pPr lvl="8" algn="ctr">
              <a:lnSpc>
                <a:spcPct val="100000"/>
              </a:lnSpc>
              <a:spcBef>
                <a:spcPts val="1600"/>
              </a:spcBef>
              <a:spcAft>
                <a:spcPts val="1600"/>
              </a:spcAft>
              <a:buClr>
                <a:schemeClr val="dk1"/>
              </a:buClr>
              <a:buSzPts val="1200"/>
              <a:buNone/>
              <a:defRPr>
                <a:solidFill>
                  <a:schemeClr val="dk1"/>
                </a:solidFill>
              </a:defRPr>
            </a:lvl9pPr>
          </a:lstStyle>
          <a:p/>
        </p:txBody>
      </p:sp>
      <p:sp>
        <p:nvSpPr>
          <p:cNvPr id="808" name="Google Shape;808;p16"/>
          <p:cNvSpPr txBox="1"/>
          <p:nvPr>
            <p:ph idx="3" type="subTitle"/>
          </p:nvPr>
        </p:nvSpPr>
        <p:spPr>
          <a:xfrm>
            <a:off x="6077170" y="2401550"/>
            <a:ext cx="2346900" cy="12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1600"/>
              </a:spcBef>
              <a:spcAft>
                <a:spcPts val="0"/>
              </a:spcAft>
              <a:buClr>
                <a:schemeClr val="dk1"/>
              </a:buClr>
              <a:buSzPts val="1200"/>
              <a:buNone/>
              <a:defRPr>
                <a:solidFill>
                  <a:schemeClr val="dk1"/>
                </a:solidFill>
              </a:defRPr>
            </a:lvl3pPr>
            <a:lvl4pPr lvl="3" algn="ctr">
              <a:lnSpc>
                <a:spcPct val="100000"/>
              </a:lnSpc>
              <a:spcBef>
                <a:spcPts val="1600"/>
              </a:spcBef>
              <a:spcAft>
                <a:spcPts val="0"/>
              </a:spcAft>
              <a:buClr>
                <a:schemeClr val="dk1"/>
              </a:buClr>
              <a:buSzPts val="1200"/>
              <a:buNone/>
              <a:defRPr>
                <a:solidFill>
                  <a:schemeClr val="dk1"/>
                </a:solidFill>
              </a:defRPr>
            </a:lvl4pPr>
            <a:lvl5pPr lvl="4" algn="ctr">
              <a:lnSpc>
                <a:spcPct val="100000"/>
              </a:lnSpc>
              <a:spcBef>
                <a:spcPts val="1600"/>
              </a:spcBef>
              <a:spcAft>
                <a:spcPts val="0"/>
              </a:spcAft>
              <a:buClr>
                <a:schemeClr val="dk1"/>
              </a:buClr>
              <a:buSzPts val="1200"/>
              <a:buNone/>
              <a:defRPr>
                <a:solidFill>
                  <a:schemeClr val="dk1"/>
                </a:solidFill>
              </a:defRPr>
            </a:lvl5pPr>
            <a:lvl6pPr lvl="5" algn="ctr">
              <a:lnSpc>
                <a:spcPct val="100000"/>
              </a:lnSpc>
              <a:spcBef>
                <a:spcPts val="1600"/>
              </a:spcBef>
              <a:spcAft>
                <a:spcPts val="0"/>
              </a:spcAft>
              <a:buClr>
                <a:schemeClr val="dk1"/>
              </a:buClr>
              <a:buSzPts val="1200"/>
              <a:buNone/>
              <a:defRPr>
                <a:solidFill>
                  <a:schemeClr val="dk1"/>
                </a:solidFill>
              </a:defRPr>
            </a:lvl6pPr>
            <a:lvl7pPr lvl="6" algn="ctr">
              <a:lnSpc>
                <a:spcPct val="100000"/>
              </a:lnSpc>
              <a:spcBef>
                <a:spcPts val="1600"/>
              </a:spcBef>
              <a:spcAft>
                <a:spcPts val="0"/>
              </a:spcAft>
              <a:buClr>
                <a:schemeClr val="dk1"/>
              </a:buClr>
              <a:buSzPts val="1200"/>
              <a:buNone/>
              <a:defRPr>
                <a:solidFill>
                  <a:schemeClr val="dk1"/>
                </a:solidFill>
              </a:defRPr>
            </a:lvl7pPr>
            <a:lvl8pPr lvl="7" algn="ctr">
              <a:lnSpc>
                <a:spcPct val="100000"/>
              </a:lnSpc>
              <a:spcBef>
                <a:spcPts val="1600"/>
              </a:spcBef>
              <a:spcAft>
                <a:spcPts val="0"/>
              </a:spcAft>
              <a:buClr>
                <a:schemeClr val="dk1"/>
              </a:buClr>
              <a:buSzPts val="1200"/>
              <a:buNone/>
              <a:defRPr>
                <a:solidFill>
                  <a:schemeClr val="dk1"/>
                </a:solidFill>
              </a:defRPr>
            </a:lvl8pPr>
            <a:lvl9pPr lvl="8" algn="ctr">
              <a:lnSpc>
                <a:spcPct val="100000"/>
              </a:lnSpc>
              <a:spcBef>
                <a:spcPts val="1600"/>
              </a:spcBef>
              <a:spcAft>
                <a:spcPts val="1600"/>
              </a:spcAft>
              <a:buClr>
                <a:schemeClr val="dk1"/>
              </a:buClr>
              <a:buSzPts val="1200"/>
              <a:buNone/>
              <a:defRPr>
                <a:solidFill>
                  <a:schemeClr val="dk1"/>
                </a:solidFill>
              </a:defRPr>
            </a:lvl9pPr>
          </a:lstStyle>
          <a:p/>
        </p:txBody>
      </p:sp>
      <p:sp>
        <p:nvSpPr>
          <p:cNvPr id="809" name="Google Shape;809;p16"/>
          <p:cNvSpPr txBox="1"/>
          <p:nvPr>
            <p:ph idx="4" type="subTitle"/>
          </p:nvPr>
        </p:nvSpPr>
        <p:spPr>
          <a:xfrm>
            <a:off x="720075" y="2082925"/>
            <a:ext cx="2346900" cy="40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Font typeface="Josefin Sans"/>
              <a:buNone/>
              <a:defRPr sz="1800">
                <a:solidFill>
                  <a:schemeClr val="dk1"/>
                </a:solidFill>
                <a:latin typeface="Josefin Sans"/>
                <a:ea typeface="Josefin Sans"/>
                <a:cs typeface="Josefin Sans"/>
                <a:sym typeface="Josefin Sans"/>
              </a:defRPr>
            </a:lvl1pPr>
            <a:lvl2pPr lvl="1"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2pPr>
            <a:lvl3pPr lvl="2"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3pPr>
            <a:lvl4pPr lvl="3"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4pPr>
            <a:lvl5pPr lvl="4"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5pPr>
            <a:lvl6pPr lvl="5"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6pPr>
            <a:lvl7pPr lvl="6"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7pPr>
            <a:lvl8pPr lvl="7"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8pPr>
            <a:lvl9pPr lvl="8"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9pPr>
          </a:lstStyle>
          <a:p/>
        </p:txBody>
      </p:sp>
      <p:sp>
        <p:nvSpPr>
          <p:cNvPr id="810" name="Google Shape;810;p16"/>
          <p:cNvSpPr txBox="1"/>
          <p:nvPr>
            <p:ph idx="5" type="subTitle"/>
          </p:nvPr>
        </p:nvSpPr>
        <p:spPr>
          <a:xfrm>
            <a:off x="3398635" y="2082925"/>
            <a:ext cx="2346900" cy="40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Font typeface="Josefin Sans"/>
              <a:buNone/>
              <a:defRPr sz="1800">
                <a:solidFill>
                  <a:schemeClr val="dk1"/>
                </a:solidFill>
                <a:latin typeface="Josefin Sans"/>
                <a:ea typeface="Josefin Sans"/>
                <a:cs typeface="Josefin Sans"/>
                <a:sym typeface="Josefin Sans"/>
              </a:defRPr>
            </a:lvl1pPr>
            <a:lvl2pPr lvl="1"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2pPr>
            <a:lvl3pPr lvl="2"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3pPr>
            <a:lvl4pPr lvl="3"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4pPr>
            <a:lvl5pPr lvl="4"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5pPr>
            <a:lvl6pPr lvl="5"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6pPr>
            <a:lvl7pPr lvl="6"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7pPr>
            <a:lvl8pPr lvl="7"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8pPr>
            <a:lvl9pPr lvl="8"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9pPr>
          </a:lstStyle>
          <a:p/>
        </p:txBody>
      </p:sp>
      <p:sp>
        <p:nvSpPr>
          <p:cNvPr id="811" name="Google Shape;811;p16"/>
          <p:cNvSpPr txBox="1"/>
          <p:nvPr>
            <p:ph idx="6" type="subTitle"/>
          </p:nvPr>
        </p:nvSpPr>
        <p:spPr>
          <a:xfrm>
            <a:off x="6077170" y="2082925"/>
            <a:ext cx="2346900" cy="40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Font typeface="Josefin Sans"/>
              <a:buNone/>
              <a:defRPr sz="1800">
                <a:solidFill>
                  <a:schemeClr val="dk1"/>
                </a:solidFill>
                <a:latin typeface="Josefin Sans"/>
                <a:ea typeface="Josefin Sans"/>
                <a:cs typeface="Josefin Sans"/>
                <a:sym typeface="Josefin Sans"/>
              </a:defRPr>
            </a:lvl1pPr>
            <a:lvl2pPr lvl="1"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2pPr>
            <a:lvl3pPr lvl="2"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3pPr>
            <a:lvl4pPr lvl="3"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4pPr>
            <a:lvl5pPr lvl="4"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5pPr>
            <a:lvl6pPr lvl="5"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6pPr>
            <a:lvl7pPr lvl="6"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7pPr>
            <a:lvl8pPr lvl="7"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8pPr>
            <a:lvl9pPr lvl="8"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9pPr>
          </a:lstStyle>
          <a:p/>
        </p:txBody>
      </p:sp>
      <p:grpSp>
        <p:nvGrpSpPr>
          <p:cNvPr id="812" name="Google Shape;812;p16"/>
          <p:cNvGrpSpPr/>
          <p:nvPr/>
        </p:nvGrpSpPr>
        <p:grpSpPr>
          <a:xfrm>
            <a:off x="-614555" y="-605978"/>
            <a:ext cx="9858605" cy="5781278"/>
            <a:chOff x="-614555" y="-605978"/>
            <a:chExt cx="9858605" cy="5781278"/>
          </a:xfrm>
        </p:grpSpPr>
        <p:cxnSp>
          <p:nvCxnSpPr>
            <p:cNvPr id="813" name="Google Shape;813;p16"/>
            <p:cNvCxnSpPr/>
            <p:nvPr/>
          </p:nvCxnSpPr>
          <p:spPr>
            <a:xfrm>
              <a:off x="150900" y="-31800"/>
              <a:ext cx="0" cy="5207100"/>
            </a:xfrm>
            <a:prstGeom prst="straightConnector1">
              <a:avLst/>
            </a:prstGeom>
            <a:noFill/>
            <a:ln cap="flat" cmpd="sng" w="9525">
              <a:solidFill>
                <a:schemeClr val="dk2"/>
              </a:solidFill>
              <a:prstDash val="solid"/>
              <a:round/>
              <a:headEnd len="sm" w="sm" type="none"/>
              <a:tailEnd len="sm" w="sm" type="none"/>
            </a:ln>
          </p:spPr>
        </p:cxnSp>
        <p:cxnSp>
          <p:nvCxnSpPr>
            <p:cNvPr id="814" name="Google Shape;814;p16"/>
            <p:cNvCxnSpPr/>
            <p:nvPr/>
          </p:nvCxnSpPr>
          <p:spPr>
            <a:xfrm>
              <a:off x="-100050" y="147525"/>
              <a:ext cx="9344100" cy="0"/>
            </a:xfrm>
            <a:prstGeom prst="straightConnector1">
              <a:avLst/>
            </a:prstGeom>
            <a:noFill/>
            <a:ln cap="flat" cmpd="sng" w="9525">
              <a:solidFill>
                <a:schemeClr val="dk2"/>
              </a:solidFill>
              <a:prstDash val="solid"/>
              <a:round/>
              <a:headEnd len="sm" w="sm" type="none"/>
              <a:tailEnd len="sm" w="sm" type="none"/>
            </a:ln>
          </p:spPr>
        </p:cxnSp>
        <p:grpSp>
          <p:nvGrpSpPr>
            <p:cNvPr id="815" name="Google Shape;815;p16"/>
            <p:cNvGrpSpPr/>
            <p:nvPr/>
          </p:nvGrpSpPr>
          <p:grpSpPr>
            <a:xfrm rot="10800000">
              <a:off x="-614555" y="-605978"/>
              <a:ext cx="1528800" cy="1502325"/>
              <a:chOff x="7662925" y="3847375"/>
              <a:chExt cx="1528800" cy="1502325"/>
            </a:xfrm>
          </p:grpSpPr>
          <p:sp>
            <p:nvSpPr>
              <p:cNvPr id="816" name="Google Shape;816;p16"/>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16"/>
              <p:cNvSpPr/>
              <p:nvPr/>
            </p:nvSpPr>
            <p:spPr>
              <a:xfrm>
                <a:off x="8150625"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16"/>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16"/>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16"/>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16"/>
              <p:cNvSpPr/>
              <p:nvPr/>
            </p:nvSpPr>
            <p:spPr>
              <a:xfrm>
                <a:off x="83131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16"/>
              <p:cNvSpPr/>
              <p:nvPr/>
            </p:nvSpPr>
            <p:spPr>
              <a:xfrm>
                <a:off x="81506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16"/>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16"/>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16"/>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16"/>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16"/>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16"/>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16"/>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16"/>
              <p:cNvSpPr/>
              <p:nvPr/>
            </p:nvSpPr>
            <p:spPr>
              <a:xfrm>
                <a:off x="84757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16"/>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16"/>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16"/>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16"/>
              <p:cNvSpPr/>
              <p:nvPr/>
            </p:nvSpPr>
            <p:spPr>
              <a:xfrm>
                <a:off x="86383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16"/>
              <p:cNvSpPr/>
              <p:nvPr/>
            </p:nvSpPr>
            <p:spPr>
              <a:xfrm>
                <a:off x="84757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16"/>
              <p:cNvSpPr/>
              <p:nvPr/>
            </p:nvSpPr>
            <p:spPr>
              <a:xfrm>
                <a:off x="83131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16"/>
              <p:cNvSpPr/>
              <p:nvPr/>
            </p:nvSpPr>
            <p:spPr>
              <a:xfrm>
                <a:off x="81506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16"/>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16"/>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16"/>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16"/>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16"/>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16"/>
              <p:cNvSpPr/>
              <p:nvPr/>
            </p:nvSpPr>
            <p:spPr>
              <a:xfrm>
                <a:off x="88008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16"/>
              <p:cNvSpPr/>
              <p:nvPr/>
            </p:nvSpPr>
            <p:spPr>
              <a:xfrm>
                <a:off x="86383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16"/>
              <p:cNvSpPr/>
              <p:nvPr/>
            </p:nvSpPr>
            <p:spPr>
              <a:xfrm>
                <a:off x="84757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16"/>
              <p:cNvSpPr/>
              <p:nvPr/>
            </p:nvSpPr>
            <p:spPr>
              <a:xfrm>
                <a:off x="83131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16"/>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16"/>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16"/>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16"/>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16"/>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16"/>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16"/>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16"/>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16"/>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16"/>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16"/>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16"/>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16"/>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16"/>
              <p:cNvSpPr/>
              <p:nvPr/>
            </p:nvSpPr>
            <p:spPr>
              <a:xfrm>
                <a:off x="8150625"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16"/>
              <p:cNvSpPr/>
              <p:nvPr/>
            </p:nvSpPr>
            <p:spPr>
              <a:xfrm>
                <a:off x="7988058"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16"/>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16"/>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16"/>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16"/>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16"/>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16"/>
              <p:cNvSpPr/>
              <p:nvPr/>
            </p:nvSpPr>
            <p:spPr>
              <a:xfrm>
                <a:off x="86383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16"/>
              <p:cNvSpPr/>
              <p:nvPr/>
            </p:nvSpPr>
            <p:spPr>
              <a:xfrm>
                <a:off x="84757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16"/>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16"/>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16"/>
              <p:cNvSpPr/>
              <p:nvPr/>
            </p:nvSpPr>
            <p:spPr>
              <a:xfrm>
                <a:off x="79880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16"/>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16"/>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16"/>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16"/>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16"/>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16"/>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16"/>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16"/>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16"/>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16"/>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16"/>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16"/>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16"/>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16"/>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16"/>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16"/>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16"/>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16"/>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16"/>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16"/>
              <p:cNvSpPr/>
              <p:nvPr/>
            </p:nvSpPr>
            <p:spPr>
              <a:xfrm>
                <a:off x="8313192"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_1">
    <p:spTree>
      <p:nvGrpSpPr>
        <p:cNvPr id="892" name="Shape 892"/>
        <p:cNvGrpSpPr/>
        <p:nvPr/>
      </p:nvGrpSpPr>
      <p:grpSpPr>
        <a:xfrm>
          <a:off x="0" y="0"/>
          <a:ext cx="0" cy="0"/>
          <a:chOff x="0" y="0"/>
          <a:chExt cx="0" cy="0"/>
        </a:xfrm>
      </p:grpSpPr>
      <p:pic>
        <p:nvPicPr>
          <p:cNvPr id="893" name="Google Shape;893;p17"/>
          <p:cNvPicPr preferRelativeResize="0"/>
          <p:nvPr/>
        </p:nvPicPr>
        <p:blipFill rotWithShape="1">
          <a:blip r:embed="rId2">
            <a:alphaModFix amt="10000"/>
          </a:blip>
          <a:srcRect b="4841" l="0" r="0" t="10790"/>
          <a:stretch/>
        </p:blipFill>
        <p:spPr>
          <a:xfrm>
            <a:off x="0" y="0"/>
            <a:ext cx="9144000" cy="5143500"/>
          </a:xfrm>
          <a:prstGeom prst="rect">
            <a:avLst/>
          </a:prstGeom>
          <a:noFill/>
          <a:ln>
            <a:noFill/>
          </a:ln>
        </p:spPr>
      </p:pic>
      <p:sp>
        <p:nvSpPr>
          <p:cNvPr id="894" name="Google Shape;894;p17"/>
          <p:cNvSpPr txBox="1"/>
          <p:nvPr>
            <p:ph type="title"/>
          </p:nvPr>
        </p:nvSpPr>
        <p:spPr>
          <a:xfrm>
            <a:off x="720000" y="5394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700"/>
              <a:buNone/>
              <a:defRPr/>
            </a:lvl1pPr>
            <a:lvl2pPr lvl="1" algn="l">
              <a:lnSpc>
                <a:spcPct val="100000"/>
              </a:lnSpc>
              <a:spcBef>
                <a:spcPts val="0"/>
              </a:spcBef>
              <a:spcAft>
                <a:spcPts val="0"/>
              </a:spcAft>
              <a:buSzPts val="2700"/>
              <a:buNone/>
              <a:defRPr/>
            </a:lvl2pPr>
            <a:lvl3pPr lvl="2" algn="l">
              <a:lnSpc>
                <a:spcPct val="100000"/>
              </a:lnSpc>
              <a:spcBef>
                <a:spcPts val="0"/>
              </a:spcBef>
              <a:spcAft>
                <a:spcPts val="0"/>
              </a:spcAft>
              <a:buSzPts val="2700"/>
              <a:buNone/>
              <a:defRPr/>
            </a:lvl3pPr>
            <a:lvl4pPr lvl="3" algn="l">
              <a:lnSpc>
                <a:spcPct val="100000"/>
              </a:lnSpc>
              <a:spcBef>
                <a:spcPts val="0"/>
              </a:spcBef>
              <a:spcAft>
                <a:spcPts val="0"/>
              </a:spcAft>
              <a:buSzPts val="2700"/>
              <a:buNone/>
              <a:defRPr/>
            </a:lvl4pPr>
            <a:lvl5pPr lvl="4" algn="l">
              <a:lnSpc>
                <a:spcPct val="100000"/>
              </a:lnSpc>
              <a:spcBef>
                <a:spcPts val="0"/>
              </a:spcBef>
              <a:spcAft>
                <a:spcPts val="0"/>
              </a:spcAft>
              <a:buSzPts val="2700"/>
              <a:buNone/>
              <a:defRPr/>
            </a:lvl5pPr>
            <a:lvl6pPr lvl="5" algn="l">
              <a:lnSpc>
                <a:spcPct val="100000"/>
              </a:lnSpc>
              <a:spcBef>
                <a:spcPts val="0"/>
              </a:spcBef>
              <a:spcAft>
                <a:spcPts val="0"/>
              </a:spcAft>
              <a:buSzPts val="2700"/>
              <a:buNone/>
              <a:defRPr/>
            </a:lvl6pPr>
            <a:lvl7pPr lvl="6" algn="l">
              <a:lnSpc>
                <a:spcPct val="100000"/>
              </a:lnSpc>
              <a:spcBef>
                <a:spcPts val="0"/>
              </a:spcBef>
              <a:spcAft>
                <a:spcPts val="0"/>
              </a:spcAft>
              <a:buSzPts val="2700"/>
              <a:buNone/>
              <a:defRPr/>
            </a:lvl7pPr>
            <a:lvl8pPr lvl="7" algn="l">
              <a:lnSpc>
                <a:spcPct val="100000"/>
              </a:lnSpc>
              <a:spcBef>
                <a:spcPts val="0"/>
              </a:spcBef>
              <a:spcAft>
                <a:spcPts val="0"/>
              </a:spcAft>
              <a:buSzPts val="2700"/>
              <a:buNone/>
              <a:defRPr/>
            </a:lvl8pPr>
            <a:lvl9pPr lvl="8" algn="l">
              <a:lnSpc>
                <a:spcPct val="100000"/>
              </a:lnSpc>
              <a:spcBef>
                <a:spcPts val="0"/>
              </a:spcBef>
              <a:spcAft>
                <a:spcPts val="0"/>
              </a:spcAft>
              <a:buSzPts val="2700"/>
              <a:buNone/>
              <a:defRPr/>
            </a:lvl9pPr>
          </a:lstStyle>
          <a:p/>
        </p:txBody>
      </p:sp>
      <p:sp>
        <p:nvSpPr>
          <p:cNvPr id="895" name="Google Shape;895;p17"/>
          <p:cNvSpPr txBox="1"/>
          <p:nvPr>
            <p:ph idx="1" type="subTitle"/>
          </p:nvPr>
        </p:nvSpPr>
        <p:spPr>
          <a:xfrm>
            <a:off x="900550" y="1893825"/>
            <a:ext cx="3342600" cy="76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solidFill>
                  <a:schemeClr val="dk1"/>
                </a:solidFill>
              </a:defRPr>
            </a:lvl1pPr>
            <a:lvl2pPr lvl="1" algn="l">
              <a:lnSpc>
                <a:spcPct val="100000"/>
              </a:lnSpc>
              <a:spcBef>
                <a:spcPts val="0"/>
              </a:spcBef>
              <a:spcAft>
                <a:spcPts val="0"/>
              </a:spcAft>
              <a:buClr>
                <a:schemeClr val="dk1"/>
              </a:buClr>
              <a:buSzPts val="1200"/>
              <a:buNone/>
              <a:defRPr>
                <a:solidFill>
                  <a:schemeClr val="dk1"/>
                </a:solidFill>
              </a:defRPr>
            </a:lvl2pPr>
            <a:lvl3pPr lvl="2" algn="l">
              <a:lnSpc>
                <a:spcPct val="100000"/>
              </a:lnSpc>
              <a:spcBef>
                <a:spcPts val="1600"/>
              </a:spcBef>
              <a:spcAft>
                <a:spcPts val="0"/>
              </a:spcAft>
              <a:buClr>
                <a:schemeClr val="dk1"/>
              </a:buClr>
              <a:buSzPts val="1200"/>
              <a:buNone/>
              <a:defRPr>
                <a:solidFill>
                  <a:schemeClr val="dk1"/>
                </a:solidFill>
              </a:defRPr>
            </a:lvl3pPr>
            <a:lvl4pPr lvl="3" algn="l">
              <a:lnSpc>
                <a:spcPct val="100000"/>
              </a:lnSpc>
              <a:spcBef>
                <a:spcPts val="1600"/>
              </a:spcBef>
              <a:spcAft>
                <a:spcPts val="0"/>
              </a:spcAft>
              <a:buClr>
                <a:schemeClr val="dk1"/>
              </a:buClr>
              <a:buSzPts val="1200"/>
              <a:buNone/>
              <a:defRPr>
                <a:solidFill>
                  <a:schemeClr val="dk1"/>
                </a:solidFill>
              </a:defRPr>
            </a:lvl4pPr>
            <a:lvl5pPr lvl="4" algn="l">
              <a:lnSpc>
                <a:spcPct val="100000"/>
              </a:lnSpc>
              <a:spcBef>
                <a:spcPts val="1600"/>
              </a:spcBef>
              <a:spcAft>
                <a:spcPts val="0"/>
              </a:spcAft>
              <a:buClr>
                <a:schemeClr val="dk1"/>
              </a:buClr>
              <a:buSzPts val="1200"/>
              <a:buNone/>
              <a:defRPr>
                <a:solidFill>
                  <a:schemeClr val="dk1"/>
                </a:solidFill>
              </a:defRPr>
            </a:lvl5pPr>
            <a:lvl6pPr lvl="5" algn="l">
              <a:lnSpc>
                <a:spcPct val="100000"/>
              </a:lnSpc>
              <a:spcBef>
                <a:spcPts val="1600"/>
              </a:spcBef>
              <a:spcAft>
                <a:spcPts val="0"/>
              </a:spcAft>
              <a:buClr>
                <a:schemeClr val="dk1"/>
              </a:buClr>
              <a:buSzPts val="1200"/>
              <a:buNone/>
              <a:defRPr>
                <a:solidFill>
                  <a:schemeClr val="dk1"/>
                </a:solidFill>
              </a:defRPr>
            </a:lvl6pPr>
            <a:lvl7pPr lvl="6" algn="l">
              <a:lnSpc>
                <a:spcPct val="100000"/>
              </a:lnSpc>
              <a:spcBef>
                <a:spcPts val="1600"/>
              </a:spcBef>
              <a:spcAft>
                <a:spcPts val="0"/>
              </a:spcAft>
              <a:buClr>
                <a:schemeClr val="dk1"/>
              </a:buClr>
              <a:buSzPts val="1200"/>
              <a:buNone/>
              <a:defRPr>
                <a:solidFill>
                  <a:schemeClr val="dk1"/>
                </a:solidFill>
              </a:defRPr>
            </a:lvl7pPr>
            <a:lvl8pPr lvl="7" algn="l">
              <a:lnSpc>
                <a:spcPct val="100000"/>
              </a:lnSpc>
              <a:spcBef>
                <a:spcPts val="1600"/>
              </a:spcBef>
              <a:spcAft>
                <a:spcPts val="0"/>
              </a:spcAft>
              <a:buClr>
                <a:schemeClr val="dk1"/>
              </a:buClr>
              <a:buSzPts val="1200"/>
              <a:buNone/>
              <a:defRPr>
                <a:solidFill>
                  <a:schemeClr val="dk1"/>
                </a:solidFill>
              </a:defRPr>
            </a:lvl8pPr>
            <a:lvl9pPr lvl="8" algn="l">
              <a:lnSpc>
                <a:spcPct val="100000"/>
              </a:lnSpc>
              <a:spcBef>
                <a:spcPts val="1600"/>
              </a:spcBef>
              <a:spcAft>
                <a:spcPts val="1600"/>
              </a:spcAft>
              <a:buClr>
                <a:schemeClr val="dk1"/>
              </a:buClr>
              <a:buSzPts val="1200"/>
              <a:buNone/>
              <a:defRPr>
                <a:solidFill>
                  <a:schemeClr val="dk1"/>
                </a:solidFill>
              </a:defRPr>
            </a:lvl9pPr>
          </a:lstStyle>
          <a:p/>
        </p:txBody>
      </p:sp>
      <p:sp>
        <p:nvSpPr>
          <p:cNvPr id="896" name="Google Shape;896;p17"/>
          <p:cNvSpPr txBox="1"/>
          <p:nvPr>
            <p:ph idx="2" type="subTitle"/>
          </p:nvPr>
        </p:nvSpPr>
        <p:spPr>
          <a:xfrm>
            <a:off x="4900774" y="1893825"/>
            <a:ext cx="3342600" cy="76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solidFill>
                  <a:schemeClr val="dk1"/>
                </a:solidFill>
              </a:defRPr>
            </a:lvl1pPr>
            <a:lvl2pPr lvl="1" algn="r">
              <a:lnSpc>
                <a:spcPct val="100000"/>
              </a:lnSpc>
              <a:spcBef>
                <a:spcPts val="0"/>
              </a:spcBef>
              <a:spcAft>
                <a:spcPts val="0"/>
              </a:spcAft>
              <a:buClr>
                <a:schemeClr val="dk1"/>
              </a:buClr>
              <a:buSzPts val="1200"/>
              <a:buNone/>
              <a:defRPr>
                <a:solidFill>
                  <a:schemeClr val="dk1"/>
                </a:solidFill>
              </a:defRPr>
            </a:lvl2pPr>
            <a:lvl3pPr lvl="2" algn="r">
              <a:lnSpc>
                <a:spcPct val="100000"/>
              </a:lnSpc>
              <a:spcBef>
                <a:spcPts val="1600"/>
              </a:spcBef>
              <a:spcAft>
                <a:spcPts val="0"/>
              </a:spcAft>
              <a:buClr>
                <a:schemeClr val="dk1"/>
              </a:buClr>
              <a:buSzPts val="1200"/>
              <a:buNone/>
              <a:defRPr>
                <a:solidFill>
                  <a:schemeClr val="dk1"/>
                </a:solidFill>
              </a:defRPr>
            </a:lvl3pPr>
            <a:lvl4pPr lvl="3" algn="r">
              <a:lnSpc>
                <a:spcPct val="100000"/>
              </a:lnSpc>
              <a:spcBef>
                <a:spcPts val="1600"/>
              </a:spcBef>
              <a:spcAft>
                <a:spcPts val="0"/>
              </a:spcAft>
              <a:buClr>
                <a:schemeClr val="dk1"/>
              </a:buClr>
              <a:buSzPts val="1200"/>
              <a:buNone/>
              <a:defRPr>
                <a:solidFill>
                  <a:schemeClr val="dk1"/>
                </a:solidFill>
              </a:defRPr>
            </a:lvl4pPr>
            <a:lvl5pPr lvl="4" algn="r">
              <a:lnSpc>
                <a:spcPct val="100000"/>
              </a:lnSpc>
              <a:spcBef>
                <a:spcPts val="1600"/>
              </a:spcBef>
              <a:spcAft>
                <a:spcPts val="0"/>
              </a:spcAft>
              <a:buClr>
                <a:schemeClr val="dk1"/>
              </a:buClr>
              <a:buSzPts val="1200"/>
              <a:buNone/>
              <a:defRPr>
                <a:solidFill>
                  <a:schemeClr val="dk1"/>
                </a:solidFill>
              </a:defRPr>
            </a:lvl5pPr>
            <a:lvl6pPr lvl="5" algn="r">
              <a:lnSpc>
                <a:spcPct val="100000"/>
              </a:lnSpc>
              <a:spcBef>
                <a:spcPts val="1600"/>
              </a:spcBef>
              <a:spcAft>
                <a:spcPts val="0"/>
              </a:spcAft>
              <a:buClr>
                <a:schemeClr val="dk1"/>
              </a:buClr>
              <a:buSzPts val="1200"/>
              <a:buNone/>
              <a:defRPr>
                <a:solidFill>
                  <a:schemeClr val="dk1"/>
                </a:solidFill>
              </a:defRPr>
            </a:lvl6pPr>
            <a:lvl7pPr lvl="6" algn="r">
              <a:lnSpc>
                <a:spcPct val="100000"/>
              </a:lnSpc>
              <a:spcBef>
                <a:spcPts val="1600"/>
              </a:spcBef>
              <a:spcAft>
                <a:spcPts val="0"/>
              </a:spcAft>
              <a:buClr>
                <a:schemeClr val="dk1"/>
              </a:buClr>
              <a:buSzPts val="1200"/>
              <a:buNone/>
              <a:defRPr>
                <a:solidFill>
                  <a:schemeClr val="dk1"/>
                </a:solidFill>
              </a:defRPr>
            </a:lvl7pPr>
            <a:lvl8pPr lvl="7" algn="r">
              <a:lnSpc>
                <a:spcPct val="100000"/>
              </a:lnSpc>
              <a:spcBef>
                <a:spcPts val="1600"/>
              </a:spcBef>
              <a:spcAft>
                <a:spcPts val="0"/>
              </a:spcAft>
              <a:buClr>
                <a:schemeClr val="dk1"/>
              </a:buClr>
              <a:buSzPts val="1200"/>
              <a:buNone/>
              <a:defRPr>
                <a:solidFill>
                  <a:schemeClr val="dk1"/>
                </a:solidFill>
              </a:defRPr>
            </a:lvl8pPr>
            <a:lvl9pPr lvl="8" algn="r">
              <a:lnSpc>
                <a:spcPct val="100000"/>
              </a:lnSpc>
              <a:spcBef>
                <a:spcPts val="1600"/>
              </a:spcBef>
              <a:spcAft>
                <a:spcPts val="1600"/>
              </a:spcAft>
              <a:buClr>
                <a:schemeClr val="dk1"/>
              </a:buClr>
              <a:buSzPts val="1200"/>
              <a:buNone/>
              <a:defRPr>
                <a:solidFill>
                  <a:schemeClr val="dk1"/>
                </a:solidFill>
              </a:defRPr>
            </a:lvl9pPr>
          </a:lstStyle>
          <a:p/>
        </p:txBody>
      </p:sp>
      <p:sp>
        <p:nvSpPr>
          <p:cNvPr id="897" name="Google Shape;897;p17"/>
          <p:cNvSpPr txBox="1"/>
          <p:nvPr>
            <p:ph idx="3" type="subTitle"/>
          </p:nvPr>
        </p:nvSpPr>
        <p:spPr>
          <a:xfrm>
            <a:off x="900550" y="3555825"/>
            <a:ext cx="3342600" cy="76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solidFill>
                  <a:schemeClr val="dk1"/>
                </a:solidFill>
              </a:defRPr>
            </a:lvl1pPr>
            <a:lvl2pPr lvl="1" algn="l">
              <a:lnSpc>
                <a:spcPct val="100000"/>
              </a:lnSpc>
              <a:spcBef>
                <a:spcPts val="0"/>
              </a:spcBef>
              <a:spcAft>
                <a:spcPts val="0"/>
              </a:spcAft>
              <a:buClr>
                <a:schemeClr val="dk1"/>
              </a:buClr>
              <a:buSzPts val="1200"/>
              <a:buNone/>
              <a:defRPr>
                <a:solidFill>
                  <a:schemeClr val="dk1"/>
                </a:solidFill>
              </a:defRPr>
            </a:lvl2pPr>
            <a:lvl3pPr lvl="2" algn="l">
              <a:lnSpc>
                <a:spcPct val="100000"/>
              </a:lnSpc>
              <a:spcBef>
                <a:spcPts val="1600"/>
              </a:spcBef>
              <a:spcAft>
                <a:spcPts val="0"/>
              </a:spcAft>
              <a:buClr>
                <a:schemeClr val="dk1"/>
              </a:buClr>
              <a:buSzPts val="1200"/>
              <a:buNone/>
              <a:defRPr>
                <a:solidFill>
                  <a:schemeClr val="dk1"/>
                </a:solidFill>
              </a:defRPr>
            </a:lvl3pPr>
            <a:lvl4pPr lvl="3" algn="l">
              <a:lnSpc>
                <a:spcPct val="100000"/>
              </a:lnSpc>
              <a:spcBef>
                <a:spcPts val="1600"/>
              </a:spcBef>
              <a:spcAft>
                <a:spcPts val="0"/>
              </a:spcAft>
              <a:buClr>
                <a:schemeClr val="dk1"/>
              </a:buClr>
              <a:buSzPts val="1200"/>
              <a:buNone/>
              <a:defRPr>
                <a:solidFill>
                  <a:schemeClr val="dk1"/>
                </a:solidFill>
              </a:defRPr>
            </a:lvl4pPr>
            <a:lvl5pPr lvl="4" algn="l">
              <a:lnSpc>
                <a:spcPct val="100000"/>
              </a:lnSpc>
              <a:spcBef>
                <a:spcPts val="1600"/>
              </a:spcBef>
              <a:spcAft>
                <a:spcPts val="0"/>
              </a:spcAft>
              <a:buClr>
                <a:schemeClr val="dk1"/>
              </a:buClr>
              <a:buSzPts val="1200"/>
              <a:buNone/>
              <a:defRPr>
                <a:solidFill>
                  <a:schemeClr val="dk1"/>
                </a:solidFill>
              </a:defRPr>
            </a:lvl5pPr>
            <a:lvl6pPr lvl="5" algn="l">
              <a:lnSpc>
                <a:spcPct val="100000"/>
              </a:lnSpc>
              <a:spcBef>
                <a:spcPts val="1600"/>
              </a:spcBef>
              <a:spcAft>
                <a:spcPts val="0"/>
              </a:spcAft>
              <a:buClr>
                <a:schemeClr val="dk1"/>
              </a:buClr>
              <a:buSzPts val="1200"/>
              <a:buNone/>
              <a:defRPr>
                <a:solidFill>
                  <a:schemeClr val="dk1"/>
                </a:solidFill>
              </a:defRPr>
            </a:lvl6pPr>
            <a:lvl7pPr lvl="6" algn="l">
              <a:lnSpc>
                <a:spcPct val="100000"/>
              </a:lnSpc>
              <a:spcBef>
                <a:spcPts val="1600"/>
              </a:spcBef>
              <a:spcAft>
                <a:spcPts val="0"/>
              </a:spcAft>
              <a:buClr>
                <a:schemeClr val="dk1"/>
              </a:buClr>
              <a:buSzPts val="1200"/>
              <a:buNone/>
              <a:defRPr>
                <a:solidFill>
                  <a:schemeClr val="dk1"/>
                </a:solidFill>
              </a:defRPr>
            </a:lvl7pPr>
            <a:lvl8pPr lvl="7" algn="l">
              <a:lnSpc>
                <a:spcPct val="100000"/>
              </a:lnSpc>
              <a:spcBef>
                <a:spcPts val="1600"/>
              </a:spcBef>
              <a:spcAft>
                <a:spcPts val="0"/>
              </a:spcAft>
              <a:buClr>
                <a:schemeClr val="dk1"/>
              </a:buClr>
              <a:buSzPts val="1200"/>
              <a:buNone/>
              <a:defRPr>
                <a:solidFill>
                  <a:schemeClr val="dk1"/>
                </a:solidFill>
              </a:defRPr>
            </a:lvl8pPr>
            <a:lvl9pPr lvl="8" algn="l">
              <a:lnSpc>
                <a:spcPct val="100000"/>
              </a:lnSpc>
              <a:spcBef>
                <a:spcPts val="1600"/>
              </a:spcBef>
              <a:spcAft>
                <a:spcPts val="1600"/>
              </a:spcAft>
              <a:buClr>
                <a:schemeClr val="dk1"/>
              </a:buClr>
              <a:buSzPts val="1200"/>
              <a:buNone/>
              <a:defRPr>
                <a:solidFill>
                  <a:schemeClr val="dk1"/>
                </a:solidFill>
              </a:defRPr>
            </a:lvl9pPr>
          </a:lstStyle>
          <a:p/>
        </p:txBody>
      </p:sp>
      <p:sp>
        <p:nvSpPr>
          <p:cNvPr id="898" name="Google Shape;898;p17"/>
          <p:cNvSpPr txBox="1"/>
          <p:nvPr>
            <p:ph idx="4" type="subTitle"/>
          </p:nvPr>
        </p:nvSpPr>
        <p:spPr>
          <a:xfrm>
            <a:off x="4900774" y="3555825"/>
            <a:ext cx="3342600" cy="76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solidFill>
                  <a:schemeClr val="dk1"/>
                </a:solidFill>
              </a:defRPr>
            </a:lvl1pPr>
            <a:lvl2pPr lvl="1" algn="r">
              <a:lnSpc>
                <a:spcPct val="100000"/>
              </a:lnSpc>
              <a:spcBef>
                <a:spcPts val="0"/>
              </a:spcBef>
              <a:spcAft>
                <a:spcPts val="0"/>
              </a:spcAft>
              <a:buClr>
                <a:schemeClr val="dk1"/>
              </a:buClr>
              <a:buSzPts val="1200"/>
              <a:buNone/>
              <a:defRPr>
                <a:solidFill>
                  <a:schemeClr val="dk1"/>
                </a:solidFill>
              </a:defRPr>
            </a:lvl2pPr>
            <a:lvl3pPr lvl="2" algn="r">
              <a:lnSpc>
                <a:spcPct val="100000"/>
              </a:lnSpc>
              <a:spcBef>
                <a:spcPts val="1600"/>
              </a:spcBef>
              <a:spcAft>
                <a:spcPts val="0"/>
              </a:spcAft>
              <a:buClr>
                <a:schemeClr val="dk1"/>
              </a:buClr>
              <a:buSzPts val="1200"/>
              <a:buNone/>
              <a:defRPr>
                <a:solidFill>
                  <a:schemeClr val="dk1"/>
                </a:solidFill>
              </a:defRPr>
            </a:lvl3pPr>
            <a:lvl4pPr lvl="3" algn="r">
              <a:lnSpc>
                <a:spcPct val="100000"/>
              </a:lnSpc>
              <a:spcBef>
                <a:spcPts val="1600"/>
              </a:spcBef>
              <a:spcAft>
                <a:spcPts val="0"/>
              </a:spcAft>
              <a:buClr>
                <a:schemeClr val="dk1"/>
              </a:buClr>
              <a:buSzPts val="1200"/>
              <a:buNone/>
              <a:defRPr>
                <a:solidFill>
                  <a:schemeClr val="dk1"/>
                </a:solidFill>
              </a:defRPr>
            </a:lvl4pPr>
            <a:lvl5pPr lvl="4" algn="r">
              <a:lnSpc>
                <a:spcPct val="100000"/>
              </a:lnSpc>
              <a:spcBef>
                <a:spcPts val="1600"/>
              </a:spcBef>
              <a:spcAft>
                <a:spcPts val="0"/>
              </a:spcAft>
              <a:buClr>
                <a:schemeClr val="dk1"/>
              </a:buClr>
              <a:buSzPts val="1200"/>
              <a:buNone/>
              <a:defRPr>
                <a:solidFill>
                  <a:schemeClr val="dk1"/>
                </a:solidFill>
              </a:defRPr>
            </a:lvl5pPr>
            <a:lvl6pPr lvl="5" algn="r">
              <a:lnSpc>
                <a:spcPct val="100000"/>
              </a:lnSpc>
              <a:spcBef>
                <a:spcPts val="1600"/>
              </a:spcBef>
              <a:spcAft>
                <a:spcPts val="0"/>
              </a:spcAft>
              <a:buClr>
                <a:schemeClr val="dk1"/>
              </a:buClr>
              <a:buSzPts val="1200"/>
              <a:buNone/>
              <a:defRPr>
                <a:solidFill>
                  <a:schemeClr val="dk1"/>
                </a:solidFill>
              </a:defRPr>
            </a:lvl6pPr>
            <a:lvl7pPr lvl="6" algn="r">
              <a:lnSpc>
                <a:spcPct val="100000"/>
              </a:lnSpc>
              <a:spcBef>
                <a:spcPts val="1600"/>
              </a:spcBef>
              <a:spcAft>
                <a:spcPts val="0"/>
              </a:spcAft>
              <a:buClr>
                <a:schemeClr val="dk1"/>
              </a:buClr>
              <a:buSzPts val="1200"/>
              <a:buNone/>
              <a:defRPr>
                <a:solidFill>
                  <a:schemeClr val="dk1"/>
                </a:solidFill>
              </a:defRPr>
            </a:lvl7pPr>
            <a:lvl8pPr lvl="7" algn="r">
              <a:lnSpc>
                <a:spcPct val="100000"/>
              </a:lnSpc>
              <a:spcBef>
                <a:spcPts val="1600"/>
              </a:spcBef>
              <a:spcAft>
                <a:spcPts val="0"/>
              </a:spcAft>
              <a:buClr>
                <a:schemeClr val="dk1"/>
              </a:buClr>
              <a:buSzPts val="1200"/>
              <a:buNone/>
              <a:defRPr>
                <a:solidFill>
                  <a:schemeClr val="dk1"/>
                </a:solidFill>
              </a:defRPr>
            </a:lvl8pPr>
            <a:lvl9pPr lvl="8" algn="r">
              <a:lnSpc>
                <a:spcPct val="100000"/>
              </a:lnSpc>
              <a:spcBef>
                <a:spcPts val="1600"/>
              </a:spcBef>
              <a:spcAft>
                <a:spcPts val="1600"/>
              </a:spcAft>
              <a:buClr>
                <a:schemeClr val="dk1"/>
              </a:buClr>
              <a:buSzPts val="1200"/>
              <a:buNone/>
              <a:defRPr>
                <a:solidFill>
                  <a:schemeClr val="dk1"/>
                </a:solidFill>
              </a:defRPr>
            </a:lvl9pPr>
          </a:lstStyle>
          <a:p/>
        </p:txBody>
      </p:sp>
      <p:sp>
        <p:nvSpPr>
          <p:cNvPr id="899" name="Google Shape;899;p17"/>
          <p:cNvSpPr txBox="1"/>
          <p:nvPr>
            <p:ph idx="5" type="subTitle"/>
          </p:nvPr>
        </p:nvSpPr>
        <p:spPr>
          <a:xfrm>
            <a:off x="900551" y="1575225"/>
            <a:ext cx="3342600" cy="40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Font typeface="Josefin Sans"/>
              <a:buNone/>
              <a:defRPr sz="1800">
                <a:solidFill>
                  <a:schemeClr val="dk1"/>
                </a:solidFill>
                <a:latin typeface="Josefin Sans"/>
                <a:ea typeface="Josefin Sans"/>
                <a:cs typeface="Josefin Sans"/>
                <a:sym typeface="Josefin Sans"/>
              </a:defRPr>
            </a:lvl1pPr>
            <a:lvl2pPr lvl="1" algn="l">
              <a:lnSpc>
                <a:spcPct val="100000"/>
              </a:lnSpc>
              <a:spcBef>
                <a:spcPts val="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0"/>
              </a:spcBef>
              <a:spcAft>
                <a:spcPts val="0"/>
              </a:spcAft>
              <a:buSzPts val="1800"/>
              <a:buFont typeface="Josefin Sans"/>
              <a:buNone/>
              <a:defRPr sz="1800">
                <a:latin typeface="Josefin Sans"/>
                <a:ea typeface="Josefin Sans"/>
                <a:cs typeface="Josefin Sans"/>
                <a:sym typeface="Josefin Sans"/>
              </a:defRPr>
            </a:lvl9pPr>
          </a:lstStyle>
          <a:p/>
        </p:txBody>
      </p:sp>
      <p:sp>
        <p:nvSpPr>
          <p:cNvPr id="900" name="Google Shape;900;p17"/>
          <p:cNvSpPr txBox="1"/>
          <p:nvPr>
            <p:ph idx="6" type="subTitle"/>
          </p:nvPr>
        </p:nvSpPr>
        <p:spPr>
          <a:xfrm>
            <a:off x="4900772" y="1575225"/>
            <a:ext cx="3342600" cy="40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Font typeface="Josefin Sans"/>
              <a:buNone/>
              <a:defRPr sz="1800">
                <a:solidFill>
                  <a:schemeClr val="dk1"/>
                </a:solidFill>
                <a:latin typeface="Josefin Sans"/>
                <a:ea typeface="Josefin Sans"/>
                <a:cs typeface="Josefin Sans"/>
                <a:sym typeface="Josefin Sans"/>
              </a:defRPr>
            </a:lvl1pPr>
            <a:lvl2pPr lvl="1" algn="r">
              <a:lnSpc>
                <a:spcPct val="100000"/>
              </a:lnSpc>
              <a:spcBef>
                <a:spcPts val="0"/>
              </a:spcBef>
              <a:spcAft>
                <a:spcPts val="0"/>
              </a:spcAft>
              <a:buSzPts val="1800"/>
              <a:buFont typeface="Josefin Sans"/>
              <a:buNone/>
              <a:defRPr sz="1800">
                <a:latin typeface="Josefin Sans"/>
                <a:ea typeface="Josefin Sans"/>
                <a:cs typeface="Josefin Sans"/>
                <a:sym typeface="Josefin Sans"/>
              </a:defRPr>
            </a:lvl2pPr>
            <a:lvl3pPr lvl="2" algn="r">
              <a:lnSpc>
                <a:spcPct val="100000"/>
              </a:lnSpc>
              <a:spcBef>
                <a:spcPts val="0"/>
              </a:spcBef>
              <a:spcAft>
                <a:spcPts val="0"/>
              </a:spcAft>
              <a:buSzPts val="1800"/>
              <a:buFont typeface="Josefin Sans"/>
              <a:buNone/>
              <a:defRPr sz="1800">
                <a:latin typeface="Josefin Sans"/>
                <a:ea typeface="Josefin Sans"/>
                <a:cs typeface="Josefin Sans"/>
                <a:sym typeface="Josefin Sans"/>
              </a:defRPr>
            </a:lvl3pPr>
            <a:lvl4pPr lvl="3" algn="r">
              <a:lnSpc>
                <a:spcPct val="100000"/>
              </a:lnSpc>
              <a:spcBef>
                <a:spcPts val="0"/>
              </a:spcBef>
              <a:spcAft>
                <a:spcPts val="0"/>
              </a:spcAft>
              <a:buSzPts val="1800"/>
              <a:buFont typeface="Josefin Sans"/>
              <a:buNone/>
              <a:defRPr sz="1800">
                <a:latin typeface="Josefin Sans"/>
                <a:ea typeface="Josefin Sans"/>
                <a:cs typeface="Josefin Sans"/>
                <a:sym typeface="Josefin Sans"/>
              </a:defRPr>
            </a:lvl4pPr>
            <a:lvl5pPr lvl="4" algn="r">
              <a:lnSpc>
                <a:spcPct val="100000"/>
              </a:lnSpc>
              <a:spcBef>
                <a:spcPts val="0"/>
              </a:spcBef>
              <a:spcAft>
                <a:spcPts val="0"/>
              </a:spcAft>
              <a:buSzPts val="1800"/>
              <a:buFont typeface="Josefin Sans"/>
              <a:buNone/>
              <a:defRPr sz="1800">
                <a:latin typeface="Josefin Sans"/>
                <a:ea typeface="Josefin Sans"/>
                <a:cs typeface="Josefin Sans"/>
                <a:sym typeface="Josefin Sans"/>
              </a:defRPr>
            </a:lvl5pPr>
            <a:lvl6pPr lvl="5" algn="r">
              <a:lnSpc>
                <a:spcPct val="100000"/>
              </a:lnSpc>
              <a:spcBef>
                <a:spcPts val="0"/>
              </a:spcBef>
              <a:spcAft>
                <a:spcPts val="0"/>
              </a:spcAft>
              <a:buSzPts val="1800"/>
              <a:buFont typeface="Josefin Sans"/>
              <a:buNone/>
              <a:defRPr sz="1800">
                <a:latin typeface="Josefin Sans"/>
                <a:ea typeface="Josefin Sans"/>
                <a:cs typeface="Josefin Sans"/>
                <a:sym typeface="Josefin Sans"/>
              </a:defRPr>
            </a:lvl6pPr>
            <a:lvl7pPr lvl="6" algn="r">
              <a:lnSpc>
                <a:spcPct val="100000"/>
              </a:lnSpc>
              <a:spcBef>
                <a:spcPts val="0"/>
              </a:spcBef>
              <a:spcAft>
                <a:spcPts val="0"/>
              </a:spcAft>
              <a:buSzPts val="1800"/>
              <a:buFont typeface="Josefin Sans"/>
              <a:buNone/>
              <a:defRPr sz="1800">
                <a:latin typeface="Josefin Sans"/>
                <a:ea typeface="Josefin Sans"/>
                <a:cs typeface="Josefin Sans"/>
                <a:sym typeface="Josefin Sans"/>
              </a:defRPr>
            </a:lvl7pPr>
            <a:lvl8pPr lvl="7" algn="r">
              <a:lnSpc>
                <a:spcPct val="100000"/>
              </a:lnSpc>
              <a:spcBef>
                <a:spcPts val="0"/>
              </a:spcBef>
              <a:spcAft>
                <a:spcPts val="0"/>
              </a:spcAft>
              <a:buSzPts val="1800"/>
              <a:buFont typeface="Josefin Sans"/>
              <a:buNone/>
              <a:defRPr sz="1800">
                <a:latin typeface="Josefin Sans"/>
                <a:ea typeface="Josefin Sans"/>
                <a:cs typeface="Josefin Sans"/>
                <a:sym typeface="Josefin Sans"/>
              </a:defRPr>
            </a:lvl8pPr>
            <a:lvl9pPr lvl="8" algn="r">
              <a:lnSpc>
                <a:spcPct val="100000"/>
              </a:lnSpc>
              <a:spcBef>
                <a:spcPts val="0"/>
              </a:spcBef>
              <a:spcAft>
                <a:spcPts val="0"/>
              </a:spcAft>
              <a:buSzPts val="1800"/>
              <a:buFont typeface="Josefin Sans"/>
              <a:buNone/>
              <a:defRPr sz="1800">
                <a:latin typeface="Josefin Sans"/>
                <a:ea typeface="Josefin Sans"/>
                <a:cs typeface="Josefin Sans"/>
                <a:sym typeface="Josefin Sans"/>
              </a:defRPr>
            </a:lvl9pPr>
          </a:lstStyle>
          <a:p/>
        </p:txBody>
      </p:sp>
      <p:sp>
        <p:nvSpPr>
          <p:cNvPr id="901" name="Google Shape;901;p17"/>
          <p:cNvSpPr txBox="1"/>
          <p:nvPr>
            <p:ph idx="7" type="subTitle"/>
          </p:nvPr>
        </p:nvSpPr>
        <p:spPr>
          <a:xfrm>
            <a:off x="900551" y="3237223"/>
            <a:ext cx="3342600" cy="40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Font typeface="Josefin Sans"/>
              <a:buNone/>
              <a:defRPr sz="1800">
                <a:solidFill>
                  <a:schemeClr val="dk1"/>
                </a:solidFill>
                <a:latin typeface="Josefin Sans"/>
                <a:ea typeface="Josefin Sans"/>
                <a:cs typeface="Josefin Sans"/>
                <a:sym typeface="Josefin Sans"/>
              </a:defRPr>
            </a:lvl1pPr>
            <a:lvl2pPr lvl="1" algn="l">
              <a:lnSpc>
                <a:spcPct val="100000"/>
              </a:lnSpc>
              <a:spcBef>
                <a:spcPts val="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0"/>
              </a:spcBef>
              <a:spcAft>
                <a:spcPts val="0"/>
              </a:spcAft>
              <a:buSzPts val="1800"/>
              <a:buFont typeface="Josefin Sans"/>
              <a:buNone/>
              <a:defRPr sz="1800">
                <a:latin typeface="Josefin Sans"/>
                <a:ea typeface="Josefin Sans"/>
                <a:cs typeface="Josefin Sans"/>
                <a:sym typeface="Josefin Sans"/>
              </a:defRPr>
            </a:lvl9pPr>
          </a:lstStyle>
          <a:p/>
        </p:txBody>
      </p:sp>
      <p:sp>
        <p:nvSpPr>
          <p:cNvPr id="902" name="Google Shape;902;p17"/>
          <p:cNvSpPr txBox="1"/>
          <p:nvPr>
            <p:ph idx="8" type="subTitle"/>
          </p:nvPr>
        </p:nvSpPr>
        <p:spPr>
          <a:xfrm>
            <a:off x="4900772" y="3237223"/>
            <a:ext cx="3342600" cy="40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Font typeface="Josefin Sans"/>
              <a:buNone/>
              <a:defRPr sz="1800">
                <a:solidFill>
                  <a:schemeClr val="dk1"/>
                </a:solidFill>
                <a:latin typeface="Josefin Sans"/>
                <a:ea typeface="Josefin Sans"/>
                <a:cs typeface="Josefin Sans"/>
                <a:sym typeface="Josefin Sans"/>
              </a:defRPr>
            </a:lvl1pPr>
            <a:lvl2pPr lvl="1" algn="r">
              <a:lnSpc>
                <a:spcPct val="100000"/>
              </a:lnSpc>
              <a:spcBef>
                <a:spcPts val="0"/>
              </a:spcBef>
              <a:spcAft>
                <a:spcPts val="0"/>
              </a:spcAft>
              <a:buSzPts val="1800"/>
              <a:buFont typeface="Josefin Sans"/>
              <a:buNone/>
              <a:defRPr sz="1800">
                <a:latin typeface="Josefin Sans"/>
                <a:ea typeface="Josefin Sans"/>
                <a:cs typeface="Josefin Sans"/>
                <a:sym typeface="Josefin Sans"/>
              </a:defRPr>
            </a:lvl2pPr>
            <a:lvl3pPr lvl="2" algn="r">
              <a:lnSpc>
                <a:spcPct val="100000"/>
              </a:lnSpc>
              <a:spcBef>
                <a:spcPts val="0"/>
              </a:spcBef>
              <a:spcAft>
                <a:spcPts val="0"/>
              </a:spcAft>
              <a:buSzPts val="1800"/>
              <a:buFont typeface="Josefin Sans"/>
              <a:buNone/>
              <a:defRPr sz="1800">
                <a:latin typeface="Josefin Sans"/>
                <a:ea typeface="Josefin Sans"/>
                <a:cs typeface="Josefin Sans"/>
                <a:sym typeface="Josefin Sans"/>
              </a:defRPr>
            </a:lvl3pPr>
            <a:lvl4pPr lvl="3" algn="r">
              <a:lnSpc>
                <a:spcPct val="100000"/>
              </a:lnSpc>
              <a:spcBef>
                <a:spcPts val="0"/>
              </a:spcBef>
              <a:spcAft>
                <a:spcPts val="0"/>
              </a:spcAft>
              <a:buSzPts val="1800"/>
              <a:buFont typeface="Josefin Sans"/>
              <a:buNone/>
              <a:defRPr sz="1800">
                <a:latin typeface="Josefin Sans"/>
                <a:ea typeface="Josefin Sans"/>
                <a:cs typeface="Josefin Sans"/>
                <a:sym typeface="Josefin Sans"/>
              </a:defRPr>
            </a:lvl4pPr>
            <a:lvl5pPr lvl="4" algn="r">
              <a:lnSpc>
                <a:spcPct val="100000"/>
              </a:lnSpc>
              <a:spcBef>
                <a:spcPts val="0"/>
              </a:spcBef>
              <a:spcAft>
                <a:spcPts val="0"/>
              </a:spcAft>
              <a:buSzPts val="1800"/>
              <a:buFont typeface="Josefin Sans"/>
              <a:buNone/>
              <a:defRPr sz="1800">
                <a:latin typeface="Josefin Sans"/>
                <a:ea typeface="Josefin Sans"/>
                <a:cs typeface="Josefin Sans"/>
                <a:sym typeface="Josefin Sans"/>
              </a:defRPr>
            </a:lvl5pPr>
            <a:lvl6pPr lvl="5" algn="r">
              <a:lnSpc>
                <a:spcPct val="100000"/>
              </a:lnSpc>
              <a:spcBef>
                <a:spcPts val="0"/>
              </a:spcBef>
              <a:spcAft>
                <a:spcPts val="0"/>
              </a:spcAft>
              <a:buSzPts val="1800"/>
              <a:buFont typeface="Josefin Sans"/>
              <a:buNone/>
              <a:defRPr sz="1800">
                <a:latin typeface="Josefin Sans"/>
                <a:ea typeface="Josefin Sans"/>
                <a:cs typeface="Josefin Sans"/>
                <a:sym typeface="Josefin Sans"/>
              </a:defRPr>
            </a:lvl6pPr>
            <a:lvl7pPr lvl="6" algn="r">
              <a:lnSpc>
                <a:spcPct val="100000"/>
              </a:lnSpc>
              <a:spcBef>
                <a:spcPts val="0"/>
              </a:spcBef>
              <a:spcAft>
                <a:spcPts val="0"/>
              </a:spcAft>
              <a:buSzPts val="1800"/>
              <a:buFont typeface="Josefin Sans"/>
              <a:buNone/>
              <a:defRPr sz="1800">
                <a:latin typeface="Josefin Sans"/>
                <a:ea typeface="Josefin Sans"/>
                <a:cs typeface="Josefin Sans"/>
                <a:sym typeface="Josefin Sans"/>
              </a:defRPr>
            </a:lvl7pPr>
            <a:lvl8pPr lvl="7" algn="r">
              <a:lnSpc>
                <a:spcPct val="100000"/>
              </a:lnSpc>
              <a:spcBef>
                <a:spcPts val="0"/>
              </a:spcBef>
              <a:spcAft>
                <a:spcPts val="0"/>
              </a:spcAft>
              <a:buSzPts val="1800"/>
              <a:buFont typeface="Josefin Sans"/>
              <a:buNone/>
              <a:defRPr sz="1800">
                <a:latin typeface="Josefin Sans"/>
                <a:ea typeface="Josefin Sans"/>
                <a:cs typeface="Josefin Sans"/>
                <a:sym typeface="Josefin Sans"/>
              </a:defRPr>
            </a:lvl8pPr>
            <a:lvl9pPr lvl="8" algn="r">
              <a:lnSpc>
                <a:spcPct val="100000"/>
              </a:lnSpc>
              <a:spcBef>
                <a:spcPts val="0"/>
              </a:spcBef>
              <a:spcAft>
                <a:spcPts val="0"/>
              </a:spcAft>
              <a:buSzPts val="1800"/>
              <a:buFont typeface="Josefin Sans"/>
              <a:buNone/>
              <a:defRPr sz="1800">
                <a:latin typeface="Josefin Sans"/>
                <a:ea typeface="Josefin Sans"/>
                <a:cs typeface="Josefin Sans"/>
                <a:sym typeface="Josefin Sans"/>
              </a:defRPr>
            </a:lvl9pPr>
          </a:lstStyle>
          <a:p/>
        </p:txBody>
      </p:sp>
      <p:grpSp>
        <p:nvGrpSpPr>
          <p:cNvPr id="903" name="Google Shape;903;p17"/>
          <p:cNvGrpSpPr/>
          <p:nvPr/>
        </p:nvGrpSpPr>
        <p:grpSpPr>
          <a:xfrm>
            <a:off x="-100050" y="-605978"/>
            <a:ext cx="9858595" cy="5781278"/>
            <a:chOff x="-100050" y="-605978"/>
            <a:chExt cx="9858595" cy="5781278"/>
          </a:xfrm>
        </p:grpSpPr>
        <p:grpSp>
          <p:nvGrpSpPr>
            <p:cNvPr id="904" name="Google Shape;904;p17"/>
            <p:cNvGrpSpPr/>
            <p:nvPr/>
          </p:nvGrpSpPr>
          <p:grpSpPr>
            <a:xfrm rot="10800000">
              <a:off x="8229745" y="-605978"/>
              <a:ext cx="1528800" cy="1502325"/>
              <a:chOff x="7662925" y="3847375"/>
              <a:chExt cx="1528800" cy="1502325"/>
            </a:xfrm>
          </p:grpSpPr>
          <p:sp>
            <p:nvSpPr>
              <p:cNvPr id="905" name="Google Shape;905;p17"/>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17"/>
              <p:cNvSpPr/>
              <p:nvPr/>
            </p:nvSpPr>
            <p:spPr>
              <a:xfrm>
                <a:off x="8475763"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17"/>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17"/>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17"/>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17"/>
              <p:cNvSpPr/>
              <p:nvPr/>
            </p:nvSpPr>
            <p:spPr>
              <a:xfrm>
                <a:off x="83131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17"/>
              <p:cNvSpPr/>
              <p:nvPr/>
            </p:nvSpPr>
            <p:spPr>
              <a:xfrm>
                <a:off x="81506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17"/>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17"/>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17"/>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17"/>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17"/>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17"/>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17"/>
              <p:cNvSpPr/>
              <p:nvPr/>
            </p:nvSpPr>
            <p:spPr>
              <a:xfrm>
                <a:off x="8638325"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17"/>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17"/>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17"/>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17"/>
              <p:cNvSpPr/>
              <p:nvPr/>
            </p:nvSpPr>
            <p:spPr>
              <a:xfrm>
                <a:off x="86383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17"/>
              <p:cNvSpPr/>
              <p:nvPr/>
            </p:nvSpPr>
            <p:spPr>
              <a:xfrm>
                <a:off x="84757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17"/>
              <p:cNvSpPr/>
              <p:nvPr/>
            </p:nvSpPr>
            <p:spPr>
              <a:xfrm>
                <a:off x="83131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17"/>
              <p:cNvSpPr/>
              <p:nvPr/>
            </p:nvSpPr>
            <p:spPr>
              <a:xfrm>
                <a:off x="81506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17"/>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17"/>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17"/>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17"/>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17"/>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17"/>
              <p:cNvSpPr/>
              <p:nvPr/>
            </p:nvSpPr>
            <p:spPr>
              <a:xfrm>
                <a:off x="88008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17"/>
              <p:cNvSpPr/>
              <p:nvPr/>
            </p:nvSpPr>
            <p:spPr>
              <a:xfrm>
                <a:off x="86383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17"/>
              <p:cNvSpPr/>
              <p:nvPr/>
            </p:nvSpPr>
            <p:spPr>
              <a:xfrm>
                <a:off x="84757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17"/>
              <p:cNvSpPr/>
              <p:nvPr/>
            </p:nvSpPr>
            <p:spPr>
              <a:xfrm>
                <a:off x="83131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17"/>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17"/>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17"/>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17"/>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17"/>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17"/>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17"/>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17"/>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17"/>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17"/>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17"/>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17"/>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17"/>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17"/>
              <p:cNvSpPr/>
              <p:nvPr/>
            </p:nvSpPr>
            <p:spPr>
              <a:xfrm>
                <a:off x="8313192"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17"/>
              <p:cNvSpPr/>
              <p:nvPr/>
            </p:nvSpPr>
            <p:spPr>
              <a:xfrm>
                <a:off x="8150625"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17"/>
              <p:cNvSpPr/>
              <p:nvPr/>
            </p:nvSpPr>
            <p:spPr>
              <a:xfrm>
                <a:off x="7988058"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17"/>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17"/>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17"/>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17"/>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17"/>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17"/>
              <p:cNvSpPr/>
              <p:nvPr/>
            </p:nvSpPr>
            <p:spPr>
              <a:xfrm>
                <a:off x="8638325"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17"/>
              <p:cNvSpPr/>
              <p:nvPr/>
            </p:nvSpPr>
            <p:spPr>
              <a:xfrm>
                <a:off x="8475758"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17"/>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17"/>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17"/>
              <p:cNvSpPr/>
              <p:nvPr/>
            </p:nvSpPr>
            <p:spPr>
              <a:xfrm>
                <a:off x="79880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17"/>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17"/>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17"/>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17"/>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17"/>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17"/>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17"/>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17"/>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17"/>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17"/>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17"/>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17"/>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17"/>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17"/>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17"/>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17"/>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17"/>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17"/>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17"/>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80" name="Google Shape;980;p17"/>
            <p:cNvCxnSpPr/>
            <p:nvPr/>
          </p:nvCxnSpPr>
          <p:spPr>
            <a:xfrm>
              <a:off x="-100050" y="147525"/>
              <a:ext cx="9344100" cy="0"/>
            </a:xfrm>
            <a:prstGeom prst="straightConnector1">
              <a:avLst/>
            </a:prstGeom>
            <a:noFill/>
            <a:ln cap="flat" cmpd="sng" w="9525">
              <a:solidFill>
                <a:schemeClr val="dk2"/>
              </a:solidFill>
              <a:prstDash val="solid"/>
              <a:round/>
              <a:headEnd len="sm" w="sm" type="none"/>
              <a:tailEnd len="sm" w="sm" type="none"/>
            </a:ln>
          </p:spPr>
        </p:cxnSp>
        <p:cxnSp>
          <p:nvCxnSpPr>
            <p:cNvPr id="981" name="Google Shape;981;p17"/>
            <p:cNvCxnSpPr/>
            <p:nvPr/>
          </p:nvCxnSpPr>
          <p:spPr>
            <a:xfrm>
              <a:off x="8994150" y="-31800"/>
              <a:ext cx="0" cy="5207100"/>
            </a:xfrm>
            <a:prstGeom prst="straightConnector1">
              <a:avLst/>
            </a:prstGeom>
            <a:noFill/>
            <a:ln cap="flat" cmpd="sng" w="9525">
              <a:solidFill>
                <a:schemeClr val="dk2"/>
              </a:solidFill>
              <a:prstDash val="solid"/>
              <a:round/>
              <a:headEnd len="sm" w="sm" type="none"/>
              <a:tailEnd len="sm" w="sm" type="none"/>
            </a:ln>
          </p:spPr>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spTree>
      <p:nvGrpSpPr>
        <p:cNvPr id="982" name="Shape 982"/>
        <p:cNvGrpSpPr/>
        <p:nvPr/>
      </p:nvGrpSpPr>
      <p:grpSpPr>
        <a:xfrm>
          <a:off x="0" y="0"/>
          <a:ext cx="0" cy="0"/>
          <a:chOff x="0" y="0"/>
          <a:chExt cx="0" cy="0"/>
        </a:xfrm>
      </p:grpSpPr>
      <p:pic>
        <p:nvPicPr>
          <p:cNvPr id="983" name="Google Shape;983;p18"/>
          <p:cNvPicPr preferRelativeResize="0"/>
          <p:nvPr/>
        </p:nvPicPr>
        <p:blipFill rotWithShape="1">
          <a:blip r:embed="rId2">
            <a:alphaModFix amt="10000"/>
          </a:blip>
          <a:srcRect b="4841" l="0" r="0" t="10790"/>
          <a:stretch/>
        </p:blipFill>
        <p:spPr>
          <a:xfrm>
            <a:off x="0" y="0"/>
            <a:ext cx="9144000" cy="5143500"/>
          </a:xfrm>
          <a:prstGeom prst="rect">
            <a:avLst/>
          </a:prstGeom>
          <a:noFill/>
          <a:ln>
            <a:noFill/>
          </a:ln>
        </p:spPr>
      </p:pic>
      <p:grpSp>
        <p:nvGrpSpPr>
          <p:cNvPr id="984" name="Google Shape;984;p18"/>
          <p:cNvGrpSpPr/>
          <p:nvPr/>
        </p:nvGrpSpPr>
        <p:grpSpPr>
          <a:xfrm>
            <a:off x="-614555" y="-31800"/>
            <a:ext cx="9858605" cy="5781259"/>
            <a:chOff x="-614555" y="-31800"/>
            <a:chExt cx="9858605" cy="5781259"/>
          </a:xfrm>
        </p:grpSpPr>
        <p:grpSp>
          <p:nvGrpSpPr>
            <p:cNvPr id="985" name="Google Shape;985;p18"/>
            <p:cNvGrpSpPr/>
            <p:nvPr/>
          </p:nvGrpSpPr>
          <p:grpSpPr>
            <a:xfrm>
              <a:off x="-614555" y="-31800"/>
              <a:ext cx="9858605" cy="5781259"/>
              <a:chOff x="-614555" y="-31800"/>
              <a:chExt cx="9858605" cy="5781259"/>
            </a:xfrm>
          </p:grpSpPr>
          <p:cxnSp>
            <p:nvCxnSpPr>
              <p:cNvPr id="986" name="Google Shape;986;p18"/>
              <p:cNvCxnSpPr/>
              <p:nvPr/>
            </p:nvCxnSpPr>
            <p:spPr>
              <a:xfrm>
                <a:off x="150900" y="-31800"/>
                <a:ext cx="0" cy="5207100"/>
              </a:xfrm>
              <a:prstGeom prst="straightConnector1">
                <a:avLst/>
              </a:prstGeom>
              <a:noFill/>
              <a:ln cap="flat" cmpd="sng" w="9525">
                <a:solidFill>
                  <a:schemeClr val="dk2"/>
                </a:solidFill>
                <a:prstDash val="solid"/>
                <a:round/>
                <a:headEnd len="sm" w="sm" type="none"/>
                <a:tailEnd len="sm" w="sm" type="none"/>
              </a:ln>
            </p:spPr>
          </p:cxnSp>
          <p:cxnSp>
            <p:nvCxnSpPr>
              <p:cNvPr id="987" name="Google Shape;987;p18"/>
              <p:cNvCxnSpPr/>
              <p:nvPr/>
            </p:nvCxnSpPr>
            <p:spPr>
              <a:xfrm>
                <a:off x="-100050" y="4995950"/>
                <a:ext cx="9344100" cy="0"/>
              </a:xfrm>
              <a:prstGeom prst="straightConnector1">
                <a:avLst/>
              </a:prstGeom>
              <a:noFill/>
              <a:ln cap="flat" cmpd="sng" w="9525">
                <a:solidFill>
                  <a:schemeClr val="dk2"/>
                </a:solidFill>
                <a:prstDash val="solid"/>
                <a:round/>
                <a:headEnd len="sm" w="sm" type="none"/>
                <a:tailEnd len="sm" w="sm" type="none"/>
              </a:ln>
            </p:spPr>
          </p:cxnSp>
          <p:grpSp>
            <p:nvGrpSpPr>
              <p:cNvPr id="988" name="Google Shape;988;p18"/>
              <p:cNvGrpSpPr/>
              <p:nvPr/>
            </p:nvGrpSpPr>
            <p:grpSpPr>
              <a:xfrm rot="10800000">
                <a:off x="-614555" y="4247134"/>
                <a:ext cx="1528800" cy="1502325"/>
                <a:chOff x="7662925" y="3847375"/>
                <a:chExt cx="1528800" cy="1502325"/>
              </a:xfrm>
            </p:grpSpPr>
            <p:sp>
              <p:nvSpPr>
                <p:cNvPr id="989" name="Google Shape;989;p18"/>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18"/>
                <p:cNvSpPr/>
                <p:nvPr/>
              </p:nvSpPr>
              <p:spPr>
                <a:xfrm>
                  <a:off x="8150625"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18"/>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18"/>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18"/>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18"/>
                <p:cNvSpPr/>
                <p:nvPr/>
              </p:nvSpPr>
              <p:spPr>
                <a:xfrm>
                  <a:off x="83131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18"/>
                <p:cNvSpPr/>
                <p:nvPr/>
              </p:nvSpPr>
              <p:spPr>
                <a:xfrm>
                  <a:off x="81506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18"/>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18"/>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18"/>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18"/>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18"/>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18"/>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18"/>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18"/>
                <p:cNvSpPr/>
                <p:nvPr/>
              </p:nvSpPr>
              <p:spPr>
                <a:xfrm>
                  <a:off x="84757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18"/>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18"/>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18"/>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18"/>
                <p:cNvSpPr/>
                <p:nvPr/>
              </p:nvSpPr>
              <p:spPr>
                <a:xfrm>
                  <a:off x="86383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18"/>
                <p:cNvSpPr/>
                <p:nvPr/>
              </p:nvSpPr>
              <p:spPr>
                <a:xfrm>
                  <a:off x="84757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18"/>
                <p:cNvSpPr/>
                <p:nvPr/>
              </p:nvSpPr>
              <p:spPr>
                <a:xfrm>
                  <a:off x="8313192" y="4805113"/>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18"/>
                <p:cNvSpPr/>
                <p:nvPr/>
              </p:nvSpPr>
              <p:spPr>
                <a:xfrm>
                  <a:off x="8150625" y="4805113"/>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18"/>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18"/>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18"/>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18"/>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18"/>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18"/>
                <p:cNvSpPr/>
                <p:nvPr/>
              </p:nvSpPr>
              <p:spPr>
                <a:xfrm>
                  <a:off x="88008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18"/>
                <p:cNvSpPr/>
                <p:nvPr/>
              </p:nvSpPr>
              <p:spPr>
                <a:xfrm>
                  <a:off x="86383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18"/>
                <p:cNvSpPr/>
                <p:nvPr/>
              </p:nvSpPr>
              <p:spPr>
                <a:xfrm>
                  <a:off x="84757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18"/>
                <p:cNvSpPr/>
                <p:nvPr/>
              </p:nvSpPr>
              <p:spPr>
                <a:xfrm>
                  <a:off x="8313192" y="496473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18"/>
                <p:cNvSpPr/>
                <p:nvPr/>
              </p:nvSpPr>
              <p:spPr>
                <a:xfrm>
                  <a:off x="8150625" y="496473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18"/>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18"/>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18"/>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18"/>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18"/>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18"/>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18"/>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18"/>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18"/>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18"/>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18"/>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18"/>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18"/>
                <p:cNvSpPr/>
                <p:nvPr/>
              </p:nvSpPr>
              <p:spPr>
                <a:xfrm>
                  <a:off x="8313192" y="464548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18"/>
                <p:cNvSpPr/>
                <p:nvPr/>
              </p:nvSpPr>
              <p:spPr>
                <a:xfrm>
                  <a:off x="8150625" y="464548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18"/>
                <p:cNvSpPr/>
                <p:nvPr/>
              </p:nvSpPr>
              <p:spPr>
                <a:xfrm>
                  <a:off x="7988058" y="4485863"/>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18"/>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18"/>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18"/>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18"/>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18"/>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18"/>
                <p:cNvSpPr/>
                <p:nvPr/>
              </p:nvSpPr>
              <p:spPr>
                <a:xfrm>
                  <a:off x="86383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18"/>
                <p:cNvSpPr/>
                <p:nvPr/>
              </p:nvSpPr>
              <p:spPr>
                <a:xfrm>
                  <a:off x="84757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18"/>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18"/>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18"/>
                <p:cNvSpPr/>
                <p:nvPr/>
              </p:nvSpPr>
              <p:spPr>
                <a:xfrm>
                  <a:off x="79880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18"/>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18"/>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18"/>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18"/>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18"/>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18"/>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18"/>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18"/>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18"/>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18"/>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18"/>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18"/>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18"/>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18"/>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18"/>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18"/>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18"/>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18"/>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18"/>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65" name="Google Shape;1065;p18"/>
            <p:cNvGrpSpPr/>
            <p:nvPr/>
          </p:nvGrpSpPr>
          <p:grpSpPr>
            <a:xfrm rot="10800000">
              <a:off x="198278" y="5204873"/>
              <a:ext cx="390834" cy="65712"/>
              <a:chOff x="7988058" y="4485863"/>
              <a:chExt cx="390834" cy="65712"/>
            </a:xfrm>
          </p:grpSpPr>
          <p:sp>
            <p:nvSpPr>
              <p:cNvPr id="1066" name="Google Shape;1066;p18"/>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18"/>
              <p:cNvSpPr/>
              <p:nvPr/>
            </p:nvSpPr>
            <p:spPr>
              <a:xfrm>
                <a:off x="8150625"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18"/>
              <p:cNvSpPr/>
              <p:nvPr/>
            </p:nvSpPr>
            <p:spPr>
              <a:xfrm>
                <a:off x="7988058" y="4485863"/>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069" name="Google Shape;1069;p18"/>
          <p:cNvSpPr txBox="1"/>
          <p:nvPr>
            <p:ph type="title"/>
          </p:nvPr>
        </p:nvSpPr>
        <p:spPr>
          <a:xfrm>
            <a:off x="720000" y="5394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700"/>
              <a:buNone/>
              <a:defRPr/>
            </a:lvl1pPr>
            <a:lvl2pPr lvl="1" algn="l">
              <a:lnSpc>
                <a:spcPct val="100000"/>
              </a:lnSpc>
              <a:spcBef>
                <a:spcPts val="0"/>
              </a:spcBef>
              <a:spcAft>
                <a:spcPts val="0"/>
              </a:spcAft>
              <a:buSzPts val="2700"/>
              <a:buNone/>
              <a:defRPr/>
            </a:lvl2pPr>
            <a:lvl3pPr lvl="2" algn="l">
              <a:lnSpc>
                <a:spcPct val="100000"/>
              </a:lnSpc>
              <a:spcBef>
                <a:spcPts val="0"/>
              </a:spcBef>
              <a:spcAft>
                <a:spcPts val="0"/>
              </a:spcAft>
              <a:buSzPts val="2700"/>
              <a:buNone/>
              <a:defRPr/>
            </a:lvl3pPr>
            <a:lvl4pPr lvl="3" algn="l">
              <a:lnSpc>
                <a:spcPct val="100000"/>
              </a:lnSpc>
              <a:spcBef>
                <a:spcPts val="0"/>
              </a:spcBef>
              <a:spcAft>
                <a:spcPts val="0"/>
              </a:spcAft>
              <a:buSzPts val="2700"/>
              <a:buNone/>
              <a:defRPr/>
            </a:lvl4pPr>
            <a:lvl5pPr lvl="4" algn="l">
              <a:lnSpc>
                <a:spcPct val="100000"/>
              </a:lnSpc>
              <a:spcBef>
                <a:spcPts val="0"/>
              </a:spcBef>
              <a:spcAft>
                <a:spcPts val="0"/>
              </a:spcAft>
              <a:buSzPts val="2700"/>
              <a:buNone/>
              <a:defRPr/>
            </a:lvl5pPr>
            <a:lvl6pPr lvl="5" algn="l">
              <a:lnSpc>
                <a:spcPct val="100000"/>
              </a:lnSpc>
              <a:spcBef>
                <a:spcPts val="0"/>
              </a:spcBef>
              <a:spcAft>
                <a:spcPts val="0"/>
              </a:spcAft>
              <a:buSzPts val="2700"/>
              <a:buNone/>
              <a:defRPr/>
            </a:lvl6pPr>
            <a:lvl7pPr lvl="6" algn="l">
              <a:lnSpc>
                <a:spcPct val="100000"/>
              </a:lnSpc>
              <a:spcBef>
                <a:spcPts val="0"/>
              </a:spcBef>
              <a:spcAft>
                <a:spcPts val="0"/>
              </a:spcAft>
              <a:buSzPts val="2700"/>
              <a:buNone/>
              <a:defRPr/>
            </a:lvl7pPr>
            <a:lvl8pPr lvl="7" algn="l">
              <a:lnSpc>
                <a:spcPct val="100000"/>
              </a:lnSpc>
              <a:spcBef>
                <a:spcPts val="0"/>
              </a:spcBef>
              <a:spcAft>
                <a:spcPts val="0"/>
              </a:spcAft>
              <a:buSzPts val="2700"/>
              <a:buNone/>
              <a:defRPr/>
            </a:lvl8pPr>
            <a:lvl9pPr lvl="8" algn="l">
              <a:lnSpc>
                <a:spcPct val="100000"/>
              </a:lnSpc>
              <a:spcBef>
                <a:spcPts val="0"/>
              </a:spcBef>
              <a:spcAft>
                <a:spcPts val="0"/>
              </a:spcAft>
              <a:buSzPts val="2700"/>
              <a:buNone/>
              <a:defRPr/>
            </a:lvl9pPr>
          </a:lstStyle>
          <a:p/>
        </p:txBody>
      </p:sp>
      <p:sp>
        <p:nvSpPr>
          <p:cNvPr id="1070" name="Google Shape;1070;p18"/>
          <p:cNvSpPr txBox="1"/>
          <p:nvPr>
            <p:ph idx="1" type="subTitle"/>
          </p:nvPr>
        </p:nvSpPr>
        <p:spPr>
          <a:xfrm>
            <a:off x="719700" y="1893825"/>
            <a:ext cx="2332500" cy="89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1600"/>
              </a:spcBef>
              <a:spcAft>
                <a:spcPts val="0"/>
              </a:spcAft>
              <a:buClr>
                <a:schemeClr val="dk1"/>
              </a:buClr>
              <a:buSzPts val="1200"/>
              <a:buNone/>
              <a:defRPr>
                <a:solidFill>
                  <a:schemeClr val="dk1"/>
                </a:solidFill>
              </a:defRPr>
            </a:lvl3pPr>
            <a:lvl4pPr lvl="3" algn="ctr">
              <a:lnSpc>
                <a:spcPct val="100000"/>
              </a:lnSpc>
              <a:spcBef>
                <a:spcPts val="1600"/>
              </a:spcBef>
              <a:spcAft>
                <a:spcPts val="0"/>
              </a:spcAft>
              <a:buClr>
                <a:schemeClr val="dk1"/>
              </a:buClr>
              <a:buSzPts val="1200"/>
              <a:buNone/>
              <a:defRPr>
                <a:solidFill>
                  <a:schemeClr val="dk1"/>
                </a:solidFill>
              </a:defRPr>
            </a:lvl4pPr>
            <a:lvl5pPr lvl="4" algn="ctr">
              <a:lnSpc>
                <a:spcPct val="100000"/>
              </a:lnSpc>
              <a:spcBef>
                <a:spcPts val="1600"/>
              </a:spcBef>
              <a:spcAft>
                <a:spcPts val="0"/>
              </a:spcAft>
              <a:buClr>
                <a:schemeClr val="dk1"/>
              </a:buClr>
              <a:buSzPts val="1200"/>
              <a:buNone/>
              <a:defRPr>
                <a:solidFill>
                  <a:schemeClr val="dk1"/>
                </a:solidFill>
              </a:defRPr>
            </a:lvl5pPr>
            <a:lvl6pPr lvl="5" algn="ctr">
              <a:lnSpc>
                <a:spcPct val="100000"/>
              </a:lnSpc>
              <a:spcBef>
                <a:spcPts val="1600"/>
              </a:spcBef>
              <a:spcAft>
                <a:spcPts val="0"/>
              </a:spcAft>
              <a:buClr>
                <a:schemeClr val="dk1"/>
              </a:buClr>
              <a:buSzPts val="1200"/>
              <a:buNone/>
              <a:defRPr>
                <a:solidFill>
                  <a:schemeClr val="dk1"/>
                </a:solidFill>
              </a:defRPr>
            </a:lvl6pPr>
            <a:lvl7pPr lvl="6" algn="ctr">
              <a:lnSpc>
                <a:spcPct val="100000"/>
              </a:lnSpc>
              <a:spcBef>
                <a:spcPts val="1600"/>
              </a:spcBef>
              <a:spcAft>
                <a:spcPts val="0"/>
              </a:spcAft>
              <a:buClr>
                <a:schemeClr val="dk1"/>
              </a:buClr>
              <a:buSzPts val="1200"/>
              <a:buNone/>
              <a:defRPr>
                <a:solidFill>
                  <a:schemeClr val="dk1"/>
                </a:solidFill>
              </a:defRPr>
            </a:lvl7pPr>
            <a:lvl8pPr lvl="7" algn="ctr">
              <a:lnSpc>
                <a:spcPct val="100000"/>
              </a:lnSpc>
              <a:spcBef>
                <a:spcPts val="1600"/>
              </a:spcBef>
              <a:spcAft>
                <a:spcPts val="0"/>
              </a:spcAft>
              <a:buClr>
                <a:schemeClr val="dk1"/>
              </a:buClr>
              <a:buSzPts val="1200"/>
              <a:buNone/>
              <a:defRPr>
                <a:solidFill>
                  <a:schemeClr val="dk1"/>
                </a:solidFill>
              </a:defRPr>
            </a:lvl8pPr>
            <a:lvl9pPr lvl="8" algn="ctr">
              <a:lnSpc>
                <a:spcPct val="100000"/>
              </a:lnSpc>
              <a:spcBef>
                <a:spcPts val="1600"/>
              </a:spcBef>
              <a:spcAft>
                <a:spcPts val="1600"/>
              </a:spcAft>
              <a:buClr>
                <a:schemeClr val="dk1"/>
              </a:buClr>
              <a:buSzPts val="1200"/>
              <a:buNone/>
              <a:defRPr>
                <a:solidFill>
                  <a:schemeClr val="dk1"/>
                </a:solidFill>
              </a:defRPr>
            </a:lvl9pPr>
          </a:lstStyle>
          <a:p/>
        </p:txBody>
      </p:sp>
      <p:sp>
        <p:nvSpPr>
          <p:cNvPr id="1071" name="Google Shape;1071;p18"/>
          <p:cNvSpPr txBox="1"/>
          <p:nvPr>
            <p:ph idx="2" type="subTitle"/>
          </p:nvPr>
        </p:nvSpPr>
        <p:spPr>
          <a:xfrm>
            <a:off x="3405558" y="1893825"/>
            <a:ext cx="2332500" cy="89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1600"/>
              </a:spcBef>
              <a:spcAft>
                <a:spcPts val="0"/>
              </a:spcAft>
              <a:buClr>
                <a:schemeClr val="dk1"/>
              </a:buClr>
              <a:buSzPts val="1200"/>
              <a:buNone/>
              <a:defRPr>
                <a:solidFill>
                  <a:schemeClr val="dk1"/>
                </a:solidFill>
              </a:defRPr>
            </a:lvl3pPr>
            <a:lvl4pPr lvl="3" algn="ctr">
              <a:lnSpc>
                <a:spcPct val="100000"/>
              </a:lnSpc>
              <a:spcBef>
                <a:spcPts val="1600"/>
              </a:spcBef>
              <a:spcAft>
                <a:spcPts val="0"/>
              </a:spcAft>
              <a:buClr>
                <a:schemeClr val="dk1"/>
              </a:buClr>
              <a:buSzPts val="1200"/>
              <a:buNone/>
              <a:defRPr>
                <a:solidFill>
                  <a:schemeClr val="dk1"/>
                </a:solidFill>
              </a:defRPr>
            </a:lvl4pPr>
            <a:lvl5pPr lvl="4" algn="ctr">
              <a:lnSpc>
                <a:spcPct val="100000"/>
              </a:lnSpc>
              <a:spcBef>
                <a:spcPts val="1600"/>
              </a:spcBef>
              <a:spcAft>
                <a:spcPts val="0"/>
              </a:spcAft>
              <a:buClr>
                <a:schemeClr val="dk1"/>
              </a:buClr>
              <a:buSzPts val="1200"/>
              <a:buNone/>
              <a:defRPr>
                <a:solidFill>
                  <a:schemeClr val="dk1"/>
                </a:solidFill>
              </a:defRPr>
            </a:lvl5pPr>
            <a:lvl6pPr lvl="5" algn="ctr">
              <a:lnSpc>
                <a:spcPct val="100000"/>
              </a:lnSpc>
              <a:spcBef>
                <a:spcPts val="1600"/>
              </a:spcBef>
              <a:spcAft>
                <a:spcPts val="0"/>
              </a:spcAft>
              <a:buClr>
                <a:schemeClr val="dk1"/>
              </a:buClr>
              <a:buSzPts val="1200"/>
              <a:buNone/>
              <a:defRPr>
                <a:solidFill>
                  <a:schemeClr val="dk1"/>
                </a:solidFill>
              </a:defRPr>
            </a:lvl6pPr>
            <a:lvl7pPr lvl="6" algn="ctr">
              <a:lnSpc>
                <a:spcPct val="100000"/>
              </a:lnSpc>
              <a:spcBef>
                <a:spcPts val="1600"/>
              </a:spcBef>
              <a:spcAft>
                <a:spcPts val="0"/>
              </a:spcAft>
              <a:buClr>
                <a:schemeClr val="dk1"/>
              </a:buClr>
              <a:buSzPts val="1200"/>
              <a:buNone/>
              <a:defRPr>
                <a:solidFill>
                  <a:schemeClr val="dk1"/>
                </a:solidFill>
              </a:defRPr>
            </a:lvl7pPr>
            <a:lvl8pPr lvl="7" algn="ctr">
              <a:lnSpc>
                <a:spcPct val="100000"/>
              </a:lnSpc>
              <a:spcBef>
                <a:spcPts val="1600"/>
              </a:spcBef>
              <a:spcAft>
                <a:spcPts val="0"/>
              </a:spcAft>
              <a:buClr>
                <a:schemeClr val="dk1"/>
              </a:buClr>
              <a:buSzPts val="1200"/>
              <a:buNone/>
              <a:defRPr>
                <a:solidFill>
                  <a:schemeClr val="dk1"/>
                </a:solidFill>
              </a:defRPr>
            </a:lvl8pPr>
            <a:lvl9pPr lvl="8" algn="ctr">
              <a:lnSpc>
                <a:spcPct val="100000"/>
              </a:lnSpc>
              <a:spcBef>
                <a:spcPts val="1600"/>
              </a:spcBef>
              <a:spcAft>
                <a:spcPts val="1600"/>
              </a:spcAft>
              <a:buClr>
                <a:schemeClr val="dk1"/>
              </a:buClr>
              <a:buSzPts val="1200"/>
              <a:buNone/>
              <a:defRPr>
                <a:solidFill>
                  <a:schemeClr val="dk1"/>
                </a:solidFill>
              </a:defRPr>
            </a:lvl9pPr>
          </a:lstStyle>
          <a:p/>
        </p:txBody>
      </p:sp>
      <p:sp>
        <p:nvSpPr>
          <p:cNvPr id="1072" name="Google Shape;1072;p18"/>
          <p:cNvSpPr txBox="1"/>
          <p:nvPr>
            <p:ph idx="3" type="subTitle"/>
          </p:nvPr>
        </p:nvSpPr>
        <p:spPr>
          <a:xfrm>
            <a:off x="719700" y="3555825"/>
            <a:ext cx="2332500" cy="89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1600"/>
              </a:spcBef>
              <a:spcAft>
                <a:spcPts val="0"/>
              </a:spcAft>
              <a:buClr>
                <a:schemeClr val="dk1"/>
              </a:buClr>
              <a:buSzPts val="1200"/>
              <a:buNone/>
              <a:defRPr>
                <a:solidFill>
                  <a:schemeClr val="dk1"/>
                </a:solidFill>
              </a:defRPr>
            </a:lvl3pPr>
            <a:lvl4pPr lvl="3" algn="ctr">
              <a:lnSpc>
                <a:spcPct val="100000"/>
              </a:lnSpc>
              <a:spcBef>
                <a:spcPts val="1600"/>
              </a:spcBef>
              <a:spcAft>
                <a:spcPts val="0"/>
              </a:spcAft>
              <a:buClr>
                <a:schemeClr val="dk1"/>
              </a:buClr>
              <a:buSzPts val="1200"/>
              <a:buNone/>
              <a:defRPr>
                <a:solidFill>
                  <a:schemeClr val="dk1"/>
                </a:solidFill>
              </a:defRPr>
            </a:lvl4pPr>
            <a:lvl5pPr lvl="4" algn="ctr">
              <a:lnSpc>
                <a:spcPct val="100000"/>
              </a:lnSpc>
              <a:spcBef>
                <a:spcPts val="1600"/>
              </a:spcBef>
              <a:spcAft>
                <a:spcPts val="0"/>
              </a:spcAft>
              <a:buClr>
                <a:schemeClr val="dk1"/>
              </a:buClr>
              <a:buSzPts val="1200"/>
              <a:buNone/>
              <a:defRPr>
                <a:solidFill>
                  <a:schemeClr val="dk1"/>
                </a:solidFill>
              </a:defRPr>
            </a:lvl5pPr>
            <a:lvl6pPr lvl="5" algn="ctr">
              <a:lnSpc>
                <a:spcPct val="100000"/>
              </a:lnSpc>
              <a:spcBef>
                <a:spcPts val="1600"/>
              </a:spcBef>
              <a:spcAft>
                <a:spcPts val="0"/>
              </a:spcAft>
              <a:buClr>
                <a:schemeClr val="dk1"/>
              </a:buClr>
              <a:buSzPts val="1200"/>
              <a:buNone/>
              <a:defRPr>
                <a:solidFill>
                  <a:schemeClr val="dk1"/>
                </a:solidFill>
              </a:defRPr>
            </a:lvl6pPr>
            <a:lvl7pPr lvl="6" algn="ctr">
              <a:lnSpc>
                <a:spcPct val="100000"/>
              </a:lnSpc>
              <a:spcBef>
                <a:spcPts val="1600"/>
              </a:spcBef>
              <a:spcAft>
                <a:spcPts val="0"/>
              </a:spcAft>
              <a:buClr>
                <a:schemeClr val="dk1"/>
              </a:buClr>
              <a:buSzPts val="1200"/>
              <a:buNone/>
              <a:defRPr>
                <a:solidFill>
                  <a:schemeClr val="dk1"/>
                </a:solidFill>
              </a:defRPr>
            </a:lvl7pPr>
            <a:lvl8pPr lvl="7" algn="ctr">
              <a:lnSpc>
                <a:spcPct val="100000"/>
              </a:lnSpc>
              <a:spcBef>
                <a:spcPts val="1600"/>
              </a:spcBef>
              <a:spcAft>
                <a:spcPts val="0"/>
              </a:spcAft>
              <a:buClr>
                <a:schemeClr val="dk1"/>
              </a:buClr>
              <a:buSzPts val="1200"/>
              <a:buNone/>
              <a:defRPr>
                <a:solidFill>
                  <a:schemeClr val="dk1"/>
                </a:solidFill>
              </a:defRPr>
            </a:lvl8pPr>
            <a:lvl9pPr lvl="8" algn="ctr">
              <a:lnSpc>
                <a:spcPct val="100000"/>
              </a:lnSpc>
              <a:spcBef>
                <a:spcPts val="1600"/>
              </a:spcBef>
              <a:spcAft>
                <a:spcPts val="1600"/>
              </a:spcAft>
              <a:buClr>
                <a:schemeClr val="dk1"/>
              </a:buClr>
              <a:buSzPts val="1200"/>
              <a:buNone/>
              <a:defRPr>
                <a:solidFill>
                  <a:schemeClr val="dk1"/>
                </a:solidFill>
              </a:defRPr>
            </a:lvl9pPr>
          </a:lstStyle>
          <a:p/>
        </p:txBody>
      </p:sp>
      <p:sp>
        <p:nvSpPr>
          <p:cNvPr id="1073" name="Google Shape;1073;p18"/>
          <p:cNvSpPr txBox="1"/>
          <p:nvPr>
            <p:ph idx="4" type="subTitle"/>
          </p:nvPr>
        </p:nvSpPr>
        <p:spPr>
          <a:xfrm>
            <a:off x="3405607" y="3555825"/>
            <a:ext cx="2332500" cy="89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1600"/>
              </a:spcBef>
              <a:spcAft>
                <a:spcPts val="0"/>
              </a:spcAft>
              <a:buClr>
                <a:schemeClr val="dk1"/>
              </a:buClr>
              <a:buSzPts val="1200"/>
              <a:buNone/>
              <a:defRPr>
                <a:solidFill>
                  <a:schemeClr val="dk1"/>
                </a:solidFill>
              </a:defRPr>
            </a:lvl3pPr>
            <a:lvl4pPr lvl="3" algn="ctr">
              <a:lnSpc>
                <a:spcPct val="100000"/>
              </a:lnSpc>
              <a:spcBef>
                <a:spcPts val="1600"/>
              </a:spcBef>
              <a:spcAft>
                <a:spcPts val="0"/>
              </a:spcAft>
              <a:buClr>
                <a:schemeClr val="dk1"/>
              </a:buClr>
              <a:buSzPts val="1200"/>
              <a:buNone/>
              <a:defRPr>
                <a:solidFill>
                  <a:schemeClr val="dk1"/>
                </a:solidFill>
              </a:defRPr>
            </a:lvl4pPr>
            <a:lvl5pPr lvl="4" algn="ctr">
              <a:lnSpc>
                <a:spcPct val="100000"/>
              </a:lnSpc>
              <a:spcBef>
                <a:spcPts val="1600"/>
              </a:spcBef>
              <a:spcAft>
                <a:spcPts val="0"/>
              </a:spcAft>
              <a:buClr>
                <a:schemeClr val="dk1"/>
              </a:buClr>
              <a:buSzPts val="1200"/>
              <a:buNone/>
              <a:defRPr>
                <a:solidFill>
                  <a:schemeClr val="dk1"/>
                </a:solidFill>
              </a:defRPr>
            </a:lvl5pPr>
            <a:lvl6pPr lvl="5" algn="ctr">
              <a:lnSpc>
                <a:spcPct val="100000"/>
              </a:lnSpc>
              <a:spcBef>
                <a:spcPts val="1600"/>
              </a:spcBef>
              <a:spcAft>
                <a:spcPts val="0"/>
              </a:spcAft>
              <a:buClr>
                <a:schemeClr val="dk1"/>
              </a:buClr>
              <a:buSzPts val="1200"/>
              <a:buNone/>
              <a:defRPr>
                <a:solidFill>
                  <a:schemeClr val="dk1"/>
                </a:solidFill>
              </a:defRPr>
            </a:lvl6pPr>
            <a:lvl7pPr lvl="6" algn="ctr">
              <a:lnSpc>
                <a:spcPct val="100000"/>
              </a:lnSpc>
              <a:spcBef>
                <a:spcPts val="1600"/>
              </a:spcBef>
              <a:spcAft>
                <a:spcPts val="0"/>
              </a:spcAft>
              <a:buClr>
                <a:schemeClr val="dk1"/>
              </a:buClr>
              <a:buSzPts val="1200"/>
              <a:buNone/>
              <a:defRPr>
                <a:solidFill>
                  <a:schemeClr val="dk1"/>
                </a:solidFill>
              </a:defRPr>
            </a:lvl7pPr>
            <a:lvl8pPr lvl="7" algn="ctr">
              <a:lnSpc>
                <a:spcPct val="100000"/>
              </a:lnSpc>
              <a:spcBef>
                <a:spcPts val="1600"/>
              </a:spcBef>
              <a:spcAft>
                <a:spcPts val="0"/>
              </a:spcAft>
              <a:buClr>
                <a:schemeClr val="dk1"/>
              </a:buClr>
              <a:buSzPts val="1200"/>
              <a:buNone/>
              <a:defRPr>
                <a:solidFill>
                  <a:schemeClr val="dk1"/>
                </a:solidFill>
              </a:defRPr>
            </a:lvl8pPr>
            <a:lvl9pPr lvl="8" algn="ctr">
              <a:lnSpc>
                <a:spcPct val="100000"/>
              </a:lnSpc>
              <a:spcBef>
                <a:spcPts val="1600"/>
              </a:spcBef>
              <a:spcAft>
                <a:spcPts val="1600"/>
              </a:spcAft>
              <a:buClr>
                <a:schemeClr val="dk1"/>
              </a:buClr>
              <a:buSzPts val="1200"/>
              <a:buNone/>
              <a:defRPr>
                <a:solidFill>
                  <a:schemeClr val="dk1"/>
                </a:solidFill>
              </a:defRPr>
            </a:lvl9pPr>
          </a:lstStyle>
          <a:p/>
        </p:txBody>
      </p:sp>
      <p:sp>
        <p:nvSpPr>
          <p:cNvPr id="1074" name="Google Shape;1074;p18"/>
          <p:cNvSpPr txBox="1"/>
          <p:nvPr>
            <p:ph idx="5" type="subTitle"/>
          </p:nvPr>
        </p:nvSpPr>
        <p:spPr>
          <a:xfrm>
            <a:off x="6091354" y="1893825"/>
            <a:ext cx="2332500" cy="89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1600"/>
              </a:spcBef>
              <a:spcAft>
                <a:spcPts val="0"/>
              </a:spcAft>
              <a:buClr>
                <a:schemeClr val="dk1"/>
              </a:buClr>
              <a:buSzPts val="1200"/>
              <a:buNone/>
              <a:defRPr>
                <a:solidFill>
                  <a:schemeClr val="dk1"/>
                </a:solidFill>
              </a:defRPr>
            </a:lvl3pPr>
            <a:lvl4pPr lvl="3" algn="ctr">
              <a:lnSpc>
                <a:spcPct val="100000"/>
              </a:lnSpc>
              <a:spcBef>
                <a:spcPts val="1600"/>
              </a:spcBef>
              <a:spcAft>
                <a:spcPts val="0"/>
              </a:spcAft>
              <a:buClr>
                <a:schemeClr val="dk1"/>
              </a:buClr>
              <a:buSzPts val="1200"/>
              <a:buNone/>
              <a:defRPr>
                <a:solidFill>
                  <a:schemeClr val="dk1"/>
                </a:solidFill>
              </a:defRPr>
            </a:lvl4pPr>
            <a:lvl5pPr lvl="4" algn="ctr">
              <a:lnSpc>
                <a:spcPct val="100000"/>
              </a:lnSpc>
              <a:spcBef>
                <a:spcPts val="1600"/>
              </a:spcBef>
              <a:spcAft>
                <a:spcPts val="0"/>
              </a:spcAft>
              <a:buClr>
                <a:schemeClr val="dk1"/>
              </a:buClr>
              <a:buSzPts val="1200"/>
              <a:buNone/>
              <a:defRPr>
                <a:solidFill>
                  <a:schemeClr val="dk1"/>
                </a:solidFill>
              </a:defRPr>
            </a:lvl5pPr>
            <a:lvl6pPr lvl="5" algn="ctr">
              <a:lnSpc>
                <a:spcPct val="100000"/>
              </a:lnSpc>
              <a:spcBef>
                <a:spcPts val="1600"/>
              </a:spcBef>
              <a:spcAft>
                <a:spcPts val="0"/>
              </a:spcAft>
              <a:buClr>
                <a:schemeClr val="dk1"/>
              </a:buClr>
              <a:buSzPts val="1200"/>
              <a:buNone/>
              <a:defRPr>
                <a:solidFill>
                  <a:schemeClr val="dk1"/>
                </a:solidFill>
              </a:defRPr>
            </a:lvl6pPr>
            <a:lvl7pPr lvl="6" algn="ctr">
              <a:lnSpc>
                <a:spcPct val="100000"/>
              </a:lnSpc>
              <a:spcBef>
                <a:spcPts val="1600"/>
              </a:spcBef>
              <a:spcAft>
                <a:spcPts val="0"/>
              </a:spcAft>
              <a:buClr>
                <a:schemeClr val="dk1"/>
              </a:buClr>
              <a:buSzPts val="1200"/>
              <a:buNone/>
              <a:defRPr>
                <a:solidFill>
                  <a:schemeClr val="dk1"/>
                </a:solidFill>
              </a:defRPr>
            </a:lvl7pPr>
            <a:lvl8pPr lvl="7" algn="ctr">
              <a:lnSpc>
                <a:spcPct val="100000"/>
              </a:lnSpc>
              <a:spcBef>
                <a:spcPts val="1600"/>
              </a:spcBef>
              <a:spcAft>
                <a:spcPts val="0"/>
              </a:spcAft>
              <a:buClr>
                <a:schemeClr val="dk1"/>
              </a:buClr>
              <a:buSzPts val="1200"/>
              <a:buNone/>
              <a:defRPr>
                <a:solidFill>
                  <a:schemeClr val="dk1"/>
                </a:solidFill>
              </a:defRPr>
            </a:lvl8pPr>
            <a:lvl9pPr lvl="8" algn="ctr">
              <a:lnSpc>
                <a:spcPct val="100000"/>
              </a:lnSpc>
              <a:spcBef>
                <a:spcPts val="1600"/>
              </a:spcBef>
              <a:spcAft>
                <a:spcPts val="1600"/>
              </a:spcAft>
              <a:buClr>
                <a:schemeClr val="dk1"/>
              </a:buClr>
              <a:buSzPts val="1200"/>
              <a:buNone/>
              <a:defRPr>
                <a:solidFill>
                  <a:schemeClr val="dk1"/>
                </a:solidFill>
              </a:defRPr>
            </a:lvl9pPr>
          </a:lstStyle>
          <a:p/>
        </p:txBody>
      </p:sp>
      <p:sp>
        <p:nvSpPr>
          <p:cNvPr id="1075" name="Google Shape;1075;p18"/>
          <p:cNvSpPr txBox="1"/>
          <p:nvPr>
            <p:ph idx="6" type="subTitle"/>
          </p:nvPr>
        </p:nvSpPr>
        <p:spPr>
          <a:xfrm>
            <a:off x="6091460" y="3555825"/>
            <a:ext cx="2332500" cy="89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1600"/>
              </a:spcBef>
              <a:spcAft>
                <a:spcPts val="0"/>
              </a:spcAft>
              <a:buClr>
                <a:schemeClr val="dk1"/>
              </a:buClr>
              <a:buSzPts val="1200"/>
              <a:buNone/>
              <a:defRPr>
                <a:solidFill>
                  <a:schemeClr val="dk1"/>
                </a:solidFill>
              </a:defRPr>
            </a:lvl3pPr>
            <a:lvl4pPr lvl="3" algn="ctr">
              <a:lnSpc>
                <a:spcPct val="100000"/>
              </a:lnSpc>
              <a:spcBef>
                <a:spcPts val="1600"/>
              </a:spcBef>
              <a:spcAft>
                <a:spcPts val="0"/>
              </a:spcAft>
              <a:buClr>
                <a:schemeClr val="dk1"/>
              </a:buClr>
              <a:buSzPts val="1200"/>
              <a:buNone/>
              <a:defRPr>
                <a:solidFill>
                  <a:schemeClr val="dk1"/>
                </a:solidFill>
              </a:defRPr>
            </a:lvl4pPr>
            <a:lvl5pPr lvl="4" algn="ctr">
              <a:lnSpc>
                <a:spcPct val="100000"/>
              </a:lnSpc>
              <a:spcBef>
                <a:spcPts val="1600"/>
              </a:spcBef>
              <a:spcAft>
                <a:spcPts val="0"/>
              </a:spcAft>
              <a:buClr>
                <a:schemeClr val="dk1"/>
              </a:buClr>
              <a:buSzPts val="1200"/>
              <a:buNone/>
              <a:defRPr>
                <a:solidFill>
                  <a:schemeClr val="dk1"/>
                </a:solidFill>
              </a:defRPr>
            </a:lvl5pPr>
            <a:lvl6pPr lvl="5" algn="ctr">
              <a:lnSpc>
                <a:spcPct val="100000"/>
              </a:lnSpc>
              <a:spcBef>
                <a:spcPts val="1600"/>
              </a:spcBef>
              <a:spcAft>
                <a:spcPts val="0"/>
              </a:spcAft>
              <a:buClr>
                <a:schemeClr val="dk1"/>
              </a:buClr>
              <a:buSzPts val="1200"/>
              <a:buNone/>
              <a:defRPr>
                <a:solidFill>
                  <a:schemeClr val="dk1"/>
                </a:solidFill>
              </a:defRPr>
            </a:lvl6pPr>
            <a:lvl7pPr lvl="6" algn="ctr">
              <a:lnSpc>
                <a:spcPct val="100000"/>
              </a:lnSpc>
              <a:spcBef>
                <a:spcPts val="1600"/>
              </a:spcBef>
              <a:spcAft>
                <a:spcPts val="0"/>
              </a:spcAft>
              <a:buClr>
                <a:schemeClr val="dk1"/>
              </a:buClr>
              <a:buSzPts val="1200"/>
              <a:buNone/>
              <a:defRPr>
                <a:solidFill>
                  <a:schemeClr val="dk1"/>
                </a:solidFill>
              </a:defRPr>
            </a:lvl7pPr>
            <a:lvl8pPr lvl="7" algn="ctr">
              <a:lnSpc>
                <a:spcPct val="100000"/>
              </a:lnSpc>
              <a:spcBef>
                <a:spcPts val="1600"/>
              </a:spcBef>
              <a:spcAft>
                <a:spcPts val="0"/>
              </a:spcAft>
              <a:buClr>
                <a:schemeClr val="dk1"/>
              </a:buClr>
              <a:buSzPts val="1200"/>
              <a:buNone/>
              <a:defRPr>
                <a:solidFill>
                  <a:schemeClr val="dk1"/>
                </a:solidFill>
              </a:defRPr>
            </a:lvl8pPr>
            <a:lvl9pPr lvl="8" algn="ctr">
              <a:lnSpc>
                <a:spcPct val="100000"/>
              </a:lnSpc>
              <a:spcBef>
                <a:spcPts val="1600"/>
              </a:spcBef>
              <a:spcAft>
                <a:spcPts val="1600"/>
              </a:spcAft>
              <a:buClr>
                <a:schemeClr val="dk1"/>
              </a:buClr>
              <a:buSzPts val="1200"/>
              <a:buNone/>
              <a:defRPr>
                <a:solidFill>
                  <a:schemeClr val="dk1"/>
                </a:solidFill>
              </a:defRPr>
            </a:lvl9pPr>
          </a:lstStyle>
          <a:p/>
        </p:txBody>
      </p:sp>
      <p:sp>
        <p:nvSpPr>
          <p:cNvPr id="1076" name="Google Shape;1076;p18"/>
          <p:cNvSpPr txBox="1"/>
          <p:nvPr>
            <p:ph idx="7" type="subTitle"/>
          </p:nvPr>
        </p:nvSpPr>
        <p:spPr>
          <a:xfrm>
            <a:off x="3405524" y="1575225"/>
            <a:ext cx="2332500" cy="40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Font typeface="Josefin Sans"/>
              <a:buNone/>
              <a:defRPr sz="1800">
                <a:solidFill>
                  <a:schemeClr val="dk1"/>
                </a:solidFill>
                <a:latin typeface="Josefin Sans"/>
                <a:ea typeface="Josefin Sans"/>
                <a:cs typeface="Josefin Sans"/>
                <a:sym typeface="Josefin Sans"/>
              </a:defRPr>
            </a:lvl1pPr>
            <a:lvl2pPr lvl="1"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2pPr>
            <a:lvl3pPr lvl="2"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3pPr>
            <a:lvl4pPr lvl="3"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4pPr>
            <a:lvl5pPr lvl="4"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5pPr>
            <a:lvl6pPr lvl="5"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6pPr>
            <a:lvl7pPr lvl="6"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7pPr>
            <a:lvl8pPr lvl="7"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8pPr>
            <a:lvl9pPr lvl="8"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9pPr>
          </a:lstStyle>
          <a:p/>
        </p:txBody>
      </p:sp>
      <p:sp>
        <p:nvSpPr>
          <p:cNvPr id="1077" name="Google Shape;1077;p18"/>
          <p:cNvSpPr txBox="1"/>
          <p:nvPr>
            <p:ph idx="8" type="subTitle"/>
          </p:nvPr>
        </p:nvSpPr>
        <p:spPr>
          <a:xfrm>
            <a:off x="3405524" y="3237225"/>
            <a:ext cx="2332500" cy="40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Font typeface="Josefin Sans"/>
              <a:buNone/>
              <a:defRPr sz="1800">
                <a:solidFill>
                  <a:schemeClr val="dk1"/>
                </a:solidFill>
                <a:latin typeface="Josefin Sans"/>
                <a:ea typeface="Josefin Sans"/>
                <a:cs typeface="Josefin Sans"/>
                <a:sym typeface="Josefin Sans"/>
              </a:defRPr>
            </a:lvl1pPr>
            <a:lvl2pPr lvl="1"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2pPr>
            <a:lvl3pPr lvl="2"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3pPr>
            <a:lvl4pPr lvl="3"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4pPr>
            <a:lvl5pPr lvl="4"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5pPr>
            <a:lvl6pPr lvl="5"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6pPr>
            <a:lvl7pPr lvl="6"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7pPr>
            <a:lvl8pPr lvl="7"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8pPr>
            <a:lvl9pPr lvl="8"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9pPr>
          </a:lstStyle>
          <a:p/>
        </p:txBody>
      </p:sp>
      <p:sp>
        <p:nvSpPr>
          <p:cNvPr id="1078" name="Google Shape;1078;p18"/>
          <p:cNvSpPr txBox="1"/>
          <p:nvPr>
            <p:ph idx="9" type="subTitle"/>
          </p:nvPr>
        </p:nvSpPr>
        <p:spPr>
          <a:xfrm>
            <a:off x="6091511" y="1575225"/>
            <a:ext cx="2332500" cy="40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Font typeface="Josefin Sans"/>
              <a:buNone/>
              <a:defRPr sz="1800">
                <a:solidFill>
                  <a:schemeClr val="dk1"/>
                </a:solidFill>
                <a:latin typeface="Josefin Sans"/>
                <a:ea typeface="Josefin Sans"/>
                <a:cs typeface="Josefin Sans"/>
                <a:sym typeface="Josefin Sans"/>
              </a:defRPr>
            </a:lvl1pPr>
            <a:lvl2pPr lvl="1"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2pPr>
            <a:lvl3pPr lvl="2"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3pPr>
            <a:lvl4pPr lvl="3"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4pPr>
            <a:lvl5pPr lvl="4"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5pPr>
            <a:lvl6pPr lvl="5"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6pPr>
            <a:lvl7pPr lvl="6"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7pPr>
            <a:lvl8pPr lvl="7"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8pPr>
            <a:lvl9pPr lvl="8"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9pPr>
          </a:lstStyle>
          <a:p/>
        </p:txBody>
      </p:sp>
      <p:sp>
        <p:nvSpPr>
          <p:cNvPr id="1079" name="Google Shape;1079;p18"/>
          <p:cNvSpPr txBox="1"/>
          <p:nvPr>
            <p:ph idx="13" type="subTitle"/>
          </p:nvPr>
        </p:nvSpPr>
        <p:spPr>
          <a:xfrm>
            <a:off x="6091511" y="3237225"/>
            <a:ext cx="2332500" cy="40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Font typeface="Josefin Sans"/>
              <a:buNone/>
              <a:defRPr sz="1800">
                <a:solidFill>
                  <a:schemeClr val="dk1"/>
                </a:solidFill>
                <a:latin typeface="Josefin Sans"/>
                <a:ea typeface="Josefin Sans"/>
                <a:cs typeface="Josefin Sans"/>
                <a:sym typeface="Josefin Sans"/>
              </a:defRPr>
            </a:lvl1pPr>
            <a:lvl2pPr lvl="1"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2pPr>
            <a:lvl3pPr lvl="2"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3pPr>
            <a:lvl4pPr lvl="3"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4pPr>
            <a:lvl5pPr lvl="4"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5pPr>
            <a:lvl6pPr lvl="5"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6pPr>
            <a:lvl7pPr lvl="6"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7pPr>
            <a:lvl8pPr lvl="7"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8pPr>
            <a:lvl9pPr lvl="8"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9pPr>
          </a:lstStyle>
          <a:p/>
        </p:txBody>
      </p:sp>
      <p:sp>
        <p:nvSpPr>
          <p:cNvPr id="1080" name="Google Shape;1080;p18"/>
          <p:cNvSpPr txBox="1"/>
          <p:nvPr>
            <p:ph idx="14" type="subTitle"/>
          </p:nvPr>
        </p:nvSpPr>
        <p:spPr>
          <a:xfrm>
            <a:off x="719700" y="1575225"/>
            <a:ext cx="2332500" cy="40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Font typeface="Josefin Sans"/>
              <a:buNone/>
              <a:defRPr sz="1800">
                <a:solidFill>
                  <a:schemeClr val="dk1"/>
                </a:solidFill>
                <a:latin typeface="Josefin Sans"/>
                <a:ea typeface="Josefin Sans"/>
                <a:cs typeface="Josefin Sans"/>
                <a:sym typeface="Josefin Sans"/>
              </a:defRPr>
            </a:lvl1pPr>
            <a:lvl2pPr lvl="1"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2pPr>
            <a:lvl3pPr lvl="2"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3pPr>
            <a:lvl4pPr lvl="3"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4pPr>
            <a:lvl5pPr lvl="4"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5pPr>
            <a:lvl6pPr lvl="5"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6pPr>
            <a:lvl7pPr lvl="6"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7pPr>
            <a:lvl8pPr lvl="7"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8pPr>
            <a:lvl9pPr lvl="8"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9pPr>
          </a:lstStyle>
          <a:p/>
        </p:txBody>
      </p:sp>
      <p:sp>
        <p:nvSpPr>
          <p:cNvPr id="1081" name="Google Shape;1081;p18"/>
          <p:cNvSpPr txBox="1"/>
          <p:nvPr>
            <p:ph idx="15" type="subTitle"/>
          </p:nvPr>
        </p:nvSpPr>
        <p:spPr>
          <a:xfrm>
            <a:off x="719700" y="3237225"/>
            <a:ext cx="2332500" cy="40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Font typeface="Josefin Sans"/>
              <a:buNone/>
              <a:defRPr sz="1800">
                <a:solidFill>
                  <a:schemeClr val="dk1"/>
                </a:solidFill>
                <a:latin typeface="Josefin Sans"/>
                <a:ea typeface="Josefin Sans"/>
                <a:cs typeface="Josefin Sans"/>
                <a:sym typeface="Josefin Sans"/>
              </a:defRPr>
            </a:lvl1pPr>
            <a:lvl2pPr lvl="1"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2pPr>
            <a:lvl3pPr lvl="2"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3pPr>
            <a:lvl4pPr lvl="3"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4pPr>
            <a:lvl5pPr lvl="4"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5pPr>
            <a:lvl6pPr lvl="5"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6pPr>
            <a:lvl7pPr lvl="6"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7pPr>
            <a:lvl8pPr lvl="7"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8pPr>
            <a:lvl9pPr lvl="8" algn="ctr">
              <a:lnSpc>
                <a:spcPct val="100000"/>
              </a:lnSpc>
              <a:spcBef>
                <a:spcPts val="0"/>
              </a:spcBef>
              <a:spcAft>
                <a:spcPts val="0"/>
              </a:spcAft>
              <a:buSzPts val="1800"/>
              <a:buFont typeface="Josefin Sans"/>
              <a:buNone/>
              <a:defRPr sz="1800">
                <a:latin typeface="Josefin Sans"/>
                <a:ea typeface="Josefin Sans"/>
                <a:cs typeface="Josefin Sans"/>
                <a:sym typeface="Josefin Sans"/>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082" name="Shape 1082"/>
        <p:cNvGrpSpPr/>
        <p:nvPr/>
      </p:nvGrpSpPr>
      <p:grpSpPr>
        <a:xfrm>
          <a:off x="0" y="0"/>
          <a:ext cx="0" cy="0"/>
          <a:chOff x="0" y="0"/>
          <a:chExt cx="0" cy="0"/>
        </a:xfrm>
      </p:grpSpPr>
      <p:pic>
        <p:nvPicPr>
          <p:cNvPr id="1083" name="Google Shape;1083;p19"/>
          <p:cNvPicPr preferRelativeResize="0"/>
          <p:nvPr/>
        </p:nvPicPr>
        <p:blipFill rotWithShape="1">
          <a:blip r:embed="rId2">
            <a:alphaModFix amt="10000"/>
          </a:blip>
          <a:srcRect b="4841" l="0" r="0" t="10790"/>
          <a:stretch/>
        </p:blipFill>
        <p:spPr>
          <a:xfrm>
            <a:off x="0" y="0"/>
            <a:ext cx="9144000" cy="5143500"/>
          </a:xfrm>
          <a:prstGeom prst="rect">
            <a:avLst/>
          </a:prstGeom>
          <a:noFill/>
          <a:ln>
            <a:noFill/>
          </a:ln>
        </p:spPr>
      </p:pic>
      <p:sp>
        <p:nvSpPr>
          <p:cNvPr id="1084" name="Google Shape;1084;p19"/>
          <p:cNvSpPr txBox="1"/>
          <p:nvPr>
            <p:ph type="title"/>
          </p:nvPr>
        </p:nvSpPr>
        <p:spPr>
          <a:xfrm>
            <a:off x="713100" y="539401"/>
            <a:ext cx="3555600" cy="737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000"/>
              <a:buNone/>
              <a:defRPr sz="4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085" name="Google Shape;1085;p19"/>
          <p:cNvSpPr txBox="1"/>
          <p:nvPr>
            <p:ph idx="1" type="subTitle"/>
          </p:nvPr>
        </p:nvSpPr>
        <p:spPr>
          <a:xfrm>
            <a:off x="713100" y="1199663"/>
            <a:ext cx="3555600" cy="405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PT Sans"/>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Font typeface="PT Sans"/>
              <a:buNone/>
              <a:defRPr sz="1400">
                <a:latin typeface="PT Sans"/>
                <a:ea typeface="PT Sans"/>
                <a:cs typeface="PT Sans"/>
                <a:sym typeface="PT Sans"/>
              </a:defRPr>
            </a:lvl4pPr>
            <a:lvl5pPr lvl="4" algn="ctr">
              <a:lnSpc>
                <a:spcPct val="100000"/>
              </a:lnSpc>
              <a:spcBef>
                <a:spcPts val="0"/>
              </a:spcBef>
              <a:spcAft>
                <a:spcPts val="0"/>
              </a:spcAft>
              <a:buSzPts val="1400"/>
              <a:buFont typeface="PT Sans"/>
              <a:buNone/>
              <a:defRPr sz="1400">
                <a:latin typeface="PT Sans"/>
                <a:ea typeface="PT Sans"/>
                <a:cs typeface="PT Sans"/>
                <a:sym typeface="PT Sans"/>
              </a:defRPr>
            </a:lvl5pPr>
            <a:lvl6pPr lvl="5" algn="ctr">
              <a:lnSpc>
                <a:spcPct val="100000"/>
              </a:lnSpc>
              <a:spcBef>
                <a:spcPts val="0"/>
              </a:spcBef>
              <a:spcAft>
                <a:spcPts val="0"/>
              </a:spcAft>
              <a:buSzPts val="1400"/>
              <a:buFont typeface="PT Sans"/>
              <a:buNone/>
              <a:defRPr sz="1400">
                <a:latin typeface="PT Sans"/>
                <a:ea typeface="PT Sans"/>
                <a:cs typeface="PT Sans"/>
                <a:sym typeface="PT Sans"/>
              </a:defRPr>
            </a:lvl6pPr>
            <a:lvl7pPr lvl="6" algn="ctr">
              <a:lnSpc>
                <a:spcPct val="100000"/>
              </a:lnSpc>
              <a:spcBef>
                <a:spcPts val="0"/>
              </a:spcBef>
              <a:spcAft>
                <a:spcPts val="0"/>
              </a:spcAft>
              <a:buSzPts val="1400"/>
              <a:buFont typeface="PT Sans"/>
              <a:buNone/>
              <a:defRPr sz="1400">
                <a:latin typeface="PT Sans"/>
                <a:ea typeface="PT Sans"/>
                <a:cs typeface="PT Sans"/>
                <a:sym typeface="PT Sans"/>
              </a:defRPr>
            </a:lvl7pPr>
            <a:lvl8pPr lvl="7" algn="ctr">
              <a:lnSpc>
                <a:spcPct val="100000"/>
              </a:lnSpc>
              <a:spcBef>
                <a:spcPts val="0"/>
              </a:spcBef>
              <a:spcAft>
                <a:spcPts val="0"/>
              </a:spcAft>
              <a:buSzPts val="1400"/>
              <a:buFont typeface="PT Sans"/>
              <a:buNone/>
              <a:defRPr sz="1400">
                <a:latin typeface="PT Sans"/>
                <a:ea typeface="PT Sans"/>
                <a:cs typeface="PT Sans"/>
                <a:sym typeface="PT Sans"/>
              </a:defRPr>
            </a:lvl8pPr>
            <a:lvl9pPr lvl="8" algn="ctr">
              <a:lnSpc>
                <a:spcPct val="100000"/>
              </a:lnSpc>
              <a:spcBef>
                <a:spcPts val="0"/>
              </a:spcBef>
              <a:spcAft>
                <a:spcPts val="0"/>
              </a:spcAft>
              <a:buSzPts val="1400"/>
              <a:buFont typeface="PT Sans"/>
              <a:buNone/>
              <a:defRPr sz="1400">
                <a:latin typeface="PT Sans"/>
                <a:ea typeface="PT Sans"/>
                <a:cs typeface="PT Sans"/>
                <a:sym typeface="PT Sans"/>
              </a:defRPr>
            </a:lvl9pPr>
          </a:lstStyle>
          <a:p/>
        </p:txBody>
      </p:sp>
      <p:sp>
        <p:nvSpPr>
          <p:cNvPr id="1086" name="Google Shape;1086;p19"/>
          <p:cNvSpPr txBox="1"/>
          <p:nvPr>
            <p:ph idx="2" type="title"/>
          </p:nvPr>
        </p:nvSpPr>
        <p:spPr>
          <a:xfrm>
            <a:off x="4875300" y="1351383"/>
            <a:ext cx="3555600" cy="737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000"/>
              <a:buNone/>
              <a:defRPr b="1" sz="4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087" name="Google Shape;1087;p19"/>
          <p:cNvSpPr txBox="1"/>
          <p:nvPr>
            <p:ph idx="3" type="subTitle"/>
          </p:nvPr>
        </p:nvSpPr>
        <p:spPr>
          <a:xfrm>
            <a:off x="4875300" y="2013988"/>
            <a:ext cx="3555600" cy="405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PT Sans"/>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Font typeface="PT Sans"/>
              <a:buNone/>
              <a:defRPr sz="1400">
                <a:latin typeface="PT Sans"/>
                <a:ea typeface="PT Sans"/>
                <a:cs typeface="PT Sans"/>
                <a:sym typeface="PT Sans"/>
              </a:defRPr>
            </a:lvl4pPr>
            <a:lvl5pPr lvl="4" algn="ctr">
              <a:lnSpc>
                <a:spcPct val="100000"/>
              </a:lnSpc>
              <a:spcBef>
                <a:spcPts val="0"/>
              </a:spcBef>
              <a:spcAft>
                <a:spcPts val="0"/>
              </a:spcAft>
              <a:buSzPts val="1400"/>
              <a:buFont typeface="PT Sans"/>
              <a:buNone/>
              <a:defRPr sz="1400">
                <a:latin typeface="PT Sans"/>
                <a:ea typeface="PT Sans"/>
                <a:cs typeface="PT Sans"/>
                <a:sym typeface="PT Sans"/>
              </a:defRPr>
            </a:lvl5pPr>
            <a:lvl6pPr lvl="5" algn="ctr">
              <a:lnSpc>
                <a:spcPct val="100000"/>
              </a:lnSpc>
              <a:spcBef>
                <a:spcPts val="0"/>
              </a:spcBef>
              <a:spcAft>
                <a:spcPts val="0"/>
              </a:spcAft>
              <a:buSzPts val="1400"/>
              <a:buFont typeface="PT Sans"/>
              <a:buNone/>
              <a:defRPr sz="1400">
                <a:latin typeface="PT Sans"/>
                <a:ea typeface="PT Sans"/>
                <a:cs typeface="PT Sans"/>
                <a:sym typeface="PT Sans"/>
              </a:defRPr>
            </a:lvl6pPr>
            <a:lvl7pPr lvl="6" algn="ctr">
              <a:lnSpc>
                <a:spcPct val="100000"/>
              </a:lnSpc>
              <a:spcBef>
                <a:spcPts val="0"/>
              </a:spcBef>
              <a:spcAft>
                <a:spcPts val="0"/>
              </a:spcAft>
              <a:buSzPts val="1400"/>
              <a:buFont typeface="PT Sans"/>
              <a:buNone/>
              <a:defRPr sz="1400">
                <a:latin typeface="PT Sans"/>
                <a:ea typeface="PT Sans"/>
                <a:cs typeface="PT Sans"/>
                <a:sym typeface="PT Sans"/>
              </a:defRPr>
            </a:lvl7pPr>
            <a:lvl8pPr lvl="7" algn="ctr">
              <a:lnSpc>
                <a:spcPct val="100000"/>
              </a:lnSpc>
              <a:spcBef>
                <a:spcPts val="0"/>
              </a:spcBef>
              <a:spcAft>
                <a:spcPts val="0"/>
              </a:spcAft>
              <a:buSzPts val="1400"/>
              <a:buFont typeface="PT Sans"/>
              <a:buNone/>
              <a:defRPr sz="1400">
                <a:latin typeface="PT Sans"/>
                <a:ea typeface="PT Sans"/>
                <a:cs typeface="PT Sans"/>
                <a:sym typeface="PT Sans"/>
              </a:defRPr>
            </a:lvl8pPr>
            <a:lvl9pPr lvl="8" algn="ctr">
              <a:lnSpc>
                <a:spcPct val="100000"/>
              </a:lnSpc>
              <a:spcBef>
                <a:spcPts val="0"/>
              </a:spcBef>
              <a:spcAft>
                <a:spcPts val="0"/>
              </a:spcAft>
              <a:buSzPts val="1400"/>
              <a:buFont typeface="PT Sans"/>
              <a:buNone/>
              <a:defRPr sz="1400">
                <a:latin typeface="PT Sans"/>
                <a:ea typeface="PT Sans"/>
                <a:cs typeface="PT Sans"/>
                <a:sym typeface="PT Sans"/>
              </a:defRPr>
            </a:lvl9pPr>
          </a:lstStyle>
          <a:p/>
        </p:txBody>
      </p:sp>
      <p:sp>
        <p:nvSpPr>
          <p:cNvPr id="1088" name="Google Shape;1088;p19"/>
          <p:cNvSpPr txBox="1"/>
          <p:nvPr>
            <p:ph idx="4" type="title"/>
          </p:nvPr>
        </p:nvSpPr>
        <p:spPr>
          <a:xfrm>
            <a:off x="713088" y="2163365"/>
            <a:ext cx="3555600" cy="737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000"/>
              <a:buNone/>
              <a:defRPr sz="4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089" name="Google Shape;1089;p19"/>
          <p:cNvSpPr txBox="1"/>
          <p:nvPr>
            <p:ph idx="5" type="subTitle"/>
          </p:nvPr>
        </p:nvSpPr>
        <p:spPr>
          <a:xfrm>
            <a:off x="713113" y="2828312"/>
            <a:ext cx="3555600" cy="405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PT Sans"/>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Font typeface="PT Sans"/>
              <a:buNone/>
              <a:defRPr sz="1400">
                <a:latin typeface="PT Sans"/>
                <a:ea typeface="PT Sans"/>
                <a:cs typeface="PT Sans"/>
                <a:sym typeface="PT Sans"/>
              </a:defRPr>
            </a:lvl4pPr>
            <a:lvl5pPr lvl="4" algn="ctr">
              <a:lnSpc>
                <a:spcPct val="100000"/>
              </a:lnSpc>
              <a:spcBef>
                <a:spcPts val="0"/>
              </a:spcBef>
              <a:spcAft>
                <a:spcPts val="0"/>
              </a:spcAft>
              <a:buSzPts val="1400"/>
              <a:buFont typeface="PT Sans"/>
              <a:buNone/>
              <a:defRPr sz="1400">
                <a:latin typeface="PT Sans"/>
                <a:ea typeface="PT Sans"/>
                <a:cs typeface="PT Sans"/>
                <a:sym typeface="PT Sans"/>
              </a:defRPr>
            </a:lvl5pPr>
            <a:lvl6pPr lvl="5" algn="ctr">
              <a:lnSpc>
                <a:spcPct val="100000"/>
              </a:lnSpc>
              <a:spcBef>
                <a:spcPts val="0"/>
              </a:spcBef>
              <a:spcAft>
                <a:spcPts val="0"/>
              </a:spcAft>
              <a:buSzPts val="1400"/>
              <a:buFont typeface="PT Sans"/>
              <a:buNone/>
              <a:defRPr sz="1400">
                <a:latin typeface="PT Sans"/>
                <a:ea typeface="PT Sans"/>
                <a:cs typeface="PT Sans"/>
                <a:sym typeface="PT Sans"/>
              </a:defRPr>
            </a:lvl6pPr>
            <a:lvl7pPr lvl="6" algn="ctr">
              <a:lnSpc>
                <a:spcPct val="100000"/>
              </a:lnSpc>
              <a:spcBef>
                <a:spcPts val="0"/>
              </a:spcBef>
              <a:spcAft>
                <a:spcPts val="0"/>
              </a:spcAft>
              <a:buSzPts val="1400"/>
              <a:buFont typeface="PT Sans"/>
              <a:buNone/>
              <a:defRPr sz="1400">
                <a:latin typeface="PT Sans"/>
                <a:ea typeface="PT Sans"/>
                <a:cs typeface="PT Sans"/>
                <a:sym typeface="PT Sans"/>
              </a:defRPr>
            </a:lvl7pPr>
            <a:lvl8pPr lvl="7" algn="ctr">
              <a:lnSpc>
                <a:spcPct val="100000"/>
              </a:lnSpc>
              <a:spcBef>
                <a:spcPts val="0"/>
              </a:spcBef>
              <a:spcAft>
                <a:spcPts val="0"/>
              </a:spcAft>
              <a:buSzPts val="1400"/>
              <a:buFont typeface="PT Sans"/>
              <a:buNone/>
              <a:defRPr sz="1400">
                <a:latin typeface="PT Sans"/>
                <a:ea typeface="PT Sans"/>
                <a:cs typeface="PT Sans"/>
                <a:sym typeface="PT Sans"/>
              </a:defRPr>
            </a:lvl8pPr>
            <a:lvl9pPr lvl="8" algn="ctr">
              <a:lnSpc>
                <a:spcPct val="100000"/>
              </a:lnSpc>
              <a:spcBef>
                <a:spcPts val="0"/>
              </a:spcBef>
              <a:spcAft>
                <a:spcPts val="0"/>
              </a:spcAft>
              <a:buSzPts val="1400"/>
              <a:buFont typeface="PT Sans"/>
              <a:buNone/>
              <a:defRPr sz="1400">
                <a:latin typeface="PT Sans"/>
                <a:ea typeface="PT Sans"/>
                <a:cs typeface="PT Sans"/>
                <a:sym typeface="PT Sans"/>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2">
    <p:spTree>
      <p:nvGrpSpPr>
        <p:cNvPr id="1090" name="Shape 1090"/>
        <p:cNvGrpSpPr/>
        <p:nvPr/>
      </p:nvGrpSpPr>
      <p:grpSpPr>
        <a:xfrm>
          <a:off x="0" y="0"/>
          <a:ext cx="0" cy="0"/>
          <a:chOff x="0" y="0"/>
          <a:chExt cx="0" cy="0"/>
        </a:xfrm>
      </p:grpSpPr>
      <p:pic>
        <p:nvPicPr>
          <p:cNvPr id="1091" name="Google Shape;1091;p20"/>
          <p:cNvPicPr preferRelativeResize="0"/>
          <p:nvPr/>
        </p:nvPicPr>
        <p:blipFill rotWithShape="1">
          <a:blip r:embed="rId2">
            <a:alphaModFix amt="10000"/>
          </a:blip>
          <a:srcRect b="4841" l="0" r="0" t="10790"/>
          <a:stretch/>
        </p:blipFill>
        <p:spPr>
          <a:xfrm>
            <a:off x="0" y="0"/>
            <a:ext cx="9144000" cy="5143500"/>
          </a:xfrm>
          <a:prstGeom prst="rect">
            <a:avLst/>
          </a:prstGeom>
          <a:noFill/>
          <a:ln>
            <a:noFill/>
          </a:ln>
        </p:spPr>
      </p:pic>
      <p:grpSp>
        <p:nvGrpSpPr>
          <p:cNvPr id="1092" name="Google Shape;1092;p20"/>
          <p:cNvGrpSpPr/>
          <p:nvPr/>
        </p:nvGrpSpPr>
        <p:grpSpPr>
          <a:xfrm>
            <a:off x="-100050" y="-605978"/>
            <a:ext cx="9858595" cy="5781278"/>
            <a:chOff x="-100050" y="-605978"/>
            <a:chExt cx="9858595" cy="5781278"/>
          </a:xfrm>
        </p:grpSpPr>
        <p:grpSp>
          <p:nvGrpSpPr>
            <p:cNvPr id="1093" name="Google Shape;1093;p20"/>
            <p:cNvGrpSpPr/>
            <p:nvPr/>
          </p:nvGrpSpPr>
          <p:grpSpPr>
            <a:xfrm rot="10800000">
              <a:off x="8229745" y="-605978"/>
              <a:ext cx="1528800" cy="1502325"/>
              <a:chOff x="7662925" y="3847375"/>
              <a:chExt cx="1528800" cy="1502325"/>
            </a:xfrm>
          </p:grpSpPr>
          <p:sp>
            <p:nvSpPr>
              <p:cNvPr id="1094" name="Google Shape;1094;p20"/>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20"/>
              <p:cNvSpPr/>
              <p:nvPr/>
            </p:nvSpPr>
            <p:spPr>
              <a:xfrm>
                <a:off x="8150625"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20"/>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20"/>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20"/>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20"/>
              <p:cNvSpPr/>
              <p:nvPr/>
            </p:nvSpPr>
            <p:spPr>
              <a:xfrm>
                <a:off x="83131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20"/>
              <p:cNvSpPr/>
              <p:nvPr/>
            </p:nvSpPr>
            <p:spPr>
              <a:xfrm>
                <a:off x="81506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20"/>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20"/>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20"/>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20"/>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20"/>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20"/>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20"/>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20"/>
              <p:cNvSpPr/>
              <p:nvPr/>
            </p:nvSpPr>
            <p:spPr>
              <a:xfrm>
                <a:off x="8475758"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20"/>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20"/>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20"/>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20"/>
              <p:cNvSpPr/>
              <p:nvPr/>
            </p:nvSpPr>
            <p:spPr>
              <a:xfrm>
                <a:off x="86383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20"/>
              <p:cNvSpPr/>
              <p:nvPr/>
            </p:nvSpPr>
            <p:spPr>
              <a:xfrm>
                <a:off x="84757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20"/>
              <p:cNvSpPr/>
              <p:nvPr/>
            </p:nvSpPr>
            <p:spPr>
              <a:xfrm>
                <a:off x="83131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20"/>
              <p:cNvSpPr/>
              <p:nvPr/>
            </p:nvSpPr>
            <p:spPr>
              <a:xfrm>
                <a:off x="81506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20"/>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20"/>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20"/>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20"/>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20"/>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20"/>
              <p:cNvSpPr/>
              <p:nvPr/>
            </p:nvSpPr>
            <p:spPr>
              <a:xfrm>
                <a:off x="88008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20"/>
              <p:cNvSpPr/>
              <p:nvPr/>
            </p:nvSpPr>
            <p:spPr>
              <a:xfrm>
                <a:off x="86383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20"/>
              <p:cNvSpPr/>
              <p:nvPr/>
            </p:nvSpPr>
            <p:spPr>
              <a:xfrm>
                <a:off x="84757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20"/>
              <p:cNvSpPr/>
              <p:nvPr/>
            </p:nvSpPr>
            <p:spPr>
              <a:xfrm>
                <a:off x="83131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20"/>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20"/>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20"/>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20"/>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20"/>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20"/>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20"/>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20"/>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20"/>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20"/>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20"/>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20"/>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20"/>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20"/>
              <p:cNvSpPr/>
              <p:nvPr/>
            </p:nvSpPr>
            <p:spPr>
              <a:xfrm>
                <a:off x="8313192"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20"/>
              <p:cNvSpPr/>
              <p:nvPr/>
            </p:nvSpPr>
            <p:spPr>
              <a:xfrm>
                <a:off x="8150625"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20"/>
              <p:cNvSpPr/>
              <p:nvPr/>
            </p:nvSpPr>
            <p:spPr>
              <a:xfrm>
                <a:off x="7988058"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20"/>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20"/>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20"/>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20"/>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20"/>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20"/>
              <p:cNvSpPr/>
              <p:nvPr/>
            </p:nvSpPr>
            <p:spPr>
              <a:xfrm>
                <a:off x="86383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20"/>
              <p:cNvSpPr/>
              <p:nvPr/>
            </p:nvSpPr>
            <p:spPr>
              <a:xfrm>
                <a:off x="8475758"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20"/>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20"/>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20"/>
              <p:cNvSpPr/>
              <p:nvPr/>
            </p:nvSpPr>
            <p:spPr>
              <a:xfrm>
                <a:off x="79880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20"/>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20"/>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20"/>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20"/>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20"/>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20"/>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20"/>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20"/>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20"/>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20"/>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20"/>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20"/>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20"/>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20"/>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20"/>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20"/>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20"/>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20"/>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20"/>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170" name="Google Shape;1170;p20"/>
            <p:cNvCxnSpPr/>
            <p:nvPr/>
          </p:nvCxnSpPr>
          <p:spPr>
            <a:xfrm>
              <a:off x="-100050" y="147525"/>
              <a:ext cx="9344100" cy="0"/>
            </a:xfrm>
            <a:prstGeom prst="straightConnector1">
              <a:avLst/>
            </a:prstGeom>
            <a:noFill/>
            <a:ln cap="flat" cmpd="sng" w="9525">
              <a:solidFill>
                <a:schemeClr val="dk2"/>
              </a:solidFill>
              <a:prstDash val="solid"/>
              <a:round/>
              <a:headEnd len="sm" w="sm" type="none"/>
              <a:tailEnd len="sm" w="sm" type="none"/>
            </a:ln>
          </p:spPr>
        </p:cxnSp>
        <p:cxnSp>
          <p:nvCxnSpPr>
            <p:cNvPr id="1171" name="Google Shape;1171;p20"/>
            <p:cNvCxnSpPr/>
            <p:nvPr/>
          </p:nvCxnSpPr>
          <p:spPr>
            <a:xfrm>
              <a:off x="8994150" y="-31800"/>
              <a:ext cx="0" cy="5207100"/>
            </a:xfrm>
            <a:prstGeom prst="straightConnector1">
              <a:avLst/>
            </a:prstGeom>
            <a:noFill/>
            <a:ln cap="flat" cmpd="sng" w="9525">
              <a:solidFill>
                <a:schemeClr val="dk2"/>
              </a:solidFill>
              <a:prstDash val="solid"/>
              <a:round/>
              <a:headEnd len="sm" w="sm" type="none"/>
              <a:tailEnd len="sm" w="sm" type="none"/>
            </a:ln>
          </p:spPr>
        </p:cxnSp>
      </p:grpSp>
      <p:sp>
        <p:nvSpPr>
          <p:cNvPr id="1172" name="Google Shape;1172;p20"/>
          <p:cNvSpPr txBox="1"/>
          <p:nvPr>
            <p:ph type="title"/>
          </p:nvPr>
        </p:nvSpPr>
        <p:spPr>
          <a:xfrm>
            <a:off x="720000" y="5394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700"/>
              <a:buNone/>
              <a:defRPr/>
            </a:lvl2pPr>
            <a:lvl3pPr lvl="2" algn="ctr">
              <a:lnSpc>
                <a:spcPct val="100000"/>
              </a:lnSpc>
              <a:spcBef>
                <a:spcPts val="0"/>
              </a:spcBef>
              <a:spcAft>
                <a:spcPts val="0"/>
              </a:spcAft>
              <a:buSzPts val="2700"/>
              <a:buNone/>
              <a:defRPr/>
            </a:lvl3pPr>
            <a:lvl4pPr lvl="3" algn="ctr">
              <a:lnSpc>
                <a:spcPct val="100000"/>
              </a:lnSpc>
              <a:spcBef>
                <a:spcPts val="0"/>
              </a:spcBef>
              <a:spcAft>
                <a:spcPts val="0"/>
              </a:spcAft>
              <a:buSzPts val="2700"/>
              <a:buNone/>
              <a:defRPr/>
            </a:lvl4pPr>
            <a:lvl5pPr lvl="4" algn="ctr">
              <a:lnSpc>
                <a:spcPct val="100000"/>
              </a:lnSpc>
              <a:spcBef>
                <a:spcPts val="0"/>
              </a:spcBef>
              <a:spcAft>
                <a:spcPts val="0"/>
              </a:spcAft>
              <a:buSzPts val="2700"/>
              <a:buNone/>
              <a:defRPr/>
            </a:lvl5pPr>
            <a:lvl6pPr lvl="5" algn="ctr">
              <a:lnSpc>
                <a:spcPct val="100000"/>
              </a:lnSpc>
              <a:spcBef>
                <a:spcPts val="0"/>
              </a:spcBef>
              <a:spcAft>
                <a:spcPts val="0"/>
              </a:spcAft>
              <a:buSzPts val="2700"/>
              <a:buNone/>
              <a:defRPr/>
            </a:lvl6pPr>
            <a:lvl7pPr lvl="6" algn="ctr">
              <a:lnSpc>
                <a:spcPct val="100000"/>
              </a:lnSpc>
              <a:spcBef>
                <a:spcPts val="0"/>
              </a:spcBef>
              <a:spcAft>
                <a:spcPts val="0"/>
              </a:spcAft>
              <a:buSzPts val="2700"/>
              <a:buNone/>
              <a:defRPr/>
            </a:lvl7pPr>
            <a:lvl8pPr lvl="7" algn="ctr">
              <a:lnSpc>
                <a:spcPct val="100000"/>
              </a:lnSpc>
              <a:spcBef>
                <a:spcPts val="0"/>
              </a:spcBef>
              <a:spcAft>
                <a:spcPts val="0"/>
              </a:spcAft>
              <a:buSzPts val="2700"/>
              <a:buNone/>
              <a:defRPr/>
            </a:lvl8pPr>
            <a:lvl9pPr lvl="8" algn="ctr">
              <a:lnSpc>
                <a:spcPct val="100000"/>
              </a:lnSpc>
              <a:spcBef>
                <a:spcPts val="0"/>
              </a:spcBef>
              <a:spcAft>
                <a:spcPts val="0"/>
              </a:spcAft>
              <a:buSzPts val="27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pic>
        <p:nvPicPr>
          <p:cNvPr id="13" name="Google Shape;13;p3"/>
          <p:cNvPicPr preferRelativeResize="0"/>
          <p:nvPr/>
        </p:nvPicPr>
        <p:blipFill rotWithShape="1">
          <a:blip r:embed="rId2">
            <a:alphaModFix amt="10000"/>
          </a:blip>
          <a:srcRect b="4841" l="0" r="0" t="10790"/>
          <a:stretch/>
        </p:blipFill>
        <p:spPr>
          <a:xfrm>
            <a:off x="0" y="0"/>
            <a:ext cx="9144000" cy="5143500"/>
          </a:xfrm>
          <a:prstGeom prst="rect">
            <a:avLst/>
          </a:prstGeom>
          <a:noFill/>
          <a:ln>
            <a:noFill/>
          </a:ln>
        </p:spPr>
      </p:pic>
      <p:sp>
        <p:nvSpPr>
          <p:cNvPr id="14" name="Google Shape;14;p3"/>
          <p:cNvSpPr txBox="1"/>
          <p:nvPr>
            <p:ph type="title"/>
          </p:nvPr>
        </p:nvSpPr>
        <p:spPr>
          <a:xfrm>
            <a:off x="2515275" y="3052500"/>
            <a:ext cx="5915700" cy="1551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3"/>
          <p:cNvSpPr txBox="1"/>
          <p:nvPr>
            <p:ph idx="2" type="title"/>
          </p:nvPr>
        </p:nvSpPr>
        <p:spPr>
          <a:xfrm>
            <a:off x="6633300" y="539406"/>
            <a:ext cx="1797600" cy="1251900"/>
          </a:xfrm>
          <a:prstGeom prst="rect">
            <a:avLst/>
          </a:prstGeom>
          <a:no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lvl1pPr lvl="0" algn="ctr">
              <a:lnSpc>
                <a:spcPct val="100000"/>
              </a:lnSpc>
              <a:spcBef>
                <a:spcPts val="0"/>
              </a:spcBef>
              <a:spcAft>
                <a:spcPts val="0"/>
              </a:spcAft>
              <a:buSzPts val="6000"/>
              <a:buNone/>
              <a:defRPr sz="7200">
                <a:solidFill>
                  <a:schemeClr val="lt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2_1">
    <p:spTree>
      <p:nvGrpSpPr>
        <p:cNvPr id="1173" name="Shape 1173"/>
        <p:cNvGrpSpPr/>
        <p:nvPr/>
      </p:nvGrpSpPr>
      <p:grpSpPr>
        <a:xfrm>
          <a:off x="0" y="0"/>
          <a:ext cx="0" cy="0"/>
          <a:chOff x="0" y="0"/>
          <a:chExt cx="0" cy="0"/>
        </a:xfrm>
      </p:grpSpPr>
      <p:pic>
        <p:nvPicPr>
          <p:cNvPr id="1174" name="Google Shape;1174;p21"/>
          <p:cNvPicPr preferRelativeResize="0"/>
          <p:nvPr/>
        </p:nvPicPr>
        <p:blipFill rotWithShape="1">
          <a:blip r:embed="rId2">
            <a:alphaModFix amt="10000"/>
          </a:blip>
          <a:srcRect b="4841" l="0" r="0" t="10790"/>
          <a:stretch/>
        </p:blipFill>
        <p:spPr>
          <a:xfrm>
            <a:off x="0" y="0"/>
            <a:ext cx="9144000" cy="5143500"/>
          </a:xfrm>
          <a:prstGeom prst="rect">
            <a:avLst/>
          </a:prstGeom>
          <a:noFill/>
          <a:ln>
            <a:noFill/>
          </a:ln>
        </p:spPr>
      </p:pic>
      <p:sp>
        <p:nvSpPr>
          <p:cNvPr id="1175" name="Google Shape;1175;p21"/>
          <p:cNvSpPr txBox="1"/>
          <p:nvPr>
            <p:ph type="title"/>
          </p:nvPr>
        </p:nvSpPr>
        <p:spPr>
          <a:xfrm>
            <a:off x="720000" y="5394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700"/>
              <a:buNone/>
              <a:defRPr/>
            </a:lvl2pPr>
            <a:lvl3pPr lvl="2" algn="ctr">
              <a:lnSpc>
                <a:spcPct val="100000"/>
              </a:lnSpc>
              <a:spcBef>
                <a:spcPts val="0"/>
              </a:spcBef>
              <a:spcAft>
                <a:spcPts val="0"/>
              </a:spcAft>
              <a:buSzPts val="2700"/>
              <a:buNone/>
              <a:defRPr/>
            </a:lvl3pPr>
            <a:lvl4pPr lvl="3" algn="ctr">
              <a:lnSpc>
                <a:spcPct val="100000"/>
              </a:lnSpc>
              <a:spcBef>
                <a:spcPts val="0"/>
              </a:spcBef>
              <a:spcAft>
                <a:spcPts val="0"/>
              </a:spcAft>
              <a:buSzPts val="2700"/>
              <a:buNone/>
              <a:defRPr/>
            </a:lvl4pPr>
            <a:lvl5pPr lvl="4" algn="ctr">
              <a:lnSpc>
                <a:spcPct val="100000"/>
              </a:lnSpc>
              <a:spcBef>
                <a:spcPts val="0"/>
              </a:spcBef>
              <a:spcAft>
                <a:spcPts val="0"/>
              </a:spcAft>
              <a:buSzPts val="2700"/>
              <a:buNone/>
              <a:defRPr/>
            </a:lvl5pPr>
            <a:lvl6pPr lvl="5" algn="ctr">
              <a:lnSpc>
                <a:spcPct val="100000"/>
              </a:lnSpc>
              <a:spcBef>
                <a:spcPts val="0"/>
              </a:spcBef>
              <a:spcAft>
                <a:spcPts val="0"/>
              </a:spcAft>
              <a:buSzPts val="2700"/>
              <a:buNone/>
              <a:defRPr/>
            </a:lvl6pPr>
            <a:lvl7pPr lvl="6" algn="ctr">
              <a:lnSpc>
                <a:spcPct val="100000"/>
              </a:lnSpc>
              <a:spcBef>
                <a:spcPts val="0"/>
              </a:spcBef>
              <a:spcAft>
                <a:spcPts val="0"/>
              </a:spcAft>
              <a:buSzPts val="2700"/>
              <a:buNone/>
              <a:defRPr/>
            </a:lvl7pPr>
            <a:lvl8pPr lvl="7" algn="ctr">
              <a:lnSpc>
                <a:spcPct val="100000"/>
              </a:lnSpc>
              <a:spcBef>
                <a:spcPts val="0"/>
              </a:spcBef>
              <a:spcAft>
                <a:spcPts val="0"/>
              </a:spcAft>
              <a:buSzPts val="2700"/>
              <a:buNone/>
              <a:defRPr/>
            </a:lvl8pPr>
            <a:lvl9pPr lvl="8" algn="ctr">
              <a:lnSpc>
                <a:spcPct val="100000"/>
              </a:lnSpc>
              <a:spcBef>
                <a:spcPts val="0"/>
              </a:spcBef>
              <a:spcAft>
                <a:spcPts val="0"/>
              </a:spcAft>
              <a:buSzPts val="2700"/>
              <a:buNone/>
              <a:defRPr/>
            </a:lvl9pPr>
          </a:lstStyle>
          <a:p/>
        </p:txBody>
      </p:sp>
      <p:grpSp>
        <p:nvGrpSpPr>
          <p:cNvPr id="1176" name="Google Shape;1176;p21"/>
          <p:cNvGrpSpPr/>
          <p:nvPr/>
        </p:nvGrpSpPr>
        <p:grpSpPr>
          <a:xfrm>
            <a:off x="-100050" y="-31800"/>
            <a:ext cx="9858595" cy="5781259"/>
            <a:chOff x="-100050" y="-31800"/>
            <a:chExt cx="9858595" cy="5781259"/>
          </a:xfrm>
        </p:grpSpPr>
        <p:grpSp>
          <p:nvGrpSpPr>
            <p:cNvPr id="1177" name="Google Shape;1177;p21"/>
            <p:cNvGrpSpPr/>
            <p:nvPr/>
          </p:nvGrpSpPr>
          <p:grpSpPr>
            <a:xfrm rot="10800000">
              <a:off x="8229745" y="4247134"/>
              <a:ext cx="1528800" cy="1502325"/>
              <a:chOff x="7662925" y="3847375"/>
              <a:chExt cx="1528800" cy="1502325"/>
            </a:xfrm>
          </p:grpSpPr>
          <p:sp>
            <p:nvSpPr>
              <p:cNvPr id="1178" name="Google Shape;1178;p21"/>
              <p:cNvSpPr/>
              <p:nvPr/>
            </p:nvSpPr>
            <p:spPr>
              <a:xfrm>
                <a:off x="8800892" y="4805113"/>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21"/>
              <p:cNvSpPr/>
              <p:nvPr/>
            </p:nvSpPr>
            <p:spPr>
              <a:xfrm>
                <a:off x="8638325" y="4805113"/>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21"/>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21"/>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21"/>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21"/>
              <p:cNvSpPr/>
              <p:nvPr/>
            </p:nvSpPr>
            <p:spPr>
              <a:xfrm>
                <a:off x="83131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21"/>
              <p:cNvSpPr/>
              <p:nvPr/>
            </p:nvSpPr>
            <p:spPr>
              <a:xfrm>
                <a:off x="81506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21"/>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21"/>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21"/>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21"/>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21"/>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21"/>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21"/>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21"/>
              <p:cNvSpPr/>
              <p:nvPr/>
            </p:nvSpPr>
            <p:spPr>
              <a:xfrm>
                <a:off x="84757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21"/>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21"/>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21"/>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21"/>
              <p:cNvSpPr/>
              <p:nvPr/>
            </p:nvSpPr>
            <p:spPr>
              <a:xfrm>
                <a:off x="86383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21"/>
              <p:cNvSpPr/>
              <p:nvPr/>
            </p:nvSpPr>
            <p:spPr>
              <a:xfrm>
                <a:off x="84757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21"/>
              <p:cNvSpPr/>
              <p:nvPr/>
            </p:nvSpPr>
            <p:spPr>
              <a:xfrm>
                <a:off x="83131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21"/>
              <p:cNvSpPr/>
              <p:nvPr/>
            </p:nvSpPr>
            <p:spPr>
              <a:xfrm>
                <a:off x="81506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21"/>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21"/>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21"/>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21"/>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21"/>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21"/>
              <p:cNvSpPr/>
              <p:nvPr/>
            </p:nvSpPr>
            <p:spPr>
              <a:xfrm>
                <a:off x="84757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21"/>
              <p:cNvSpPr/>
              <p:nvPr/>
            </p:nvSpPr>
            <p:spPr>
              <a:xfrm>
                <a:off x="83131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21"/>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21"/>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21"/>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21"/>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21"/>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21"/>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21"/>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21"/>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21"/>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21"/>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21"/>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21"/>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21"/>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21"/>
              <p:cNvSpPr/>
              <p:nvPr/>
            </p:nvSpPr>
            <p:spPr>
              <a:xfrm>
                <a:off x="8800892" y="464548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21"/>
              <p:cNvSpPr/>
              <p:nvPr/>
            </p:nvSpPr>
            <p:spPr>
              <a:xfrm>
                <a:off x="8638325" y="464548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21"/>
              <p:cNvSpPr/>
              <p:nvPr/>
            </p:nvSpPr>
            <p:spPr>
              <a:xfrm>
                <a:off x="8475758" y="464548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21"/>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21"/>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21"/>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21"/>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21"/>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21"/>
              <p:cNvSpPr/>
              <p:nvPr/>
            </p:nvSpPr>
            <p:spPr>
              <a:xfrm>
                <a:off x="86383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21"/>
              <p:cNvSpPr/>
              <p:nvPr/>
            </p:nvSpPr>
            <p:spPr>
              <a:xfrm>
                <a:off x="84757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21"/>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21"/>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21"/>
              <p:cNvSpPr/>
              <p:nvPr/>
            </p:nvSpPr>
            <p:spPr>
              <a:xfrm>
                <a:off x="79880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21"/>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21"/>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21"/>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21"/>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21"/>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21"/>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21"/>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21"/>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21"/>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21"/>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21"/>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21"/>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21"/>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21"/>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21"/>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21"/>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21"/>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21"/>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21"/>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52" name="Google Shape;1252;p21"/>
            <p:cNvCxnSpPr/>
            <p:nvPr/>
          </p:nvCxnSpPr>
          <p:spPr>
            <a:xfrm>
              <a:off x="-100050" y="4995950"/>
              <a:ext cx="9344100" cy="0"/>
            </a:xfrm>
            <a:prstGeom prst="straightConnector1">
              <a:avLst/>
            </a:prstGeom>
            <a:noFill/>
            <a:ln cap="flat" cmpd="sng" w="9525">
              <a:solidFill>
                <a:schemeClr val="dk2"/>
              </a:solidFill>
              <a:prstDash val="solid"/>
              <a:round/>
              <a:headEnd len="sm" w="sm" type="none"/>
              <a:tailEnd len="sm" w="sm" type="none"/>
            </a:ln>
          </p:spPr>
        </p:cxnSp>
        <p:cxnSp>
          <p:nvCxnSpPr>
            <p:cNvPr id="1253" name="Google Shape;1253;p21"/>
            <p:cNvCxnSpPr/>
            <p:nvPr/>
          </p:nvCxnSpPr>
          <p:spPr>
            <a:xfrm>
              <a:off x="8994150" y="-31800"/>
              <a:ext cx="0" cy="5207100"/>
            </a:xfrm>
            <a:prstGeom prst="straightConnector1">
              <a:avLst/>
            </a:prstGeom>
            <a:noFill/>
            <a:ln cap="flat" cmpd="sng" w="9525">
              <a:solidFill>
                <a:schemeClr val="dk2"/>
              </a:solidFill>
              <a:prstDash val="solid"/>
              <a:round/>
              <a:headEnd len="sm" w="sm" type="none"/>
              <a:tailEnd len="sm" w="sm" type="none"/>
            </a:ln>
          </p:spPr>
        </p:cxn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2_1_1">
    <p:spTree>
      <p:nvGrpSpPr>
        <p:cNvPr id="1254" name="Shape 1254"/>
        <p:cNvGrpSpPr/>
        <p:nvPr/>
      </p:nvGrpSpPr>
      <p:grpSpPr>
        <a:xfrm>
          <a:off x="0" y="0"/>
          <a:ext cx="0" cy="0"/>
          <a:chOff x="0" y="0"/>
          <a:chExt cx="0" cy="0"/>
        </a:xfrm>
      </p:grpSpPr>
      <p:pic>
        <p:nvPicPr>
          <p:cNvPr id="1255" name="Google Shape;1255;p22"/>
          <p:cNvPicPr preferRelativeResize="0"/>
          <p:nvPr/>
        </p:nvPicPr>
        <p:blipFill rotWithShape="1">
          <a:blip r:embed="rId2">
            <a:alphaModFix amt="10000"/>
          </a:blip>
          <a:srcRect b="4841" l="0" r="0" t="10790"/>
          <a:stretch/>
        </p:blipFill>
        <p:spPr>
          <a:xfrm>
            <a:off x="0" y="0"/>
            <a:ext cx="9144000" cy="5143500"/>
          </a:xfrm>
          <a:prstGeom prst="rect">
            <a:avLst/>
          </a:prstGeom>
          <a:noFill/>
          <a:ln>
            <a:noFill/>
          </a:ln>
        </p:spPr>
      </p:pic>
      <p:sp>
        <p:nvSpPr>
          <p:cNvPr id="1256" name="Google Shape;1256;p22"/>
          <p:cNvSpPr txBox="1"/>
          <p:nvPr>
            <p:ph type="title"/>
          </p:nvPr>
        </p:nvSpPr>
        <p:spPr>
          <a:xfrm>
            <a:off x="720000" y="5394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700"/>
              <a:buNone/>
              <a:defRPr/>
            </a:lvl2pPr>
            <a:lvl3pPr lvl="2" algn="ctr">
              <a:lnSpc>
                <a:spcPct val="100000"/>
              </a:lnSpc>
              <a:spcBef>
                <a:spcPts val="0"/>
              </a:spcBef>
              <a:spcAft>
                <a:spcPts val="0"/>
              </a:spcAft>
              <a:buSzPts val="2700"/>
              <a:buNone/>
              <a:defRPr/>
            </a:lvl3pPr>
            <a:lvl4pPr lvl="3" algn="ctr">
              <a:lnSpc>
                <a:spcPct val="100000"/>
              </a:lnSpc>
              <a:spcBef>
                <a:spcPts val="0"/>
              </a:spcBef>
              <a:spcAft>
                <a:spcPts val="0"/>
              </a:spcAft>
              <a:buSzPts val="2700"/>
              <a:buNone/>
              <a:defRPr/>
            </a:lvl4pPr>
            <a:lvl5pPr lvl="4" algn="ctr">
              <a:lnSpc>
                <a:spcPct val="100000"/>
              </a:lnSpc>
              <a:spcBef>
                <a:spcPts val="0"/>
              </a:spcBef>
              <a:spcAft>
                <a:spcPts val="0"/>
              </a:spcAft>
              <a:buSzPts val="2700"/>
              <a:buNone/>
              <a:defRPr/>
            </a:lvl5pPr>
            <a:lvl6pPr lvl="5" algn="ctr">
              <a:lnSpc>
                <a:spcPct val="100000"/>
              </a:lnSpc>
              <a:spcBef>
                <a:spcPts val="0"/>
              </a:spcBef>
              <a:spcAft>
                <a:spcPts val="0"/>
              </a:spcAft>
              <a:buSzPts val="2700"/>
              <a:buNone/>
              <a:defRPr/>
            </a:lvl6pPr>
            <a:lvl7pPr lvl="6" algn="ctr">
              <a:lnSpc>
                <a:spcPct val="100000"/>
              </a:lnSpc>
              <a:spcBef>
                <a:spcPts val="0"/>
              </a:spcBef>
              <a:spcAft>
                <a:spcPts val="0"/>
              </a:spcAft>
              <a:buSzPts val="2700"/>
              <a:buNone/>
              <a:defRPr/>
            </a:lvl7pPr>
            <a:lvl8pPr lvl="7" algn="ctr">
              <a:lnSpc>
                <a:spcPct val="100000"/>
              </a:lnSpc>
              <a:spcBef>
                <a:spcPts val="0"/>
              </a:spcBef>
              <a:spcAft>
                <a:spcPts val="0"/>
              </a:spcAft>
              <a:buSzPts val="2700"/>
              <a:buNone/>
              <a:defRPr/>
            </a:lvl8pPr>
            <a:lvl9pPr lvl="8" algn="ctr">
              <a:lnSpc>
                <a:spcPct val="100000"/>
              </a:lnSpc>
              <a:spcBef>
                <a:spcPts val="0"/>
              </a:spcBef>
              <a:spcAft>
                <a:spcPts val="0"/>
              </a:spcAft>
              <a:buSzPts val="2700"/>
              <a:buNone/>
              <a:defRPr/>
            </a:lvl9pPr>
          </a:lstStyle>
          <a:p/>
        </p:txBody>
      </p:sp>
      <p:grpSp>
        <p:nvGrpSpPr>
          <p:cNvPr id="1257" name="Google Shape;1257;p22"/>
          <p:cNvGrpSpPr/>
          <p:nvPr/>
        </p:nvGrpSpPr>
        <p:grpSpPr>
          <a:xfrm>
            <a:off x="-614555" y="-605978"/>
            <a:ext cx="9858605" cy="5781278"/>
            <a:chOff x="-614555" y="-605978"/>
            <a:chExt cx="9858605" cy="5781278"/>
          </a:xfrm>
        </p:grpSpPr>
        <p:grpSp>
          <p:nvGrpSpPr>
            <p:cNvPr id="1258" name="Google Shape;1258;p22"/>
            <p:cNvGrpSpPr/>
            <p:nvPr/>
          </p:nvGrpSpPr>
          <p:grpSpPr>
            <a:xfrm rot="10800000">
              <a:off x="363966" y="351772"/>
              <a:ext cx="65700" cy="225325"/>
              <a:chOff x="7825492" y="4166625"/>
              <a:chExt cx="65700" cy="225325"/>
            </a:xfrm>
          </p:grpSpPr>
          <p:sp>
            <p:nvSpPr>
              <p:cNvPr id="1259" name="Google Shape;1259;p22"/>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22"/>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1" name="Google Shape;1261;p22"/>
            <p:cNvGrpSpPr/>
            <p:nvPr/>
          </p:nvGrpSpPr>
          <p:grpSpPr>
            <a:xfrm>
              <a:off x="-614555" y="-605978"/>
              <a:ext cx="9858605" cy="5781278"/>
              <a:chOff x="-614555" y="-605978"/>
              <a:chExt cx="9858605" cy="5781278"/>
            </a:xfrm>
          </p:grpSpPr>
          <p:grpSp>
            <p:nvGrpSpPr>
              <p:cNvPr id="1262" name="Google Shape;1262;p22"/>
              <p:cNvGrpSpPr/>
              <p:nvPr/>
            </p:nvGrpSpPr>
            <p:grpSpPr>
              <a:xfrm rot="10800000">
                <a:off x="-614555" y="-605978"/>
                <a:ext cx="1528800" cy="1502325"/>
                <a:chOff x="7662925" y="3847375"/>
                <a:chExt cx="1528800" cy="1502325"/>
              </a:xfrm>
            </p:grpSpPr>
            <p:sp>
              <p:nvSpPr>
                <p:cNvPr id="1263" name="Google Shape;1263;p22"/>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22"/>
                <p:cNvSpPr/>
                <p:nvPr/>
              </p:nvSpPr>
              <p:spPr>
                <a:xfrm>
                  <a:off x="8150625"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22"/>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22"/>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22"/>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22"/>
                <p:cNvSpPr/>
                <p:nvPr/>
              </p:nvSpPr>
              <p:spPr>
                <a:xfrm>
                  <a:off x="83131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22"/>
                <p:cNvSpPr/>
                <p:nvPr/>
              </p:nvSpPr>
              <p:spPr>
                <a:xfrm>
                  <a:off x="81506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22"/>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22"/>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22"/>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22"/>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22"/>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22"/>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22"/>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22"/>
                <p:cNvSpPr/>
                <p:nvPr/>
              </p:nvSpPr>
              <p:spPr>
                <a:xfrm>
                  <a:off x="84757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22"/>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22"/>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22"/>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22"/>
                <p:cNvSpPr/>
                <p:nvPr/>
              </p:nvSpPr>
              <p:spPr>
                <a:xfrm>
                  <a:off x="86383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22"/>
                <p:cNvSpPr/>
                <p:nvPr/>
              </p:nvSpPr>
              <p:spPr>
                <a:xfrm>
                  <a:off x="84757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22"/>
                <p:cNvSpPr/>
                <p:nvPr/>
              </p:nvSpPr>
              <p:spPr>
                <a:xfrm>
                  <a:off x="83131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22"/>
                <p:cNvSpPr/>
                <p:nvPr/>
              </p:nvSpPr>
              <p:spPr>
                <a:xfrm>
                  <a:off x="81506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22"/>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22"/>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22"/>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22"/>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22"/>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22"/>
                <p:cNvSpPr/>
                <p:nvPr/>
              </p:nvSpPr>
              <p:spPr>
                <a:xfrm>
                  <a:off x="88008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22"/>
                <p:cNvSpPr/>
                <p:nvPr/>
              </p:nvSpPr>
              <p:spPr>
                <a:xfrm>
                  <a:off x="86383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22"/>
                <p:cNvSpPr/>
                <p:nvPr/>
              </p:nvSpPr>
              <p:spPr>
                <a:xfrm>
                  <a:off x="84757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22"/>
                <p:cNvSpPr/>
                <p:nvPr/>
              </p:nvSpPr>
              <p:spPr>
                <a:xfrm>
                  <a:off x="83131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22"/>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22"/>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22"/>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22"/>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22"/>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22"/>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22"/>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22"/>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22"/>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22"/>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22"/>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22"/>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22"/>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22"/>
                <p:cNvSpPr/>
                <p:nvPr/>
              </p:nvSpPr>
              <p:spPr>
                <a:xfrm>
                  <a:off x="8313192"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22"/>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22"/>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22"/>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22"/>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22"/>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22"/>
                <p:cNvSpPr/>
                <p:nvPr/>
              </p:nvSpPr>
              <p:spPr>
                <a:xfrm>
                  <a:off x="86383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22"/>
                <p:cNvSpPr/>
                <p:nvPr/>
              </p:nvSpPr>
              <p:spPr>
                <a:xfrm>
                  <a:off x="84757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22"/>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22"/>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22"/>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22"/>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22"/>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22"/>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22"/>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22"/>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22"/>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22"/>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22"/>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22"/>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22"/>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22"/>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22"/>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22"/>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22"/>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22"/>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22"/>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22"/>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22"/>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336" name="Google Shape;1336;p22"/>
              <p:cNvCxnSpPr/>
              <p:nvPr/>
            </p:nvCxnSpPr>
            <p:spPr>
              <a:xfrm>
                <a:off x="150900" y="-31800"/>
                <a:ext cx="0" cy="5207100"/>
              </a:xfrm>
              <a:prstGeom prst="straightConnector1">
                <a:avLst/>
              </a:prstGeom>
              <a:noFill/>
              <a:ln cap="flat" cmpd="sng" w="9525">
                <a:solidFill>
                  <a:schemeClr val="dk2"/>
                </a:solidFill>
                <a:prstDash val="solid"/>
                <a:round/>
                <a:headEnd len="sm" w="sm" type="none"/>
                <a:tailEnd len="sm" w="sm" type="none"/>
              </a:ln>
            </p:spPr>
          </p:cxnSp>
          <p:cxnSp>
            <p:nvCxnSpPr>
              <p:cNvPr id="1337" name="Google Shape;1337;p22"/>
              <p:cNvCxnSpPr/>
              <p:nvPr/>
            </p:nvCxnSpPr>
            <p:spPr>
              <a:xfrm>
                <a:off x="-100050" y="147525"/>
                <a:ext cx="9344100" cy="0"/>
              </a:xfrm>
              <a:prstGeom prst="straightConnector1">
                <a:avLst/>
              </a:prstGeom>
              <a:noFill/>
              <a:ln cap="flat" cmpd="sng" w="9525">
                <a:solidFill>
                  <a:schemeClr val="dk2"/>
                </a:solidFill>
                <a:prstDash val="solid"/>
                <a:round/>
                <a:headEnd len="sm" w="sm" type="none"/>
                <a:tailEnd len="sm" w="sm" type="none"/>
              </a:ln>
            </p:spPr>
          </p:cxnSp>
        </p:grpSp>
        <p:sp>
          <p:nvSpPr>
            <p:cNvPr id="1338" name="Google Shape;1338;p22"/>
            <p:cNvSpPr/>
            <p:nvPr/>
          </p:nvSpPr>
          <p:spPr>
            <a:xfrm rot="10800000">
              <a:off x="198279" y="671022"/>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39" name="Google Shape;1339;p22"/>
            <p:cNvGrpSpPr/>
            <p:nvPr/>
          </p:nvGrpSpPr>
          <p:grpSpPr>
            <a:xfrm rot="10800000">
              <a:off x="523416" y="351772"/>
              <a:ext cx="65700" cy="225325"/>
              <a:chOff x="7825492" y="4166625"/>
              <a:chExt cx="65700" cy="225325"/>
            </a:xfrm>
          </p:grpSpPr>
          <p:sp>
            <p:nvSpPr>
              <p:cNvPr id="1340" name="Google Shape;1340;p22"/>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22"/>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342" name="Shape 1342"/>
        <p:cNvGrpSpPr/>
        <p:nvPr/>
      </p:nvGrpSpPr>
      <p:grpSpPr>
        <a:xfrm>
          <a:off x="0" y="0"/>
          <a:ext cx="0" cy="0"/>
          <a:chOff x="0" y="0"/>
          <a:chExt cx="0" cy="0"/>
        </a:xfrm>
      </p:grpSpPr>
      <p:pic>
        <p:nvPicPr>
          <p:cNvPr id="1343" name="Google Shape;1343;p23"/>
          <p:cNvPicPr preferRelativeResize="0"/>
          <p:nvPr/>
        </p:nvPicPr>
        <p:blipFill rotWithShape="1">
          <a:blip r:embed="rId2">
            <a:alphaModFix amt="10000"/>
          </a:blip>
          <a:srcRect b="4841" l="0" r="0" t="10790"/>
          <a:stretch/>
        </p:blipFill>
        <p:spPr>
          <a:xfrm>
            <a:off x="0" y="0"/>
            <a:ext cx="9144000" cy="5143500"/>
          </a:xfrm>
          <a:prstGeom prst="rect">
            <a:avLst/>
          </a:prstGeom>
          <a:noFill/>
          <a:ln>
            <a:noFill/>
          </a:ln>
        </p:spPr>
      </p:pic>
      <p:sp>
        <p:nvSpPr>
          <p:cNvPr id="1344" name="Google Shape;1344;p23"/>
          <p:cNvSpPr txBox="1"/>
          <p:nvPr>
            <p:ph type="title"/>
          </p:nvPr>
        </p:nvSpPr>
        <p:spPr>
          <a:xfrm>
            <a:off x="2943400" y="539400"/>
            <a:ext cx="3257100" cy="873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700"/>
              <a:buNone/>
              <a:defRPr sz="5000"/>
            </a:lvl1pPr>
            <a:lvl2pPr lvl="1" algn="l">
              <a:lnSpc>
                <a:spcPct val="100000"/>
              </a:lnSpc>
              <a:spcBef>
                <a:spcPts val="0"/>
              </a:spcBef>
              <a:spcAft>
                <a:spcPts val="0"/>
              </a:spcAft>
              <a:buSzPts val="2700"/>
              <a:buNone/>
              <a:defRPr/>
            </a:lvl2pPr>
            <a:lvl3pPr lvl="2" algn="l">
              <a:lnSpc>
                <a:spcPct val="100000"/>
              </a:lnSpc>
              <a:spcBef>
                <a:spcPts val="0"/>
              </a:spcBef>
              <a:spcAft>
                <a:spcPts val="0"/>
              </a:spcAft>
              <a:buSzPts val="2700"/>
              <a:buNone/>
              <a:defRPr/>
            </a:lvl3pPr>
            <a:lvl4pPr lvl="3" algn="l">
              <a:lnSpc>
                <a:spcPct val="100000"/>
              </a:lnSpc>
              <a:spcBef>
                <a:spcPts val="0"/>
              </a:spcBef>
              <a:spcAft>
                <a:spcPts val="0"/>
              </a:spcAft>
              <a:buSzPts val="2700"/>
              <a:buNone/>
              <a:defRPr/>
            </a:lvl4pPr>
            <a:lvl5pPr lvl="4" algn="l">
              <a:lnSpc>
                <a:spcPct val="100000"/>
              </a:lnSpc>
              <a:spcBef>
                <a:spcPts val="0"/>
              </a:spcBef>
              <a:spcAft>
                <a:spcPts val="0"/>
              </a:spcAft>
              <a:buSzPts val="2700"/>
              <a:buNone/>
              <a:defRPr/>
            </a:lvl5pPr>
            <a:lvl6pPr lvl="5" algn="l">
              <a:lnSpc>
                <a:spcPct val="100000"/>
              </a:lnSpc>
              <a:spcBef>
                <a:spcPts val="0"/>
              </a:spcBef>
              <a:spcAft>
                <a:spcPts val="0"/>
              </a:spcAft>
              <a:buSzPts val="2700"/>
              <a:buNone/>
              <a:defRPr/>
            </a:lvl6pPr>
            <a:lvl7pPr lvl="6" algn="l">
              <a:lnSpc>
                <a:spcPct val="100000"/>
              </a:lnSpc>
              <a:spcBef>
                <a:spcPts val="0"/>
              </a:spcBef>
              <a:spcAft>
                <a:spcPts val="0"/>
              </a:spcAft>
              <a:buSzPts val="2700"/>
              <a:buNone/>
              <a:defRPr/>
            </a:lvl7pPr>
            <a:lvl8pPr lvl="7" algn="l">
              <a:lnSpc>
                <a:spcPct val="100000"/>
              </a:lnSpc>
              <a:spcBef>
                <a:spcPts val="0"/>
              </a:spcBef>
              <a:spcAft>
                <a:spcPts val="0"/>
              </a:spcAft>
              <a:buSzPts val="2700"/>
              <a:buNone/>
              <a:defRPr/>
            </a:lvl8pPr>
            <a:lvl9pPr lvl="8" algn="l">
              <a:lnSpc>
                <a:spcPct val="100000"/>
              </a:lnSpc>
              <a:spcBef>
                <a:spcPts val="0"/>
              </a:spcBef>
              <a:spcAft>
                <a:spcPts val="0"/>
              </a:spcAft>
              <a:buSzPts val="2700"/>
              <a:buNone/>
              <a:defRPr/>
            </a:lvl9pPr>
          </a:lstStyle>
          <a:p/>
        </p:txBody>
      </p:sp>
      <p:sp>
        <p:nvSpPr>
          <p:cNvPr id="1345" name="Google Shape;1345;p23"/>
          <p:cNvSpPr txBox="1"/>
          <p:nvPr>
            <p:ph idx="1" type="subTitle"/>
          </p:nvPr>
        </p:nvSpPr>
        <p:spPr>
          <a:xfrm>
            <a:off x="2943400" y="1412400"/>
            <a:ext cx="3257100" cy="11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p:txBody>
      </p:sp>
      <p:sp>
        <p:nvSpPr>
          <p:cNvPr id="1346" name="Google Shape;1346;p23"/>
          <p:cNvSpPr txBox="1"/>
          <p:nvPr/>
        </p:nvSpPr>
        <p:spPr>
          <a:xfrm>
            <a:off x="2943400" y="3390585"/>
            <a:ext cx="3257100" cy="615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000"/>
              <a:buFont typeface="Arial"/>
              <a:buNone/>
            </a:pPr>
            <a:r>
              <a:rPr b="0" i="0" lang="en" sz="1000" u="none" cap="none" strike="noStrike">
                <a:solidFill>
                  <a:schemeClr val="dk1"/>
                </a:solidFill>
                <a:latin typeface="Hind"/>
                <a:ea typeface="Hind"/>
                <a:cs typeface="Hind"/>
                <a:sym typeface="Hind"/>
              </a:rPr>
              <a:t>CREDITS: This presentation template was created by </a:t>
            </a:r>
            <a:r>
              <a:rPr b="1" i="0" lang="en" sz="1000" u="sng" cap="none" strike="noStrike">
                <a:solidFill>
                  <a:schemeClr val="hlink"/>
                </a:solidFill>
                <a:latin typeface="Hind"/>
                <a:ea typeface="Hind"/>
                <a:cs typeface="Hind"/>
                <a:sym typeface="Hind"/>
                <a:hlinkClick r:id="rId3"/>
              </a:rPr>
              <a:t>Slidesgo</a:t>
            </a:r>
            <a:r>
              <a:rPr b="0" i="0" lang="en" sz="1000" u="none" cap="none" strike="noStrike">
                <a:solidFill>
                  <a:schemeClr val="dk1"/>
                </a:solidFill>
                <a:latin typeface="Hind"/>
                <a:ea typeface="Hind"/>
                <a:cs typeface="Hind"/>
                <a:sym typeface="Hind"/>
              </a:rPr>
              <a:t>, including icons by </a:t>
            </a:r>
            <a:r>
              <a:rPr b="1" i="0" lang="en" sz="1000" u="sng" cap="none" strike="noStrike">
                <a:solidFill>
                  <a:schemeClr val="hlink"/>
                </a:solidFill>
                <a:latin typeface="Hind"/>
                <a:ea typeface="Hind"/>
                <a:cs typeface="Hind"/>
                <a:sym typeface="Hind"/>
                <a:hlinkClick r:id="rId4"/>
              </a:rPr>
              <a:t>Flaticon</a:t>
            </a:r>
            <a:r>
              <a:rPr b="1" i="0" lang="en" sz="1000" u="none" cap="none" strike="noStrike">
                <a:solidFill>
                  <a:schemeClr val="lt2"/>
                </a:solidFill>
                <a:latin typeface="Hind"/>
                <a:ea typeface="Hind"/>
                <a:cs typeface="Hind"/>
                <a:sym typeface="Hind"/>
              </a:rPr>
              <a:t> </a:t>
            </a:r>
            <a:r>
              <a:rPr b="0" i="0" lang="en" sz="1000" u="none" cap="none" strike="noStrike">
                <a:solidFill>
                  <a:schemeClr val="dk1"/>
                </a:solidFill>
                <a:latin typeface="Hind"/>
                <a:ea typeface="Hind"/>
                <a:cs typeface="Hind"/>
                <a:sym typeface="Hind"/>
              </a:rPr>
              <a:t>and infographics &amp; images by </a:t>
            </a:r>
            <a:r>
              <a:rPr b="1" i="0" lang="en" sz="1000" u="sng" cap="none" strike="noStrike">
                <a:solidFill>
                  <a:schemeClr val="hlink"/>
                </a:solidFill>
                <a:latin typeface="Hind"/>
                <a:ea typeface="Hind"/>
                <a:cs typeface="Hind"/>
                <a:sym typeface="Hind"/>
                <a:hlinkClick r:id="rId5"/>
              </a:rPr>
              <a:t>Freepik</a:t>
            </a:r>
            <a:endParaRPr b="1" i="0" sz="1000" u="sng" cap="none" strike="noStrike">
              <a:solidFill>
                <a:schemeClr val="lt2"/>
              </a:solidFill>
              <a:latin typeface="Hind"/>
              <a:ea typeface="Hind"/>
              <a:cs typeface="Hind"/>
              <a:sym typeface="Hin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347" name="Shape 1347"/>
        <p:cNvGrpSpPr/>
        <p:nvPr/>
      </p:nvGrpSpPr>
      <p:grpSpPr>
        <a:xfrm>
          <a:off x="0" y="0"/>
          <a:ext cx="0" cy="0"/>
          <a:chOff x="0" y="0"/>
          <a:chExt cx="0" cy="0"/>
        </a:xfrm>
      </p:grpSpPr>
      <p:pic>
        <p:nvPicPr>
          <p:cNvPr id="1348" name="Google Shape;1348;p24"/>
          <p:cNvPicPr preferRelativeResize="0"/>
          <p:nvPr/>
        </p:nvPicPr>
        <p:blipFill rotWithShape="1">
          <a:blip r:embed="rId2">
            <a:alphaModFix amt="10000"/>
          </a:blip>
          <a:srcRect b="4841" l="0" r="0" t="10790"/>
          <a:stretch/>
        </p:blipFill>
        <p:spPr>
          <a:xfrm>
            <a:off x="0" y="0"/>
            <a:ext cx="9144000" cy="5143500"/>
          </a:xfrm>
          <a:prstGeom prst="rect">
            <a:avLst/>
          </a:prstGeom>
          <a:noFill/>
          <a:ln>
            <a:noFill/>
          </a:ln>
        </p:spPr>
      </p:pic>
      <p:grpSp>
        <p:nvGrpSpPr>
          <p:cNvPr id="1349" name="Google Shape;1349;p24"/>
          <p:cNvGrpSpPr/>
          <p:nvPr/>
        </p:nvGrpSpPr>
        <p:grpSpPr>
          <a:xfrm>
            <a:off x="-614555" y="-31800"/>
            <a:ext cx="9858605" cy="5781259"/>
            <a:chOff x="-614555" y="-31800"/>
            <a:chExt cx="9858605" cy="5781259"/>
          </a:xfrm>
        </p:grpSpPr>
        <p:cxnSp>
          <p:nvCxnSpPr>
            <p:cNvPr id="1350" name="Google Shape;1350;p24"/>
            <p:cNvCxnSpPr/>
            <p:nvPr/>
          </p:nvCxnSpPr>
          <p:spPr>
            <a:xfrm>
              <a:off x="150900" y="-31800"/>
              <a:ext cx="0" cy="5207100"/>
            </a:xfrm>
            <a:prstGeom prst="straightConnector1">
              <a:avLst/>
            </a:prstGeom>
            <a:noFill/>
            <a:ln cap="flat" cmpd="sng" w="9525">
              <a:solidFill>
                <a:schemeClr val="dk2"/>
              </a:solidFill>
              <a:prstDash val="solid"/>
              <a:round/>
              <a:headEnd len="sm" w="sm" type="none"/>
              <a:tailEnd len="sm" w="sm" type="none"/>
            </a:ln>
          </p:spPr>
        </p:cxnSp>
        <p:cxnSp>
          <p:nvCxnSpPr>
            <p:cNvPr id="1351" name="Google Shape;1351;p24"/>
            <p:cNvCxnSpPr/>
            <p:nvPr/>
          </p:nvCxnSpPr>
          <p:spPr>
            <a:xfrm>
              <a:off x="-100050" y="4995950"/>
              <a:ext cx="9344100" cy="0"/>
            </a:xfrm>
            <a:prstGeom prst="straightConnector1">
              <a:avLst/>
            </a:prstGeom>
            <a:noFill/>
            <a:ln cap="flat" cmpd="sng" w="9525">
              <a:solidFill>
                <a:schemeClr val="dk2"/>
              </a:solidFill>
              <a:prstDash val="solid"/>
              <a:round/>
              <a:headEnd len="sm" w="sm" type="none"/>
              <a:tailEnd len="sm" w="sm" type="none"/>
            </a:ln>
          </p:spPr>
        </p:cxnSp>
        <p:grpSp>
          <p:nvGrpSpPr>
            <p:cNvPr id="1352" name="Google Shape;1352;p24"/>
            <p:cNvGrpSpPr/>
            <p:nvPr/>
          </p:nvGrpSpPr>
          <p:grpSpPr>
            <a:xfrm rot="10800000">
              <a:off x="-614555" y="4247134"/>
              <a:ext cx="1528800" cy="1502325"/>
              <a:chOff x="7662925" y="3847375"/>
              <a:chExt cx="1528800" cy="1502325"/>
            </a:xfrm>
          </p:grpSpPr>
          <p:sp>
            <p:nvSpPr>
              <p:cNvPr id="1353" name="Google Shape;1353;p24"/>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24"/>
              <p:cNvSpPr/>
              <p:nvPr/>
            </p:nvSpPr>
            <p:spPr>
              <a:xfrm>
                <a:off x="8150625"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24"/>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24"/>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24"/>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24"/>
              <p:cNvSpPr/>
              <p:nvPr/>
            </p:nvSpPr>
            <p:spPr>
              <a:xfrm>
                <a:off x="8313192" y="464548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24"/>
              <p:cNvSpPr/>
              <p:nvPr/>
            </p:nvSpPr>
            <p:spPr>
              <a:xfrm>
                <a:off x="8150625" y="464548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24"/>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24"/>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24"/>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24"/>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24"/>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24"/>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24"/>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24"/>
              <p:cNvSpPr/>
              <p:nvPr/>
            </p:nvSpPr>
            <p:spPr>
              <a:xfrm>
                <a:off x="84757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24"/>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24"/>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24"/>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24"/>
              <p:cNvSpPr/>
              <p:nvPr/>
            </p:nvSpPr>
            <p:spPr>
              <a:xfrm>
                <a:off x="86383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24"/>
              <p:cNvSpPr/>
              <p:nvPr/>
            </p:nvSpPr>
            <p:spPr>
              <a:xfrm>
                <a:off x="84757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24"/>
              <p:cNvSpPr/>
              <p:nvPr/>
            </p:nvSpPr>
            <p:spPr>
              <a:xfrm>
                <a:off x="8313192" y="4805113"/>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24"/>
              <p:cNvSpPr/>
              <p:nvPr/>
            </p:nvSpPr>
            <p:spPr>
              <a:xfrm>
                <a:off x="8150625" y="4805113"/>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24"/>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24"/>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24"/>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24"/>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24"/>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24"/>
              <p:cNvSpPr/>
              <p:nvPr/>
            </p:nvSpPr>
            <p:spPr>
              <a:xfrm>
                <a:off x="88008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24"/>
              <p:cNvSpPr/>
              <p:nvPr/>
            </p:nvSpPr>
            <p:spPr>
              <a:xfrm>
                <a:off x="86383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24"/>
              <p:cNvSpPr/>
              <p:nvPr/>
            </p:nvSpPr>
            <p:spPr>
              <a:xfrm>
                <a:off x="84757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24"/>
              <p:cNvSpPr/>
              <p:nvPr/>
            </p:nvSpPr>
            <p:spPr>
              <a:xfrm>
                <a:off x="8313192" y="496473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24"/>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24"/>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24"/>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24"/>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24"/>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24"/>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24"/>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24"/>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24"/>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24"/>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24"/>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24"/>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24"/>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24"/>
              <p:cNvSpPr/>
              <p:nvPr/>
            </p:nvSpPr>
            <p:spPr>
              <a:xfrm>
                <a:off x="8313192"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24"/>
              <p:cNvSpPr/>
              <p:nvPr/>
            </p:nvSpPr>
            <p:spPr>
              <a:xfrm>
                <a:off x="8150625"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24"/>
              <p:cNvSpPr/>
              <p:nvPr/>
            </p:nvSpPr>
            <p:spPr>
              <a:xfrm>
                <a:off x="7988058"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24"/>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24"/>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24"/>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24"/>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24"/>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24"/>
              <p:cNvSpPr/>
              <p:nvPr/>
            </p:nvSpPr>
            <p:spPr>
              <a:xfrm>
                <a:off x="86383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24"/>
              <p:cNvSpPr/>
              <p:nvPr/>
            </p:nvSpPr>
            <p:spPr>
              <a:xfrm>
                <a:off x="84757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24"/>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24"/>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24"/>
              <p:cNvSpPr/>
              <p:nvPr/>
            </p:nvSpPr>
            <p:spPr>
              <a:xfrm>
                <a:off x="79880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24"/>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24"/>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24"/>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24"/>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24"/>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24"/>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24"/>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24"/>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24"/>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24"/>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24"/>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24"/>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24"/>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24"/>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24"/>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24"/>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24"/>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24"/>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24"/>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429" name="Shape 1429"/>
        <p:cNvGrpSpPr/>
        <p:nvPr/>
      </p:nvGrpSpPr>
      <p:grpSpPr>
        <a:xfrm>
          <a:off x="0" y="0"/>
          <a:ext cx="0" cy="0"/>
          <a:chOff x="0" y="0"/>
          <a:chExt cx="0" cy="0"/>
        </a:xfrm>
      </p:grpSpPr>
      <p:pic>
        <p:nvPicPr>
          <p:cNvPr id="1430" name="Google Shape;1430;p25"/>
          <p:cNvPicPr preferRelativeResize="0"/>
          <p:nvPr/>
        </p:nvPicPr>
        <p:blipFill rotWithShape="1">
          <a:blip r:embed="rId2">
            <a:alphaModFix amt="10000"/>
          </a:blip>
          <a:srcRect b="4841" l="0" r="0" t="10790"/>
          <a:stretch/>
        </p:blipFill>
        <p:spPr>
          <a:xfrm>
            <a:off x="0" y="0"/>
            <a:ext cx="9144000" cy="5143500"/>
          </a:xfrm>
          <a:prstGeom prst="rect">
            <a:avLst/>
          </a:prstGeom>
          <a:noFill/>
          <a:ln>
            <a:noFill/>
          </a:ln>
        </p:spPr>
      </p:pic>
      <p:grpSp>
        <p:nvGrpSpPr>
          <p:cNvPr id="1431" name="Google Shape;1431;p25"/>
          <p:cNvGrpSpPr/>
          <p:nvPr/>
        </p:nvGrpSpPr>
        <p:grpSpPr>
          <a:xfrm>
            <a:off x="-100050" y="-605978"/>
            <a:ext cx="9858595" cy="5781278"/>
            <a:chOff x="-100050" y="-605978"/>
            <a:chExt cx="9858595" cy="5781278"/>
          </a:xfrm>
        </p:grpSpPr>
        <p:grpSp>
          <p:nvGrpSpPr>
            <p:cNvPr id="1432" name="Google Shape;1432;p25"/>
            <p:cNvGrpSpPr/>
            <p:nvPr/>
          </p:nvGrpSpPr>
          <p:grpSpPr>
            <a:xfrm rot="10800000">
              <a:off x="8229745" y="-605978"/>
              <a:ext cx="1528800" cy="1502325"/>
              <a:chOff x="7662925" y="3847375"/>
              <a:chExt cx="1528800" cy="1502325"/>
            </a:xfrm>
          </p:grpSpPr>
          <p:sp>
            <p:nvSpPr>
              <p:cNvPr id="1433" name="Google Shape;1433;p25"/>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25"/>
              <p:cNvSpPr/>
              <p:nvPr/>
            </p:nvSpPr>
            <p:spPr>
              <a:xfrm>
                <a:off x="8150625"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25"/>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25"/>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25"/>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25"/>
              <p:cNvSpPr/>
              <p:nvPr/>
            </p:nvSpPr>
            <p:spPr>
              <a:xfrm>
                <a:off x="83131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25"/>
              <p:cNvSpPr/>
              <p:nvPr/>
            </p:nvSpPr>
            <p:spPr>
              <a:xfrm>
                <a:off x="81506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25"/>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25"/>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25"/>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25"/>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25"/>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25"/>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25"/>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25"/>
              <p:cNvSpPr/>
              <p:nvPr/>
            </p:nvSpPr>
            <p:spPr>
              <a:xfrm>
                <a:off x="84757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25"/>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25"/>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25"/>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25"/>
              <p:cNvSpPr/>
              <p:nvPr/>
            </p:nvSpPr>
            <p:spPr>
              <a:xfrm>
                <a:off x="86383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25"/>
              <p:cNvSpPr/>
              <p:nvPr/>
            </p:nvSpPr>
            <p:spPr>
              <a:xfrm>
                <a:off x="84757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25"/>
              <p:cNvSpPr/>
              <p:nvPr/>
            </p:nvSpPr>
            <p:spPr>
              <a:xfrm>
                <a:off x="83131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25"/>
              <p:cNvSpPr/>
              <p:nvPr/>
            </p:nvSpPr>
            <p:spPr>
              <a:xfrm>
                <a:off x="81506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25"/>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25"/>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25"/>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25"/>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25"/>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25"/>
              <p:cNvSpPr/>
              <p:nvPr/>
            </p:nvSpPr>
            <p:spPr>
              <a:xfrm>
                <a:off x="88008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25"/>
              <p:cNvSpPr/>
              <p:nvPr/>
            </p:nvSpPr>
            <p:spPr>
              <a:xfrm>
                <a:off x="86383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25"/>
              <p:cNvSpPr/>
              <p:nvPr/>
            </p:nvSpPr>
            <p:spPr>
              <a:xfrm>
                <a:off x="84757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25"/>
              <p:cNvSpPr/>
              <p:nvPr/>
            </p:nvSpPr>
            <p:spPr>
              <a:xfrm>
                <a:off x="83131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25"/>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25"/>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25"/>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25"/>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25"/>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25"/>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25"/>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25"/>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25"/>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25"/>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25"/>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25"/>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25"/>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25"/>
              <p:cNvSpPr/>
              <p:nvPr/>
            </p:nvSpPr>
            <p:spPr>
              <a:xfrm>
                <a:off x="8313192"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25"/>
              <p:cNvSpPr/>
              <p:nvPr/>
            </p:nvSpPr>
            <p:spPr>
              <a:xfrm>
                <a:off x="8150625"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25"/>
              <p:cNvSpPr/>
              <p:nvPr/>
            </p:nvSpPr>
            <p:spPr>
              <a:xfrm>
                <a:off x="7988058"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25"/>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25"/>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25"/>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25"/>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25"/>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25"/>
              <p:cNvSpPr/>
              <p:nvPr/>
            </p:nvSpPr>
            <p:spPr>
              <a:xfrm>
                <a:off x="8638325"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25"/>
              <p:cNvSpPr/>
              <p:nvPr/>
            </p:nvSpPr>
            <p:spPr>
              <a:xfrm>
                <a:off x="8475758"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25"/>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25"/>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25"/>
              <p:cNvSpPr/>
              <p:nvPr/>
            </p:nvSpPr>
            <p:spPr>
              <a:xfrm>
                <a:off x="79880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25"/>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25"/>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25"/>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25"/>
              <p:cNvSpPr/>
              <p:nvPr/>
            </p:nvSpPr>
            <p:spPr>
              <a:xfrm>
                <a:off x="86383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25"/>
              <p:cNvSpPr/>
              <p:nvPr/>
            </p:nvSpPr>
            <p:spPr>
              <a:xfrm>
                <a:off x="84757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25"/>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25"/>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25"/>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25"/>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25"/>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25"/>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25"/>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25"/>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25"/>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25"/>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25"/>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25"/>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25"/>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25"/>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509" name="Google Shape;1509;p25"/>
            <p:cNvCxnSpPr/>
            <p:nvPr/>
          </p:nvCxnSpPr>
          <p:spPr>
            <a:xfrm>
              <a:off x="-100050" y="147525"/>
              <a:ext cx="9344100" cy="0"/>
            </a:xfrm>
            <a:prstGeom prst="straightConnector1">
              <a:avLst/>
            </a:prstGeom>
            <a:noFill/>
            <a:ln cap="flat" cmpd="sng" w="9525">
              <a:solidFill>
                <a:schemeClr val="dk2"/>
              </a:solidFill>
              <a:prstDash val="solid"/>
              <a:round/>
              <a:headEnd len="sm" w="sm" type="none"/>
              <a:tailEnd len="sm" w="sm" type="none"/>
            </a:ln>
          </p:spPr>
        </p:cxnSp>
        <p:cxnSp>
          <p:nvCxnSpPr>
            <p:cNvPr id="1510" name="Google Shape;1510;p25"/>
            <p:cNvCxnSpPr/>
            <p:nvPr/>
          </p:nvCxnSpPr>
          <p:spPr>
            <a:xfrm>
              <a:off x="8994150" y="-31800"/>
              <a:ext cx="0" cy="5207100"/>
            </a:xfrm>
            <a:prstGeom prst="straightConnector1">
              <a:avLst/>
            </a:prstGeom>
            <a:noFill/>
            <a:ln cap="flat" cmpd="sng" w="9525">
              <a:solidFill>
                <a:schemeClr val="dk2"/>
              </a:solidFill>
              <a:prstDash val="solid"/>
              <a:round/>
              <a:headEnd len="sm" w="sm" type="none"/>
              <a:tailEnd len="sm" w="sm" type="none"/>
            </a:ln>
          </p:spPr>
        </p:cxn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2">
    <p:spTree>
      <p:nvGrpSpPr>
        <p:cNvPr id="1511" name="Shape 1511"/>
        <p:cNvGrpSpPr/>
        <p:nvPr/>
      </p:nvGrpSpPr>
      <p:grpSpPr>
        <a:xfrm>
          <a:off x="0" y="0"/>
          <a:ext cx="0" cy="0"/>
          <a:chOff x="0" y="0"/>
          <a:chExt cx="0" cy="0"/>
        </a:xfrm>
      </p:grpSpPr>
      <p:pic>
        <p:nvPicPr>
          <p:cNvPr id="1512" name="Google Shape;1512;p26"/>
          <p:cNvPicPr preferRelativeResize="0"/>
          <p:nvPr/>
        </p:nvPicPr>
        <p:blipFill rotWithShape="1">
          <a:blip r:embed="rId2">
            <a:alphaModFix amt="10000"/>
          </a:blip>
          <a:srcRect b="4841" l="0" r="0" t="10790"/>
          <a:stretch/>
        </p:blipFill>
        <p:spPr>
          <a:xfrm>
            <a:off x="0" y="0"/>
            <a:ext cx="9144000" cy="5143500"/>
          </a:xfrm>
          <a:prstGeom prst="rect">
            <a:avLst/>
          </a:prstGeom>
          <a:noFill/>
          <a:ln>
            <a:noFill/>
          </a:ln>
        </p:spPr>
      </p:pic>
      <p:grpSp>
        <p:nvGrpSpPr>
          <p:cNvPr id="1513" name="Google Shape;1513;p26"/>
          <p:cNvGrpSpPr/>
          <p:nvPr/>
        </p:nvGrpSpPr>
        <p:grpSpPr>
          <a:xfrm>
            <a:off x="-614555" y="-605978"/>
            <a:ext cx="9858605" cy="5781278"/>
            <a:chOff x="-614555" y="-605978"/>
            <a:chExt cx="9858605" cy="5781278"/>
          </a:xfrm>
        </p:grpSpPr>
        <p:grpSp>
          <p:nvGrpSpPr>
            <p:cNvPr id="1514" name="Google Shape;1514;p26"/>
            <p:cNvGrpSpPr/>
            <p:nvPr/>
          </p:nvGrpSpPr>
          <p:grpSpPr>
            <a:xfrm rot="10800000">
              <a:off x="-614555" y="-605978"/>
              <a:ext cx="1528800" cy="1502325"/>
              <a:chOff x="7662925" y="3847375"/>
              <a:chExt cx="1528800" cy="1502325"/>
            </a:xfrm>
          </p:grpSpPr>
          <p:sp>
            <p:nvSpPr>
              <p:cNvPr id="1515" name="Google Shape;1515;p26"/>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26"/>
              <p:cNvSpPr/>
              <p:nvPr/>
            </p:nvSpPr>
            <p:spPr>
              <a:xfrm>
                <a:off x="8150625"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26"/>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26"/>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26"/>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26"/>
              <p:cNvSpPr/>
              <p:nvPr/>
            </p:nvSpPr>
            <p:spPr>
              <a:xfrm>
                <a:off x="83131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26"/>
              <p:cNvSpPr/>
              <p:nvPr/>
            </p:nvSpPr>
            <p:spPr>
              <a:xfrm>
                <a:off x="81506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26"/>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26"/>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26"/>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26"/>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26"/>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26"/>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26"/>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26"/>
              <p:cNvSpPr/>
              <p:nvPr/>
            </p:nvSpPr>
            <p:spPr>
              <a:xfrm>
                <a:off x="84757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26"/>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26"/>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26"/>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26"/>
              <p:cNvSpPr/>
              <p:nvPr/>
            </p:nvSpPr>
            <p:spPr>
              <a:xfrm>
                <a:off x="86383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26"/>
              <p:cNvSpPr/>
              <p:nvPr/>
            </p:nvSpPr>
            <p:spPr>
              <a:xfrm>
                <a:off x="84757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26"/>
              <p:cNvSpPr/>
              <p:nvPr/>
            </p:nvSpPr>
            <p:spPr>
              <a:xfrm>
                <a:off x="83131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26"/>
              <p:cNvSpPr/>
              <p:nvPr/>
            </p:nvSpPr>
            <p:spPr>
              <a:xfrm>
                <a:off x="81506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26"/>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26"/>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26"/>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26"/>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26"/>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26"/>
              <p:cNvSpPr/>
              <p:nvPr/>
            </p:nvSpPr>
            <p:spPr>
              <a:xfrm>
                <a:off x="88008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26"/>
              <p:cNvSpPr/>
              <p:nvPr/>
            </p:nvSpPr>
            <p:spPr>
              <a:xfrm>
                <a:off x="86383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26"/>
              <p:cNvSpPr/>
              <p:nvPr/>
            </p:nvSpPr>
            <p:spPr>
              <a:xfrm>
                <a:off x="84757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26"/>
              <p:cNvSpPr/>
              <p:nvPr/>
            </p:nvSpPr>
            <p:spPr>
              <a:xfrm>
                <a:off x="83131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26"/>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26"/>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26"/>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26"/>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26"/>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26"/>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26"/>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26"/>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26"/>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26"/>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26"/>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26"/>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26"/>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26"/>
              <p:cNvSpPr/>
              <p:nvPr/>
            </p:nvSpPr>
            <p:spPr>
              <a:xfrm>
                <a:off x="8313192"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26"/>
              <p:cNvSpPr/>
              <p:nvPr/>
            </p:nvSpPr>
            <p:spPr>
              <a:xfrm>
                <a:off x="8150625"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26"/>
              <p:cNvSpPr/>
              <p:nvPr/>
            </p:nvSpPr>
            <p:spPr>
              <a:xfrm>
                <a:off x="7988058"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26"/>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26"/>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26"/>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26"/>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26"/>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26"/>
              <p:cNvSpPr/>
              <p:nvPr/>
            </p:nvSpPr>
            <p:spPr>
              <a:xfrm>
                <a:off x="86383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26"/>
              <p:cNvSpPr/>
              <p:nvPr/>
            </p:nvSpPr>
            <p:spPr>
              <a:xfrm>
                <a:off x="84757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26"/>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26"/>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26"/>
              <p:cNvSpPr/>
              <p:nvPr/>
            </p:nvSpPr>
            <p:spPr>
              <a:xfrm>
                <a:off x="79880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26"/>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26"/>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26"/>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26"/>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26"/>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26"/>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26"/>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26"/>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26"/>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26"/>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26"/>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26"/>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26"/>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26"/>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26"/>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26"/>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26"/>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26"/>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26"/>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591" name="Google Shape;1591;p26"/>
            <p:cNvCxnSpPr/>
            <p:nvPr/>
          </p:nvCxnSpPr>
          <p:spPr>
            <a:xfrm>
              <a:off x="150900" y="-31800"/>
              <a:ext cx="0" cy="5207100"/>
            </a:xfrm>
            <a:prstGeom prst="straightConnector1">
              <a:avLst/>
            </a:prstGeom>
            <a:noFill/>
            <a:ln cap="flat" cmpd="sng" w="9525">
              <a:solidFill>
                <a:schemeClr val="dk2"/>
              </a:solidFill>
              <a:prstDash val="solid"/>
              <a:round/>
              <a:headEnd len="sm" w="sm" type="none"/>
              <a:tailEnd len="sm" w="sm" type="none"/>
            </a:ln>
          </p:spPr>
        </p:cxnSp>
        <p:cxnSp>
          <p:nvCxnSpPr>
            <p:cNvPr id="1592" name="Google Shape;1592;p26"/>
            <p:cNvCxnSpPr/>
            <p:nvPr/>
          </p:nvCxnSpPr>
          <p:spPr>
            <a:xfrm>
              <a:off x="-100050" y="147525"/>
              <a:ext cx="9344100" cy="0"/>
            </a:xfrm>
            <a:prstGeom prst="straightConnector1">
              <a:avLst/>
            </a:prstGeom>
            <a:noFill/>
            <a:ln cap="flat" cmpd="sng" w="9525">
              <a:solidFill>
                <a:schemeClr val="dk2"/>
              </a:solidFill>
              <a:prstDash val="solid"/>
              <a:round/>
              <a:headEnd len="sm" w="sm" type="none"/>
              <a:tailEnd len="sm" w="sm" type="none"/>
            </a:ln>
          </p:spPr>
        </p:cxn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9_1_1">
    <p:spTree>
      <p:nvGrpSpPr>
        <p:cNvPr id="1593" name="Shape 1593"/>
        <p:cNvGrpSpPr/>
        <p:nvPr/>
      </p:nvGrpSpPr>
      <p:grpSpPr>
        <a:xfrm>
          <a:off x="0" y="0"/>
          <a:ext cx="0" cy="0"/>
          <a:chOff x="0" y="0"/>
          <a:chExt cx="0" cy="0"/>
        </a:xfrm>
      </p:grpSpPr>
      <p:pic>
        <p:nvPicPr>
          <p:cNvPr id="1594" name="Google Shape;1594;p27"/>
          <p:cNvPicPr preferRelativeResize="0"/>
          <p:nvPr/>
        </p:nvPicPr>
        <p:blipFill rotWithShape="1">
          <a:blip r:embed="rId2">
            <a:alphaModFix amt="10000"/>
          </a:blip>
          <a:srcRect b="4841" l="0" r="0" t="10790"/>
          <a:stretch/>
        </p:blipFill>
        <p:spPr>
          <a:xfrm>
            <a:off x="0" y="0"/>
            <a:ext cx="9144000" cy="5143500"/>
          </a:xfrm>
          <a:prstGeom prst="rect">
            <a:avLst/>
          </a:prstGeom>
          <a:noFill/>
          <a:ln>
            <a:noFill/>
          </a:ln>
        </p:spPr>
      </p:pic>
      <p:grpSp>
        <p:nvGrpSpPr>
          <p:cNvPr id="1595" name="Google Shape;1595;p27"/>
          <p:cNvGrpSpPr/>
          <p:nvPr/>
        </p:nvGrpSpPr>
        <p:grpSpPr>
          <a:xfrm>
            <a:off x="-100050" y="-31800"/>
            <a:ext cx="9858595" cy="5781259"/>
            <a:chOff x="-100050" y="-31800"/>
            <a:chExt cx="9858595" cy="5781259"/>
          </a:xfrm>
        </p:grpSpPr>
        <p:grpSp>
          <p:nvGrpSpPr>
            <p:cNvPr id="1596" name="Google Shape;1596;p27"/>
            <p:cNvGrpSpPr/>
            <p:nvPr/>
          </p:nvGrpSpPr>
          <p:grpSpPr>
            <a:xfrm rot="10800000">
              <a:off x="8229745" y="4247134"/>
              <a:ext cx="1528800" cy="1502325"/>
              <a:chOff x="7662925" y="3847375"/>
              <a:chExt cx="1528800" cy="1502325"/>
            </a:xfrm>
          </p:grpSpPr>
          <p:sp>
            <p:nvSpPr>
              <p:cNvPr id="1597" name="Google Shape;1597;p27"/>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27"/>
              <p:cNvSpPr/>
              <p:nvPr/>
            </p:nvSpPr>
            <p:spPr>
              <a:xfrm>
                <a:off x="8150625"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27"/>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27"/>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27"/>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27"/>
              <p:cNvSpPr/>
              <p:nvPr/>
            </p:nvSpPr>
            <p:spPr>
              <a:xfrm>
                <a:off x="83131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27"/>
              <p:cNvSpPr/>
              <p:nvPr/>
            </p:nvSpPr>
            <p:spPr>
              <a:xfrm>
                <a:off x="81506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27"/>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27"/>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27"/>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27"/>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27"/>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27"/>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27"/>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27"/>
              <p:cNvSpPr/>
              <p:nvPr/>
            </p:nvSpPr>
            <p:spPr>
              <a:xfrm>
                <a:off x="8475758"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27"/>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27"/>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27"/>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27"/>
              <p:cNvSpPr/>
              <p:nvPr/>
            </p:nvSpPr>
            <p:spPr>
              <a:xfrm>
                <a:off x="8638325" y="464548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27"/>
              <p:cNvSpPr/>
              <p:nvPr/>
            </p:nvSpPr>
            <p:spPr>
              <a:xfrm>
                <a:off x="8475758" y="464548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27"/>
              <p:cNvSpPr/>
              <p:nvPr/>
            </p:nvSpPr>
            <p:spPr>
              <a:xfrm>
                <a:off x="83131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27"/>
              <p:cNvSpPr/>
              <p:nvPr/>
            </p:nvSpPr>
            <p:spPr>
              <a:xfrm>
                <a:off x="81506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27"/>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27"/>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27"/>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27"/>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27"/>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27"/>
              <p:cNvSpPr/>
              <p:nvPr/>
            </p:nvSpPr>
            <p:spPr>
              <a:xfrm>
                <a:off x="88008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27"/>
              <p:cNvSpPr/>
              <p:nvPr/>
            </p:nvSpPr>
            <p:spPr>
              <a:xfrm>
                <a:off x="8638325" y="4805113"/>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27"/>
              <p:cNvSpPr/>
              <p:nvPr/>
            </p:nvSpPr>
            <p:spPr>
              <a:xfrm>
                <a:off x="8475758" y="4805113"/>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27"/>
              <p:cNvSpPr/>
              <p:nvPr/>
            </p:nvSpPr>
            <p:spPr>
              <a:xfrm>
                <a:off x="83131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27"/>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27"/>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27"/>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27"/>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27"/>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27"/>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27"/>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27"/>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27"/>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27"/>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27"/>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27"/>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27"/>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27"/>
              <p:cNvSpPr/>
              <p:nvPr/>
            </p:nvSpPr>
            <p:spPr>
              <a:xfrm>
                <a:off x="8313192"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27"/>
              <p:cNvSpPr/>
              <p:nvPr/>
            </p:nvSpPr>
            <p:spPr>
              <a:xfrm>
                <a:off x="8150625"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27"/>
              <p:cNvSpPr/>
              <p:nvPr/>
            </p:nvSpPr>
            <p:spPr>
              <a:xfrm>
                <a:off x="7988058"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27"/>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27"/>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27"/>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27"/>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27"/>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27"/>
              <p:cNvSpPr/>
              <p:nvPr/>
            </p:nvSpPr>
            <p:spPr>
              <a:xfrm>
                <a:off x="86383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27"/>
              <p:cNvSpPr/>
              <p:nvPr/>
            </p:nvSpPr>
            <p:spPr>
              <a:xfrm>
                <a:off x="84757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27"/>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27"/>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27"/>
              <p:cNvSpPr/>
              <p:nvPr/>
            </p:nvSpPr>
            <p:spPr>
              <a:xfrm>
                <a:off x="79880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27"/>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27"/>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27"/>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27"/>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27"/>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27"/>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27"/>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27"/>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27"/>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27"/>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27"/>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27"/>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27"/>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27"/>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27"/>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27"/>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27"/>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27"/>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27"/>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73" name="Google Shape;1673;p27"/>
            <p:cNvCxnSpPr/>
            <p:nvPr/>
          </p:nvCxnSpPr>
          <p:spPr>
            <a:xfrm>
              <a:off x="-100050" y="4995950"/>
              <a:ext cx="9344100" cy="0"/>
            </a:xfrm>
            <a:prstGeom prst="straightConnector1">
              <a:avLst/>
            </a:prstGeom>
            <a:noFill/>
            <a:ln cap="flat" cmpd="sng" w="9525">
              <a:solidFill>
                <a:schemeClr val="dk2"/>
              </a:solidFill>
              <a:prstDash val="solid"/>
              <a:round/>
              <a:headEnd len="sm" w="sm" type="none"/>
              <a:tailEnd len="sm" w="sm" type="none"/>
            </a:ln>
          </p:spPr>
        </p:cxnSp>
        <p:cxnSp>
          <p:nvCxnSpPr>
            <p:cNvPr id="1674" name="Google Shape;1674;p27"/>
            <p:cNvCxnSpPr/>
            <p:nvPr/>
          </p:nvCxnSpPr>
          <p:spPr>
            <a:xfrm>
              <a:off x="8994150" y="-31800"/>
              <a:ext cx="0" cy="5207100"/>
            </a:xfrm>
            <a:prstGeom prst="straightConnector1">
              <a:avLst/>
            </a:prstGeom>
            <a:noFill/>
            <a:ln cap="flat" cmpd="sng" w="9525">
              <a:solidFill>
                <a:schemeClr val="dk2"/>
              </a:solidFill>
              <a:prstDash val="solid"/>
              <a:round/>
              <a:headEnd len="sm" w="sm" type="none"/>
              <a:tailEnd len="sm" w="sm"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 name="Shape 16"/>
        <p:cNvGrpSpPr/>
        <p:nvPr/>
      </p:nvGrpSpPr>
      <p:grpSpPr>
        <a:xfrm>
          <a:off x="0" y="0"/>
          <a:ext cx="0" cy="0"/>
          <a:chOff x="0" y="0"/>
          <a:chExt cx="0" cy="0"/>
        </a:xfrm>
      </p:grpSpPr>
      <p:pic>
        <p:nvPicPr>
          <p:cNvPr id="17" name="Google Shape;17;p4"/>
          <p:cNvPicPr preferRelativeResize="0"/>
          <p:nvPr/>
        </p:nvPicPr>
        <p:blipFill rotWithShape="1">
          <a:blip r:embed="rId2">
            <a:alphaModFix amt="10000"/>
          </a:blip>
          <a:srcRect b="4841" l="0" r="0" t="10790"/>
          <a:stretch/>
        </p:blipFill>
        <p:spPr>
          <a:xfrm>
            <a:off x="0" y="0"/>
            <a:ext cx="9144000" cy="5143500"/>
          </a:xfrm>
          <a:prstGeom prst="rect">
            <a:avLst/>
          </a:prstGeom>
          <a:noFill/>
          <a:ln>
            <a:noFill/>
          </a:ln>
        </p:spPr>
      </p:pic>
      <p:grpSp>
        <p:nvGrpSpPr>
          <p:cNvPr id="18" name="Google Shape;18;p4"/>
          <p:cNvGrpSpPr/>
          <p:nvPr/>
        </p:nvGrpSpPr>
        <p:grpSpPr>
          <a:xfrm>
            <a:off x="-614555" y="-31800"/>
            <a:ext cx="9858605" cy="5781259"/>
            <a:chOff x="-614555" y="-31800"/>
            <a:chExt cx="9858605" cy="5781259"/>
          </a:xfrm>
        </p:grpSpPr>
        <p:cxnSp>
          <p:nvCxnSpPr>
            <p:cNvPr id="19" name="Google Shape;19;p4"/>
            <p:cNvCxnSpPr/>
            <p:nvPr/>
          </p:nvCxnSpPr>
          <p:spPr>
            <a:xfrm>
              <a:off x="150900" y="-31800"/>
              <a:ext cx="0" cy="5207100"/>
            </a:xfrm>
            <a:prstGeom prst="straightConnector1">
              <a:avLst/>
            </a:prstGeom>
            <a:noFill/>
            <a:ln cap="flat" cmpd="sng" w="9525">
              <a:solidFill>
                <a:schemeClr val="dk2"/>
              </a:solidFill>
              <a:prstDash val="solid"/>
              <a:round/>
              <a:headEnd len="sm" w="sm" type="none"/>
              <a:tailEnd len="sm" w="sm" type="none"/>
            </a:ln>
          </p:spPr>
        </p:cxnSp>
        <p:cxnSp>
          <p:nvCxnSpPr>
            <p:cNvPr id="20" name="Google Shape;20;p4"/>
            <p:cNvCxnSpPr/>
            <p:nvPr/>
          </p:nvCxnSpPr>
          <p:spPr>
            <a:xfrm>
              <a:off x="-100050" y="4995950"/>
              <a:ext cx="9344100" cy="0"/>
            </a:xfrm>
            <a:prstGeom prst="straightConnector1">
              <a:avLst/>
            </a:prstGeom>
            <a:noFill/>
            <a:ln cap="flat" cmpd="sng" w="9525">
              <a:solidFill>
                <a:schemeClr val="dk2"/>
              </a:solidFill>
              <a:prstDash val="solid"/>
              <a:round/>
              <a:headEnd len="sm" w="sm" type="none"/>
              <a:tailEnd len="sm" w="sm" type="none"/>
            </a:ln>
          </p:spPr>
        </p:cxnSp>
        <p:grpSp>
          <p:nvGrpSpPr>
            <p:cNvPr id="21" name="Google Shape;21;p4"/>
            <p:cNvGrpSpPr/>
            <p:nvPr/>
          </p:nvGrpSpPr>
          <p:grpSpPr>
            <a:xfrm rot="10800000">
              <a:off x="-614555" y="4247134"/>
              <a:ext cx="1528800" cy="1502325"/>
              <a:chOff x="7662925" y="3847375"/>
              <a:chExt cx="1528800" cy="1502325"/>
            </a:xfrm>
          </p:grpSpPr>
          <p:sp>
            <p:nvSpPr>
              <p:cNvPr id="22" name="Google Shape;22;p4"/>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
              <p:cNvSpPr/>
              <p:nvPr/>
            </p:nvSpPr>
            <p:spPr>
              <a:xfrm>
                <a:off x="8150625"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4"/>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
              <p:cNvSpPr/>
              <p:nvPr/>
            </p:nvSpPr>
            <p:spPr>
              <a:xfrm>
                <a:off x="83131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p:nvPr/>
            </p:nvSpPr>
            <p:spPr>
              <a:xfrm>
                <a:off x="81506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p:nvPr/>
            </p:nvSpPr>
            <p:spPr>
              <a:xfrm>
                <a:off x="84757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
              <p:cNvSpPr/>
              <p:nvPr/>
            </p:nvSpPr>
            <p:spPr>
              <a:xfrm>
                <a:off x="86383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84757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83131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a:off x="81506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
              <p:cNvSpPr/>
              <p:nvPr/>
            </p:nvSpPr>
            <p:spPr>
              <a:xfrm>
                <a:off x="88008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
              <p:cNvSpPr/>
              <p:nvPr/>
            </p:nvSpPr>
            <p:spPr>
              <a:xfrm>
                <a:off x="86383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
              <p:cNvSpPr/>
              <p:nvPr/>
            </p:nvSpPr>
            <p:spPr>
              <a:xfrm>
                <a:off x="84757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
              <p:cNvSpPr/>
              <p:nvPr/>
            </p:nvSpPr>
            <p:spPr>
              <a:xfrm>
                <a:off x="83131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4"/>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4"/>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4"/>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4"/>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
              <p:cNvSpPr/>
              <p:nvPr/>
            </p:nvSpPr>
            <p:spPr>
              <a:xfrm>
                <a:off x="8313192" y="464548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4"/>
              <p:cNvSpPr/>
              <p:nvPr/>
            </p:nvSpPr>
            <p:spPr>
              <a:xfrm>
                <a:off x="8150625" y="464548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4"/>
              <p:cNvSpPr/>
              <p:nvPr/>
            </p:nvSpPr>
            <p:spPr>
              <a:xfrm>
                <a:off x="7988058" y="464548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4"/>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4"/>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4"/>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4"/>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
              <p:cNvSpPr/>
              <p:nvPr/>
            </p:nvSpPr>
            <p:spPr>
              <a:xfrm>
                <a:off x="86383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4"/>
              <p:cNvSpPr/>
              <p:nvPr/>
            </p:nvSpPr>
            <p:spPr>
              <a:xfrm>
                <a:off x="84757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4"/>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
              <p:cNvSpPr/>
              <p:nvPr/>
            </p:nvSpPr>
            <p:spPr>
              <a:xfrm>
                <a:off x="79880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4"/>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4"/>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4"/>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4"/>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4"/>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4"/>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4"/>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4"/>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4"/>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4"/>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4"/>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4"/>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8" name="Google Shape;98;p4"/>
          <p:cNvSpPr txBox="1"/>
          <p:nvPr>
            <p:ph idx="1" type="body"/>
          </p:nvPr>
        </p:nvSpPr>
        <p:spPr>
          <a:xfrm>
            <a:off x="713100" y="2161775"/>
            <a:ext cx="3313800" cy="18222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a:solidFill>
                  <a:srgbClr val="434343"/>
                </a:solidFill>
              </a:defRPr>
            </a:lvl1pPr>
            <a:lvl2pPr indent="-304800" lvl="1" marL="914400" algn="l">
              <a:lnSpc>
                <a:spcPct val="115000"/>
              </a:lnSpc>
              <a:spcBef>
                <a:spcPts val="0"/>
              </a:spcBef>
              <a:spcAft>
                <a:spcPts val="0"/>
              </a:spcAft>
              <a:buSzPts val="1200"/>
              <a:buChar char="○"/>
              <a:defRPr>
                <a:solidFill>
                  <a:srgbClr val="434343"/>
                </a:solidFill>
              </a:defRPr>
            </a:lvl2pPr>
            <a:lvl3pPr indent="-304800" lvl="2" marL="1371600" algn="l">
              <a:lnSpc>
                <a:spcPct val="115000"/>
              </a:lnSpc>
              <a:spcBef>
                <a:spcPts val="1600"/>
              </a:spcBef>
              <a:spcAft>
                <a:spcPts val="0"/>
              </a:spcAft>
              <a:buSzPts val="1200"/>
              <a:buChar char="■"/>
              <a:defRPr>
                <a:solidFill>
                  <a:srgbClr val="434343"/>
                </a:solidFill>
              </a:defRPr>
            </a:lvl3pPr>
            <a:lvl4pPr indent="-304800" lvl="3" marL="1828800" algn="l">
              <a:lnSpc>
                <a:spcPct val="115000"/>
              </a:lnSpc>
              <a:spcBef>
                <a:spcPts val="1600"/>
              </a:spcBef>
              <a:spcAft>
                <a:spcPts val="0"/>
              </a:spcAft>
              <a:buSzPts val="1200"/>
              <a:buChar char="●"/>
              <a:defRPr>
                <a:solidFill>
                  <a:srgbClr val="434343"/>
                </a:solidFill>
              </a:defRPr>
            </a:lvl4pPr>
            <a:lvl5pPr indent="-304800" lvl="4" marL="2286000" algn="l">
              <a:lnSpc>
                <a:spcPct val="115000"/>
              </a:lnSpc>
              <a:spcBef>
                <a:spcPts val="1600"/>
              </a:spcBef>
              <a:spcAft>
                <a:spcPts val="0"/>
              </a:spcAft>
              <a:buSzPts val="1200"/>
              <a:buChar char="○"/>
              <a:defRPr>
                <a:solidFill>
                  <a:srgbClr val="434343"/>
                </a:solidFill>
              </a:defRPr>
            </a:lvl5pPr>
            <a:lvl6pPr indent="-304800" lvl="5" marL="2743200" algn="l">
              <a:lnSpc>
                <a:spcPct val="115000"/>
              </a:lnSpc>
              <a:spcBef>
                <a:spcPts val="1600"/>
              </a:spcBef>
              <a:spcAft>
                <a:spcPts val="0"/>
              </a:spcAft>
              <a:buSzPts val="1200"/>
              <a:buChar char="■"/>
              <a:defRPr>
                <a:solidFill>
                  <a:srgbClr val="434343"/>
                </a:solidFill>
              </a:defRPr>
            </a:lvl6pPr>
            <a:lvl7pPr indent="-304800" lvl="6" marL="3200400" algn="l">
              <a:lnSpc>
                <a:spcPct val="115000"/>
              </a:lnSpc>
              <a:spcBef>
                <a:spcPts val="1600"/>
              </a:spcBef>
              <a:spcAft>
                <a:spcPts val="0"/>
              </a:spcAft>
              <a:buSzPts val="1200"/>
              <a:buChar char="●"/>
              <a:defRPr>
                <a:solidFill>
                  <a:srgbClr val="434343"/>
                </a:solidFill>
              </a:defRPr>
            </a:lvl7pPr>
            <a:lvl8pPr indent="-304800" lvl="7" marL="3657600" algn="l">
              <a:lnSpc>
                <a:spcPct val="115000"/>
              </a:lnSpc>
              <a:spcBef>
                <a:spcPts val="1600"/>
              </a:spcBef>
              <a:spcAft>
                <a:spcPts val="0"/>
              </a:spcAft>
              <a:buSzPts val="1200"/>
              <a:buChar char="○"/>
              <a:defRPr>
                <a:solidFill>
                  <a:srgbClr val="434343"/>
                </a:solidFill>
              </a:defRPr>
            </a:lvl8pPr>
            <a:lvl9pPr indent="-304800" lvl="8" marL="4114800" algn="l">
              <a:lnSpc>
                <a:spcPct val="115000"/>
              </a:lnSpc>
              <a:spcBef>
                <a:spcPts val="1600"/>
              </a:spcBef>
              <a:spcAft>
                <a:spcPts val="1600"/>
              </a:spcAft>
              <a:buSzPts val="1200"/>
              <a:buChar char="■"/>
              <a:defRPr>
                <a:solidFill>
                  <a:srgbClr val="434343"/>
                </a:solidFill>
              </a:defRPr>
            </a:lvl9pPr>
          </a:lstStyle>
          <a:p/>
        </p:txBody>
      </p:sp>
      <p:sp>
        <p:nvSpPr>
          <p:cNvPr id="99" name="Google Shape;99;p4"/>
          <p:cNvSpPr txBox="1"/>
          <p:nvPr>
            <p:ph type="title"/>
          </p:nvPr>
        </p:nvSpPr>
        <p:spPr>
          <a:xfrm>
            <a:off x="713100" y="1158100"/>
            <a:ext cx="3313800" cy="1003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700"/>
              <a:buNone/>
              <a:defRPr/>
            </a:lvl1pPr>
            <a:lvl2pPr lvl="1" algn="l">
              <a:lnSpc>
                <a:spcPct val="100000"/>
              </a:lnSpc>
              <a:spcBef>
                <a:spcPts val="0"/>
              </a:spcBef>
              <a:spcAft>
                <a:spcPts val="0"/>
              </a:spcAft>
              <a:buSzPts val="2700"/>
              <a:buNone/>
              <a:defRPr/>
            </a:lvl2pPr>
            <a:lvl3pPr lvl="2" algn="l">
              <a:lnSpc>
                <a:spcPct val="100000"/>
              </a:lnSpc>
              <a:spcBef>
                <a:spcPts val="0"/>
              </a:spcBef>
              <a:spcAft>
                <a:spcPts val="0"/>
              </a:spcAft>
              <a:buSzPts val="2700"/>
              <a:buNone/>
              <a:defRPr/>
            </a:lvl3pPr>
            <a:lvl4pPr lvl="3" algn="l">
              <a:lnSpc>
                <a:spcPct val="100000"/>
              </a:lnSpc>
              <a:spcBef>
                <a:spcPts val="0"/>
              </a:spcBef>
              <a:spcAft>
                <a:spcPts val="0"/>
              </a:spcAft>
              <a:buSzPts val="2700"/>
              <a:buNone/>
              <a:defRPr/>
            </a:lvl4pPr>
            <a:lvl5pPr lvl="4" algn="l">
              <a:lnSpc>
                <a:spcPct val="100000"/>
              </a:lnSpc>
              <a:spcBef>
                <a:spcPts val="0"/>
              </a:spcBef>
              <a:spcAft>
                <a:spcPts val="0"/>
              </a:spcAft>
              <a:buSzPts val="2700"/>
              <a:buNone/>
              <a:defRPr/>
            </a:lvl5pPr>
            <a:lvl6pPr lvl="5" algn="l">
              <a:lnSpc>
                <a:spcPct val="100000"/>
              </a:lnSpc>
              <a:spcBef>
                <a:spcPts val="0"/>
              </a:spcBef>
              <a:spcAft>
                <a:spcPts val="0"/>
              </a:spcAft>
              <a:buSzPts val="2700"/>
              <a:buNone/>
              <a:defRPr/>
            </a:lvl6pPr>
            <a:lvl7pPr lvl="6" algn="l">
              <a:lnSpc>
                <a:spcPct val="100000"/>
              </a:lnSpc>
              <a:spcBef>
                <a:spcPts val="0"/>
              </a:spcBef>
              <a:spcAft>
                <a:spcPts val="0"/>
              </a:spcAft>
              <a:buSzPts val="2700"/>
              <a:buNone/>
              <a:defRPr/>
            </a:lvl7pPr>
            <a:lvl8pPr lvl="7" algn="l">
              <a:lnSpc>
                <a:spcPct val="100000"/>
              </a:lnSpc>
              <a:spcBef>
                <a:spcPts val="0"/>
              </a:spcBef>
              <a:spcAft>
                <a:spcPts val="0"/>
              </a:spcAft>
              <a:buSzPts val="2700"/>
              <a:buNone/>
              <a:defRPr/>
            </a:lvl8pPr>
            <a:lvl9pPr lvl="8" algn="l">
              <a:lnSpc>
                <a:spcPct val="100000"/>
              </a:lnSpc>
              <a:spcBef>
                <a:spcPts val="0"/>
              </a:spcBef>
              <a:spcAft>
                <a:spcPts val="0"/>
              </a:spcAft>
              <a:buSzPts val="2700"/>
              <a:buNone/>
              <a:defRPr/>
            </a:lvl9pPr>
          </a:lstStyle>
          <a:p/>
        </p:txBody>
      </p:sp>
      <p:sp>
        <p:nvSpPr>
          <p:cNvPr id="100" name="Google Shape;100;p4"/>
          <p:cNvSpPr/>
          <p:nvPr>
            <p:ph idx="2" type="pic"/>
          </p:nvPr>
        </p:nvSpPr>
        <p:spPr>
          <a:xfrm>
            <a:off x="5228650" y="837162"/>
            <a:ext cx="3202200" cy="3467700"/>
          </a:xfrm>
          <a:prstGeom prst="rect">
            <a:avLst/>
          </a:prstGeom>
          <a:noFill/>
          <a:ln cap="flat" cmpd="sng" w="9525">
            <a:solidFill>
              <a:schemeClr val="dk2"/>
            </a:solidFill>
            <a:prstDash val="solid"/>
            <a:round/>
            <a:headEnd len="sm" w="sm" type="none"/>
            <a:tailEnd len="sm" w="sm" type="none"/>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pic>
        <p:nvPicPr>
          <p:cNvPr id="102" name="Google Shape;102;p5"/>
          <p:cNvPicPr preferRelativeResize="0"/>
          <p:nvPr/>
        </p:nvPicPr>
        <p:blipFill rotWithShape="1">
          <a:blip r:embed="rId2">
            <a:alphaModFix amt="10000"/>
          </a:blip>
          <a:srcRect b="4841" l="0" r="0" t="10790"/>
          <a:stretch/>
        </p:blipFill>
        <p:spPr>
          <a:xfrm>
            <a:off x="0" y="0"/>
            <a:ext cx="9144000" cy="5143500"/>
          </a:xfrm>
          <a:prstGeom prst="rect">
            <a:avLst/>
          </a:prstGeom>
          <a:noFill/>
          <a:ln>
            <a:noFill/>
          </a:ln>
        </p:spPr>
      </p:pic>
      <p:sp>
        <p:nvSpPr>
          <p:cNvPr id="103" name="Google Shape;103;p5"/>
          <p:cNvSpPr txBox="1"/>
          <p:nvPr>
            <p:ph type="title"/>
          </p:nvPr>
        </p:nvSpPr>
        <p:spPr>
          <a:xfrm>
            <a:off x="720000" y="5394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700"/>
              <a:buNone/>
              <a:defRPr/>
            </a:lvl1pPr>
            <a:lvl2pPr lvl="1" algn="l">
              <a:lnSpc>
                <a:spcPct val="100000"/>
              </a:lnSpc>
              <a:spcBef>
                <a:spcPts val="0"/>
              </a:spcBef>
              <a:spcAft>
                <a:spcPts val="0"/>
              </a:spcAft>
              <a:buSzPts val="2700"/>
              <a:buNone/>
              <a:defRPr/>
            </a:lvl2pPr>
            <a:lvl3pPr lvl="2" algn="l">
              <a:lnSpc>
                <a:spcPct val="100000"/>
              </a:lnSpc>
              <a:spcBef>
                <a:spcPts val="0"/>
              </a:spcBef>
              <a:spcAft>
                <a:spcPts val="0"/>
              </a:spcAft>
              <a:buSzPts val="2700"/>
              <a:buNone/>
              <a:defRPr/>
            </a:lvl3pPr>
            <a:lvl4pPr lvl="3" algn="l">
              <a:lnSpc>
                <a:spcPct val="100000"/>
              </a:lnSpc>
              <a:spcBef>
                <a:spcPts val="0"/>
              </a:spcBef>
              <a:spcAft>
                <a:spcPts val="0"/>
              </a:spcAft>
              <a:buSzPts val="2700"/>
              <a:buNone/>
              <a:defRPr/>
            </a:lvl4pPr>
            <a:lvl5pPr lvl="4" algn="l">
              <a:lnSpc>
                <a:spcPct val="100000"/>
              </a:lnSpc>
              <a:spcBef>
                <a:spcPts val="0"/>
              </a:spcBef>
              <a:spcAft>
                <a:spcPts val="0"/>
              </a:spcAft>
              <a:buSzPts val="2700"/>
              <a:buNone/>
              <a:defRPr/>
            </a:lvl5pPr>
            <a:lvl6pPr lvl="5" algn="l">
              <a:lnSpc>
                <a:spcPct val="100000"/>
              </a:lnSpc>
              <a:spcBef>
                <a:spcPts val="0"/>
              </a:spcBef>
              <a:spcAft>
                <a:spcPts val="0"/>
              </a:spcAft>
              <a:buSzPts val="2700"/>
              <a:buNone/>
              <a:defRPr/>
            </a:lvl6pPr>
            <a:lvl7pPr lvl="6" algn="l">
              <a:lnSpc>
                <a:spcPct val="100000"/>
              </a:lnSpc>
              <a:spcBef>
                <a:spcPts val="0"/>
              </a:spcBef>
              <a:spcAft>
                <a:spcPts val="0"/>
              </a:spcAft>
              <a:buSzPts val="2700"/>
              <a:buNone/>
              <a:defRPr/>
            </a:lvl7pPr>
            <a:lvl8pPr lvl="7" algn="l">
              <a:lnSpc>
                <a:spcPct val="100000"/>
              </a:lnSpc>
              <a:spcBef>
                <a:spcPts val="0"/>
              </a:spcBef>
              <a:spcAft>
                <a:spcPts val="0"/>
              </a:spcAft>
              <a:buSzPts val="2700"/>
              <a:buNone/>
              <a:defRPr/>
            </a:lvl8pPr>
            <a:lvl9pPr lvl="8" algn="l">
              <a:lnSpc>
                <a:spcPct val="100000"/>
              </a:lnSpc>
              <a:spcBef>
                <a:spcPts val="0"/>
              </a:spcBef>
              <a:spcAft>
                <a:spcPts val="0"/>
              </a:spcAft>
              <a:buSzPts val="2700"/>
              <a:buNone/>
              <a:defRPr/>
            </a:lvl9pPr>
          </a:lstStyle>
          <a:p/>
        </p:txBody>
      </p:sp>
      <p:grpSp>
        <p:nvGrpSpPr>
          <p:cNvPr id="104" name="Google Shape;104;p5"/>
          <p:cNvGrpSpPr/>
          <p:nvPr/>
        </p:nvGrpSpPr>
        <p:grpSpPr>
          <a:xfrm>
            <a:off x="-614555" y="-31800"/>
            <a:ext cx="9858605" cy="5781259"/>
            <a:chOff x="-614555" y="-31800"/>
            <a:chExt cx="9858605" cy="5781259"/>
          </a:xfrm>
        </p:grpSpPr>
        <p:cxnSp>
          <p:nvCxnSpPr>
            <p:cNvPr id="105" name="Google Shape;105;p5"/>
            <p:cNvCxnSpPr/>
            <p:nvPr/>
          </p:nvCxnSpPr>
          <p:spPr>
            <a:xfrm>
              <a:off x="150900" y="-31800"/>
              <a:ext cx="0" cy="5207100"/>
            </a:xfrm>
            <a:prstGeom prst="straightConnector1">
              <a:avLst/>
            </a:prstGeom>
            <a:noFill/>
            <a:ln cap="flat" cmpd="sng" w="9525">
              <a:solidFill>
                <a:schemeClr val="dk2"/>
              </a:solidFill>
              <a:prstDash val="solid"/>
              <a:round/>
              <a:headEnd len="sm" w="sm" type="none"/>
              <a:tailEnd len="sm" w="sm" type="none"/>
            </a:ln>
          </p:spPr>
        </p:cxnSp>
        <p:cxnSp>
          <p:nvCxnSpPr>
            <p:cNvPr id="106" name="Google Shape;106;p5"/>
            <p:cNvCxnSpPr/>
            <p:nvPr/>
          </p:nvCxnSpPr>
          <p:spPr>
            <a:xfrm>
              <a:off x="-100050" y="4995950"/>
              <a:ext cx="9344100" cy="0"/>
            </a:xfrm>
            <a:prstGeom prst="straightConnector1">
              <a:avLst/>
            </a:prstGeom>
            <a:noFill/>
            <a:ln cap="flat" cmpd="sng" w="9525">
              <a:solidFill>
                <a:schemeClr val="dk2"/>
              </a:solidFill>
              <a:prstDash val="solid"/>
              <a:round/>
              <a:headEnd len="sm" w="sm" type="none"/>
              <a:tailEnd len="sm" w="sm" type="none"/>
            </a:ln>
          </p:spPr>
        </p:cxnSp>
        <p:grpSp>
          <p:nvGrpSpPr>
            <p:cNvPr id="107" name="Google Shape;107;p5"/>
            <p:cNvGrpSpPr/>
            <p:nvPr/>
          </p:nvGrpSpPr>
          <p:grpSpPr>
            <a:xfrm rot="10800000">
              <a:off x="-614555" y="4247134"/>
              <a:ext cx="1528800" cy="1502325"/>
              <a:chOff x="7662925" y="3847375"/>
              <a:chExt cx="1528800" cy="1502325"/>
            </a:xfrm>
          </p:grpSpPr>
          <p:sp>
            <p:nvSpPr>
              <p:cNvPr id="108" name="Google Shape;108;p5"/>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5"/>
              <p:cNvSpPr/>
              <p:nvPr/>
            </p:nvSpPr>
            <p:spPr>
              <a:xfrm>
                <a:off x="8150625"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5"/>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5"/>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5"/>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5"/>
              <p:cNvSpPr/>
              <p:nvPr/>
            </p:nvSpPr>
            <p:spPr>
              <a:xfrm>
                <a:off x="8313192" y="464548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
              <p:cNvSpPr/>
              <p:nvPr/>
            </p:nvSpPr>
            <p:spPr>
              <a:xfrm>
                <a:off x="8150625" y="464548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5"/>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5"/>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5"/>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5"/>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5"/>
              <p:cNvSpPr/>
              <p:nvPr/>
            </p:nvSpPr>
            <p:spPr>
              <a:xfrm>
                <a:off x="84757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5"/>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5"/>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5"/>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5"/>
              <p:cNvSpPr/>
              <p:nvPr/>
            </p:nvSpPr>
            <p:spPr>
              <a:xfrm>
                <a:off x="86383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5"/>
              <p:cNvSpPr/>
              <p:nvPr/>
            </p:nvSpPr>
            <p:spPr>
              <a:xfrm>
                <a:off x="84757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5"/>
              <p:cNvSpPr/>
              <p:nvPr/>
            </p:nvSpPr>
            <p:spPr>
              <a:xfrm>
                <a:off x="8313192" y="4805113"/>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5"/>
              <p:cNvSpPr/>
              <p:nvPr/>
            </p:nvSpPr>
            <p:spPr>
              <a:xfrm>
                <a:off x="81506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5"/>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5"/>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5"/>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5"/>
              <p:cNvSpPr/>
              <p:nvPr/>
            </p:nvSpPr>
            <p:spPr>
              <a:xfrm>
                <a:off x="88008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5"/>
              <p:cNvSpPr/>
              <p:nvPr/>
            </p:nvSpPr>
            <p:spPr>
              <a:xfrm>
                <a:off x="86383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5"/>
              <p:cNvSpPr/>
              <p:nvPr/>
            </p:nvSpPr>
            <p:spPr>
              <a:xfrm>
                <a:off x="84757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5"/>
              <p:cNvSpPr/>
              <p:nvPr/>
            </p:nvSpPr>
            <p:spPr>
              <a:xfrm>
                <a:off x="83131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5"/>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5"/>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5"/>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5"/>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5"/>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5"/>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5"/>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5"/>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5"/>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5"/>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5"/>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5"/>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5"/>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5"/>
              <p:cNvSpPr/>
              <p:nvPr/>
            </p:nvSpPr>
            <p:spPr>
              <a:xfrm>
                <a:off x="8313192"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5"/>
              <p:cNvSpPr/>
              <p:nvPr/>
            </p:nvSpPr>
            <p:spPr>
              <a:xfrm>
                <a:off x="8150625"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5"/>
              <p:cNvSpPr/>
              <p:nvPr/>
            </p:nvSpPr>
            <p:spPr>
              <a:xfrm>
                <a:off x="7988058"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5"/>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5"/>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5"/>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5"/>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5"/>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5"/>
              <p:cNvSpPr/>
              <p:nvPr/>
            </p:nvSpPr>
            <p:spPr>
              <a:xfrm>
                <a:off x="86383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5"/>
              <p:cNvSpPr/>
              <p:nvPr/>
            </p:nvSpPr>
            <p:spPr>
              <a:xfrm>
                <a:off x="84757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5"/>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5"/>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5"/>
              <p:cNvSpPr/>
              <p:nvPr/>
            </p:nvSpPr>
            <p:spPr>
              <a:xfrm>
                <a:off x="79880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5"/>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5"/>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5"/>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5"/>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5"/>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5"/>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5"/>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5"/>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5"/>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5"/>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5"/>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5"/>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5"/>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5"/>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5"/>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5"/>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5"/>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5"/>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5"/>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4" name="Shape 184"/>
        <p:cNvGrpSpPr/>
        <p:nvPr/>
      </p:nvGrpSpPr>
      <p:grpSpPr>
        <a:xfrm>
          <a:off x="0" y="0"/>
          <a:ext cx="0" cy="0"/>
          <a:chOff x="0" y="0"/>
          <a:chExt cx="0" cy="0"/>
        </a:xfrm>
      </p:grpSpPr>
      <p:pic>
        <p:nvPicPr>
          <p:cNvPr id="185" name="Google Shape;185;p6"/>
          <p:cNvPicPr preferRelativeResize="0"/>
          <p:nvPr/>
        </p:nvPicPr>
        <p:blipFill rotWithShape="1">
          <a:blip r:embed="rId2">
            <a:alphaModFix amt="10000"/>
          </a:blip>
          <a:srcRect b="4841" l="0" r="0" t="10790"/>
          <a:stretch/>
        </p:blipFill>
        <p:spPr>
          <a:xfrm>
            <a:off x="0" y="0"/>
            <a:ext cx="9144000" cy="5143500"/>
          </a:xfrm>
          <a:prstGeom prst="rect">
            <a:avLst/>
          </a:prstGeom>
          <a:noFill/>
          <a:ln>
            <a:noFill/>
          </a:ln>
        </p:spPr>
      </p:pic>
      <p:grpSp>
        <p:nvGrpSpPr>
          <p:cNvPr id="186" name="Google Shape;186;p6"/>
          <p:cNvGrpSpPr/>
          <p:nvPr/>
        </p:nvGrpSpPr>
        <p:grpSpPr>
          <a:xfrm>
            <a:off x="-100050" y="-605978"/>
            <a:ext cx="9858595" cy="5781278"/>
            <a:chOff x="-100050" y="-605978"/>
            <a:chExt cx="9858595" cy="5781278"/>
          </a:xfrm>
        </p:grpSpPr>
        <p:grpSp>
          <p:nvGrpSpPr>
            <p:cNvPr id="187" name="Google Shape;187;p6"/>
            <p:cNvGrpSpPr/>
            <p:nvPr/>
          </p:nvGrpSpPr>
          <p:grpSpPr>
            <a:xfrm rot="10800000">
              <a:off x="8229745" y="-605978"/>
              <a:ext cx="1528800" cy="1502325"/>
              <a:chOff x="7662925" y="3847375"/>
              <a:chExt cx="1528800" cy="1502325"/>
            </a:xfrm>
          </p:grpSpPr>
          <p:sp>
            <p:nvSpPr>
              <p:cNvPr id="188" name="Google Shape;188;p6"/>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6"/>
              <p:cNvSpPr/>
              <p:nvPr/>
            </p:nvSpPr>
            <p:spPr>
              <a:xfrm>
                <a:off x="8475763"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6"/>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6"/>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6"/>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6"/>
              <p:cNvSpPr/>
              <p:nvPr/>
            </p:nvSpPr>
            <p:spPr>
              <a:xfrm>
                <a:off x="83131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6"/>
              <p:cNvSpPr/>
              <p:nvPr/>
            </p:nvSpPr>
            <p:spPr>
              <a:xfrm>
                <a:off x="81506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6"/>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6"/>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6"/>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6"/>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6"/>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6"/>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6"/>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6"/>
              <p:cNvSpPr/>
              <p:nvPr/>
            </p:nvSpPr>
            <p:spPr>
              <a:xfrm>
                <a:off x="8150621"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6"/>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6"/>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6"/>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6"/>
              <p:cNvSpPr/>
              <p:nvPr/>
            </p:nvSpPr>
            <p:spPr>
              <a:xfrm>
                <a:off x="86383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6"/>
              <p:cNvSpPr/>
              <p:nvPr/>
            </p:nvSpPr>
            <p:spPr>
              <a:xfrm>
                <a:off x="84757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6"/>
              <p:cNvSpPr/>
              <p:nvPr/>
            </p:nvSpPr>
            <p:spPr>
              <a:xfrm>
                <a:off x="83131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6"/>
              <p:cNvSpPr/>
              <p:nvPr/>
            </p:nvSpPr>
            <p:spPr>
              <a:xfrm>
                <a:off x="81506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6"/>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6"/>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6"/>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6"/>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6"/>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6"/>
              <p:cNvSpPr/>
              <p:nvPr/>
            </p:nvSpPr>
            <p:spPr>
              <a:xfrm>
                <a:off x="88008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6"/>
              <p:cNvSpPr/>
              <p:nvPr/>
            </p:nvSpPr>
            <p:spPr>
              <a:xfrm>
                <a:off x="86383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6"/>
              <p:cNvSpPr/>
              <p:nvPr/>
            </p:nvSpPr>
            <p:spPr>
              <a:xfrm>
                <a:off x="84757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6"/>
              <p:cNvSpPr/>
              <p:nvPr/>
            </p:nvSpPr>
            <p:spPr>
              <a:xfrm>
                <a:off x="83131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6"/>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6"/>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6"/>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6"/>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6"/>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6"/>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6"/>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6"/>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6"/>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6"/>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6"/>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6"/>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6"/>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6"/>
              <p:cNvSpPr/>
              <p:nvPr/>
            </p:nvSpPr>
            <p:spPr>
              <a:xfrm>
                <a:off x="8313192"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6"/>
              <p:cNvSpPr/>
              <p:nvPr/>
            </p:nvSpPr>
            <p:spPr>
              <a:xfrm>
                <a:off x="8475763"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6"/>
              <p:cNvSpPr/>
              <p:nvPr/>
            </p:nvSpPr>
            <p:spPr>
              <a:xfrm>
                <a:off x="7988058"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6"/>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6"/>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6"/>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6"/>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6"/>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6"/>
              <p:cNvSpPr/>
              <p:nvPr/>
            </p:nvSpPr>
            <p:spPr>
              <a:xfrm>
                <a:off x="86383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6"/>
              <p:cNvSpPr/>
              <p:nvPr/>
            </p:nvSpPr>
            <p:spPr>
              <a:xfrm>
                <a:off x="8150621"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6"/>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6"/>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6"/>
              <p:cNvSpPr/>
              <p:nvPr/>
            </p:nvSpPr>
            <p:spPr>
              <a:xfrm>
                <a:off x="79880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6"/>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6"/>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6"/>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6"/>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6"/>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6"/>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6"/>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6"/>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6"/>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6"/>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6"/>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6"/>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6"/>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6"/>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6"/>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6"/>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6"/>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6"/>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6"/>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64" name="Google Shape;264;p6"/>
            <p:cNvCxnSpPr/>
            <p:nvPr/>
          </p:nvCxnSpPr>
          <p:spPr>
            <a:xfrm>
              <a:off x="-100050" y="147525"/>
              <a:ext cx="9344100" cy="0"/>
            </a:xfrm>
            <a:prstGeom prst="straightConnector1">
              <a:avLst/>
            </a:prstGeom>
            <a:noFill/>
            <a:ln cap="flat" cmpd="sng" w="9525">
              <a:solidFill>
                <a:schemeClr val="dk2"/>
              </a:solidFill>
              <a:prstDash val="solid"/>
              <a:round/>
              <a:headEnd len="sm" w="sm" type="none"/>
              <a:tailEnd len="sm" w="sm" type="none"/>
            </a:ln>
          </p:spPr>
        </p:cxnSp>
        <p:cxnSp>
          <p:nvCxnSpPr>
            <p:cNvPr id="265" name="Google Shape;265;p6"/>
            <p:cNvCxnSpPr/>
            <p:nvPr/>
          </p:nvCxnSpPr>
          <p:spPr>
            <a:xfrm>
              <a:off x="8994150" y="-31800"/>
              <a:ext cx="0" cy="5207100"/>
            </a:xfrm>
            <a:prstGeom prst="straightConnector1">
              <a:avLst/>
            </a:prstGeom>
            <a:noFill/>
            <a:ln cap="flat" cmpd="sng" w="9525">
              <a:solidFill>
                <a:schemeClr val="dk2"/>
              </a:solidFill>
              <a:prstDash val="solid"/>
              <a:round/>
              <a:headEnd len="sm" w="sm" type="none"/>
              <a:tailEnd len="sm" w="sm" type="none"/>
            </a:ln>
          </p:spPr>
        </p:cxnSp>
      </p:grpSp>
      <p:sp>
        <p:nvSpPr>
          <p:cNvPr id="266" name="Google Shape;266;p6"/>
          <p:cNvSpPr txBox="1"/>
          <p:nvPr>
            <p:ph type="title"/>
          </p:nvPr>
        </p:nvSpPr>
        <p:spPr>
          <a:xfrm>
            <a:off x="720000" y="5394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700"/>
              <a:buNone/>
              <a:defRPr/>
            </a:lvl1pPr>
            <a:lvl2pPr lvl="1" algn="l">
              <a:lnSpc>
                <a:spcPct val="100000"/>
              </a:lnSpc>
              <a:spcBef>
                <a:spcPts val="0"/>
              </a:spcBef>
              <a:spcAft>
                <a:spcPts val="0"/>
              </a:spcAft>
              <a:buSzPts val="2700"/>
              <a:buNone/>
              <a:defRPr/>
            </a:lvl2pPr>
            <a:lvl3pPr lvl="2" algn="l">
              <a:lnSpc>
                <a:spcPct val="100000"/>
              </a:lnSpc>
              <a:spcBef>
                <a:spcPts val="0"/>
              </a:spcBef>
              <a:spcAft>
                <a:spcPts val="0"/>
              </a:spcAft>
              <a:buSzPts val="2700"/>
              <a:buNone/>
              <a:defRPr/>
            </a:lvl3pPr>
            <a:lvl4pPr lvl="3" algn="l">
              <a:lnSpc>
                <a:spcPct val="100000"/>
              </a:lnSpc>
              <a:spcBef>
                <a:spcPts val="0"/>
              </a:spcBef>
              <a:spcAft>
                <a:spcPts val="0"/>
              </a:spcAft>
              <a:buSzPts val="2700"/>
              <a:buNone/>
              <a:defRPr/>
            </a:lvl4pPr>
            <a:lvl5pPr lvl="4" algn="l">
              <a:lnSpc>
                <a:spcPct val="100000"/>
              </a:lnSpc>
              <a:spcBef>
                <a:spcPts val="0"/>
              </a:spcBef>
              <a:spcAft>
                <a:spcPts val="0"/>
              </a:spcAft>
              <a:buSzPts val="2700"/>
              <a:buNone/>
              <a:defRPr/>
            </a:lvl5pPr>
            <a:lvl6pPr lvl="5" algn="l">
              <a:lnSpc>
                <a:spcPct val="100000"/>
              </a:lnSpc>
              <a:spcBef>
                <a:spcPts val="0"/>
              </a:spcBef>
              <a:spcAft>
                <a:spcPts val="0"/>
              </a:spcAft>
              <a:buSzPts val="2700"/>
              <a:buNone/>
              <a:defRPr/>
            </a:lvl6pPr>
            <a:lvl7pPr lvl="6" algn="l">
              <a:lnSpc>
                <a:spcPct val="100000"/>
              </a:lnSpc>
              <a:spcBef>
                <a:spcPts val="0"/>
              </a:spcBef>
              <a:spcAft>
                <a:spcPts val="0"/>
              </a:spcAft>
              <a:buSzPts val="2700"/>
              <a:buNone/>
              <a:defRPr/>
            </a:lvl7pPr>
            <a:lvl8pPr lvl="7" algn="l">
              <a:lnSpc>
                <a:spcPct val="100000"/>
              </a:lnSpc>
              <a:spcBef>
                <a:spcPts val="0"/>
              </a:spcBef>
              <a:spcAft>
                <a:spcPts val="0"/>
              </a:spcAft>
              <a:buSzPts val="2700"/>
              <a:buNone/>
              <a:defRPr/>
            </a:lvl8pPr>
            <a:lvl9pPr lvl="8" algn="l">
              <a:lnSpc>
                <a:spcPct val="100000"/>
              </a:lnSpc>
              <a:spcBef>
                <a:spcPts val="0"/>
              </a:spcBef>
              <a:spcAft>
                <a:spcPts val="0"/>
              </a:spcAft>
              <a:buSzPts val="2700"/>
              <a:buNone/>
              <a:defRPr/>
            </a:lvl9pPr>
          </a:lstStyle>
          <a:p/>
        </p:txBody>
      </p:sp>
      <p:sp>
        <p:nvSpPr>
          <p:cNvPr id="267" name="Google Shape;267;p6"/>
          <p:cNvSpPr txBox="1"/>
          <p:nvPr>
            <p:ph idx="1" type="body"/>
          </p:nvPr>
        </p:nvSpPr>
        <p:spPr>
          <a:xfrm>
            <a:off x="720000" y="1215752"/>
            <a:ext cx="77040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dk1"/>
              </a:buClr>
              <a:buSzPts val="1200"/>
              <a:buChar char="●"/>
              <a:defRPr sz="1200">
                <a:solidFill>
                  <a:srgbClr val="434343"/>
                </a:solidFill>
              </a:defRPr>
            </a:lvl1pPr>
            <a:lvl2pPr indent="-304800" lvl="1" marL="914400" algn="l">
              <a:lnSpc>
                <a:spcPct val="115000"/>
              </a:lnSpc>
              <a:spcBef>
                <a:spcPts val="1600"/>
              </a:spcBef>
              <a:spcAft>
                <a:spcPts val="0"/>
              </a:spcAft>
              <a:buClr>
                <a:schemeClr val="dk1"/>
              </a:buClr>
              <a:buSzPts val="1200"/>
              <a:buFont typeface="Roboto Condensed Light"/>
              <a:buChar char="○"/>
              <a:defRPr>
                <a:solidFill>
                  <a:srgbClr val="434343"/>
                </a:solidFill>
              </a:defRPr>
            </a:lvl2pPr>
            <a:lvl3pPr indent="-304800" lvl="2" marL="1371600" algn="l">
              <a:lnSpc>
                <a:spcPct val="115000"/>
              </a:lnSpc>
              <a:spcBef>
                <a:spcPts val="1600"/>
              </a:spcBef>
              <a:spcAft>
                <a:spcPts val="0"/>
              </a:spcAft>
              <a:buClr>
                <a:schemeClr val="dk1"/>
              </a:buClr>
              <a:buSzPts val="1200"/>
              <a:buFont typeface="Roboto Condensed Light"/>
              <a:buChar char="■"/>
              <a:defRPr>
                <a:solidFill>
                  <a:srgbClr val="434343"/>
                </a:solidFill>
              </a:defRPr>
            </a:lvl3pPr>
            <a:lvl4pPr indent="-304800" lvl="3" marL="1828800" algn="l">
              <a:lnSpc>
                <a:spcPct val="115000"/>
              </a:lnSpc>
              <a:spcBef>
                <a:spcPts val="1600"/>
              </a:spcBef>
              <a:spcAft>
                <a:spcPts val="0"/>
              </a:spcAft>
              <a:buClr>
                <a:schemeClr val="dk1"/>
              </a:buClr>
              <a:buSzPts val="1200"/>
              <a:buFont typeface="Roboto Condensed Light"/>
              <a:buChar char="●"/>
              <a:defRPr>
                <a:solidFill>
                  <a:srgbClr val="434343"/>
                </a:solidFill>
              </a:defRPr>
            </a:lvl4pPr>
            <a:lvl5pPr indent="-304800" lvl="4" marL="2286000" algn="l">
              <a:lnSpc>
                <a:spcPct val="115000"/>
              </a:lnSpc>
              <a:spcBef>
                <a:spcPts val="1600"/>
              </a:spcBef>
              <a:spcAft>
                <a:spcPts val="0"/>
              </a:spcAft>
              <a:buClr>
                <a:schemeClr val="dk1"/>
              </a:buClr>
              <a:buSzPts val="1200"/>
              <a:buFont typeface="Roboto Condensed Light"/>
              <a:buChar char="○"/>
              <a:defRPr>
                <a:solidFill>
                  <a:srgbClr val="434343"/>
                </a:solidFill>
              </a:defRPr>
            </a:lvl5pPr>
            <a:lvl6pPr indent="-304800" lvl="5" marL="2743200" algn="l">
              <a:lnSpc>
                <a:spcPct val="115000"/>
              </a:lnSpc>
              <a:spcBef>
                <a:spcPts val="1600"/>
              </a:spcBef>
              <a:spcAft>
                <a:spcPts val="0"/>
              </a:spcAft>
              <a:buClr>
                <a:schemeClr val="dk1"/>
              </a:buClr>
              <a:buSzPts val="1200"/>
              <a:buFont typeface="Roboto Condensed Light"/>
              <a:buChar char="■"/>
              <a:defRPr>
                <a:solidFill>
                  <a:srgbClr val="434343"/>
                </a:solidFill>
              </a:defRPr>
            </a:lvl6pPr>
            <a:lvl7pPr indent="-304800" lvl="6" marL="3200400" algn="l">
              <a:lnSpc>
                <a:spcPct val="115000"/>
              </a:lnSpc>
              <a:spcBef>
                <a:spcPts val="1600"/>
              </a:spcBef>
              <a:spcAft>
                <a:spcPts val="0"/>
              </a:spcAft>
              <a:buClr>
                <a:schemeClr val="dk1"/>
              </a:buClr>
              <a:buSzPts val="1200"/>
              <a:buFont typeface="Roboto Condensed Light"/>
              <a:buChar char="●"/>
              <a:defRPr>
                <a:solidFill>
                  <a:srgbClr val="434343"/>
                </a:solidFill>
              </a:defRPr>
            </a:lvl7pPr>
            <a:lvl8pPr indent="-304800" lvl="7" marL="3657600" algn="l">
              <a:lnSpc>
                <a:spcPct val="115000"/>
              </a:lnSpc>
              <a:spcBef>
                <a:spcPts val="1600"/>
              </a:spcBef>
              <a:spcAft>
                <a:spcPts val="0"/>
              </a:spcAft>
              <a:buClr>
                <a:schemeClr val="dk1"/>
              </a:buClr>
              <a:buSzPts val="1200"/>
              <a:buFont typeface="Roboto Condensed Light"/>
              <a:buChar char="○"/>
              <a:defRPr>
                <a:solidFill>
                  <a:srgbClr val="434343"/>
                </a:solidFill>
              </a:defRPr>
            </a:lvl8pPr>
            <a:lvl9pPr indent="-304800" lvl="8" marL="4114800" algn="l">
              <a:lnSpc>
                <a:spcPct val="115000"/>
              </a:lnSpc>
              <a:spcBef>
                <a:spcPts val="1600"/>
              </a:spcBef>
              <a:spcAft>
                <a:spcPts val="1600"/>
              </a:spcAft>
              <a:buClr>
                <a:schemeClr val="dk1"/>
              </a:buClr>
              <a:buSzPts val="1200"/>
              <a:buFont typeface="Roboto Condensed Light"/>
              <a:buChar char="■"/>
              <a:defRPr>
                <a:solidFill>
                  <a:srgbClr val="434343"/>
                </a:solidFill>
              </a:defRPr>
            </a:lvl9pPr>
          </a:lstStyle>
          <a:p/>
        </p:txBody>
      </p:sp>
      <p:grpSp>
        <p:nvGrpSpPr>
          <p:cNvPr id="268" name="Google Shape;268;p6"/>
          <p:cNvGrpSpPr/>
          <p:nvPr/>
        </p:nvGrpSpPr>
        <p:grpSpPr>
          <a:xfrm rot="10800000">
            <a:off x="8717445" y="192147"/>
            <a:ext cx="65700" cy="225325"/>
            <a:chOff x="8475763" y="4326250"/>
            <a:chExt cx="65700" cy="225325"/>
          </a:xfrm>
        </p:grpSpPr>
        <p:sp>
          <p:nvSpPr>
            <p:cNvPr id="269" name="Google Shape;269;p6"/>
            <p:cNvSpPr/>
            <p:nvPr/>
          </p:nvSpPr>
          <p:spPr>
            <a:xfrm>
              <a:off x="8475763"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6"/>
            <p:cNvSpPr/>
            <p:nvPr/>
          </p:nvSpPr>
          <p:spPr>
            <a:xfrm>
              <a:off x="8475763"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1" name="Google Shape;271;p6"/>
          <p:cNvGrpSpPr/>
          <p:nvPr/>
        </p:nvGrpSpPr>
        <p:grpSpPr>
          <a:xfrm rot="10800000">
            <a:off x="8557995" y="192147"/>
            <a:ext cx="65700" cy="225325"/>
            <a:chOff x="8475763" y="4326250"/>
            <a:chExt cx="65700" cy="225325"/>
          </a:xfrm>
        </p:grpSpPr>
        <p:sp>
          <p:nvSpPr>
            <p:cNvPr id="272" name="Google Shape;272;p6"/>
            <p:cNvSpPr/>
            <p:nvPr/>
          </p:nvSpPr>
          <p:spPr>
            <a:xfrm>
              <a:off x="8475763"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6"/>
            <p:cNvSpPr/>
            <p:nvPr/>
          </p:nvSpPr>
          <p:spPr>
            <a:xfrm>
              <a:off x="8475763"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4" name="Shape 274"/>
        <p:cNvGrpSpPr/>
        <p:nvPr/>
      </p:nvGrpSpPr>
      <p:grpSpPr>
        <a:xfrm>
          <a:off x="0" y="0"/>
          <a:ext cx="0" cy="0"/>
          <a:chOff x="0" y="0"/>
          <a:chExt cx="0" cy="0"/>
        </a:xfrm>
      </p:grpSpPr>
      <p:pic>
        <p:nvPicPr>
          <p:cNvPr id="275" name="Google Shape;275;p7"/>
          <p:cNvPicPr preferRelativeResize="0"/>
          <p:nvPr/>
        </p:nvPicPr>
        <p:blipFill rotWithShape="1">
          <a:blip r:embed="rId2">
            <a:alphaModFix amt="10000"/>
          </a:blip>
          <a:srcRect b="4841" l="0" r="0" t="10790"/>
          <a:stretch/>
        </p:blipFill>
        <p:spPr>
          <a:xfrm>
            <a:off x="0" y="0"/>
            <a:ext cx="9144000" cy="5143500"/>
          </a:xfrm>
          <a:prstGeom prst="rect">
            <a:avLst/>
          </a:prstGeom>
          <a:noFill/>
          <a:ln>
            <a:noFill/>
          </a:ln>
        </p:spPr>
      </p:pic>
      <p:sp>
        <p:nvSpPr>
          <p:cNvPr id="276" name="Google Shape;276;p7"/>
          <p:cNvSpPr txBox="1"/>
          <p:nvPr>
            <p:ph type="title"/>
          </p:nvPr>
        </p:nvSpPr>
        <p:spPr>
          <a:xfrm>
            <a:off x="720000" y="5394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700"/>
              <a:buNone/>
              <a:defRPr/>
            </a:lvl1pPr>
            <a:lvl2pPr lvl="1" algn="l">
              <a:lnSpc>
                <a:spcPct val="100000"/>
              </a:lnSpc>
              <a:spcBef>
                <a:spcPts val="0"/>
              </a:spcBef>
              <a:spcAft>
                <a:spcPts val="0"/>
              </a:spcAft>
              <a:buSzPts val="2700"/>
              <a:buNone/>
              <a:defRPr/>
            </a:lvl2pPr>
            <a:lvl3pPr lvl="2" algn="l">
              <a:lnSpc>
                <a:spcPct val="100000"/>
              </a:lnSpc>
              <a:spcBef>
                <a:spcPts val="0"/>
              </a:spcBef>
              <a:spcAft>
                <a:spcPts val="0"/>
              </a:spcAft>
              <a:buSzPts val="2700"/>
              <a:buNone/>
              <a:defRPr/>
            </a:lvl3pPr>
            <a:lvl4pPr lvl="3" algn="l">
              <a:lnSpc>
                <a:spcPct val="100000"/>
              </a:lnSpc>
              <a:spcBef>
                <a:spcPts val="0"/>
              </a:spcBef>
              <a:spcAft>
                <a:spcPts val="0"/>
              </a:spcAft>
              <a:buSzPts val="2700"/>
              <a:buNone/>
              <a:defRPr/>
            </a:lvl4pPr>
            <a:lvl5pPr lvl="4" algn="l">
              <a:lnSpc>
                <a:spcPct val="100000"/>
              </a:lnSpc>
              <a:spcBef>
                <a:spcPts val="0"/>
              </a:spcBef>
              <a:spcAft>
                <a:spcPts val="0"/>
              </a:spcAft>
              <a:buSzPts val="2700"/>
              <a:buNone/>
              <a:defRPr/>
            </a:lvl5pPr>
            <a:lvl6pPr lvl="5" algn="l">
              <a:lnSpc>
                <a:spcPct val="100000"/>
              </a:lnSpc>
              <a:spcBef>
                <a:spcPts val="0"/>
              </a:spcBef>
              <a:spcAft>
                <a:spcPts val="0"/>
              </a:spcAft>
              <a:buSzPts val="2700"/>
              <a:buNone/>
              <a:defRPr/>
            </a:lvl6pPr>
            <a:lvl7pPr lvl="6" algn="l">
              <a:lnSpc>
                <a:spcPct val="100000"/>
              </a:lnSpc>
              <a:spcBef>
                <a:spcPts val="0"/>
              </a:spcBef>
              <a:spcAft>
                <a:spcPts val="0"/>
              </a:spcAft>
              <a:buSzPts val="2700"/>
              <a:buNone/>
              <a:defRPr/>
            </a:lvl7pPr>
            <a:lvl8pPr lvl="7" algn="l">
              <a:lnSpc>
                <a:spcPct val="100000"/>
              </a:lnSpc>
              <a:spcBef>
                <a:spcPts val="0"/>
              </a:spcBef>
              <a:spcAft>
                <a:spcPts val="0"/>
              </a:spcAft>
              <a:buSzPts val="2700"/>
              <a:buNone/>
              <a:defRPr/>
            </a:lvl8pPr>
            <a:lvl9pPr lvl="8" algn="l">
              <a:lnSpc>
                <a:spcPct val="100000"/>
              </a:lnSpc>
              <a:spcBef>
                <a:spcPts val="0"/>
              </a:spcBef>
              <a:spcAft>
                <a:spcPts val="0"/>
              </a:spcAft>
              <a:buSzPts val="2700"/>
              <a:buNone/>
              <a:defRPr/>
            </a:lvl9pPr>
          </a:lstStyle>
          <a:p/>
        </p:txBody>
      </p:sp>
      <p:sp>
        <p:nvSpPr>
          <p:cNvPr id="277" name="Google Shape;277;p7"/>
          <p:cNvSpPr txBox="1"/>
          <p:nvPr>
            <p:ph idx="1" type="subTitle"/>
          </p:nvPr>
        </p:nvSpPr>
        <p:spPr>
          <a:xfrm>
            <a:off x="933525" y="2401539"/>
            <a:ext cx="3455400" cy="1353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78" name="Google Shape;278;p7"/>
          <p:cNvSpPr txBox="1"/>
          <p:nvPr>
            <p:ph idx="2" type="subTitle"/>
          </p:nvPr>
        </p:nvSpPr>
        <p:spPr>
          <a:xfrm>
            <a:off x="4754976" y="2401525"/>
            <a:ext cx="3455400" cy="1353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0">
                <a:solidFill>
                  <a:schemeClr val="dk1"/>
                </a:solidFill>
              </a:defRPr>
            </a:lvl1pPr>
            <a:lvl2pPr lvl="1" algn="r">
              <a:lnSpc>
                <a:spcPct val="100000"/>
              </a:lnSpc>
              <a:spcBef>
                <a:spcPts val="0"/>
              </a:spcBef>
              <a:spcAft>
                <a:spcPts val="0"/>
              </a:spcAft>
              <a:buSzPts val="2800"/>
              <a:buNone/>
              <a:defRPr sz="2800"/>
            </a:lvl2pPr>
            <a:lvl3pPr lvl="2" algn="r">
              <a:lnSpc>
                <a:spcPct val="100000"/>
              </a:lnSpc>
              <a:spcBef>
                <a:spcPts val="0"/>
              </a:spcBef>
              <a:spcAft>
                <a:spcPts val="0"/>
              </a:spcAft>
              <a:buSzPts val="2800"/>
              <a:buNone/>
              <a:defRPr sz="2800"/>
            </a:lvl3pPr>
            <a:lvl4pPr lvl="3" algn="r">
              <a:lnSpc>
                <a:spcPct val="100000"/>
              </a:lnSpc>
              <a:spcBef>
                <a:spcPts val="0"/>
              </a:spcBef>
              <a:spcAft>
                <a:spcPts val="0"/>
              </a:spcAft>
              <a:buSzPts val="2800"/>
              <a:buNone/>
              <a:defRPr sz="2800"/>
            </a:lvl4pPr>
            <a:lvl5pPr lvl="4" algn="r">
              <a:lnSpc>
                <a:spcPct val="100000"/>
              </a:lnSpc>
              <a:spcBef>
                <a:spcPts val="0"/>
              </a:spcBef>
              <a:spcAft>
                <a:spcPts val="0"/>
              </a:spcAft>
              <a:buSzPts val="2800"/>
              <a:buNone/>
              <a:defRPr sz="2800"/>
            </a:lvl5pPr>
            <a:lvl6pPr lvl="5" algn="r">
              <a:lnSpc>
                <a:spcPct val="100000"/>
              </a:lnSpc>
              <a:spcBef>
                <a:spcPts val="0"/>
              </a:spcBef>
              <a:spcAft>
                <a:spcPts val="0"/>
              </a:spcAft>
              <a:buSzPts val="2800"/>
              <a:buNone/>
              <a:defRPr sz="2800"/>
            </a:lvl6pPr>
            <a:lvl7pPr lvl="6" algn="r">
              <a:lnSpc>
                <a:spcPct val="100000"/>
              </a:lnSpc>
              <a:spcBef>
                <a:spcPts val="0"/>
              </a:spcBef>
              <a:spcAft>
                <a:spcPts val="0"/>
              </a:spcAft>
              <a:buSzPts val="2800"/>
              <a:buNone/>
              <a:defRPr sz="2800"/>
            </a:lvl7pPr>
            <a:lvl8pPr lvl="7" algn="r">
              <a:lnSpc>
                <a:spcPct val="100000"/>
              </a:lnSpc>
              <a:spcBef>
                <a:spcPts val="0"/>
              </a:spcBef>
              <a:spcAft>
                <a:spcPts val="0"/>
              </a:spcAft>
              <a:buSzPts val="2800"/>
              <a:buNone/>
              <a:defRPr sz="2800"/>
            </a:lvl8pPr>
            <a:lvl9pPr lvl="8" algn="r">
              <a:lnSpc>
                <a:spcPct val="100000"/>
              </a:lnSpc>
              <a:spcBef>
                <a:spcPts val="0"/>
              </a:spcBef>
              <a:spcAft>
                <a:spcPts val="0"/>
              </a:spcAft>
              <a:buSzPts val="2800"/>
              <a:buNone/>
              <a:defRPr sz="2800"/>
            </a:lvl9pPr>
          </a:lstStyle>
          <a:p/>
        </p:txBody>
      </p:sp>
      <p:sp>
        <p:nvSpPr>
          <p:cNvPr id="279" name="Google Shape;279;p7"/>
          <p:cNvSpPr txBox="1"/>
          <p:nvPr>
            <p:ph idx="3" type="subTitle"/>
          </p:nvPr>
        </p:nvSpPr>
        <p:spPr>
          <a:xfrm>
            <a:off x="933525" y="2082932"/>
            <a:ext cx="3455400" cy="40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Font typeface="Bebas Neue"/>
              <a:buNone/>
              <a:defRPr sz="1800">
                <a:solidFill>
                  <a:schemeClr val="dk1"/>
                </a:solidFill>
                <a:latin typeface="Josefin Sans"/>
                <a:ea typeface="Josefin Sans"/>
                <a:cs typeface="Josefin Sans"/>
                <a:sym typeface="Josefin Sans"/>
              </a:defRPr>
            </a:lvl1pPr>
            <a:lvl2pPr lvl="1" algn="l">
              <a:lnSpc>
                <a:spcPct val="100000"/>
              </a:lnSpc>
              <a:spcBef>
                <a:spcPts val="0"/>
              </a:spcBef>
              <a:spcAft>
                <a:spcPts val="0"/>
              </a:spcAft>
              <a:buSzPts val="1800"/>
              <a:buFont typeface="Bebas Neue"/>
              <a:buNone/>
              <a:defRPr sz="1800">
                <a:latin typeface="Bebas Neue"/>
                <a:ea typeface="Bebas Neue"/>
                <a:cs typeface="Bebas Neue"/>
                <a:sym typeface="Bebas Neue"/>
              </a:defRPr>
            </a:lvl2pPr>
            <a:lvl3pPr lvl="2" algn="l">
              <a:lnSpc>
                <a:spcPct val="100000"/>
              </a:lnSpc>
              <a:spcBef>
                <a:spcPts val="0"/>
              </a:spcBef>
              <a:spcAft>
                <a:spcPts val="0"/>
              </a:spcAft>
              <a:buSzPts val="1800"/>
              <a:buFont typeface="Bebas Neue"/>
              <a:buNone/>
              <a:defRPr sz="1800">
                <a:latin typeface="Bebas Neue"/>
                <a:ea typeface="Bebas Neue"/>
                <a:cs typeface="Bebas Neue"/>
                <a:sym typeface="Bebas Neue"/>
              </a:defRPr>
            </a:lvl3pPr>
            <a:lvl4pPr lvl="3" algn="l">
              <a:lnSpc>
                <a:spcPct val="100000"/>
              </a:lnSpc>
              <a:spcBef>
                <a:spcPts val="0"/>
              </a:spcBef>
              <a:spcAft>
                <a:spcPts val="0"/>
              </a:spcAft>
              <a:buSzPts val="1800"/>
              <a:buFont typeface="Bebas Neue"/>
              <a:buNone/>
              <a:defRPr sz="1800">
                <a:latin typeface="Bebas Neue"/>
                <a:ea typeface="Bebas Neue"/>
                <a:cs typeface="Bebas Neue"/>
                <a:sym typeface="Bebas Neue"/>
              </a:defRPr>
            </a:lvl4pPr>
            <a:lvl5pPr lvl="4" algn="l">
              <a:lnSpc>
                <a:spcPct val="100000"/>
              </a:lnSpc>
              <a:spcBef>
                <a:spcPts val="0"/>
              </a:spcBef>
              <a:spcAft>
                <a:spcPts val="0"/>
              </a:spcAft>
              <a:buSzPts val="1800"/>
              <a:buFont typeface="Bebas Neue"/>
              <a:buNone/>
              <a:defRPr sz="1800">
                <a:latin typeface="Bebas Neue"/>
                <a:ea typeface="Bebas Neue"/>
                <a:cs typeface="Bebas Neue"/>
                <a:sym typeface="Bebas Neue"/>
              </a:defRPr>
            </a:lvl5pPr>
            <a:lvl6pPr lvl="5" algn="l">
              <a:lnSpc>
                <a:spcPct val="100000"/>
              </a:lnSpc>
              <a:spcBef>
                <a:spcPts val="0"/>
              </a:spcBef>
              <a:spcAft>
                <a:spcPts val="0"/>
              </a:spcAft>
              <a:buSzPts val="1800"/>
              <a:buFont typeface="Bebas Neue"/>
              <a:buNone/>
              <a:defRPr sz="1800">
                <a:latin typeface="Bebas Neue"/>
                <a:ea typeface="Bebas Neue"/>
                <a:cs typeface="Bebas Neue"/>
                <a:sym typeface="Bebas Neue"/>
              </a:defRPr>
            </a:lvl6pPr>
            <a:lvl7pPr lvl="6" algn="l">
              <a:lnSpc>
                <a:spcPct val="100000"/>
              </a:lnSpc>
              <a:spcBef>
                <a:spcPts val="0"/>
              </a:spcBef>
              <a:spcAft>
                <a:spcPts val="0"/>
              </a:spcAft>
              <a:buSzPts val="1800"/>
              <a:buFont typeface="Bebas Neue"/>
              <a:buNone/>
              <a:defRPr sz="1800">
                <a:latin typeface="Bebas Neue"/>
                <a:ea typeface="Bebas Neue"/>
                <a:cs typeface="Bebas Neue"/>
                <a:sym typeface="Bebas Neue"/>
              </a:defRPr>
            </a:lvl7pPr>
            <a:lvl8pPr lvl="7" algn="l">
              <a:lnSpc>
                <a:spcPct val="100000"/>
              </a:lnSpc>
              <a:spcBef>
                <a:spcPts val="0"/>
              </a:spcBef>
              <a:spcAft>
                <a:spcPts val="0"/>
              </a:spcAft>
              <a:buSzPts val="1800"/>
              <a:buFont typeface="Bebas Neue"/>
              <a:buNone/>
              <a:defRPr sz="1800">
                <a:latin typeface="Bebas Neue"/>
                <a:ea typeface="Bebas Neue"/>
                <a:cs typeface="Bebas Neue"/>
                <a:sym typeface="Bebas Neue"/>
              </a:defRPr>
            </a:lvl8pPr>
            <a:lvl9pPr lvl="8" algn="l">
              <a:lnSpc>
                <a:spcPct val="100000"/>
              </a:lnSpc>
              <a:spcBef>
                <a:spcPts val="0"/>
              </a:spcBef>
              <a:spcAft>
                <a:spcPts val="0"/>
              </a:spcAft>
              <a:buSzPts val="1800"/>
              <a:buFont typeface="Bebas Neue"/>
              <a:buNone/>
              <a:defRPr sz="1800">
                <a:latin typeface="Bebas Neue"/>
                <a:ea typeface="Bebas Neue"/>
                <a:cs typeface="Bebas Neue"/>
                <a:sym typeface="Bebas Neue"/>
              </a:defRPr>
            </a:lvl9pPr>
          </a:lstStyle>
          <a:p/>
        </p:txBody>
      </p:sp>
      <p:sp>
        <p:nvSpPr>
          <p:cNvPr id="280" name="Google Shape;280;p7"/>
          <p:cNvSpPr txBox="1"/>
          <p:nvPr>
            <p:ph idx="4" type="subTitle"/>
          </p:nvPr>
        </p:nvSpPr>
        <p:spPr>
          <a:xfrm>
            <a:off x="4754988" y="2082925"/>
            <a:ext cx="3455400" cy="40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Font typeface="Bebas Neue"/>
              <a:buNone/>
              <a:defRPr sz="1800">
                <a:solidFill>
                  <a:schemeClr val="dk1"/>
                </a:solidFill>
                <a:latin typeface="Josefin Sans"/>
                <a:ea typeface="Josefin Sans"/>
                <a:cs typeface="Josefin Sans"/>
                <a:sym typeface="Josefin Sans"/>
              </a:defRPr>
            </a:lvl1pPr>
            <a:lvl2pPr lvl="1" algn="r">
              <a:lnSpc>
                <a:spcPct val="100000"/>
              </a:lnSpc>
              <a:spcBef>
                <a:spcPts val="0"/>
              </a:spcBef>
              <a:spcAft>
                <a:spcPts val="0"/>
              </a:spcAft>
              <a:buSzPts val="1800"/>
              <a:buFont typeface="Bebas Neue"/>
              <a:buNone/>
              <a:defRPr sz="1800">
                <a:latin typeface="Bebas Neue"/>
                <a:ea typeface="Bebas Neue"/>
                <a:cs typeface="Bebas Neue"/>
                <a:sym typeface="Bebas Neue"/>
              </a:defRPr>
            </a:lvl2pPr>
            <a:lvl3pPr lvl="2" algn="r">
              <a:lnSpc>
                <a:spcPct val="100000"/>
              </a:lnSpc>
              <a:spcBef>
                <a:spcPts val="0"/>
              </a:spcBef>
              <a:spcAft>
                <a:spcPts val="0"/>
              </a:spcAft>
              <a:buSzPts val="1800"/>
              <a:buFont typeface="Bebas Neue"/>
              <a:buNone/>
              <a:defRPr sz="1800">
                <a:latin typeface="Bebas Neue"/>
                <a:ea typeface="Bebas Neue"/>
                <a:cs typeface="Bebas Neue"/>
                <a:sym typeface="Bebas Neue"/>
              </a:defRPr>
            </a:lvl3pPr>
            <a:lvl4pPr lvl="3" algn="r">
              <a:lnSpc>
                <a:spcPct val="100000"/>
              </a:lnSpc>
              <a:spcBef>
                <a:spcPts val="0"/>
              </a:spcBef>
              <a:spcAft>
                <a:spcPts val="0"/>
              </a:spcAft>
              <a:buSzPts val="1800"/>
              <a:buFont typeface="Bebas Neue"/>
              <a:buNone/>
              <a:defRPr sz="1800">
                <a:latin typeface="Bebas Neue"/>
                <a:ea typeface="Bebas Neue"/>
                <a:cs typeface="Bebas Neue"/>
                <a:sym typeface="Bebas Neue"/>
              </a:defRPr>
            </a:lvl4pPr>
            <a:lvl5pPr lvl="4" algn="r">
              <a:lnSpc>
                <a:spcPct val="100000"/>
              </a:lnSpc>
              <a:spcBef>
                <a:spcPts val="0"/>
              </a:spcBef>
              <a:spcAft>
                <a:spcPts val="0"/>
              </a:spcAft>
              <a:buSzPts val="1800"/>
              <a:buFont typeface="Bebas Neue"/>
              <a:buNone/>
              <a:defRPr sz="1800">
                <a:latin typeface="Bebas Neue"/>
                <a:ea typeface="Bebas Neue"/>
                <a:cs typeface="Bebas Neue"/>
                <a:sym typeface="Bebas Neue"/>
              </a:defRPr>
            </a:lvl5pPr>
            <a:lvl6pPr lvl="5" algn="r">
              <a:lnSpc>
                <a:spcPct val="100000"/>
              </a:lnSpc>
              <a:spcBef>
                <a:spcPts val="0"/>
              </a:spcBef>
              <a:spcAft>
                <a:spcPts val="0"/>
              </a:spcAft>
              <a:buSzPts val="1800"/>
              <a:buFont typeface="Bebas Neue"/>
              <a:buNone/>
              <a:defRPr sz="1800">
                <a:latin typeface="Bebas Neue"/>
                <a:ea typeface="Bebas Neue"/>
                <a:cs typeface="Bebas Neue"/>
                <a:sym typeface="Bebas Neue"/>
              </a:defRPr>
            </a:lvl6pPr>
            <a:lvl7pPr lvl="6" algn="r">
              <a:lnSpc>
                <a:spcPct val="100000"/>
              </a:lnSpc>
              <a:spcBef>
                <a:spcPts val="0"/>
              </a:spcBef>
              <a:spcAft>
                <a:spcPts val="0"/>
              </a:spcAft>
              <a:buSzPts val="1800"/>
              <a:buFont typeface="Bebas Neue"/>
              <a:buNone/>
              <a:defRPr sz="1800">
                <a:latin typeface="Bebas Neue"/>
                <a:ea typeface="Bebas Neue"/>
                <a:cs typeface="Bebas Neue"/>
                <a:sym typeface="Bebas Neue"/>
              </a:defRPr>
            </a:lvl7pPr>
            <a:lvl8pPr lvl="7" algn="r">
              <a:lnSpc>
                <a:spcPct val="100000"/>
              </a:lnSpc>
              <a:spcBef>
                <a:spcPts val="0"/>
              </a:spcBef>
              <a:spcAft>
                <a:spcPts val="0"/>
              </a:spcAft>
              <a:buSzPts val="1800"/>
              <a:buFont typeface="Bebas Neue"/>
              <a:buNone/>
              <a:defRPr sz="1800">
                <a:latin typeface="Bebas Neue"/>
                <a:ea typeface="Bebas Neue"/>
                <a:cs typeface="Bebas Neue"/>
                <a:sym typeface="Bebas Neue"/>
              </a:defRPr>
            </a:lvl8pPr>
            <a:lvl9pPr lvl="8" algn="r">
              <a:lnSpc>
                <a:spcPct val="100000"/>
              </a:lnSpc>
              <a:spcBef>
                <a:spcPts val="0"/>
              </a:spcBef>
              <a:spcAft>
                <a:spcPts val="0"/>
              </a:spcAft>
              <a:buSzPts val="1800"/>
              <a:buFont typeface="Bebas Neue"/>
              <a:buNone/>
              <a:defRPr sz="1800">
                <a:latin typeface="Bebas Neue"/>
                <a:ea typeface="Bebas Neue"/>
                <a:cs typeface="Bebas Neue"/>
                <a:sym typeface="Bebas Neue"/>
              </a:defRPr>
            </a:lvl9pPr>
          </a:lstStyle>
          <a:p/>
        </p:txBody>
      </p:sp>
      <p:grpSp>
        <p:nvGrpSpPr>
          <p:cNvPr id="281" name="Google Shape;281;p7"/>
          <p:cNvGrpSpPr/>
          <p:nvPr/>
        </p:nvGrpSpPr>
        <p:grpSpPr>
          <a:xfrm>
            <a:off x="-100050" y="-31800"/>
            <a:ext cx="9858595" cy="5781259"/>
            <a:chOff x="-100050" y="-31800"/>
            <a:chExt cx="9858595" cy="5781259"/>
          </a:xfrm>
        </p:grpSpPr>
        <p:grpSp>
          <p:nvGrpSpPr>
            <p:cNvPr id="282" name="Google Shape;282;p7"/>
            <p:cNvGrpSpPr/>
            <p:nvPr/>
          </p:nvGrpSpPr>
          <p:grpSpPr>
            <a:xfrm rot="10800000">
              <a:off x="8229745" y="4247134"/>
              <a:ext cx="1528800" cy="1502325"/>
              <a:chOff x="7662925" y="3847375"/>
              <a:chExt cx="1528800" cy="1502325"/>
            </a:xfrm>
          </p:grpSpPr>
          <p:sp>
            <p:nvSpPr>
              <p:cNvPr id="283" name="Google Shape;283;p7"/>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7"/>
              <p:cNvSpPr/>
              <p:nvPr/>
            </p:nvSpPr>
            <p:spPr>
              <a:xfrm>
                <a:off x="8150625"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7"/>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7"/>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7"/>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7"/>
              <p:cNvSpPr/>
              <p:nvPr/>
            </p:nvSpPr>
            <p:spPr>
              <a:xfrm>
                <a:off x="83131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7"/>
              <p:cNvSpPr/>
              <p:nvPr/>
            </p:nvSpPr>
            <p:spPr>
              <a:xfrm>
                <a:off x="81506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7"/>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7"/>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7"/>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7"/>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7"/>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7"/>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7"/>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7"/>
              <p:cNvSpPr/>
              <p:nvPr/>
            </p:nvSpPr>
            <p:spPr>
              <a:xfrm>
                <a:off x="84757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7"/>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7"/>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7"/>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7"/>
              <p:cNvSpPr/>
              <p:nvPr/>
            </p:nvSpPr>
            <p:spPr>
              <a:xfrm>
                <a:off x="86383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7"/>
              <p:cNvSpPr/>
              <p:nvPr/>
            </p:nvSpPr>
            <p:spPr>
              <a:xfrm>
                <a:off x="84757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7"/>
              <p:cNvSpPr/>
              <p:nvPr/>
            </p:nvSpPr>
            <p:spPr>
              <a:xfrm>
                <a:off x="83131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7"/>
              <p:cNvSpPr/>
              <p:nvPr/>
            </p:nvSpPr>
            <p:spPr>
              <a:xfrm>
                <a:off x="81506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7"/>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7"/>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7"/>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7"/>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7"/>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7"/>
              <p:cNvSpPr/>
              <p:nvPr/>
            </p:nvSpPr>
            <p:spPr>
              <a:xfrm>
                <a:off x="88008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7"/>
              <p:cNvSpPr/>
              <p:nvPr/>
            </p:nvSpPr>
            <p:spPr>
              <a:xfrm>
                <a:off x="86383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7"/>
              <p:cNvSpPr/>
              <p:nvPr/>
            </p:nvSpPr>
            <p:spPr>
              <a:xfrm>
                <a:off x="84757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7"/>
              <p:cNvSpPr/>
              <p:nvPr/>
            </p:nvSpPr>
            <p:spPr>
              <a:xfrm>
                <a:off x="83131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7"/>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7"/>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7"/>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7"/>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7"/>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7"/>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7"/>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7"/>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7"/>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7"/>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7"/>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7"/>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7"/>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7"/>
              <p:cNvSpPr/>
              <p:nvPr/>
            </p:nvSpPr>
            <p:spPr>
              <a:xfrm>
                <a:off x="8313192"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7"/>
              <p:cNvSpPr/>
              <p:nvPr/>
            </p:nvSpPr>
            <p:spPr>
              <a:xfrm>
                <a:off x="8150625"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7"/>
              <p:cNvSpPr/>
              <p:nvPr/>
            </p:nvSpPr>
            <p:spPr>
              <a:xfrm>
                <a:off x="7988058"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7"/>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7"/>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7"/>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7"/>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7"/>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7"/>
              <p:cNvSpPr/>
              <p:nvPr/>
            </p:nvSpPr>
            <p:spPr>
              <a:xfrm>
                <a:off x="86383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7"/>
              <p:cNvSpPr/>
              <p:nvPr/>
            </p:nvSpPr>
            <p:spPr>
              <a:xfrm>
                <a:off x="84757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7"/>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7"/>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7"/>
              <p:cNvSpPr/>
              <p:nvPr/>
            </p:nvSpPr>
            <p:spPr>
              <a:xfrm>
                <a:off x="79880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7"/>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7"/>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7"/>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7"/>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7"/>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7"/>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7"/>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7"/>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7"/>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7"/>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7"/>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7"/>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7"/>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7"/>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7"/>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7"/>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7"/>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7"/>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7"/>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59" name="Google Shape;359;p7"/>
            <p:cNvCxnSpPr/>
            <p:nvPr/>
          </p:nvCxnSpPr>
          <p:spPr>
            <a:xfrm>
              <a:off x="-100050" y="4995950"/>
              <a:ext cx="9344100" cy="0"/>
            </a:xfrm>
            <a:prstGeom prst="straightConnector1">
              <a:avLst/>
            </a:prstGeom>
            <a:noFill/>
            <a:ln cap="flat" cmpd="sng" w="9525">
              <a:solidFill>
                <a:schemeClr val="dk2"/>
              </a:solidFill>
              <a:prstDash val="solid"/>
              <a:round/>
              <a:headEnd len="sm" w="sm" type="none"/>
              <a:tailEnd len="sm" w="sm" type="none"/>
            </a:ln>
          </p:spPr>
        </p:cxnSp>
        <p:cxnSp>
          <p:nvCxnSpPr>
            <p:cNvPr id="360" name="Google Shape;360;p7"/>
            <p:cNvCxnSpPr/>
            <p:nvPr/>
          </p:nvCxnSpPr>
          <p:spPr>
            <a:xfrm>
              <a:off x="8994150" y="-31800"/>
              <a:ext cx="0" cy="5207100"/>
            </a:xfrm>
            <a:prstGeom prst="straightConnector1">
              <a:avLst/>
            </a:prstGeom>
            <a:noFill/>
            <a:ln cap="flat" cmpd="sng" w="9525">
              <a:solidFill>
                <a:schemeClr val="dk2"/>
              </a:solidFill>
              <a:prstDash val="solid"/>
              <a:round/>
              <a:headEnd len="sm" w="sm" type="none"/>
              <a:tailEnd len="sm" w="sm" type="none"/>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1" name="Shape 361"/>
        <p:cNvGrpSpPr/>
        <p:nvPr/>
      </p:nvGrpSpPr>
      <p:grpSpPr>
        <a:xfrm>
          <a:off x="0" y="0"/>
          <a:ext cx="0" cy="0"/>
          <a:chOff x="0" y="0"/>
          <a:chExt cx="0" cy="0"/>
        </a:xfrm>
      </p:grpSpPr>
      <p:pic>
        <p:nvPicPr>
          <p:cNvPr id="362" name="Google Shape;362;p8"/>
          <p:cNvPicPr preferRelativeResize="0"/>
          <p:nvPr/>
        </p:nvPicPr>
        <p:blipFill rotWithShape="1">
          <a:blip r:embed="rId2">
            <a:alphaModFix amt="10000"/>
          </a:blip>
          <a:srcRect b="4841" l="0" r="0" t="10790"/>
          <a:stretch/>
        </p:blipFill>
        <p:spPr>
          <a:xfrm>
            <a:off x="0" y="0"/>
            <a:ext cx="9144000" cy="5143500"/>
          </a:xfrm>
          <a:prstGeom prst="rect">
            <a:avLst/>
          </a:prstGeom>
          <a:noFill/>
          <a:ln>
            <a:noFill/>
          </a:ln>
        </p:spPr>
      </p:pic>
      <p:sp>
        <p:nvSpPr>
          <p:cNvPr id="363" name="Google Shape;363;p8"/>
          <p:cNvSpPr txBox="1"/>
          <p:nvPr>
            <p:ph type="title"/>
          </p:nvPr>
        </p:nvSpPr>
        <p:spPr>
          <a:xfrm>
            <a:off x="2317950" y="1450550"/>
            <a:ext cx="4508100" cy="22425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grpSp>
        <p:nvGrpSpPr>
          <p:cNvPr id="364" name="Google Shape;364;p8"/>
          <p:cNvGrpSpPr/>
          <p:nvPr/>
        </p:nvGrpSpPr>
        <p:grpSpPr>
          <a:xfrm>
            <a:off x="-100050" y="-605978"/>
            <a:ext cx="9858595" cy="5781278"/>
            <a:chOff x="-100050" y="-605978"/>
            <a:chExt cx="9858595" cy="5781278"/>
          </a:xfrm>
        </p:grpSpPr>
        <p:grpSp>
          <p:nvGrpSpPr>
            <p:cNvPr id="365" name="Google Shape;365;p8"/>
            <p:cNvGrpSpPr/>
            <p:nvPr/>
          </p:nvGrpSpPr>
          <p:grpSpPr>
            <a:xfrm rot="10800000">
              <a:off x="8229745" y="-605978"/>
              <a:ext cx="1528800" cy="1502325"/>
              <a:chOff x="7662925" y="3847375"/>
              <a:chExt cx="1528800" cy="1502325"/>
            </a:xfrm>
          </p:grpSpPr>
          <p:sp>
            <p:nvSpPr>
              <p:cNvPr id="366" name="Google Shape;366;p8"/>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8"/>
              <p:cNvSpPr/>
              <p:nvPr/>
            </p:nvSpPr>
            <p:spPr>
              <a:xfrm>
                <a:off x="8150625"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8"/>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8"/>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8"/>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8"/>
              <p:cNvSpPr/>
              <p:nvPr/>
            </p:nvSpPr>
            <p:spPr>
              <a:xfrm>
                <a:off x="83131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8"/>
              <p:cNvSpPr/>
              <p:nvPr/>
            </p:nvSpPr>
            <p:spPr>
              <a:xfrm>
                <a:off x="81506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8"/>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8"/>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8"/>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8"/>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8"/>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8"/>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8"/>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8"/>
              <p:cNvSpPr/>
              <p:nvPr/>
            </p:nvSpPr>
            <p:spPr>
              <a:xfrm>
                <a:off x="84757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8"/>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8"/>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8"/>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8"/>
              <p:cNvSpPr/>
              <p:nvPr/>
            </p:nvSpPr>
            <p:spPr>
              <a:xfrm>
                <a:off x="86383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8"/>
              <p:cNvSpPr/>
              <p:nvPr/>
            </p:nvSpPr>
            <p:spPr>
              <a:xfrm>
                <a:off x="84757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8"/>
              <p:cNvSpPr/>
              <p:nvPr/>
            </p:nvSpPr>
            <p:spPr>
              <a:xfrm>
                <a:off x="83131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8"/>
              <p:cNvSpPr/>
              <p:nvPr/>
            </p:nvSpPr>
            <p:spPr>
              <a:xfrm>
                <a:off x="81506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8"/>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8"/>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8"/>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8"/>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8"/>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8"/>
              <p:cNvSpPr/>
              <p:nvPr/>
            </p:nvSpPr>
            <p:spPr>
              <a:xfrm>
                <a:off x="88008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8"/>
              <p:cNvSpPr/>
              <p:nvPr/>
            </p:nvSpPr>
            <p:spPr>
              <a:xfrm>
                <a:off x="86383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8"/>
              <p:cNvSpPr/>
              <p:nvPr/>
            </p:nvSpPr>
            <p:spPr>
              <a:xfrm>
                <a:off x="84757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8"/>
              <p:cNvSpPr/>
              <p:nvPr/>
            </p:nvSpPr>
            <p:spPr>
              <a:xfrm>
                <a:off x="83131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8"/>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8"/>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8"/>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8"/>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8"/>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8"/>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8"/>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8"/>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8"/>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8"/>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8"/>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8"/>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8"/>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8"/>
              <p:cNvSpPr/>
              <p:nvPr/>
            </p:nvSpPr>
            <p:spPr>
              <a:xfrm>
                <a:off x="8313192"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8"/>
              <p:cNvSpPr/>
              <p:nvPr/>
            </p:nvSpPr>
            <p:spPr>
              <a:xfrm>
                <a:off x="8150625"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8"/>
              <p:cNvSpPr/>
              <p:nvPr/>
            </p:nvSpPr>
            <p:spPr>
              <a:xfrm>
                <a:off x="7988058"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8"/>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8"/>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8"/>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8"/>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8"/>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8"/>
              <p:cNvSpPr/>
              <p:nvPr/>
            </p:nvSpPr>
            <p:spPr>
              <a:xfrm>
                <a:off x="86383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8"/>
              <p:cNvSpPr/>
              <p:nvPr/>
            </p:nvSpPr>
            <p:spPr>
              <a:xfrm>
                <a:off x="84757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8"/>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8"/>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8"/>
              <p:cNvSpPr/>
              <p:nvPr/>
            </p:nvSpPr>
            <p:spPr>
              <a:xfrm>
                <a:off x="79880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8"/>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8"/>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8"/>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8"/>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8"/>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8"/>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8"/>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8"/>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8"/>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8"/>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8"/>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8"/>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8"/>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8"/>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8"/>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8"/>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8"/>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8"/>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8"/>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42" name="Google Shape;442;p8"/>
            <p:cNvCxnSpPr/>
            <p:nvPr/>
          </p:nvCxnSpPr>
          <p:spPr>
            <a:xfrm>
              <a:off x="-100050" y="147525"/>
              <a:ext cx="9344100" cy="0"/>
            </a:xfrm>
            <a:prstGeom prst="straightConnector1">
              <a:avLst/>
            </a:prstGeom>
            <a:noFill/>
            <a:ln cap="flat" cmpd="sng" w="9525">
              <a:solidFill>
                <a:schemeClr val="dk2"/>
              </a:solidFill>
              <a:prstDash val="solid"/>
              <a:round/>
              <a:headEnd len="sm" w="sm" type="none"/>
              <a:tailEnd len="sm" w="sm" type="none"/>
            </a:ln>
          </p:spPr>
        </p:cxnSp>
        <p:cxnSp>
          <p:nvCxnSpPr>
            <p:cNvPr id="443" name="Google Shape;443;p8"/>
            <p:cNvCxnSpPr/>
            <p:nvPr/>
          </p:nvCxnSpPr>
          <p:spPr>
            <a:xfrm>
              <a:off x="8994150" y="-31800"/>
              <a:ext cx="0" cy="5207100"/>
            </a:xfrm>
            <a:prstGeom prst="straightConnector1">
              <a:avLst/>
            </a:prstGeom>
            <a:noFill/>
            <a:ln cap="flat" cmpd="sng" w="9525">
              <a:solidFill>
                <a:schemeClr val="dk2"/>
              </a:solidFill>
              <a:prstDash val="solid"/>
              <a:round/>
              <a:headEnd len="sm" w="sm" type="none"/>
              <a:tailEnd len="sm" w="sm" type="none"/>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4" name="Shape 444"/>
        <p:cNvGrpSpPr/>
        <p:nvPr/>
      </p:nvGrpSpPr>
      <p:grpSpPr>
        <a:xfrm>
          <a:off x="0" y="0"/>
          <a:ext cx="0" cy="0"/>
          <a:chOff x="0" y="0"/>
          <a:chExt cx="0" cy="0"/>
        </a:xfrm>
      </p:grpSpPr>
      <p:pic>
        <p:nvPicPr>
          <p:cNvPr id="445" name="Google Shape;445;p9"/>
          <p:cNvPicPr preferRelativeResize="0"/>
          <p:nvPr/>
        </p:nvPicPr>
        <p:blipFill rotWithShape="1">
          <a:blip r:embed="rId2">
            <a:alphaModFix amt="10000"/>
          </a:blip>
          <a:srcRect b="4841" l="0" r="0" t="10790"/>
          <a:stretch/>
        </p:blipFill>
        <p:spPr>
          <a:xfrm>
            <a:off x="0" y="0"/>
            <a:ext cx="9144000" cy="5143500"/>
          </a:xfrm>
          <a:prstGeom prst="rect">
            <a:avLst/>
          </a:prstGeom>
          <a:noFill/>
          <a:ln>
            <a:noFill/>
          </a:ln>
        </p:spPr>
      </p:pic>
      <p:sp>
        <p:nvSpPr>
          <p:cNvPr id="446" name="Google Shape;446;p9"/>
          <p:cNvSpPr txBox="1"/>
          <p:nvPr>
            <p:ph type="title"/>
          </p:nvPr>
        </p:nvSpPr>
        <p:spPr>
          <a:xfrm>
            <a:off x="2241450" y="1520250"/>
            <a:ext cx="4661100" cy="841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47" name="Google Shape;447;p9"/>
          <p:cNvSpPr txBox="1"/>
          <p:nvPr>
            <p:ph idx="1" type="subTitle"/>
          </p:nvPr>
        </p:nvSpPr>
        <p:spPr>
          <a:xfrm>
            <a:off x="2241550" y="2362050"/>
            <a:ext cx="4661100" cy="1261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p:txBody>
      </p:sp>
      <p:grpSp>
        <p:nvGrpSpPr>
          <p:cNvPr id="448" name="Google Shape;448;p9"/>
          <p:cNvGrpSpPr/>
          <p:nvPr/>
        </p:nvGrpSpPr>
        <p:grpSpPr>
          <a:xfrm>
            <a:off x="-100050" y="-31800"/>
            <a:ext cx="9858595" cy="5781259"/>
            <a:chOff x="-100050" y="-31800"/>
            <a:chExt cx="9858595" cy="5781259"/>
          </a:xfrm>
        </p:grpSpPr>
        <p:grpSp>
          <p:nvGrpSpPr>
            <p:cNvPr id="449" name="Google Shape;449;p9"/>
            <p:cNvGrpSpPr/>
            <p:nvPr/>
          </p:nvGrpSpPr>
          <p:grpSpPr>
            <a:xfrm rot="10800000">
              <a:off x="8229745" y="4247134"/>
              <a:ext cx="1528800" cy="1502325"/>
              <a:chOff x="7662925" y="3847375"/>
              <a:chExt cx="1528800" cy="1502325"/>
            </a:xfrm>
          </p:grpSpPr>
          <p:sp>
            <p:nvSpPr>
              <p:cNvPr id="450" name="Google Shape;450;p9"/>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9"/>
              <p:cNvSpPr/>
              <p:nvPr/>
            </p:nvSpPr>
            <p:spPr>
              <a:xfrm>
                <a:off x="8150625"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9"/>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9"/>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9"/>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9"/>
              <p:cNvSpPr/>
              <p:nvPr/>
            </p:nvSpPr>
            <p:spPr>
              <a:xfrm>
                <a:off x="83131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9"/>
              <p:cNvSpPr/>
              <p:nvPr/>
            </p:nvSpPr>
            <p:spPr>
              <a:xfrm>
                <a:off x="81506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9"/>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9"/>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9"/>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9"/>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9"/>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9"/>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9"/>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9"/>
              <p:cNvSpPr/>
              <p:nvPr/>
            </p:nvSpPr>
            <p:spPr>
              <a:xfrm>
                <a:off x="84757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9"/>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9"/>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9"/>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9"/>
              <p:cNvSpPr/>
              <p:nvPr/>
            </p:nvSpPr>
            <p:spPr>
              <a:xfrm>
                <a:off x="86383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9"/>
              <p:cNvSpPr/>
              <p:nvPr/>
            </p:nvSpPr>
            <p:spPr>
              <a:xfrm>
                <a:off x="84757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9"/>
              <p:cNvSpPr/>
              <p:nvPr/>
            </p:nvSpPr>
            <p:spPr>
              <a:xfrm>
                <a:off x="83131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9"/>
              <p:cNvSpPr/>
              <p:nvPr/>
            </p:nvSpPr>
            <p:spPr>
              <a:xfrm>
                <a:off x="81506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9"/>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9"/>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9"/>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9"/>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9"/>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9"/>
              <p:cNvSpPr/>
              <p:nvPr/>
            </p:nvSpPr>
            <p:spPr>
              <a:xfrm>
                <a:off x="88008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9"/>
              <p:cNvSpPr/>
              <p:nvPr/>
            </p:nvSpPr>
            <p:spPr>
              <a:xfrm>
                <a:off x="86383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9"/>
              <p:cNvSpPr/>
              <p:nvPr/>
            </p:nvSpPr>
            <p:spPr>
              <a:xfrm>
                <a:off x="84757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9"/>
              <p:cNvSpPr/>
              <p:nvPr/>
            </p:nvSpPr>
            <p:spPr>
              <a:xfrm>
                <a:off x="83131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9"/>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9"/>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9"/>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9"/>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9"/>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9"/>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9"/>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9"/>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9"/>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9"/>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9"/>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9"/>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9"/>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9"/>
              <p:cNvSpPr/>
              <p:nvPr/>
            </p:nvSpPr>
            <p:spPr>
              <a:xfrm>
                <a:off x="8313192"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9"/>
              <p:cNvSpPr/>
              <p:nvPr/>
            </p:nvSpPr>
            <p:spPr>
              <a:xfrm>
                <a:off x="8150625"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9"/>
              <p:cNvSpPr/>
              <p:nvPr/>
            </p:nvSpPr>
            <p:spPr>
              <a:xfrm>
                <a:off x="7988058"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9"/>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9"/>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9"/>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9"/>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9"/>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9"/>
              <p:cNvSpPr/>
              <p:nvPr/>
            </p:nvSpPr>
            <p:spPr>
              <a:xfrm>
                <a:off x="86383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9"/>
              <p:cNvSpPr/>
              <p:nvPr/>
            </p:nvSpPr>
            <p:spPr>
              <a:xfrm>
                <a:off x="84757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9"/>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9"/>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9"/>
              <p:cNvSpPr/>
              <p:nvPr/>
            </p:nvSpPr>
            <p:spPr>
              <a:xfrm>
                <a:off x="79880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9"/>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9"/>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9"/>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9"/>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9"/>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9"/>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9"/>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9"/>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9"/>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9"/>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9"/>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9"/>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9"/>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9"/>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9"/>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9"/>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9"/>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9"/>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9"/>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26" name="Google Shape;526;p9"/>
            <p:cNvCxnSpPr/>
            <p:nvPr/>
          </p:nvCxnSpPr>
          <p:spPr>
            <a:xfrm>
              <a:off x="-100050" y="4995950"/>
              <a:ext cx="9344100" cy="0"/>
            </a:xfrm>
            <a:prstGeom prst="straightConnector1">
              <a:avLst/>
            </a:prstGeom>
            <a:noFill/>
            <a:ln cap="flat" cmpd="sng" w="9525">
              <a:solidFill>
                <a:schemeClr val="dk2"/>
              </a:solidFill>
              <a:prstDash val="solid"/>
              <a:round/>
              <a:headEnd len="sm" w="sm" type="none"/>
              <a:tailEnd len="sm" w="sm" type="none"/>
            </a:ln>
          </p:spPr>
        </p:cxnSp>
        <p:cxnSp>
          <p:nvCxnSpPr>
            <p:cNvPr id="527" name="Google Shape;527;p9"/>
            <p:cNvCxnSpPr/>
            <p:nvPr/>
          </p:nvCxnSpPr>
          <p:spPr>
            <a:xfrm>
              <a:off x="8994150" y="-31800"/>
              <a:ext cx="0" cy="5207100"/>
            </a:xfrm>
            <a:prstGeom prst="straightConnector1">
              <a:avLst/>
            </a:prstGeom>
            <a:noFill/>
            <a:ln cap="flat" cmpd="sng" w="9525">
              <a:solidFill>
                <a:schemeClr val="dk2"/>
              </a:solidFill>
              <a:prstDash val="solid"/>
              <a:round/>
              <a:headEnd len="sm" w="sm" type="none"/>
              <a:tailEnd len="sm" w="sm" type="none"/>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8" name="Shape 528"/>
        <p:cNvGrpSpPr/>
        <p:nvPr/>
      </p:nvGrpSpPr>
      <p:grpSpPr>
        <a:xfrm>
          <a:off x="0" y="0"/>
          <a:ext cx="0" cy="0"/>
          <a:chOff x="0" y="0"/>
          <a:chExt cx="0" cy="0"/>
        </a:xfrm>
      </p:grpSpPr>
      <p:sp>
        <p:nvSpPr>
          <p:cNvPr id="529" name="Google Shape;529;p10"/>
          <p:cNvSpPr/>
          <p:nvPr>
            <p:ph idx="2" type="pic"/>
          </p:nvPr>
        </p:nvSpPr>
        <p:spPr>
          <a:xfrm>
            <a:off x="0" y="0"/>
            <a:ext cx="9144000" cy="5143500"/>
          </a:xfrm>
          <a:prstGeom prst="rect">
            <a:avLst/>
          </a:prstGeom>
          <a:noFill/>
          <a:ln>
            <a:noFill/>
          </a:ln>
        </p:spPr>
      </p:sp>
      <p:sp>
        <p:nvSpPr>
          <p:cNvPr id="530" name="Google Shape;530;p10"/>
          <p:cNvSpPr txBox="1"/>
          <p:nvPr>
            <p:ph type="title"/>
          </p:nvPr>
        </p:nvSpPr>
        <p:spPr>
          <a:xfrm>
            <a:off x="720000" y="386205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700"/>
              <a:buNone/>
              <a:defRPr/>
            </a:lvl1pPr>
            <a:lvl2pPr lvl="1" algn="ctr">
              <a:lnSpc>
                <a:spcPct val="100000"/>
              </a:lnSpc>
              <a:spcBef>
                <a:spcPts val="0"/>
              </a:spcBef>
              <a:spcAft>
                <a:spcPts val="0"/>
              </a:spcAft>
              <a:buSzPts val="2700"/>
              <a:buNone/>
              <a:defRPr/>
            </a:lvl2pPr>
            <a:lvl3pPr lvl="2" algn="ctr">
              <a:lnSpc>
                <a:spcPct val="100000"/>
              </a:lnSpc>
              <a:spcBef>
                <a:spcPts val="0"/>
              </a:spcBef>
              <a:spcAft>
                <a:spcPts val="0"/>
              </a:spcAft>
              <a:buSzPts val="2700"/>
              <a:buNone/>
              <a:defRPr/>
            </a:lvl3pPr>
            <a:lvl4pPr lvl="3" algn="ctr">
              <a:lnSpc>
                <a:spcPct val="100000"/>
              </a:lnSpc>
              <a:spcBef>
                <a:spcPts val="0"/>
              </a:spcBef>
              <a:spcAft>
                <a:spcPts val="0"/>
              </a:spcAft>
              <a:buSzPts val="2700"/>
              <a:buNone/>
              <a:defRPr/>
            </a:lvl4pPr>
            <a:lvl5pPr lvl="4" algn="ctr">
              <a:lnSpc>
                <a:spcPct val="100000"/>
              </a:lnSpc>
              <a:spcBef>
                <a:spcPts val="0"/>
              </a:spcBef>
              <a:spcAft>
                <a:spcPts val="0"/>
              </a:spcAft>
              <a:buSzPts val="2700"/>
              <a:buNone/>
              <a:defRPr/>
            </a:lvl5pPr>
            <a:lvl6pPr lvl="5" algn="ctr">
              <a:lnSpc>
                <a:spcPct val="100000"/>
              </a:lnSpc>
              <a:spcBef>
                <a:spcPts val="0"/>
              </a:spcBef>
              <a:spcAft>
                <a:spcPts val="0"/>
              </a:spcAft>
              <a:buSzPts val="2700"/>
              <a:buNone/>
              <a:defRPr/>
            </a:lvl6pPr>
            <a:lvl7pPr lvl="6" algn="ctr">
              <a:lnSpc>
                <a:spcPct val="100000"/>
              </a:lnSpc>
              <a:spcBef>
                <a:spcPts val="0"/>
              </a:spcBef>
              <a:spcAft>
                <a:spcPts val="0"/>
              </a:spcAft>
              <a:buSzPts val="2700"/>
              <a:buNone/>
              <a:defRPr/>
            </a:lvl7pPr>
            <a:lvl8pPr lvl="7" algn="ctr">
              <a:lnSpc>
                <a:spcPct val="100000"/>
              </a:lnSpc>
              <a:spcBef>
                <a:spcPts val="0"/>
              </a:spcBef>
              <a:spcAft>
                <a:spcPts val="0"/>
              </a:spcAft>
              <a:buSzPts val="2700"/>
              <a:buNone/>
              <a:defRPr/>
            </a:lvl8pPr>
            <a:lvl9pPr lvl="8" algn="ctr">
              <a:lnSpc>
                <a:spcPct val="100000"/>
              </a:lnSpc>
              <a:spcBef>
                <a:spcPts val="0"/>
              </a:spcBef>
              <a:spcAft>
                <a:spcPts val="0"/>
              </a:spcAft>
              <a:buSzPts val="27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700"/>
              <a:buFont typeface="Josefin Sans"/>
              <a:buNone/>
              <a:defRPr b="0" i="0" sz="2700" u="none" cap="none" strike="noStrike">
                <a:solidFill>
                  <a:schemeClr val="dk1"/>
                </a:solidFill>
                <a:latin typeface="Josefin Sans"/>
                <a:ea typeface="Josefin Sans"/>
                <a:cs typeface="Josefin Sans"/>
                <a:sym typeface="Josefin Sans"/>
              </a:defRPr>
            </a:lvl1pPr>
            <a:lvl2pPr lvl="1" marR="0" rtl="0" algn="l">
              <a:lnSpc>
                <a:spcPct val="100000"/>
              </a:lnSpc>
              <a:spcBef>
                <a:spcPts val="0"/>
              </a:spcBef>
              <a:spcAft>
                <a:spcPts val="0"/>
              </a:spcAft>
              <a:buClr>
                <a:schemeClr val="dk1"/>
              </a:buClr>
              <a:buSzPts val="2700"/>
              <a:buFont typeface="Josefin Sans"/>
              <a:buNone/>
              <a:defRPr b="0" i="0" sz="2700" u="none" cap="none" strike="noStrike">
                <a:solidFill>
                  <a:schemeClr val="dk1"/>
                </a:solidFill>
                <a:latin typeface="Josefin Sans"/>
                <a:ea typeface="Josefin Sans"/>
                <a:cs typeface="Josefin Sans"/>
                <a:sym typeface="Josefin Sans"/>
              </a:defRPr>
            </a:lvl2pPr>
            <a:lvl3pPr lvl="2" marR="0" rtl="0" algn="l">
              <a:lnSpc>
                <a:spcPct val="100000"/>
              </a:lnSpc>
              <a:spcBef>
                <a:spcPts val="0"/>
              </a:spcBef>
              <a:spcAft>
                <a:spcPts val="0"/>
              </a:spcAft>
              <a:buClr>
                <a:schemeClr val="dk1"/>
              </a:buClr>
              <a:buSzPts val="2700"/>
              <a:buFont typeface="Josefin Sans"/>
              <a:buNone/>
              <a:defRPr b="0" i="0" sz="2700" u="none" cap="none" strike="noStrike">
                <a:solidFill>
                  <a:schemeClr val="dk1"/>
                </a:solidFill>
                <a:latin typeface="Josefin Sans"/>
                <a:ea typeface="Josefin Sans"/>
                <a:cs typeface="Josefin Sans"/>
                <a:sym typeface="Josefin Sans"/>
              </a:defRPr>
            </a:lvl3pPr>
            <a:lvl4pPr lvl="3" marR="0" rtl="0" algn="l">
              <a:lnSpc>
                <a:spcPct val="100000"/>
              </a:lnSpc>
              <a:spcBef>
                <a:spcPts val="0"/>
              </a:spcBef>
              <a:spcAft>
                <a:spcPts val="0"/>
              </a:spcAft>
              <a:buClr>
                <a:schemeClr val="dk1"/>
              </a:buClr>
              <a:buSzPts val="2700"/>
              <a:buFont typeface="Josefin Sans"/>
              <a:buNone/>
              <a:defRPr b="0" i="0" sz="2700" u="none" cap="none" strike="noStrike">
                <a:solidFill>
                  <a:schemeClr val="dk1"/>
                </a:solidFill>
                <a:latin typeface="Josefin Sans"/>
                <a:ea typeface="Josefin Sans"/>
                <a:cs typeface="Josefin Sans"/>
                <a:sym typeface="Josefin Sans"/>
              </a:defRPr>
            </a:lvl4pPr>
            <a:lvl5pPr lvl="4" marR="0" rtl="0" algn="l">
              <a:lnSpc>
                <a:spcPct val="100000"/>
              </a:lnSpc>
              <a:spcBef>
                <a:spcPts val="0"/>
              </a:spcBef>
              <a:spcAft>
                <a:spcPts val="0"/>
              </a:spcAft>
              <a:buClr>
                <a:schemeClr val="dk1"/>
              </a:buClr>
              <a:buSzPts val="2700"/>
              <a:buFont typeface="Josefin Sans"/>
              <a:buNone/>
              <a:defRPr b="0" i="0" sz="2700" u="none" cap="none" strike="noStrike">
                <a:solidFill>
                  <a:schemeClr val="dk1"/>
                </a:solidFill>
                <a:latin typeface="Josefin Sans"/>
                <a:ea typeface="Josefin Sans"/>
                <a:cs typeface="Josefin Sans"/>
                <a:sym typeface="Josefin Sans"/>
              </a:defRPr>
            </a:lvl5pPr>
            <a:lvl6pPr lvl="5" marR="0" rtl="0" algn="l">
              <a:lnSpc>
                <a:spcPct val="100000"/>
              </a:lnSpc>
              <a:spcBef>
                <a:spcPts val="0"/>
              </a:spcBef>
              <a:spcAft>
                <a:spcPts val="0"/>
              </a:spcAft>
              <a:buClr>
                <a:schemeClr val="dk1"/>
              </a:buClr>
              <a:buSzPts val="2700"/>
              <a:buFont typeface="Josefin Sans"/>
              <a:buNone/>
              <a:defRPr b="0" i="0" sz="2700" u="none" cap="none" strike="noStrike">
                <a:solidFill>
                  <a:schemeClr val="dk1"/>
                </a:solidFill>
                <a:latin typeface="Josefin Sans"/>
                <a:ea typeface="Josefin Sans"/>
                <a:cs typeface="Josefin Sans"/>
                <a:sym typeface="Josefin Sans"/>
              </a:defRPr>
            </a:lvl6pPr>
            <a:lvl7pPr lvl="6" marR="0" rtl="0" algn="l">
              <a:lnSpc>
                <a:spcPct val="100000"/>
              </a:lnSpc>
              <a:spcBef>
                <a:spcPts val="0"/>
              </a:spcBef>
              <a:spcAft>
                <a:spcPts val="0"/>
              </a:spcAft>
              <a:buClr>
                <a:schemeClr val="dk1"/>
              </a:buClr>
              <a:buSzPts val="2700"/>
              <a:buFont typeface="Josefin Sans"/>
              <a:buNone/>
              <a:defRPr b="0" i="0" sz="2700" u="none" cap="none" strike="noStrike">
                <a:solidFill>
                  <a:schemeClr val="dk1"/>
                </a:solidFill>
                <a:latin typeface="Josefin Sans"/>
                <a:ea typeface="Josefin Sans"/>
                <a:cs typeface="Josefin Sans"/>
                <a:sym typeface="Josefin Sans"/>
              </a:defRPr>
            </a:lvl7pPr>
            <a:lvl8pPr lvl="7" marR="0" rtl="0" algn="l">
              <a:lnSpc>
                <a:spcPct val="100000"/>
              </a:lnSpc>
              <a:spcBef>
                <a:spcPts val="0"/>
              </a:spcBef>
              <a:spcAft>
                <a:spcPts val="0"/>
              </a:spcAft>
              <a:buClr>
                <a:schemeClr val="dk1"/>
              </a:buClr>
              <a:buSzPts val="2700"/>
              <a:buFont typeface="Josefin Sans"/>
              <a:buNone/>
              <a:defRPr b="0" i="0" sz="2700" u="none" cap="none" strike="noStrike">
                <a:solidFill>
                  <a:schemeClr val="dk1"/>
                </a:solidFill>
                <a:latin typeface="Josefin Sans"/>
                <a:ea typeface="Josefin Sans"/>
                <a:cs typeface="Josefin Sans"/>
                <a:sym typeface="Josefin Sans"/>
              </a:defRPr>
            </a:lvl8pPr>
            <a:lvl9pPr lvl="8" marR="0" rtl="0" algn="l">
              <a:lnSpc>
                <a:spcPct val="100000"/>
              </a:lnSpc>
              <a:spcBef>
                <a:spcPts val="0"/>
              </a:spcBef>
              <a:spcAft>
                <a:spcPts val="0"/>
              </a:spcAft>
              <a:buClr>
                <a:schemeClr val="dk1"/>
              </a:buClr>
              <a:buSzPts val="2700"/>
              <a:buFont typeface="Josefin Sans"/>
              <a:buNone/>
              <a:defRPr b="0" i="0" sz="2700" u="none" cap="none" strike="noStrike">
                <a:solidFill>
                  <a:schemeClr val="dk1"/>
                </a:solidFill>
                <a:latin typeface="Josefin Sans"/>
                <a:ea typeface="Josefin Sans"/>
                <a:cs typeface="Josefin Sans"/>
                <a:sym typeface="Josefin Sans"/>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dk1"/>
              </a:buClr>
              <a:buSzPts val="1200"/>
              <a:buFont typeface="Hind"/>
              <a:buChar char="●"/>
              <a:defRPr b="0" i="0" sz="1200" u="none" cap="none" strike="noStrike">
                <a:solidFill>
                  <a:schemeClr val="dk1"/>
                </a:solidFill>
                <a:latin typeface="Hind"/>
                <a:ea typeface="Hind"/>
                <a:cs typeface="Hind"/>
                <a:sym typeface="Hind"/>
              </a:defRPr>
            </a:lvl1pPr>
            <a:lvl2pPr indent="-304800" lvl="1" marL="914400" marR="0" rtl="0" algn="l">
              <a:lnSpc>
                <a:spcPct val="115000"/>
              </a:lnSpc>
              <a:spcBef>
                <a:spcPts val="1600"/>
              </a:spcBef>
              <a:spcAft>
                <a:spcPts val="0"/>
              </a:spcAft>
              <a:buClr>
                <a:schemeClr val="dk1"/>
              </a:buClr>
              <a:buSzPts val="1200"/>
              <a:buFont typeface="Hind"/>
              <a:buChar char="○"/>
              <a:defRPr b="0" i="0" sz="1200" u="none" cap="none" strike="noStrike">
                <a:solidFill>
                  <a:schemeClr val="dk1"/>
                </a:solidFill>
                <a:latin typeface="Hind"/>
                <a:ea typeface="Hind"/>
                <a:cs typeface="Hind"/>
                <a:sym typeface="Hind"/>
              </a:defRPr>
            </a:lvl2pPr>
            <a:lvl3pPr indent="-304800" lvl="2" marL="1371600" marR="0" rtl="0" algn="l">
              <a:lnSpc>
                <a:spcPct val="115000"/>
              </a:lnSpc>
              <a:spcBef>
                <a:spcPts val="1600"/>
              </a:spcBef>
              <a:spcAft>
                <a:spcPts val="0"/>
              </a:spcAft>
              <a:buClr>
                <a:schemeClr val="dk1"/>
              </a:buClr>
              <a:buSzPts val="1200"/>
              <a:buFont typeface="Hind"/>
              <a:buChar char="■"/>
              <a:defRPr b="0" i="0" sz="1200" u="none" cap="none" strike="noStrike">
                <a:solidFill>
                  <a:schemeClr val="dk1"/>
                </a:solidFill>
                <a:latin typeface="Hind"/>
                <a:ea typeface="Hind"/>
                <a:cs typeface="Hind"/>
                <a:sym typeface="Hind"/>
              </a:defRPr>
            </a:lvl3pPr>
            <a:lvl4pPr indent="-304800" lvl="3" marL="1828800" marR="0" rtl="0" algn="l">
              <a:lnSpc>
                <a:spcPct val="115000"/>
              </a:lnSpc>
              <a:spcBef>
                <a:spcPts val="1600"/>
              </a:spcBef>
              <a:spcAft>
                <a:spcPts val="0"/>
              </a:spcAft>
              <a:buClr>
                <a:schemeClr val="dk1"/>
              </a:buClr>
              <a:buSzPts val="1200"/>
              <a:buFont typeface="Hind"/>
              <a:buChar char="●"/>
              <a:defRPr b="0" i="0" sz="1200" u="none" cap="none" strike="noStrike">
                <a:solidFill>
                  <a:schemeClr val="dk1"/>
                </a:solidFill>
                <a:latin typeface="Hind"/>
                <a:ea typeface="Hind"/>
                <a:cs typeface="Hind"/>
                <a:sym typeface="Hind"/>
              </a:defRPr>
            </a:lvl4pPr>
            <a:lvl5pPr indent="-304800" lvl="4" marL="2286000" marR="0" rtl="0" algn="l">
              <a:lnSpc>
                <a:spcPct val="115000"/>
              </a:lnSpc>
              <a:spcBef>
                <a:spcPts val="1600"/>
              </a:spcBef>
              <a:spcAft>
                <a:spcPts val="0"/>
              </a:spcAft>
              <a:buClr>
                <a:schemeClr val="dk1"/>
              </a:buClr>
              <a:buSzPts val="1200"/>
              <a:buFont typeface="Hind"/>
              <a:buChar char="○"/>
              <a:defRPr b="0" i="0" sz="1200" u="none" cap="none" strike="noStrike">
                <a:solidFill>
                  <a:schemeClr val="dk1"/>
                </a:solidFill>
                <a:latin typeface="Hind"/>
                <a:ea typeface="Hind"/>
                <a:cs typeface="Hind"/>
                <a:sym typeface="Hind"/>
              </a:defRPr>
            </a:lvl5pPr>
            <a:lvl6pPr indent="-304800" lvl="5" marL="2743200" marR="0" rtl="0" algn="l">
              <a:lnSpc>
                <a:spcPct val="115000"/>
              </a:lnSpc>
              <a:spcBef>
                <a:spcPts val="1600"/>
              </a:spcBef>
              <a:spcAft>
                <a:spcPts val="0"/>
              </a:spcAft>
              <a:buClr>
                <a:schemeClr val="dk1"/>
              </a:buClr>
              <a:buSzPts val="1200"/>
              <a:buFont typeface="Hind"/>
              <a:buChar char="■"/>
              <a:defRPr b="0" i="0" sz="1200" u="none" cap="none" strike="noStrike">
                <a:solidFill>
                  <a:schemeClr val="dk1"/>
                </a:solidFill>
                <a:latin typeface="Hind"/>
                <a:ea typeface="Hind"/>
                <a:cs typeface="Hind"/>
                <a:sym typeface="Hind"/>
              </a:defRPr>
            </a:lvl6pPr>
            <a:lvl7pPr indent="-304800" lvl="6" marL="3200400" marR="0" rtl="0" algn="l">
              <a:lnSpc>
                <a:spcPct val="115000"/>
              </a:lnSpc>
              <a:spcBef>
                <a:spcPts val="1600"/>
              </a:spcBef>
              <a:spcAft>
                <a:spcPts val="0"/>
              </a:spcAft>
              <a:buClr>
                <a:schemeClr val="dk1"/>
              </a:buClr>
              <a:buSzPts val="1200"/>
              <a:buFont typeface="Hind"/>
              <a:buChar char="●"/>
              <a:defRPr b="0" i="0" sz="1200" u="none" cap="none" strike="noStrike">
                <a:solidFill>
                  <a:schemeClr val="dk1"/>
                </a:solidFill>
                <a:latin typeface="Hind"/>
                <a:ea typeface="Hind"/>
                <a:cs typeface="Hind"/>
                <a:sym typeface="Hind"/>
              </a:defRPr>
            </a:lvl7pPr>
            <a:lvl8pPr indent="-304800" lvl="7" marL="3657600" marR="0" rtl="0" algn="l">
              <a:lnSpc>
                <a:spcPct val="115000"/>
              </a:lnSpc>
              <a:spcBef>
                <a:spcPts val="1600"/>
              </a:spcBef>
              <a:spcAft>
                <a:spcPts val="0"/>
              </a:spcAft>
              <a:buClr>
                <a:schemeClr val="dk1"/>
              </a:buClr>
              <a:buSzPts val="1200"/>
              <a:buFont typeface="Hind"/>
              <a:buChar char="○"/>
              <a:defRPr b="0" i="0" sz="1200" u="none" cap="none" strike="noStrike">
                <a:solidFill>
                  <a:schemeClr val="dk1"/>
                </a:solidFill>
                <a:latin typeface="Hind"/>
                <a:ea typeface="Hind"/>
                <a:cs typeface="Hind"/>
                <a:sym typeface="Hind"/>
              </a:defRPr>
            </a:lvl8pPr>
            <a:lvl9pPr indent="-304800" lvl="8" marL="4114800" marR="0" rtl="0" algn="l">
              <a:lnSpc>
                <a:spcPct val="115000"/>
              </a:lnSpc>
              <a:spcBef>
                <a:spcPts val="1600"/>
              </a:spcBef>
              <a:spcAft>
                <a:spcPts val="1600"/>
              </a:spcAft>
              <a:buClr>
                <a:schemeClr val="dk1"/>
              </a:buClr>
              <a:buSzPts val="1200"/>
              <a:buFont typeface="Hind"/>
              <a:buChar char="■"/>
              <a:defRPr b="0" i="0" sz="1200" u="none" cap="none" strike="noStrike">
                <a:solidFill>
                  <a:schemeClr val="dk1"/>
                </a:solidFill>
                <a:latin typeface="Hind"/>
                <a:ea typeface="Hind"/>
                <a:cs typeface="Hind"/>
                <a:sym typeface="Hi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6.png"/><Relationship Id="rId5" Type="http://schemas.openxmlformats.org/officeDocument/2006/relationships/image" Target="../media/image11.png"/><Relationship Id="rId6"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www.youtube.com/playlist?list=PLblh5JKOoLUICTaGLRoHQDuF_7q2GfuJF" TargetMode="External"/><Relationship Id="rId4" Type="http://schemas.openxmlformats.org/officeDocument/2006/relationships/hyperlink" Target="https://scikit-learn.org/stable/modules/cross_validation.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678" name="Shape 1678"/>
        <p:cNvGrpSpPr/>
        <p:nvPr/>
      </p:nvGrpSpPr>
      <p:grpSpPr>
        <a:xfrm>
          <a:off x="0" y="0"/>
          <a:ext cx="0" cy="0"/>
          <a:chOff x="0" y="0"/>
          <a:chExt cx="0" cy="0"/>
        </a:xfrm>
      </p:grpSpPr>
      <p:sp>
        <p:nvSpPr>
          <p:cNvPr id="1679" name="Google Shape;1679;p28"/>
          <p:cNvSpPr txBox="1"/>
          <p:nvPr>
            <p:ph type="ctrTitle"/>
          </p:nvPr>
        </p:nvSpPr>
        <p:spPr>
          <a:xfrm>
            <a:off x="0" y="128075"/>
            <a:ext cx="7801200" cy="8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 sz="4200">
                <a:solidFill>
                  <a:schemeClr val="dk1"/>
                </a:solidFill>
              </a:rPr>
              <a:t>Linear Regression &amp; other stuff</a:t>
            </a:r>
            <a:endParaRPr b="1" sz="4200">
              <a:solidFill>
                <a:schemeClr val="accent1"/>
              </a:solidFill>
            </a:endParaRPr>
          </a:p>
        </p:txBody>
      </p:sp>
      <p:grpSp>
        <p:nvGrpSpPr>
          <p:cNvPr id="1680" name="Google Shape;1680;p28"/>
          <p:cNvGrpSpPr/>
          <p:nvPr/>
        </p:nvGrpSpPr>
        <p:grpSpPr>
          <a:xfrm>
            <a:off x="0" y="-55200"/>
            <a:ext cx="9344100" cy="5207100"/>
            <a:chOff x="0" y="-55200"/>
            <a:chExt cx="9344100" cy="5207100"/>
          </a:xfrm>
        </p:grpSpPr>
        <p:cxnSp>
          <p:nvCxnSpPr>
            <p:cNvPr id="1681" name="Google Shape;1681;p28"/>
            <p:cNvCxnSpPr/>
            <p:nvPr/>
          </p:nvCxnSpPr>
          <p:spPr>
            <a:xfrm>
              <a:off x="7979325" y="-55200"/>
              <a:ext cx="0" cy="5207100"/>
            </a:xfrm>
            <a:prstGeom prst="straightConnector1">
              <a:avLst/>
            </a:prstGeom>
            <a:noFill/>
            <a:ln cap="flat" cmpd="sng" w="9525">
              <a:solidFill>
                <a:schemeClr val="dk2"/>
              </a:solidFill>
              <a:prstDash val="solid"/>
              <a:round/>
              <a:headEnd len="sm" w="sm" type="none"/>
              <a:tailEnd len="sm" w="sm" type="none"/>
            </a:ln>
          </p:spPr>
        </p:cxnSp>
        <p:cxnSp>
          <p:nvCxnSpPr>
            <p:cNvPr id="1682" name="Google Shape;1682;p28"/>
            <p:cNvCxnSpPr/>
            <p:nvPr/>
          </p:nvCxnSpPr>
          <p:spPr>
            <a:xfrm>
              <a:off x="0" y="4033313"/>
              <a:ext cx="9344100" cy="0"/>
            </a:xfrm>
            <a:prstGeom prst="straightConnector1">
              <a:avLst/>
            </a:prstGeom>
            <a:noFill/>
            <a:ln cap="flat" cmpd="sng" w="9525">
              <a:solidFill>
                <a:schemeClr val="dk2"/>
              </a:solidFill>
              <a:prstDash val="solid"/>
              <a:round/>
              <a:headEnd len="sm" w="sm" type="none"/>
              <a:tailEnd len="sm" w="sm" type="none"/>
            </a:ln>
          </p:spPr>
        </p:cxnSp>
        <p:grpSp>
          <p:nvGrpSpPr>
            <p:cNvPr id="1683" name="Google Shape;1683;p28"/>
            <p:cNvGrpSpPr/>
            <p:nvPr/>
          </p:nvGrpSpPr>
          <p:grpSpPr>
            <a:xfrm>
              <a:off x="7214925" y="3282138"/>
              <a:ext cx="1528800" cy="1502325"/>
              <a:chOff x="7662925" y="3847375"/>
              <a:chExt cx="1528800" cy="1502325"/>
            </a:xfrm>
          </p:grpSpPr>
          <p:sp>
            <p:nvSpPr>
              <p:cNvPr id="1684" name="Google Shape;1684;p28"/>
              <p:cNvSpPr/>
              <p:nvPr/>
            </p:nvSpPr>
            <p:spPr>
              <a:xfrm>
                <a:off x="83131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28"/>
              <p:cNvSpPr/>
              <p:nvPr/>
            </p:nvSpPr>
            <p:spPr>
              <a:xfrm>
                <a:off x="81506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28"/>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28"/>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28"/>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28"/>
              <p:cNvSpPr/>
              <p:nvPr/>
            </p:nvSpPr>
            <p:spPr>
              <a:xfrm>
                <a:off x="8313192" y="464548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28"/>
              <p:cNvSpPr/>
              <p:nvPr/>
            </p:nvSpPr>
            <p:spPr>
              <a:xfrm>
                <a:off x="8150625" y="464548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28"/>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28"/>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28"/>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28"/>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28"/>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28"/>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28"/>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28"/>
              <p:cNvSpPr/>
              <p:nvPr/>
            </p:nvSpPr>
            <p:spPr>
              <a:xfrm>
                <a:off x="84757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28"/>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28"/>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28"/>
              <p:cNvSpPr/>
              <p:nvPr/>
            </p:nvSpPr>
            <p:spPr>
              <a:xfrm>
                <a:off x="8800892" y="464548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28"/>
              <p:cNvSpPr/>
              <p:nvPr/>
            </p:nvSpPr>
            <p:spPr>
              <a:xfrm>
                <a:off x="8638325" y="464548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28"/>
              <p:cNvSpPr/>
              <p:nvPr/>
            </p:nvSpPr>
            <p:spPr>
              <a:xfrm>
                <a:off x="8475702" y="4645487"/>
                <a:ext cx="65700" cy="66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28"/>
              <p:cNvSpPr/>
              <p:nvPr/>
            </p:nvSpPr>
            <p:spPr>
              <a:xfrm>
                <a:off x="8313192" y="4805113"/>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28"/>
              <p:cNvSpPr/>
              <p:nvPr/>
            </p:nvSpPr>
            <p:spPr>
              <a:xfrm>
                <a:off x="8150625" y="4805113"/>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28"/>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28"/>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28"/>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28"/>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28"/>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28"/>
              <p:cNvSpPr/>
              <p:nvPr/>
            </p:nvSpPr>
            <p:spPr>
              <a:xfrm>
                <a:off x="8800892" y="4805113"/>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28"/>
              <p:cNvSpPr/>
              <p:nvPr/>
            </p:nvSpPr>
            <p:spPr>
              <a:xfrm>
                <a:off x="8638325" y="4805113"/>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28"/>
              <p:cNvSpPr/>
              <p:nvPr/>
            </p:nvSpPr>
            <p:spPr>
              <a:xfrm>
                <a:off x="8475758" y="4805113"/>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28"/>
              <p:cNvSpPr/>
              <p:nvPr/>
            </p:nvSpPr>
            <p:spPr>
              <a:xfrm>
                <a:off x="83131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28"/>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28"/>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28"/>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28"/>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28"/>
              <p:cNvSpPr/>
              <p:nvPr/>
            </p:nvSpPr>
            <p:spPr>
              <a:xfrm>
                <a:off x="8800892" y="496473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28"/>
              <p:cNvSpPr/>
              <p:nvPr/>
            </p:nvSpPr>
            <p:spPr>
              <a:xfrm>
                <a:off x="8638325" y="496473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28"/>
              <p:cNvSpPr/>
              <p:nvPr/>
            </p:nvSpPr>
            <p:spPr>
              <a:xfrm>
                <a:off x="8475758" y="4964738"/>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28"/>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28"/>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28"/>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28"/>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28"/>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28"/>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28"/>
              <p:cNvSpPr/>
              <p:nvPr/>
            </p:nvSpPr>
            <p:spPr>
              <a:xfrm>
                <a:off x="83131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28"/>
              <p:cNvSpPr/>
              <p:nvPr/>
            </p:nvSpPr>
            <p:spPr>
              <a:xfrm>
                <a:off x="81506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28"/>
              <p:cNvSpPr/>
              <p:nvPr/>
            </p:nvSpPr>
            <p:spPr>
              <a:xfrm>
                <a:off x="79880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28"/>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28"/>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28"/>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28"/>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28"/>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28"/>
              <p:cNvSpPr/>
              <p:nvPr/>
            </p:nvSpPr>
            <p:spPr>
              <a:xfrm>
                <a:off x="86383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28"/>
              <p:cNvSpPr/>
              <p:nvPr/>
            </p:nvSpPr>
            <p:spPr>
              <a:xfrm>
                <a:off x="84757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28"/>
              <p:cNvSpPr/>
              <p:nvPr/>
            </p:nvSpPr>
            <p:spPr>
              <a:xfrm>
                <a:off x="83131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28"/>
              <p:cNvSpPr/>
              <p:nvPr/>
            </p:nvSpPr>
            <p:spPr>
              <a:xfrm>
                <a:off x="81506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28"/>
              <p:cNvSpPr/>
              <p:nvPr/>
            </p:nvSpPr>
            <p:spPr>
              <a:xfrm>
                <a:off x="79880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28"/>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28"/>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28"/>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28"/>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28"/>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28"/>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28"/>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28"/>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28"/>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28"/>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28"/>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28"/>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28"/>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28"/>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28"/>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28"/>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28"/>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28"/>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28"/>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0" name="Shape 1980"/>
        <p:cNvGrpSpPr/>
        <p:nvPr/>
      </p:nvGrpSpPr>
      <p:grpSpPr>
        <a:xfrm>
          <a:off x="0" y="0"/>
          <a:ext cx="0" cy="0"/>
          <a:chOff x="0" y="0"/>
          <a:chExt cx="0" cy="0"/>
        </a:xfrm>
      </p:grpSpPr>
      <p:sp>
        <p:nvSpPr>
          <p:cNvPr id="1981" name="Google Shape;1981;p37"/>
          <p:cNvSpPr txBox="1"/>
          <p:nvPr>
            <p:ph type="title"/>
          </p:nvPr>
        </p:nvSpPr>
        <p:spPr>
          <a:xfrm>
            <a:off x="2515200" y="3073750"/>
            <a:ext cx="5915700" cy="1551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n"/>
              <a:t>Gradient Descent</a:t>
            </a:r>
            <a:endParaRPr b="1"/>
          </a:p>
        </p:txBody>
      </p:sp>
      <p:sp>
        <p:nvSpPr>
          <p:cNvPr id="1982" name="Google Shape;1982;p37"/>
          <p:cNvSpPr txBox="1"/>
          <p:nvPr>
            <p:ph idx="2" type="title"/>
          </p:nvPr>
        </p:nvSpPr>
        <p:spPr>
          <a:xfrm>
            <a:off x="6633300" y="539406"/>
            <a:ext cx="1797600" cy="1251900"/>
          </a:xfrm>
          <a:prstGeom prst="rect">
            <a:avLst/>
          </a:prstGeom>
          <a:no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a:t>03</a:t>
            </a:r>
            <a:endParaRPr/>
          </a:p>
        </p:txBody>
      </p:sp>
      <p:grpSp>
        <p:nvGrpSpPr>
          <p:cNvPr id="1983" name="Google Shape;1983;p37"/>
          <p:cNvGrpSpPr/>
          <p:nvPr/>
        </p:nvGrpSpPr>
        <p:grpSpPr>
          <a:xfrm>
            <a:off x="-59775" y="0"/>
            <a:ext cx="9321300" cy="5255100"/>
            <a:chOff x="-59775" y="0"/>
            <a:chExt cx="9321300" cy="5255100"/>
          </a:xfrm>
        </p:grpSpPr>
        <p:cxnSp>
          <p:nvCxnSpPr>
            <p:cNvPr id="1984" name="Google Shape;1984;p37"/>
            <p:cNvCxnSpPr/>
            <p:nvPr/>
          </p:nvCxnSpPr>
          <p:spPr>
            <a:xfrm>
              <a:off x="-59775" y="2421903"/>
              <a:ext cx="9321300" cy="0"/>
            </a:xfrm>
            <a:prstGeom prst="straightConnector1">
              <a:avLst/>
            </a:prstGeom>
            <a:noFill/>
            <a:ln cap="flat" cmpd="sng" w="9525">
              <a:solidFill>
                <a:schemeClr val="dk2"/>
              </a:solidFill>
              <a:prstDash val="solid"/>
              <a:round/>
              <a:headEnd len="sm" w="sm" type="none"/>
              <a:tailEnd len="sm" w="sm" type="none"/>
            </a:ln>
          </p:spPr>
        </p:cxnSp>
        <p:cxnSp>
          <p:nvCxnSpPr>
            <p:cNvPr id="1985" name="Google Shape;1985;p37"/>
            <p:cNvCxnSpPr/>
            <p:nvPr/>
          </p:nvCxnSpPr>
          <p:spPr>
            <a:xfrm>
              <a:off x="1712528" y="0"/>
              <a:ext cx="0" cy="5255100"/>
            </a:xfrm>
            <a:prstGeom prst="straightConnector1">
              <a:avLst/>
            </a:prstGeom>
            <a:noFill/>
            <a:ln cap="flat" cmpd="sng" w="9525">
              <a:solidFill>
                <a:schemeClr val="dk2"/>
              </a:solidFill>
              <a:prstDash val="solid"/>
              <a:round/>
              <a:headEnd len="sm" w="sm" type="none"/>
              <a:tailEnd len="sm" w="sm" type="none"/>
            </a:ln>
          </p:spPr>
        </p:cxnSp>
        <p:grpSp>
          <p:nvGrpSpPr>
            <p:cNvPr id="1986" name="Google Shape;1986;p37"/>
            <p:cNvGrpSpPr/>
            <p:nvPr/>
          </p:nvGrpSpPr>
          <p:grpSpPr>
            <a:xfrm rot="10800000">
              <a:off x="948120" y="1668184"/>
              <a:ext cx="1528800" cy="1502325"/>
              <a:chOff x="7662925" y="3847375"/>
              <a:chExt cx="1528800" cy="1502325"/>
            </a:xfrm>
          </p:grpSpPr>
          <p:sp>
            <p:nvSpPr>
              <p:cNvPr id="1987" name="Google Shape;1987;p37"/>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37"/>
              <p:cNvSpPr/>
              <p:nvPr/>
            </p:nvSpPr>
            <p:spPr>
              <a:xfrm>
                <a:off x="8150625"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37"/>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37"/>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37"/>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37"/>
              <p:cNvSpPr/>
              <p:nvPr/>
            </p:nvSpPr>
            <p:spPr>
              <a:xfrm>
                <a:off x="83131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37"/>
              <p:cNvSpPr/>
              <p:nvPr/>
            </p:nvSpPr>
            <p:spPr>
              <a:xfrm>
                <a:off x="81506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37"/>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37"/>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37"/>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37"/>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37"/>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37"/>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37"/>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37"/>
              <p:cNvSpPr/>
              <p:nvPr/>
            </p:nvSpPr>
            <p:spPr>
              <a:xfrm>
                <a:off x="84757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37"/>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37"/>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37"/>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37"/>
              <p:cNvSpPr/>
              <p:nvPr/>
            </p:nvSpPr>
            <p:spPr>
              <a:xfrm>
                <a:off x="86383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37"/>
              <p:cNvSpPr/>
              <p:nvPr/>
            </p:nvSpPr>
            <p:spPr>
              <a:xfrm>
                <a:off x="84757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37"/>
              <p:cNvSpPr/>
              <p:nvPr/>
            </p:nvSpPr>
            <p:spPr>
              <a:xfrm>
                <a:off x="83131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37"/>
              <p:cNvSpPr/>
              <p:nvPr/>
            </p:nvSpPr>
            <p:spPr>
              <a:xfrm>
                <a:off x="81506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37"/>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37"/>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37"/>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37"/>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37"/>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37"/>
              <p:cNvSpPr/>
              <p:nvPr/>
            </p:nvSpPr>
            <p:spPr>
              <a:xfrm>
                <a:off x="88008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37"/>
              <p:cNvSpPr/>
              <p:nvPr/>
            </p:nvSpPr>
            <p:spPr>
              <a:xfrm>
                <a:off x="86383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37"/>
              <p:cNvSpPr/>
              <p:nvPr/>
            </p:nvSpPr>
            <p:spPr>
              <a:xfrm>
                <a:off x="84757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37"/>
              <p:cNvSpPr/>
              <p:nvPr/>
            </p:nvSpPr>
            <p:spPr>
              <a:xfrm>
                <a:off x="83131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37"/>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37"/>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37"/>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37"/>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37"/>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37"/>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37"/>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37"/>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37"/>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37"/>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37"/>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37"/>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37"/>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37"/>
              <p:cNvSpPr/>
              <p:nvPr/>
            </p:nvSpPr>
            <p:spPr>
              <a:xfrm>
                <a:off x="8313192"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37"/>
              <p:cNvSpPr/>
              <p:nvPr/>
            </p:nvSpPr>
            <p:spPr>
              <a:xfrm>
                <a:off x="8150625"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37"/>
              <p:cNvSpPr/>
              <p:nvPr/>
            </p:nvSpPr>
            <p:spPr>
              <a:xfrm>
                <a:off x="7988058"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37"/>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37"/>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37"/>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37"/>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37"/>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37"/>
              <p:cNvSpPr/>
              <p:nvPr/>
            </p:nvSpPr>
            <p:spPr>
              <a:xfrm>
                <a:off x="86383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37"/>
              <p:cNvSpPr/>
              <p:nvPr/>
            </p:nvSpPr>
            <p:spPr>
              <a:xfrm>
                <a:off x="84757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37"/>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37"/>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37"/>
              <p:cNvSpPr/>
              <p:nvPr/>
            </p:nvSpPr>
            <p:spPr>
              <a:xfrm>
                <a:off x="79880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37"/>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37"/>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37"/>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37"/>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37"/>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37"/>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37"/>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37"/>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37"/>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37"/>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37"/>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37"/>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37"/>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37"/>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37"/>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37"/>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37"/>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37"/>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37"/>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6" name="Shape 2066"/>
        <p:cNvGrpSpPr/>
        <p:nvPr/>
      </p:nvGrpSpPr>
      <p:grpSpPr>
        <a:xfrm>
          <a:off x="0" y="0"/>
          <a:ext cx="0" cy="0"/>
          <a:chOff x="0" y="0"/>
          <a:chExt cx="0" cy="0"/>
        </a:xfrm>
      </p:grpSpPr>
      <p:sp>
        <p:nvSpPr>
          <p:cNvPr id="2067" name="Google Shape;2067;p38"/>
          <p:cNvSpPr txBox="1"/>
          <p:nvPr/>
        </p:nvSpPr>
        <p:spPr>
          <a:xfrm>
            <a:off x="311700" y="113950"/>
            <a:ext cx="8520600" cy="8313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4200"/>
              <a:buFont typeface="Arial"/>
              <a:buNone/>
            </a:pPr>
            <a:r>
              <a:rPr lang="en" sz="4200">
                <a:latin typeface="Economica"/>
                <a:ea typeface="Economica"/>
                <a:cs typeface="Economica"/>
                <a:sym typeface="Economica"/>
              </a:rPr>
              <a:t>Why Gradient Descent?</a:t>
            </a:r>
            <a:endParaRPr b="0" i="0" sz="4200" u="none" cap="none" strike="noStrike">
              <a:solidFill>
                <a:srgbClr val="000000"/>
              </a:solidFill>
              <a:latin typeface="Economica"/>
              <a:ea typeface="Economica"/>
              <a:cs typeface="Economica"/>
              <a:sym typeface="Economica"/>
            </a:endParaRPr>
          </a:p>
        </p:txBody>
      </p:sp>
      <p:sp>
        <p:nvSpPr>
          <p:cNvPr id="2068" name="Google Shape;2068;p38"/>
          <p:cNvSpPr txBox="1"/>
          <p:nvPr/>
        </p:nvSpPr>
        <p:spPr>
          <a:xfrm>
            <a:off x="311700" y="1195900"/>
            <a:ext cx="8652000" cy="27399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1200"/>
              </a:spcBef>
              <a:spcAft>
                <a:spcPts val="0"/>
              </a:spcAft>
              <a:buSzPts val="1800"/>
              <a:buFont typeface="Open Sans"/>
              <a:buChar char="●"/>
            </a:pPr>
            <a:r>
              <a:rPr lang="en" sz="1800">
                <a:latin typeface="Open Sans"/>
                <a:ea typeface="Open Sans"/>
                <a:cs typeface="Open Sans"/>
                <a:sym typeface="Open Sans"/>
              </a:rPr>
              <a:t>We have discussed an Analytic approach to get the best fitting line.</a:t>
            </a:r>
            <a:endParaRPr sz="1800">
              <a:latin typeface="Open Sans"/>
              <a:ea typeface="Open Sans"/>
              <a:cs typeface="Open Sans"/>
              <a:sym typeface="Open Sans"/>
            </a:endParaRPr>
          </a:p>
          <a:p>
            <a:pPr indent="0" lvl="0" marL="457200" marR="0" rtl="0" algn="l">
              <a:lnSpc>
                <a:spcPct val="100000"/>
              </a:lnSpc>
              <a:spcBef>
                <a:spcPts val="1200"/>
              </a:spcBef>
              <a:spcAft>
                <a:spcPts val="0"/>
              </a:spcAft>
              <a:buNone/>
            </a:pPr>
            <a:r>
              <a:t/>
            </a:r>
            <a:endParaRPr sz="1800">
              <a:latin typeface="Open Sans"/>
              <a:ea typeface="Open Sans"/>
              <a:cs typeface="Open Sans"/>
              <a:sym typeface="Open Sans"/>
            </a:endParaRPr>
          </a:p>
          <a:p>
            <a:pPr indent="-342900" lvl="0" marL="457200" marR="0" rtl="0" algn="l">
              <a:lnSpc>
                <a:spcPct val="100000"/>
              </a:lnSpc>
              <a:spcBef>
                <a:spcPts val="1200"/>
              </a:spcBef>
              <a:spcAft>
                <a:spcPts val="0"/>
              </a:spcAft>
              <a:buSzPts val="1800"/>
              <a:buFont typeface="Open Sans"/>
              <a:buChar char="●"/>
            </a:pPr>
            <a:r>
              <a:rPr lang="en" sz="1800">
                <a:latin typeface="Open Sans"/>
                <a:ea typeface="Open Sans"/>
                <a:cs typeface="Open Sans"/>
                <a:sym typeface="Open Sans"/>
              </a:rPr>
              <a:t>However this approach worked due to the fact our model is linear. For more complex models like neural networks this approach will not work as the model is not linear so we cannot get the minimum in one step</a:t>
            </a:r>
            <a:endParaRPr sz="1800">
              <a:latin typeface="Open Sans"/>
              <a:ea typeface="Open Sans"/>
              <a:cs typeface="Open Sans"/>
              <a:sym typeface="Open Sans"/>
            </a:endParaRPr>
          </a:p>
          <a:p>
            <a:pPr indent="0" lvl="0" marL="457200" marR="0" rtl="0" algn="l">
              <a:lnSpc>
                <a:spcPct val="100000"/>
              </a:lnSpc>
              <a:spcBef>
                <a:spcPts val="1200"/>
              </a:spcBef>
              <a:spcAft>
                <a:spcPts val="0"/>
              </a:spcAft>
              <a:buNone/>
            </a:pPr>
            <a:r>
              <a:t/>
            </a:r>
            <a:endParaRPr sz="1800">
              <a:latin typeface="Open Sans"/>
              <a:ea typeface="Open Sans"/>
              <a:cs typeface="Open Sans"/>
              <a:sym typeface="Open Sans"/>
            </a:endParaRPr>
          </a:p>
          <a:p>
            <a:pPr indent="-342900" lvl="0" marL="457200" marR="0" rtl="0" algn="l">
              <a:lnSpc>
                <a:spcPct val="100000"/>
              </a:lnSpc>
              <a:spcBef>
                <a:spcPts val="1200"/>
              </a:spcBef>
              <a:spcAft>
                <a:spcPts val="0"/>
              </a:spcAft>
              <a:buSzPts val="1800"/>
              <a:buFont typeface="Open Sans"/>
              <a:buChar char="●"/>
            </a:pPr>
            <a:r>
              <a:rPr lang="en" sz="1800">
                <a:latin typeface="Open Sans"/>
                <a:ea typeface="Open Sans"/>
                <a:cs typeface="Open Sans"/>
                <a:sym typeface="Open Sans"/>
              </a:rPr>
              <a:t>That is why we need an iterative approach like gradient descent.</a:t>
            </a:r>
            <a:endParaRPr sz="1800">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2" name="Shape 2072"/>
        <p:cNvGrpSpPr/>
        <p:nvPr/>
      </p:nvGrpSpPr>
      <p:grpSpPr>
        <a:xfrm>
          <a:off x="0" y="0"/>
          <a:ext cx="0" cy="0"/>
          <a:chOff x="0" y="0"/>
          <a:chExt cx="0" cy="0"/>
        </a:xfrm>
      </p:grpSpPr>
      <p:sp>
        <p:nvSpPr>
          <p:cNvPr id="2073" name="Google Shape;2073;p39"/>
          <p:cNvSpPr txBox="1"/>
          <p:nvPr/>
        </p:nvSpPr>
        <p:spPr>
          <a:xfrm>
            <a:off x="311700" y="113950"/>
            <a:ext cx="8520600" cy="8313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4200"/>
              <a:buFont typeface="Arial"/>
              <a:buNone/>
            </a:pPr>
            <a:r>
              <a:rPr lang="en" sz="4200">
                <a:latin typeface="Economica"/>
                <a:ea typeface="Economica"/>
                <a:cs typeface="Economica"/>
                <a:sym typeface="Economica"/>
              </a:rPr>
              <a:t>What is a loss/cost function? </a:t>
            </a:r>
            <a:endParaRPr b="0" i="0" sz="4200" u="none" cap="none" strike="noStrike">
              <a:solidFill>
                <a:srgbClr val="000000"/>
              </a:solidFill>
              <a:latin typeface="Economica"/>
              <a:ea typeface="Economica"/>
              <a:cs typeface="Economica"/>
              <a:sym typeface="Economica"/>
            </a:endParaRPr>
          </a:p>
        </p:txBody>
      </p:sp>
      <p:pic>
        <p:nvPicPr>
          <p:cNvPr descr="{&quot;backgroundColor&quot;:&quot;#F3F3F3&quot;,&quot;code&quot;:&quot;$$MSE=\\frac{1}{n}\\sum _{i\\,=\\,1}^{n}(y\\,-\\,\\hat{y})^{2}$$&quot;,&quot;id&quot;:&quot;7&quot;,&quot;type&quot;:&quot;$$&quot;,&quot;font&quot;:{&quot;family&quot;:&quot;Arial&quot;,&quot;color&quot;:&quot;#000000&quot;,&quot;size&quot;:12},&quot;aid&quot;:null,&quot;ts&quot;:1701157350436,&quot;cs&quot;:&quot;9uCxVu+IftyMrtAaS0luKQ==&quot;,&quot;size&quot;:{&quot;width&quot;:190.5,&quot;height&quot;:48.166666666666664}}" id="2074" name="Google Shape;2074;p39"/>
          <p:cNvPicPr preferRelativeResize="0"/>
          <p:nvPr/>
        </p:nvPicPr>
        <p:blipFill>
          <a:blip r:embed="rId3">
            <a:alphaModFix/>
          </a:blip>
          <a:stretch>
            <a:fillRect/>
          </a:stretch>
        </p:blipFill>
        <p:spPr>
          <a:xfrm>
            <a:off x="3465453" y="1001403"/>
            <a:ext cx="2213099" cy="559575"/>
          </a:xfrm>
          <a:prstGeom prst="rect">
            <a:avLst/>
          </a:prstGeom>
          <a:noFill/>
          <a:ln>
            <a:noFill/>
          </a:ln>
        </p:spPr>
      </p:pic>
      <p:sp>
        <p:nvSpPr>
          <p:cNvPr id="2075" name="Google Shape;2075;p39"/>
          <p:cNvSpPr txBox="1"/>
          <p:nvPr/>
        </p:nvSpPr>
        <p:spPr>
          <a:xfrm>
            <a:off x="311700" y="1701038"/>
            <a:ext cx="4482300" cy="2414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Hind"/>
              <a:buChar char="●"/>
            </a:pPr>
            <a:r>
              <a:rPr lang="en" sz="1800">
                <a:solidFill>
                  <a:schemeClr val="dk1"/>
                </a:solidFill>
                <a:latin typeface="Hind"/>
                <a:ea typeface="Hind"/>
                <a:cs typeface="Hind"/>
                <a:sym typeface="Hind"/>
              </a:rPr>
              <a:t>It is a function that tells us how bad our model is.</a:t>
            </a:r>
            <a:endParaRPr sz="1800">
              <a:solidFill>
                <a:schemeClr val="dk1"/>
              </a:solidFill>
              <a:latin typeface="Hind"/>
              <a:ea typeface="Hind"/>
              <a:cs typeface="Hind"/>
              <a:sym typeface="Hind"/>
            </a:endParaRPr>
          </a:p>
          <a:p>
            <a:pPr indent="-342900" lvl="0" marL="457200" rtl="0" algn="l">
              <a:spcBef>
                <a:spcPts val="0"/>
              </a:spcBef>
              <a:spcAft>
                <a:spcPts val="0"/>
              </a:spcAft>
              <a:buClr>
                <a:schemeClr val="dk1"/>
              </a:buClr>
              <a:buSzPts val="1800"/>
              <a:buFont typeface="Hind"/>
              <a:buChar char="●"/>
            </a:pPr>
            <a:r>
              <a:rPr lang="en" sz="1800">
                <a:solidFill>
                  <a:schemeClr val="dk1"/>
                </a:solidFill>
                <a:latin typeface="Hind"/>
                <a:ea typeface="Hind"/>
                <a:cs typeface="Hind"/>
                <a:sym typeface="Hind"/>
              </a:rPr>
              <a:t>The lower the cost function the better our model.</a:t>
            </a:r>
            <a:endParaRPr sz="1800">
              <a:solidFill>
                <a:schemeClr val="dk1"/>
              </a:solidFill>
              <a:latin typeface="Hind"/>
              <a:ea typeface="Hind"/>
              <a:cs typeface="Hind"/>
              <a:sym typeface="Hind"/>
            </a:endParaRPr>
          </a:p>
          <a:p>
            <a:pPr indent="-342900" lvl="0" marL="457200" rtl="0" algn="l">
              <a:spcBef>
                <a:spcPts val="0"/>
              </a:spcBef>
              <a:spcAft>
                <a:spcPts val="0"/>
              </a:spcAft>
              <a:buClr>
                <a:schemeClr val="dk1"/>
              </a:buClr>
              <a:buSzPts val="1800"/>
              <a:buFont typeface="Hind"/>
              <a:buChar char="●"/>
            </a:pPr>
            <a:r>
              <a:rPr lang="en" sz="1800">
                <a:solidFill>
                  <a:schemeClr val="dk1"/>
                </a:solidFill>
                <a:latin typeface="Hind"/>
                <a:ea typeface="Hind"/>
                <a:cs typeface="Hind"/>
                <a:sym typeface="Hind"/>
              </a:rPr>
              <a:t>The loss function is for one individual prediction while the cost function is for the entire training set.</a:t>
            </a:r>
            <a:endParaRPr sz="1800">
              <a:solidFill>
                <a:schemeClr val="dk1"/>
              </a:solidFill>
              <a:latin typeface="Hind"/>
              <a:ea typeface="Hind"/>
              <a:cs typeface="Hind"/>
              <a:sym typeface="Hind"/>
            </a:endParaRPr>
          </a:p>
        </p:txBody>
      </p:sp>
      <p:pic>
        <p:nvPicPr>
          <p:cNvPr id="2076" name="Google Shape;2076;p39"/>
          <p:cNvPicPr preferRelativeResize="0"/>
          <p:nvPr/>
        </p:nvPicPr>
        <p:blipFill>
          <a:blip r:embed="rId4">
            <a:alphaModFix/>
          </a:blip>
          <a:stretch>
            <a:fillRect/>
          </a:stretch>
        </p:blipFill>
        <p:spPr>
          <a:xfrm>
            <a:off x="5216393" y="1767675"/>
            <a:ext cx="3775206" cy="2281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0" name="Shape 2080"/>
        <p:cNvGrpSpPr/>
        <p:nvPr/>
      </p:nvGrpSpPr>
      <p:grpSpPr>
        <a:xfrm>
          <a:off x="0" y="0"/>
          <a:ext cx="0" cy="0"/>
          <a:chOff x="0" y="0"/>
          <a:chExt cx="0" cy="0"/>
        </a:xfrm>
      </p:grpSpPr>
      <p:sp>
        <p:nvSpPr>
          <p:cNvPr id="2081" name="Google Shape;2081;p40"/>
          <p:cNvSpPr txBox="1"/>
          <p:nvPr/>
        </p:nvSpPr>
        <p:spPr>
          <a:xfrm>
            <a:off x="311700" y="113950"/>
            <a:ext cx="8520600" cy="8313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4200"/>
              <a:buFont typeface="Arial"/>
              <a:buNone/>
            </a:pPr>
            <a:r>
              <a:rPr lang="en" sz="4200">
                <a:latin typeface="Economica"/>
                <a:ea typeface="Economica"/>
                <a:cs typeface="Economica"/>
                <a:sym typeface="Economica"/>
              </a:rPr>
              <a:t>Gradient Descent</a:t>
            </a:r>
            <a:endParaRPr b="0" i="0" sz="4200" u="none" cap="none" strike="noStrike">
              <a:solidFill>
                <a:srgbClr val="000000"/>
              </a:solidFill>
              <a:latin typeface="Economica"/>
              <a:ea typeface="Economica"/>
              <a:cs typeface="Economica"/>
              <a:sym typeface="Economica"/>
            </a:endParaRPr>
          </a:p>
        </p:txBody>
      </p:sp>
      <p:sp>
        <p:nvSpPr>
          <p:cNvPr id="2082" name="Google Shape;2082;p40"/>
          <p:cNvSpPr txBox="1"/>
          <p:nvPr/>
        </p:nvSpPr>
        <p:spPr>
          <a:xfrm>
            <a:off x="311700" y="1017300"/>
            <a:ext cx="5264400" cy="36633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1200"/>
              </a:spcBef>
              <a:spcAft>
                <a:spcPts val="0"/>
              </a:spcAft>
              <a:buSzPts val="1700"/>
              <a:buFont typeface="Open Sans"/>
              <a:buChar char="●"/>
            </a:pPr>
            <a:r>
              <a:rPr lang="en" sz="1700">
                <a:latin typeface="Open Sans"/>
                <a:ea typeface="Open Sans"/>
                <a:cs typeface="Open Sans"/>
                <a:sym typeface="Open Sans"/>
              </a:rPr>
              <a:t>Quick recap: The gradient of a function at a point is a vector pointing in the direction of the greatest rate of increase of a function.</a:t>
            </a:r>
            <a:endParaRPr sz="1700">
              <a:latin typeface="Open Sans"/>
              <a:ea typeface="Open Sans"/>
              <a:cs typeface="Open Sans"/>
              <a:sym typeface="Open Sans"/>
            </a:endParaRPr>
          </a:p>
          <a:p>
            <a:pPr indent="-336550" lvl="0" marL="457200" marR="0" rtl="0" algn="l">
              <a:lnSpc>
                <a:spcPct val="100000"/>
              </a:lnSpc>
              <a:spcBef>
                <a:spcPts val="0"/>
              </a:spcBef>
              <a:spcAft>
                <a:spcPts val="0"/>
              </a:spcAft>
              <a:buSzPts val="1700"/>
              <a:buFont typeface="Open Sans"/>
              <a:buChar char="●"/>
            </a:pPr>
            <a:r>
              <a:rPr lang="en" sz="1700">
                <a:latin typeface="Open Sans"/>
                <a:ea typeface="Open Sans"/>
                <a:cs typeface="Open Sans"/>
                <a:sym typeface="Open Sans"/>
              </a:rPr>
              <a:t>As we can see the cost function is a </a:t>
            </a:r>
            <a:r>
              <a:rPr lang="en" sz="1700">
                <a:latin typeface="Open Sans"/>
                <a:ea typeface="Open Sans"/>
                <a:cs typeface="Open Sans"/>
                <a:sym typeface="Open Sans"/>
              </a:rPr>
              <a:t>convex</a:t>
            </a:r>
            <a:r>
              <a:rPr lang="en" sz="1700">
                <a:latin typeface="Open Sans"/>
                <a:ea typeface="Open Sans"/>
                <a:cs typeface="Open Sans"/>
                <a:sym typeface="Open Sans"/>
              </a:rPr>
              <a:t> function which means it have 1 local minima</a:t>
            </a:r>
            <a:endParaRPr sz="1700">
              <a:latin typeface="Open Sans"/>
              <a:ea typeface="Open Sans"/>
              <a:cs typeface="Open Sans"/>
              <a:sym typeface="Open Sans"/>
            </a:endParaRPr>
          </a:p>
          <a:p>
            <a:pPr indent="-336550" lvl="0" marL="457200" marR="0" rtl="0" algn="l">
              <a:lnSpc>
                <a:spcPct val="100000"/>
              </a:lnSpc>
              <a:spcBef>
                <a:spcPts val="0"/>
              </a:spcBef>
              <a:spcAft>
                <a:spcPts val="0"/>
              </a:spcAft>
              <a:buSzPts val="1700"/>
              <a:buFont typeface="Open Sans"/>
              <a:buChar char="●"/>
            </a:pPr>
            <a:r>
              <a:rPr lang="en" sz="1700">
                <a:latin typeface="Open Sans"/>
                <a:ea typeface="Open Sans"/>
                <a:cs typeface="Open Sans"/>
                <a:sym typeface="Open Sans"/>
              </a:rPr>
              <a:t>How does gradient descent work?</a:t>
            </a:r>
            <a:endParaRPr sz="1700">
              <a:latin typeface="Open Sans"/>
              <a:ea typeface="Open Sans"/>
              <a:cs typeface="Open Sans"/>
              <a:sym typeface="Open Sans"/>
            </a:endParaRPr>
          </a:p>
          <a:p>
            <a:pPr indent="-336550" lvl="0" marL="914400" marR="0" rtl="0" algn="l">
              <a:lnSpc>
                <a:spcPct val="100000"/>
              </a:lnSpc>
              <a:spcBef>
                <a:spcPts val="0"/>
              </a:spcBef>
              <a:spcAft>
                <a:spcPts val="0"/>
              </a:spcAft>
              <a:buSzPts val="1700"/>
              <a:buFont typeface="Open Sans"/>
              <a:buAutoNum type="arabicPeriod"/>
            </a:pPr>
            <a:r>
              <a:rPr lang="en" sz="1700">
                <a:latin typeface="Open Sans"/>
                <a:ea typeface="Open Sans"/>
                <a:cs typeface="Open Sans"/>
                <a:sym typeface="Open Sans"/>
              </a:rPr>
              <a:t>Start  with random parameters</a:t>
            </a:r>
            <a:endParaRPr sz="1700">
              <a:latin typeface="Open Sans"/>
              <a:ea typeface="Open Sans"/>
              <a:cs typeface="Open Sans"/>
              <a:sym typeface="Open Sans"/>
            </a:endParaRPr>
          </a:p>
          <a:p>
            <a:pPr indent="-336550" lvl="0" marL="914400" marR="0" rtl="0" algn="l">
              <a:lnSpc>
                <a:spcPct val="100000"/>
              </a:lnSpc>
              <a:spcBef>
                <a:spcPts val="0"/>
              </a:spcBef>
              <a:spcAft>
                <a:spcPts val="0"/>
              </a:spcAft>
              <a:buSzPts val="1700"/>
              <a:buFont typeface="Open Sans"/>
              <a:buAutoNum type="arabicPeriod"/>
            </a:pPr>
            <a:r>
              <a:rPr lang="en" sz="1700">
                <a:latin typeface="Open Sans"/>
                <a:ea typeface="Open Sans"/>
                <a:cs typeface="Open Sans"/>
                <a:sym typeface="Open Sans"/>
              </a:rPr>
              <a:t>Compute the gradient</a:t>
            </a:r>
            <a:endParaRPr sz="1700">
              <a:latin typeface="Open Sans"/>
              <a:ea typeface="Open Sans"/>
              <a:cs typeface="Open Sans"/>
              <a:sym typeface="Open Sans"/>
            </a:endParaRPr>
          </a:p>
          <a:p>
            <a:pPr indent="-336550" lvl="0" marL="914400" marR="0" rtl="0" algn="l">
              <a:lnSpc>
                <a:spcPct val="100000"/>
              </a:lnSpc>
              <a:spcBef>
                <a:spcPts val="0"/>
              </a:spcBef>
              <a:spcAft>
                <a:spcPts val="0"/>
              </a:spcAft>
              <a:buSzPts val="1700"/>
              <a:buFont typeface="Open Sans"/>
              <a:buAutoNum type="arabicPeriod"/>
            </a:pPr>
            <a:r>
              <a:rPr lang="en" sz="1700">
                <a:latin typeface="Open Sans"/>
                <a:ea typeface="Open Sans"/>
                <a:cs typeface="Open Sans"/>
                <a:sym typeface="Open Sans"/>
              </a:rPr>
              <a:t>Update the </a:t>
            </a:r>
            <a:r>
              <a:rPr lang="en" sz="1700">
                <a:latin typeface="Open Sans"/>
                <a:ea typeface="Open Sans"/>
                <a:cs typeface="Open Sans"/>
                <a:sym typeface="Open Sans"/>
              </a:rPr>
              <a:t>parameters</a:t>
            </a:r>
            <a:r>
              <a:rPr lang="en" sz="1700">
                <a:latin typeface="Open Sans"/>
                <a:ea typeface="Open Sans"/>
                <a:cs typeface="Open Sans"/>
                <a:sym typeface="Open Sans"/>
              </a:rPr>
              <a:t> by:</a:t>
            </a:r>
            <a:endParaRPr sz="1700">
              <a:latin typeface="Open Sans"/>
              <a:ea typeface="Open Sans"/>
              <a:cs typeface="Open Sans"/>
              <a:sym typeface="Open Sans"/>
            </a:endParaRPr>
          </a:p>
          <a:p>
            <a:pPr indent="0" lvl="0" marL="0" marR="0" rtl="0" algn="l">
              <a:lnSpc>
                <a:spcPct val="100000"/>
              </a:lnSpc>
              <a:spcBef>
                <a:spcPts val="1200"/>
              </a:spcBef>
              <a:spcAft>
                <a:spcPts val="0"/>
              </a:spcAft>
              <a:buNone/>
            </a:pPr>
            <a:r>
              <a:rPr lang="en" sz="900">
                <a:latin typeface="Open Sans"/>
                <a:ea typeface="Open Sans"/>
                <a:cs typeface="Open Sans"/>
                <a:sym typeface="Open Sans"/>
              </a:rPr>
              <a:t>                                                                       “Alpha is the lea</a:t>
            </a:r>
            <a:r>
              <a:rPr lang="en" sz="900">
                <a:latin typeface="Open Sans"/>
                <a:ea typeface="Open Sans"/>
                <a:cs typeface="Open Sans"/>
                <a:sym typeface="Open Sans"/>
              </a:rPr>
              <a:t>r</a:t>
            </a:r>
            <a:r>
              <a:rPr lang="en" sz="900">
                <a:latin typeface="Open Sans"/>
                <a:ea typeface="Open Sans"/>
                <a:cs typeface="Open Sans"/>
                <a:sym typeface="Open Sans"/>
              </a:rPr>
              <a:t>ning rate”</a:t>
            </a:r>
            <a:endParaRPr sz="900">
              <a:latin typeface="Open Sans"/>
              <a:ea typeface="Open Sans"/>
              <a:cs typeface="Open Sans"/>
              <a:sym typeface="Open Sans"/>
            </a:endParaRPr>
          </a:p>
          <a:p>
            <a:pPr indent="-336550" lvl="0" marL="914400" marR="0" rtl="0" algn="l">
              <a:lnSpc>
                <a:spcPct val="100000"/>
              </a:lnSpc>
              <a:spcBef>
                <a:spcPts val="1200"/>
              </a:spcBef>
              <a:spcAft>
                <a:spcPts val="0"/>
              </a:spcAft>
              <a:buSzPts val="1700"/>
              <a:buFont typeface="Open Sans"/>
              <a:buAutoNum type="arabicPeriod"/>
            </a:pPr>
            <a:r>
              <a:rPr lang="en" sz="1700">
                <a:latin typeface="Open Sans"/>
                <a:ea typeface="Open Sans"/>
                <a:cs typeface="Open Sans"/>
                <a:sym typeface="Open Sans"/>
              </a:rPr>
              <a:t>Go to step 2 until done or bored</a:t>
            </a:r>
            <a:endParaRPr sz="1700">
              <a:latin typeface="Open Sans"/>
              <a:ea typeface="Open Sans"/>
              <a:cs typeface="Open Sans"/>
              <a:sym typeface="Open Sans"/>
            </a:endParaRPr>
          </a:p>
          <a:p>
            <a:pPr indent="0" lvl="0" marL="0" marR="0" rtl="0" algn="l">
              <a:lnSpc>
                <a:spcPct val="100000"/>
              </a:lnSpc>
              <a:spcBef>
                <a:spcPts val="1200"/>
              </a:spcBef>
              <a:spcAft>
                <a:spcPts val="0"/>
              </a:spcAft>
              <a:buNone/>
            </a:pPr>
            <a:r>
              <a:rPr lang="en" sz="1700">
                <a:latin typeface="Open Sans"/>
                <a:ea typeface="Open Sans"/>
                <a:cs typeface="Open Sans"/>
                <a:sym typeface="Open Sans"/>
              </a:rPr>
              <a:t>		</a:t>
            </a:r>
            <a:endParaRPr sz="1700">
              <a:latin typeface="Open Sans"/>
              <a:ea typeface="Open Sans"/>
              <a:cs typeface="Open Sans"/>
              <a:sym typeface="Open Sans"/>
            </a:endParaRPr>
          </a:p>
        </p:txBody>
      </p:sp>
      <p:pic>
        <p:nvPicPr>
          <p:cNvPr id="2083" name="Google Shape;2083;p40"/>
          <p:cNvPicPr preferRelativeResize="0"/>
          <p:nvPr/>
        </p:nvPicPr>
        <p:blipFill>
          <a:blip r:embed="rId3">
            <a:alphaModFix/>
          </a:blip>
          <a:stretch>
            <a:fillRect/>
          </a:stretch>
        </p:blipFill>
        <p:spPr>
          <a:xfrm>
            <a:off x="5708650" y="1297925"/>
            <a:ext cx="3263101" cy="2547650"/>
          </a:xfrm>
          <a:prstGeom prst="rect">
            <a:avLst/>
          </a:prstGeom>
          <a:noFill/>
          <a:ln>
            <a:noFill/>
          </a:ln>
        </p:spPr>
      </p:pic>
      <p:pic>
        <p:nvPicPr>
          <p:cNvPr descr="{&quot;type&quot;:&quot;$$&quot;,&quot;font&quot;:{&quot;family&quot;:&quot;Open Sans&quot;,&quot;size&quot;:18,&quot;color&quot;:&quot;#000000&quot;},&quot;id&quot;:&quot;8&quot;,&quot;backgroundColor&quot;:&quot;#F3F3F3&quot;,&quot;aid&quot;:null,&quot;code&quot;:&quot;$$-\\,\\alpha\\cdot\\,\\text{Gradient}$$&quot;,&quot;ts&quot;:1701157907602,&quot;cs&quot;:&quot;X96YJr3q8biyrGfrX+tW/A==&quot;,&quot;size&quot;:{&quot;width&quot;:151.66666666666666,&quot;height&quot;:17.833333333333332}}" id="2084" name="Google Shape;2084;p40"/>
          <p:cNvPicPr preferRelativeResize="0"/>
          <p:nvPr/>
        </p:nvPicPr>
        <p:blipFill>
          <a:blip r:embed="rId4">
            <a:alphaModFix/>
          </a:blip>
          <a:stretch>
            <a:fillRect/>
          </a:stretch>
        </p:blipFill>
        <p:spPr>
          <a:xfrm>
            <a:off x="1069375" y="3570774"/>
            <a:ext cx="1353750" cy="159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8" name="Shape 2088"/>
        <p:cNvGrpSpPr/>
        <p:nvPr/>
      </p:nvGrpSpPr>
      <p:grpSpPr>
        <a:xfrm>
          <a:off x="0" y="0"/>
          <a:ext cx="0" cy="0"/>
          <a:chOff x="0" y="0"/>
          <a:chExt cx="0" cy="0"/>
        </a:xfrm>
      </p:grpSpPr>
      <p:sp>
        <p:nvSpPr>
          <p:cNvPr id="2089" name="Google Shape;2089;p41"/>
          <p:cNvSpPr txBox="1"/>
          <p:nvPr/>
        </p:nvSpPr>
        <p:spPr>
          <a:xfrm>
            <a:off x="311700" y="113950"/>
            <a:ext cx="8520600" cy="8313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4200"/>
              <a:buFont typeface="Arial"/>
              <a:buNone/>
            </a:pPr>
            <a:r>
              <a:rPr lang="en" sz="4200">
                <a:latin typeface="Economica"/>
                <a:ea typeface="Economica"/>
                <a:cs typeface="Economica"/>
                <a:sym typeface="Economica"/>
              </a:rPr>
              <a:t>Gradient Descent</a:t>
            </a:r>
            <a:endParaRPr b="0" i="0" sz="4200" u="none" cap="none" strike="noStrike">
              <a:solidFill>
                <a:srgbClr val="000000"/>
              </a:solidFill>
              <a:latin typeface="Economica"/>
              <a:ea typeface="Economica"/>
              <a:cs typeface="Economica"/>
              <a:sym typeface="Economica"/>
            </a:endParaRPr>
          </a:p>
        </p:txBody>
      </p:sp>
      <p:sp>
        <p:nvSpPr>
          <p:cNvPr id="2090" name="Google Shape;2090;p41"/>
          <p:cNvSpPr txBox="1"/>
          <p:nvPr/>
        </p:nvSpPr>
        <p:spPr>
          <a:xfrm>
            <a:off x="311700" y="1017300"/>
            <a:ext cx="5264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200"/>
              </a:spcBef>
              <a:spcAft>
                <a:spcPts val="0"/>
              </a:spcAft>
              <a:buNone/>
            </a:pPr>
            <a:r>
              <a:t/>
            </a:r>
            <a:endParaRPr sz="1800">
              <a:latin typeface="Open Sans"/>
              <a:ea typeface="Open Sans"/>
              <a:cs typeface="Open Sans"/>
              <a:sym typeface="Open Sans"/>
            </a:endParaRPr>
          </a:p>
        </p:txBody>
      </p:sp>
      <p:pic>
        <p:nvPicPr>
          <p:cNvPr id="2091" name="Google Shape;2091;p41"/>
          <p:cNvPicPr preferRelativeResize="0"/>
          <p:nvPr/>
        </p:nvPicPr>
        <p:blipFill>
          <a:blip r:embed="rId3">
            <a:alphaModFix/>
          </a:blip>
          <a:stretch>
            <a:fillRect/>
          </a:stretch>
        </p:blipFill>
        <p:spPr>
          <a:xfrm>
            <a:off x="5349218" y="1017300"/>
            <a:ext cx="3622533" cy="2828275"/>
          </a:xfrm>
          <a:prstGeom prst="rect">
            <a:avLst/>
          </a:prstGeom>
          <a:noFill/>
          <a:ln>
            <a:noFill/>
          </a:ln>
        </p:spPr>
      </p:pic>
      <p:pic>
        <p:nvPicPr>
          <p:cNvPr descr="{&quot;code&quot;:&quot;$$MSE\\,=\\,J\\,=\\,\\frac{1}{m}\\sum_{i\\,=\\,1}^{m}\\left(y\\,-\\,\\hat{y}\\right)^{2}$$&quot;,&quot;id&quot;:&quot;1&quot;,&quot;font&quot;:{&quot;family&quot;:&quot;Arial&quot;,&quot;color&quot;:&quot;#000000&quot;,&quot;size&quot;:14},&quot;type&quot;:&quot;$$&quot;,&quot;backgroundColor&quot;:&quot;#F3F3F3&quot;,&quot;aid&quot;:null,&quot;ts&quot;:1696110209150,&quot;cs&quot;:&quot;73KmfiZLFZTNpTEvIB9Z2A==&quot;,&quot;size&quot;:{&quot;width&quot;:289.75,&quot;height&quot;:56.25}}" id="2092" name="Google Shape;2092;p41"/>
          <p:cNvPicPr preferRelativeResize="0"/>
          <p:nvPr/>
        </p:nvPicPr>
        <p:blipFill>
          <a:blip r:embed="rId4">
            <a:alphaModFix/>
          </a:blip>
          <a:stretch>
            <a:fillRect/>
          </a:stretch>
        </p:blipFill>
        <p:spPr>
          <a:xfrm>
            <a:off x="722201" y="1763277"/>
            <a:ext cx="2759869" cy="535781"/>
          </a:xfrm>
          <a:prstGeom prst="rect">
            <a:avLst/>
          </a:prstGeom>
          <a:noFill/>
          <a:ln>
            <a:noFill/>
          </a:ln>
        </p:spPr>
      </p:pic>
      <p:pic>
        <p:nvPicPr>
          <p:cNvPr descr="{&quot;font&quot;:{&quot;color&quot;:&quot;#000000&quot;,&quot;size&quot;:24,&quot;family&quot;:&quot;Arial&quot;},&quot;code&quot;:&quot;$$\\hat{y}\\,=\\,mx\\,+\\,c\\,=\\,Wx\\,+\\,b$$&quot;,&quot;id&quot;:&quot;2&quot;,&quot;aid&quot;:null,&quot;backgroundColor&quot;:&quot;#F3F3F3&quot;,&quot;type&quot;:&quot;$$&quot;,&quot;ts&quot;:1696109958875,&quot;cs&quot;:&quot;NoIEWVd0EYtHf+8FMe1AJg==&quot;,&quot;size&quot;:{&quot;width&quot;:409.3333333333333,&quot;height&quot;:34}}" id="2093" name="Google Shape;2093;p41"/>
          <p:cNvPicPr preferRelativeResize="0"/>
          <p:nvPr/>
        </p:nvPicPr>
        <p:blipFill>
          <a:blip r:embed="rId5">
            <a:alphaModFix/>
          </a:blip>
          <a:stretch>
            <a:fillRect/>
          </a:stretch>
        </p:blipFill>
        <p:spPr>
          <a:xfrm>
            <a:off x="721725" y="1203748"/>
            <a:ext cx="3898900" cy="323850"/>
          </a:xfrm>
          <a:prstGeom prst="rect">
            <a:avLst/>
          </a:prstGeom>
          <a:noFill/>
          <a:ln>
            <a:noFill/>
          </a:ln>
        </p:spPr>
      </p:pic>
      <p:sp>
        <p:nvSpPr>
          <p:cNvPr id="2094" name="Google Shape;2094;p41"/>
          <p:cNvSpPr txBox="1"/>
          <p:nvPr/>
        </p:nvSpPr>
        <p:spPr>
          <a:xfrm>
            <a:off x="311700" y="722800"/>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191919"/>
                </a:solidFill>
                <a:latin typeface="Josefin Sans"/>
                <a:ea typeface="Josefin Sans"/>
                <a:cs typeface="Josefin Sans"/>
                <a:sym typeface="Josefin Sans"/>
              </a:rPr>
              <a:t>Good to know</a:t>
            </a:r>
            <a:endParaRPr b="1" sz="2200">
              <a:solidFill>
                <a:srgbClr val="191919"/>
              </a:solidFill>
              <a:latin typeface="Josefin Sans"/>
              <a:ea typeface="Josefin Sans"/>
              <a:cs typeface="Josefin Sans"/>
              <a:sym typeface="Josefin Sans"/>
            </a:endParaRPr>
          </a:p>
        </p:txBody>
      </p:sp>
      <p:pic>
        <p:nvPicPr>
          <p:cNvPr descr="{&quot;backgroundColor&quot;:&quot;#F3F3F3&quot;,&quot;type&quot;:&quot;gather*&quot;,&quot;font&quot;:{&quot;size&quot;:20,&quot;color&quot;:&quot;#000000&quot;,&quot;family&quot;:&quot;Arial&quot;},&quot;id&quot;:&quot;3&quot;,&quot;aid&quot;:null,&quot;code&quot;:&quot;\\begin{gather*}\n{W\\,=\\,W\\,-\\,\\alpha \\frac{\\partial J}{\\partial W}}\\\\\n{b\\,=\\,b\\,-\\,\\alpha \\frac{\\partial J}{\\partial b}}\t\n\\end{gather*}&quot;,&quot;ts&quot;:1696168408037,&quot;cs&quot;:&quot;OnHT2xw1FXxTkmSgZttUwg==&quot;,&quot;size&quot;:{&quot;width&quot;:245.4,&quot;height&quot;:140.79999999999998}}" id="2095" name="Google Shape;2095;p41"/>
          <p:cNvPicPr preferRelativeResize="0"/>
          <p:nvPr/>
        </p:nvPicPr>
        <p:blipFill>
          <a:blip r:embed="rId6">
            <a:alphaModFix/>
          </a:blip>
          <a:stretch>
            <a:fillRect/>
          </a:stretch>
        </p:blipFill>
        <p:spPr>
          <a:xfrm>
            <a:off x="722200" y="3503519"/>
            <a:ext cx="1641201" cy="1011856"/>
          </a:xfrm>
          <a:prstGeom prst="rect">
            <a:avLst/>
          </a:prstGeom>
          <a:noFill/>
          <a:ln>
            <a:noFill/>
          </a:ln>
        </p:spPr>
      </p:pic>
      <p:sp>
        <p:nvSpPr>
          <p:cNvPr id="2096" name="Google Shape;2096;p41"/>
          <p:cNvSpPr txBox="1"/>
          <p:nvPr/>
        </p:nvSpPr>
        <p:spPr>
          <a:xfrm>
            <a:off x="443725" y="2299050"/>
            <a:ext cx="417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97" name="Google Shape;2097;p41"/>
          <p:cNvSpPr txBox="1"/>
          <p:nvPr/>
        </p:nvSpPr>
        <p:spPr>
          <a:xfrm>
            <a:off x="2128025" y="2932038"/>
            <a:ext cx="1348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0.001 for example</a:t>
            </a:r>
            <a:endParaRPr sz="1000"/>
          </a:p>
        </p:txBody>
      </p:sp>
      <p:cxnSp>
        <p:nvCxnSpPr>
          <p:cNvPr id="2098" name="Google Shape;2098;p41"/>
          <p:cNvCxnSpPr/>
          <p:nvPr/>
        </p:nvCxnSpPr>
        <p:spPr>
          <a:xfrm flipH="1" rot="10800000">
            <a:off x="1944119" y="3274165"/>
            <a:ext cx="183900" cy="417900"/>
          </a:xfrm>
          <a:prstGeom prst="straightConnector1">
            <a:avLst/>
          </a:prstGeom>
          <a:noFill/>
          <a:ln cap="flat" cmpd="sng" w="9525">
            <a:solidFill>
              <a:srgbClr val="191919"/>
            </a:solidFill>
            <a:prstDash val="solid"/>
            <a:round/>
            <a:headEnd len="med" w="med" type="none"/>
            <a:tailEnd len="med" w="med" type="triangle"/>
          </a:ln>
        </p:spPr>
      </p:cxnSp>
      <p:sp>
        <p:nvSpPr>
          <p:cNvPr id="2099" name="Google Shape;2099;p41"/>
          <p:cNvSpPr txBox="1"/>
          <p:nvPr/>
        </p:nvSpPr>
        <p:spPr>
          <a:xfrm>
            <a:off x="251600" y="2583325"/>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Josefin Sans"/>
                <a:ea typeface="Josefin Sans"/>
                <a:cs typeface="Josefin Sans"/>
                <a:sym typeface="Josefin Sans"/>
              </a:rPr>
              <a:t>Update rules:</a:t>
            </a:r>
            <a:endParaRPr b="1" sz="2200">
              <a:solidFill>
                <a:schemeClr val="dk1"/>
              </a:solidFill>
              <a:latin typeface="Josefin Sans"/>
              <a:ea typeface="Josefin Sans"/>
              <a:cs typeface="Josefin Sans"/>
              <a:sym typeface="Josefin Sans"/>
            </a:endParaRPr>
          </a:p>
        </p:txBody>
      </p:sp>
      <p:sp>
        <p:nvSpPr>
          <p:cNvPr id="2100" name="Google Shape;2100;p41"/>
          <p:cNvSpPr txBox="1"/>
          <p:nvPr/>
        </p:nvSpPr>
        <p:spPr>
          <a:xfrm>
            <a:off x="2680875" y="3224350"/>
            <a:ext cx="2510100" cy="15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Hind"/>
                <a:ea typeface="Hind"/>
                <a:cs typeface="Hind"/>
                <a:sym typeface="Hind"/>
              </a:rPr>
              <a:t>What is alpha?</a:t>
            </a:r>
            <a:endParaRPr sz="1200">
              <a:solidFill>
                <a:schemeClr val="dk1"/>
              </a:solidFill>
              <a:latin typeface="Hind"/>
              <a:ea typeface="Hind"/>
              <a:cs typeface="Hind"/>
              <a:sym typeface="Hind"/>
            </a:endParaRPr>
          </a:p>
          <a:p>
            <a:pPr indent="-304800" lvl="0" marL="457200" rtl="0" algn="l">
              <a:spcBef>
                <a:spcPts val="0"/>
              </a:spcBef>
              <a:spcAft>
                <a:spcPts val="0"/>
              </a:spcAft>
              <a:buClr>
                <a:schemeClr val="dk1"/>
              </a:buClr>
              <a:buSzPts val="1200"/>
              <a:buFont typeface="Hind"/>
              <a:buChar char="-"/>
            </a:pPr>
            <a:r>
              <a:rPr lang="en" sz="1200">
                <a:solidFill>
                  <a:schemeClr val="dk1"/>
                </a:solidFill>
                <a:latin typeface="Hind"/>
                <a:ea typeface="Hind"/>
                <a:cs typeface="Hind"/>
                <a:sym typeface="Hind"/>
              </a:rPr>
              <a:t>It is the second hyperparameter we get to know</a:t>
            </a:r>
            <a:endParaRPr sz="1200">
              <a:solidFill>
                <a:schemeClr val="dk1"/>
              </a:solidFill>
              <a:latin typeface="Hind"/>
              <a:ea typeface="Hind"/>
              <a:cs typeface="Hind"/>
              <a:sym typeface="Hind"/>
            </a:endParaRPr>
          </a:p>
          <a:p>
            <a:pPr indent="-304800" lvl="0" marL="457200" rtl="0" algn="l">
              <a:spcBef>
                <a:spcPts val="0"/>
              </a:spcBef>
              <a:spcAft>
                <a:spcPts val="0"/>
              </a:spcAft>
              <a:buClr>
                <a:schemeClr val="dk1"/>
              </a:buClr>
              <a:buSzPts val="1200"/>
              <a:buFont typeface="Hind"/>
              <a:buChar char="-"/>
            </a:pPr>
            <a:r>
              <a:rPr lang="en" sz="1200">
                <a:solidFill>
                  <a:schemeClr val="dk1"/>
                </a:solidFill>
                <a:latin typeface="Hind"/>
                <a:ea typeface="Hind"/>
                <a:cs typeface="Hind"/>
                <a:sym typeface="Hind"/>
              </a:rPr>
              <a:t>It determine the size of the step taken towards the minimum</a:t>
            </a:r>
            <a:endParaRPr sz="1200">
              <a:solidFill>
                <a:schemeClr val="dk1"/>
              </a:solidFill>
              <a:latin typeface="Hind"/>
              <a:ea typeface="Hind"/>
              <a:cs typeface="Hind"/>
              <a:sym typeface="Hind"/>
            </a:endParaRPr>
          </a:p>
        </p:txBody>
      </p:sp>
      <p:sp>
        <p:nvSpPr>
          <p:cNvPr id="2101" name="Google Shape;2101;p41"/>
          <p:cNvSpPr txBox="1"/>
          <p:nvPr/>
        </p:nvSpPr>
        <p:spPr>
          <a:xfrm>
            <a:off x="2680875" y="4515375"/>
            <a:ext cx="6231000" cy="3240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Hind"/>
              <a:buChar char="-"/>
            </a:pPr>
            <a:r>
              <a:rPr lang="en" sz="1200">
                <a:solidFill>
                  <a:schemeClr val="dk1"/>
                </a:solidFill>
                <a:latin typeface="Hind"/>
                <a:ea typeface="Hind"/>
                <a:cs typeface="Hind"/>
                <a:sym typeface="Hind"/>
              </a:rPr>
              <a:t>It's a critical hyperparameter. If it's too small, the algorithm converges slowly. If it's too large, it may overshoot the minimum or diverge.</a:t>
            </a:r>
            <a:endParaRPr sz="1200">
              <a:solidFill>
                <a:schemeClr val="dk1"/>
              </a:solidFill>
              <a:latin typeface="Hind"/>
              <a:ea typeface="Hind"/>
              <a:cs typeface="Hind"/>
              <a:sym typeface="Hi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5" name="Shape 2105"/>
        <p:cNvGrpSpPr/>
        <p:nvPr/>
      </p:nvGrpSpPr>
      <p:grpSpPr>
        <a:xfrm>
          <a:off x="0" y="0"/>
          <a:ext cx="0" cy="0"/>
          <a:chOff x="0" y="0"/>
          <a:chExt cx="0" cy="0"/>
        </a:xfrm>
      </p:grpSpPr>
      <p:sp>
        <p:nvSpPr>
          <p:cNvPr id="2106" name="Google Shape;2106;p42"/>
          <p:cNvSpPr txBox="1"/>
          <p:nvPr/>
        </p:nvSpPr>
        <p:spPr>
          <a:xfrm>
            <a:off x="311700" y="113950"/>
            <a:ext cx="8520600" cy="8313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4200"/>
              <a:buFont typeface="Arial"/>
              <a:buNone/>
            </a:pPr>
            <a:r>
              <a:rPr lang="en" sz="4200">
                <a:latin typeface="Economica"/>
                <a:ea typeface="Economica"/>
                <a:cs typeface="Economica"/>
                <a:sym typeface="Economica"/>
              </a:rPr>
              <a:t>General framework for supervised learning</a:t>
            </a:r>
            <a:endParaRPr b="0" i="0" sz="4200" u="none" cap="none" strike="noStrike">
              <a:solidFill>
                <a:srgbClr val="000000"/>
              </a:solidFill>
              <a:latin typeface="Economica"/>
              <a:ea typeface="Economica"/>
              <a:cs typeface="Economica"/>
              <a:sym typeface="Economica"/>
            </a:endParaRPr>
          </a:p>
        </p:txBody>
      </p:sp>
      <p:sp>
        <p:nvSpPr>
          <p:cNvPr id="2107" name="Google Shape;2107;p42"/>
          <p:cNvSpPr txBox="1"/>
          <p:nvPr/>
        </p:nvSpPr>
        <p:spPr>
          <a:xfrm>
            <a:off x="98400" y="1141800"/>
            <a:ext cx="8947200" cy="28599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0"/>
              </a:spcBef>
              <a:spcAft>
                <a:spcPts val="0"/>
              </a:spcAft>
              <a:buClr>
                <a:srgbClr val="000000"/>
              </a:buClr>
              <a:buSzPts val="2200"/>
              <a:buChar char="●"/>
            </a:pPr>
            <a:r>
              <a:rPr lang="en" sz="2200"/>
              <a:t>We have a model specified by some parameters</a:t>
            </a:r>
            <a:endParaRPr sz="2200"/>
          </a:p>
          <a:p>
            <a:pPr indent="-368300" lvl="0" marL="457200" rtl="0" algn="l">
              <a:lnSpc>
                <a:spcPct val="115000"/>
              </a:lnSpc>
              <a:spcBef>
                <a:spcPts val="0"/>
              </a:spcBef>
              <a:spcAft>
                <a:spcPts val="0"/>
              </a:spcAft>
              <a:buClr>
                <a:srgbClr val="000000"/>
              </a:buClr>
              <a:buSzPts val="2200"/>
              <a:buChar char="●"/>
            </a:pPr>
            <a:r>
              <a:rPr lang="en" sz="2200"/>
              <a:t>We have data</a:t>
            </a:r>
            <a:endParaRPr sz="2200"/>
          </a:p>
          <a:p>
            <a:pPr indent="-368300" lvl="0" marL="457200" rtl="0" algn="l">
              <a:lnSpc>
                <a:spcPct val="115000"/>
              </a:lnSpc>
              <a:spcBef>
                <a:spcPts val="0"/>
              </a:spcBef>
              <a:spcAft>
                <a:spcPts val="0"/>
              </a:spcAft>
              <a:buClr>
                <a:srgbClr val="000000"/>
              </a:buClr>
              <a:buSzPts val="2200"/>
              <a:buChar char="●"/>
            </a:pPr>
            <a:r>
              <a:rPr lang="en" sz="2200"/>
              <a:t>We have a function to compute how well the model fits the data (loss function)</a:t>
            </a:r>
            <a:endParaRPr sz="2200"/>
          </a:p>
          <a:p>
            <a:pPr indent="-368300" lvl="0" marL="457200" rtl="0" algn="l">
              <a:lnSpc>
                <a:spcPct val="115000"/>
              </a:lnSpc>
              <a:spcBef>
                <a:spcPts val="0"/>
              </a:spcBef>
              <a:spcAft>
                <a:spcPts val="0"/>
              </a:spcAft>
              <a:buClr>
                <a:srgbClr val="000000"/>
              </a:buClr>
              <a:buSzPts val="2200"/>
              <a:buChar char="●"/>
            </a:pPr>
            <a:r>
              <a:rPr lang="en" sz="2200"/>
              <a:t>We have an optimization method to change the parameters in a way that minimizes the loss function</a:t>
            </a:r>
            <a:endParaRPr sz="2200"/>
          </a:p>
          <a:p>
            <a:pPr indent="-368300" lvl="0" marL="457200" rtl="0" algn="l">
              <a:lnSpc>
                <a:spcPct val="115000"/>
              </a:lnSpc>
              <a:spcBef>
                <a:spcPts val="0"/>
              </a:spcBef>
              <a:spcAft>
                <a:spcPts val="0"/>
              </a:spcAft>
              <a:buClr>
                <a:srgbClr val="000000"/>
              </a:buClr>
              <a:buSzPts val="2200"/>
              <a:buChar char="●"/>
            </a:pPr>
            <a:r>
              <a:rPr lang="en" sz="2200"/>
              <a:t>Repeat until done/bored</a:t>
            </a:r>
            <a:endParaRPr sz="2200"/>
          </a:p>
        </p:txBody>
      </p:sp>
      <p:sp>
        <p:nvSpPr>
          <p:cNvPr id="2108" name="Google Shape;2108;p42"/>
          <p:cNvSpPr txBox="1"/>
          <p:nvPr/>
        </p:nvSpPr>
        <p:spPr>
          <a:xfrm>
            <a:off x="1358350" y="4197200"/>
            <a:ext cx="7112700" cy="62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Hind"/>
                <a:ea typeface="Hind"/>
                <a:cs typeface="Hind"/>
                <a:sym typeface="Hind"/>
              </a:rPr>
              <a:t>Note: Linear regression is a special case where we can find the minimum in one go.</a:t>
            </a:r>
            <a:endParaRPr sz="1200">
              <a:solidFill>
                <a:schemeClr val="dk1"/>
              </a:solidFill>
              <a:latin typeface="Hind"/>
              <a:ea typeface="Hind"/>
              <a:cs typeface="Hind"/>
              <a:sym typeface="Hin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2" name="Shape 2112"/>
        <p:cNvGrpSpPr/>
        <p:nvPr/>
      </p:nvGrpSpPr>
      <p:grpSpPr>
        <a:xfrm>
          <a:off x="0" y="0"/>
          <a:ext cx="0" cy="0"/>
          <a:chOff x="0" y="0"/>
          <a:chExt cx="0" cy="0"/>
        </a:xfrm>
      </p:grpSpPr>
      <p:sp>
        <p:nvSpPr>
          <p:cNvPr id="2113" name="Google Shape;2113;p43"/>
          <p:cNvSpPr txBox="1"/>
          <p:nvPr>
            <p:ph type="title"/>
          </p:nvPr>
        </p:nvSpPr>
        <p:spPr>
          <a:xfrm>
            <a:off x="2515200" y="3073750"/>
            <a:ext cx="5915700" cy="1551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n"/>
              <a:t>Multiple Linear Regression</a:t>
            </a:r>
            <a:endParaRPr b="1"/>
          </a:p>
        </p:txBody>
      </p:sp>
      <p:sp>
        <p:nvSpPr>
          <p:cNvPr id="2114" name="Google Shape;2114;p43"/>
          <p:cNvSpPr txBox="1"/>
          <p:nvPr>
            <p:ph idx="2" type="title"/>
          </p:nvPr>
        </p:nvSpPr>
        <p:spPr>
          <a:xfrm>
            <a:off x="6633300" y="539406"/>
            <a:ext cx="1797600" cy="1251900"/>
          </a:xfrm>
          <a:prstGeom prst="rect">
            <a:avLst/>
          </a:prstGeom>
          <a:no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a:t>04</a:t>
            </a:r>
            <a:endParaRPr/>
          </a:p>
        </p:txBody>
      </p:sp>
      <p:grpSp>
        <p:nvGrpSpPr>
          <p:cNvPr id="2115" name="Google Shape;2115;p43"/>
          <p:cNvGrpSpPr/>
          <p:nvPr/>
        </p:nvGrpSpPr>
        <p:grpSpPr>
          <a:xfrm>
            <a:off x="-59775" y="0"/>
            <a:ext cx="9321300" cy="5255100"/>
            <a:chOff x="-59775" y="0"/>
            <a:chExt cx="9321300" cy="5255100"/>
          </a:xfrm>
        </p:grpSpPr>
        <p:cxnSp>
          <p:nvCxnSpPr>
            <p:cNvPr id="2116" name="Google Shape;2116;p43"/>
            <p:cNvCxnSpPr/>
            <p:nvPr/>
          </p:nvCxnSpPr>
          <p:spPr>
            <a:xfrm>
              <a:off x="-59775" y="2421903"/>
              <a:ext cx="9321300" cy="0"/>
            </a:xfrm>
            <a:prstGeom prst="straightConnector1">
              <a:avLst/>
            </a:prstGeom>
            <a:noFill/>
            <a:ln cap="flat" cmpd="sng" w="9525">
              <a:solidFill>
                <a:schemeClr val="dk2"/>
              </a:solidFill>
              <a:prstDash val="solid"/>
              <a:round/>
              <a:headEnd len="sm" w="sm" type="none"/>
              <a:tailEnd len="sm" w="sm" type="none"/>
            </a:ln>
          </p:spPr>
        </p:cxnSp>
        <p:cxnSp>
          <p:nvCxnSpPr>
            <p:cNvPr id="2117" name="Google Shape;2117;p43"/>
            <p:cNvCxnSpPr/>
            <p:nvPr/>
          </p:nvCxnSpPr>
          <p:spPr>
            <a:xfrm>
              <a:off x="1712528" y="0"/>
              <a:ext cx="0" cy="5255100"/>
            </a:xfrm>
            <a:prstGeom prst="straightConnector1">
              <a:avLst/>
            </a:prstGeom>
            <a:noFill/>
            <a:ln cap="flat" cmpd="sng" w="9525">
              <a:solidFill>
                <a:schemeClr val="dk2"/>
              </a:solidFill>
              <a:prstDash val="solid"/>
              <a:round/>
              <a:headEnd len="sm" w="sm" type="none"/>
              <a:tailEnd len="sm" w="sm" type="none"/>
            </a:ln>
          </p:spPr>
        </p:cxnSp>
        <p:grpSp>
          <p:nvGrpSpPr>
            <p:cNvPr id="2118" name="Google Shape;2118;p43"/>
            <p:cNvGrpSpPr/>
            <p:nvPr/>
          </p:nvGrpSpPr>
          <p:grpSpPr>
            <a:xfrm rot="10800000">
              <a:off x="948120" y="1668184"/>
              <a:ext cx="1528800" cy="1502325"/>
              <a:chOff x="7662925" y="3847375"/>
              <a:chExt cx="1528800" cy="1502325"/>
            </a:xfrm>
          </p:grpSpPr>
          <p:sp>
            <p:nvSpPr>
              <p:cNvPr id="2119" name="Google Shape;2119;p43"/>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p43"/>
              <p:cNvSpPr/>
              <p:nvPr/>
            </p:nvSpPr>
            <p:spPr>
              <a:xfrm>
                <a:off x="8150625"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p43"/>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p43"/>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p43"/>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p43"/>
              <p:cNvSpPr/>
              <p:nvPr/>
            </p:nvSpPr>
            <p:spPr>
              <a:xfrm>
                <a:off x="83131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43"/>
              <p:cNvSpPr/>
              <p:nvPr/>
            </p:nvSpPr>
            <p:spPr>
              <a:xfrm>
                <a:off x="81506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p43"/>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p43"/>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43"/>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43"/>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43"/>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43"/>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43"/>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43"/>
              <p:cNvSpPr/>
              <p:nvPr/>
            </p:nvSpPr>
            <p:spPr>
              <a:xfrm>
                <a:off x="84757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43"/>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p43"/>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43"/>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43"/>
              <p:cNvSpPr/>
              <p:nvPr/>
            </p:nvSpPr>
            <p:spPr>
              <a:xfrm>
                <a:off x="86383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43"/>
              <p:cNvSpPr/>
              <p:nvPr/>
            </p:nvSpPr>
            <p:spPr>
              <a:xfrm>
                <a:off x="84757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43"/>
              <p:cNvSpPr/>
              <p:nvPr/>
            </p:nvSpPr>
            <p:spPr>
              <a:xfrm>
                <a:off x="83131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43"/>
              <p:cNvSpPr/>
              <p:nvPr/>
            </p:nvSpPr>
            <p:spPr>
              <a:xfrm>
                <a:off x="81506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p43"/>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43"/>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p43"/>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p43"/>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Google Shape;2145;p43"/>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p43"/>
              <p:cNvSpPr/>
              <p:nvPr/>
            </p:nvSpPr>
            <p:spPr>
              <a:xfrm>
                <a:off x="88008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p43"/>
              <p:cNvSpPr/>
              <p:nvPr/>
            </p:nvSpPr>
            <p:spPr>
              <a:xfrm>
                <a:off x="86383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p43"/>
              <p:cNvSpPr/>
              <p:nvPr/>
            </p:nvSpPr>
            <p:spPr>
              <a:xfrm>
                <a:off x="84757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p43"/>
              <p:cNvSpPr/>
              <p:nvPr/>
            </p:nvSpPr>
            <p:spPr>
              <a:xfrm>
                <a:off x="83131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p43"/>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Google Shape;2151;p43"/>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p43"/>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p43"/>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p43"/>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p43"/>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p43"/>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p43"/>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p43"/>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p43"/>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p43"/>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43"/>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43"/>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p43"/>
              <p:cNvSpPr/>
              <p:nvPr/>
            </p:nvSpPr>
            <p:spPr>
              <a:xfrm>
                <a:off x="8313192"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p43"/>
              <p:cNvSpPr/>
              <p:nvPr/>
            </p:nvSpPr>
            <p:spPr>
              <a:xfrm>
                <a:off x="8150625"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p43"/>
              <p:cNvSpPr/>
              <p:nvPr/>
            </p:nvSpPr>
            <p:spPr>
              <a:xfrm>
                <a:off x="7988058"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43"/>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p43"/>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43"/>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p43"/>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p43"/>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43"/>
              <p:cNvSpPr/>
              <p:nvPr/>
            </p:nvSpPr>
            <p:spPr>
              <a:xfrm>
                <a:off x="86383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43"/>
              <p:cNvSpPr/>
              <p:nvPr/>
            </p:nvSpPr>
            <p:spPr>
              <a:xfrm>
                <a:off x="84757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p43"/>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p43"/>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p43"/>
              <p:cNvSpPr/>
              <p:nvPr/>
            </p:nvSpPr>
            <p:spPr>
              <a:xfrm>
                <a:off x="79880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Google Shape;2176;p43"/>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p43"/>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43"/>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43"/>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43"/>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p43"/>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p43"/>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p43"/>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p43"/>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Google Shape;2185;p43"/>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p43"/>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p43"/>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p43"/>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p43"/>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43"/>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43"/>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p43"/>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p43"/>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p43"/>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8" name="Shape 2198"/>
        <p:cNvGrpSpPr/>
        <p:nvPr/>
      </p:nvGrpSpPr>
      <p:grpSpPr>
        <a:xfrm>
          <a:off x="0" y="0"/>
          <a:ext cx="0" cy="0"/>
          <a:chOff x="0" y="0"/>
          <a:chExt cx="0" cy="0"/>
        </a:xfrm>
      </p:grpSpPr>
      <p:sp>
        <p:nvSpPr>
          <p:cNvPr id="2199" name="Google Shape;2199;p44"/>
          <p:cNvSpPr txBox="1"/>
          <p:nvPr/>
        </p:nvSpPr>
        <p:spPr>
          <a:xfrm>
            <a:off x="311700" y="113950"/>
            <a:ext cx="8520600" cy="8313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Economica"/>
              <a:ea typeface="Economica"/>
              <a:cs typeface="Economica"/>
              <a:sym typeface="Economica"/>
            </a:endParaRPr>
          </a:p>
        </p:txBody>
      </p:sp>
      <p:sp>
        <p:nvSpPr>
          <p:cNvPr id="2200" name="Google Shape;2200;p44"/>
          <p:cNvSpPr txBox="1"/>
          <p:nvPr/>
        </p:nvSpPr>
        <p:spPr>
          <a:xfrm>
            <a:off x="222525" y="77675"/>
            <a:ext cx="6203700" cy="67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Hind"/>
              <a:ea typeface="Hind"/>
              <a:cs typeface="Hind"/>
              <a:sym typeface="Hind"/>
            </a:endParaRPr>
          </a:p>
        </p:txBody>
      </p:sp>
      <p:sp>
        <p:nvSpPr>
          <p:cNvPr id="2201" name="Google Shape;2201;p44"/>
          <p:cNvSpPr txBox="1"/>
          <p:nvPr/>
        </p:nvSpPr>
        <p:spPr>
          <a:xfrm>
            <a:off x="311700" y="113950"/>
            <a:ext cx="8520600" cy="8313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4200"/>
              <a:buFont typeface="Arial"/>
              <a:buNone/>
            </a:pPr>
            <a:r>
              <a:rPr lang="en" sz="4200">
                <a:latin typeface="Economica"/>
                <a:ea typeface="Economica"/>
                <a:cs typeface="Economica"/>
                <a:sym typeface="Economica"/>
              </a:rPr>
              <a:t>Multiple Linear Regression</a:t>
            </a:r>
            <a:endParaRPr b="0" i="0" sz="4200" u="none" cap="none" strike="noStrike">
              <a:solidFill>
                <a:srgbClr val="000000"/>
              </a:solidFill>
              <a:latin typeface="Economica"/>
              <a:ea typeface="Economica"/>
              <a:cs typeface="Economica"/>
              <a:sym typeface="Economica"/>
            </a:endParaRPr>
          </a:p>
        </p:txBody>
      </p:sp>
      <p:sp>
        <p:nvSpPr>
          <p:cNvPr id="2202" name="Google Shape;2202;p44"/>
          <p:cNvSpPr txBox="1"/>
          <p:nvPr/>
        </p:nvSpPr>
        <p:spPr>
          <a:xfrm>
            <a:off x="246000" y="903250"/>
            <a:ext cx="86520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t/>
            </a:r>
            <a:endParaRPr sz="1700">
              <a:latin typeface="Open Sans"/>
              <a:ea typeface="Open Sans"/>
              <a:cs typeface="Open Sans"/>
              <a:sym typeface="Open Sans"/>
            </a:endParaRPr>
          </a:p>
        </p:txBody>
      </p:sp>
      <p:pic>
        <p:nvPicPr>
          <p:cNvPr descr="{&quot;type&quot;:&quot;$$&quot;,&quot;backgroundColor&quot;:&quot;#F3F3F3&quot;,&quot;aid&quot;:null,&quot;font&quot;:{&quot;color&quot;:&quot;#000000&quot;,&quot;family&quot;:&quot;Open Sans&quot;,&quot;size&quot;:26},&quot;id&quot;:&quot;9&quot;,&quot;code&quot;:&quot;$$Y\\,=\\,\\beta_{0}\\,+\\,\\beta_{1}X_{1}\\,+\\,\\beta_{2}X_{2}\\,+\\,...\\,+\\,\\beta_{n}X_{n}\\,+\\,\\epsilon$$&quot;,&quot;ts&quot;:1701160492259,&quot;cs&quot;:&quot;Nyki0uBpO7r/W8S2LbrNaQ==&quot;,&quot;size&quot;:{&quot;width&quot;:689,&quot;height&quot;:32}}" id="2203" name="Google Shape;2203;p44"/>
          <p:cNvPicPr preferRelativeResize="0"/>
          <p:nvPr/>
        </p:nvPicPr>
        <p:blipFill>
          <a:blip r:embed="rId3">
            <a:alphaModFix/>
          </a:blip>
          <a:stretch>
            <a:fillRect/>
          </a:stretch>
        </p:blipFill>
        <p:spPr>
          <a:xfrm>
            <a:off x="1290638" y="1109003"/>
            <a:ext cx="6562725" cy="304800"/>
          </a:xfrm>
          <a:prstGeom prst="rect">
            <a:avLst/>
          </a:prstGeom>
          <a:noFill/>
          <a:ln>
            <a:noFill/>
          </a:ln>
        </p:spPr>
      </p:pic>
      <p:sp>
        <p:nvSpPr>
          <p:cNvPr id="2204" name="Google Shape;2204;p44"/>
          <p:cNvSpPr txBox="1"/>
          <p:nvPr/>
        </p:nvSpPr>
        <p:spPr>
          <a:xfrm>
            <a:off x="468300" y="1577575"/>
            <a:ext cx="8364000" cy="19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Hind"/>
              <a:ea typeface="Hind"/>
              <a:cs typeface="Hind"/>
              <a:sym typeface="Hind"/>
            </a:endParaRPr>
          </a:p>
        </p:txBody>
      </p:sp>
      <p:pic>
        <p:nvPicPr>
          <p:cNvPr id="2205" name="Google Shape;2205;p44"/>
          <p:cNvPicPr preferRelativeResize="0"/>
          <p:nvPr/>
        </p:nvPicPr>
        <p:blipFill>
          <a:blip r:embed="rId4">
            <a:alphaModFix/>
          </a:blip>
          <a:stretch>
            <a:fillRect/>
          </a:stretch>
        </p:blipFill>
        <p:spPr>
          <a:xfrm>
            <a:off x="4993077" y="1577575"/>
            <a:ext cx="3839225" cy="3065851"/>
          </a:xfrm>
          <a:prstGeom prst="rect">
            <a:avLst/>
          </a:prstGeom>
          <a:noFill/>
          <a:ln>
            <a:noFill/>
          </a:ln>
        </p:spPr>
      </p:pic>
      <p:sp>
        <p:nvSpPr>
          <p:cNvPr id="2206" name="Google Shape;2206;p44"/>
          <p:cNvSpPr txBox="1"/>
          <p:nvPr/>
        </p:nvSpPr>
        <p:spPr>
          <a:xfrm>
            <a:off x="577450" y="1641075"/>
            <a:ext cx="3994500" cy="2827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Hind"/>
              <a:buChar char="●"/>
            </a:pPr>
            <a:r>
              <a:rPr lang="en">
                <a:solidFill>
                  <a:schemeClr val="dk1"/>
                </a:solidFill>
                <a:latin typeface="Hind"/>
                <a:ea typeface="Hind"/>
                <a:cs typeface="Hind"/>
                <a:sym typeface="Hind"/>
              </a:rPr>
              <a:t>It extends the simple linear regression model so that it can directly accommodate multiple independent variables. We can do this by giving each predictor a separate slope </a:t>
            </a:r>
            <a:r>
              <a:rPr lang="en">
                <a:solidFill>
                  <a:schemeClr val="dk1"/>
                </a:solidFill>
                <a:latin typeface="Hind"/>
                <a:ea typeface="Hind"/>
                <a:cs typeface="Hind"/>
                <a:sym typeface="Hind"/>
              </a:rPr>
              <a:t>coefficient</a:t>
            </a:r>
            <a:r>
              <a:rPr lang="en">
                <a:solidFill>
                  <a:schemeClr val="dk1"/>
                </a:solidFill>
                <a:latin typeface="Hind"/>
                <a:ea typeface="Hind"/>
                <a:cs typeface="Hind"/>
                <a:sym typeface="Hind"/>
              </a:rPr>
              <a:t> in a single model.</a:t>
            </a:r>
            <a:endParaRPr>
              <a:solidFill>
                <a:schemeClr val="dk1"/>
              </a:solidFill>
              <a:latin typeface="Hind"/>
              <a:ea typeface="Hind"/>
              <a:cs typeface="Hind"/>
              <a:sym typeface="Hind"/>
            </a:endParaRPr>
          </a:p>
          <a:p>
            <a:pPr indent="0" lvl="0" marL="457200" rtl="0" algn="l">
              <a:spcBef>
                <a:spcPts val="0"/>
              </a:spcBef>
              <a:spcAft>
                <a:spcPts val="0"/>
              </a:spcAft>
              <a:buNone/>
            </a:pPr>
            <a:r>
              <a:t/>
            </a:r>
            <a:endParaRPr>
              <a:solidFill>
                <a:schemeClr val="dk1"/>
              </a:solidFill>
              <a:latin typeface="Hind"/>
              <a:ea typeface="Hind"/>
              <a:cs typeface="Hind"/>
              <a:sym typeface="Hind"/>
            </a:endParaRPr>
          </a:p>
          <a:p>
            <a:pPr indent="-317500" lvl="0" marL="457200" rtl="0" algn="l">
              <a:spcBef>
                <a:spcPts val="0"/>
              </a:spcBef>
              <a:spcAft>
                <a:spcPts val="0"/>
              </a:spcAft>
              <a:buClr>
                <a:schemeClr val="dk1"/>
              </a:buClr>
              <a:buSzPts val="1400"/>
              <a:buFont typeface="Hind"/>
              <a:buChar char="●"/>
            </a:pPr>
            <a:r>
              <a:rPr lang="en">
                <a:solidFill>
                  <a:schemeClr val="dk1"/>
                </a:solidFill>
                <a:latin typeface="Hind"/>
                <a:ea typeface="Hind"/>
                <a:cs typeface="Hind"/>
                <a:sym typeface="Hind"/>
              </a:rPr>
              <a:t>Same ideas of simple linear regression</a:t>
            </a:r>
            <a:endParaRPr>
              <a:solidFill>
                <a:schemeClr val="dk1"/>
              </a:solidFill>
              <a:latin typeface="Hind"/>
              <a:ea typeface="Hind"/>
              <a:cs typeface="Hind"/>
              <a:sym typeface="Hin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0" name="Shape 2210"/>
        <p:cNvGrpSpPr/>
        <p:nvPr/>
      </p:nvGrpSpPr>
      <p:grpSpPr>
        <a:xfrm>
          <a:off x="0" y="0"/>
          <a:ext cx="0" cy="0"/>
          <a:chOff x="0" y="0"/>
          <a:chExt cx="0" cy="0"/>
        </a:xfrm>
      </p:grpSpPr>
      <p:sp>
        <p:nvSpPr>
          <p:cNvPr id="2211" name="Google Shape;2211;p45"/>
          <p:cNvSpPr txBox="1"/>
          <p:nvPr/>
        </p:nvSpPr>
        <p:spPr>
          <a:xfrm>
            <a:off x="311700" y="113950"/>
            <a:ext cx="8520600" cy="8313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Economica"/>
              <a:ea typeface="Economica"/>
              <a:cs typeface="Economica"/>
              <a:sym typeface="Economica"/>
            </a:endParaRPr>
          </a:p>
        </p:txBody>
      </p:sp>
      <p:sp>
        <p:nvSpPr>
          <p:cNvPr id="2212" name="Google Shape;2212;p45"/>
          <p:cNvSpPr txBox="1"/>
          <p:nvPr/>
        </p:nvSpPr>
        <p:spPr>
          <a:xfrm>
            <a:off x="222525" y="77675"/>
            <a:ext cx="6203700" cy="67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Hind"/>
              <a:ea typeface="Hind"/>
              <a:cs typeface="Hind"/>
              <a:sym typeface="Hind"/>
            </a:endParaRPr>
          </a:p>
        </p:txBody>
      </p:sp>
      <p:sp>
        <p:nvSpPr>
          <p:cNvPr id="2213" name="Google Shape;2213;p45"/>
          <p:cNvSpPr txBox="1"/>
          <p:nvPr/>
        </p:nvSpPr>
        <p:spPr>
          <a:xfrm>
            <a:off x="311700" y="113950"/>
            <a:ext cx="8520600" cy="8313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4200"/>
              <a:buFont typeface="Arial"/>
              <a:buNone/>
            </a:pPr>
            <a:r>
              <a:rPr lang="en" sz="4200">
                <a:latin typeface="Economica"/>
                <a:ea typeface="Economica"/>
                <a:cs typeface="Economica"/>
                <a:sym typeface="Economica"/>
              </a:rPr>
              <a:t>Linear Regression</a:t>
            </a:r>
            <a:endParaRPr b="0" i="0" sz="4200" u="none" cap="none" strike="noStrike">
              <a:solidFill>
                <a:srgbClr val="000000"/>
              </a:solidFill>
              <a:latin typeface="Economica"/>
              <a:ea typeface="Economica"/>
              <a:cs typeface="Economica"/>
              <a:sym typeface="Economica"/>
            </a:endParaRPr>
          </a:p>
        </p:txBody>
      </p:sp>
      <p:sp>
        <p:nvSpPr>
          <p:cNvPr id="2214" name="Google Shape;2214;p45"/>
          <p:cNvSpPr txBox="1"/>
          <p:nvPr/>
        </p:nvSpPr>
        <p:spPr>
          <a:xfrm>
            <a:off x="246000" y="903250"/>
            <a:ext cx="86520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t/>
            </a:r>
            <a:endParaRPr sz="1700">
              <a:latin typeface="Open Sans"/>
              <a:ea typeface="Open Sans"/>
              <a:cs typeface="Open Sans"/>
              <a:sym typeface="Open Sans"/>
            </a:endParaRPr>
          </a:p>
        </p:txBody>
      </p:sp>
      <p:sp>
        <p:nvSpPr>
          <p:cNvPr id="2215" name="Google Shape;2215;p45"/>
          <p:cNvSpPr txBox="1"/>
          <p:nvPr/>
        </p:nvSpPr>
        <p:spPr>
          <a:xfrm>
            <a:off x="468300" y="1577575"/>
            <a:ext cx="8364000" cy="19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Hind"/>
              <a:ea typeface="Hind"/>
              <a:cs typeface="Hind"/>
              <a:sym typeface="Hind"/>
            </a:endParaRPr>
          </a:p>
        </p:txBody>
      </p:sp>
      <p:sp>
        <p:nvSpPr>
          <p:cNvPr id="2216" name="Google Shape;2216;p45"/>
          <p:cNvSpPr txBox="1"/>
          <p:nvPr/>
        </p:nvSpPr>
        <p:spPr>
          <a:xfrm>
            <a:off x="577500" y="1092325"/>
            <a:ext cx="7655400" cy="3353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Pros:</a:t>
            </a:r>
            <a:endParaRPr sz="2200"/>
          </a:p>
          <a:p>
            <a:pPr indent="-368300" lvl="1" marL="914400" rtl="0" algn="l">
              <a:lnSpc>
                <a:spcPct val="115000"/>
              </a:lnSpc>
              <a:spcBef>
                <a:spcPts val="0"/>
              </a:spcBef>
              <a:spcAft>
                <a:spcPts val="0"/>
              </a:spcAft>
              <a:buSzPts val="2200"/>
              <a:buChar char="○"/>
            </a:pPr>
            <a:r>
              <a:rPr lang="en" sz="2200"/>
              <a:t>Very simple and easy to use</a:t>
            </a:r>
            <a:endParaRPr sz="2200"/>
          </a:p>
          <a:p>
            <a:pPr indent="-368300" lvl="1" marL="914400" rtl="0" algn="l">
              <a:lnSpc>
                <a:spcPct val="115000"/>
              </a:lnSpc>
              <a:spcBef>
                <a:spcPts val="0"/>
              </a:spcBef>
              <a:spcAft>
                <a:spcPts val="0"/>
              </a:spcAft>
              <a:buSzPts val="2200"/>
              <a:buChar char="○"/>
            </a:pPr>
            <a:r>
              <a:rPr lang="en" sz="2200"/>
              <a:t>Isn’t computationally expensive</a:t>
            </a:r>
            <a:endParaRPr sz="2200"/>
          </a:p>
          <a:p>
            <a:pPr indent="-368300" lvl="1" marL="914400" rtl="0" algn="l">
              <a:lnSpc>
                <a:spcPct val="115000"/>
              </a:lnSpc>
              <a:spcBef>
                <a:spcPts val="0"/>
              </a:spcBef>
              <a:spcAft>
                <a:spcPts val="0"/>
              </a:spcAft>
              <a:buSzPts val="2200"/>
              <a:buChar char="○"/>
            </a:pPr>
            <a:r>
              <a:rPr lang="en" sz="2200"/>
              <a:t>Works well as a baseline/sanity check</a:t>
            </a:r>
            <a:endParaRPr sz="2200"/>
          </a:p>
          <a:p>
            <a:pPr indent="-368300" lvl="0" marL="457200" rtl="0" algn="l">
              <a:lnSpc>
                <a:spcPct val="115000"/>
              </a:lnSpc>
              <a:spcBef>
                <a:spcPts val="0"/>
              </a:spcBef>
              <a:spcAft>
                <a:spcPts val="0"/>
              </a:spcAft>
              <a:buSzPts val="2200"/>
              <a:buChar char="●"/>
            </a:pPr>
            <a:r>
              <a:rPr lang="en" sz="2200"/>
              <a:t>Cons:</a:t>
            </a:r>
            <a:endParaRPr sz="2200"/>
          </a:p>
          <a:p>
            <a:pPr indent="-368300" lvl="1" marL="914400" rtl="0" algn="l">
              <a:lnSpc>
                <a:spcPct val="115000"/>
              </a:lnSpc>
              <a:spcBef>
                <a:spcPts val="0"/>
              </a:spcBef>
              <a:spcAft>
                <a:spcPts val="0"/>
              </a:spcAft>
              <a:buSzPts val="2200"/>
              <a:buChar char="○"/>
            </a:pPr>
            <a:r>
              <a:rPr lang="en" sz="2200"/>
              <a:t>It’s often too simple to be useful</a:t>
            </a:r>
            <a:endParaRPr sz="2200"/>
          </a:p>
          <a:p>
            <a:pPr indent="-368300" lvl="1" marL="914400" rtl="0" algn="l">
              <a:lnSpc>
                <a:spcPct val="115000"/>
              </a:lnSpc>
              <a:spcBef>
                <a:spcPts val="0"/>
              </a:spcBef>
              <a:spcAft>
                <a:spcPts val="0"/>
              </a:spcAft>
              <a:buSzPts val="2200"/>
              <a:buChar char="○"/>
            </a:pPr>
            <a:r>
              <a:rPr lang="en" sz="2200"/>
              <a:t>Can’t model non-linear data</a:t>
            </a:r>
            <a:endParaRPr sz="2200"/>
          </a:p>
          <a:p>
            <a:pPr indent="-368300" lvl="1" marL="914400" rtl="0" algn="l">
              <a:lnSpc>
                <a:spcPct val="115000"/>
              </a:lnSpc>
              <a:spcBef>
                <a:spcPts val="0"/>
              </a:spcBef>
              <a:spcAft>
                <a:spcPts val="0"/>
              </a:spcAft>
              <a:buSzPts val="2200"/>
              <a:buChar char="○"/>
            </a:pPr>
            <a:r>
              <a:rPr lang="en" sz="2200"/>
              <a:t>Sensitive to outliers</a:t>
            </a:r>
            <a:endParaRPr>
              <a:solidFill>
                <a:schemeClr val="dk1"/>
              </a:solidFill>
              <a:latin typeface="Hind"/>
              <a:ea typeface="Hind"/>
              <a:cs typeface="Hind"/>
              <a:sym typeface="Hin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0" name="Shape 2220"/>
        <p:cNvGrpSpPr/>
        <p:nvPr/>
      </p:nvGrpSpPr>
      <p:grpSpPr>
        <a:xfrm>
          <a:off x="0" y="0"/>
          <a:ext cx="0" cy="0"/>
          <a:chOff x="0" y="0"/>
          <a:chExt cx="0" cy="0"/>
        </a:xfrm>
      </p:grpSpPr>
      <p:sp>
        <p:nvSpPr>
          <p:cNvPr id="2221" name="Google Shape;2221;p46"/>
          <p:cNvSpPr txBox="1"/>
          <p:nvPr>
            <p:ph type="title"/>
          </p:nvPr>
        </p:nvSpPr>
        <p:spPr>
          <a:xfrm>
            <a:off x="2515200" y="3073750"/>
            <a:ext cx="5915700" cy="1551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n"/>
              <a:t>Overfitting and Underfitting </a:t>
            </a:r>
            <a:endParaRPr b="1"/>
          </a:p>
        </p:txBody>
      </p:sp>
      <p:sp>
        <p:nvSpPr>
          <p:cNvPr id="2222" name="Google Shape;2222;p46"/>
          <p:cNvSpPr txBox="1"/>
          <p:nvPr>
            <p:ph idx="2" type="title"/>
          </p:nvPr>
        </p:nvSpPr>
        <p:spPr>
          <a:xfrm>
            <a:off x="6633300" y="539406"/>
            <a:ext cx="1797600" cy="1251900"/>
          </a:xfrm>
          <a:prstGeom prst="rect">
            <a:avLst/>
          </a:prstGeom>
          <a:no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a:t>05</a:t>
            </a:r>
            <a:endParaRPr/>
          </a:p>
        </p:txBody>
      </p:sp>
      <p:grpSp>
        <p:nvGrpSpPr>
          <p:cNvPr id="2223" name="Google Shape;2223;p46"/>
          <p:cNvGrpSpPr/>
          <p:nvPr/>
        </p:nvGrpSpPr>
        <p:grpSpPr>
          <a:xfrm>
            <a:off x="-59775" y="0"/>
            <a:ext cx="9321300" cy="5255100"/>
            <a:chOff x="-59775" y="0"/>
            <a:chExt cx="9321300" cy="5255100"/>
          </a:xfrm>
        </p:grpSpPr>
        <p:cxnSp>
          <p:nvCxnSpPr>
            <p:cNvPr id="2224" name="Google Shape;2224;p46"/>
            <p:cNvCxnSpPr/>
            <p:nvPr/>
          </p:nvCxnSpPr>
          <p:spPr>
            <a:xfrm>
              <a:off x="-59775" y="2421903"/>
              <a:ext cx="9321300" cy="0"/>
            </a:xfrm>
            <a:prstGeom prst="straightConnector1">
              <a:avLst/>
            </a:prstGeom>
            <a:noFill/>
            <a:ln cap="flat" cmpd="sng" w="9525">
              <a:solidFill>
                <a:schemeClr val="dk2"/>
              </a:solidFill>
              <a:prstDash val="solid"/>
              <a:round/>
              <a:headEnd len="sm" w="sm" type="none"/>
              <a:tailEnd len="sm" w="sm" type="none"/>
            </a:ln>
          </p:spPr>
        </p:cxnSp>
        <p:cxnSp>
          <p:nvCxnSpPr>
            <p:cNvPr id="2225" name="Google Shape;2225;p46"/>
            <p:cNvCxnSpPr/>
            <p:nvPr/>
          </p:nvCxnSpPr>
          <p:spPr>
            <a:xfrm>
              <a:off x="1712528" y="0"/>
              <a:ext cx="0" cy="5255100"/>
            </a:xfrm>
            <a:prstGeom prst="straightConnector1">
              <a:avLst/>
            </a:prstGeom>
            <a:noFill/>
            <a:ln cap="flat" cmpd="sng" w="9525">
              <a:solidFill>
                <a:schemeClr val="dk2"/>
              </a:solidFill>
              <a:prstDash val="solid"/>
              <a:round/>
              <a:headEnd len="sm" w="sm" type="none"/>
              <a:tailEnd len="sm" w="sm" type="none"/>
            </a:ln>
          </p:spPr>
        </p:cxnSp>
        <p:grpSp>
          <p:nvGrpSpPr>
            <p:cNvPr id="2226" name="Google Shape;2226;p46"/>
            <p:cNvGrpSpPr/>
            <p:nvPr/>
          </p:nvGrpSpPr>
          <p:grpSpPr>
            <a:xfrm rot="10800000">
              <a:off x="948120" y="1668184"/>
              <a:ext cx="1528800" cy="1502325"/>
              <a:chOff x="7662925" y="3847375"/>
              <a:chExt cx="1528800" cy="1502325"/>
            </a:xfrm>
          </p:grpSpPr>
          <p:sp>
            <p:nvSpPr>
              <p:cNvPr id="2227" name="Google Shape;2227;p46"/>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p46"/>
              <p:cNvSpPr/>
              <p:nvPr/>
            </p:nvSpPr>
            <p:spPr>
              <a:xfrm>
                <a:off x="8150625"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p46"/>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p46"/>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p46"/>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p46"/>
              <p:cNvSpPr/>
              <p:nvPr/>
            </p:nvSpPr>
            <p:spPr>
              <a:xfrm>
                <a:off x="83131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Google Shape;2233;p46"/>
              <p:cNvSpPr/>
              <p:nvPr/>
            </p:nvSpPr>
            <p:spPr>
              <a:xfrm>
                <a:off x="81506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Google Shape;2234;p46"/>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p46"/>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p46"/>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p46"/>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Google Shape;2238;p46"/>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p46"/>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p46"/>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p46"/>
              <p:cNvSpPr/>
              <p:nvPr/>
            </p:nvSpPr>
            <p:spPr>
              <a:xfrm>
                <a:off x="84757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Google Shape;2242;p46"/>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p46"/>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p46"/>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p46"/>
              <p:cNvSpPr/>
              <p:nvPr/>
            </p:nvSpPr>
            <p:spPr>
              <a:xfrm>
                <a:off x="86383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p46"/>
              <p:cNvSpPr/>
              <p:nvPr/>
            </p:nvSpPr>
            <p:spPr>
              <a:xfrm>
                <a:off x="84757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p46"/>
              <p:cNvSpPr/>
              <p:nvPr/>
            </p:nvSpPr>
            <p:spPr>
              <a:xfrm>
                <a:off x="83131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p46"/>
              <p:cNvSpPr/>
              <p:nvPr/>
            </p:nvSpPr>
            <p:spPr>
              <a:xfrm>
                <a:off x="81506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p46"/>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p46"/>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p46"/>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p46"/>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46"/>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p46"/>
              <p:cNvSpPr/>
              <p:nvPr/>
            </p:nvSpPr>
            <p:spPr>
              <a:xfrm>
                <a:off x="88008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p46"/>
              <p:cNvSpPr/>
              <p:nvPr/>
            </p:nvSpPr>
            <p:spPr>
              <a:xfrm>
                <a:off x="86383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p46"/>
              <p:cNvSpPr/>
              <p:nvPr/>
            </p:nvSpPr>
            <p:spPr>
              <a:xfrm>
                <a:off x="84757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p46"/>
              <p:cNvSpPr/>
              <p:nvPr/>
            </p:nvSpPr>
            <p:spPr>
              <a:xfrm>
                <a:off x="83131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p46"/>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p46"/>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p46"/>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p46"/>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Google Shape;2262;p46"/>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p46"/>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p46"/>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p46"/>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p46"/>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p46"/>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p46"/>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Google Shape;2269;p46"/>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Google Shape;2270;p46"/>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Google Shape;2271;p46"/>
              <p:cNvSpPr/>
              <p:nvPr/>
            </p:nvSpPr>
            <p:spPr>
              <a:xfrm>
                <a:off x="8313192"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Google Shape;2272;p46"/>
              <p:cNvSpPr/>
              <p:nvPr/>
            </p:nvSpPr>
            <p:spPr>
              <a:xfrm>
                <a:off x="8150625"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p46"/>
              <p:cNvSpPr/>
              <p:nvPr/>
            </p:nvSpPr>
            <p:spPr>
              <a:xfrm>
                <a:off x="7988058"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p46"/>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p46"/>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p46"/>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p46"/>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p46"/>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p46"/>
              <p:cNvSpPr/>
              <p:nvPr/>
            </p:nvSpPr>
            <p:spPr>
              <a:xfrm>
                <a:off x="86383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p46"/>
              <p:cNvSpPr/>
              <p:nvPr/>
            </p:nvSpPr>
            <p:spPr>
              <a:xfrm>
                <a:off x="84757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p46"/>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p46"/>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p46"/>
              <p:cNvSpPr/>
              <p:nvPr/>
            </p:nvSpPr>
            <p:spPr>
              <a:xfrm>
                <a:off x="79880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p46"/>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p46"/>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p46"/>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p46"/>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p46"/>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p46"/>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p46"/>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Google Shape;2291;p46"/>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p46"/>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p46"/>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p46"/>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p46"/>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p46"/>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p46"/>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p46"/>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p46"/>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p46"/>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Google Shape;2301;p46"/>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Google Shape;2302;p46"/>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3" name="Shape 1763"/>
        <p:cNvGrpSpPr/>
        <p:nvPr/>
      </p:nvGrpSpPr>
      <p:grpSpPr>
        <a:xfrm>
          <a:off x="0" y="0"/>
          <a:ext cx="0" cy="0"/>
          <a:chOff x="0" y="0"/>
          <a:chExt cx="0" cy="0"/>
        </a:xfrm>
      </p:grpSpPr>
      <p:sp>
        <p:nvSpPr>
          <p:cNvPr id="1764" name="Google Shape;1764;p29"/>
          <p:cNvSpPr txBox="1"/>
          <p:nvPr>
            <p:ph type="title"/>
          </p:nvPr>
        </p:nvSpPr>
        <p:spPr>
          <a:xfrm>
            <a:off x="2515275" y="3052500"/>
            <a:ext cx="5915700" cy="1551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n"/>
              <a:t>What is </a:t>
            </a:r>
            <a:r>
              <a:rPr lang="en"/>
              <a:t>Regression?</a:t>
            </a:r>
            <a:endParaRPr b="1"/>
          </a:p>
        </p:txBody>
      </p:sp>
      <p:sp>
        <p:nvSpPr>
          <p:cNvPr id="1765" name="Google Shape;1765;p29"/>
          <p:cNvSpPr txBox="1"/>
          <p:nvPr>
            <p:ph idx="2" type="title"/>
          </p:nvPr>
        </p:nvSpPr>
        <p:spPr>
          <a:xfrm>
            <a:off x="6633300" y="539406"/>
            <a:ext cx="1797600" cy="1251900"/>
          </a:xfrm>
          <a:prstGeom prst="rect">
            <a:avLst/>
          </a:prstGeom>
          <a:no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a:t>01</a:t>
            </a:r>
            <a:endParaRPr/>
          </a:p>
        </p:txBody>
      </p:sp>
      <p:grpSp>
        <p:nvGrpSpPr>
          <p:cNvPr id="1766" name="Google Shape;1766;p29"/>
          <p:cNvGrpSpPr/>
          <p:nvPr/>
        </p:nvGrpSpPr>
        <p:grpSpPr>
          <a:xfrm>
            <a:off x="-59775" y="0"/>
            <a:ext cx="9321300" cy="5255100"/>
            <a:chOff x="-59775" y="0"/>
            <a:chExt cx="9321300" cy="5255100"/>
          </a:xfrm>
        </p:grpSpPr>
        <p:cxnSp>
          <p:nvCxnSpPr>
            <p:cNvPr id="1767" name="Google Shape;1767;p29"/>
            <p:cNvCxnSpPr/>
            <p:nvPr/>
          </p:nvCxnSpPr>
          <p:spPr>
            <a:xfrm>
              <a:off x="-59775" y="2421903"/>
              <a:ext cx="9321300" cy="0"/>
            </a:xfrm>
            <a:prstGeom prst="straightConnector1">
              <a:avLst/>
            </a:prstGeom>
            <a:noFill/>
            <a:ln cap="flat" cmpd="sng" w="9525">
              <a:solidFill>
                <a:schemeClr val="dk2"/>
              </a:solidFill>
              <a:prstDash val="solid"/>
              <a:round/>
              <a:headEnd len="sm" w="sm" type="none"/>
              <a:tailEnd len="sm" w="sm" type="none"/>
            </a:ln>
          </p:spPr>
        </p:cxnSp>
        <p:cxnSp>
          <p:nvCxnSpPr>
            <p:cNvPr id="1768" name="Google Shape;1768;p29"/>
            <p:cNvCxnSpPr/>
            <p:nvPr/>
          </p:nvCxnSpPr>
          <p:spPr>
            <a:xfrm>
              <a:off x="1712528" y="0"/>
              <a:ext cx="0" cy="5255100"/>
            </a:xfrm>
            <a:prstGeom prst="straightConnector1">
              <a:avLst/>
            </a:prstGeom>
            <a:noFill/>
            <a:ln cap="flat" cmpd="sng" w="9525">
              <a:solidFill>
                <a:schemeClr val="dk2"/>
              </a:solidFill>
              <a:prstDash val="solid"/>
              <a:round/>
              <a:headEnd len="sm" w="sm" type="none"/>
              <a:tailEnd len="sm" w="sm" type="none"/>
            </a:ln>
          </p:spPr>
        </p:cxnSp>
        <p:grpSp>
          <p:nvGrpSpPr>
            <p:cNvPr id="1769" name="Google Shape;1769;p29"/>
            <p:cNvGrpSpPr/>
            <p:nvPr/>
          </p:nvGrpSpPr>
          <p:grpSpPr>
            <a:xfrm rot="10800000">
              <a:off x="948120" y="1668184"/>
              <a:ext cx="1528800" cy="1502325"/>
              <a:chOff x="7662925" y="3847375"/>
              <a:chExt cx="1528800" cy="1502325"/>
            </a:xfrm>
          </p:grpSpPr>
          <p:sp>
            <p:nvSpPr>
              <p:cNvPr id="1770" name="Google Shape;1770;p29"/>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29"/>
              <p:cNvSpPr/>
              <p:nvPr/>
            </p:nvSpPr>
            <p:spPr>
              <a:xfrm>
                <a:off x="8150625"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29"/>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29"/>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29"/>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29"/>
              <p:cNvSpPr/>
              <p:nvPr/>
            </p:nvSpPr>
            <p:spPr>
              <a:xfrm>
                <a:off x="83131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29"/>
              <p:cNvSpPr/>
              <p:nvPr/>
            </p:nvSpPr>
            <p:spPr>
              <a:xfrm>
                <a:off x="81506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29"/>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29"/>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29"/>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29"/>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29"/>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29"/>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29"/>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29"/>
              <p:cNvSpPr/>
              <p:nvPr/>
            </p:nvSpPr>
            <p:spPr>
              <a:xfrm>
                <a:off x="84757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29"/>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29"/>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29"/>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29"/>
              <p:cNvSpPr/>
              <p:nvPr/>
            </p:nvSpPr>
            <p:spPr>
              <a:xfrm>
                <a:off x="86383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29"/>
              <p:cNvSpPr/>
              <p:nvPr/>
            </p:nvSpPr>
            <p:spPr>
              <a:xfrm>
                <a:off x="84757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29"/>
              <p:cNvSpPr/>
              <p:nvPr/>
            </p:nvSpPr>
            <p:spPr>
              <a:xfrm>
                <a:off x="83131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29"/>
              <p:cNvSpPr/>
              <p:nvPr/>
            </p:nvSpPr>
            <p:spPr>
              <a:xfrm>
                <a:off x="81506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29"/>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29"/>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29"/>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29"/>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29"/>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29"/>
              <p:cNvSpPr/>
              <p:nvPr/>
            </p:nvSpPr>
            <p:spPr>
              <a:xfrm>
                <a:off x="88008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29"/>
              <p:cNvSpPr/>
              <p:nvPr/>
            </p:nvSpPr>
            <p:spPr>
              <a:xfrm>
                <a:off x="86383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29"/>
              <p:cNvSpPr/>
              <p:nvPr/>
            </p:nvSpPr>
            <p:spPr>
              <a:xfrm>
                <a:off x="84757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29"/>
              <p:cNvSpPr/>
              <p:nvPr/>
            </p:nvSpPr>
            <p:spPr>
              <a:xfrm>
                <a:off x="83131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29"/>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29"/>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29"/>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29"/>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29"/>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29"/>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29"/>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29"/>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29"/>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29"/>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29"/>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29"/>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29"/>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29"/>
              <p:cNvSpPr/>
              <p:nvPr/>
            </p:nvSpPr>
            <p:spPr>
              <a:xfrm>
                <a:off x="8313192"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29"/>
              <p:cNvSpPr/>
              <p:nvPr/>
            </p:nvSpPr>
            <p:spPr>
              <a:xfrm>
                <a:off x="8150625"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29"/>
              <p:cNvSpPr/>
              <p:nvPr/>
            </p:nvSpPr>
            <p:spPr>
              <a:xfrm>
                <a:off x="7988058"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29"/>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29"/>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29"/>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29"/>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29"/>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29"/>
              <p:cNvSpPr/>
              <p:nvPr/>
            </p:nvSpPr>
            <p:spPr>
              <a:xfrm>
                <a:off x="86383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29"/>
              <p:cNvSpPr/>
              <p:nvPr/>
            </p:nvSpPr>
            <p:spPr>
              <a:xfrm>
                <a:off x="84757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29"/>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29"/>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29"/>
              <p:cNvSpPr/>
              <p:nvPr/>
            </p:nvSpPr>
            <p:spPr>
              <a:xfrm>
                <a:off x="79880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29"/>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29"/>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29"/>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29"/>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29"/>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29"/>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29"/>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29"/>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29"/>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29"/>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29"/>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29"/>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29"/>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29"/>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29"/>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29"/>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29"/>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29"/>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29"/>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6" name="Shape 2306"/>
        <p:cNvGrpSpPr/>
        <p:nvPr/>
      </p:nvGrpSpPr>
      <p:grpSpPr>
        <a:xfrm>
          <a:off x="0" y="0"/>
          <a:ext cx="0" cy="0"/>
          <a:chOff x="0" y="0"/>
          <a:chExt cx="0" cy="0"/>
        </a:xfrm>
      </p:grpSpPr>
      <p:sp>
        <p:nvSpPr>
          <p:cNvPr id="2307" name="Google Shape;2307;p47"/>
          <p:cNvSpPr txBox="1"/>
          <p:nvPr/>
        </p:nvSpPr>
        <p:spPr>
          <a:xfrm>
            <a:off x="311700" y="113950"/>
            <a:ext cx="8520600" cy="8313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Economica"/>
              <a:ea typeface="Economica"/>
              <a:cs typeface="Economica"/>
              <a:sym typeface="Economica"/>
            </a:endParaRPr>
          </a:p>
        </p:txBody>
      </p:sp>
      <p:sp>
        <p:nvSpPr>
          <p:cNvPr id="2308" name="Google Shape;2308;p47"/>
          <p:cNvSpPr txBox="1"/>
          <p:nvPr/>
        </p:nvSpPr>
        <p:spPr>
          <a:xfrm>
            <a:off x="222525" y="77675"/>
            <a:ext cx="6203700" cy="67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Hind"/>
              <a:ea typeface="Hind"/>
              <a:cs typeface="Hind"/>
              <a:sym typeface="Hind"/>
            </a:endParaRPr>
          </a:p>
        </p:txBody>
      </p:sp>
      <p:sp>
        <p:nvSpPr>
          <p:cNvPr id="2309" name="Google Shape;2309;p47"/>
          <p:cNvSpPr txBox="1"/>
          <p:nvPr/>
        </p:nvSpPr>
        <p:spPr>
          <a:xfrm>
            <a:off x="311700" y="113950"/>
            <a:ext cx="8520600" cy="8313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4200"/>
              <a:buFont typeface="Arial"/>
              <a:buNone/>
            </a:pPr>
            <a:r>
              <a:rPr lang="en" sz="4200">
                <a:latin typeface="Economica"/>
                <a:ea typeface="Economica"/>
                <a:cs typeface="Economica"/>
                <a:sym typeface="Economica"/>
              </a:rPr>
              <a:t>Overview of overfitting and underfitting</a:t>
            </a:r>
            <a:endParaRPr b="0" i="0" sz="4200" u="none" cap="none" strike="noStrike">
              <a:solidFill>
                <a:srgbClr val="000000"/>
              </a:solidFill>
              <a:latin typeface="Economica"/>
              <a:ea typeface="Economica"/>
              <a:cs typeface="Economica"/>
              <a:sym typeface="Economica"/>
            </a:endParaRPr>
          </a:p>
        </p:txBody>
      </p:sp>
      <p:pic>
        <p:nvPicPr>
          <p:cNvPr id="2310" name="Google Shape;2310;p47"/>
          <p:cNvPicPr preferRelativeResize="0"/>
          <p:nvPr/>
        </p:nvPicPr>
        <p:blipFill>
          <a:blip r:embed="rId3">
            <a:alphaModFix/>
          </a:blip>
          <a:stretch>
            <a:fillRect/>
          </a:stretch>
        </p:blipFill>
        <p:spPr>
          <a:xfrm>
            <a:off x="1166813" y="2982800"/>
            <a:ext cx="6810375" cy="2057400"/>
          </a:xfrm>
          <a:prstGeom prst="rect">
            <a:avLst/>
          </a:prstGeom>
          <a:noFill/>
          <a:ln>
            <a:noFill/>
          </a:ln>
        </p:spPr>
      </p:pic>
      <p:sp>
        <p:nvSpPr>
          <p:cNvPr id="2311" name="Google Shape;2311;p47"/>
          <p:cNvSpPr txBox="1"/>
          <p:nvPr/>
        </p:nvSpPr>
        <p:spPr>
          <a:xfrm>
            <a:off x="656825" y="945250"/>
            <a:ext cx="7986900" cy="19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Hind"/>
                <a:ea typeface="Hind"/>
                <a:cs typeface="Hind"/>
                <a:sym typeface="Hind"/>
              </a:rPr>
              <a:t>Assume we have the dataset in the picture below, and we can fit any polynomial of any degree to model the data, so what polynomial should we fit?</a:t>
            </a:r>
            <a:endParaRPr sz="1600">
              <a:solidFill>
                <a:schemeClr val="dk1"/>
              </a:solidFill>
              <a:latin typeface="Hind"/>
              <a:ea typeface="Hind"/>
              <a:cs typeface="Hind"/>
              <a:sym typeface="Hind"/>
            </a:endParaRPr>
          </a:p>
          <a:p>
            <a:pPr indent="0" lvl="0" marL="0" rtl="0" algn="l">
              <a:spcBef>
                <a:spcPts val="0"/>
              </a:spcBef>
              <a:spcAft>
                <a:spcPts val="0"/>
              </a:spcAft>
              <a:buNone/>
            </a:pPr>
            <a:r>
              <a:t/>
            </a:r>
            <a:endParaRPr sz="1600">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In model 1 we try to fit a </a:t>
            </a:r>
            <a:r>
              <a:rPr lang="en" sz="1600">
                <a:solidFill>
                  <a:schemeClr val="dk1"/>
                </a:solidFill>
                <a:latin typeface="Hind"/>
                <a:ea typeface="Hind"/>
                <a:cs typeface="Hind"/>
                <a:sym typeface="Hind"/>
              </a:rPr>
              <a:t>straight</a:t>
            </a:r>
            <a:r>
              <a:rPr lang="en" sz="1600">
                <a:solidFill>
                  <a:schemeClr val="dk1"/>
                </a:solidFill>
                <a:latin typeface="Hind"/>
                <a:ea typeface="Hind"/>
                <a:cs typeface="Hind"/>
                <a:sym typeface="Hind"/>
              </a:rPr>
              <a:t> line into non linear data</a:t>
            </a:r>
            <a:endParaRPr sz="1600">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In model 2 we try to fit a more complex model into the data</a:t>
            </a:r>
            <a:endParaRPr sz="1600">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In model 3 we try to fit an even more complex model into the data</a:t>
            </a:r>
            <a:endParaRPr sz="1600">
              <a:solidFill>
                <a:schemeClr val="dk1"/>
              </a:solidFill>
              <a:latin typeface="Hind"/>
              <a:ea typeface="Hind"/>
              <a:cs typeface="Hind"/>
              <a:sym typeface="Hind"/>
            </a:endParaRPr>
          </a:p>
          <a:p>
            <a:pPr indent="0" lvl="0" marL="0" rtl="0" algn="l">
              <a:spcBef>
                <a:spcPts val="0"/>
              </a:spcBef>
              <a:spcAft>
                <a:spcPts val="0"/>
              </a:spcAft>
              <a:buNone/>
            </a:pPr>
            <a:r>
              <a:t/>
            </a:r>
            <a:endParaRPr sz="1600">
              <a:solidFill>
                <a:schemeClr val="dk1"/>
              </a:solidFill>
              <a:latin typeface="Hind"/>
              <a:ea typeface="Hind"/>
              <a:cs typeface="Hind"/>
              <a:sym typeface="Hind"/>
            </a:endParaRPr>
          </a:p>
          <a:p>
            <a:pPr indent="0" lvl="0" marL="0" rtl="0" algn="l">
              <a:spcBef>
                <a:spcPts val="0"/>
              </a:spcBef>
              <a:spcAft>
                <a:spcPts val="0"/>
              </a:spcAft>
              <a:buNone/>
            </a:pPr>
            <a:r>
              <a:rPr lang="en" sz="1600">
                <a:solidFill>
                  <a:schemeClr val="dk1"/>
                </a:solidFill>
                <a:latin typeface="Hind"/>
                <a:ea typeface="Hind"/>
                <a:cs typeface="Hind"/>
                <a:sym typeface="Hind"/>
              </a:rPr>
              <a:t>Which model should we pick?</a:t>
            </a:r>
            <a:endParaRPr sz="1600">
              <a:solidFill>
                <a:schemeClr val="dk1"/>
              </a:solidFill>
              <a:latin typeface="Hind"/>
              <a:ea typeface="Hind"/>
              <a:cs typeface="Hind"/>
              <a:sym typeface="Hin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5" name="Shape 2315"/>
        <p:cNvGrpSpPr/>
        <p:nvPr/>
      </p:nvGrpSpPr>
      <p:grpSpPr>
        <a:xfrm>
          <a:off x="0" y="0"/>
          <a:ext cx="0" cy="0"/>
          <a:chOff x="0" y="0"/>
          <a:chExt cx="0" cy="0"/>
        </a:xfrm>
      </p:grpSpPr>
      <p:sp>
        <p:nvSpPr>
          <p:cNvPr id="2316" name="Google Shape;2316;p48"/>
          <p:cNvSpPr txBox="1"/>
          <p:nvPr/>
        </p:nvSpPr>
        <p:spPr>
          <a:xfrm>
            <a:off x="311700" y="113950"/>
            <a:ext cx="8520600" cy="8313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Economica"/>
              <a:ea typeface="Economica"/>
              <a:cs typeface="Economica"/>
              <a:sym typeface="Economica"/>
            </a:endParaRPr>
          </a:p>
        </p:txBody>
      </p:sp>
      <p:sp>
        <p:nvSpPr>
          <p:cNvPr id="2317" name="Google Shape;2317;p48"/>
          <p:cNvSpPr txBox="1"/>
          <p:nvPr/>
        </p:nvSpPr>
        <p:spPr>
          <a:xfrm>
            <a:off x="222525" y="77675"/>
            <a:ext cx="6203700" cy="67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Hind"/>
              <a:ea typeface="Hind"/>
              <a:cs typeface="Hind"/>
              <a:sym typeface="Hind"/>
            </a:endParaRPr>
          </a:p>
        </p:txBody>
      </p:sp>
      <p:sp>
        <p:nvSpPr>
          <p:cNvPr id="2318" name="Google Shape;2318;p48"/>
          <p:cNvSpPr txBox="1"/>
          <p:nvPr/>
        </p:nvSpPr>
        <p:spPr>
          <a:xfrm>
            <a:off x="311700" y="113950"/>
            <a:ext cx="8520600" cy="8313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4200"/>
              <a:buFont typeface="Arial"/>
              <a:buNone/>
            </a:pPr>
            <a:r>
              <a:rPr lang="en" sz="4200">
                <a:latin typeface="Economica"/>
                <a:ea typeface="Economica"/>
                <a:cs typeface="Economica"/>
                <a:sym typeface="Economica"/>
              </a:rPr>
              <a:t>Underfitting</a:t>
            </a:r>
            <a:endParaRPr b="0" i="0" sz="4200" u="none" cap="none" strike="noStrike">
              <a:solidFill>
                <a:srgbClr val="000000"/>
              </a:solidFill>
              <a:latin typeface="Economica"/>
              <a:ea typeface="Economica"/>
              <a:cs typeface="Economica"/>
              <a:sym typeface="Economica"/>
            </a:endParaRPr>
          </a:p>
        </p:txBody>
      </p:sp>
      <p:sp>
        <p:nvSpPr>
          <p:cNvPr id="2319" name="Google Shape;2319;p48"/>
          <p:cNvSpPr txBox="1"/>
          <p:nvPr/>
        </p:nvSpPr>
        <p:spPr>
          <a:xfrm>
            <a:off x="380675" y="1044825"/>
            <a:ext cx="5048700" cy="3713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Hind"/>
              <a:buChar char="●"/>
            </a:pPr>
            <a:r>
              <a:rPr lang="en" sz="1800">
                <a:solidFill>
                  <a:schemeClr val="dk1"/>
                </a:solidFill>
                <a:latin typeface="Hind"/>
                <a:ea typeface="Hind"/>
                <a:cs typeface="Hind"/>
                <a:sym typeface="Hind"/>
              </a:rPr>
              <a:t>Model 1</a:t>
            </a:r>
            <a:endParaRPr sz="1800">
              <a:solidFill>
                <a:schemeClr val="dk1"/>
              </a:solidFill>
              <a:latin typeface="Hind"/>
              <a:ea typeface="Hind"/>
              <a:cs typeface="Hind"/>
              <a:sym typeface="Hind"/>
            </a:endParaRPr>
          </a:p>
          <a:p>
            <a:pPr indent="-342900" lvl="0" marL="457200" rtl="0" algn="l">
              <a:spcBef>
                <a:spcPts val="0"/>
              </a:spcBef>
              <a:spcAft>
                <a:spcPts val="0"/>
              </a:spcAft>
              <a:buClr>
                <a:schemeClr val="dk1"/>
              </a:buClr>
              <a:buSzPts val="1800"/>
              <a:buFont typeface="Hind"/>
              <a:buChar char="●"/>
            </a:pPr>
            <a:r>
              <a:rPr lang="en" sz="1800">
                <a:solidFill>
                  <a:schemeClr val="dk1"/>
                </a:solidFill>
                <a:latin typeface="Hind"/>
                <a:ea typeface="Hind"/>
                <a:cs typeface="Hind"/>
                <a:sym typeface="Hind"/>
              </a:rPr>
              <a:t>Underfitting occurs when a model is too simple, failing to capture the underlying trend of the data. The model does not fit the data well enough, leading to poor performance both on the training and testing datasets.</a:t>
            </a:r>
            <a:endParaRPr sz="1800">
              <a:solidFill>
                <a:schemeClr val="dk1"/>
              </a:solidFill>
              <a:latin typeface="Hind"/>
              <a:ea typeface="Hind"/>
              <a:cs typeface="Hind"/>
              <a:sym typeface="Hind"/>
            </a:endParaRPr>
          </a:p>
          <a:p>
            <a:pPr indent="-342900" lvl="0" marL="457200" rtl="0" algn="l">
              <a:spcBef>
                <a:spcPts val="0"/>
              </a:spcBef>
              <a:spcAft>
                <a:spcPts val="0"/>
              </a:spcAft>
              <a:buClr>
                <a:schemeClr val="dk1"/>
              </a:buClr>
              <a:buSzPts val="1800"/>
              <a:buFont typeface="Hind"/>
              <a:buChar char="●"/>
            </a:pPr>
            <a:r>
              <a:rPr lang="en" sz="1800">
                <a:solidFill>
                  <a:schemeClr val="dk1"/>
                </a:solidFill>
                <a:latin typeface="Hind"/>
                <a:ea typeface="Hind"/>
                <a:cs typeface="Hind"/>
                <a:sym typeface="Hind"/>
              </a:rPr>
              <a:t>Causes:</a:t>
            </a:r>
            <a:endParaRPr sz="1800">
              <a:solidFill>
                <a:schemeClr val="dk1"/>
              </a:solidFill>
              <a:latin typeface="Hind"/>
              <a:ea typeface="Hind"/>
              <a:cs typeface="Hind"/>
              <a:sym typeface="Hind"/>
            </a:endParaRPr>
          </a:p>
          <a:p>
            <a:pPr indent="-342900" lvl="0" marL="914400" rtl="0" algn="l">
              <a:spcBef>
                <a:spcPts val="0"/>
              </a:spcBef>
              <a:spcAft>
                <a:spcPts val="0"/>
              </a:spcAft>
              <a:buClr>
                <a:schemeClr val="dk1"/>
              </a:buClr>
              <a:buSzPts val="1800"/>
              <a:buFont typeface="Hind"/>
              <a:buAutoNum type="arabicParenR"/>
            </a:pPr>
            <a:r>
              <a:rPr lang="en" sz="1800">
                <a:solidFill>
                  <a:schemeClr val="dk1"/>
                </a:solidFill>
                <a:latin typeface="Hind"/>
                <a:ea typeface="Hind"/>
                <a:cs typeface="Hind"/>
                <a:sym typeface="Hind"/>
              </a:rPr>
              <a:t>Oversimplified model</a:t>
            </a:r>
            <a:endParaRPr sz="1800">
              <a:solidFill>
                <a:schemeClr val="dk1"/>
              </a:solidFill>
              <a:latin typeface="Hind"/>
              <a:ea typeface="Hind"/>
              <a:cs typeface="Hind"/>
              <a:sym typeface="Hind"/>
            </a:endParaRPr>
          </a:p>
          <a:p>
            <a:pPr indent="-342900" lvl="0" marL="914400" rtl="0" algn="l">
              <a:spcBef>
                <a:spcPts val="0"/>
              </a:spcBef>
              <a:spcAft>
                <a:spcPts val="0"/>
              </a:spcAft>
              <a:buClr>
                <a:schemeClr val="dk1"/>
              </a:buClr>
              <a:buSzPts val="1800"/>
              <a:buFont typeface="Hind"/>
              <a:buAutoNum type="arabicParenR"/>
            </a:pPr>
            <a:r>
              <a:rPr lang="en" sz="1800">
                <a:solidFill>
                  <a:schemeClr val="dk1"/>
                </a:solidFill>
                <a:latin typeface="Hind"/>
                <a:ea typeface="Hind"/>
                <a:cs typeface="Hind"/>
                <a:sym typeface="Hind"/>
              </a:rPr>
              <a:t>Insufficient features</a:t>
            </a:r>
            <a:endParaRPr sz="1800">
              <a:solidFill>
                <a:schemeClr val="dk1"/>
              </a:solidFill>
              <a:latin typeface="Hind"/>
              <a:ea typeface="Hind"/>
              <a:cs typeface="Hind"/>
              <a:sym typeface="Hind"/>
            </a:endParaRPr>
          </a:p>
          <a:p>
            <a:pPr indent="-342900" lvl="0" marL="914400" rtl="0" algn="l">
              <a:spcBef>
                <a:spcPts val="0"/>
              </a:spcBef>
              <a:spcAft>
                <a:spcPts val="0"/>
              </a:spcAft>
              <a:buClr>
                <a:schemeClr val="dk1"/>
              </a:buClr>
              <a:buSzPts val="1800"/>
              <a:buFont typeface="Hind"/>
              <a:buAutoNum type="arabicParenR"/>
            </a:pPr>
            <a:r>
              <a:rPr lang="en" sz="1800">
                <a:solidFill>
                  <a:schemeClr val="dk1"/>
                </a:solidFill>
                <a:latin typeface="Hind"/>
                <a:ea typeface="Hind"/>
                <a:cs typeface="Hind"/>
                <a:sym typeface="Hind"/>
              </a:rPr>
              <a:t>Excessive Regularization? “more on that later”</a:t>
            </a:r>
            <a:endParaRPr sz="1800">
              <a:solidFill>
                <a:schemeClr val="dk1"/>
              </a:solidFill>
              <a:latin typeface="Hind"/>
              <a:ea typeface="Hind"/>
              <a:cs typeface="Hind"/>
              <a:sym typeface="Hind"/>
            </a:endParaRPr>
          </a:p>
        </p:txBody>
      </p:sp>
      <p:pic>
        <p:nvPicPr>
          <p:cNvPr id="2320" name="Google Shape;2320;p48"/>
          <p:cNvPicPr preferRelativeResize="0"/>
          <p:nvPr/>
        </p:nvPicPr>
        <p:blipFill>
          <a:blip r:embed="rId3">
            <a:alphaModFix/>
          </a:blip>
          <a:stretch>
            <a:fillRect/>
          </a:stretch>
        </p:blipFill>
        <p:spPr>
          <a:xfrm>
            <a:off x="5601625" y="1381125"/>
            <a:ext cx="3352800" cy="2381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4" name="Shape 2324"/>
        <p:cNvGrpSpPr/>
        <p:nvPr/>
      </p:nvGrpSpPr>
      <p:grpSpPr>
        <a:xfrm>
          <a:off x="0" y="0"/>
          <a:ext cx="0" cy="0"/>
          <a:chOff x="0" y="0"/>
          <a:chExt cx="0" cy="0"/>
        </a:xfrm>
      </p:grpSpPr>
      <p:sp>
        <p:nvSpPr>
          <p:cNvPr id="2325" name="Google Shape;2325;p49"/>
          <p:cNvSpPr txBox="1"/>
          <p:nvPr/>
        </p:nvSpPr>
        <p:spPr>
          <a:xfrm>
            <a:off x="311700" y="113950"/>
            <a:ext cx="8520600" cy="8313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Economica"/>
              <a:ea typeface="Economica"/>
              <a:cs typeface="Economica"/>
              <a:sym typeface="Economica"/>
            </a:endParaRPr>
          </a:p>
        </p:txBody>
      </p:sp>
      <p:sp>
        <p:nvSpPr>
          <p:cNvPr id="2326" name="Google Shape;2326;p49"/>
          <p:cNvSpPr txBox="1"/>
          <p:nvPr/>
        </p:nvSpPr>
        <p:spPr>
          <a:xfrm>
            <a:off x="222525" y="77675"/>
            <a:ext cx="6203700" cy="67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Hind"/>
              <a:ea typeface="Hind"/>
              <a:cs typeface="Hind"/>
              <a:sym typeface="Hind"/>
            </a:endParaRPr>
          </a:p>
        </p:txBody>
      </p:sp>
      <p:sp>
        <p:nvSpPr>
          <p:cNvPr id="2327" name="Google Shape;2327;p49"/>
          <p:cNvSpPr txBox="1"/>
          <p:nvPr/>
        </p:nvSpPr>
        <p:spPr>
          <a:xfrm>
            <a:off x="311700" y="113950"/>
            <a:ext cx="8520600" cy="8313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4200"/>
              <a:buFont typeface="Arial"/>
              <a:buNone/>
            </a:pPr>
            <a:r>
              <a:rPr lang="en" sz="4200">
                <a:latin typeface="Economica"/>
                <a:ea typeface="Economica"/>
                <a:cs typeface="Economica"/>
                <a:sym typeface="Economica"/>
              </a:rPr>
              <a:t>Signs of </a:t>
            </a:r>
            <a:r>
              <a:rPr lang="en" sz="4200">
                <a:latin typeface="Economica"/>
                <a:ea typeface="Economica"/>
                <a:cs typeface="Economica"/>
                <a:sym typeface="Economica"/>
              </a:rPr>
              <a:t>Underfitting</a:t>
            </a:r>
            <a:endParaRPr b="0" i="0" sz="4200" u="none" cap="none" strike="noStrike">
              <a:solidFill>
                <a:srgbClr val="000000"/>
              </a:solidFill>
              <a:latin typeface="Economica"/>
              <a:ea typeface="Economica"/>
              <a:cs typeface="Economica"/>
              <a:sym typeface="Economica"/>
            </a:endParaRPr>
          </a:p>
        </p:txBody>
      </p:sp>
      <p:sp>
        <p:nvSpPr>
          <p:cNvPr id="2328" name="Google Shape;2328;p49"/>
          <p:cNvSpPr txBox="1"/>
          <p:nvPr/>
        </p:nvSpPr>
        <p:spPr>
          <a:xfrm>
            <a:off x="380675" y="1044825"/>
            <a:ext cx="5048700" cy="3713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Hind"/>
              <a:buAutoNum type="arabicParenR"/>
            </a:pPr>
            <a:r>
              <a:rPr lang="en" sz="1800">
                <a:solidFill>
                  <a:schemeClr val="dk1"/>
                </a:solidFill>
                <a:latin typeface="Hind"/>
                <a:ea typeface="Hind"/>
                <a:cs typeface="Hind"/>
                <a:sym typeface="Hind"/>
              </a:rPr>
              <a:t>Poor performance on both training and testing data as the model is over simplified</a:t>
            </a:r>
            <a:endParaRPr sz="1800">
              <a:solidFill>
                <a:schemeClr val="dk1"/>
              </a:solidFill>
              <a:latin typeface="Hind"/>
              <a:ea typeface="Hind"/>
              <a:cs typeface="Hind"/>
              <a:sym typeface="Hind"/>
            </a:endParaRPr>
          </a:p>
          <a:p>
            <a:pPr indent="0" lvl="0" marL="457200" rtl="0" algn="l">
              <a:spcBef>
                <a:spcPts val="0"/>
              </a:spcBef>
              <a:spcAft>
                <a:spcPts val="0"/>
              </a:spcAft>
              <a:buNone/>
            </a:pPr>
            <a:r>
              <a:t/>
            </a:r>
            <a:endParaRPr sz="1800">
              <a:solidFill>
                <a:schemeClr val="dk1"/>
              </a:solidFill>
              <a:latin typeface="Hind"/>
              <a:ea typeface="Hind"/>
              <a:cs typeface="Hind"/>
              <a:sym typeface="Hind"/>
            </a:endParaRPr>
          </a:p>
          <a:p>
            <a:pPr indent="-342900" lvl="0" marL="457200" rtl="0" algn="l">
              <a:spcBef>
                <a:spcPts val="0"/>
              </a:spcBef>
              <a:spcAft>
                <a:spcPts val="0"/>
              </a:spcAft>
              <a:buClr>
                <a:schemeClr val="dk1"/>
              </a:buClr>
              <a:buSzPts val="1800"/>
              <a:buFont typeface="Hind"/>
              <a:buAutoNum type="arabicParenR"/>
            </a:pPr>
            <a:r>
              <a:rPr lang="en" sz="1800">
                <a:solidFill>
                  <a:schemeClr val="dk1"/>
                </a:solidFill>
                <a:latin typeface="Hind"/>
                <a:ea typeface="Hind"/>
                <a:cs typeface="Hind"/>
                <a:sym typeface="Hind"/>
              </a:rPr>
              <a:t>The model cannot capture the trends and patterns in the data.</a:t>
            </a:r>
            <a:endParaRPr sz="1800">
              <a:solidFill>
                <a:schemeClr val="dk1"/>
              </a:solidFill>
              <a:latin typeface="Hind"/>
              <a:ea typeface="Hind"/>
              <a:cs typeface="Hind"/>
              <a:sym typeface="Hind"/>
            </a:endParaRPr>
          </a:p>
          <a:p>
            <a:pPr indent="0" lvl="0" marL="0" rtl="0" algn="l">
              <a:spcBef>
                <a:spcPts val="0"/>
              </a:spcBef>
              <a:spcAft>
                <a:spcPts val="0"/>
              </a:spcAft>
              <a:buNone/>
            </a:pPr>
            <a:r>
              <a:t/>
            </a:r>
            <a:endParaRPr sz="1800">
              <a:solidFill>
                <a:schemeClr val="dk1"/>
              </a:solidFill>
              <a:latin typeface="Hind"/>
              <a:ea typeface="Hind"/>
              <a:cs typeface="Hind"/>
              <a:sym typeface="Hind"/>
            </a:endParaRPr>
          </a:p>
          <a:p>
            <a:pPr indent="0" lvl="0" marL="0" rtl="0" algn="l">
              <a:spcBef>
                <a:spcPts val="0"/>
              </a:spcBef>
              <a:spcAft>
                <a:spcPts val="0"/>
              </a:spcAft>
              <a:buNone/>
            </a:pPr>
            <a:r>
              <a:rPr lang="en" sz="1800">
                <a:solidFill>
                  <a:schemeClr val="dk1"/>
                </a:solidFill>
                <a:latin typeface="Hind"/>
                <a:ea typeface="Hind"/>
                <a:cs typeface="Hind"/>
                <a:sym typeface="Hind"/>
              </a:rPr>
              <a:t>A simple example if we are predicting house prices underfitting can occur when we predict the price on the size </a:t>
            </a:r>
            <a:r>
              <a:rPr lang="en" sz="1800">
                <a:solidFill>
                  <a:schemeClr val="dk1"/>
                </a:solidFill>
                <a:latin typeface="Hind"/>
                <a:ea typeface="Hind"/>
                <a:cs typeface="Hind"/>
                <a:sym typeface="Hind"/>
              </a:rPr>
              <a:t>only without accounting to the location of the house, number of bedrooms and nearby, nearby schools, nearby hospitals, … etc</a:t>
            </a:r>
            <a:endParaRPr sz="1800">
              <a:solidFill>
                <a:schemeClr val="dk1"/>
              </a:solidFill>
              <a:latin typeface="Hind"/>
              <a:ea typeface="Hind"/>
              <a:cs typeface="Hind"/>
              <a:sym typeface="Hind"/>
            </a:endParaRPr>
          </a:p>
        </p:txBody>
      </p:sp>
      <p:pic>
        <p:nvPicPr>
          <p:cNvPr id="2329" name="Google Shape;2329;p49"/>
          <p:cNvPicPr preferRelativeResize="0"/>
          <p:nvPr/>
        </p:nvPicPr>
        <p:blipFill>
          <a:blip r:embed="rId3">
            <a:alphaModFix/>
          </a:blip>
          <a:stretch>
            <a:fillRect/>
          </a:stretch>
        </p:blipFill>
        <p:spPr>
          <a:xfrm>
            <a:off x="5601625" y="1381125"/>
            <a:ext cx="3352800" cy="2381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3" name="Shape 2333"/>
        <p:cNvGrpSpPr/>
        <p:nvPr/>
      </p:nvGrpSpPr>
      <p:grpSpPr>
        <a:xfrm>
          <a:off x="0" y="0"/>
          <a:ext cx="0" cy="0"/>
          <a:chOff x="0" y="0"/>
          <a:chExt cx="0" cy="0"/>
        </a:xfrm>
      </p:grpSpPr>
      <p:sp>
        <p:nvSpPr>
          <p:cNvPr id="2334" name="Google Shape;2334;p50"/>
          <p:cNvSpPr txBox="1"/>
          <p:nvPr/>
        </p:nvSpPr>
        <p:spPr>
          <a:xfrm>
            <a:off x="311700" y="113950"/>
            <a:ext cx="8520600" cy="8313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Economica"/>
              <a:ea typeface="Economica"/>
              <a:cs typeface="Economica"/>
              <a:sym typeface="Economica"/>
            </a:endParaRPr>
          </a:p>
        </p:txBody>
      </p:sp>
      <p:sp>
        <p:nvSpPr>
          <p:cNvPr id="2335" name="Google Shape;2335;p50"/>
          <p:cNvSpPr txBox="1"/>
          <p:nvPr/>
        </p:nvSpPr>
        <p:spPr>
          <a:xfrm>
            <a:off x="222525" y="77675"/>
            <a:ext cx="6203700" cy="67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Hind"/>
              <a:ea typeface="Hind"/>
              <a:cs typeface="Hind"/>
              <a:sym typeface="Hind"/>
            </a:endParaRPr>
          </a:p>
        </p:txBody>
      </p:sp>
      <p:sp>
        <p:nvSpPr>
          <p:cNvPr id="2336" name="Google Shape;2336;p50"/>
          <p:cNvSpPr txBox="1"/>
          <p:nvPr/>
        </p:nvSpPr>
        <p:spPr>
          <a:xfrm>
            <a:off x="311700" y="113950"/>
            <a:ext cx="8520600" cy="8313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4200"/>
              <a:buFont typeface="Arial"/>
              <a:buNone/>
            </a:pPr>
            <a:r>
              <a:rPr lang="en" sz="4200">
                <a:latin typeface="Economica"/>
                <a:ea typeface="Economica"/>
                <a:cs typeface="Economica"/>
                <a:sym typeface="Economica"/>
              </a:rPr>
              <a:t>Overfitting</a:t>
            </a:r>
            <a:endParaRPr b="0" i="0" sz="4200" u="none" cap="none" strike="noStrike">
              <a:solidFill>
                <a:srgbClr val="000000"/>
              </a:solidFill>
              <a:latin typeface="Economica"/>
              <a:ea typeface="Economica"/>
              <a:cs typeface="Economica"/>
              <a:sym typeface="Economica"/>
            </a:endParaRPr>
          </a:p>
        </p:txBody>
      </p:sp>
      <p:sp>
        <p:nvSpPr>
          <p:cNvPr id="2337" name="Google Shape;2337;p50"/>
          <p:cNvSpPr txBox="1"/>
          <p:nvPr/>
        </p:nvSpPr>
        <p:spPr>
          <a:xfrm>
            <a:off x="380675" y="945250"/>
            <a:ext cx="5048700" cy="3713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Hind"/>
              <a:buChar char="●"/>
            </a:pPr>
            <a:r>
              <a:rPr lang="en" sz="1800">
                <a:solidFill>
                  <a:schemeClr val="dk1"/>
                </a:solidFill>
                <a:latin typeface="Hind"/>
                <a:ea typeface="Hind"/>
                <a:cs typeface="Hind"/>
                <a:sym typeface="Hind"/>
              </a:rPr>
              <a:t>Model 3</a:t>
            </a:r>
            <a:endParaRPr sz="1800">
              <a:solidFill>
                <a:schemeClr val="dk1"/>
              </a:solidFill>
              <a:latin typeface="Hind"/>
              <a:ea typeface="Hind"/>
              <a:cs typeface="Hind"/>
              <a:sym typeface="Hind"/>
            </a:endParaRPr>
          </a:p>
          <a:p>
            <a:pPr indent="-342900" lvl="0" marL="457200" rtl="0" algn="l">
              <a:spcBef>
                <a:spcPts val="0"/>
              </a:spcBef>
              <a:spcAft>
                <a:spcPts val="0"/>
              </a:spcAft>
              <a:buClr>
                <a:schemeClr val="dk1"/>
              </a:buClr>
              <a:buSzPts val="1800"/>
              <a:buFont typeface="Hind"/>
              <a:buChar char="●"/>
            </a:pPr>
            <a:r>
              <a:rPr lang="en" sz="1800">
                <a:solidFill>
                  <a:schemeClr val="dk1"/>
                </a:solidFill>
                <a:latin typeface="Hind"/>
                <a:ea typeface="Hind"/>
                <a:cs typeface="Hind"/>
                <a:sym typeface="Hind"/>
              </a:rPr>
              <a:t>Overfitting occurs when a model learns both the underlying pattern and the noise in the training data to such an extent that it negatively impacts the model's performance on new, unseen data. Essentially, the model becomes too complex, capturing patterns that do not generalize to other data sets.</a:t>
            </a:r>
            <a:endParaRPr sz="1800">
              <a:solidFill>
                <a:schemeClr val="dk1"/>
              </a:solidFill>
              <a:latin typeface="Hind"/>
              <a:ea typeface="Hind"/>
              <a:cs typeface="Hind"/>
              <a:sym typeface="Hind"/>
            </a:endParaRPr>
          </a:p>
          <a:p>
            <a:pPr indent="-342900" lvl="0" marL="457200" rtl="0" algn="l">
              <a:spcBef>
                <a:spcPts val="0"/>
              </a:spcBef>
              <a:spcAft>
                <a:spcPts val="0"/>
              </a:spcAft>
              <a:buClr>
                <a:schemeClr val="dk1"/>
              </a:buClr>
              <a:buSzPts val="1800"/>
              <a:buFont typeface="Hind"/>
              <a:buChar char="●"/>
            </a:pPr>
            <a:r>
              <a:rPr lang="en" sz="1800">
                <a:solidFill>
                  <a:schemeClr val="dk1"/>
                </a:solidFill>
                <a:latin typeface="Hind"/>
                <a:ea typeface="Hind"/>
                <a:cs typeface="Hind"/>
                <a:sym typeface="Hind"/>
              </a:rPr>
              <a:t>Causes:</a:t>
            </a:r>
            <a:endParaRPr sz="1800">
              <a:solidFill>
                <a:schemeClr val="dk1"/>
              </a:solidFill>
              <a:latin typeface="Hind"/>
              <a:ea typeface="Hind"/>
              <a:cs typeface="Hind"/>
              <a:sym typeface="Hind"/>
            </a:endParaRPr>
          </a:p>
          <a:p>
            <a:pPr indent="-342900" lvl="0" marL="914400" rtl="0" algn="l">
              <a:spcBef>
                <a:spcPts val="0"/>
              </a:spcBef>
              <a:spcAft>
                <a:spcPts val="0"/>
              </a:spcAft>
              <a:buClr>
                <a:schemeClr val="dk1"/>
              </a:buClr>
              <a:buSzPts val="1800"/>
              <a:buFont typeface="Hind"/>
              <a:buAutoNum type="arabicParenR"/>
            </a:pPr>
            <a:r>
              <a:rPr lang="en" sz="1800">
                <a:solidFill>
                  <a:schemeClr val="dk1"/>
                </a:solidFill>
                <a:latin typeface="Hind"/>
                <a:ea typeface="Hind"/>
                <a:cs typeface="Hind"/>
                <a:sym typeface="Hind"/>
              </a:rPr>
              <a:t>Too many features</a:t>
            </a:r>
            <a:endParaRPr sz="1800">
              <a:solidFill>
                <a:schemeClr val="dk1"/>
              </a:solidFill>
              <a:latin typeface="Hind"/>
              <a:ea typeface="Hind"/>
              <a:cs typeface="Hind"/>
              <a:sym typeface="Hind"/>
            </a:endParaRPr>
          </a:p>
          <a:p>
            <a:pPr indent="-342900" lvl="0" marL="914400" rtl="0" algn="l">
              <a:spcBef>
                <a:spcPts val="0"/>
              </a:spcBef>
              <a:spcAft>
                <a:spcPts val="0"/>
              </a:spcAft>
              <a:buClr>
                <a:schemeClr val="dk1"/>
              </a:buClr>
              <a:buSzPts val="1800"/>
              <a:buFont typeface="Hind"/>
              <a:buAutoNum type="arabicParenR"/>
            </a:pPr>
            <a:r>
              <a:rPr lang="en" sz="1800">
                <a:solidFill>
                  <a:schemeClr val="dk1"/>
                </a:solidFill>
                <a:latin typeface="Hind"/>
                <a:ea typeface="Hind"/>
                <a:cs typeface="Hind"/>
                <a:sym typeface="Hind"/>
              </a:rPr>
              <a:t>Higher order polynomials</a:t>
            </a:r>
            <a:endParaRPr sz="1800">
              <a:solidFill>
                <a:schemeClr val="dk1"/>
              </a:solidFill>
              <a:latin typeface="Hind"/>
              <a:ea typeface="Hind"/>
              <a:cs typeface="Hind"/>
              <a:sym typeface="Hind"/>
            </a:endParaRPr>
          </a:p>
          <a:p>
            <a:pPr indent="-342900" lvl="0" marL="914400" rtl="0" algn="l">
              <a:spcBef>
                <a:spcPts val="0"/>
              </a:spcBef>
              <a:spcAft>
                <a:spcPts val="0"/>
              </a:spcAft>
              <a:buClr>
                <a:schemeClr val="dk1"/>
              </a:buClr>
              <a:buSzPts val="1800"/>
              <a:buFont typeface="Hind"/>
              <a:buAutoNum type="arabicParenR"/>
            </a:pPr>
            <a:r>
              <a:rPr lang="en" sz="1800">
                <a:solidFill>
                  <a:schemeClr val="dk1"/>
                </a:solidFill>
                <a:latin typeface="Hind"/>
                <a:ea typeface="Hind"/>
                <a:cs typeface="Hind"/>
                <a:sym typeface="Hind"/>
              </a:rPr>
              <a:t>Lack of </a:t>
            </a:r>
            <a:r>
              <a:rPr lang="en" sz="1800">
                <a:solidFill>
                  <a:schemeClr val="dk1"/>
                </a:solidFill>
                <a:latin typeface="Hind"/>
                <a:ea typeface="Hind"/>
                <a:cs typeface="Hind"/>
                <a:sym typeface="Hind"/>
              </a:rPr>
              <a:t>regularization</a:t>
            </a:r>
            <a:r>
              <a:rPr lang="en" sz="1800">
                <a:solidFill>
                  <a:schemeClr val="dk1"/>
                </a:solidFill>
                <a:latin typeface="Hind"/>
                <a:ea typeface="Hind"/>
                <a:cs typeface="Hind"/>
                <a:sym typeface="Hind"/>
              </a:rPr>
              <a:t> ? “more on that later”</a:t>
            </a:r>
            <a:endParaRPr sz="1800">
              <a:solidFill>
                <a:schemeClr val="dk1"/>
              </a:solidFill>
              <a:latin typeface="Hind"/>
              <a:ea typeface="Hind"/>
              <a:cs typeface="Hind"/>
              <a:sym typeface="Hind"/>
            </a:endParaRPr>
          </a:p>
        </p:txBody>
      </p:sp>
      <p:pic>
        <p:nvPicPr>
          <p:cNvPr id="2338" name="Google Shape;2338;p50"/>
          <p:cNvPicPr preferRelativeResize="0"/>
          <p:nvPr/>
        </p:nvPicPr>
        <p:blipFill>
          <a:blip r:embed="rId3">
            <a:alphaModFix/>
          </a:blip>
          <a:stretch>
            <a:fillRect/>
          </a:stretch>
        </p:blipFill>
        <p:spPr>
          <a:xfrm>
            <a:off x="5631900" y="1333500"/>
            <a:ext cx="3200400" cy="2476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2" name="Shape 2342"/>
        <p:cNvGrpSpPr/>
        <p:nvPr/>
      </p:nvGrpSpPr>
      <p:grpSpPr>
        <a:xfrm>
          <a:off x="0" y="0"/>
          <a:ext cx="0" cy="0"/>
          <a:chOff x="0" y="0"/>
          <a:chExt cx="0" cy="0"/>
        </a:xfrm>
      </p:grpSpPr>
      <p:sp>
        <p:nvSpPr>
          <p:cNvPr id="2343" name="Google Shape;2343;p51"/>
          <p:cNvSpPr txBox="1"/>
          <p:nvPr/>
        </p:nvSpPr>
        <p:spPr>
          <a:xfrm>
            <a:off x="311700" y="113950"/>
            <a:ext cx="8520600" cy="8313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4200"/>
              <a:buFont typeface="Arial"/>
              <a:buNone/>
            </a:pPr>
            <a:r>
              <a:t/>
            </a:r>
            <a:endParaRPr b="0" i="0" sz="4200" u="none" cap="none" strike="noStrike">
              <a:solidFill>
                <a:srgbClr val="000000"/>
              </a:solidFill>
              <a:latin typeface="Economica"/>
              <a:ea typeface="Economica"/>
              <a:cs typeface="Economica"/>
              <a:sym typeface="Economica"/>
            </a:endParaRPr>
          </a:p>
        </p:txBody>
      </p:sp>
      <p:sp>
        <p:nvSpPr>
          <p:cNvPr id="2344" name="Google Shape;2344;p51"/>
          <p:cNvSpPr txBox="1"/>
          <p:nvPr/>
        </p:nvSpPr>
        <p:spPr>
          <a:xfrm>
            <a:off x="222525" y="77675"/>
            <a:ext cx="6203700" cy="67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Hind"/>
              <a:ea typeface="Hind"/>
              <a:cs typeface="Hind"/>
              <a:sym typeface="Hind"/>
            </a:endParaRPr>
          </a:p>
        </p:txBody>
      </p:sp>
      <p:sp>
        <p:nvSpPr>
          <p:cNvPr id="2345" name="Google Shape;2345;p51"/>
          <p:cNvSpPr txBox="1"/>
          <p:nvPr/>
        </p:nvSpPr>
        <p:spPr>
          <a:xfrm>
            <a:off x="311700" y="113950"/>
            <a:ext cx="8520600" cy="8313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4200"/>
              <a:buFont typeface="Arial"/>
              <a:buNone/>
            </a:pPr>
            <a:r>
              <a:rPr lang="en" sz="4200">
                <a:latin typeface="Economica"/>
                <a:ea typeface="Economica"/>
                <a:cs typeface="Economica"/>
                <a:sym typeface="Economica"/>
              </a:rPr>
              <a:t>Signs of Overfitting</a:t>
            </a:r>
            <a:endParaRPr b="0" i="0" sz="4200" u="none" cap="none" strike="noStrike">
              <a:solidFill>
                <a:srgbClr val="000000"/>
              </a:solidFill>
              <a:latin typeface="Economica"/>
              <a:ea typeface="Economica"/>
              <a:cs typeface="Economica"/>
              <a:sym typeface="Economica"/>
            </a:endParaRPr>
          </a:p>
        </p:txBody>
      </p:sp>
      <p:sp>
        <p:nvSpPr>
          <p:cNvPr id="2346" name="Google Shape;2346;p51"/>
          <p:cNvSpPr txBox="1"/>
          <p:nvPr/>
        </p:nvSpPr>
        <p:spPr>
          <a:xfrm>
            <a:off x="380675" y="1054750"/>
            <a:ext cx="5048700" cy="3713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Hind"/>
              <a:buAutoNum type="arabicParenR"/>
            </a:pPr>
            <a:r>
              <a:rPr lang="en" sz="1800">
                <a:solidFill>
                  <a:schemeClr val="dk1"/>
                </a:solidFill>
                <a:latin typeface="Hind"/>
                <a:ea typeface="Hind"/>
                <a:cs typeface="Hind"/>
                <a:sym typeface="Hind"/>
              </a:rPr>
              <a:t>A model with an unusual high performance on the training data but with poor performance on the test accuracy.</a:t>
            </a:r>
            <a:endParaRPr sz="1800">
              <a:solidFill>
                <a:schemeClr val="dk1"/>
              </a:solidFill>
              <a:latin typeface="Hind"/>
              <a:ea typeface="Hind"/>
              <a:cs typeface="Hind"/>
              <a:sym typeface="Hind"/>
            </a:endParaRPr>
          </a:p>
          <a:p>
            <a:pPr indent="0" lvl="0" marL="0" rtl="0" algn="l">
              <a:spcBef>
                <a:spcPts val="0"/>
              </a:spcBef>
              <a:spcAft>
                <a:spcPts val="0"/>
              </a:spcAft>
              <a:buNone/>
            </a:pPr>
            <a:r>
              <a:t/>
            </a:r>
            <a:endParaRPr sz="1800">
              <a:solidFill>
                <a:schemeClr val="dk1"/>
              </a:solidFill>
              <a:latin typeface="Hind"/>
              <a:ea typeface="Hind"/>
              <a:cs typeface="Hind"/>
              <a:sym typeface="Hind"/>
            </a:endParaRPr>
          </a:p>
          <a:p>
            <a:pPr indent="-342900" lvl="0" marL="457200" rtl="0" algn="l">
              <a:spcBef>
                <a:spcPts val="0"/>
              </a:spcBef>
              <a:spcAft>
                <a:spcPts val="0"/>
              </a:spcAft>
              <a:buClr>
                <a:schemeClr val="dk1"/>
              </a:buClr>
              <a:buSzPts val="1800"/>
              <a:buFont typeface="Hind"/>
              <a:buAutoNum type="arabicParenR"/>
            </a:pPr>
            <a:r>
              <a:rPr lang="en" sz="1800">
                <a:solidFill>
                  <a:schemeClr val="dk1"/>
                </a:solidFill>
                <a:latin typeface="Hind"/>
                <a:ea typeface="Hind"/>
                <a:cs typeface="Hind"/>
                <a:sym typeface="Hind"/>
              </a:rPr>
              <a:t>Overfit models often exhibit high variance. This means that small changes in the training data can lead to large changes in the model, which is indicative of the model capturing noise in the training data.</a:t>
            </a:r>
            <a:endParaRPr sz="1800">
              <a:solidFill>
                <a:schemeClr val="dk1"/>
              </a:solidFill>
              <a:latin typeface="Hind"/>
              <a:ea typeface="Hind"/>
              <a:cs typeface="Hind"/>
              <a:sym typeface="Hind"/>
            </a:endParaRPr>
          </a:p>
          <a:p>
            <a:pPr indent="0" lvl="0" marL="0" rtl="0" algn="l">
              <a:spcBef>
                <a:spcPts val="0"/>
              </a:spcBef>
              <a:spcAft>
                <a:spcPts val="0"/>
              </a:spcAft>
              <a:buNone/>
            </a:pPr>
            <a:r>
              <a:rPr lang="en" sz="1800">
                <a:solidFill>
                  <a:schemeClr val="dk1"/>
                </a:solidFill>
                <a:latin typeface="Hind"/>
                <a:ea typeface="Hind"/>
                <a:cs typeface="Hind"/>
                <a:sym typeface="Hind"/>
              </a:rPr>
              <a:t>Simple example:In a stock market prediction model, while it perfectly predicts past market trends, it fails to accurately forecast future market movements when applied to new data.</a:t>
            </a:r>
            <a:endParaRPr sz="1800">
              <a:solidFill>
                <a:schemeClr val="dk1"/>
              </a:solidFill>
              <a:latin typeface="Hind"/>
              <a:ea typeface="Hind"/>
              <a:cs typeface="Hind"/>
              <a:sym typeface="Hind"/>
            </a:endParaRPr>
          </a:p>
        </p:txBody>
      </p:sp>
      <p:pic>
        <p:nvPicPr>
          <p:cNvPr id="2347" name="Google Shape;2347;p51"/>
          <p:cNvPicPr preferRelativeResize="0"/>
          <p:nvPr/>
        </p:nvPicPr>
        <p:blipFill>
          <a:blip r:embed="rId3">
            <a:alphaModFix/>
          </a:blip>
          <a:stretch>
            <a:fillRect/>
          </a:stretch>
        </p:blipFill>
        <p:spPr>
          <a:xfrm>
            <a:off x="5631900" y="1333500"/>
            <a:ext cx="3200400" cy="2476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1" name="Shape 2351"/>
        <p:cNvGrpSpPr/>
        <p:nvPr/>
      </p:nvGrpSpPr>
      <p:grpSpPr>
        <a:xfrm>
          <a:off x="0" y="0"/>
          <a:ext cx="0" cy="0"/>
          <a:chOff x="0" y="0"/>
          <a:chExt cx="0" cy="0"/>
        </a:xfrm>
      </p:grpSpPr>
      <p:sp>
        <p:nvSpPr>
          <p:cNvPr id="2352" name="Google Shape;2352;p52"/>
          <p:cNvSpPr txBox="1"/>
          <p:nvPr/>
        </p:nvSpPr>
        <p:spPr>
          <a:xfrm>
            <a:off x="477825" y="199750"/>
            <a:ext cx="5450100" cy="86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lang="en" sz="4400">
                <a:solidFill>
                  <a:schemeClr val="dk1"/>
                </a:solidFill>
                <a:latin typeface="Josefin Sans"/>
                <a:ea typeface="Josefin Sans"/>
                <a:cs typeface="Josefin Sans"/>
                <a:sym typeface="Josefin Sans"/>
              </a:rPr>
              <a:t>Sources</a:t>
            </a:r>
            <a:endParaRPr i="0" sz="3800" u="none" cap="none" strike="noStrike">
              <a:solidFill>
                <a:schemeClr val="dk1"/>
              </a:solidFill>
              <a:latin typeface="Josefin Sans"/>
              <a:ea typeface="Josefin Sans"/>
              <a:cs typeface="Josefin Sans"/>
              <a:sym typeface="Josefin Sans"/>
            </a:endParaRPr>
          </a:p>
        </p:txBody>
      </p:sp>
      <p:sp>
        <p:nvSpPr>
          <p:cNvPr id="2353" name="Google Shape;2353;p52"/>
          <p:cNvSpPr txBox="1"/>
          <p:nvPr/>
        </p:nvSpPr>
        <p:spPr>
          <a:xfrm>
            <a:off x="484950" y="1242825"/>
            <a:ext cx="8460600" cy="7872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Hind"/>
              <a:buChar char="●"/>
            </a:pPr>
            <a:r>
              <a:rPr lang="en" sz="1200" u="sng">
                <a:solidFill>
                  <a:schemeClr val="hlink"/>
                </a:solidFill>
                <a:latin typeface="Hind"/>
                <a:ea typeface="Hind"/>
                <a:cs typeface="Hind"/>
                <a:sym typeface="Hind"/>
                <a:hlinkClick r:id="rId3"/>
              </a:rPr>
              <a:t>https://www.youtube.com/playlist?list=PLblh5JKOoLUICTaGLRoHQDuF_7q2GfuJF</a:t>
            </a:r>
            <a:endParaRPr sz="1200">
              <a:solidFill>
                <a:schemeClr val="dk1"/>
              </a:solidFill>
              <a:latin typeface="Hind"/>
              <a:ea typeface="Hind"/>
              <a:cs typeface="Hind"/>
              <a:sym typeface="Hind"/>
            </a:endParaRPr>
          </a:p>
          <a:p>
            <a:pPr indent="-304800" lvl="0" marL="457200" rtl="0" algn="l">
              <a:spcBef>
                <a:spcPts val="0"/>
              </a:spcBef>
              <a:spcAft>
                <a:spcPts val="0"/>
              </a:spcAft>
              <a:buClr>
                <a:schemeClr val="dk1"/>
              </a:buClr>
              <a:buSzPts val="1200"/>
              <a:buFont typeface="Hind"/>
              <a:buChar char="●"/>
            </a:pPr>
            <a:r>
              <a:rPr lang="en" sz="1200" u="sng">
                <a:solidFill>
                  <a:schemeClr val="hlink"/>
                </a:solidFill>
                <a:latin typeface="Hind"/>
                <a:ea typeface="Hind"/>
                <a:cs typeface="Hind"/>
                <a:sym typeface="Hind"/>
                <a:hlinkClick r:id="rId4"/>
              </a:rPr>
              <a:t>https://scikit-learn.org/stable/modules/cross_validation.html</a:t>
            </a:r>
            <a:endParaRPr sz="1200">
              <a:solidFill>
                <a:schemeClr val="dk1"/>
              </a:solidFill>
              <a:latin typeface="Hind"/>
              <a:ea typeface="Hind"/>
              <a:cs typeface="Hind"/>
              <a:sym typeface="Hind"/>
            </a:endParaRPr>
          </a:p>
          <a:p>
            <a:pPr indent="-304800" lvl="0" marL="457200" rtl="0" algn="l">
              <a:spcBef>
                <a:spcPts val="0"/>
              </a:spcBef>
              <a:spcAft>
                <a:spcPts val="0"/>
              </a:spcAft>
              <a:buClr>
                <a:schemeClr val="dk1"/>
              </a:buClr>
              <a:buSzPts val="1200"/>
              <a:buFont typeface="Hind"/>
              <a:buChar char="●"/>
            </a:pPr>
            <a:r>
              <a:rPr lang="en" sz="1200">
                <a:solidFill>
                  <a:schemeClr val="dk1"/>
                </a:solidFill>
                <a:latin typeface="Hind"/>
                <a:ea typeface="Hind"/>
                <a:cs typeface="Hind"/>
                <a:sym typeface="Hind"/>
              </a:rPr>
              <a:t>https://www.statlearning.com</a:t>
            </a:r>
            <a:endParaRPr sz="1200">
              <a:solidFill>
                <a:schemeClr val="dk1"/>
              </a:solidFill>
              <a:latin typeface="Hind"/>
              <a:ea typeface="Hind"/>
              <a:cs typeface="Hind"/>
              <a:sym typeface="Hin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7" name="Shape 2357"/>
        <p:cNvGrpSpPr/>
        <p:nvPr/>
      </p:nvGrpSpPr>
      <p:grpSpPr>
        <a:xfrm>
          <a:off x="0" y="0"/>
          <a:ext cx="0" cy="0"/>
          <a:chOff x="0" y="0"/>
          <a:chExt cx="0" cy="0"/>
        </a:xfrm>
      </p:grpSpPr>
      <p:sp>
        <p:nvSpPr>
          <p:cNvPr id="2358" name="Google Shape;2358;p53"/>
          <p:cNvSpPr txBox="1"/>
          <p:nvPr/>
        </p:nvSpPr>
        <p:spPr>
          <a:xfrm>
            <a:off x="3072000" y="1690000"/>
            <a:ext cx="3000000" cy="1723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0" i="0" lang="en" sz="5000" u="none" cap="none" strike="noStrike">
                <a:solidFill>
                  <a:schemeClr val="dk1"/>
                </a:solidFill>
                <a:latin typeface="Josefin Sans"/>
                <a:ea typeface="Josefin Sans"/>
                <a:cs typeface="Josefin Sans"/>
                <a:sym typeface="Josefin Sans"/>
              </a:rPr>
              <a:t>THANK YOU</a:t>
            </a:r>
            <a:r>
              <a:rPr b="1" i="0" lang="en" sz="5000" u="none" cap="none" strike="noStrike">
                <a:solidFill>
                  <a:schemeClr val="dk1"/>
                </a:solidFill>
                <a:latin typeface="Josefin Sans"/>
                <a:ea typeface="Josefin Sans"/>
                <a:cs typeface="Josefin Sans"/>
                <a:sym typeface="Josefin Sans"/>
              </a:rPr>
              <a:t>!</a:t>
            </a:r>
            <a:endParaRPr b="1" i="0" sz="5000" u="none" cap="none" strike="noStrike">
              <a:solidFill>
                <a:schemeClr val="dk1"/>
              </a:solidFill>
              <a:latin typeface="Josefin Sans"/>
              <a:ea typeface="Josefin Sans"/>
              <a:cs typeface="Josefin Sans"/>
              <a:sym typeface="Josefi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9" name="Shape 1849"/>
        <p:cNvGrpSpPr/>
        <p:nvPr/>
      </p:nvGrpSpPr>
      <p:grpSpPr>
        <a:xfrm>
          <a:off x="0" y="0"/>
          <a:ext cx="0" cy="0"/>
          <a:chOff x="0" y="0"/>
          <a:chExt cx="0" cy="0"/>
        </a:xfrm>
      </p:grpSpPr>
      <p:sp>
        <p:nvSpPr>
          <p:cNvPr id="1850" name="Google Shape;1850;p30"/>
          <p:cNvSpPr txBox="1"/>
          <p:nvPr>
            <p:ph type="title"/>
          </p:nvPr>
        </p:nvSpPr>
        <p:spPr>
          <a:xfrm>
            <a:off x="398350" y="152400"/>
            <a:ext cx="8358300" cy="479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700"/>
              <a:buNone/>
            </a:pPr>
            <a:r>
              <a:rPr lang="en"/>
              <a:t>What is Regression?</a:t>
            </a:r>
            <a:endParaRPr b="1"/>
          </a:p>
        </p:txBody>
      </p:sp>
      <p:sp>
        <p:nvSpPr>
          <p:cNvPr id="1851" name="Google Shape;1851;p30"/>
          <p:cNvSpPr txBox="1"/>
          <p:nvPr/>
        </p:nvSpPr>
        <p:spPr>
          <a:xfrm>
            <a:off x="663400" y="990900"/>
            <a:ext cx="7757400" cy="36111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chemeClr val="dk1"/>
              </a:buClr>
              <a:buSzPts val="2100"/>
              <a:buFont typeface="Hind"/>
              <a:buChar char="●"/>
            </a:pPr>
            <a:r>
              <a:rPr lang="en" sz="2100">
                <a:solidFill>
                  <a:schemeClr val="dk1"/>
                </a:solidFill>
                <a:latin typeface="Hind"/>
                <a:ea typeface="Hind"/>
                <a:cs typeface="Hind"/>
                <a:sym typeface="Hind"/>
              </a:rPr>
              <a:t>Regression is a powerful statistical method that allows you to examine the relationship between two or more variables of interest. </a:t>
            </a:r>
            <a:endParaRPr sz="2100">
              <a:solidFill>
                <a:schemeClr val="dk1"/>
              </a:solidFill>
              <a:latin typeface="Hind"/>
              <a:ea typeface="Hind"/>
              <a:cs typeface="Hind"/>
              <a:sym typeface="Hind"/>
            </a:endParaRPr>
          </a:p>
          <a:p>
            <a:pPr indent="0" lvl="0" marL="457200" rtl="0" algn="l">
              <a:spcBef>
                <a:spcPts val="0"/>
              </a:spcBef>
              <a:spcAft>
                <a:spcPts val="0"/>
              </a:spcAft>
              <a:buNone/>
            </a:pPr>
            <a:r>
              <a:t/>
            </a:r>
            <a:endParaRPr sz="2100">
              <a:solidFill>
                <a:schemeClr val="dk1"/>
              </a:solidFill>
              <a:latin typeface="Hind"/>
              <a:ea typeface="Hind"/>
              <a:cs typeface="Hind"/>
              <a:sym typeface="Hind"/>
            </a:endParaRPr>
          </a:p>
          <a:p>
            <a:pPr indent="-361950" lvl="0" marL="457200" rtl="0" algn="l">
              <a:spcBef>
                <a:spcPts val="0"/>
              </a:spcBef>
              <a:spcAft>
                <a:spcPts val="0"/>
              </a:spcAft>
              <a:buClr>
                <a:schemeClr val="dk1"/>
              </a:buClr>
              <a:buSzPts val="2100"/>
              <a:buFont typeface="Hind"/>
              <a:buChar char="●"/>
            </a:pPr>
            <a:r>
              <a:rPr lang="en" sz="2100">
                <a:solidFill>
                  <a:schemeClr val="dk1"/>
                </a:solidFill>
                <a:latin typeface="Hind"/>
                <a:ea typeface="Hind"/>
                <a:cs typeface="Hind"/>
                <a:sym typeface="Hind"/>
              </a:rPr>
              <a:t>While there are many types of regression analysis, at their core they all examine the influence of one or more independent variables on a dependent variable. </a:t>
            </a:r>
            <a:endParaRPr sz="2100">
              <a:solidFill>
                <a:schemeClr val="dk1"/>
              </a:solidFill>
              <a:latin typeface="Hind"/>
              <a:ea typeface="Hind"/>
              <a:cs typeface="Hind"/>
              <a:sym typeface="Hind"/>
            </a:endParaRPr>
          </a:p>
          <a:p>
            <a:pPr indent="0" lvl="0" marL="457200" rtl="0" algn="l">
              <a:spcBef>
                <a:spcPts val="0"/>
              </a:spcBef>
              <a:spcAft>
                <a:spcPts val="0"/>
              </a:spcAft>
              <a:buNone/>
            </a:pPr>
            <a:r>
              <a:t/>
            </a:r>
            <a:endParaRPr sz="2100">
              <a:solidFill>
                <a:schemeClr val="dk1"/>
              </a:solidFill>
              <a:latin typeface="Hind"/>
              <a:ea typeface="Hind"/>
              <a:cs typeface="Hind"/>
              <a:sym typeface="Hind"/>
            </a:endParaRPr>
          </a:p>
          <a:p>
            <a:pPr indent="-361950" lvl="0" marL="457200" rtl="0" algn="l">
              <a:spcBef>
                <a:spcPts val="0"/>
              </a:spcBef>
              <a:spcAft>
                <a:spcPts val="0"/>
              </a:spcAft>
              <a:buClr>
                <a:schemeClr val="dk1"/>
              </a:buClr>
              <a:buSzPts val="2100"/>
              <a:buFont typeface="Hind"/>
              <a:buChar char="●"/>
            </a:pPr>
            <a:r>
              <a:rPr lang="en" sz="2100">
                <a:solidFill>
                  <a:schemeClr val="dk1"/>
                </a:solidFill>
                <a:latin typeface="Hind"/>
                <a:ea typeface="Hind"/>
                <a:cs typeface="Hind"/>
                <a:sym typeface="Hind"/>
              </a:rPr>
              <a:t>It primary goal is to predict or modeling relationships.</a:t>
            </a:r>
            <a:endParaRPr sz="2100">
              <a:solidFill>
                <a:schemeClr val="dk1"/>
              </a:solidFill>
              <a:latin typeface="Hind"/>
              <a:ea typeface="Hind"/>
              <a:cs typeface="Hind"/>
              <a:sym typeface="Hi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5" name="Shape 1855"/>
        <p:cNvGrpSpPr/>
        <p:nvPr/>
      </p:nvGrpSpPr>
      <p:grpSpPr>
        <a:xfrm>
          <a:off x="0" y="0"/>
          <a:ext cx="0" cy="0"/>
          <a:chOff x="0" y="0"/>
          <a:chExt cx="0" cy="0"/>
        </a:xfrm>
      </p:grpSpPr>
      <p:sp>
        <p:nvSpPr>
          <p:cNvPr id="1856" name="Google Shape;1856;p31"/>
          <p:cNvSpPr txBox="1"/>
          <p:nvPr>
            <p:ph type="title"/>
          </p:nvPr>
        </p:nvSpPr>
        <p:spPr>
          <a:xfrm>
            <a:off x="398350" y="152400"/>
            <a:ext cx="8358300" cy="479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700"/>
              <a:buNone/>
            </a:pPr>
            <a:r>
              <a:rPr lang="en"/>
              <a:t>What is Regression?</a:t>
            </a:r>
            <a:endParaRPr b="1"/>
          </a:p>
        </p:txBody>
      </p:sp>
      <p:pic>
        <p:nvPicPr>
          <p:cNvPr id="1857" name="Google Shape;1857;p31"/>
          <p:cNvPicPr preferRelativeResize="0"/>
          <p:nvPr/>
        </p:nvPicPr>
        <p:blipFill>
          <a:blip r:embed="rId3">
            <a:alphaModFix/>
          </a:blip>
          <a:stretch>
            <a:fillRect/>
          </a:stretch>
        </p:blipFill>
        <p:spPr>
          <a:xfrm>
            <a:off x="1091350" y="773400"/>
            <a:ext cx="6972300" cy="3886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1" name="Shape 1861"/>
        <p:cNvGrpSpPr/>
        <p:nvPr/>
      </p:nvGrpSpPr>
      <p:grpSpPr>
        <a:xfrm>
          <a:off x="0" y="0"/>
          <a:ext cx="0" cy="0"/>
          <a:chOff x="0" y="0"/>
          <a:chExt cx="0" cy="0"/>
        </a:xfrm>
      </p:grpSpPr>
      <p:sp>
        <p:nvSpPr>
          <p:cNvPr id="1862" name="Google Shape;1862;p32"/>
          <p:cNvSpPr txBox="1"/>
          <p:nvPr>
            <p:ph type="title"/>
          </p:nvPr>
        </p:nvSpPr>
        <p:spPr>
          <a:xfrm>
            <a:off x="2515200" y="3073750"/>
            <a:ext cx="5915700" cy="1551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n"/>
              <a:t>Simple Linear Regression</a:t>
            </a:r>
            <a:endParaRPr b="1"/>
          </a:p>
        </p:txBody>
      </p:sp>
      <p:sp>
        <p:nvSpPr>
          <p:cNvPr id="1863" name="Google Shape;1863;p32"/>
          <p:cNvSpPr txBox="1"/>
          <p:nvPr>
            <p:ph idx="2" type="title"/>
          </p:nvPr>
        </p:nvSpPr>
        <p:spPr>
          <a:xfrm>
            <a:off x="6633300" y="539406"/>
            <a:ext cx="1797600" cy="1251900"/>
          </a:xfrm>
          <a:prstGeom prst="rect">
            <a:avLst/>
          </a:prstGeom>
          <a:no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a:t>02</a:t>
            </a:r>
            <a:endParaRPr/>
          </a:p>
        </p:txBody>
      </p:sp>
      <p:grpSp>
        <p:nvGrpSpPr>
          <p:cNvPr id="1864" name="Google Shape;1864;p32"/>
          <p:cNvGrpSpPr/>
          <p:nvPr/>
        </p:nvGrpSpPr>
        <p:grpSpPr>
          <a:xfrm>
            <a:off x="-59775" y="0"/>
            <a:ext cx="9321300" cy="5255100"/>
            <a:chOff x="-59775" y="0"/>
            <a:chExt cx="9321300" cy="5255100"/>
          </a:xfrm>
        </p:grpSpPr>
        <p:cxnSp>
          <p:nvCxnSpPr>
            <p:cNvPr id="1865" name="Google Shape;1865;p32"/>
            <p:cNvCxnSpPr/>
            <p:nvPr/>
          </p:nvCxnSpPr>
          <p:spPr>
            <a:xfrm>
              <a:off x="-59775" y="2421903"/>
              <a:ext cx="9321300" cy="0"/>
            </a:xfrm>
            <a:prstGeom prst="straightConnector1">
              <a:avLst/>
            </a:prstGeom>
            <a:noFill/>
            <a:ln cap="flat" cmpd="sng" w="9525">
              <a:solidFill>
                <a:schemeClr val="dk2"/>
              </a:solidFill>
              <a:prstDash val="solid"/>
              <a:round/>
              <a:headEnd len="sm" w="sm" type="none"/>
              <a:tailEnd len="sm" w="sm" type="none"/>
            </a:ln>
          </p:spPr>
        </p:cxnSp>
        <p:cxnSp>
          <p:nvCxnSpPr>
            <p:cNvPr id="1866" name="Google Shape;1866;p32"/>
            <p:cNvCxnSpPr/>
            <p:nvPr/>
          </p:nvCxnSpPr>
          <p:spPr>
            <a:xfrm>
              <a:off x="1712528" y="0"/>
              <a:ext cx="0" cy="5255100"/>
            </a:xfrm>
            <a:prstGeom prst="straightConnector1">
              <a:avLst/>
            </a:prstGeom>
            <a:noFill/>
            <a:ln cap="flat" cmpd="sng" w="9525">
              <a:solidFill>
                <a:schemeClr val="dk2"/>
              </a:solidFill>
              <a:prstDash val="solid"/>
              <a:round/>
              <a:headEnd len="sm" w="sm" type="none"/>
              <a:tailEnd len="sm" w="sm" type="none"/>
            </a:ln>
          </p:spPr>
        </p:cxnSp>
        <p:grpSp>
          <p:nvGrpSpPr>
            <p:cNvPr id="1867" name="Google Shape;1867;p32"/>
            <p:cNvGrpSpPr/>
            <p:nvPr/>
          </p:nvGrpSpPr>
          <p:grpSpPr>
            <a:xfrm rot="10800000">
              <a:off x="948120" y="1668184"/>
              <a:ext cx="1528800" cy="1502325"/>
              <a:chOff x="7662925" y="3847375"/>
              <a:chExt cx="1528800" cy="1502325"/>
            </a:xfrm>
          </p:grpSpPr>
          <p:sp>
            <p:nvSpPr>
              <p:cNvPr id="1868" name="Google Shape;1868;p32"/>
              <p:cNvSpPr/>
              <p:nvPr/>
            </p:nvSpPr>
            <p:spPr>
              <a:xfrm>
                <a:off x="8313192"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32"/>
              <p:cNvSpPr/>
              <p:nvPr/>
            </p:nvSpPr>
            <p:spPr>
              <a:xfrm>
                <a:off x="8150625" y="448587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32"/>
              <p:cNvSpPr/>
              <p:nvPr/>
            </p:nvSpPr>
            <p:spPr>
              <a:xfrm>
                <a:off x="79880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32"/>
              <p:cNvSpPr/>
              <p:nvPr/>
            </p:nvSpPr>
            <p:spPr>
              <a:xfrm>
                <a:off x="78254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32"/>
              <p:cNvSpPr/>
              <p:nvPr/>
            </p:nvSpPr>
            <p:spPr>
              <a:xfrm>
                <a:off x="76629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32"/>
              <p:cNvSpPr/>
              <p:nvPr/>
            </p:nvSpPr>
            <p:spPr>
              <a:xfrm>
                <a:off x="83131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32"/>
              <p:cNvSpPr/>
              <p:nvPr/>
            </p:nvSpPr>
            <p:spPr>
              <a:xfrm>
                <a:off x="81506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32"/>
              <p:cNvSpPr/>
              <p:nvPr/>
            </p:nvSpPr>
            <p:spPr>
              <a:xfrm>
                <a:off x="79880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32"/>
              <p:cNvSpPr/>
              <p:nvPr/>
            </p:nvSpPr>
            <p:spPr>
              <a:xfrm>
                <a:off x="78254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32"/>
              <p:cNvSpPr/>
              <p:nvPr/>
            </p:nvSpPr>
            <p:spPr>
              <a:xfrm>
                <a:off x="76629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32"/>
              <p:cNvSpPr/>
              <p:nvPr/>
            </p:nvSpPr>
            <p:spPr>
              <a:xfrm>
                <a:off x="91260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32"/>
              <p:cNvSpPr/>
              <p:nvPr/>
            </p:nvSpPr>
            <p:spPr>
              <a:xfrm>
                <a:off x="89634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32"/>
              <p:cNvSpPr/>
              <p:nvPr/>
            </p:nvSpPr>
            <p:spPr>
              <a:xfrm>
                <a:off x="8800892"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32"/>
              <p:cNvSpPr/>
              <p:nvPr/>
            </p:nvSpPr>
            <p:spPr>
              <a:xfrm>
                <a:off x="8638325"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32"/>
              <p:cNvSpPr/>
              <p:nvPr/>
            </p:nvSpPr>
            <p:spPr>
              <a:xfrm>
                <a:off x="8475758" y="44858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32"/>
              <p:cNvSpPr/>
              <p:nvPr/>
            </p:nvSpPr>
            <p:spPr>
              <a:xfrm>
                <a:off x="91260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32"/>
              <p:cNvSpPr/>
              <p:nvPr/>
            </p:nvSpPr>
            <p:spPr>
              <a:xfrm>
                <a:off x="89634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32"/>
              <p:cNvSpPr/>
              <p:nvPr/>
            </p:nvSpPr>
            <p:spPr>
              <a:xfrm>
                <a:off x="8800892"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32"/>
              <p:cNvSpPr/>
              <p:nvPr/>
            </p:nvSpPr>
            <p:spPr>
              <a:xfrm>
                <a:off x="8638325"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32"/>
              <p:cNvSpPr/>
              <p:nvPr/>
            </p:nvSpPr>
            <p:spPr>
              <a:xfrm>
                <a:off x="8475758" y="464548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32"/>
              <p:cNvSpPr/>
              <p:nvPr/>
            </p:nvSpPr>
            <p:spPr>
              <a:xfrm>
                <a:off x="83131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32"/>
              <p:cNvSpPr/>
              <p:nvPr/>
            </p:nvSpPr>
            <p:spPr>
              <a:xfrm>
                <a:off x="81506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32"/>
              <p:cNvSpPr/>
              <p:nvPr/>
            </p:nvSpPr>
            <p:spPr>
              <a:xfrm>
                <a:off x="79880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32"/>
              <p:cNvSpPr/>
              <p:nvPr/>
            </p:nvSpPr>
            <p:spPr>
              <a:xfrm>
                <a:off x="78254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32"/>
              <p:cNvSpPr/>
              <p:nvPr/>
            </p:nvSpPr>
            <p:spPr>
              <a:xfrm>
                <a:off x="76629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32"/>
              <p:cNvSpPr/>
              <p:nvPr/>
            </p:nvSpPr>
            <p:spPr>
              <a:xfrm>
                <a:off x="91260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32"/>
              <p:cNvSpPr/>
              <p:nvPr/>
            </p:nvSpPr>
            <p:spPr>
              <a:xfrm>
                <a:off x="89634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32"/>
              <p:cNvSpPr/>
              <p:nvPr/>
            </p:nvSpPr>
            <p:spPr>
              <a:xfrm>
                <a:off x="8800892"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32"/>
              <p:cNvSpPr/>
              <p:nvPr/>
            </p:nvSpPr>
            <p:spPr>
              <a:xfrm>
                <a:off x="8638325"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32"/>
              <p:cNvSpPr/>
              <p:nvPr/>
            </p:nvSpPr>
            <p:spPr>
              <a:xfrm>
                <a:off x="8475758" y="480511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32"/>
              <p:cNvSpPr/>
              <p:nvPr/>
            </p:nvSpPr>
            <p:spPr>
              <a:xfrm>
                <a:off x="83131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32"/>
              <p:cNvSpPr/>
              <p:nvPr/>
            </p:nvSpPr>
            <p:spPr>
              <a:xfrm>
                <a:off x="81506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32"/>
              <p:cNvSpPr/>
              <p:nvPr/>
            </p:nvSpPr>
            <p:spPr>
              <a:xfrm>
                <a:off x="79880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32"/>
              <p:cNvSpPr/>
              <p:nvPr/>
            </p:nvSpPr>
            <p:spPr>
              <a:xfrm>
                <a:off x="78254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32"/>
              <p:cNvSpPr/>
              <p:nvPr/>
            </p:nvSpPr>
            <p:spPr>
              <a:xfrm>
                <a:off x="89634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32"/>
              <p:cNvSpPr/>
              <p:nvPr/>
            </p:nvSpPr>
            <p:spPr>
              <a:xfrm>
                <a:off x="8800892"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32"/>
              <p:cNvSpPr/>
              <p:nvPr/>
            </p:nvSpPr>
            <p:spPr>
              <a:xfrm>
                <a:off x="8638325"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32"/>
              <p:cNvSpPr/>
              <p:nvPr/>
            </p:nvSpPr>
            <p:spPr>
              <a:xfrm>
                <a:off x="8475758" y="4964738"/>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32"/>
              <p:cNvSpPr/>
              <p:nvPr/>
            </p:nvSpPr>
            <p:spPr>
              <a:xfrm>
                <a:off x="83131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32"/>
              <p:cNvSpPr/>
              <p:nvPr/>
            </p:nvSpPr>
            <p:spPr>
              <a:xfrm>
                <a:off x="81506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32"/>
              <p:cNvSpPr/>
              <p:nvPr/>
            </p:nvSpPr>
            <p:spPr>
              <a:xfrm>
                <a:off x="79880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32"/>
              <p:cNvSpPr/>
              <p:nvPr/>
            </p:nvSpPr>
            <p:spPr>
              <a:xfrm>
                <a:off x="8800892"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32"/>
              <p:cNvSpPr/>
              <p:nvPr/>
            </p:nvSpPr>
            <p:spPr>
              <a:xfrm>
                <a:off x="8638325"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32"/>
              <p:cNvSpPr/>
              <p:nvPr/>
            </p:nvSpPr>
            <p:spPr>
              <a:xfrm>
                <a:off x="8475758" y="5124363"/>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32"/>
              <p:cNvSpPr/>
              <p:nvPr/>
            </p:nvSpPr>
            <p:spPr>
              <a:xfrm>
                <a:off x="8313192"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32"/>
              <p:cNvSpPr/>
              <p:nvPr/>
            </p:nvSpPr>
            <p:spPr>
              <a:xfrm>
                <a:off x="8150625"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32"/>
              <p:cNvSpPr/>
              <p:nvPr/>
            </p:nvSpPr>
            <p:spPr>
              <a:xfrm>
                <a:off x="7988058" y="4326250"/>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32"/>
              <p:cNvSpPr/>
              <p:nvPr/>
            </p:nvSpPr>
            <p:spPr>
              <a:xfrm>
                <a:off x="78254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32"/>
              <p:cNvSpPr/>
              <p:nvPr/>
            </p:nvSpPr>
            <p:spPr>
              <a:xfrm>
                <a:off x="76629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32"/>
              <p:cNvSpPr/>
              <p:nvPr/>
            </p:nvSpPr>
            <p:spPr>
              <a:xfrm>
                <a:off x="91260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32"/>
              <p:cNvSpPr/>
              <p:nvPr/>
            </p:nvSpPr>
            <p:spPr>
              <a:xfrm>
                <a:off x="89634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32"/>
              <p:cNvSpPr/>
              <p:nvPr/>
            </p:nvSpPr>
            <p:spPr>
              <a:xfrm>
                <a:off x="8800892"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32"/>
              <p:cNvSpPr/>
              <p:nvPr/>
            </p:nvSpPr>
            <p:spPr>
              <a:xfrm>
                <a:off x="8638325"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32"/>
              <p:cNvSpPr/>
              <p:nvPr/>
            </p:nvSpPr>
            <p:spPr>
              <a:xfrm>
                <a:off x="8475758" y="432625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32"/>
              <p:cNvSpPr/>
              <p:nvPr/>
            </p:nvSpPr>
            <p:spPr>
              <a:xfrm>
                <a:off x="8313192"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32"/>
              <p:cNvSpPr/>
              <p:nvPr/>
            </p:nvSpPr>
            <p:spPr>
              <a:xfrm>
                <a:off x="8150625"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32"/>
              <p:cNvSpPr/>
              <p:nvPr/>
            </p:nvSpPr>
            <p:spPr>
              <a:xfrm>
                <a:off x="7988058" y="4166625"/>
                <a:ext cx="65700" cy="65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32"/>
              <p:cNvSpPr/>
              <p:nvPr/>
            </p:nvSpPr>
            <p:spPr>
              <a:xfrm>
                <a:off x="78254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32"/>
              <p:cNvSpPr/>
              <p:nvPr/>
            </p:nvSpPr>
            <p:spPr>
              <a:xfrm>
                <a:off x="89634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32"/>
              <p:cNvSpPr/>
              <p:nvPr/>
            </p:nvSpPr>
            <p:spPr>
              <a:xfrm>
                <a:off x="8800892"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32"/>
              <p:cNvSpPr/>
              <p:nvPr/>
            </p:nvSpPr>
            <p:spPr>
              <a:xfrm>
                <a:off x="8638325"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32"/>
              <p:cNvSpPr/>
              <p:nvPr/>
            </p:nvSpPr>
            <p:spPr>
              <a:xfrm>
                <a:off x="8475758" y="416662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32"/>
              <p:cNvSpPr/>
              <p:nvPr/>
            </p:nvSpPr>
            <p:spPr>
              <a:xfrm>
                <a:off x="83131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32"/>
              <p:cNvSpPr/>
              <p:nvPr/>
            </p:nvSpPr>
            <p:spPr>
              <a:xfrm>
                <a:off x="81506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32"/>
              <p:cNvSpPr/>
              <p:nvPr/>
            </p:nvSpPr>
            <p:spPr>
              <a:xfrm>
                <a:off x="79880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32"/>
              <p:cNvSpPr/>
              <p:nvPr/>
            </p:nvSpPr>
            <p:spPr>
              <a:xfrm>
                <a:off x="8800892"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32"/>
              <p:cNvSpPr/>
              <p:nvPr/>
            </p:nvSpPr>
            <p:spPr>
              <a:xfrm>
                <a:off x="8638325"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32"/>
              <p:cNvSpPr/>
              <p:nvPr/>
            </p:nvSpPr>
            <p:spPr>
              <a:xfrm>
                <a:off x="8475758" y="4007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32"/>
              <p:cNvSpPr/>
              <p:nvPr/>
            </p:nvSpPr>
            <p:spPr>
              <a:xfrm>
                <a:off x="8313192"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32"/>
              <p:cNvSpPr/>
              <p:nvPr/>
            </p:nvSpPr>
            <p:spPr>
              <a:xfrm>
                <a:off x="81506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32"/>
              <p:cNvSpPr/>
              <p:nvPr/>
            </p:nvSpPr>
            <p:spPr>
              <a:xfrm>
                <a:off x="8638325"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32"/>
              <p:cNvSpPr/>
              <p:nvPr/>
            </p:nvSpPr>
            <p:spPr>
              <a:xfrm>
                <a:off x="8475758" y="3847375"/>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32"/>
              <p:cNvSpPr/>
              <p:nvPr/>
            </p:nvSpPr>
            <p:spPr>
              <a:xfrm>
                <a:off x="8313192"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32"/>
              <p:cNvSpPr/>
              <p:nvPr/>
            </p:nvSpPr>
            <p:spPr>
              <a:xfrm>
                <a:off x="81506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32"/>
              <p:cNvSpPr/>
              <p:nvPr/>
            </p:nvSpPr>
            <p:spPr>
              <a:xfrm>
                <a:off x="8638325"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32"/>
              <p:cNvSpPr/>
              <p:nvPr/>
            </p:nvSpPr>
            <p:spPr>
              <a:xfrm>
                <a:off x="8475758" y="5284000"/>
                <a:ext cx="65700" cy="65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7" name="Shape 1947"/>
        <p:cNvGrpSpPr/>
        <p:nvPr/>
      </p:nvGrpSpPr>
      <p:grpSpPr>
        <a:xfrm>
          <a:off x="0" y="0"/>
          <a:ext cx="0" cy="0"/>
          <a:chOff x="0" y="0"/>
          <a:chExt cx="0" cy="0"/>
        </a:xfrm>
      </p:grpSpPr>
      <p:sp>
        <p:nvSpPr>
          <p:cNvPr id="1948" name="Google Shape;1948;p33"/>
          <p:cNvSpPr txBox="1"/>
          <p:nvPr>
            <p:ph idx="1" type="body"/>
          </p:nvPr>
        </p:nvSpPr>
        <p:spPr>
          <a:xfrm>
            <a:off x="516450" y="831300"/>
            <a:ext cx="8386800" cy="8313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1200"/>
              </a:spcBef>
              <a:spcAft>
                <a:spcPts val="0"/>
              </a:spcAft>
              <a:buSzPts val="1600"/>
              <a:buChar char="●"/>
            </a:pPr>
            <a:r>
              <a:rPr lang="en" sz="1600"/>
              <a:t>Suppose we want to model the dependent variable house price in terms of the predictor house size. How will we do it? </a:t>
            </a:r>
            <a:endParaRPr sz="1600"/>
          </a:p>
        </p:txBody>
      </p:sp>
      <p:sp>
        <p:nvSpPr>
          <p:cNvPr id="1949" name="Google Shape;1949;p33"/>
          <p:cNvSpPr txBox="1"/>
          <p:nvPr/>
        </p:nvSpPr>
        <p:spPr>
          <a:xfrm>
            <a:off x="240900" y="0"/>
            <a:ext cx="89031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200"/>
              <a:buFont typeface="Arial"/>
              <a:buNone/>
            </a:pPr>
            <a:r>
              <a:rPr lang="en" sz="4200">
                <a:latin typeface="Economica"/>
                <a:ea typeface="Economica"/>
                <a:cs typeface="Economica"/>
                <a:sym typeface="Economica"/>
              </a:rPr>
              <a:t>Linear Regression</a:t>
            </a:r>
            <a:endParaRPr b="0" i="0" sz="4200" u="none" cap="none" strike="noStrike">
              <a:solidFill>
                <a:srgbClr val="000000"/>
              </a:solidFill>
              <a:latin typeface="Economica"/>
              <a:ea typeface="Economica"/>
              <a:cs typeface="Economica"/>
              <a:sym typeface="Economica"/>
            </a:endParaRPr>
          </a:p>
        </p:txBody>
      </p:sp>
      <p:pic>
        <p:nvPicPr>
          <p:cNvPr id="1950" name="Google Shape;1950;p33"/>
          <p:cNvPicPr preferRelativeResize="0"/>
          <p:nvPr/>
        </p:nvPicPr>
        <p:blipFill>
          <a:blip r:embed="rId3">
            <a:alphaModFix/>
          </a:blip>
          <a:stretch>
            <a:fillRect/>
          </a:stretch>
        </p:blipFill>
        <p:spPr>
          <a:xfrm>
            <a:off x="1485213" y="1662600"/>
            <a:ext cx="6414476" cy="3176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4" name="Shape 1954"/>
        <p:cNvGrpSpPr/>
        <p:nvPr/>
      </p:nvGrpSpPr>
      <p:grpSpPr>
        <a:xfrm>
          <a:off x="0" y="0"/>
          <a:ext cx="0" cy="0"/>
          <a:chOff x="0" y="0"/>
          <a:chExt cx="0" cy="0"/>
        </a:xfrm>
      </p:grpSpPr>
      <p:sp>
        <p:nvSpPr>
          <p:cNvPr id="1955" name="Google Shape;1955;p34"/>
          <p:cNvSpPr txBox="1"/>
          <p:nvPr>
            <p:ph idx="1" type="body"/>
          </p:nvPr>
        </p:nvSpPr>
        <p:spPr>
          <a:xfrm>
            <a:off x="516450" y="831300"/>
            <a:ext cx="8386800" cy="41379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1200"/>
              </a:spcBef>
              <a:spcAft>
                <a:spcPts val="0"/>
              </a:spcAft>
              <a:buSzPts val="1800"/>
              <a:buChar char="●"/>
            </a:pPr>
            <a:r>
              <a:rPr lang="en" sz="1800"/>
              <a:t>Linear Regression is a </a:t>
            </a:r>
            <a:r>
              <a:rPr lang="en" sz="1800"/>
              <a:t>statistical method used to model the relationship between dependent and independent variables.</a:t>
            </a:r>
            <a:endParaRPr sz="1800"/>
          </a:p>
          <a:p>
            <a:pPr indent="0" lvl="0" marL="457200" rtl="0" algn="l">
              <a:lnSpc>
                <a:spcPct val="100000"/>
              </a:lnSpc>
              <a:spcBef>
                <a:spcPts val="1200"/>
              </a:spcBef>
              <a:spcAft>
                <a:spcPts val="0"/>
              </a:spcAft>
              <a:buNone/>
            </a:pPr>
            <a:r>
              <a:t/>
            </a:r>
            <a:endParaRPr sz="1800"/>
          </a:p>
          <a:p>
            <a:pPr indent="-342900" lvl="0" marL="457200" rtl="0" algn="l">
              <a:lnSpc>
                <a:spcPct val="100000"/>
              </a:lnSpc>
              <a:spcBef>
                <a:spcPts val="1200"/>
              </a:spcBef>
              <a:spcAft>
                <a:spcPts val="0"/>
              </a:spcAft>
              <a:buSzPts val="1800"/>
              <a:buChar char="●"/>
            </a:pPr>
            <a:r>
              <a:rPr lang="en" sz="1800"/>
              <a:t>Linear Regression assumes that the best fit line for the data points is a straight line.</a:t>
            </a:r>
            <a:endParaRPr sz="1800"/>
          </a:p>
          <a:p>
            <a:pPr indent="0" lvl="0" marL="457200" rtl="0" algn="l">
              <a:lnSpc>
                <a:spcPct val="100000"/>
              </a:lnSpc>
              <a:spcBef>
                <a:spcPts val="1200"/>
              </a:spcBef>
              <a:spcAft>
                <a:spcPts val="0"/>
              </a:spcAft>
              <a:buNone/>
            </a:pPr>
            <a:r>
              <a:t/>
            </a:r>
            <a:endParaRPr sz="1800"/>
          </a:p>
          <a:p>
            <a:pPr indent="-342900" lvl="0" marL="457200" rtl="0" algn="l">
              <a:lnSpc>
                <a:spcPct val="100000"/>
              </a:lnSpc>
              <a:spcBef>
                <a:spcPts val="1200"/>
              </a:spcBef>
              <a:spcAft>
                <a:spcPts val="0"/>
              </a:spcAft>
              <a:buSzPts val="1800"/>
              <a:buChar char="●"/>
            </a:pPr>
            <a:r>
              <a:rPr lang="en" sz="1800"/>
              <a:t>Its goal is to find a linear equation that best predicts the dependent variable based on the values of the independent variables(s). “Line of best fit”</a:t>
            </a:r>
            <a:endParaRPr sz="1800"/>
          </a:p>
        </p:txBody>
      </p:sp>
      <p:sp>
        <p:nvSpPr>
          <p:cNvPr id="1956" name="Google Shape;1956;p34"/>
          <p:cNvSpPr txBox="1"/>
          <p:nvPr/>
        </p:nvSpPr>
        <p:spPr>
          <a:xfrm>
            <a:off x="258300" y="0"/>
            <a:ext cx="89031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200"/>
              <a:buFont typeface="Arial"/>
              <a:buNone/>
            </a:pPr>
            <a:r>
              <a:rPr lang="en" sz="4200">
                <a:latin typeface="Economica"/>
                <a:ea typeface="Economica"/>
                <a:cs typeface="Economica"/>
                <a:sym typeface="Economica"/>
              </a:rPr>
              <a:t>Linear Regression</a:t>
            </a:r>
            <a:endParaRPr b="0" i="0" sz="4200" u="none" cap="none" strike="noStrike">
              <a:solidFill>
                <a:srgbClr val="000000"/>
              </a:solidFill>
              <a:latin typeface="Economica"/>
              <a:ea typeface="Economica"/>
              <a:cs typeface="Economica"/>
              <a:sym typeface="Economic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0" name="Shape 1960"/>
        <p:cNvGrpSpPr/>
        <p:nvPr/>
      </p:nvGrpSpPr>
      <p:grpSpPr>
        <a:xfrm>
          <a:off x="0" y="0"/>
          <a:ext cx="0" cy="0"/>
          <a:chOff x="0" y="0"/>
          <a:chExt cx="0" cy="0"/>
        </a:xfrm>
      </p:grpSpPr>
      <p:sp>
        <p:nvSpPr>
          <p:cNvPr id="1961" name="Google Shape;1961;p35"/>
          <p:cNvSpPr txBox="1"/>
          <p:nvPr>
            <p:ph idx="1" type="body"/>
          </p:nvPr>
        </p:nvSpPr>
        <p:spPr>
          <a:xfrm>
            <a:off x="516450" y="1484275"/>
            <a:ext cx="4482300" cy="32169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en" sz="1600"/>
              <a:t>Y is the dependent variable.</a:t>
            </a:r>
            <a:endParaRPr sz="1600"/>
          </a:p>
          <a:p>
            <a:pPr indent="0" lvl="0" marL="0" rtl="0" algn="l">
              <a:spcBef>
                <a:spcPts val="1200"/>
              </a:spcBef>
              <a:spcAft>
                <a:spcPts val="0"/>
              </a:spcAft>
              <a:buNone/>
            </a:pPr>
            <a:r>
              <a:rPr lang="en" sz="1600"/>
              <a:t>X is the independent variable.</a:t>
            </a:r>
            <a:endParaRPr sz="1600"/>
          </a:p>
          <a:p>
            <a:pPr indent="0" lvl="0" marL="0" rtl="0" algn="l">
              <a:spcBef>
                <a:spcPts val="1200"/>
              </a:spcBef>
              <a:spcAft>
                <a:spcPts val="0"/>
              </a:spcAft>
              <a:buNone/>
            </a:pPr>
            <a:r>
              <a:rPr lang="en" sz="1600"/>
              <a:t>β</a:t>
            </a:r>
            <a:r>
              <a:rPr baseline="-25000" lang="en" sz="1600"/>
              <a:t>0</a:t>
            </a:r>
            <a:r>
              <a:rPr lang="en" sz="1600"/>
              <a:t>  is the y-intercept (the value of Y when X is 0).</a:t>
            </a:r>
            <a:endParaRPr sz="1600"/>
          </a:p>
          <a:p>
            <a:pPr indent="0" lvl="0" marL="0" rtl="0" algn="l">
              <a:spcBef>
                <a:spcPts val="1200"/>
              </a:spcBef>
              <a:spcAft>
                <a:spcPts val="0"/>
              </a:spcAft>
              <a:buNone/>
            </a:pPr>
            <a:r>
              <a:rPr lang="en" sz="1600"/>
              <a:t>β</a:t>
            </a:r>
            <a:r>
              <a:rPr baseline="-25000" lang="en" sz="1600"/>
              <a:t>1</a:t>
            </a:r>
            <a:r>
              <a:rPr lang="en" sz="1600"/>
              <a:t> </a:t>
            </a:r>
            <a:r>
              <a:rPr lang="en" sz="1600"/>
              <a:t>is the slope of the line (how much Y changes for a unit change in X).</a:t>
            </a:r>
            <a:endParaRPr sz="1600"/>
          </a:p>
          <a:p>
            <a:pPr indent="0" lvl="0" marL="0" rtl="0" algn="l">
              <a:spcBef>
                <a:spcPts val="1200"/>
              </a:spcBef>
              <a:spcAft>
                <a:spcPts val="0"/>
              </a:spcAft>
              <a:buNone/>
            </a:pPr>
            <a:r>
              <a:rPr lang="en" sz="1600"/>
              <a:t>ϵ </a:t>
            </a:r>
            <a:r>
              <a:rPr lang="en" sz="1600"/>
              <a:t>is the error term, accounting for the variability in Y not explained by X. “irreducible error”</a:t>
            </a:r>
            <a:endParaRPr sz="1600"/>
          </a:p>
          <a:p>
            <a:pPr indent="0" lvl="0" marL="0" rtl="0" algn="l">
              <a:lnSpc>
                <a:spcPct val="100000"/>
              </a:lnSpc>
              <a:spcBef>
                <a:spcPts val="1200"/>
              </a:spcBef>
              <a:spcAft>
                <a:spcPts val="0"/>
              </a:spcAft>
              <a:buNone/>
            </a:pPr>
            <a:r>
              <a:t/>
            </a:r>
            <a:endParaRPr sz="1600"/>
          </a:p>
          <a:p>
            <a:pPr indent="0" lvl="0" marL="0" rtl="0" algn="l">
              <a:lnSpc>
                <a:spcPct val="100000"/>
              </a:lnSpc>
              <a:spcBef>
                <a:spcPts val="1200"/>
              </a:spcBef>
              <a:spcAft>
                <a:spcPts val="0"/>
              </a:spcAft>
              <a:buNone/>
            </a:pPr>
            <a:r>
              <a:rPr lang="en" sz="1600"/>
              <a:t>		</a:t>
            </a:r>
            <a:endParaRPr sz="1600"/>
          </a:p>
        </p:txBody>
      </p:sp>
      <p:sp>
        <p:nvSpPr>
          <p:cNvPr id="1962" name="Google Shape;1962;p35"/>
          <p:cNvSpPr txBox="1"/>
          <p:nvPr/>
        </p:nvSpPr>
        <p:spPr>
          <a:xfrm>
            <a:off x="240900" y="0"/>
            <a:ext cx="89031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200"/>
              <a:buFont typeface="Arial"/>
              <a:buNone/>
            </a:pPr>
            <a:r>
              <a:rPr lang="en" sz="4200">
                <a:latin typeface="Economica"/>
                <a:ea typeface="Economica"/>
                <a:cs typeface="Economica"/>
                <a:sym typeface="Economica"/>
              </a:rPr>
              <a:t>Simple Linear Regression </a:t>
            </a:r>
            <a:r>
              <a:rPr lang="en" sz="1800">
                <a:latin typeface="Economica"/>
                <a:ea typeface="Economica"/>
                <a:cs typeface="Economica"/>
                <a:sym typeface="Economica"/>
              </a:rPr>
              <a:t>“Single Independent Variable”</a:t>
            </a:r>
            <a:endParaRPr b="0" i="0" sz="1800" u="none" cap="none" strike="noStrike">
              <a:solidFill>
                <a:srgbClr val="000000"/>
              </a:solidFill>
              <a:latin typeface="Economica"/>
              <a:ea typeface="Economica"/>
              <a:cs typeface="Economica"/>
              <a:sym typeface="Economica"/>
            </a:endParaRPr>
          </a:p>
        </p:txBody>
      </p:sp>
      <p:pic>
        <p:nvPicPr>
          <p:cNvPr descr="{&quot;type&quot;:&quot;$$&quot;,&quot;id&quot;:&quot;3&quot;,&quot;aid&quot;:null,&quot;backgroundColor&quot;:&quot;#F3F3F3&quot;,&quot;code&quot;:&quot;$$Y\\,=\\,\\beta_{0}\\,+\\,\\beta_{1}X\\,+\\,\\epsilon$$&quot;,&quot;font&quot;:{&quot;size&quot;:16,&quot;family&quot;:&quot;Hind&quot;,&quot;color&quot;:&quot;#434343&quot;},&quot;ts&quot;:1701155301288,&quot;cs&quot;:&quot;NwLGj7wewtHvfcOqA7bxNA==&quot;,&quot;size&quot;:{&quot;width&quot;:187.83333333333334,&quot;height&quot;:19.5}}" id="1963" name="Google Shape;1963;p35"/>
          <p:cNvPicPr preferRelativeResize="0"/>
          <p:nvPr/>
        </p:nvPicPr>
        <p:blipFill>
          <a:blip r:embed="rId3">
            <a:alphaModFix/>
          </a:blip>
          <a:stretch>
            <a:fillRect/>
          </a:stretch>
        </p:blipFill>
        <p:spPr>
          <a:xfrm>
            <a:off x="516451" y="1046026"/>
            <a:ext cx="2153074" cy="223525"/>
          </a:xfrm>
          <a:prstGeom prst="rect">
            <a:avLst/>
          </a:prstGeom>
          <a:noFill/>
          <a:ln>
            <a:noFill/>
          </a:ln>
        </p:spPr>
      </p:pic>
      <p:sp>
        <p:nvSpPr>
          <p:cNvPr id="1964" name="Google Shape;1964;p35"/>
          <p:cNvSpPr/>
          <p:nvPr/>
        </p:nvSpPr>
        <p:spPr>
          <a:xfrm>
            <a:off x="2794275" y="1046025"/>
            <a:ext cx="336000" cy="22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pic>
        <p:nvPicPr>
          <p:cNvPr descr="{&quot;aid&quot;:null,&quot;backgroundColor&quot;:&quot;#F3F3F3&quot;,&quot;type&quot;:&quot;$$&quot;,&quot;id&quot;:&quot;4&quot;,&quot;font&quot;:{&quot;color&quot;:&quot;#000000&quot;,&quot;size&quot;:12,&quot;family&quot;:&quot;Arial&quot;},&quot;code&quot;:&quot;$$Y\\,=\\,c\\,+\\,mX\\,+\\,\\epsilon$$&quot;,&quot;ts&quot;:1701155464108,&quot;cs&quot;:&quot;CO2pw54xgAKUQyWfUHnhxg==&quot;,&quot;size&quot;:{&quot;width&quot;:151.33333333333334,&quot;height&quot;:14.333333333333334}}" id="1965" name="Google Shape;1965;p35"/>
          <p:cNvPicPr preferRelativeResize="0"/>
          <p:nvPr/>
        </p:nvPicPr>
        <p:blipFill>
          <a:blip r:embed="rId4">
            <a:alphaModFix/>
          </a:blip>
          <a:stretch>
            <a:fillRect/>
          </a:stretch>
        </p:blipFill>
        <p:spPr>
          <a:xfrm>
            <a:off x="3255037" y="1055824"/>
            <a:ext cx="2153075" cy="203926"/>
          </a:xfrm>
          <a:prstGeom prst="rect">
            <a:avLst/>
          </a:prstGeom>
          <a:noFill/>
          <a:ln>
            <a:noFill/>
          </a:ln>
        </p:spPr>
      </p:pic>
      <p:pic>
        <p:nvPicPr>
          <p:cNvPr id="1966" name="Google Shape;1966;p35"/>
          <p:cNvPicPr preferRelativeResize="0"/>
          <p:nvPr/>
        </p:nvPicPr>
        <p:blipFill>
          <a:blip r:embed="rId5">
            <a:alphaModFix/>
          </a:blip>
          <a:stretch>
            <a:fillRect/>
          </a:stretch>
        </p:blipFill>
        <p:spPr>
          <a:xfrm>
            <a:off x="5151150" y="1412150"/>
            <a:ext cx="3840450" cy="257460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0" name="Shape 1970"/>
        <p:cNvGrpSpPr/>
        <p:nvPr/>
      </p:nvGrpSpPr>
      <p:grpSpPr>
        <a:xfrm>
          <a:off x="0" y="0"/>
          <a:ext cx="0" cy="0"/>
          <a:chOff x="0" y="0"/>
          <a:chExt cx="0" cy="0"/>
        </a:xfrm>
      </p:grpSpPr>
      <p:sp>
        <p:nvSpPr>
          <p:cNvPr id="1971" name="Google Shape;1971;p36"/>
          <p:cNvSpPr txBox="1"/>
          <p:nvPr>
            <p:ph idx="1" type="body"/>
          </p:nvPr>
        </p:nvSpPr>
        <p:spPr>
          <a:xfrm>
            <a:off x="516450" y="990900"/>
            <a:ext cx="8366100" cy="3710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sz="1900"/>
              <a:t>How do we estimate the coefficients/parameters? “</a:t>
            </a:r>
            <a:r>
              <a:rPr lang="en" sz="1900"/>
              <a:t>β</a:t>
            </a:r>
            <a:r>
              <a:rPr baseline="-25000" lang="en" sz="1900"/>
              <a:t>0</a:t>
            </a:r>
            <a:r>
              <a:rPr lang="en" sz="1900"/>
              <a:t>, β</a:t>
            </a:r>
            <a:r>
              <a:rPr baseline="-25000" lang="en" sz="1900"/>
              <a:t>1</a:t>
            </a:r>
            <a:r>
              <a:rPr lang="en" sz="1900"/>
              <a:t>”</a:t>
            </a:r>
            <a:endParaRPr sz="1900"/>
          </a:p>
          <a:p>
            <a:pPr indent="0" lvl="0" marL="0" rtl="0" algn="l">
              <a:lnSpc>
                <a:spcPct val="100000"/>
              </a:lnSpc>
              <a:spcBef>
                <a:spcPts val="1200"/>
              </a:spcBef>
              <a:spcAft>
                <a:spcPts val="0"/>
              </a:spcAft>
              <a:buNone/>
            </a:pPr>
            <a:r>
              <a:t/>
            </a:r>
            <a:endParaRPr sz="1900"/>
          </a:p>
          <a:p>
            <a:pPr indent="0" lvl="0" marL="0" rtl="0" algn="l">
              <a:lnSpc>
                <a:spcPct val="100000"/>
              </a:lnSpc>
              <a:spcBef>
                <a:spcPts val="1200"/>
              </a:spcBef>
              <a:spcAft>
                <a:spcPts val="0"/>
              </a:spcAft>
              <a:buNone/>
            </a:pPr>
            <a:r>
              <a:t/>
            </a:r>
            <a:endParaRPr sz="1600"/>
          </a:p>
          <a:p>
            <a:pPr indent="-330200" lvl="0" marL="457200" rtl="0" algn="l">
              <a:lnSpc>
                <a:spcPct val="100000"/>
              </a:lnSpc>
              <a:spcBef>
                <a:spcPts val="1200"/>
              </a:spcBef>
              <a:spcAft>
                <a:spcPts val="0"/>
              </a:spcAft>
              <a:buSzPts val="1600"/>
              <a:buChar char="●"/>
            </a:pPr>
            <a:r>
              <a:rPr lang="en" sz="1600"/>
              <a:t>The Residual sum of squares gives us a measure of closeness, by minimizing it we are able to get the best possible lines. </a:t>
            </a:r>
            <a:endParaRPr sz="1600"/>
          </a:p>
          <a:p>
            <a:pPr indent="-330200" lvl="0" marL="457200" rtl="0" algn="l">
              <a:lnSpc>
                <a:spcPct val="100000"/>
              </a:lnSpc>
              <a:spcBef>
                <a:spcPts val="0"/>
              </a:spcBef>
              <a:spcAft>
                <a:spcPts val="0"/>
              </a:spcAft>
              <a:buSzPts val="1600"/>
              <a:buChar char="●"/>
            </a:pPr>
            <a:r>
              <a:rPr lang="en" sz="1600"/>
              <a:t>Due to the squaring RSS is highly sensitive to large differences.</a:t>
            </a:r>
            <a:endParaRPr sz="1600"/>
          </a:p>
          <a:p>
            <a:pPr indent="-330200" lvl="0" marL="457200" rtl="0" algn="l">
              <a:lnSpc>
                <a:spcPct val="100000"/>
              </a:lnSpc>
              <a:spcBef>
                <a:spcPts val="0"/>
              </a:spcBef>
              <a:spcAft>
                <a:spcPts val="0"/>
              </a:spcAft>
              <a:buSzPts val="1600"/>
              <a:buChar char="●"/>
            </a:pPr>
            <a:r>
              <a:rPr lang="en" sz="1600"/>
              <a:t>Using some calculus we can get the 2 Betas that minimize the RSS</a:t>
            </a:r>
            <a:endParaRPr sz="1600"/>
          </a:p>
          <a:p>
            <a:pPr indent="0" lvl="0" marL="0" rtl="0" algn="l">
              <a:lnSpc>
                <a:spcPct val="100000"/>
              </a:lnSpc>
              <a:spcBef>
                <a:spcPts val="1200"/>
              </a:spcBef>
              <a:spcAft>
                <a:spcPts val="0"/>
              </a:spcAft>
              <a:buNone/>
            </a:pPr>
            <a:r>
              <a:t/>
            </a:r>
            <a:endParaRPr sz="1600"/>
          </a:p>
          <a:p>
            <a:pPr indent="-330200" lvl="0" marL="457200" rtl="0" algn="l">
              <a:lnSpc>
                <a:spcPct val="100000"/>
              </a:lnSpc>
              <a:spcBef>
                <a:spcPts val="1200"/>
              </a:spcBef>
              <a:spcAft>
                <a:spcPts val="0"/>
              </a:spcAft>
              <a:buSzPts val="1600"/>
              <a:buChar char="●"/>
            </a:pPr>
            <a:r>
              <a:rPr lang="en" sz="1600"/>
              <a:t>Where y bar and x bar are the mean of y and x </a:t>
            </a:r>
            <a:r>
              <a:rPr lang="en" sz="1600"/>
              <a:t>respectively</a:t>
            </a:r>
            <a:endParaRPr sz="1600"/>
          </a:p>
        </p:txBody>
      </p:sp>
      <p:sp>
        <p:nvSpPr>
          <p:cNvPr id="1972" name="Google Shape;1972;p36"/>
          <p:cNvSpPr txBox="1"/>
          <p:nvPr/>
        </p:nvSpPr>
        <p:spPr>
          <a:xfrm>
            <a:off x="240900" y="0"/>
            <a:ext cx="89031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200"/>
              <a:buFont typeface="Arial"/>
              <a:buNone/>
            </a:pPr>
            <a:r>
              <a:rPr lang="en" sz="4200">
                <a:latin typeface="Economica"/>
                <a:ea typeface="Economica"/>
                <a:cs typeface="Economica"/>
                <a:sym typeface="Economica"/>
              </a:rPr>
              <a:t>Simple Linear Regression </a:t>
            </a:r>
            <a:r>
              <a:rPr lang="en" sz="1800">
                <a:latin typeface="Economica"/>
                <a:ea typeface="Economica"/>
                <a:cs typeface="Economica"/>
                <a:sym typeface="Economica"/>
              </a:rPr>
              <a:t>“Single Independent Variable”</a:t>
            </a:r>
            <a:endParaRPr b="0" i="0" sz="1800" u="none" cap="none" strike="noStrike">
              <a:solidFill>
                <a:srgbClr val="000000"/>
              </a:solidFill>
              <a:latin typeface="Economica"/>
              <a:ea typeface="Economica"/>
              <a:cs typeface="Economica"/>
              <a:sym typeface="Economica"/>
            </a:endParaRPr>
          </a:p>
        </p:txBody>
      </p:sp>
      <p:pic>
        <p:nvPicPr>
          <p:cNvPr descr="{&quot;backgroundColor&quot;:&quot;#F3F3F3&quot;,&quot;aid&quot;:null,&quot;code&quot;:&quot;$$RSS=\\sum _{i\\,=\\,1}^{n}(y_{1}- \\beta _{0}- \\beta _{1}x_{1})^{2}$$&quot;,&quot;id&quot;:&quot;5&quot;,&quot;font&quot;:{&quot;size&quot;:42,&quot;family&quot;:&quot;Economica&quot;,&quot;color&quot;:&quot;#000000&quot;},&quot;type&quot;:&quot;$$&quot;,&quot;ts&quot;:1701156006120,&quot;cs&quot;:&quot;nl26dZMOs8rJevTDdgs4vg==&quot;,&quot;size&quot;:{&quot;width&quot;:692,&quot;height&quot;:145.5}}" id="1973" name="Google Shape;1973;p36"/>
          <p:cNvPicPr preferRelativeResize="0"/>
          <p:nvPr/>
        </p:nvPicPr>
        <p:blipFill>
          <a:blip r:embed="rId3">
            <a:alphaModFix/>
          </a:blip>
          <a:stretch>
            <a:fillRect/>
          </a:stretch>
        </p:blipFill>
        <p:spPr>
          <a:xfrm>
            <a:off x="2595202" y="1530500"/>
            <a:ext cx="3953593" cy="831300"/>
          </a:xfrm>
          <a:prstGeom prst="rect">
            <a:avLst/>
          </a:prstGeom>
          <a:noFill/>
          <a:ln>
            <a:noFill/>
          </a:ln>
        </p:spPr>
      </p:pic>
      <p:pic>
        <p:nvPicPr>
          <p:cNvPr descr="{&quot;code&quot;:&quot;\\begin{gather*}\n{\\hat{\\beta _{1}}=\\frac{\\sum _{i=1}^{n}(xi- x)(yi- y)}{\\sum _{i\\,=\\,1}^{n}(xi- x)^{2}}}\\\\\n{\\hat{\\beta _{0}\\,=\\,\\bar{y}\\,-\\,\\hat{\\beta _{1}}\\,\\cdot\\,\\bar{x}}}\t\n\\end{gather*}&quot;,&quot;font&quot;:{&quot;size&quot;:12,&quot;family&quot;:&quot;Arial&quot;,&quot;color&quot;:&quot;#000000&quot;},&quot;backgroundColor&quot;:&quot;#F3F3F3&quot;,&quot;type&quot;:&quot;gather*&quot;,&quot;id&quot;:&quot;6&quot;,&quot;aid&quot;:null,&quot;ts&quot;:1701156513060,&quot;cs&quot;:&quot;kHRySGEnHRvZpMKWcJo3tg==&quot;,&quot;size&quot;:{&quot;width&quot;:219.16666666666666,&quot;height&quot;:85.33333333333333}}" id="1974" name="Google Shape;1974;p36"/>
          <p:cNvPicPr preferRelativeResize="0"/>
          <p:nvPr/>
        </p:nvPicPr>
        <p:blipFill>
          <a:blip r:embed="rId4">
            <a:alphaModFix/>
          </a:blip>
          <a:stretch>
            <a:fillRect/>
          </a:stretch>
        </p:blipFill>
        <p:spPr>
          <a:xfrm>
            <a:off x="6548806" y="3617525"/>
            <a:ext cx="2135093" cy="831300"/>
          </a:xfrm>
          <a:prstGeom prst="rect">
            <a:avLst/>
          </a:prstGeom>
          <a:noFill/>
          <a:ln>
            <a:noFill/>
          </a:ln>
        </p:spPr>
      </p:pic>
      <p:sp>
        <p:nvSpPr>
          <p:cNvPr id="1975" name="Google Shape;1975;p36"/>
          <p:cNvSpPr txBox="1"/>
          <p:nvPr/>
        </p:nvSpPr>
        <p:spPr>
          <a:xfrm>
            <a:off x="6825125" y="1669100"/>
            <a:ext cx="2170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Hind"/>
                <a:ea typeface="Hind"/>
                <a:cs typeface="Hind"/>
                <a:sym typeface="Hind"/>
              </a:rPr>
              <a:t>Note: this is a convex function like y = x</a:t>
            </a:r>
            <a:r>
              <a:rPr baseline="30000" lang="en" sz="1200">
                <a:solidFill>
                  <a:schemeClr val="dk1"/>
                </a:solidFill>
                <a:latin typeface="Hind"/>
                <a:ea typeface="Hind"/>
                <a:cs typeface="Hind"/>
                <a:sym typeface="Hind"/>
              </a:rPr>
              <a:t>2</a:t>
            </a:r>
            <a:endParaRPr baseline="30000" sz="1200">
              <a:solidFill>
                <a:schemeClr val="dk1"/>
              </a:solidFill>
              <a:latin typeface="Hind"/>
              <a:ea typeface="Hind"/>
              <a:cs typeface="Hind"/>
              <a:sym typeface="Hind"/>
            </a:endParaRPr>
          </a:p>
        </p:txBody>
      </p:sp>
      <p:pic>
        <p:nvPicPr>
          <p:cNvPr id="1976" name="Google Shape;1976;p36"/>
          <p:cNvPicPr preferRelativeResize="0"/>
          <p:nvPr/>
        </p:nvPicPr>
        <p:blipFill>
          <a:blip r:embed="rId5">
            <a:alphaModFix/>
          </a:blip>
          <a:stretch>
            <a:fillRect/>
          </a:stretch>
        </p:blipFill>
        <p:spPr>
          <a:xfrm>
            <a:off x="6909924" y="262850"/>
            <a:ext cx="2001200" cy="1406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lind Spot in Vision: Scotoma by Slidesgo">
  <a:themeElements>
    <a:clrScheme name="Simple Light">
      <a:dk1>
        <a:srgbClr val="191919"/>
      </a:dk1>
      <a:lt1>
        <a:srgbClr val="F3F3F3"/>
      </a:lt1>
      <a:dk2>
        <a:srgbClr val="B7B7B7"/>
      </a:dk2>
      <a:lt2>
        <a:srgbClr val="666666"/>
      </a:lt2>
      <a:accent1>
        <a:srgbClr val="FFFFFF"/>
      </a:accent1>
      <a:accent2>
        <a:srgbClr val="FFFFFF"/>
      </a:accent2>
      <a:accent3>
        <a:srgbClr val="FFFFFF"/>
      </a:accent3>
      <a:accent4>
        <a:srgbClr val="FFFFFF"/>
      </a:accent4>
      <a:accent5>
        <a:srgbClr val="FFFFFF"/>
      </a:accent5>
      <a:accent6>
        <a:srgbClr val="FFFFFF"/>
      </a:accent6>
      <a:hlink>
        <a:srgbClr val="6666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