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Hind"/>
      <p:regular r:id="rId37"/>
      <p:bold r:id="rId38"/>
    </p:embeddedFont>
    <p:embeddedFont>
      <p:font typeface="Bebas Neue"/>
      <p:regular r:id="rId39"/>
    </p:embeddedFont>
    <p:embeddedFont>
      <p:font typeface="Josefin Sans"/>
      <p:regular r:id="rId40"/>
      <p:bold r:id="rId41"/>
      <p:italic r:id="rId42"/>
      <p:boldItalic r:id="rId43"/>
    </p:embeddedFont>
    <p:embeddedFont>
      <p:font typeface="PT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regular.fntdata"/><Relationship Id="rId20" Type="http://schemas.openxmlformats.org/officeDocument/2006/relationships/slide" Target="slides/slide15.xml"/><Relationship Id="rId42" Type="http://schemas.openxmlformats.org/officeDocument/2006/relationships/font" Target="fonts/JosefinSans-italic.fntdata"/><Relationship Id="rId41" Type="http://schemas.openxmlformats.org/officeDocument/2006/relationships/font" Target="fonts/JosefinSans-bold.fntdata"/><Relationship Id="rId22" Type="http://schemas.openxmlformats.org/officeDocument/2006/relationships/slide" Target="slides/slide17.xml"/><Relationship Id="rId44" Type="http://schemas.openxmlformats.org/officeDocument/2006/relationships/font" Target="fonts/PTSans-regular.fntdata"/><Relationship Id="rId21" Type="http://schemas.openxmlformats.org/officeDocument/2006/relationships/slide" Target="slides/slide16.xml"/><Relationship Id="rId43" Type="http://schemas.openxmlformats.org/officeDocument/2006/relationships/font" Target="fonts/JosefinSans-boldItalic.fntdata"/><Relationship Id="rId24" Type="http://schemas.openxmlformats.org/officeDocument/2006/relationships/slide" Target="slides/slide19.xml"/><Relationship Id="rId46" Type="http://schemas.openxmlformats.org/officeDocument/2006/relationships/font" Target="fonts/PTSans-italic.fntdata"/><Relationship Id="rId23" Type="http://schemas.openxmlformats.org/officeDocument/2006/relationships/slide" Target="slides/slide18.xml"/><Relationship Id="rId45" Type="http://schemas.openxmlformats.org/officeDocument/2006/relationships/font" Target="fonts/PT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T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ind-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BebasNeue-regular.fntdata"/><Relationship Id="rId16" Type="http://schemas.openxmlformats.org/officeDocument/2006/relationships/slide" Target="slides/slide11.xml"/><Relationship Id="rId38" Type="http://schemas.openxmlformats.org/officeDocument/2006/relationships/font" Target="fonts/Hin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2863cd11a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2863cd11a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bd6c00e73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bd6c00e73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13e65845f0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13e65845f0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g2863cd11ae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2863cd11ae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13e65845f0e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7" name="Google Shape;2107;g13e65845f0e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2863cd11ae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2863cd11ae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1e84d81064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1e84d8106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1e84d8106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1e84d8106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g1e84d81064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2" name="Google Shape;2222;g1e84d81064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1e84d81064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1e84d81064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24a8285d2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24a8285d2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1e84d81064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1e84d81064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g1e84d81064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6" name="Google Shape;2256;g1e84d81064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g2bdf989fc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5" name="Google Shape;2265;g2bdf989fc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2bdf989fcc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1" name="Google Shape;2351;g2bdf989fcc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2bdf989fcc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2bdf989fcc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g2bdf989fcc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2bdf989fcc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9" name="Shape 2369"/>
        <p:cNvGrpSpPr/>
        <p:nvPr/>
      </p:nvGrpSpPr>
      <p:grpSpPr>
        <a:xfrm>
          <a:off x="0" y="0"/>
          <a:ext cx="0" cy="0"/>
          <a:chOff x="0" y="0"/>
          <a:chExt cx="0" cy="0"/>
        </a:xfrm>
      </p:grpSpPr>
      <p:sp>
        <p:nvSpPr>
          <p:cNvPr id="2370" name="Google Shape;2370;g2bdf989fcc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1" name="Google Shape;2371;g2bdf989fcc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6" name="Shape 2376"/>
        <p:cNvGrpSpPr/>
        <p:nvPr/>
      </p:nvGrpSpPr>
      <p:grpSpPr>
        <a:xfrm>
          <a:off x="0" y="0"/>
          <a:ext cx="0" cy="0"/>
          <a:chOff x="0" y="0"/>
          <a:chExt cx="0" cy="0"/>
        </a:xfrm>
      </p:grpSpPr>
      <p:sp>
        <p:nvSpPr>
          <p:cNvPr id="2377" name="Google Shape;2377;g2bdf989fcc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8" name="Google Shape;2378;g2bdf989fcc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g2bdf989fcc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5" name="Google Shape;2385;g2bdf989fcc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2bdf989fcc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2bdf989fcc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8" name="Google Shape;1848;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2bdf989fcc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2bdf989fcc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249d1361c7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249d1361c7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2863d84c4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2863d84c4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863d84c4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863d84c4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2863d84c4c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2863d84c4c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127ae41f3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127ae41f3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2863cd11ae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2863cd11ae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2863cd11a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2863cd11a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0" name="Google Shape;10;p2"/>
          <p:cNvSpPr txBox="1"/>
          <p:nvPr>
            <p:ph type="ctrTitle"/>
          </p:nvPr>
        </p:nvSpPr>
        <p:spPr>
          <a:xfrm>
            <a:off x="713100" y="958625"/>
            <a:ext cx="6475500" cy="1647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900">
                <a:solidFill>
                  <a:srgbClr val="191919"/>
                </a:solidFill>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100" y="2814122"/>
            <a:ext cx="2008200" cy="6135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400">
                <a:solidFill>
                  <a:schemeClr val="dk1"/>
                </a:solidFill>
                <a:latin typeface="Hind"/>
                <a:ea typeface="Hind"/>
                <a:cs typeface="Hind"/>
                <a:sym typeface="Hin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1" name="Shape 531"/>
        <p:cNvGrpSpPr/>
        <p:nvPr/>
      </p:nvGrpSpPr>
      <p:grpSpPr>
        <a:xfrm>
          <a:off x="0" y="0"/>
          <a:ext cx="0" cy="0"/>
          <a:chOff x="0" y="0"/>
          <a:chExt cx="0" cy="0"/>
        </a:xfrm>
      </p:grpSpPr>
      <p:pic>
        <p:nvPicPr>
          <p:cNvPr id="532" name="Google Shape;532;p11"/>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533" name="Google Shape;533;p11"/>
          <p:cNvSpPr txBox="1"/>
          <p:nvPr>
            <p:ph hasCustomPrompt="1" type="title"/>
          </p:nvPr>
        </p:nvSpPr>
        <p:spPr>
          <a:xfrm>
            <a:off x="3260250" y="2187809"/>
            <a:ext cx="4846800" cy="1012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4" name="Google Shape;534;p11"/>
          <p:cNvSpPr txBox="1"/>
          <p:nvPr>
            <p:ph idx="1" type="subTitle"/>
          </p:nvPr>
        </p:nvSpPr>
        <p:spPr>
          <a:xfrm>
            <a:off x="3260250" y="3200475"/>
            <a:ext cx="4846800" cy="10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5" name="Shape 5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536" name="Shape 536"/>
        <p:cNvGrpSpPr/>
        <p:nvPr/>
      </p:nvGrpSpPr>
      <p:grpSpPr>
        <a:xfrm>
          <a:off x="0" y="0"/>
          <a:ext cx="0" cy="0"/>
          <a:chOff x="0" y="0"/>
          <a:chExt cx="0" cy="0"/>
        </a:xfrm>
      </p:grpSpPr>
      <p:pic>
        <p:nvPicPr>
          <p:cNvPr id="537" name="Google Shape;537;p13"/>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538" name="Google Shape;538;p13"/>
          <p:cNvGrpSpPr/>
          <p:nvPr/>
        </p:nvGrpSpPr>
        <p:grpSpPr>
          <a:xfrm>
            <a:off x="-100050" y="-605978"/>
            <a:ext cx="9858595" cy="5781278"/>
            <a:chOff x="-100050" y="-605978"/>
            <a:chExt cx="9858595" cy="5781278"/>
          </a:xfrm>
        </p:grpSpPr>
        <p:grpSp>
          <p:nvGrpSpPr>
            <p:cNvPr id="539" name="Google Shape;539;p13"/>
            <p:cNvGrpSpPr/>
            <p:nvPr/>
          </p:nvGrpSpPr>
          <p:grpSpPr>
            <a:xfrm rot="10800000">
              <a:off x="8229745" y="-605978"/>
              <a:ext cx="1528800" cy="1502325"/>
              <a:chOff x="7662925" y="3847375"/>
              <a:chExt cx="1528800" cy="1502325"/>
            </a:xfrm>
          </p:grpSpPr>
          <p:sp>
            <p:nvSpPr>
              <p:cNvPr id="540" name="Google Shape;540;p13"/>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6" name="Google Shape;616;p13"/>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3"/>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
        <p:nvSpPr>
          <p:cNvPr id="618" name="Google Shape;618;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19" name="Google Shape;619;p13"/>
          <p:cNvSpPr txBox="1"/>
          <p:nvPr>
            <p:ph hasCustomPrompt="1" idx="2" type="title"/>
          </p:nvPr>
        </p:nvSpPr>
        <p:spPr>
          <a:xfrm>
            <a:off x="1511875" y="1346350"/>
            <a:ext cx="906600" cy="5727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20" name="Google Shape;620;p13"/>
          <p:cNvSpPr txBox="1"/>
          <p:nvPr>
            <p:ph hasCustomPrompt="1" idx="3" type="title"/>
          </p:nvPr>
        </p:nvSpPr>
        <p:spPr>
          <a:xfrm>
            <a:off x="1511875" y="3086700"/>
            <a:ext cx="906600" cy="5727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21" name="Google Shape;621;p13"/>
          <p:cNvSpPr txBox="1"/>
          <p:nvPr>
            <p:ph hasCustomPrompt="1" idx="4" type="title"/>
          </p:nvPr>
        </p:nvSpPr>
        <p:spPr>
          <a:xfrm>
            <a:off x="4118750" y="1346361"/>
            <a:ext cx="906600" cy="5727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22" name="Google Shape;622;p13"/>
          <p:cNvSpPr txBox="1"/>
          <p:nvPr>
            <p:ph hasCustomPrompt="1" idx="5" type="title"/>
          </p:nvPr>
        </p:nvSpPr>
        <p:spPr>
          <a:xfrm>
            <a:off x="4118750" y="3086700"/>
            <a:ext cx="906600" cy="5727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23" name="Google Shape;623;p13"/>
          <p:cNvSpPr txBox="1"/>
          <p:nvPr>
            <p:ph idx="1" type="subTitle"/>
          </p:nvPr>
        </p:nvSpPr>
        <p:spPr>
          <a:xfrm>
            <a:off x="721875" y="1995250"/>
            <a:ext cx="2486400" cy="7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4" name="Google Shape;624;p13"/>
          <p:cNvSpPr txBox="1"/>
          <p:nvPr>
            <p:ph idx="6" type="subTitle"/>
          </p:nvPr>
        </p:nvSpPr>
        <p:spPr>
          <a:xfrm>
            <a:off x="3328800" y="1995250"/>
            <a:ext cx="2486400" cy="7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5" name="Google Shape;625;p13"/>
          <p:cNvSpPr txBox="1"/>
          <p:nvPr>
            <p:ph idx="7" type="subTitle"/>
          </p:nvPr>
        </p:nvSpPr>
        <p:spPr>
          <a:xfrm>
            <a:off x="721975" y="3735600"/>
            <a:ext cx="2486400" cy="7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6" name="Google Shape;626;p13"/>
          <p:cNvSpPr txBox="1"/>
          <p:nvPr>
            <p:ph idx="8" type="subTitle"/>
          </p:nvPr>
        </p:nvSpPr>
        <p:spPr>
          <a:xfrm>
            <a:off x="3328850" y="3735600"/>
            <a:ext cx="2486400" cy="7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7" name="Google Shape;627;p13"/>
          <p:cNvSpPr txBox="1"/>
          <p:nvPr>
            <p:ph hasCustomPrompt="1" idx="9" type="title"/>
          </p:nvPr>
        </p:nvSpPr>
        <p:spPr>
          <a:xfrm>
            <a:off x="6725625" y="1346361"/>
            <a:ext cx="906600" cy="5727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28" name="Google Shape;628;p13"/>
          <p:cNvSpPr txBox="1"/>
          <p:nvPr>
            <p:ph hasCustomPrompt="1" idx="13" type="title"/>
          </p:nvPr>
        </p:nvSpPr>
        <p:spPr>
          <a:xfrm>
            <a:off x="6725625" y="3086700"/>
            <a:ext cx="906600" cy="5727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29" name="Google Shape;629;p13"/>
          <p:cNvSpPr txBox="1"/>
          <p:nvPr>
            <p:ph idx="14" type="subTitle"/>
          </p:nvPr>
        </p:nvSpPr>
        <p:spPr>
          <a:xfrm>
            <a:off x="5935725" y="1995250"/>
            <a:ext cx="2486400" cy="7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30" name="Google Shape;630;p13"/>
          <p:cNvSpPr txBox="1"/>
          <p:nvPr>
            <p:ph idx="15" type="subTitle"/>
          </p:nvPr>
        </p:nvSpPr>
        <p:spPr>
          <a:xfrm>
            <a:off x="5935725" y="3735600"/>
            <a:ext cx="2486400" cy="7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631" name="Shape 631"/>
        <p:cNvGrpSpPr/>
        <p:nvPr/>
      </p:nvGrpSpPr>
      <p:grpSpPr>
        <a:xfrm>
          <a:off x="0" y="0"/>
          <a:ext cx="0" cy="0"/>
          <a:chOff x="0" y="0"/>
          <a:chExt cx="0" cy="0"/>
        </a:xfrm>
      </p:grpSpPr>
      <p:pic>
        <p:nvPicPr>
          <p:cNvPr id="632" name="Google Shape;632;p14"/>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633" name="Google Shape;633;p14"/>
          <p:cNvSpPr txBox="1"/>
          <p:nvPr>
            <p:ph type="title"/>
          </p:nvPr>
        </p:nvSpPr>
        <p:spPr>
          <a:xfrm>
            <a:off x="4662500" y="3157975"/>
            <a:ext cx="3406800" cy="63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34" name="Google Shape;634;p14"/>
          <p:cNvSpPr txBox="1"/>
          <p:nvPr>
            <p:ph idx="1" type="subTitle"/>
          </p:nvPr>
        </p:nvSpPr>
        <p:spPr>
          <a:xfrm>
            <a:off x="4662500" y="3793750"/>
            <a:ext cx="3406800" cy="73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grpSp>
        <p:nvGrpSpPr>
          <p:cNvPr id="635" name="Google Shape;635;p14"/>
          <p:cNvGrpSpPr/>
          <p:nvPr/>
        </p:nvGrpSpPr>
        <p:grpSpPr>
          <a:xfrm>
            <a:off x="-614555" y="-31800"/>
            <a:ext cx="9858605" cy="5781259"/>
            <a:chOff x="-614555" y="-31800"/>
            <a:chExt cx="9858605" cy="5781259"/>
          </a:xfrm>
        </p:grpSpPr>
        <p:grpSp>
          <p:nvGrpSpPr>
            <p:cNvPr id="636" name="Google Shape;636;p14"/>
            <p:cNvGrpSpPr/>
            <p:nvPr/>
          </p:nvGrpSpPr>
          <p:grpSpPr>
            <a:xfrm>
              <a:off x="-614555" y="-31800"/>
              <a:ext cx="9858605" cy="5781259"/>
              <a:chOff x="-614555" y="-31800"/>
              <a:chExt cx="9858605" cy="5781259"/>
            </a:xfrm>
          </p:grpSpPr>
          <p:cxnSp>
            <p:nvCxnSpPr>
              <p:cNvPr id="637" name="Google Shape;637;p14"/>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14"/>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639" name="Google Shape;639;p14"/>
              <p:cNvGrpSpPr/>
              <p:nvPr/>
            </p:nvGrpSpPr>
            <p:grpSpPr>
              <a:xfrm rot="10800000">
                <a:off x="-614555" y="4247134"/>
                <a:ext cx="1528800" cy="1502325"/>
                <a:chOff x="7662925" y="3847375"/>
                <a:chExt cx="1528800" cy="1502325"/>
              </a:xfrm>
            </p:grpSpPr>
            <p:sp>
              <p:nvSpPr>
                <p:cNvPr id="640" name="Google Shape;640;p1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8150621" y="44858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4" name="Google Shape;714;p14"/>
            <p:cNvGrpSpPr/>
            <p:nvPr/>
          </p:nvGrpSpPr>
          <p:grpSpPr>
            <a:xfrm rot="10800000">
              <a:off x="198279" y="5204872"/>
              <a:ext cx="390833" cy="65713"/>
              <a:chOff x="7988058" y="4485863"/>
              <a:chExt cx="390833" cy="65713"/>
            </a:xfrm>
          </p:grpSpPr>
          <p:sp>
            <p:nvSpPr>
              <p:cNvPr id="715" name="Google Shape;715;p1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7988058" y="448586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_2">
    <p:spTree>
      <p:nvGrpSpPr>
        <p:cNvPr id="718" name="Shape 718"/>
        <p:cNvGrpSpPr/>
        <p:nvPr/>
      </p:nvGrpSpPr>
      <p:grpSpPr>
        <a:xfrm>
          <a:off x="0" y="0"/>
          <a:ext cx="0" cy="0"/>
          <a:chOff x="0" y="0"/>
          <a:chExt cx="0" cy="0"/>
        </a:xfrm>
      </p:grpSpPr>
      <p:pic>
        <p:nvPicPr>
          <p:cNvPr id="719" name="Google Shape;719;p15"/>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720" name="Google Shape;720;p15"/>
          <p:cNvGrpSpPr/>
          <p:nvPr/>
        </p:nvGrpSpPr>
        <p:grpSpPr>
          <a:xfrm>
            <a:off x="-614555" y="-31800"/>
            <a:ext cx="9858605" cy="5781259"/>
            <a:chOff x="-614555" y="-31800"/>
            <a:chExt cx="9858605" cy="5781259"/>
          </a:xfrm>
        </p:grpSpPr>
        <p:cxnSp>
          <p:nvCxnSpPr>
            <p:cNvPr id="721" name="Google Shape;721;p15"/>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5"/>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723" name="Google Shape;723;p15"/>
            <p:cNvGrpSpPr/>
            <p:nvPr/>
          </p:nvGrpSpPr>
          <p:grpSpPr>
            <a:xfrm rot="10800000">
              <a:off x="-614555" y="4247134"/>
              <a:ext cx="1528800" cy="1502325"/>
              <a:chOff x="7662925" y="3847375"/>
              <a:chExt cx="1528800" cy="1502325"/>
            </a:xfrm>
          </p:grpSpPr>
          <p:sp>
            <p:nvSpPr>
              <p:cNvPr id="724" name="Google Shape;724;p15"/>
              <p:cNvSpPr/>
              <p:nvPr/>
            </p:nvSpPr>
            <p:spPr>
              <a:xfrm>
                <a:off x="7825517"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7662950"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8313204"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815063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79880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7988058"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5"/>
              <p:cNvSpPr/>
              <p:nvPr/>
            </p:nvSpPr>
            <p:spPr>
              <a:xfrm>
                <a:off x="78254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5"/>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0" name="Google Shape;800;p1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801" name="Google Shape;801;p15"/>
          <p:cNvSpPr txBox="1"/>
          <p:nvPr>
            <p:ph idx="1" type="body"/>
          </p:nvPr>
        </p:nvSpPr>
        <p:spPr>
          <a:xfrm>
            <a:off x="720000" y="1215750"/>
            <a:ext cx="7704000" cy="771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sp>
        <p:nvSpPr>
          <p:cNvPr id="802" name="Google Shape;802;p15"/>
          <p:cNvSpPr/>
          <p:nvPr/>
        </p:nvSpPr>
        <p:spPr>
          <a:xfrm rot="10800000">
            <a:off x="685954" y="4885647"/>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3">
    <p:spTree>
      <p:nvGrpSpPr>
        <p:cNvPr id="803" name="Shape 803"/>
        <p:cNvGrpSpPr/>
        <p:nvPr/>
      </p:nvGrpSpPr>
      <p:grpSpPr>
        <a:xfrm>
          <a:off x="0" y="0"/>
          <a:ext cx="0" cy="0"/>
          <a:chOff x="0" y="0"/>
          <a:chExt cx="0" cy="0"/>
        </a:xfrm>
      </p:grpSpPr>
      <p:pic>
        <p:nvPicPr>
          <p:cNvPr id="804" name="Google Shape;804;p16"/>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805" name="Google Shape;805;p16"/>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806" name="Google Shape;806;p16"/>
          <p:cNvSpPr txBox="1"/>
          <p:nvPr>
            <p:ph idx="1" type="subTitle"/>
          </p:nvPr>
        </p:nvSpPr>
        <p:spPr>
          <a:xfrm>
            <a:off x="720075" y="2401550"/>
            <a:ext cx="2346900" cy="12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807" name="Google Shape;807;p16"/>
          <p:cNvSpPr txBox="1"/>
          <p:nvPr>
            <p:ph idx="2" type="subTitle"/>
          </p:nvPr>
        </p:nvSpPr>
        <p:spPr>
          <a:xfrm>
            <a:off x="3398632" y="2401550"/>
            <a:ext cx="2346900" cy="12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808" name="Google Shape;808;p16"/>
          <p:cNvSpPr txBox="1"/>
          <p:nvPr>
            <p:ph idx="3" type="subTitle"/>
          </p:nvPr>
        </p:nvSpPr>
        <p:spPr>
          <a:xfrm>
            <a:off x="6077170" y="2401550"/>
            <a:ext cx="2346900" cy="12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809" name="Google Shape;809;p16"/>
          <p:cNvSpPr txBox="1"/>
          <p:nvPr>
            <p:ph idx="4" type="subTitle"/>
          </p:nvPr>
        </p:nvSpPr>
        <p:spPr>
          <a:xfrm>
            <a:off x="720075" y="2082925"/>
            <a:ext cx="23469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810" name="Google Shape;810;p16"/>
          <p:cNvSpPr txBox="1"/>
          <p:nvPr>
            <p:ph idx="5" type="subTitle"/>
          </p:nvPr>
        </p:nvSpPr>
        <p:spPr>
          <a:xfrm>
            <a:off x="3398635" y="2082925"/>
            <a:ext cx="23469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811" name="Google Shape;811;p16"/>
          <p:cNvSpPr txBox="1"/>
          <p:nvPr>
            <p:ph idx="6" type="subTitle"/>
          </p:nvPr>
        </p:nvSpPr>
        <p:spPr>
          <a:xfrm>
            <a:off x="6077170" y="2082925"/>
            <a:ext cx="23469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grpSp>
        <p:nvGrpSpPr>
          <p:cNvPr id="812" name="Google Shape;812;p16"/>
          <p:cNvGrpSpPr/>
          <p:nvPr/>
        </p:nvGrpSpPr>
        <p:grpSpPr>
          <a:xfrm>
            <a:off x="-614555" y="-605978"/>
            <a:ext cx="9858605" cy="5781278"/>
            <a:chOff x="-614555" y="-605978"/>
            <a:chExt cx="9858605" cy="5781278"/>
          </a:xfrm>
        </p:grpSpPr>
        <p:cxnSp>
          <p:nvCxnSpPr>
            <p:cNvPr id="813" name="Google Shape;813;p16"/>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6"/>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815" name="Google Shape;815;p16"/>
            <p:cNvGrpSpPr/>
            <p:nvPr/>
          </p:nvGrpSpPr>
          <p:grpSpPr>
            <a:xfrm rot="10800000">
              <a:off x="-614555" y="-605978"/>
              <a:ext cx="1528800" cy="1502325"/>
              <a:chOff x="7662925" y="3847375"/>
              <a:chExt cx="1528800" cy="1502325"/>
            </a:xfrm>
          </p:grpSpPr>
          <p:sp>
            <p:nvSpPr>
              <p:cNvPr id="816" name="Google Shape;816;p1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6"/>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892" name="Shape 892"/>
        <p:cNvGrpSpPr/>
        <p:nvPr/>
      </p:nvGrpSpPr>
      <p:grpSpPr>
        <a:xfrm>
          <a:off x="0" y="0"/>
          <a:ext cx="0" cy="0"/>
          <a:chOff x="0" y="0"/>
          <a:chExt cx="0" cy="0"/>
        </a:xfrm>
      </p:grpSpPr>
      <p:pic>
        <p:nvPicPr>
          <p:cNvPr id="893" name="Google Shape;893;p17"/>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894" name="Google Shape;894;p1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895" name="Google Shape;895;p17"/>
          <p:cNvSpPr txBox="1"/>
          <p:nvPr>
            <p:ph idx="1" type="subTitle"/>
          </p:nvPr>
        </p:nvSpPr>
        <p:spPr>
          <a:xfrm>
            <a:off x="900550" y="1893825"/>
            <a:ext cx="3342600" cy="7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1600"/>
              </a:spcBef>
              <a:spcAft>
                <a:spcPts val="0"/>
              </a:spcAft>
              <a:buClr>
                <a:schemeClr val="dk1"/>
              </a:buClr>
              <a:buSzPts val="1200"/>
              <a:buNone/>
              <a:defRPr>
                <a:solidFill>
                  <a:schemeClr val="dk1"/>
                </a:solidFill>
              </a:defRPr>
            </a:lvl3pPr>
            <a:lvl4pPr lvl="3" rtl="0">
              <a:lnSpc>
                <a:spcPct val="100000"/>
              </a:lnSpc>
              <a:spcBef>
                <a:spcPts val="1600"/>
              </a:spcBef>
              <a:spcAft>
                <a:spcPts val="0"/>
              </a:spcAft>
              <a:buClr>
                <a:schemeClr val="dk1"/>
              </a:buClr>
              <a:buSzPts val="1200"/>
              <a:buNone/>
              <a:defRPr>
                <a:solidFill>
                  <a:schemeClr val="dk1"/>
                </a:solidFill>
              </a:defRPr>
            </a:lvl4pPr>
            <a:lvl5pPr lvl="4" rtl="0">
              <a:lnSpc>
                <a:spcPct val="100000"/>
              </a:lnSpc>
              <a:spcBef>
                <a:spcPts val="1600"/>
              </a:spcBef>
              <a:spcAft>
                <a:spcPts val="0"/>
              </a:spcAft>
              <a:buClr>
                <a:schemeClr val="dk1"/>
              </a:buClr>
              <a:buSzPts val="1200"/>
              <a:buNone/>
              <a:defRPr>
                <a:solidFill>
                  <a:schemeClr val="dk1"/>
                </a:solidFill>
              </a:defRPr>
            </a:lvl5pPr>
            <a:lvl6pPr lvl="5" rtl="0">
              <a:lnSpc>
                <a:spcPct val="100000"/>
              </a:lnSpc>
              <a:spcBef>
                <a:spcPts val="1600"/>
              </a:spcBef>
              <a:spcAft>
                <a:spcPts val="0"/>
              </a:spcAft>
              <a:buClr>
                <a:schemeClr val="dk1"/>
              </a:buClr>
              <a:buSzPts val="1200"/>
              <a:buNone/>
              <a:defRPr>
                <a:solidFill>
                  <a:schemeClr val="dk1"/>
                </a:solidFill>
              </a:defRPr>
            </a:lvl6pPr>
            <a:lvl7pPr lvl="6" rtl="0">
              <a:lnSpc>
                <a:spcPct val="100000"/>
              </a:lnSpc>
              <a:spcBef>
                <a:spcPts val="1600"/>
              </a:spcBef>
              <a:spcAft>
                <a:spcPts val="0"/>
              </a:spcAft>
              <a:buClr>
                <a:schemeClr val="dk1"/>
              </a:buClr>
              <a:buSzPts val="1200"/>
              <a:buNone/>
              <a:defRPr>
                <a:solidFill>
                  <a:schemeClr val="dk1"/>
                </a:solidFill>
              </a:defRPr>
            </a:lvl7pPr>
            <a:lvl8pPr lvl="7" rtl="0">
              <a:lnSpc>
                <a:spcPct val="100000"/>
              </a:lnSpc>
              <a:spcBef>
                <a:spcPts val="1600"/>
              </a:spcBef>
              <a:spcAft>
                <a:spcPts val="0"/>
              </a:spcAft>
              <a:buClr>
                <a:schemeClr val="dk1"/>
              </a:buClr>
              <a:buSzPts val="1200"/>
              <a:buNone/>
              <a:defRPr>
                <a:solidFill>
                  <a:schemeClr val="dk1"/>
                </a:solidFill>
              </a:defRPr>
            </a:lvl8pPr>
            <a:lvl9pPr lvl="8" rtl="0">
              <a:lnSpc>
                <a:spcPct val="100000"/>
              </a:lnSpc>
              <a:spcBef>
                <a:spcPts val="1600"/>
              </a:spcBef>
              <a:spcAft>
                <a:spcPts val="1600"/>
              </a:spcAft>
              <a:buClr>
                <a:schemeClr val="dk1"/>
              </a:buClr>
              <a:buSzPts val="1200"/>
              <a:buNone/>
              <a:defRPr>
                <a:solidFill>
                  <a:schemeClr val="dk1"/>
                </a:solidFill>
              </a:defRPr>
            </a:lvl9pPr>
          </a:lstStyle>
          <a:p/>
        </p:txBody>
      </p:sp>
      <p:sp>
        <p:nvSpPr>
          <p:cNvPr id="896" name="Google Shape;896;p17"/>
          <p:cNvSpPr txBox="1"/>
          <p:nvPr>
            <p:ph idx="2" type="subTitle"/>
          </p:nvPr>
        </p:nvSpPr>
        <p:spPr>
          <a:xfrm>
            <a:off x="4900774" y="1893825"/>
            <a:ext cx="3342600" cy="7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lnSpc>
                <a:spcPct val="100000"/>
              </a:lnSpc>
              <a:spcBef>
                <a:spcPts val="0"/>
              </a:spcBef>
              <a:spcAft>
                <a:spcPts val="0"/>
              </a:spcAft>
              <a:buClr>
                <a:schemeClr val="dk1"/>
              </a:buClr>
              <a:buSzPts val="1200"/>
              <a:buNone/>
              <a:defRPr>
                <a:solidFill>
                  <a:schemeClr val="dk1"/>
                </a:solidFill>
              </a:defRPr>
            </a:lvl2pPr>
            <a:lvl3pPr lvl="2" rtl="0" algn="r">
              <a:lnSpc>
                <a:spcPct val="100000"/>
              </a:lnSpc>
              <a:spcBef>
                <a:spcPts val="1600"/>
              </a:spcBef>
              <a:spcAft>
                <a:spcPts val="0"/>
              </a:spcAft>
              <a:buClr>
                <a:schemeClr val="dk1"/>
              </a:buClr>
              <a:buSzPts val="1200"/>
              <a:buNone/>
              <a:defRPr>
                <a:solidFill>
                  <a:schemeClr val="dk1"/>
                </a:solidFill>
              </a:defRPr>
            </a:lvl3pPr>
            <a:lvl4pPr lvl="3" rtl="0" algn="r">
              <a:lnSpc>
                <a:spcPct val="100000"/>
              </a:lnSpc>
              <a:spcBef>
                <a:spcPts val="1600"/>
              </a:spcBef>
              <a:spcAft>
                <a:spcPts val="0"/>
              </a:spcAft>
              <a:buClr>
                <a:schemeClr val="dk1"/>
              </a:buClr>
              <a:buSzPts val="1200"/>
              <a:buNone/>
              <a:defRPr>
                <a:solidFill>
                  <a:schemeClr val="dk1"/>
                </a:solidFill>
              </a:defRPr>
            </a:lvl4pPr>
            <a:lvl5pPr lvl="4" rtl="0" algn="r">
              <a:lnSpc>
                <a:spcPct val="100000"/>
              </a:lnSpc>
              <a:spcBef>
                <a:spcPts val="1600"/>
              </a:spcBef>
              <a:spcAft>
                <a:spcPts val="0"/>
              </a:spcAft>
              <a:buClr>
                <a:schemeClr val="dk1"/>
              </a:buClr>
              <a:buSzPts val="1200"/>
              <a:buNone/>
              <a:defRPr>
                <a:solidFill>
                  <a:schemeClr val="dk1"/>
                </a:solidFill>
              </a:defRPr>
            </a:lvl5pPr>
            <a:lvl6pPr lvl="5" rtl="0" algn="r">
              <a:lnSpc>
                <a:spcPct val="100000"/>
              </a:lnSpc>
              <a:spcBef>
                <a:spcPts val="1600"/>
              </a:spcBef>
              <a:spcAft>
                <a:spcPts val="0"/>
              </a:spcAft>
              <a:buClr>
                <a:schemeClr val="dk1"/>
              </a:buClr>
              <a:buSzPts val="1200"/>
              <a:buNone/>
              <a:defRPr>
                <a:solidFill>
                  <a:schemeClr val="dk1"/>
                </a:solidFill>
              </a:defRPr>
            </a:lvl6pPr>
            <a:lvl7pPr lvl="6" rtl="0" algn="r">
              <a:lnSpc>
                <a:spcPct val="100000"/>
              </a:lnSpc>
              <a:spcBef>
                <a:spcPts val="1600"/>
              </a:spcBef>
              <a:spcAft>
                <a:spcPts val="0"/>
              </a:spcAft>
              <a:buClr>
                <a:schemeClr val="dk1"/>
              </a:buClr>
              <a:buSzPts val="1200"/>
              <a:buNone/>
              <a:defRPr>
                <a:solidFill>
                  <a:schemeClr val="dk1"/>
                </a:solidFill>
              </a:defRPr>
            </a:lvl7pPr>
            <a:lvl8pPr lvl="7" rtl="0" algn="r">
              <a:lnSpc>
                <a:spcPct val="100000"/>
              </a:lnSpc>
              <a:spcBef>
                <a:spcPts val="1600"/>
              </a:spcBef>
              <a:spcAft>
                <a:spcPts val="0"/>
              </a:spcAft>
              <a:buClr>
                <a:schemeClr val="dk1"/>
              </a:buClr>
              <a:buSzPts val="1200"/>
              <a:buNone/>
              <a:defRPr>
                <a:solidFill>
                  <a:schemeClr val="dk1"/>
                </a:solidFill>
              </a:defRPr>
            </a:lvl8pPr>
            <a:lvl9pPr lvl="8" rtl="0" algn="r">
              <a:lnSpc>
                <a:spcPct val="100000"/>
              </a:lnSpc>
              <a:spcBef>
                <a:spcPts val="1600"/>
              </a:spcBef>
              <a:spcAft>
                <a:spcPts val="1600"/>
              </a:spcAft>
              <a:buClr>
                <a:schemeClr val="dk1"/>
              </a:buClr>
              <a:buSzPts val="1200"/>
              <a:buNone/>
              <a:defRPr>
                <a:solidFill>
                  <a:schemeClr val="dk1"/>
                </a:solidFill>
              </a:defRPr>
            </a:lvl9pPr>
          </a:lstStyle>
          <a:p/>
        </p:txBody>
      </p:sp>
      <p:sp>
        <p:nvSpPr>
          <p:cNvPr id="897" name="Google Shape;897;p17"/>
          <p:cNvSpPr txBox="1"/>
          <p:nvPr>
            <p:ph idx="3" type="subTitle"/>
          </p:nvPr>
        </p:nvSpPr>
        <p:spPr>
          <a:xfrm>
            <a:off x="900550" y="3555825"/>
            <a:ext cx="3342600" cy="7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1600"/>
              </a:spcBef>
              <a:spcAft>
                <a:spcPts val="0"/>
              </a:spcAft>
              <a:buClr>
                <a:schemeClr val="dk1"/>
              </a:buClr>
              <a:buSzPts val="1200"/>
              <a:buNone/>
              <a:defRPr>
                <a:solidFill>
                  <a:schemeClr val="dk1"/>
                </a:solidFill>
              </a:defRPr>
            </a:lvl3pPr>
            <a:lvl4pPr lvl="3" rtl="0">
              <a:lnSpc>
                <a:spcPct val="100000"/>
              </a:lnSpc>
              <a:spcBef>
                <a:spcPts val="1600"/>
              </a:spcBef>
              <a:spcAft>
                <a:spcPts val="0"/>
              </a:spcAft>
              <a:buClr>
                <a:schemeClr val="dk1"/>
              </a:buClr>
              <a:buSzPts val="1200"/>
              <a:buNone/>
              <a:defRPr>
                <a:solidFill>
                  <a:schemeClr val="dk1"/>
                </a:solidFill>
              </a:defRPr>
            </a:lvl4pPr>
            <a:lvl5pPr lvl="4" rtl="0">
              <a:lnSpc>
                <a:spcPct val="100000"/>
              </a:lnSpc>
              <a:spcBef>
                <a:spcPts val="1600"/>
              </a:spcBef>
              <a:spcAft>
                <a:spcPts val="0"/>
              </a:spcAft>
              <a:buClr>
                <a:schemeClr val="dk1"/>
              </a:buClr>
              <a:buSzPts val="1200"/>
              <a:buNone/>
              <a:defRPr>
                <a:solidFill>
                  <a:schemeClr val="dk1"/>
                </a:solidFill>
              </a:defRPr>
            </a:lvl5pPr>
            <a:lvl6pPr lvl="5" rtl="0">
              <a:lnSpc>
                <a:spcPct val="100000"/>
              </a:lnSpc>
              <a:spcBef>
                <a:spcPts val="1600"/>
              </a:spcBef>
              <a:spcAft>
                <a:spcPts val="0"/>
              </a:spcAft>
              <a:buClr>
                <a:schemeClr val="dk1"/>
              </a:buClr>
              <a:buSzPts val="1200"/>
              <a:buNone/>
              <a:defRPr>
                <a:solidFill>
                  <a:schemeClr val="dk1"/>
                </a:solidFill>
              </a:defRPr>
            </a:lvl6pPr>
            <a:lvl7pPr lvl="6" rtl="0">
              <a:lnSpc>
                <a:spcPct val="100000"/>
              </a:lnSpc>
              <a:spcBef>
                <a:spcPts val="1600"/>
              </a:spcBef>
              <a:spcAft>
                <a:spcPts val="0"/>
              </a:spcAft>
              <a:buClr>
                <a:schemeClr val="dk1"/>
              </a:buClr>
              <a:buSzPts val="1200"/>
              <a:buNone/>
              <a:defRPr>
                <a:solidFill>
                  <a:schemeClr val="dk1"/>
                </a:solidFill>
              </a:defRPr>
            </a:lvl7pPr>
            <a:lvl8pPr lvl="7" rtl="0">
              <a:lnSpc>
                <a:spcPct val="100000"/>
              </a:lnSpc>
              <a:spcBef>
                <a:spcPts val="1600"/>
              </a:spcBef>
              <a:spcAft>
                <a:spcPts val="0"/>
              </a:spcAft>
              <a:buClr>
                <a:schemeClr val="dk1"/>
              </a:buClr>
              <a:buSzPts val="1200"/>
              <a:buNone/>
              <a:defRPr>
                <a:solidFill>
                  <a:schemeClr val="dk1"/>
                </a:solidFill>
              </a:defRPr>
            </a:lvl8pPr>
            <a:lvl9pPr lvl="8" rtl="0">
              <a:lnSpc>
                <a:spcPct val="100000"/>
              </a:lnSpc>
              <a:spcBef>
                <a:spcPts val="1600"/>
              </a:spcBef>
              <a:spcAft>
                <a:spcPts val="1600"/>
              </a:spcAft>
              <a:buClr>
                <a:schemeClr val="dk1"/>
              </a:buClr>
              <a:buSzPts val="1200"/>
              <a:buNone/>
              <a:defRPr>
                <a:solidFill>
                  <a:schemeClr val="dk1"/>
                </a:solidFill>
              </a:defRPr>
            </a:lvl9pPr>
          </a:lstStyle>
          <a:p/>
        </p:txBody>
      </p:sp>
      <p:sp>
        <p:nvSpPr>
          <p:cNvPr id="898" name="Google Shape;898;p17"/>
          <p:cNvSpPr txBox="1"/>
          <p:nvPr>
            <p:ph idx="4" type="subTitle"/>
          </p:nvPr>
        </p:nvSpPr>
        <p:spPr>
          <a:xfrm>
            <a:off x="4900774" y="3555825"/>
            <a:ext cx="3342600" cy="7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lnSpc>
                <a:spcPct val="100000"/>
              </a:lnSpc>
              <a:spcBef>
                <a:spcPts val="0"/>
              </a:spcBef>
              <a:spcAft>
                <a:spcPts val="0"/>
              </a:spcAft>
              <a:buClr>
                <a:schemeClr val="dk1"/>
              </a:buClr>
              <a:buSzPts val="1200"/>
              <a:buNone/>
              <a:defRPr>
                <a:solidFill>
                  <a:schemeClr val="dk1"/>
                </a:solidFill>
              </a:defRPr>
            </a:lvl2pPr>
            <a:lvl3pPr lvl="2" rtl="0" algn="r">
              <a:lnSpc>
                <a:spcPct val="100000"/>
              </a:lnSpc>
              <a:spcBef>
                <a:spcPts val="1600"/>
              </a:spcBef>
              <a:spcAft>
                <a:spcPts val="0"/>
              </a:spcAft>
              <a:buClr>
                <a:schemeClr val="dk1"/>
              </a:buClr>
              <a:buSzPts val="1200"/>
              <a:buNone/>
              <a:defRPr>
                <a:solidFill>
                  <a:schemeClr val="dk1"/>
                </a:solidFill>
              </a:defRPr>
            </a:lvl3pPr>
            <a:lvl4pPr lvl="3" rtl="0" algn="r">
              <a:lnSpc>
                <a:spcPct val="100000"/>
              </a:lnSpc>
              <a:spcBef>
                <a:spcPts val="1600"/>
              </a:spcBef>
              <a:spcAft>
                <a:spcPts val="0"/>
              </a:spcAft>
              <a:buClr>
                <a:schemeClr val="dk1"/>
              </a:buClr>
              <a:buSzPts val="1200"/>
              <a:buNone/>
              <a:defRPr>
                <a:solidFill>
                  <a:schemeClr val="dk1"/>
                </a:solidFill>
              </a:defRPr>
            </a:lvl4pPr>
            <a:lvl5pPr lvl="4" rtl="0" algn="r">
              <a:lnSpc>
                <a:spcPct val="100000"/>
              </a:lnSpc>
              <a:spcBef>
                <a:spcPts val="1600"/>
              </a:spcBef>
              <a:spcAft>
                <a:spcPts val="0"/>
              </a:spcAft>
              <a:buClr>
                <a:schemeClr val="dk1"/>
              </a:buClr>
              <a:buSzPts val="1200"/>
              <a:buNone/>
              <a:defRPr>
                <a:solidFill>
                  <a:schemeClr val="dk1"/>
                </a:solidFill>
              </a:defRPr>
            </a:lvl5pPr>
            <a:lvl6pPr lvl="5" rtl="0" algn="r">
              <a:lnSpc>
                <a:spcPct val="100000"/>
              </a:lnSpc>
              <a:spcBef>
                <a:spcPts val="1600"/>
              </a:spcBef>
              <a:spcAft>
                <a:spcPts val="0"/>
              </a:spcAft>
              <a:buClr>
                <a:schemeClr val="dk1"/>
              </a:buClr>
              <a:buSzPts val="1200"/>
              <a:buNone/>
              <a:defRPr>
                <a:solidFill>
                  <a:schemeClr val="dk1"/>
                </a:solidFill>
              </a:defRPr>
            </a:lvl6pPr>
            <a:lvl7pPr lvl="6" rtl="0" algn="r">
              <a:lnSpc>
                <a:spcPct val="100000"/>
              </a:lnSpc>
              <a:spcBef>
                <a:spcPts val="1600"/>
              </a:spcBef>
              <a:spcAft>
                <a:spcPts val="0"/>
              </a:spcAft>
              <a:buClr>
                <a:schemeClr val="dk1"/>
              </a:buClr>
              <a:buSzPts val="1200"/>
              <a:buNone/>
              <a:defRPr>
                <a:solidFill>
                  <a:schemeClr val="dk1"/>
                </a:solidFill>
              </a:defRPr>
            </a:lvl7pPr>
            <a:lvl8pPr lvl="7" rtl="0" algn="r">
              <a:lnSpc>
                <a:spcPct val="100000"/>
              </a:lnSpc>
              <a:spcBef>
                <a:spcPts val="1600"/>
              </a:spcBef>
              <a:spcAft>
                <a:spcPts val="0"/>
              </a:spcAft>
              <a:buClr>
                <a:schemeClr val="dk1"/>
              </a:buClr>
              <a:buSzPts val="1200"/>
              <a:buNone/>
              <a:defRPr>
                <a:solidFill>
                  <a:schemeClr val="dk1"/>
                </a:solidFill>
              </a:defRPr>
            </a:lvl8pPr>
            <a:lvl9pPr lvl="8" rtl="0" algn="r">
              <a:lnSpc>
                <a:spcPct val="100000"/>
              </a:lnSpc>
              <a:spcBef>
                <a:spcPts val="1600"/>
              </a:spcBef>
              <a:spcAft>
                <a:spcPts val="1600"/>
              </a:spcAft>
              <a:buClr>
                <a:schemeClr val="dk1"/>
              </a:buClr>
              <a:buSzPts val="1200"/>
              <a:buNone/>
              <a:defRPr>
                <a:solidFill>
                  <a:schemeClr val="dk1"/>
                </a:solidFill>
              </a:defRPr>
            </a:lvl9pPr>
          </a:lstStyle>
          <a:p/>
        </p:txBody>
      </p:sp>
      <p:sp>
        <p:nvSpPr>
          <p:cNvPr id="899" name="Google Shape;899;p17"/>
          <p:cNvSpPr txBox="1"/>
          <p:nvPr>
            <p:ph idx="5" type="subTitle"/>
          </p:nvPr>
        </p:nvSpPr>
        <p:spPr>
          <a:xfrm>
            <a:off x="900551" y="1575225"/>
            <a:ext cx="33426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900" name="Google Shape;900;p17"/>
          <p:cNvSpPr txBox="1"/>
          <p:nvPr>
            <p:ph idx="6" type="subTitle"/>
          </p:nvPr>
        </p:nvSpPr>
        <p:spPr>
          <a:xfrm>
            <a:off x="4900772" y="1575225"/>
            <a:ext cx="33426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901" name="Google Shape;901;p17"/>
          <p:cNvSpPr txBox="1"/>
          <p:nvPr>
            <p:ph idx="7" type="subTitle"/>
          </p:nvPr>
        </p:nvSpPr>
        <p:spPr>
          <a:xfrm>
            <a:off x="900551" y="3237223"/>
            <a:ext cx="33426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902" name="Google Shape;902;p17"/>
          <p:cNvSpPr txBox="1"/>
          <p:nvPr>
            <p:ph idx="8" type="subTitle"/>
          </p:nvPr>
        </p:nvSpPr>
        <p:spPr>
          <a:xfrm>
            <a:off x="4900772" y="3237223"/>
            <a:ext cx="33426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grpSp>
        <p:nvGrpSpPr>
          <p:cNvPr id="903" name="Google Shape;903;p17"/>
          <p:cNvGrpSpPr/>
          <p:nvPr/>
        </p:nvGrpSpPr>
        <p:grpSpPr>
          <a:xfrm>
            <a:off x="-100050" y="-605978"/>
            <a:ext cx="9858595" cy="5781278"/>
            <a:chOff x="-100050" y="-605978"/>
            <a:chExt cx="9858595" cy="5781278"/>
          </a:xfrm>
        </p:grpSpPr>
        <p:grpSp>
          <p:nvGrpSpPr>
            <p:cNvPr id="904" name="Google Shape;904;p17"/>
            <p:cNvGrpSpPr/>
            <p:nvPr/>
          </p:nvGrpSpPr>
          <p:grpSpPr>
            <a:xfrm rot="10800000">
              <a:off x="8229745" y="-605978"/>
              <a:ext cx="1528800" cy="1502325"/>
              <a:chOff x="7662925" y="3847375"/>
              <a:chExt cx="1528800" cy="1502325"/>
            </a:xfrm>
          </p:grpSpPr>
          <p:sp>
            <p:nvSpPr>
              <p:cNvPr id="905" name="Google Shape;905;p1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7"/>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86383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86383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84757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0" name="Google Shape;980;p17"/>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982" name="Shape 982"/>
        <p:cNvGrpSpPr/>
        <p:nvPr/>
      </p:nvGrpSpPr>
      <p:grpSpPr>
        <a:xfrm>
          <a:off x="0" y="0"/>
          <a:ext cx="0" cy="0"/>
          <a:chOff x="0" y="0"/>
          <a:chExt cx="0" cy="0"/>
        </a:xfrm>
      </p:grpSpPr>
      <p:pic>
        <p:nvPicPr>
          <p:cNvPr id="983" name="Google Shape;983;p18"/>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984" name="Google Shape;984;p18"/>
          <p:cNvGrpSpPr/>
          <p:nvPr/>
        </p:nvGrpSpPr>
        <p:grpSpPr>
          <a:xfrm>
            <a:off x="-614555" y="-31800"/>
            <a:ext cx="9858605" cy="5781259"/>
            <a:chOff x="-614555" y="-31800"/>
            <a:chExt cx="9858605" cy="5781259"/>
          </a:xfrm>
        </p:grpSpPr>
        <p:grpSp>
          <p:nvGrpSpPr>
            <p:cNvPr id="985" name="Google Shape;985;p18"/>
            <p:cNvGrpSpPr/>
            <p:nvPr/>
          </p:nvGrpSpPr>
          <p:grpSpPr>
            <a:xfrm>
              <a:off x="-614555" y="-31800"/>
              <a:ext cx="9858605" cy="5781259"/>
              <a:chOff x="-614555" y="-31800"/>
              <a:chExt cx="9858605" cy="5781259"/>
            </a:xfrm>
          </p:grpSpPr>
          <p:cxnSp>
            <p:nvCxnSpPr>
              <p:cNvPr id="986" name="Google Shape;986;p18"/>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18"/>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988" name="Google Shape;988;p18"/>
              <p:cNvGrpSpPr/>
              <p:nvPr/>
            </p:nvGrpSpPr>
            <p:grpSpPr>
              <a:xfrm rot="10800000">
                <a:off x="-614555" y="4247134"/>
                <a:ext cx="1528800" cy="1502325"/>
                <a:chOff x="7662925" y="3847375"/>
                <a:chExt cx="1528800" cy="1502325"/>
              </a:xfrm>
            </p:grpSpPr>
            <p:sp>
              <p:nvSpPr>
                <p:cNvPr id="989" name="Google Shape;989;p18"/>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8"/>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8"/>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8313192"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8150625"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a:off x="7988058" y="448586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5" name="Google Shape;1065;p18"/>
            <p:cNvGrpSpPr/>
            <p:nvPr/>
          </p:nvGrpSpPr>
          <p:grpSpPr>
            <a:xfrm rot="10800000">
              <a:off x="198279" y="5204872"/>
              <a:ext cx="390833" cy="65713"/>
              <a:chOff x="7988058" y="4485863"/>
              <a:chExt cx="390833" cy="65713"/>
            </a:xfrm>
          </p:grpSpPr>
          <p:sp>
            <p:nvSpPr>
              <p:cNvPr id="1066" name="Google Shape;1066;p18"/>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7988058" y="448586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9" name="Google Shape;1069;p18"/>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070" name="Google Shape;1070;p18"/>
          <p:cNvSpPr txBox="1"/>
          <p:nvPr>
            <p:ph idx="1" type="subTitle"/>
          </p:nvPr>
        </p:nvSpPr>
        <p:spPr>
          <a:xfrm>
            <a:off x="719700" y="1893825"/>
            <a:ext cx="2332500" cy="8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071" name="Google Shape;1071;p18"/>
          <p:cNvSpPr txBox="1"/>
          <p:nvPr>
            <p:ph idx="2" type="subTitle"/>
          </p:nvPr>
        </p:nvSpPr>
        <p:spPr>
          <a:xfrm>
            <a:off x="3405558" y="1893825"/>
            <a:ext cx="2332500" cy="8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072" name="Google Shape;1072;p18"/>
          <p:cNvSpPr txBox="1"/>
          <p:nvPr>
            <p:ph idx="3" type="subTitle"/>
          </p:nvPr>
        </p:nvSpPr>
        <p:spPr>
          <a:xfrm>
            <a:off x="719700" y="3555825"/>
            <a:ext cx="2332500" cy="8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073" name="Google Shape;1073;p18"/>
          <p:cNvSpPr txBox="1"/>
          <p:nvPr>
            <p:ph idx="4" type="subTitle"/>
          </p:nvPr>
        </p:nvSpPr>
        <p:spPr>
          <a:xfrm>
            <a:off x="3405607" y="3555825"/>
            <a:ext cx="2332500" cy="8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074" name="Google Shape;1074;p18"/>
          <p:cNvSpPr txBox="1"/>
          <p:nvPr>
            <p:ph idx="5" type="subTitle"/>
          </p:nvPr>
        </p:nvSpPr>
        <p:spPr>
          <a:xfrm>
            <a:off x="6091354" y="1893825"/>
            <a:ext cx="2332500" cy="8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075" name="Google Shape;1075;p18"/>
          <p:cNvSpPr txBox="1"/>
          <p:nvPr>
            <p:ph idx="6" type="subTitle"/>
          </p:nvPr>
        </p:nvSpPr>
        <p:spPr>
          <a:xfrm>
            <a:off x="6091460" y="3555825"/>
            <a:ext cx="2332500" cy="8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1600"/>
              </a:spcBef>
              <a:spcAft>
                <a:spcPts val="0"/>
              </a:spcAft>
              <a:buClr>
                <a:schemeClr val="dk1"/>
              </a:buClr>
              <a:buSzPts val="1200"/>
              <a:buNone/>
              <a:defRPr>
                <a:solidFill>
                  <a:schemeClr val="dk1"/>
                </a:solidFill>
              </a:defRPr>
            </a:lvl3pPr>
            <a:lvl4pPr lvl="3" rtl="0" algn="ctr">
              <a:lnSpc>
                <a:spcPct val="100000"/>
              </a:lnSpc>
              <a:spcBef>
                <a:spcPts val="1600"/>
              </a:spcBef>
              <a:spcAft>
                <a:spcPts val="0"/>
              </a:spcAft>
              <a:buClr>
                <a:schemeClr val="dk1"/>
              </a:buClr>
              <a:buSzPts val="1200"/>
              <a:buNone/>
              <a:defRPr>
                <a:solidFill>
                  <a:schemeClr val="dk1"/>
                </a:solidFill>
              </a:defRPr>
            </a:lvl4pPr>
            <a:lvl5pPr lvl="4" rtl="0" algn="ctr">
              <a:lnSpc>
                <a:spcPct val="100000"/>
              </a:lnSpc>
              <a:spcBef>
                <a:spcPts val="1600"/>
              </a:spcBef>
              <a:spcAft>
                <a:spcPts val="0"/>
              </a:spcAft>
              <a:buClr>
                <a:schemeClr val="dk1"/>
              </a:buClr>
              <a:buSzPts val="1200"/>
              <a:buNone/>
              <a:defRPr>
                <a:solidFill>
                  <a:schemeClr val="dk1"/>
                </a:solidFill>
              </a:defRPr>
            </a:lvl5pPr>
            <a:lvl6pPr lvl="5" rtl="0" algn="ctr">
              <a:lnSpc>
                <a:spcPct val="100000"/>
              </a:lnSpc>
              <a:spcBef>
                <a:spcPts val="1600"/>
              </a:spcBef>
              <a:spcAft>
                <a:spcPts val="0"/>
              </a:spcAft>
              <a:buClr>
                <a:schemeClr val="dk1"/>
              </a:buClr>
              <a:buSzPts val="1200"/>
              <a:buNone/>
              <a:defRPr>
                <a:solidFill>
                  <a:schemeClr val="dk1"/>
                </a:solidFill>
              </a:defRPr>
            </a:lvl6pPr>
            <a:lvl7pPr lvl="6" rtl="0" algn="ctr">
              <a:lnSpc>
                <a:spcPct val="100000"/>
              </a:lnSpc>
              <a:spcBef>
                <a:spcPts val="1600"/>
              </a:spcBef>
              <a:spcAft>
                <a:spcPts val="0"/>
              </a:spcAft>
              <a:buClr>
                <a:schemeClr val="dk1"/>
              </a:buClr>
              <a:buSzPts val="1200"/>
              <a:buNone/>
              <a:defRPr>
                <a:solidFill>
                  <a:schemeClr val="dk1"/>
                </a:solidFill>
              </a:defRPr>
            </a:lvl7pPr>
            <a:lvl8pPr lvl="7" rtl="0" algn="ctr">
              <a:lnSpc>
                <a:spcPct val="100000"/>
              </a:lnSpc>
              <a:spcBef>
                <a:spcPts val="1600"/>
              </a:spcBef>
              <a:spcAft>
                <a:spcPts val="0"/>
              </a:spcAft>
              <a:buClr>
                <a:schemeClr val="dk1"/>
              </a:buClr>
              <a:buSzPts val="1200"/>
              <a:buNone/>
              <a:defRPr>
                <a:solidFill>
                  <a:schemeClr val="dk1"/>
                </a:solidFill>
              </a:defRPr>
            </a:lvl8pPr>
            <a:lvl9pPr lvl="8" rtl="0" algn="ctr">
              <a:lnSpc>
                <a:spcPct val="100000"/>
              </a:lnSpc>
              <a:spcBef>
                <a:spcPts val="1600"/>
              </a:spcBef>
              <a:spcAft>
                <a:spcPts val="1600"/>
              </a:spcAft>
              <a:buClr>
                <a:schemeClr val="dk1"/>
              </a:buClr>
              <a:buSzPts val="1200"/>
              <a:buNone/>
              <a:defRPr>
                <a:solidFill>
                  <a:schemeClr val="dk1"/>
                </a:solidFill>
              </a:defRPr>
            </a:lvl9pPr>
          </a:lstStyle>
          <a:p/>
        </p:txBody>
      </p:sp>
      <p:sp>
        <p:nvSpPr>
          <p:cNvPr id="1076" name="Google Shape;1076;p18"/>
          <p:cNvSpPr txBox="1"/>
          <p:nvPr>
            <p:ph idx="7" type="subTitle"/>
          </p:nvPr>
        </p:nvSpPr>
        <p:spPr>
          <a:xfrm>
            <a:off x="3405524" y="1575225"/>
            <a:ext cx="23325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77" name="Google Shape;1077;p18"/>
          <p:cNvSpPr txBox="1"/>
          <p:nvPr>
            <p:ph idx="8" type="subTitle"/>
          </p:nvPr>
        </p:nvSpPr>
        <p:spPr>
          <a:xfrm>
            <a:off x="3405524" y="3237225"/>
            <a:ext cx="23325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78" name="Google Shape;1078;p18"/>
          <p:cNvSpPr txBox="1"/>
          <p:nvPr>
            <p:ph idx="9" type="subTitle"/>
          </p:nvPr>
        </p:nvSpPr>
        <p:spPr>
          <a:xfrm>
            <a:off x="6091511" y="1575225"/>
            <a:ext cx="23325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79" name="Google Shape;1079;p18"/>
          <p:cNvSpPr txBox="1"/>
          <p:nvPr>
            <p:ph idx="13" type="subTitle"/>
          </p:nvPr>
        </p:nvSpPr>
        <p:spPr>
          <a:xfrm>
            <a:off x="6091511" y="3237225"/>
            <a:ext cx="23325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80" name="Google Shape;1080;p18"/>
          <p:cNvSpPr txBox="1"/>
          <p:nvPr>
            <p:ph idx="14" type="subTitle"/>
          </p:nvPr>
        </p:nvSpPr>
        <p:spPr>
          <a:xfrm>
            <a:off x="719700" y="1575225"/>
            <a:ext cx="23325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81" name="Google Shape;1081;p18"/>
          <p:cNvSpPr txBox="1"/>
          <p:nvPr>
            <p:ph idx="15" type="subTitle"/>
          </p:nvPr>
        </p:nvSpPr>
        <p:spPr>
          <a:xfrm>
            <a:off x="719700" y="3237225"/>
            <a:ext cx="23325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rtl="0"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82" name="Shape 1082"/>
        <p:cNvGrpSpPr/>
        <p:nvPr/>
      </p:nvGrpSpPr>
      <p:grpSpPr>
        <a:xfrm>
          <a:off x="0" y="0"/>
          <a:ext cx="0" cy="0"/>
          <a:chOff x="0" y="0"/>
          <a:chExt cx="0" cy="0"/>
        </a:xfrm>
      </p:grpSpPr>
      <p:pic>
        <p:nvPicPr>
          <p:cNvPr id="1083" name="Google Shape;1083;p19"/>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084" name="Google Shape;1084;p19"/>
          <p:cNvSpPr txBox="1"/>
          <p:nvPr>
            <p:ph hasCustomPrompt="1" type="title"/>
          </p:nvPr>
        </p:nvSpPr>
        <p:spPr>
          <a:xfrm>
            <a:off x="713100" y="539401"/>
            <a:ext cx="3555600" cy="7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5" name="Google Shape;1085;p19"/>
          <p:cNvSpPr txBox="1"/>
          <p:nvPr>
            <p:ph idx="1" type="subTitle"/>
          </p:nvPr>
        </p:nvSpPr>
        <p:spPr>
          <a:xfrm>
            <a:off x="713100" y="1199663"/>
            <a:ext cx="35556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PT Sans"/>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Font typeface="PT Sans"/>
              <a:buNone/>
              <a:defRPr sz="1400">
                <a:latin typeface="PT Sans"/>
                <a:ea typeface="PT Sans"/>
                <a:cs typeface="PT Sans"/>
                <a:sym typeface="PT Sans"/>
              </a:defRPr>
            </a:lvl4pPr>
            <a:lvl5pPr lvl="4" rtl="0" algn="ctr">
              <a:lnSpc>
                <a:spcPct val="100000"/>
              </a:lnSpc>
              <a:spcBef>
                <a:spcPts val="0"/>
              </a:spcBef>
              <a:spcAft>
                <a:spcPts val="0"/>
              </a:spcAft>
              <a:buSzPts val="1400"/>
              <a:buFont typeface="PT Sans"/>
              <a:buNone/>
              <a:defRPr sz="1400">
                <a:latin typeface="PT Sans"/>
                <a:ea typeface="PT Sans"/>
                <a:cs typeface="PT Sans"/>
                <a:sym typeface="PT Sans"/>
              </a:defRPr>
            </a:lvl5pPr>
            <a:lvl6pPr lvl="5" rtl="0" algn="ctr">
              <a:lnSpc>
                <a:spcPct val="100000"/>
              </a:lnSpc>
              <a:spcBef>
                <a:spcPts val="0"/>
              </a:spcBef>
              <a:spcAft>
                <a:spcPts val="0"/>
              </a:spcAft>
              <a:buSzPts val="1400"/>
              <a:buFont typeface="PT Sans"/>
              <a:buNone/>
              <a:defRPr sz="1400">
                <a:latin typeface="PT Sans"/>
                <a:ea typeface="PT Sans"/>
                <a:cs typeface="PT Sans"/>
                <a:sym typeface="PT Sans"/>
              </a:defRPr>
            </a:lvl6pPr>
            <a:lvl7pPr lvl="6" rtl="0" algn="ctr">
              <a:lnSpc>
                <a:spcPct val="100000"/>
              </a:lnSpc>
              <a:spcBef>
                <a:spcPts val="0"/>
              </a:spcBef>
              <a:spcAft>
                <a:spcPts val="0"/>
              </a:spcAft>
              <a:buSzPts val="1400"/>
              <a:buFont typeface="PT Sans"/>
              <a:buNone/>
              <a:defRPr sz="1400">
                <a:latin typeface="PT Sans"/>
                <a:ea typeface="PT Sans"/>
                <a:cs typeface="PT Sans"/>
                <a:sym typeface="PT Sans"/>
              </a:defRPr>
            </a:lvl7pPr>
            <a:lvl8pPr lvl="7" rtl="0" algn="ctr">
              <a:lnSpc>
                <a:spcPct val="100000"/>
              </a:lnSpc>
              <a:spcBef>
                <a:spcPts val="0"/>
              </a:spcBef>
              <a:spcAft>
                <a:spcPts val="0"/>
              </a:spcAft>
              <a:buSzPts val="1400"/>
              <a:buFont typeface="PT Sans"/>
              <a:buNone/>
              <a:defRPr sz="1400">
                <a:latin typeface="PT Sans"/>
                <a:ea typeface="PT Sans"/>
                <a:cs typeface="PT Sans"/>
                <a:sym typeface="PT Sans"/>
              </a:defRPr>
            </a:lvl8pPr>
            <a:lvl9pPr lvl="8" rtl="0"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
        <p:nvSpPr>
          <p:cNvPr id="1086" name="Google Shape;1086;p19"/>
          <p:cNvSpPr txBox="1"/>
          <p:nvPr>
            <p:ph hasCustomPrompt="1" idx="2" type="title"/>
          </p:nvPr>
        </p:nvSpPr>
        <p:spPr>
          <a:xfrm>
            <a:off x="4875300" y="1351383"/>
            <a:ext cx="3555600" cy="7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1"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7" name="Google Shape;1087;p19"/>
          <p:cNvSpPr txBox="1"/>
          <p:nvPr>
            <p:ph idx="3" type="subTitle"/>
          </p:nvPr>
        </p:nvSpPr>
        <p:spPr>
          <a:xfrm>
            <a:off x="4875300" y="2013988"/>
            <a:ext cx="35556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PT Sans"/>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Font typeface="PT Sans"/>
              <a:buNone/>
              <a:defRPr sz="1400">
                <a:latin typeface="PT Sans"/>
                <a:ea typeface="PT Sans"/>
                <a:cs typeface="PT Sans"/>
                <a:sym typeface="PT Sans"/>
              </a:defRPr>
            </a:lvl4pPr>
            <a:lvl5pPr lvl="4" rtl="0" algn="ctr">
              <a:lnSpc>
                <a:spcPct val="100000"/>
              </a:lnSpc>
              <a:spcBef>
                <a:spcPts val="0"/>
              </a:spcBef>
              <a:spcAft>
                <a:spcPts val="0"/>
              </a:spcAft>
              <a:buSzPts val="1400"/>
              <a:buFont typeface="PT Sans"/>
              <a:buNone/>
              <a:defRPr sz="1400">
                <a:latin typeface="PT Sans"/>
                <a:ea typeface="PT Sans"/>
                <a:cs typeface="PT Sans"/>
                <a:sym typeface="PT Sans"/>
              </a:defRPr>
            </a:lvl5pPr>
            <a:lvl6pPr lvl="5" rtl="0" algn="ctr">
              <a:lnSpc>
                <a:spcPct val="100000"/>
              </a:lnSpc>
              <a:spcBef>
                <a:spcPts val="0"/>
              </a:spcBef>
              <a:spcAft>
                <a:spcPts val="0"/>
              </a:spcAft>
              <a:buSzPts val="1400"/>
              <a:buFont typeface="PT Sans"/>
              <a:buNone/>
              <a:defRPr sz="1400">
                <a:latin typeface="PT Sans"/>
                <a:ea typeface="PT Sans"/>
                <a:cs typeface="PT Sans"/>
                <a:sym typeface="PT Sans"/>
              </a:defRPr>
            </a:lvl6pPr>
            <a:lvl7pPr lvl="6" rtl="0" algn="ctr">
              <a:lnSpc>
                <a:spcPct val="100000"/>
              </a:lnSpc>
              <a:spcBef>
                <a:spcPts val="0"/>
              </a:spcBef>
              <a:spcAft>
                <a:spcPts val="0"/>
              </a:spcAft>
              <a:buSzPts val="1400"/>
              <a:buFont typeface="PT Sans"/>
              <a:buNone/>
              <a:defRPr sz="1400">
                <a:latin typeface="PT Sans"/>
                <a:ea typeface="PT Sans"/>
                <a:cs typeface="PT Sans"/>
                <a:sym typeface="PT Sans"/>
              </a:defRPr>
            </a:lvl7pPr>
            <a:lvl8pPr lvl="7" rtl="0" algn="ctr">
              <a:lnSpc>
                <a:spcPct val="100000"/>
              </a:lnSpc>
              <a:spcBef>
                <a:spcPts val="0"/>
              </a:spcBef>
              <a:spcAft>
                <a:spcPts val="0"/>
              </a:spcAft>
              <a:buSzPts val="1400"/>
              <a:buFont typeface="PT Sans"/>
              <a:buNone/>
              <a:defRPr sz="1400">
                <a:latin typeface="PT Sans"/>
                <a:ea typeface="PT Sans"/>
                <a:cs typeface="PT Sans"/>
                <a:sym typeface="PT Sans"/>
              </a:defRPr>
            </a:lvl8pPr>
            <a:lvl9pPr lvl="8" rtl="0"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
        <p:nvSpPr>
          <p:cNvPr id="1088" name="Google Shape;1088;p19"/>
          <p:cNvSpPr txBox="1"/>
          <p:nvPr>
            <p:ph hasCustomPrompt="1" idx="4" type="title"/>
          </p:nvPr>
        </p:nvSpPr>
        <p:spPr>
          <a:xfrm>
            <a:off x="713088" y="2163365"/>
            <a:ext cx="3555600" cy="7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9" name="Google Shape;1089;p19"/>
          <p:cNvSpPr txBox="1"/>
          <p:nvPr>
            <p:ph idx="5" type="subTitle"/>
          </p:nvPr>
        </p:nvSpPr>
        <p:spPr>
          <a:xfrm>
            <a:off x="713113" y="2828312"/>
            <a:ext cx="35556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PT Sans"/>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Font typeface="PT Sans"/>
              <a:buNone/>
              <a:defRPr sz="1400">
                <a:latin typeface="PT Sans"/>
                <a:ea typeface="PT Sans"/>
                <a:cs typeface="PT Sans"/>
                <a:sym typeface="PT Sans"/>
              </a:defRPr>
            </a:lvl4pPr>
            <a:lvl5pPr lvl="4" rtl="0" algn="ctr">
              <a:lnSpc>
                <a:spcPct val="100000"/>
              </a:lnSpc>
              <a:spcBef>
                <a:spcPts val="0"/>
              </a:spcBef>
              <a:spcAft>
                <a:spcPts val="0"/>
              </a:spcAft>
              <a:buSzPts val="1400"/>
              <a:buFont typeface="PT Sans"/>
              <a:buNone/>
              <a:defRPr sz="1400">
                <a:latin typeface="PT Sans"/>
                <a:ea typeface="PT Sans"/>
                <a:cs typeface="PT Sans"/>
                <a:sym typeface="PT Sans"/>
              </a:defRPr>
            </a:lvl5pPr>
            <a:lvl6pPr lvl="5" rtl="0" algn="ctr">
              <a:lnSpc>
                <a:spcPct val="100000"/>
              </a:lnSpc>
              <a:spcBef>
                <a:spcPts val="0"/>
              </a:spcBef>
              <a:spcAft>
                <a:spcPts val="0"/>
              </a:spcAft>
              <a:buSzPts val="1400"/>
              <a:buFont typeface="PT Sans"/>
              <a:buNone/>
              <a:defRPr sz="1400">
                <a:latin typeface="PT Sans"/>
                <a:ea typeface="PT Sans"/>
                <a:cs typeface="PT Sans"/>
                <a:sym typeface="PT Sans"/>
              </a:defRPr>
            </a:lvl6pPr>
            <a:lvl7pPr lvl="6" rtl="0" algn="ctr">
              <a:lnSpc>
                <a:spcPct val="100000"/>
              </a:lnSpc>
              <a:spcBef>
                <a:spcPts val="0"/>
              </a:spcBef>
              <a:spcAft>
                <a:spcPts val="0"/>
              </a:spcAft>
              <a:buSzPts val="1400"/>
              <a:buFont typeface="PT Sans"/>
              <a:buNone/>
              <a:defRPr sz="1400">
                <a:latin typeface="PT Sans"/>
                <a:ea typeface="PT Sans"/>
                <a:cs typeface="PT Sans"/>
                <a:sym typeface="PT Sans"/>
              </a:defRPr>
            </a:lvl7pPr>
            <a:lvl8pPr lvl="7" rtl="0" algn="ctr">
              <a:lnSpc>
                <a:spcPct val="100000"/>
              </a:lnSpc>
              <a:spcBef>
                <a:spcPts val="0"/>
              </a:spcBef>
              <a:spcAft>
                <a:spcPts val="0"/>
              </a:spcAft>
              <a:buSzPts val="1400"/>
              <a:buFont typeface="PT Sans"/>
              <a:buNone/>
              <a:defRPr sz="1400">
                <a:latin typeface="PT Sans"/>
                <a:ea typeface="PT Sans"/>
                <a:cs typeface="PT Sans"/>
                <a:sym typeface="PT Sans"/>
              </a:defRPr>
            </a:lvl8pPr>
            <a:lvl9pPr lvl="8" rtl="0"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090" name="Shape 1090"/>
        <p:cNvGrpSpPr/>
        <p:nvPr/>
      </p:nvGrpSpPr>
      <p:grpSpPr>
        <a:xfrm>
          <a:off x="0" y="0"/>
          <a:ext cx="0" cy="0"/>
          <a:chOff x="0" y="0"/>
          <a:chExt cx="0" cy="0"/>
        </a:xfrm>
      </p:grpSpPr>
      <p:pic>
        <p:nvPicPr>
          <p:cNvPr id="1091" name="Google Shape;1091;p20"/>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1092" name="Google Shape;1092;p20"/>
          <p:cNvGrpSpPr/>
          <p:nvPr/>
        </p:nvGrpSpPr>
        <p:grpSpPr>
          <a:xfrm>
            <a:off x="-100050" y="-605978"/>
            <a:ext cx="9858595" cy="5781278"/>
            <a:chOff x="-100050" y="-605978"/>
            <a:chExt cx="9858595" cy="5781278"/>
          </a:xfrm>
        </p:grpSpPr>
        <p:grpSp>
          <p:nvGrpSpPr>
            <p:cNvPr id="1093" name="Google Shape;1093;p20"/>
            <p:cNvGrpSpPr/>
            <p:nvPr/>
          </p:nvGrpSpPr>
          <p:grpSpPr>
            <a:xfrm rot="10800000">
              <a:off x="8229745" y="-605978"/>
              <a:ext cx="1528800" cy="1502325"/>
              <a:chOff x="7662925" y="3847375"/>
              <a:chExt cx="1528800" cy="1502325"/>
            </a:xfrm>
          </p:grpSpPr>
          <p:sp>
            <p:nvSpPr>
              <p:cNvPr id="1094" name="Google Shape;1094;p20"/>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0"/>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0"/>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0"/>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0"/>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8475758"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0"/>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0"/>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0"/>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0"/>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0"/>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0"/>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0"/>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0"/>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0"/>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0"/>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0"/>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0"/>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0"/>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0"/>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0"/>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0"/>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0"/>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0"/>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0"/>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0"/>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0"/>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0"/>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0"/>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0"/>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0"/>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0"/>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0"/>
              <p:cNvSpPr/>
              <p:nvPr/>
            </p:nvSpPr>
            <p:spPr>
              <a:xfrm>
                <a:off x="84757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0"/>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0"/>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0"/>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0"/>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0"/>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0" name="Google Shape;1170;p20"/>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0"/>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
        <p:nvSpPr>
          <p:cNvPr id="1172" name="Google Shape;1172;p2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4" name="Google Shape;14;p3"/>
          <p:cNvSpPr txBox="1"/>
          <p:nvPr>
            <p:ph type="title"/>
          </p:nvPr>
        </p:nvSpPr>
        <p:spPr>
          <a:xfrm>
            <a:off x="2515275" y="3052500"/>
            <a:ext cx="5915700" cy="155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6633300" y="539406"/>
            <a:ext cx="1797600" cy="12519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6000"/>
              <a:buNone/>
              <a:defRPr sz="72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1173" name="Shape 1173"/>
        <p:cNvGrpSpPr/>
        <p:nvPr/>
      </p:nvGrpSpPr>
      <p:grpSpPr>
        <a:xfrm>
          <a:off x="0" y="0"/>
          <a:ext cx="0" cy="0"/>
          <a:chOff x="0" y="0"/>
          <a:chExt cx="0" cy="0"/>
        </a:xfrm>
      </p:grpSpPr>
      <p:pic>
        <p:nvPicPr>
          <p:cNvPr id="1174" name="Google Shape;1174;p21"/>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175" name="Google Shape;1175;p2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grpSp>
        <p:nvGrpSpPr>
          <p:cNvPr id="1176" name="Google Shape;1176;p21"/>
          <p:cNvGrpSpPr/>
          <p:nvPr/>
        </p:nvGrpSpPr>
        <p:grpSpPr>
          <a:xfrm>
            <a:off x="-100050" y="-31800"/>
            <a:ext cx="9858595" cy="5781259"/>
            <a:chOff x="-100050" y="-31800"/>
            <a:chExt cx="9858595" cy="5781259"/>
          </a:xfrm>
        </p:grpSpPr>
        <p:grpSp>
          <p:nvGrpSpPr>
            <p:cNvPr id="1177" name="Google Shape;1177;p21"/>
            <p:cNvGrpSpPr/>
            <p:nvPr/>
          </p:nvGrpSpPr>
          <p:grpSpPr>
            <a:xfrm rot="10800000">
              <a:off x="8229745" y="4247134"/>
              <a:ext cx="1528800" cy="1502325"/>
              <a:chOff x="7662925" y="3847375"/>
              <a:chExt cx="1528800" cy="1502325"/>
            </a:xfrm>
          </p:grpSpPr>
          <p:sp>
            <p:nvSpPr>
              <p:cNvPr id="1178" name="Google Shape;1178;p21"/>
              <p:cNvSpPr/>
              <p:nvPr/>
            </p:nvSpPr>
            <p:spPr>
              <a:xfrm>
                <a:off x="88008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1"/>
              <p:cNvSpPr/>
              <p:nvPr/>
            </p:nvSpPr>
            <p:spPr>
              <a:xfrm>
                <a:off x="86383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1"/>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1"/>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1"/>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1"/>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1"/>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1"/>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1"/>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1"/>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1"/>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1"/>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1"/>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1"/>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1"/>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1"/>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1"/>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1"/>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1"/>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1"/>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1"/>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1"/>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1"/>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1"/>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1"/>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1"/>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1"/>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1"/>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1"/>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1"/>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1"/>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1"/>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1"/>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1"/>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1"/>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1"/>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1"/>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1"/>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1"/>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1"/>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1"/>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1"/>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1"/>
              <p:cNvSpPr/>
              <p:nvPr/>
            </p:nvSpPr>
            <p:spPr>
              <a:xfrm>
                <a:off x="88008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1"/>
              <p:cNvSpPr/>
              <p:nvPr/>
            </p:nvSpPr>
            <p:spPr>
              <a:xfrm>
                <a:off x="86383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1"/>
              <p:cNvSpPr/>
              <p:nvPr/>
            </p:nvSpPr>
            <p:spPr>
              <a:xfrm>
                <a:off x="84757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1"/>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1"/>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1"/>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1"/>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1"/>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1"/>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1"/>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1"/>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1"/>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1"/>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1"/>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1"/>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1"/>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1"/>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1"/>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1"/>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1"/>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1"/>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1"/>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1"/>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1"/>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1"/>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1"/>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1"/>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1"/>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1"/>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1"/>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1"/>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1"/>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52" name="Google Shape;1252;p21"/>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1"/>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_1_1">
    <p:spTree>
      <p:nvGrpSpPr>
        <p:cNvPr id="1254" name="Shape 1254"/>
        <p:cNvGrpSpPr/>
        <p:nvPr/>
      </p:nvGrpSpPr>
      <p:grpSpPr>
        <a:xfrm>
          <a:off x="0" y="0"/>
          <a:ext cx="0" cy="0"/>
          <a:chOff x="0" y="0"/>
          <a:chExt cx="0" cy="0"/>
        </a:xfrm>
      </p:grpSpPr>
      <p:pic>
        <p:nvPicPr>
          <p:cNvPr id="1255" name="Google Shape;1255;p22"/>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256" name="Google Shape;1256;p22"/>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grpSp>
        <p:nvGrpSpPr>
          <p:cNvPr id="1257" name="Google Shape;1257;p22"/>
          <p:cNvGrpSpPr/>
          <p:nvPr/>
        </p:nvGrpSpPr>
        <p:grpSpPr>
          <a:xfrm>
            <a:off x="-614555" y="-605978"/>
            <a:ext cx="9858605" cy="5781278"/>
            <a:chOff x="-614555" y="-605978"/>
            <a:chExt cx="9858605" cy="5781278"/>
          </a:xfrm>
        </p:grpSpPr>
        <p:grpSp>
          <p:nvGrpSpPr>
            <p:cNvPr id="1258" name="Google Shape;1258;p22"/>
            <p:cNvGrpSpPr/>
            <p:nvPr/>
          </p:nvGrpSpPr>
          <p:grpSpPr>
            <a:xfrm rot="10800000">
              <a:off x="363966" y="351772"/>
              <a:ext cx="65700" cy="225325"/>
              <a:chOff x="7825492" y="4166625"/>
              <a:chExt cx="65700" cy="225325"/>
            </a:xfrm>
          </p:grpSpPr>
          <p:sp>
            <p:nvSpPr>
              <p:cNvPr id="1259" name="Google Shape;1259;p2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22"/>
            <p:cNvGrpSpPr/>
            <p:nvPr/>
          </p:nvGrpSpPr>
          <p:grpSpPr>
            <a:xfrm>
              <a:off x="-614555" y="-605978"/>
              <a:ext cx="9858605" cy="5781278"/>
              <a:chOff x="-614555" y="-605978"/>
              <a:chExt cx="9858605" cy="5781278"/>
            </a:xfrm>
          </p:grpSpPr>
          <p:grpSp>
            <p:nvGrpSpPr>
              <p:cNvPr id="1262" name="Google Shape;1262;p22"/>
              <p:cNvGrpSpPr/>
              <p:nvPr/>
            </p:nvGrpSpPr>
            <p:grpSpPr>
              <a:xfrm rot="10800000">
                <a:off x="-614555" y="-605978"/>
                <a:ext cx="1528800" cy="1502325"/>
                <a:chOff x="7662925" y="3847375"/>
                <a:chExt cx="1528800" cy="1502325"/>
              </a:xfrm>
            </p:grpSpPr>
            <p:sp>
              <p:nvSpPr>
                <p:cNvPr id="1263" name="Google Shape;1263;p22"/>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2"/>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2"/>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2"/>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2"/>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2"/>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2"/>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2"/>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2"/>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2"/>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2"/>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2"/>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2"/>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2"/>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2"/>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2"/>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2"/>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2"/>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2"/>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2"/>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2"/>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2"/>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2"/>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2"/>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2"/>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2"/>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2"/>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2"/>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2"/>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2"/>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2"/>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2"/>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2"/>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2"/>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2"/>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2"/>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2"/>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2"/>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2"/>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2"/>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2"/>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2"/>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2"/>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2"/>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2"/>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2"/>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2"/>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2"/>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2"/>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2"/>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2"/>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2"/>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2"/>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2"/>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2"/>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2"/>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2"/>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2"/>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2"/>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2"/>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2"/>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6" name="Google Shape;1336;p22"/>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22"/>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grpSp>
        <p:sp>
          <p:nvSpPr>
            <p:cNvPr id="1338" name="Google Shape;1338;p22"/>
            <p:cNvSpPr/>
            <p:nvPr/>
          </p:nvSpPr>
          <p:spPr>
            <a:xfrm rot="10800000">
              <a:off x="198279" y="671022"/>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22"/>
            <p:cNvGrpSpPr/>
            <p:nvPr/>
          </p:nvGrpSpPr>
          <p:grpSpPr>
            <a:xfrm rot="10800000">
              <a:off x="523416" y="351772"/>
              <a:ext cx="65700" cy="225325"/>
              <a:chOff x="7825492" y="4166625"/>
              <a:chExt cx="65700" cy="225325"/>
            </a:xfrm>
          </p:grpSpPr>
          <p:sp>
            <p:nvSpPr>
              <p:cNvPr id="1340" name="Google Shape;1340;p2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42" name="Shape 1342"/>
        <p:cNvGrpSpPr/>
        <p:nvPr/>
      </p:nvGrpSpPr>
      <p:grpSpPr>
        <a:xfrm>
          <a:off x="0" y="0"/>
          <a:ext cx="0" cy="0"/>
          <a:chOff x="0" y="0"/>
          <a:chExt cx="0" cy="0"/>
        </a:xfrm>
      </p:grpSpPr>
      <p:pic>
        <p:nvPicPr>
          <p:cNvPr id="1343" name="Google Shape;1343;p23"/>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344" name="Google Shape;1344;p23"/>
          <p:cNvSpPr txBox="1"/>
          <p:nvPr>
            <p:ph type="title"/>
          </p:nvPr>
        </p:nvSpPr>
        <p:spPr>
          <a:xfrm>
            <a:off x="2943400" y="539400"/>
            <a:ext cx="3257100" cy="8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50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345" name="Google Shape;1345;p23"/>
          <p:cNvSpPr txBox="1"/>
          <p:nvPr>
            <p:ph idx="1" type="subTitle"/>
          </p:nvPr>
        </p:nvSpPr>
        <p:spPr>
          <a:xfrm>
            <a:off x="2943400" y="1412400"/>
            <a:ext cx="3257100" cy="11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sp>
        <p:nvSpPr>
          <p:cNvPr id="1346" name="Google Shape;1346;p23"/>
          <p:cNvSpPr txBox="1"/>
          <p:nvPr/>
        </p:nvSpPr>
        <p:spPr>
          <a:xfrm>
            <a:off x="2943400" y="3390585"/>
            <a:ext cx="32571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Hind"/>
                <a:ea typeface="Hind"/>
                <a:cs typeface="Hind"/>
                <a:sym typeface="Hind"/>
              </a:rPr>
              <a:t>CREDITS: This presentation template was created by </a:t>
            </a:r>
            <a:r>
              <a:rPr b="1" lang="en" sz="1000" u="sng">
                <a:solidFill>
                  <a:schemeClr val="lt2"/>
                </a:solidFill>
                <a:latin typeface="Hind"/>
                <a:ea typeface="Hind"/>
                <a:cs typeface="Hind"/>
                <a:sym typeface="Hind"/>
                <a:hlinkClick r:id="rId3">
                  <a:extLst>
                    <a:ext uri="{A12FA001-AC4F-418D-AE19-62706E023703}">
                      <ahyp:hlinkClr val="tx"/>
                    </a:ext>
                  </a:extLst>
                </a:hlinkClick>
              </a:rPr>
              <a:t>Slidesgo</a:t>
            </a:r>
            <a:r>
              <a:rPr lang="en" sz="1000">
                <a:solidFill>
                  <a:schemeClr val="dk1"/>
                </a:solidFill>
                <a:latin typeface="Hind"/>
                <a:ea typeface="Hind"/>
                <a:cs typeface="Hind"/>
                <a:sym typeface="Hind"/>
              </a:rPr>
              <a:t>, including icons by </a:t>
            </a:r>
            <a:r>
              <a:rPr b="1" lang="en" sz="1000" u="sng">
                <a:solidFill>
                  <a:schemeClr val="lt2"/>
                </a:solidFill>
                <a:latin typeface="Hind"/>
                <a:ea typeface="Hind"/>
                <a:cs typeface="Hind"/>
                <a:sym typeface="Hind"/>
                <a:hlinkClick r:id="rId4">
                  <a:extLst>
                    <a:ext uri="{A12FA001-AC4F-418D-AE19-62706E023703}">
                      <ahyp:hlinkClr val="tx"/>
                    </a:ext>
                  </a:extLst>
                </a:hlinkClick>
              </a:rPr>
              <a:t>Flaticon</a:t>
            </a:r>
            <a:r>
              <a:rPr b="1" lang="en" sz="1000">
                <a:solidFill>
                  <a:schemeClr val="lt2"/>
                </a:solidFill>
                <a:latin typeface="Hind"/>
                <a:ea typeface="Hind"/>
                <a:cs typeface="Hind"/>
                <a:sym typeface="Hind"/>
              </a:rPr>
              <a:t> </a:t>
            </a:r>
            <a:r>
              <a:rPr lang="en" sz="1000">
                <a:solidFill>
                  <a:schemeClr val="dk1"/>
                </a:solidFill>
                <a:latin typeface="Hind"/>
                <a:ea typeface="Hind"/>
                <a:cs typeface="Hind"/>
                <a:sym typeface="Hind"/>
              </a:rPr>
              <a:t>and infographics &amp; images by </a:t>
            </a:r>
            <a:r>
              <a:rPr b="1" lang="en" sz="1000" u="sng">
                <a:solidFill>
                  <a:schemeClr val="lt2"/>
                </a:solidFill>
                <a:latin typeface="Hind"/>
                <a:ea typeface="Hind"/>
                <a:cs typeface="Hind"/>
                <a:sym typeface="Hind"/>
                <a:hlinkClick r:id="rId5">
                  <a:extLst>
                    <a:ext uri="{A12FA001-AC4F-418D-AE19-62706E023703}">
                      <ahyp:hlinkClr val="tx"/>
                    </a:ext>
                  </a:extLst>
                </a:hlinkClick>
              </a:rPr>
              <a:t>Freepik</a:t>
            </a:r>
            <a:endParaRPr b="1" sz="1000" u="sng">
              <a:solidFill>
                <a:schemeClr val="lt2"/>
              </a:solidFill>
              <a:latin typeface="Hind"/>
              <a:ea typeface="Hind"/>
              <a:cs typeface="Hind"/>
              <a:sym typeface="Hin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47" name="Shape 1347"/>
        <p:cNvGrpSpPr/>
        <p:nvPr/>
      </p:nvGrpSpPr>
      <p:grpSpPr>
        <a:xfrm>
          <a:off x="0" y="0"/>
          <a:ext cx="0" cy="0"/>
          <a:chOff x="0" y="0"/>
          <a:chExt cx="0" cy="0"/>
        </a:xfrm>
      </p:grpSpPr>
      <p:pic>
        <p:nvPicPr>
          <p:cNvPr id="1348" name="Google Shape;1348;p24"/>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1349" name="Google Shape;1349;p24"/>
          <p:cNvGrpSpPr/>
          <p:nvPr/>
        </p:nvGrpSpPr>
        <p:grpSpPr>
          <a:xfrm>
            <a:off x="-614555" y="-31800"/>
            <a:ext cx="9858605" cy="5781259"/>
            <a:chOff x="-614555" y="-31800"/>
            <a:chExt cx="9858605" cy="5781259"/>
          </a:xfrm>
        </p:grpSpPr>
        <p:cxnSp>
          <p:nvCxnSpPr>
            <p:cNvPr id="1350" name="Google Shape;1350;p24"/>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24"/>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1352" name="Google Shape;1352;p24"/>
            <p:cNvGrpSpPr/>
            <p:nvPr/>
          </p:nvGrpSpPr>
          <p:grpSpPr>
            <a:xfrm rot="10800000">
              <a:off x="-614555" y="4247134"/>
              <a:ext cx="1528800" cy="1502325"/>
              <a:chOff x="7662925" y="3847375"/>
              <a:chExt cx="1528800" cy="1502325"/>
            </a:xfrm>
          </p:grpSpPr>
          <p:sp>
            <p:nvSpPr>
              <p:cNvPr id="1353" name="Google Shape;1353;p2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4"/>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4"/>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4"/>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4"/>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4"/>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4"/>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4"/>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4"/>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4"/>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4"/>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4"/>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4"/>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4"/>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4"/>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4"/>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4"/>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4"/>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4"/>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4"/>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4"/>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4"/>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4"/>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4"/>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4"/>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4"/>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4"/>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4"/>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4"/>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4"/>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4"/>
              <p:cNvSpPr/>
              <p:nvPr/>
            </p:nvSpPr>
            <p:spPr>
              <a:xfrm>
                <a:off x="8313192"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4"/>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4"/>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4"/>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4"/>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4"/>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4"/>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4"/>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4"/>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4"/>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4"/>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4"/>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4"/>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4"/>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4"/>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4"/>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4"/>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29" name="Shape 1429"/>
        <p:cNvGrpSpPr/>
        <p:nvPr/>
      </p:nvGrpSpPr>
      <p:grpSpPr>
        <a:xfrm>
          <a:off x="0" y="0"/>
          <a:ext cx="0" cy="0"/>
          <a:chOff x="0" y="0"/>
          <a:chExt cx="0" cy="0"/>
        </a:xfrm>
      </p:grpSpPr>
      <p:pic>
        <p:nvPicPr>
          <p:cNvPr id="1430" name="Google Shape;1430;p25"/>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1431" name="Google Shape;1431;p25"/>
          <p:cNvGrpSpPr/>
          <p:nvPr/>
        </p:nvGrpSpPr>
        <p:grpSpPr>
          <a:xfrm>
            <a:off x="-100050" y="-605978"/>
            <a:ext cx="9858595" cy="5781278"/>
            <a:chOff x="-100050" y="-605978"/>
            <a:chExt cx="9858595" cy="5781278"/>
          </a:xfrm>
        </p:grpSpPr>
        <p:grpSp>
          <p:nvGrpSpPr>
            <p:cNvPr id="1432" name="Google Shape;1432;p25"/>
            <p:cNvGrpSpPr/>
            <p:nvPr/>
          </p:nvGrpSpPr>
          <p:grpSpPr>
            <a:xfrm rot="10800000">
              <a:off x="8229745" y="-605978"/>
              <a:ext cx="1528800" cy="1502325"/>
              <a:chOff x="7662925" y="3847375"/>
              <a:chExt cx="1528800" cy="1502325"/>
            </a:xfrm>
          </p:grpSpPr>
          <p:sp>
            <p:nvSpPr>
              <p:cNvPr id="1433" name="Google Shape;1433;p25"/>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5"/>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5"/>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5"/>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5"/>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5"/>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5"/>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5"/>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5"/>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5"/>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5"/>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5"/>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5"/>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5"/>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5"/>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5"/>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5"/>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5"/>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5"/>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5"/>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5"/>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5"/>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5"/>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5"/>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5"/>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5"/>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5"/>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5"/>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5"/>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5"/>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5"/>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5"/>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5"/>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5"/>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5"/>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5"/>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5"/>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5"/>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5"/>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5"/>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5"/>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5"/>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5"/>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5"/>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5"/>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5"/>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5"/>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5"/>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5"/>
              <p:cNvSpPr/>
              <p:nvPr/>
            </p:nvSpPr>
            <p:spPr>
              <a:xfrm>
                <a:off x="86383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5"/>
              <p:cNvSpPr/>
              <p:nvPr/>
            </p:nvSpPr>
            <p:spPr>
              <a:xfrm>
                <a:off x="84757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5"/>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5"/>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5"/>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5"/>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5"/>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5"/>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5"/>
              <p:cNvSpPr/>
              <p:nvPr/>
            </p:nvSpPr>
            <p:spPr>
              <a:xfrm>
                <a:off x="86383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5"/>
              <p:cNvSpPr/>
              <p:nvPr/>
            </p:nvSpPr>
            <p:spPr>
              <a:xfrm>
                <a:off x="84757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5"/>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5"/>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5"/>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5"/>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5"/>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5"/>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5"/>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5"/>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5"/>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09" name="Google Shape;1509;p25"/>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25"/>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511" name="Shape 1511"/>
        <p:cNvGrpSpPr/>
        <p:nvPr/>
      </p:nvGrpSpPr>
      <p:grpSpPr>
        <a:xfrm>
          <a:off x="0" y="0"/>
          <a:ext cx="0" cy="0"/>
          <a:chOff x="0" y="0"/>
          <a:chExt cx="0" cy="0"/>
        </a:xfrm>
      </p:grpSpPr>
      <p:pic>
        <p:nvPicPr>
          <p:cNvPr id="1512" name="Google Shape;1512;p26"/>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1513" name="Google Shape;1513;p26"/>
          <p:cNvGrpSpPr/>
          <p:nvPr/>
        </p:nvGrpSpPr>
        <p:grpSpPr>
          <a:xfrm>
            <a:off x="-614555" y="-605978"/>
            <a:ext cx="9858605" cy="5781278"/>
            <a:chOff x="-614555" y="-605978"/>
            <a:chExt cx="9858605" cy="5781278"/>
          </a:xfrm>
        </p:grpSpPr>
        <p:grpSp>
          <p:nvGrpSpPr>
            <p:cNvPr id="1514" name="Google Shape;1514;p26"/>
            <p:cNvGrpSpPr/>
            <p:nvPr/>
          </p:nvGrpSpPr>
          <p:grpSpPr>
            <a:xfrm rot="10800000">
              <a:off x="-614555" y="-605978"/>
              <a:ext cx="1528800" cy="1502325"/>
              <a:chOff x="7662925" y="3847375"/>
              <a:chExt cx="1528800" cy="1502325"/>
            </a:xfrm>
          </p:grpSpPr>
          <p:sp>
            <p:nvSpPr>
              <p:cNvPr id="1515" name="Google Shape;1515;p2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6"/>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6"/>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6"/>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6"/>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91" name="Google Shape;1591;p26"/>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1592" name="Google Shape;1592;p26"/>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
    <p:spTree>
      <p:nvGrpSpPr>
        <p:cNvPr id="1593" name="Shape 1593"/>
        <p:cNvGrpSpPr/>
        <p:nvPr/>
      </p:nvGrpSpPr>
      <p:grpSpPr>
        <a:xfrm>
          <a:off x="0" y="0"/>
          <a:ext cx="0" cy="0"/>
          <a:chOff x="0" y="0"/>
          <a:chExt cx="0" cy="0"/>
        </a:xfrm>
      </p:grpSpPr>
      <p:pic>
        <p:nvPicPr>
          <p:cNvPr id="1594" name="Google Shape;1594;p27"/>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1595" name="Google Shape;1595;p27"/>
          <p:cNvGrpSpPr/>
          <p:nvPr/>
        </p:nvGrpSpPr>
        <p:grpSpPr>
          <a:xfrm>
            <a:off x="-100050" y="-31800"/>
            <a:ext cx="9858595" cy="5781259"/>
            <a:chOff x="-100050" y="-31800"/>
            <a:chExt cx="9858595" cy="5781259"/>
          </a:xfrm>
        </p:grpSpPr>
        <p:grpSp>
          <p:nvGrpSpPr>
            <p:cNvPr id="1596" name="Google Shape;1596;p27"/>
            <p:cNvGrpSpPr/>
            <p:nvPr/>
          </p:nvGrpSpPr>
          <p:grpSpPr>
            <a:xfrm rot="10800000">
              <a:off x="8229745" y="4247134"/>
              <a:ext cx="1528800" cy="1502325"/>
              <a:chOff x="7662925" y="3847375"/>
              <a:chExt cx="1528800" cy="1502325"/>
            </a:xfrm>
          </p:grpSpPr>
          <p:sp>
            <p:nvSpPr>
              <p:cNvPr id="1597" name="Google Shape;1597;p2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7"/>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7"/>
              <p:cNvSpPr/>
              <p:nvPr/>
            </p:nvSpPr>
            <p:spPr>
              <a:xfrm>
                <a:off x="8475758"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86383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84757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86383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8475758"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3" name="Google Shape;1673;p27"/>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1674" name="Google Shape;1674;p27"/>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18" name="Google Shape;18;p4"/>
          <p:cNvGrpSpPr/>
          <p:nvPr/>
        </p:nvGrpSpPr>
        <p:grpSpPr>
          <a:xfrm>
            <a:off x="-100050" y="-605978"/>
            <a:ext cx="9858595" cy="5781278"/>
            <a:chOff x="-100050" y="-605978"/>
            <a:chExt cx="9858595" cy="5781278"/>
          </a:xfrm>
        </p:grpSpPr>
        <p:grpSp>
          <p:nvGrpSpPr>
            <p:cNvPr id="19" name="Google Shape;19;p4"/>
            <p:cNvGrpSpPr/>
            <p:nvPr/>
          </p:nvGrpSpPr>
          <p:grpSpPr>
            <a:xfrm rot="10800000">
              <a:off x="8229745" y="-605978"/>
              <a:ext cx="1528800" cy="1502325"/>
              <a:chOff x="7662925" y="3847375"/>
              <a:chExt cx="1528800" cy="1502325"/>
            </a:xfrm>
          </p:grpSpPr>
          <p:sp>
            <p:nvSpPr>
              <p:cNvPr id="20" name="Google Shape;20;p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8150621"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8475763"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150621"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6" name="Google Shape;96;p4"/>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4"/>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
        <p:nvSpPr>
          <p:cNvPr id="98" name="Google Shape;98;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99" name="Google Shape;9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rgbClr val="434343"/>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rgbClr val="434343"/>
                </a:solidFill>
              </a:defRPr>
            </a:lvl9pPr>
          </a:lstStyle>
          <a:p/>
        </p:txBody>
      </p:sp>
      <p:grpSp>
        <p:nvGrpSpPr>
          <p:cNvPr id="100" name="Google Shape;100;p4"/>
          <p:cNvGrpSpPr/>
          <p:nvPr/>
        </p:nvGrpSpPr>
        <p:grpSpPr>
          <a:xfrm rot="10800000">
            <a:off x="8717445" y="192147"/>
            <a:ext cx="65700" cy="225325"/>
            <a:chOff x="8475763" y="4326250"/>
            <a:chExt cx="65700" cy="225325"/>
          </a:xfrm>
        </p:grpSpPr>
        <p:sp>
          <p:nvSpPr>
            <p:cNvPr id="101" name="Google Shape;101;p4"/>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8475763"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4"/>
          <p:cNvGrpSpPr/>
          <p:nvPr/>
        </p:nvGrpSpPr>
        <p:grpSpPr>
          <a:xfrm rot="10800000">
            <a:off x="8557995" y="192147"/>
            <a:ext cx="65700" cy="225325"/>
            <a:chOff x="8475763" y="4326250"/>
            <a:chExt cx="65700" cy="225325"/>
          </a:xfrm>
        </p:grpSpPr>
        <p:sp>
          <p:nvSpPr>
            <p:cNvPr id="104" name="Google Shape;104;p4"/>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8475763"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pic>
        <p:nvPicPr>
          <p:cNvPr id="107" name="Google Shape;107;p5"/>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08" name="Google Shape;108;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09" name="Google Shape;109;p5"/>
          <p:cNvSpPr txBox="1"/>
          <p:nvPr>
            <p:ph idx="1" type="subTitle"/>
          </p:nvPr>
        </p:nvSpPr>
        <p:spPr>
          <a:xfrm>
            <a:off x="933525" y="2401539"/>
            <a:ext cx="3455400" cy="13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5"/>
          <p:cNvSpPr txBox="1"/>
          <p:nvPr>
            <p:ph idx="2" type="subTitle"/>
          </p:nvPr>
        </p:nvSpPr>
        <p:spPr>
          <a:xfrm>
            <a:off x="4754976" y="2401525"/>
            <a:ext cx="3455400" cy="13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solidFill>
                  <a:schemeClr val="dk1"/>
                </a:solidFill>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111" name="Google Shape;111;p5"/>
          <p:cNvSpPr txBox="1"/>
          <p:nvPr>
            <p:ph idx="3" type="subTitle"/>
          </p:nvPr>
        </p:nvSpPr>
        <p:spPr>
          <a:xfrm>
            <a:off x="933525" y="2082932"/>
            <a:ext cx="34554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Bebas Neue"/>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800"/>
              <a:buFont typeface="Bebas Neue"/>
              <a:buNone/>
              <a:defRPr sz="1800">
                <a:latin typeface="Bebas Neue"/>
                <a:ea typeface="Bebas Neue"/>
                <a:cs typeface="Bebas Neue"/>
                <a:sym typeface="Bebas Neue"/>
              </a:defRPr>
            </a:lvl2pPr>
            <a:lvl3pPr lvl="2" rtl="0">
              <a:lnSpc>
                <a:spcPct val="100000"/>
              </a:lnSpc>
              <a:spcBef>
                <a:spcPts val="0"/>
              </a:spcBef>
              <a:spcAft>
                <a:spcPts val="0"/>
              </a:spcAft>
              <a:buSzPts val="1800"/>
              <a:buFont typeface="Bebas Neue"/>
              <a:buNone/>
              <a:defRPr sz="1800">
                <a:latin typeface="Bebas Neue"/>
                <a:ea typeface="Bebas Neue"/>
                <a:cs typeface="Bebas Neue"/>
                <a:sym typeface="Bebas Neue"/>
              </a:defRPr>
            </a:lvl3pPr>
            <a:lvl4pPr lvl="3" rtl="0">
              <a:lnSpc>
                <a:spcPct val="100000"/>
              </a:lnSpc>
              <a:spcBef>
                <a:spcPts val="0"/>
              </a:spcBef>
              <a:spcAft>
                <a:spcPts val="0"/>
              </a:spcAft>
              <a:buSzPts val="1800"/>
              <a:buFont typeface="Bebas Neue"/>
              <a:buNone/>
              <a:defRPr sz="1800">
                <a:latin typeface="Bebas Neue"/>
                <a:ea typeface="Bebas Neue"/>
                <a:cs typeface="Bebas Neue"/>
                <a:sym typeface="Bebas Neue"/>
              </a:defRPr>
            </a:lvl4pPr>
            <a:lvl5pPr lvl="4" rtl="0">
              <a:lnSpc>
                <a:spcPct val="100000"/>
              </a:lnSpc>
              <a:spcBef>
                <a:spcPts val="0"/>
              </a:spcBef>
              <a:spcAft>
                <a:spcPts val="0"/>
              </a:spcAft>
              <a:buSzPts val="1800"/>
              <a:buFont typeface="Bebas Neue"/>
              <a:buNone/>
              <a:defRPr sz="1800">
                <a:latin typeface="Bebas Neue"/>
                <a:ea typeface="Bebas Neue"/>
                <a:cs typeface="Bebas Neue"/>
                <a:sym typeface="Bebas Neue"/>
              </a:defRPr>
            </a:lvl5pPr>
            <a:lvl6pPr lvl="5" rtl="0">
              <a:lnSpc>
                <a:spcPct val="100000"/>
              </a:lnSpc>
              <a:spcBef>
                <a:spcPts val="0"/>
              </a:spcBef>
              <a:spcAft>
                <a:spcPts val="0"/>
              </a:spcAft>
              <a:buSzPts val="1800"/>
              <a:buFont typeface="Bebas Neue"/>
              <a:buNone/>
              <a:defRPr sz="1800">
                <a:latin typeface="Bebas Neue"/>
                <a:ea typeface="Bebas Neue"/>
                <a:cs typeface="Bebas Neue"/>
                <a:sym typeface="Bebas Neue"/>
              </a:defRPr>
            </a:lvl6pPr>
            <a:lvl7pPr lvl="6" rtl="0">
              <a:lnSpc>
                <a:spcPct val="100000"/>
              </a:lnSpc>
              <a:spcBef>
                <a:spcPts val="0"/>
              </a:spcBef>
              <a:spcAft>
                <a:spcPts val="0"/>
              </a:spcAft>
              <a:buSzPts val="1800"/>
              <a:buFont typeface="Bebas Neue"/>
              <a:buNone/>
              <a:defRPr sz="1800">
                <a:latin typeface="Bebas Neue"/>
                <a:ea typeface="Bebas Neue"/>
                <a:cs typeface="Bebas Neue"/>
                <a:sym typeface="Bebas Neue"/>
              </a:defRPr>
            </a:lvl7pPr>
            <a:lvl8pPr lvl="7" rtl="0">
              <a:lnSpc>
                <a:spcPct val="100000"/>
              </a:lnSpc>
              <a:spcBef>
                <a:spcPts val="0"/>
              </a:spcBef>
              <a:spcAft>
                <a:spcPts val="0"/>
              </a:spcAft>
              <a:buSzPts val="1800"/>
              <a:buFont typeface="Bebas Neue"/>
              <a:buNone/>
              <a:defRPr sz="1800">
                <a:latin typeface="Bebas Neue"/>
                <a:ea typeface="Bebas Neue"/>
                <a:cs typeface="Bebas Neue"/>
                <a:sym typeface="Bebas Neue"/>
              </a:defRPr>
            </a:lvl8pPr>
            <a:lvl9pPr lvl="8" rtl="0">
              <a:lnSpc>
                <a:spcPct val="100000"/>
              </a:lnSpc>
              <a:spcBef>
                <a:spcPts val="0"/>
              </a:spcBef>
              <a:spcAft>
                <a:spcPts val="0"/>
              </a:spcAft>
              <a:buSzPts val="1800"/>
              <a:buFont typeface="Bebas Neue"/>
              <a:buNone/>
              <a:defRPr sz="1800">
                <a:latin typeface="Bebas Neue"/>
                <a:ea typeface="Bebas Neue"/>
                <a:cs typeface="Bebas Neue"/>
                <a:sym typeface="Bebas Neue"/>
              </a:defRPr>
            </a:lvl9pPr>
          </a:lstStyle>
          <a:p/>
        </p:txBody>
      </p:sp>
      <p:sp>
        <p:nvSpPr>
          <p:cNvPr id="112" name="Google Shape;112;p5"/>
          <p:cNvSpPr txBox="1"/>
          <p:nvPr>
            <p:ph idx="4" type="subTitle"/>
          </p:nvPr>
        </p:nvSpPr>
        <p:spPr>
          <a:xfrm>
            <a:off x="4754988" y="2082925"/>
            <a:ext cx="34554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Bebas Neue"/>
              <a:buNone/>
              <a:defRPr sz="1800">
                <a:solidFill>
                  <a:schemeClr val="dk1"/>
                </a:solidFill>
                <a:latin typeface="Josefin Sans"/>
                <a:ea typeface="Josefin Sans"/>
                <a:cs typeface="Josefin Sans"/>
                <a:sym typeface="Josefin Sans"/>
              </a:defRPr>
            </a:lvl1pPr>
            <a:lvl2pPr lvl="1" rtl="0" algn="r">
              <a:lnSpc>
                <a:spcPct val="100000"/>
              </a:lnSpc>
              <a:spcBef>
                <a:spcPts val="0"/>
              </a:spcBef>
              <a:spcAft>
                <a:spcPts val="0"/>
              </a:spcAft>
              <a:buSzPts val="1800"/>
              <a:buFont typeface="Bebas Neue"/>
              <a:buNone/>
              <a:defRPr sz="1800">
                <a:latin typeface="Bebas Neue"/>
                <a:ea typeface="Bebas Neue"/>
                <a:cs typeface="Bebas Neue"/>
                <a:sym typeface="Bebas Neue"/>
              </a:defRPr>
            </a:lvl2pPr>
            <a:lvl3pPr lvl="2" rtl="0" algn="r">
              <a:lnSpc>
                <a:spcPct val="100000"/>
              </a:lnSpc>
              <a:spcBef>
                <a:spcPts val="0"/>
              </a:spcBef>
              <a:spcAft>
                <a:spcPts val="0"/>
              </a:spcAft>
              <a:buSzPts val="1800"/>
              <a:buFont typeface="Bebas Neue"/>
              <a:buNone/>
              <a:defRPr sz="1800">
                <a:latin typeface="Bebas Neue"/>
                <a:ea typeface="Bebas Neue"/>
                <a:cs typeface="Bebas Neue"/>
                <a:sym typeface="Bebas Neue"/>
              </a:defRPr>
            </a:lvl3pPr>
            <a:lvl4pPr lvl="3" rtl="0" algn="r">
              <a:lnSpc>
                <a:spcPct val="100000"/>
              </a:lnSpc>
              <a:spcBef>
                <a:spcPts val="0"/>
              </a:spcBef>
              <a:spcAft>
                <a:spcPts val="0"/>
              </a:spcAft>
              <a:buSzPts val="1800"/>
              <a:buFont typeface="Bebas Neue"/>
              <a:buNone/>
              <a:defRPr sz="1800">
                <a:latin typeface="Bebas Neue"/>
                <a:ea typeface="Bebas Neue"/>
                <a:cs typeface="Bebas Neue"/>
                <a:sym typeface="Bebas Neue"/>
              </a:defRPr>
            </a:lvl4pPr>
            <a:lvl5pPr lvl="4" rtl="0" algn="r">
              <a:lnSpc>
                <a:spcPct val="100000"/>
              </a:lnSpc>
              <a:spcBef>
                <a:spcPts val="0"/>
              </a:spcBef>
              <a:spcAft>
                <a:spcPts val="0"/>
              </a:spcAft>
              <a:buSzPts val="1800"/>
              <a:buFont typeface="Bebas Neue"/>
              <a:buNone/>
              <a:defRPr sz="1800">
                <a:latin typeface="Bebas Neue"/>
                <a:ea typeface="Bebas Neue"/>
                <a:cs typeface="Bebas Neue"/>
                <a:sym typeface="Bebas Neue"/>
              </a:defRPr>
            </a:lvl5pPr>
            <a:lvl6pPr lvl="5" rtl="0" algn="r">
              <a:lnSpc>
                <a:spcPct val="100000"/>
              </a:lnSpc>
              <a:spcBef>
                <a:spcPts val="0"/>
              </a:spcBef>
              <a:spcAft>
                <a:spcPts val="0"/>
              </a:spcAft>
              <a:buSzPts val="1800"/>
              <a:buFont typeface="Bebas Neue"/>
              <a:buNone/>
              <a:defRPr sz="1800">
                <a:latin typeface="Bebas Neue"/>
                <a:ea typeface="Bebas Neue"/>
                <a:cs typeface="Bebas Neue"/>
                <a:sym typeface="Bebas Neue"/>
              </a:defRPr>
            </a:lvl6pPr>
            <a:lvl7pPr lvl="6" rtl="0" algn="r">
              <a:lnSpc>
                <a:spcPct val="100000"/>
              </a:lnSpc>
              <a:spcBef>
                <a:spcPts val="0"/>
              </a:spcBef>
              <a:spcAft>
                <a:spcPts val="0"/>
              </a:spcAft>
              <a:buSzPts val="1800"/>
              <a:buFont typeface="Bebas Neue"/>
              <a:buNone/>
              <a:defRPr sz="1800">
                <a:latin typeface="Bebas Neue"/>
                <a:ea typeface="Bebas Neue"/>
                <a:cs typeface="Bebas Neue"/>
                <a:sym typeface="Bebas Neue"/>
              </a:defRPr>
            </a:lvl7pPr>
            <a:lvl8pPr lvl="7" rtl="0" algn="r">
              <a:lnSpc>
                <a:spcPct val="100000"/>
              </a:lnSpc>
              <a:spcBef>
                <a:spcPts val="0"/>
              </a:spcBef>
              <a:spcAft>
                <a:spcPts val="0"/>
              </a:spcAft>
              <a:buSzPts val="1800"/>
              <a:buFont typeface="Bebas Neue"/>
              <a:buNone/>
              <a:defRPr sz="1800">
                <a:latin typeface="Bebas Neue"/>
                <a:ea typeface="Bebas Neue"/>
                <a:cs typeface="Bebas Neue"/>
                <a:sym typeface="Bebas Neue"/>
              </a:defRPr>
            </a:lvl8pPr>
            <a:lvl9pPr lvl="8" rtl="0" algn="r">
              <a:lnSpc>
                <a:spcPct val="100000"/>
              </a:lnSpc>
              <a:spcBef>
                <a:spcPts val="0"/>
              </a:spcBef>
              <a:spcAft>
                <a:spcPts val="0"/>
              </a:spcAft>
              <a:buSzPts val="1800"/>
              <a:buFont typeface="Bebas Neue"/>
              <a:buNone/>
              <a:defRPr sz="1800">
                <a:latin typeface="Bebas Neue"/>
                <a:ea typeface="Bebas Neue"/>
                <a:cs typeface="Bebas Neue"/>
                <a:sym typeface="Bebas Neue"/>
              </a:defRPr>
            </a:lvl9pPr>
          </a:lstStyle>
          <a:p/>
        </p:txBody>
      </p:sp>
      <p:grpSp>
        <p:nvGrpSpPr>
          <p:cNvPr id="113" name="Google Shape;113;p5"/>
          <p:cNvGrpSpPr/>
          <p:nvPr/>
        </p:nvGrpSpPr>
        <p:grpSpPr>
          <a:xfrm>
            <a:off x="-100050" y="-31800"/>
            <a:ext cx="9858595" cy="5781259"/>
            <a:chOff x="-100050" y="-31800"/>
            <a:chExt cx="9858595" cy="5781259"/>
          </a:xfrm>
        </p:grpSpPr>
        <p:grpSp>
          <p:nvGrpSpPr>
            <p:cNvPr id="114" name="Google Shape;114;p5"/>
            <p:cNvGrpSpPr/>
            <p:nvPr/>
          </p:nvGrpSpPr>
          <p:grpSpPr>
            <a:xfrm rot="10800000">
              <a:off x="8229745" y="4247134"/>
              <a:ext cx="1528800" cy="1502325"/>
              <a:chOff x="7662925" y="3847375"/>
              <a:chExt cx="1528800" cy="1502325"/>
            </a:xfrm>
          </p:grpSpPr>
          <p:sp>
            <p:nvSpPr>
              <p:cNvPr id="115" name="Google Shape;115;p5"/>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1" name="Google Shape;191;p5"/>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 name="Shape 193"/>
        <p:cNvGrpSpPr/>
        <p:nvPr/>
      </p:nvGrpSpPr>
      <p:grpSpPr>
        <a:xfrm>
          <a:off x="0" y="0"/>
          <a:ext cx="0" cy="0"/>
          <a:chOff x="0" y="0"/>
          <a:chExt cx="0" cy="0"/>
        </a:xfrm>
      </p:grpSpPr>
      <p:pic>
        <p:nvPicPr>
          <p:cNvPr id="194" name="Google Shape;194;p6"/>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195" name="Google Shape;195;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grpSp>
        <p:nvGrpSpPr>
          <p:cNvPr id="196" name="Google Shape;196;p6"/>
          <p:cNvGrpSpPr/>
          <p:nvPr/>
        </p:nvGrpSpPr>
        <p:grpSpPr>
          <a:xfrm>
            <a:off x="-614555" y="-31800"/>
            <a:ext cx="9858605" cy="5781259"/>
            <a:chOff x="-614555" y="-31800"/>
            <a:chExt cx="9858605" cy="5781259"/>
          </a:xfrm>
        </p:grpSpPr>
        <p:cxnSp>
          <p:nvCxnSpPr>
            <p:cNvPr id="197" name="Google Shape;197;p6"/>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6"/>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199" name="Google Shape;199;p6"/>
            <p:cNvGrpSpPr/>
            <p:nvPr/>
          </p:nvGrpSpPr>
          <p:grpSpPr>
            <a:xfrm rot="10800000">
              <a:off x="-614555" y="4247134"/>
              <a:ext cx="1528800" cy="1502325"/>
              <a:chOff x="7662925" y="3847375"/>
              <a:chExt cx="1528800" cy="1502325"/>
            </a:xfrm>
          </p:grpSpPr>
          <p:sp>
            <p:nvSpPr>
              <p:cNvPr id="200" name="Google Shape;200;p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6" name="Shape 276"/>
        <p:cNvGrpSpPr/>
        <p:nvPr/>
      </p:nvGrpSpPr>
      <p:grpSpPr>
        <a:xfrm>
          <a:off x="0" y="0"/>
          <a:ext cx="0" cy="0"/>
          <a:chOff x="0" y="0"/>
          <a:chExt cx="0" cy="0"/>
        </a:xfrm>
      </p:grpSpPr>
      <p:pic>
        <p:nvPicPr>
          <p:cNvPr id="277" name="Google Shape;277;p7"/>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grpSp>
        <p:nvGrpSpPr>
          <p:cNvPr id="278" name="Google Shape;278;p7"/>
          <p:cNvGrpSpPr/>
          <p:nvPr/>
        </p:nvGrpSpPr>
        <p:grpSpPr>
          <a:xfrm>
            <a:off x="-614555" y="-31800"/>
            <a:ext cx="9858605" cy="5781259"/>
            <a:chOff x="-614555" y="-31800"/>
            <a:chExt cx="9858605" cy="5781259"/>
          </a:xfrm>
        </p:grpSpPr>
        <p:cxnSp>
          <p:nvCxnSpPr>
            <p:cNvPr id="279" name="Google Shape;279;p7"/>
            <p:cNvCxnSpPr/>
            <p:nvPr/>
          </p:nvCxnSpPr>
          <p:spPr>
            <a:xfrm>
              <a:off x="150900" y="-318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281" name="Google Shape;281;p7"/>
            <p:cNvGrpSpPr/>
            <p:nvPr/>
          </p:nvGrpSpPr>
          <p:grpSpPr>
            <a:xfrm rot="10800000">
              <a:off x="-614555" y="4247134"/>
              <a:ext cx="1528800" cy="1502325"/>
              <a:chOff x="7662925" y="3847375"/>
              <a:chExt cx="1528800" cy="1502325"/>
            </a:xfrm>
          </p:grpSpPr>
          <p:sp>
            <p:nvSpPr>
              <p:cNvPr id="282" name="Google Shape;282;p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79880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8" name="Google Shape;358;p7"/>
          <p:cNvSpPr txBox="1"/>
          <p:nvPr>
            <p:ph idx="1" type="body"/>
          </p:nvPr>
        </p:nvSpPr>
        <p:spPr>
          <a:xfrm>
            <a:off x="713100" y="2161775"/>
            <a:ext cx="3313800" cy="1822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1600"/>
              </a:spcBef>
              <a:spcAft>
                <a:spcPts val="0"/>
              </a:spcAft>
              <a:buSzPts val="1200"/>
              <a:buChar char="■"/>
              <a:defRPr>
                <a:solidFill>
                  <a:srgbClr val="434343"/>
                </a:solidFill>
              </a:defRPr>
            </a:lvl3pPr>
            <a:lvl4pPr indent="-304800" lvl="3" marL="1828800" rtl="0">
              <a:lnSpc>
                <a:spcPct val="115000"/>
              </a:lnSpc>
              <a:spcBef>
                <a:spcPts val="1600"/>
              </a:spcBef>
              <a:spcAft>
                <a:spcPts val="0"/>
              </a:spcAft>
              <a:buSzPts val="1200"/>
              <a:buChar char="●"/>
              <a:defRPr>
                <a:solidFill>
                  <a:srgbClr val="434343"/>
                </a:solidFill>
              </a:defRPr>
            </a:lvl4pPr>
            <a:lvl5pPr indent="-304800" lvl="4" marL="2286000" rtl="0">
              <a:lnSpc>
                <a:spcPct val="115000"/>
              </a:lnSpc>
              <a:spcBef>
                <a:spcPts val="1600"/>
              </a:spcBef>
              <a:spcAft>
                <a:spcPts val="0"/>
              </a:spcAft>
              <a:buSzPts val="1200"/>
              <a:buChar char="○"/>
              <a:defRPr>
                <a:solidFill>
                  <a:srgbClr val="434343"/>
                </a:solidFill>
              </a:defRPr>
            </a:lvl5pPr>
            <a:lvl6pPr indent="-304800" lvl="5" marL="2743200" rtl="0">
              <a:lnSpc>
                <a:spcPct val="115000"/>
              </a:lnSpc>
              <a:spcBef>
                <a:spcPts val="1600"/>
              </a:spcBef>
              <a:spcAft>
                <a:spcPts val="0"/>
              </a:spcAft>
              <a:buSzPts val="1200"/>
              <a:buChar char="■"/>
              <a:defRPr>
                <a:solidFill>
                  <a:srgbClr val="434343"/>
                </a:solidFill>
              </a:defRPr>
            </a:lvl6pPr>
            <a:lvl7pPr indent="-304800" lvl="6" marL="3200400" rtl="0">
              <a:lnSpc>
                <a:spcPct val="115000"/>
              </a:lnSpc>
              <a:spcBef>
                <a:spcPts val="1600"/>
              </a:spcBef>
              <a:spcAft>
                <a:spcPts val="0"/>
              </a:spcAft>
              <a:buSzPts val="1200"/>
              <a:buChar char="●"/>
              <a:defRPr>
                <a:solidFill>
                  <a:srgbClr val="434343"/>
                </a:solidFill>
              </a:defRPr>
            </a:lvl7pPr>
            <a:lvl8pPr indent="-304800" lvl="7" marL="3657600" rtl="0">
              <a:lnSpc>
                <a:spcPct val="115000"/>
              </a:lnSpc>
              <a:spcBef>
                <a:spcPts val="1600"/>
              </a:spcBef>
              <a:spcAft>
                <a:spcPts val="0"/>
              </a:spcAft>
              <a:buSzPts val="1200"/>
              <a:buChar char="○"/>
              <a:defRPr>
                <a:solidFill>
                  <a:srgbClr val="434343"/>
                </a:solidFill>
              </a:defRPr>
            </a:lvl8pPr>
            <a:lvl9pPr indent="-304800" lvl="8" marL="4114800" rtl="0">
              <a:lnSpc>
                <a:spcPct val="115000"/>
              </a:lnSpc>
              <a:spcBef>
                <a:spcPts val="1600"/>
              </a:spcBef>
              <a:spcAft>
                <a:spcPts val="1600"/>
              </a:spcAft>
              <a:buSzPts val="1200"/>
              <a:buChar char="■"/>
              <a:defRPr>
                <a:solidFill>
                  <a:srgbClr val="434343"/>
                </a:solidFill>
              </a:defRPr>
            </a:lvl9pPr>
          </a:lstStyle>
          <a:p/>
        </p:txBody>
      </p:sp>
      <p:sp>
        <p:nvSpPr>
          <p:cNvPr id="359" name="Google Shape;359;p7"/>
          <p:cNvSpPr txBox="1"/>
          <p:nvPr>
            <p:ph type="title"/>
          </p:nvPr>
        </p:nvSpPr>
        <p:spPr>
          <a:xfrm>
            <a:off x="713100" y="1158100"/>
            <a:ext cx="3313800" cy="1003500"/>
          </a:xfrm>
          <a:prstGeom prst="rect">
            <a:avLst/>
          </a:prstGeom>
        </p:spPr>
        <p:txBody>
          <a:bodyPr anchorCtr="0" anchor="b"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360" name="Google Shape;360;p7"/>
          <p:cNvSpPr/>
          <p:nvPr>
            <p:ph idx="2" type="pic"/>
          </p:nvPr>
        </p:nvSpPr>
        <p:spPr>
          <a:xfrm>
            <a:off x="5228650" y="837162"/>
            <a:ext cx="3202200" cy="3467700"/>
          </a:xfrm>
          <a:prstGeom prst="rect">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1" name="Shape 361"/>
        <p:cNvGrpSpPr/>
        <p:nvPr/>
      </p:nvGrpSpPr>
      <p:grpSpPr>
        <a:xfrm>
          <a:off x="0" y="0"/>
          <a:ext cx="0" cy="0"/>
          <a:chOff x="0" y="0"/>
          <a:chExt cx="0" cy="0"/>
        </a:xfrm>
      </p:grpSpPr>
      <p:pic>
        <p:nvPicPr>
          <p:cNvPr id="362" name="Google Shape;362;p8"/>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363" name="Google Shape;363;p8"/>
          <p:cNvSpPr txBox="1"/>
          <p:nvPr>
            <p:ph type="title"/>
          </p:nvPr>
        </p:nvSpPr>
        <p:spPr>
          <a:xfrm>
            <a:off x="2317950" y="1450550"/>
            <a:ext cx="4508100" cy="2242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4" name="Google Shape;364;p8"/>
          <p:cNvGrpSpPr/>
          <p:nvPr/>
        </p:nvGrpSpPr>
        <p:grpSpPr>
          <a:xfrm>
            <a:off x="-100050" y="-605978"/>
            <a:ext cx="9858595" cy="5781278"/>
            <a:chOff x="-100050" y="-605978"/>
            <a:chExt cx="9858595" cy="5781278"/>
          </a:xfrm>
        </p:grpSpPr>
        <p:grpSp>
          <p:nvGrpSpPr>
            <p:cNvPr id="365" name="Google Shape;365;p8"/>
            <p:cNvGrpSpPr/>
            <p:nvPr/>
          </p:nvGrpSpPr>
          <p:grpSpPr>
            <a:xfrm rot="10800000">
              <a:off x="8229745" y="-605978"/>
              <a:ext cx="1528800" cy="1502325"/>
              <a:chOff x="7662925" y="3847375"/>
              <a:chExt cx="1528800" cy="1502325"/>
            </a:xfrm>
          </p:grpSpPr>
          <p:sp>
            <p:nvSpPr>
              <p:cNvPr id="366" name="Google Shape;366;p8"/>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2" name="Google Shape;442;p8"/>
            <p:cNvCxnSpPr/>
            <p:nvPr/>
          </p:nvCxnSpPr>
          <p:spPr>
            <a:xfrm>
              <a:off x="-100050" y="147525"/>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8"/>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4" name="Shape 444"/>
        <p:cNvGrpSpPr/>
        <p:nvPr/>
      </p:nvGrpSpPr>
      <p:grpSpPr>
        <a:xfrm>
          <a:off x="0" y="0"/>
          <a:ext cx="0" cy="0"/>
          <a:chOff x="0" y="0"/>
          <a:chExt cx="0" cy="0"/>
        </a:xfrm>
      </p:grpSpPr>
      <p:pic>
        <p:nvPicPr>
          <p:cNvPr id="445" name="Google Shape;445;p9"/>
          <p:cNvPicPr preferRelativeResize="0"/>
          <p:nvPr/>
        </p:nvPicPr>
        <p:blipFill rotWithShape="1">
          <a:blip r:embed="rId2">
            <a:alphaModFix amt="10000"/>
          </a:blip>
          <a:srcRect b="4842" l="0" r="0" t="10790"/>
          <a:stretch/>
        </p:blipFill>
        <p:spPr>
          <a:xfrm>
            <a:off x="0" y="0"/>
            <a:ext cx="9144000" cy="5143500"/>
          </a:xfrm>
          <a:prstGeom prst="rect">
            <a:avLst/>
          </a:prstGeom>
          <a:noFill/>
          <a:ln>
            <a:noFill/>
          </a:ln>
        </p:spPr>
      </p:pic>
      <p:sp>
        <p:nvSpPr>
          <p:cNvPr id="446" name="Google Shape;446;p9"/>
          <p:cNvSpPr txBox="1"/>
          <p:nvPr>
            <p:ph type="title"/>
          </p:nvPr>
        </p:nvSpPr>
        <p:spPr>
          <a:xfrm>
            <a:off x="2241450" y="152025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7" name="Google Shape;447;p9"/>
          <p:cNvSpPr txBox="1"/>
          <p:nvPr>
            <p:ph idx="1" type="subTitle"/>
          </p:nvPr>
        </p:nvSpPr>
        <p:spPr>
          <a:xfrm>
            <a:off x="2241550" y="2362050"/>
            <a:ext cx="46611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1600"/>
              </a:spcBef>
              <a:spcAft>
                <a:spcPts val="0"/>
              </a:spcAft>
              <a:buSzPts val="1400"/>
              <a:buNone/>
              <a:defRPr sz="1400"/>
            </a:lvl3pPr>
            <a:lvl4pPr lvl="3" rtl="0" algn="ctr">
              <a:lnSpc>
                <a:spcPct val="100000"/>
              </a:lnSpc>
              <a:spcBef>
                <a:spcPts val="1600"/>
              </a:spcBef>
              <a:spcAft>
                <a:spcPts val="0"/>
              </a:spcAft>
              <a:buSzPts val="1400"/>
              <a:buNone/>
              <a:defRPr sz="1400"/>
            </a:lvl4pPr>
            <a:lvl5pPr lvl="4" rtl="0" algn="ctr">
              <a:lnSpc>
                <a:spcPct val="100000"/>
              </a:lnSpc>
              <a:spcBef>
                <a:spcPts val="1600"/>
              </a:spcBef>
              <a:spcAft>
                <a:spcPts val="0"/>
              </a:spcAft>
              <a:buSzPts val="1400"/>
              <a:buNone/>
              <a:defRPr sz="1400"/>
            </a:lvl5pPr>
            <a:lvl6pPr lvl="5" rtl="0" algn="ctr">
              <a:lnSpc>
                <a:spcPct val="100000"/>
              </a:lnSpc>
              <a:spcBef>
                <a:spcPts val="1600"/>
              </a:spcBef>
              <a:spcAft>
                <a:spcPts val="0"/>
              </a:spcAft>
              <a:buSzPts val="1400"/>
              <a:buNone/>
              <a:defRPr sz="1400"/>
            </a:lvl6pPr>
            <a:lvl7pPr lvl="6" rtl="0" algn="ctr">
              <a:lnSpc>
                <a:spcPct val="100000"/>
              </a:lnSpc>
              <a:spcBef>
                <a:spcPts val="1600"/>
              </a:spcBef>
              <a:spcAft>
                <a:spcPts val="0"/>
              </a:spcAft>
              <a:buSzPts val="1400"/>
              <a:buNone/>
              <a:defRPr sz="1400"/>
            </a:lvl7pPr>
            <a:lvl8pPr lvl="7" rtl="0" algn="ctr">
              <a:lnSpc>
                <a:spcPct val="100000"/>
              </a:lnSpc>
              <a:spcBef>
                <a:spcPts val="1600"/>
              </a:spcBef>
              <a:spcAft>
                <a:spcPts val="0"/>
              </a:spcAft>
              <a:buSzPts val="1400"/>
              <a:buNone/>
              <a:defRPr sz="1400"/>
            </a:lvl8pPr>
            <a:lvl9pPr lvl="8" rtl="0" algn="ctr">
              <a:lnSpc>
                <a:spcPct val="100000"/>
              </a:lnSpc>
              <a:spcBef>
                <a:spcPts val="1600"/>
              </a:spcBef>
              <a:spcAft>
                <a:spcPts val="1600"/>
              </a:spcAft>
              <a:buSzPts val="1400"/>
              <a:buNone/>
              <a:defRPr sz="1400"/>
            </a:lvl9pPr>
          </a:lstStyle>
          <a:p/>
        </p:txBody>
      </p:sp>
      <p:grpSp>
        <p:nvGrpSpPr>
          <p:cNvPr id="448" name="Google Shape;448;p9"/>
          <p:cNvGrpSpPr/>
          <p:nvPr/>
        </p:nvGrpSpPr>
        <p:grpSpPr>
          <a:xfrm>
            <a:off x="-100050" y="-31800"/>
            <a:ext cx="9858595" cy="5781259"/>
            <a:chOff x="-100050" y="-31800"/>
            <a:chExt cx="9858595" cy="5781259"/>
          </a:xfrm>
        </p:grpSpPr>
        <p:grpSp>
          <p:nvGrpSpPr>
            <p:cNvPr id="449" name="Google Shape;449;p9"/>
            <p:cNvGrpSpPr/>
            <p:nvPr/>
          </p:nvGrpSpPr>
          <p:grpSpPr>
            <a:xfrm rot="10800000">
              <a:off x="8229745" y="4247134"/>
              <a:ext cx="1528800" cy="1502325"/>
              <a:chOff x="7662925" y="3847375"/>
              <a:chExt cx="1528800" cy="1502325"/>
            </a:xfrm>
          </p:grpSpPr>
          <p:sp>
            <p:nvSpPr>
              <p:cNvPr id="450" name="Google Shape;450;p9"/>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6" name="Google Shape;526;p9"/>
            <p:cNvCxnSpPr/>
            <p:nvPr/>
          </p:nvCxnSpPr>
          <p:spPr>
            <a:xfrm>
              <a:off x="-100050" y="4995950"/>
              <a:ext cx="9344100" cy="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9"/>
            <p:cNvCxnSpPr/>
            <p:nvPr/>
          </p:nvCxnSpPr>
          <p:spPr>
            <a:xfrm>
              <a:off x="8994150" y="-31800"/>
              <a:ext cx="0" cy="5207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8" name="Shape 528"/>
        <p:cNvGrpSpPr/>
        <p:nvPr/>
      </p:nvGrpSpPr>
      <p:grpSpPr>
        <a:xfrm>
          <a:off x="0" y="0"/>
          <a:ext cx="0" cy="0"/>
          <a:chOff x="0" y="0"/>
          <a:chExt cx="0" cy="0"/>
        </a:xfrm>
      </p:grpSpPr>
      <p:sp>
        <p:nvSpPr>
          <p:cNvPr id="529" name="Google Shape;529;p10"/>
          <p:cNvSpPr/>
          <p:nvPr>
            <p:ph idx="2" type="pic"/>
          </p:nvPr>
        </p:nvSpPr>
        <p:spPr>
          <a:xfrm>
            <a:off x="0" y="0"/>
            <a:ext cx="9144000" cy="5143500"/>
          </a:xfrm>
          <a:prstGeom prst="rect">
            <a:avLst/>
          </a:prstGeom>
          <a:noFill/>
          <a:ln>
            <a:noFill/>
          </a:ln>
        </p:spPr>
      </p:sp>
      <p:sp>
        <p:nvSpPr>
          <p:cNvPr id="530" name="Google Shape;530;p10"/>
          <p:cNvSpPr txBox="1"/>
          <p:nvPr>
            <p:ph type="title"/>
          </p:nvPr>
        </p:nvSpPr>
        <p:spPr>
          <a:xfrm>
            <a:off x="720000" y="38620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2700"/>
              <a:buFont typeface="Josefin Sans"/>
              <a:buNone/>
              <a:defRPr sz="2700">
                <a:solidFill>
                  <a:schemeClr val="dk1"/>
                </a:solidFill>
                <a:latin typeface="Josefin Sans"/>
                <a:ea typeface="Josefin Sans"/>
                <a:cs typeface="Josefin Sans"/>
                <a:sym typeface="Josefin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1pPr>
            <a:lvl2pPr indent="-304800" lvl="1" marL="9144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2pPr>
            <a:lvl3pPr indent="-304800" lvl="2" marL="13716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3pPr>
            <a:lvl4pPr indent="-304800" lvl="3" marL="18288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4pPr>
            <a:lvl5pPr indent="-304800" lvl="4" marL="22860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5pPr>
            <a:lvl6pPr indent="-304800" lvl="5" marL="27432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6pPr>
            <a:lvl7pPr indent="-304800" lvl="6" marL="32004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7pPr>
            <a:lvl8pPr indent="-304800" lvl="7" marL="3657600">
              <a:lnSpc>
                <a:spcPct val="115000"/>
              </a:lnSpc>
              <a:spcBef>
                <a:spcPts val="1600"/>
              </a:spcBef>
              <a:spcAft>
                <a:spcPts val="0"/>
              </a:spcAft>
              <a:buClr>
                <a:schemeClr val="dk1"/>
              </a:buClr>
              <a:buSzPts val="1200"/>
              <a:buFont typeface="Hind"/>
              <a:buChar char="○"/>
              <a:defRPr sz="1200">
                <a:solidFill>
                  <a:schemeClr val="dk1"/>
                </a:solidFill>
                <a:latin typeface="Hind"/>
                <a:ea typeface="Hind"/>
                <a:cs typeface="Hind"/>
                <a:sym typeface="Hind"/>
              </a:defRPr>
            </a:lvl8pPr>
            <a:lvl9pPr indent="-304800" lvl="8" marL="4114800">
              <a:lnSpc>
                <a:spcPct val="115000"/>
              </a:lnSpc>
              <a:spcBef>
                <a:spcPts val="1600"/>
              </a:spcBef>
              <a:spcAft>
                <a:spcPts val="1600"/>
              </a:spcAft>
              <a:buClr>
                <a:schemeClr val="dk1"/>
              </a:buClr>
              <a:buSzPts val="1200"/>
              <a:buFont typeface="Hind"/>
              <a:buChar char="■"/>
              <a:defRPr sz="1200">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28"/>
          <p:cNvSpPr txBox="1"/>
          <p:nvPr>
            <p:ph type="ctrTitle"/>
          </p:nvPr>
        </p:nvSpPr>
        <p:spPr>
          <a:xfrm>
            <a:off x="86050" y="537975"/>
            <a:ext cx="7801200" cy="164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solidFill>
                  <a:schemeClr val="dk1"/>
                </a:solidFill>
              </a:rPr>
              <a:t>Deep Learning: from Regression to </a:t>
            </a:r>
            <a:r>
              <a:rPr lang="en" sz="4200">
                <a:solidFill>
                  <a:schemeClr val="dk1"/>
                </a:solidFill>
              </a:rPr>
              <a:t>Neural</a:t>
            </a:r>
            <a:r>
              <a:rPr lang="en" sz="4200">
                <a:solidFill>
                  <a:schemeClr val="dk1"/>
                </a:solidFill>
              </a:rPr>
              <a:t> Networks</a:t>
            </a:r>
            <a:endParaRPr b="1" sz="4200">
              <a:solidFill>
                <a:schemeClr val="accent1"/>
              </a:solidFill>
            </a:endParaRPr>
          </a:p>
        </p:txBody>
      </p:sp>
      <p:grpSp>
        <p:nvGrpSpPr>
          <p:cNvPr id="1680" name="Google Shape;1680;p28"/>
          <p:cNvGrpSpPr/>
          <p:nvPr/>
        </p:nvGrpSpPr>
        <p:grpSpPr>
          <a:xfrm>
            <a:off x="0" y="-55200"/>
            <a:ext cx="9344100" cy="5207100"/>
            <a:chOff x="0" y="-55200"/>
            <a:chExt cx="9344100" cy="5207100"/>
          </a:xfrm>
        </p:grpSpPr>
        <p:cxnSp>
          <p:nvCxnSpPr>
            <p:cNvPr id="1681" name="Google Shape;1681;p28"/>
            <p:cNvCxnSpPr/>
            <p:nvPr/>
          </p:nvCxnSpPr>
          <p:spPr>
            <a:xfrm>
              <a:off x="7979325" y="-55200"/>
              <a:ext cx="0" cy="520710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28"/>
            <p:cNvCxnSpPr/>
            <p:nvPr/>
          </p:nvCxnSpPr>
          <p:spPr>
            <a:xfrm>
              <a:off x="0" y="4033313"/>
              <a:ext cx="9344100" cy="0"/>
            </a:xfrm>
            <a:prstGeom prst="straightConnector1">
              <a:avLst/>
            </a:prstGeom>
            <a:noFill/>
            <a:ln cap="flat" cmpd="sng" w="9525">
              <a:solidFill>
                <a:schemeClr val="dk2"/>
              </a:solidFill>
              <a:prstDash val="solid"/>
              <a:round/>
              <a:headEnd len="med" w="med" type="none"/>
              <a:tailEnd len="med" w="med" type="none"/>
            </a:ln>
          </p:spPr>
        </p:cxnSp>
        <p:grpSp>
          <p:nvGrpSpPr>
            <p:cNvPr id="1683" name="Google Shape;1683;p28"/>
            <p:cNvGrpSpPr/>
            <p:nvPr/>
          </p:nvGrpSpPr>
          <p:grpSpPr>
            <a:xfrm>
              <a:off x="7214925" y="3282138"/>
              <a:ext cx="1528800" cy="1502325"/>
              <a:chOff x="7662925" y="3847375"/>
              <a:chExt cx="1528800" cy="1502325"/>
            </a:xfrm>
          </p:grpSpPr>
          <p:sp>
            <p:nvSpPr>
              <p:cNvPr id="1684" name="Google Shape;1684;p28"/>
              <p:cNvSpPr/>
              <p:nvPr/>
            </p:nvSpPr>
            <p:spPr>
              <a:xfrm>
                <a:off x="83131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81506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8"/>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8"/>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8"/>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8"/>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8"/>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8"/>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8"/>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8"/>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8"/>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8"/>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8"/>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8"/>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8"/>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8"/>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8"/>
              <p:cNvSpPr/>
              <p:nvPr/>
            </p:nvSpPr>
            <p:spPr>
              <a:xfrm>
                <a:off x="88008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8"/>
              <p:cNvSpPr/>
              <p:nvPr/>
            </p:nvSpPr>
            <p:spPr>
              <a:xfrm>
                <a:off x="86383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8"/>
              <p:cNvSpPr/>
              <p:nvPr/>
            </p:nvSpPr>
            <p:spPr>
              <a:xfrm>
                <a:off x="8475702" y="4645487"/>
                <a:ext cx="65700" cy="6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8"/>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88008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86383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8475758"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8800892"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8638325"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8475758"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8"/>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8"/>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8"/>
              <p:cNvSpPr/>
              <p:nvPr/>
            </p:nvSpPr>
            <p:spPr>
              <a:xfrm>
                <a:off x="83131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8"/>
              <p:cNvSpPr/>
              <p:nvPr/>
            </p:nvSpPr>
            <p:spPr>
              <a:xfrm>
                <a:off x="81506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8"/>
              <p:cNvSpPr/>
              <p:nvPr/>
            </p:nvSpPr>
            <p:spPr>
              <a:xfrm>
                <a:off x="79880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8"/>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8"/>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8"/>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8"/>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8"/>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8"/>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8"/>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a:off x="83131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a:off x="81506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a:off x="79880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37"/>
          <p:cNvSpPr txBox="1"/>
          <p:nvPr>
            <p:ph type="title"/>
          </p:nvPr>
        </p:nvSpPr>
        <p:spPr>
          <a:xfrm>
            <a:off x="2515200" y="3115750"/>
            <a:ext cx="5915700" cy="155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Structure of Feed Forward Neural Networks</a:t>
            </a:r>
            <a:endParaRPr b="1"/>
          </a:p>
        </p:txBody>
      </p:sp>
      <p:sp>
        <p:nvSpPr>
          <p:cNvPr id="1990" name="Google Shape;1990;p37"/>
          <p:cNvSpPr txBox="1"/>
          <p:nvPr>
            <p:ph idx="2" type="title"/>
          </p:nvPr>
        </p:nvSpPr>
        <p:spPr>
          <a:xfrm>
            <a:off x="6633300" y="539406"/>
            <a:ext cx="1797600" cy="12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991" name="Google Shape;1991;p37"/>
          <p:cNvGrpSpPr/>
          <p:nvPr/>
        </p:nvGrpSpPr>
        <p:grpSpPr>
          <a:xfrm>
            <a:off x="-59775" y="0"/>
            <a:ext cx="9321300" cy="5255100"/>
            <a:chOff x="-59775" y="0"/>
            <a:chExt cx="9321300" cy="5255100"/>
          </a:xfrm>
        </p:grpSpPr>
        <p:cxnSp>
          <p:nvCxnSpPr>
            <p:cNvPr id="1992" name="Google Shape;1992;p37"/>
            <p:cNvCxnSpPr/>
            <p:nvPr/>
          </p:nvCxnSpPr>
          <p:spPr>
            <a:xfrm>
              <a:off x="-59775" y="2421903"/>
              <a:ext cx="9321300" cy="0"/>
            </a:xfrm>
            <a:prstGeom prst="straightConnector1">
              <a:avLst/>
            </a:prstGeom>
            <a:noFill/>
            <a:ln cap="flat" cmpd="sng" w="9525">
              <a:solidFill>
                <a:schemeClr val="dk2"/>
              </a:solidFill>
              <a:prstDash val="solid"/>
              <a:round/>
              <a:headEnd len="med" w="med" type="none"/>
              <a:tailEnd len="med" w="med" type="none"/>
            </a:ln>
          </p:spPr>
        </p:cxnSp>
        <p:cxnSp>
          <p:nvCxnSpPr>
            <p:cNvPr id="1993" name="Google Shape;1993;p37"/>
            <p:cNvCxnSpPr/>
            <p:nvPr/>
          </p:nvCxnSpPr>
          <p:spPr>
            <a:xfrm>
              <a:off x="1712528" y="0"/>
              <a:ext cx="0" cy="5255100"/>
            </a:xfrm>
            <a:prstGeom prst="straightConnector1">
              <a:avLst/>
            </a:prstGeom>
            <a:noFill/>
            <a:ln cap="flat" cmpd="sng" w="9525">
              <a:solidFill>
                <a:schemeClr val="dk2"/>
              </a:solidFill>
              <a:prstDash val="solid"/>
              <a:round/>
              <a:headEnd len="med" w="med" type="none"/>
              <a:tailEnd len="med" w="med" type="none"/>
            </a:ln>
          </p:spPr>
        </p:cxnSp>
        <p:grpSp>
          <p:nvGrpSpPr>
            <p:cNvPr id="1994" name="Google Shape;1994;p37"/>
            <p:cNvGrpSpPr/>
            <p:nvPr/>
          </p:nvGrpSpPr>
          <p:grpSpPr>
            <a:xfrm rot="10800000">
              <a:off x="948120" y="1668184"/>
              <a:ext cx="1528800" cy="1502325"/>
              <a:chOff x="7662925" y="3847375"/>
              <a:chExt cx="1528800" cy="1502325"/>
            </a:xfrm>
          </p:grpSpPr>
          <p:sp>
            <p:nvSpPr>
              <p:cNvPr id="1995" name="Google Shape;1995;p3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7"/>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7"/>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7"/>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7"/>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7"/>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7"/>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7"/>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7"/>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7"/>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38"/>
          <p:cNvSpPr txBox="1"/>
          <p:nvPr>
            <p:ph type="title"/>
          </p:nvPr>
        </p:nvSpPr>
        <p:spPr>
          <a:xfrm>
            <a:off x="478200" y="316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feed forward neural </a:t>
            </a:r>
            <a:r>
              <a:rPr lang="en"/>
              <a:t>network</a:t>
            </a:r>
            <a:r>
              <a:rPr lang="en"/>
              <a:t>?</a:t>
            </a:r>
            <a:endParaRPr b="1"/>
          </a:p>
        </p:txBody>
      </p:sp>
      <p:pic>
        <p:nvPicPr>
          <p:cNvPr id="2076" name="Google Shape;2076;p38"/>
          <p:cNvPicPr preferRelativeResize="0"/>
          <p:nvPr/>
        </p:nvPicPr>
        <p:blipFill>
          <a:blip r:embed="rId3">
            <a:alphaModFix/>
          </a:blip>
          <a:stretch>
            <a:fillRect/>
          </a:stretch>
        </p:blipFill>
        <p:spPr>
          <a:xfrm>
            <a:off x="478200" y="2674550"/>
            <a:ext cx="4309816" cy="2114500"/>
          </a:xfrm>
          <a:prstGeom prst="rect">
            <a:avLst/>
          </a:prstGeom>
          <a:noFill/>
          <a:ln>
            <a:noFill/>
          </a:ln>
        </p:spPr>
      </p:pic>
      <p:sp>
        <p:nvSpPr>
          <p:cNvPr id="2077" name="Google Shape;2077;p38"/>
          <p:cNvSpPr txBox="1"/>
          <p:nvPr>
            <p:ph type="title"/>
          </p:nvPr>
        </p:nvSpPr>
        <p:spPr>
          <a:xfrm rot="1729591">
            <a:off x="2221836" y="2661865"/>
            <a:ext cx="4406429" cy="572519"/>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rPr>
              <a:t>Any Observations?</a:t>
            </a:r>
            <a:endParaRPr b="1" sz="1800">
              <a:solidFill>
                <a:srgbClr val="FF0000"/>
              </a:solidFill>
            </a:endParaRPr>
          </a:p>
        </p:txBody>
      </p:sp>
      <p:sp>
        <p:nvSpPr>
          <p:cNvPr id="2078" name="Google Shape;2078;p38"/>
          <p:cNvSpPr txBox="1"/>
          <p:nvPr/>
        </p:nvSpPr>
        <p:spPr>
          <a:xfrm>
            <a:off x="241425" y="888925"/>
            <a:ext cx="5000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Building neural networks is analogous to lego bricks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Take individual neurons and stack them together to create complex structures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Earlier layers tend to learn more simple patterns that later ones.</a:t>
            </a:r>
            <a:endParaRPr sz="1600">
              <a:solidFill>
                <a:schemeClr val="dk1"/>
              </a:solidFill>
              <a:latin typeface="Hind"/>
              <a:ea typeface="Hind"/>
              <a:cs typeface="Hind"/>
              <a:sym typeface="Hind"/>
            </a:endParaRPr>
          </a:p>
        </p:txBody>
      </p:sp>
      <p:pic>
        <p:nvPicPr>
          <p:cNvPr id="2079" name="Google Shape;2079;p38"/>
          <p:cNvPicPr preferRelativeResize="0"/>
          <p:nvPr/>
        </p:nvPicPr>
        <p:blipFill>
          <a:blip r:embed="rId4">
            <a:alphaModFix/>
          </a:blip>
          <a:stretch>
            <a:fillRect/>
          </a:stretch>
        </p:blipFill>
        <p:spPr>
          <a:xfrm>
            <a:off x="5595525" y="1566350"/>
            <a:ext cx="2944276" cy="18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39"/>
          <p:cNvSpPr txBox="1"/>
          <p:nvPr>
            <p:ph type="title"/>
          </p:nvPr>
        </p:nvSpPr>
        <p:spPr>
          <a:xfrm>
            <a:off x="295200" y="637175"/>
            <a:ext cx="174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b="1"/>
          </a:p>
        </p:txBody>
      </p:sp>
      <p:sp>
        <p:nvSpPr>
          <p:cNvPr id="2085" name="Google Shape;2085;p39"/>
          <p:cNvSpPr/>
          <p:nvPr/>
        </p:nvSpPr>
        <p:spPr>
          <a:xfrm>
            <a:off x="3597650" y="1415525"/>
            <a:ext cx="765300" cy="77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086" name="Google Shape;2086;p39"/>
          <p:cNvSpPr/>
          <p:nvPr/>
        </p:nvSpPr>
        <p:spPr>
          <a:xfrm>
            <a:off x="4781050" y="1415525"/>
            <a:ext cx="765300" cy="77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087" name="Google Shape;2087;p39"/>
          <p:cNvCxnSpPr/>
          <p:nvPr/>
        </p:nvCxnSpPr>
        <p:spPr>
          <a:xfrm flipH="1" rot="10800000">
            <a:off x="8631300" y="907625"/>
            <a:ext cx="42600" cy="318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39"/>
          <p:cNvCxnSpPr>
            <a:stCxn id="2085" idx="6"/>
            <a:endCxn id="2086" idx="2"/>
          </p:cNvCxnSpPr>
          <p:nvPr/>
        </p:nvCxnSpPr>
        <p:spPr>
          <a:xfrm>
            <a:off x="4362950" y="1803425"/>
            <a:ext cx="418200" cy="0"/>
          </a:xfrm>
          <a:prstGeom prst="straightConnector1">
            <a:avLst/>
          </a:prstGeom>
          <a:noFill/>
          <a:ln cap="flat" cmpd="sng" w="9525">
            <a:solidFill>
              <a:schemeClr val="dk1"/>
            </a:solidFill>
            <a:prstDash val="solid"/>
            <a:round/>
            <a:headEnd len="med" w="med" type="none"/>
            <a:tailEnd len="med" w="med" type="triangle"/>
          </a:ln>
        </p:spPr>
      </p:cxnSp>
      <p:cxnSp>
        <p:nvCxnSpPr>
          <p:cNvPr id="2089" name="Google Shape;2089;p39"/>
          <p:cNvCxnSpPr/>
          <p:nvPr/>
        </p:nvCxnSpPr>
        <p:spPr>
          <a:xfrm>
            <a:off x="5546350" y="1807175"/>
            <a:ext cx="559500" cy="14400"/>
          </a:xfrm>
          <a:prstGeom prst="straightConnector1">
            <a:avLst/>
          </a:prstGeom>
          <a:noFill/>
          <a:ln cap="flat" cmpd="sng" w="9525">
            <a:solidFill>
              <a:schemeClr val="dk1"/>
            </a:solidFill>
            <a:prstDash val="solid"/>
            <a:round/>
            <a:headEnd len="med" w="med" type="none"/>
            <a:tailEnd len="med" w="med" type="triangle"/>
          </a:ln>
        </p:spPr>
      </p:cxnSp>
      <p:cxnSp>
        <p:nvCxnSpPr>
          <p:cNvPr id="2090" name="Google Shape;2090;p39"/>
          <p:cNvCxnSpPr/>
          <p:nvPr/>
        </p:nvCxnSpPr>
        <p:spPr>
          <a:xfrm>
            <a:off x="3038150" y="1807175"/>
            <a:ext cx="559500" cy="14400"/>
          </a:xfrm>
          <a:prstGeom prst="straightConnector1">
            <a:avLst/>
          </a:prstGeom>
          <a:noFill/>
          <a:ln cap="flat" cmpd="sng" w="9525">
            <a:solidFill>
              <a:schemeClr val="dk1"/>
            </a:solidFill>
            <a:prstDash val="solid"/>
            <a:round/>
            <a:headEnd len="med" w="med" type="none"/>
            <a:tailEnd len="med" w="med" type="triangle"/>
          </a:ln>
        </p:spPr>
      </p:cxnSp>
      <p:pic>
        <p:nvPicPr>
          <p:cNvPr descr="{&quot;id&quot;:&quot;6&quot;,&quot;type&quot;:&quot;gather*&quot;,&quot;code&quot;:&quot;\\begin{gather*}\n{y_{1}=\\,W_{1}x\\,+\\,b_{1}}\\\\\n{y_{2}=W_{2}y_{1}\\,+\\,b_{2}\\,=\\,W_{2}\\left(W_{1}x\\,+\\,b_{1}\\right)\\,+\\,b2}\t\n\\end{gather*}&quot;,&quot;font&quot;:{&quot;size&quot;:12,&quot;color&quot;:&quot;#000000&quot;,&quot;family&quot;:&quot;Arial&quot;},&quot;aid&quot;:null,&quot;backgroundColor&quot;:&quot;#F3F3F3&quot;,&quot;ts&quot;:1696113161431,&quot;cs&quot;:&quot;/M1x6exCUWFxiZZ2RYJAww==&quot;,&quot;size&quot;:{&quot;width&quot;:326.25,&quot;height&quot;:42.25}}" id="2091" name="Google Shape;2091;p39"/>
          <p:cNvPicPr preferRelativeResize="0"/>
          <p:nvPr/>
        </p:nvPicPr>
        <p:blipFill>
          <a:blip r:embed="rId3">
            <a:alphaModFix/>
          </a:blip>
          <a:stretch>
            <a:fillRect/>
          </a:stretch>
        </p:blipFill>
        <p:spPr>
          <a:xfrm>
            <a:off x="295200" y="3208775"/>
            <a:ext cx="3925874" cy="634350"/>
          </a:xfrm>
          <a:prstGeom prst="rect">
            <a:avLst/>
          </a:prstGeom>
          <a:noFill/>
          <a:ln>
            <a:noFill/>
          </a:ln>
        </p:spPr>
      </p:pic>
      <p:pic>
        <p:nvPicPr>
          <p:cNvPr id="2092" name="Google Shape;2092;p39"/>
          <p:cNvPicPr preferRelativeResize="0"/>
          <p:nvPr/>
        </p:nvPicPr>
        <p:blipFill>
          <a:blip r:embed="rId4">
            <a:alphaModFix/>
          </a:blip>
          <a:stretch>
            <a:fillRect/>
          </a:stretch>
        </p:blipFill>
        <p:spPr>
          <a:xfrm>
            <a:off x="4646150" y="2715150"/>
            <a:ext cx="4367700" cy="1621600"/>
          </a:xfrm>
          <a:prstGeom prst="rect">
            <a:avLst/>
          </a:prstGeom>
          <a:noFill/>
          <a:ln>
            <a:noFill/>
          </a:ln>
        </p:spPr>
      </p:pic>
      <p:sp>
        <p:nvSpPr>
          <p:cNvPr id="2093" name="Google Shape;2093;p39"/>
          <p:cNvSpPr txBox="1"/>
          <p:nvPr/>
        </p:nvSpPr>
        <p:spPr>
          <a:xfrm>
            <a:off x="3181400" y="1463275"/>
            <a:ext cx="273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x</a:t>
            </a:r>
            <a:endParaRPr>
              <a:latin typeface="Hind"/>
              <a:ea typeface="Hind"/>
              <a:cs typeface="Hind"/>
              <a:sym typeface="Hind"/>
            </a:endParaRPr>
          </a:p>
        </p:txBody>
      </p:sp>
      <p:sp>
        <p:nvSpPr>
          <p:cNvPr id="2094" name="Google Shape;2094;p39"/>
          <p:cNvSpPr txBox="1"/>
          <p:nvPr/>
        </p:nvSpPr>
        <p:spPr>
          <a:xfrm>
            <a:off x="4362950" y="1463275"/>
            <a:ext cx="3405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y1</a:t>
            </a:r>
            <a:endParaRPr>
              <a:latin typeface="Hind"/>
              <a:ea typeface="Hind"/>
              <a:cs typeface="Hind"/>
              <a:sym typeface="Hind"/>
            </a:endParaRPr>
          </a:p>
        </p:txBody>
      </p:sp>
      <p:sp>
        <p:nvSpPr>
          <p:cNvPr id="2095" name="Google Shape;2095;p39"/>
          <p:cNvSpPr txBox="1"/>
          <p:nvPr/>
        </p:nvSpPr>
        <p:spPr>
          <a:xfrm>
            <a:off x="5623950" y="1463275"/>
            <a:ext cx="5595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y2</a:t>
            </a:r>
            <a:endParaRPr>
              <a:latin typeface="Hind"/>
              <a:ea typeface="Hind"/>
              <a:cs typeface="Hind"/>
              <a:sym typeface="Hind"/>
            </a:endParaRPr>
          </a:p>
        </p:txBody>
      </p:sp>
      <p:pic>
        <p:nvPicPr>
          <p:cNvPr descr="{&quot;font&quot;:{&quot;size&quot;:12,&quot;family&quot;:&quot;Arial&quot;,&quot;color&quot;:&quot;#000000&quot;},&quot;id&quot;:&quot;8&quot;,&quot;code&quot;:&quot;\\begin{gather*}\n{=\\,W_{2}W_{1}x\\,+\\,W_{2}b_{1}\\,+\\,b2}\\\\\n{W_{3}\\,=\\,W_{2}W_{1}}\\\\\n{b_{3}=W_{2}b_{1}+b_{2}}\t\n\\end{gather*}&quot;,&quot;backgroundColor&quot;:&quot;#F3F3F3&quot;,&quot;type&quot;:&quot;gather*&quot;,&quot;aid&quot;:null,&quot;ts&quot;:1696170342315,&quot;cs&quot;:&quot;7YllQ0wMFtMv2ffsLh7UXg==&quot;,&quot;size&quot;:{&quot;width&quot;:199.16666666666666,&quot;height&quot;:65}}" id="2096" name="Google Shape;2096;p39"/>
          <p:cNvPicPr preferRelativeResize="0"/>
          <p:nvPr/>
        </p:nvPicPr>
        <p:blipFill>
          <a:blip r:embed="rId5">
            <a:alphaModFix/>
          </a:blip>
          <a:stretch>
            <a:fillRect/>
          </a:stretch>
        </p:blipFill>
        <p:spPr>
          <a:xfrm>
            <a:off x="1985800" y="3885300"/>
            <a:ext cx="2377148" cy="77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40"/>
          <p:cNvSpPr txBox="1"/>
          <p:nvPr>
            <p:ph type="title"/>
          </p:nvPr>
        </p:nvSpPr>
        <p:spPr>
          <a:xfrm>
            <a:off x="703525" y="250550"/>
            <a:ext cx="5307900" cy="8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t>
            </a:r>
            <a:r>
              <a:rPr lang="en"/>
              <a:t>Activation functions</a:t>
            </a:r>
            <a:endParaRPr b="1"/>
          </a:p>
        </p:txBody>
      </p:sp>
      <p:sp>
        <p:nvSpPr>
          <p:cNvPr id="2102" name="Google Shape;2102;p40"/>
          <p:cNvSpPr txBox="1"/>
          <p:nvPr>
            <p:ph idx="1" type="body"/>
          </p:nvPr>
        </p:nvSpPr>
        <p:spPr>
          <a:xfrm>
            <a:off x="703525" y="1254225"/>
            <a:ext cx="8214600" cy="354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dk1"/>
                </a:solidFill>
              </a:rPr>
              <a:t>Activation functions in neural networks decide how much a neuron should 'fire' or send a signal. They help the network learn and understand complex patterns in data by adding flexibility and allowing it to solve a wide range of problems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So in conclusion it helps neural network learn more complex equations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Example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Sigmoid</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Tanh</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ReLu</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Linear “No activation function”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By trial error it was found out that relu should be used for </a:t>
            </a:r>
            <a:endParaRPr sz="1400">
              <a:solidFill>
                <a:schemeClr val="dk1"/>
              </a:solidFill>
            </a:endParaRPr>
          </a:p>
          <a:p>
            <a:pPr indent="0" lvl="0" marL="0" rtl="0" algn="l">
              <a:spcBef>
                <a:spcPts val="0"/>
              </a:spcBef>
              <a:spcAft>
                <a:spcPts val="0"/>
              </a:spcAft>
              <a:buNone/>
            </a:pPr>
            <a:r>
              <a:rPr lang="en" sz="1400">
                <a:solidFill>
                  <a:schemeClr val="dk1"/>
                </a:solidFill>
              </a:rPr>
              <a:t>all hidden neurons will the output we choose the activation function</a:t>
            </a:r>
            <a:endParaRPr sz="1400">
              <a:solidFill>
                <a:schemeClr val="dk1"/>
              </a:solidFill>
            </a:endParaRPr>
          </a:p>
          <a:p>
            <a:pPr indent="0" lvl="0" marL="0" rtl="0" algn="l">
              <a:spcBef>
                <a:spcPts val="0"/>
              </a:spcBef>
              <a:spcAft>
                <a:spcPts val="0"/>
              </a:spcAft>
              <a:buNone/>
            </a:pPr>
            <a:r>
              <a:rPr lang="en" sz="1400">
                <a:solidFill>
                  <a:schemeClr val="dk1"/>
                </a:solidFill>
              </a:rPr>
              <a:t>depending on the scenario.</a:t>
            </a:r>
            <a:endParaRPr sz="1400">
              <a:solidFill>
                <a:schemeClr val="dk1"/>
              </a:solidFill>
            </a:endParaRPr>
          </a:p>
        </p:txBody>
      </p:sp>
      <p:pic>
        <p:nvPicPr>
          <p:cNvPr id="2103" name="Google Shape;2103;p40"/>
          <p:cNvPicPr preferRelativeResize="0"/>
          <p:nvPr/>
        </p:nvPicPr>
        <p:blipFill>
          <a:blip r:embed="rId3">
            <a:alphaModFix/>
          </a:blip>
          <a:stretch>
            <a:fillRect/>
          </a:stretch>
        </p:blipFill>
        <p:spPr>
          <a:xfrm>
            <a:off x="6011425" y="2909189"/>
            <a:ext cx="2981075" cy="1892236"/>
          </a:xfrm>
          <a:prstGeom prst="rect">
            <a:avLst/>
          </a:prstGeom>
          <a:noFill/>
          <a:ln>
            <a:noFill/>
          </a:ln>
        </p:spPr>
      </p:pic>
      <p:pic>
        <p:nvPicPr>
          <p:cNvPr id="2104" name="Google Shape;2104;p40"/>
          <p:cNvPicPr preferRelativeResize="0"/>
          <p:nvPr/>
        </p:nvPicPr>
        <p:blipFill>
          <a:blip r:embed="rId4">
            <a:alphaModFix/>
          </a:blip>
          <a:stretch>
            <a:fillRect/>
          </a:stretch>
        </p:blipFill>
        <p:spPr>
          <a:xfrm>
            <a:off x="7133235" y="0"/>
            <a:ext cx="1962915" cy="125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p41"/>
          <p:cNvSpPr txBox="1"/>
          <p:nvPr>
            <p:ph type="title"/>
          </p:nvPr>
        </p:nvSpPr>
        <p:spPr>
          <a:xfrm>
            <a:off x="455150" y="368450"/>
            <a:ext cx="2991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ReLu vs Sigmoid</a:t>
            </a:r>
            <a:endParaRPr/>
          </a:p>
          <a:p>
            <a:pPr indent="0" lvl="0" marL="0" rtl="0" algn="ctr">
              <a:spcBef>
                <a:spcPts val="0"/>
              </a:spcBef>
              <a:spcAft>
                <a:spcPts val="0"/>
              </a:spcAft>
              <a:buNone/>
            </a:pPr>
            <a:r>
              <a:t/>
            </a:r>
            <a:endParaRPr/>
          </a:p>
        </p:txBody>
      </p:sp>
      <p:sp>
        <p:nvSpPr>
          <p:cNvPr id="2110" name="Google Shape;2110;p41"/>
          <p:cNvSpPr txBox="1"/>
          <p:nvPr>
            <p:ph idx="4294967295" type="body"/>
          </p:nvPr>
        </p:nvSpPr>
        <p:spPr>
          <a:xfrm>
            <a:off x="720000" y="1190450"/>
            <a:ext cx="69399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 intuition why relu is better than sigmoid:</a:t>
            </a:r>
            <a:endParaRPr sz="1600"/>
          </a:p>
          <a:p>
            <a:pPr indent="-330200" lvl="1" marL="914400" rtl="0" algn="l">
              <a:spcBef>
                <a:spcPts val="0"/>
              </a:spcBef>
              <a:spcAft>
                <a:spcPts val="0"/>
              </a:spcAft>
              <a:buSzPts val="1600"/>
              <a:buChar char="○"/>
            </a:pPr>
            <a:r>
              <a:rPr lang="en" sz="1600"/>
              <a:t>For large values sigmoid are approx. horizontal</a:t>
            </a:r>
            <a:endParaRPr sz="1600"/>
          </a:p>
          <a:p>
            <a:pPr indent="-330200" lvl="1" marL="914400" rtl="0" algn="l">
              <a:spcBef>
                <a:spcPts val="0"/>
              </a:spcBef>
              <a:spcAft>
                <a:spcPts val="0"/>
              </a:spcAft>
              <a:buSzPts val="1600"/>
              <a:buChar char="○"/>
            </a:pPr>
            <a:r>
              <a:rPr lang="en" sz="1600"/>
              <a:t>This make the slope very very small</a:t>
            </a:r>
            <a:endParaRPr sz="1600"/>
          </a:p>
          <a:p>
            <a:pPr indent="-330200" lvl="1" marL="914400" rtl="0" algn="l">
              <a:spcBef>
                <a:spcPts val="0"/>
              </a:spcBef>
              <a:spcAft>
                <a:spcPts val="0"/>
              </a:spcAft>
              <a:buSzPts val="1600"/>
              <a:buChar char="○"/>
            </a:pPr>
            <a:r>
              <a:rPr lang="en" sz="1600"/>
              <a:t>So we will need more steps to converge</a:t>
            </a:r>
            <a:endParaRPr sz="1600"/>
          </a:p>
          <a:p>
            <a:pPr indent="-330200" lvl="1" marL="914400" rtl="0" algn="l">
              <a:spcBef>
                <a:spcPts val="0"/>
              </a:spcBef>
              <a:spcAft>
                <a:spcPts val="0"/>
              </a:spcAft>
              <a:buSzPts val="1600"/>
              <a:buChar char="○"/>
            </a:pPr>
            <a:r>
              <a:rPr lang="en" sz="1600"/>
              <a:t>So more time for the algorithm to run</a:t>
            </a:r>
            <a:endParaRPr sz="1600"/>
          </a:p>
          <a:p>
            <a:pPr indent="-330200" lvl="0" marL="457200" rtl="0" algn="l">
              <a:spcBef>
                <a:spcPts val="0"/>
              </a:spcBef>
              <a:spcAft>
                <a:spcPts val="0"/>
              </a:spcAft>
              <a:buSzPts val="1600"/>
              <a:buChar char="●"/>
            </a:pPr>
            <a:r>
              <a:rPr lang="en" sz="1600"/>
              <a:t>The above is called the </a:t>
            </a:r>
            <a:r>
              <a:rPr b="1" lang="en" sz="1600"/>
              <a:t>Vanishing Gradient Problem</a:t>
            </a:r>
            <a:endParaRPr sz="1600"/>
          </a:p>
          <a:p>
            <a:pPr indent="-330200" lvl="0" marL="457200" rtl="0" algn="l">
              <a:spcBef>
                <a:spcPts val="0"/>
              </a:spcBef>
              <a:spcAft>
                <a:spcPts val="0"/>
              </a:spcAft>
              <a:buSzPts val="1600"/>
              <a:buChar char="●"/>
            </a:pPr>
            <a:r>
              <a:rPr lang="en" sz="1600"/>
              <a:t>However it is not better in all cases</a:t>
            </a:r>
            <a:endParaRPr sz="1600"/>
          </a:p>
          <a:p>
            <a:pPr indent="-330200" lvl="0" marL="457200" rtl="0" algn="l">
              <a:spcBef>
                <a:spcPts val="0"/>
              </a:spcBef>
              <a:spcAft>
                <a:spcPts val="0"/>
              </a:spcAft>
              <a:buSzPts val="1600"/>
              <a:buChar char="●"/>
            </a:pPr>
            <a:r>
              <a:rPr lang="en" sz="1600"/>
              <a:t>As it can suffer from dying relu problem</a:t>
            </a:r>
            <a:endParaRPr sz="1600"/>
          </a:p>
          <a:p>
            <a:pPr indent="-330200" lvl="0" marL="457200" rtl="0" algn="l">
              <a:spcBef>
                <a:spcPts val="0"/>
              </a:spcBef>
              <a:spcAft>
                <a:spcPts val="0"/>
              </a:spcAft>
              <a:buSzPts val="1600"/>
              <a:buChar char="●"/>
            </a:pPr>
            <a:r>
              <a:rPr lang="en" sz="1600"/>
              <a:t>So try both if needed!</a:t>
            </a:r>
            <a:endParaRPr sz="16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42"/>
          <p:cNvSpPr txBox="1"/>
          <p:nvPr>
            <p:ph type="title"/>
          </p:nvPr>
        </p:nvSpPr>
        <p:spPr>
          <a:xfrm>
            <a:off x="2515200" y="3073750"/>
            <a:ext cx="5915700" cy="155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How do Neural Networks work?</a:t>
            </a:r>
            <a:endParaRPr b="1"/>
          </a:p>
        </p:txBody>
      </p:sp>
      <p:sp>
        <p:nvSpPr>
          <p:cNvPr id="2116" name="Google Shape;2116;p42"/>
          <p:cNvSpPr txBox="1"/>
          <p:nvPr>
            <p:ph idx="2" type="title"/>
          </p:nvPr>
        </p:nvSpPr>
        <p:spPr>
          <a:xfrm>
            <a:off x="6633300" y="539406"/>
            <a:ext cx="1797600" cy="12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117" name="Google Shape;2117;p42"/>
          <p:cNvGrpSpPr/>
          <p:nvPr/>
        </p:nvGrpSpPr>
        <p:grpSpPr>
          <a:xfrm>
            <a:off x="-59775" y="0"/>
            <a:ext cx="9321300" cy="5255100"/>
            <a:chOff x="-59775" y="0"/>
            <a:chExt cx="9321300" cy="5255100"/>
          </a:xfrm>
        </p:grpSpPr>
        <p:cxnSp>
          <p:nvCxnSpPr>
            <p:cNvPr id="2118" name="Google Shape;2118;p42"/>
            <p:cNvCxnSpPr/>
            <p:nvPr/>
          </p:nvCxnSpPr>
          <p:spPr>
            <a:xfrm>
              <a:off x="-59775" y="2421903"/>
              <a:ext cx="9321300" cy="0"/>
            </a:xfrm>
            <a:prstGeom prst="straightConnector1">
              <a:avLst/>
            </a:prstGeom>
            <a:noFill/>
            <a:ln cap="flat" cmpd="sng" w="9525">
              <a:solidFill>
                <a:schemeClr val="dk2"/>
              </a:solidFill>
              <a:prstDash val="solid"/>
              <a:round/>
              <a:headEnd len="med" w="med" type="none"/>
              <a:tailEnd len="med" w="med" type="none"/>
            </a:ln>
          </p:spPr>
        </p:cxnSp>
        <p:cxnSp>
          <p:nvCxnSpPr>
            <p:cNvPr id="2119" name="Google Shape;2119;p42"/>
            <p:cNvCxnSpPr/>
            <p:nvPr/>
          </p:nvCxnSpPr>
          <p:spPr>
            <a:xfrm>
              <a:off x="1712528" y="0"/>
              <a:ext cx="0" cy="5255100"/>
            </a:xfrm>
            <a:prstGeom prst="straightConnector1">
              <a:avLst/>
            </a:prstGeom>
            <a:noFill/>
            <a:ln cap="flat" cmpd="sng" w="9525">
              <a:solidFill>
                <a:schemeClr val="dk2"/>
              </a:solidFill>
              <a:prstDash val="solid"/>
              <a:round/>
              <a:headEnd len="med" w="med" type="none"/>
              <a:tailEnd len="med" w="med" type="none"/>
            </a:ln>
          </p:spPr>
        </p:cxnSp>
        <p:grpSp>
          <p:nvGrpSpPr>
            <p:cNvPr id="2120" name="Google Shape;2120;p42"/>
            <p:cNvGrpSpPr/>
            <p:nvPr/>
          </p:nvGrpSpPr>
          <p:grpSpPr>
            <a:xfrm rot="10800000">
              <a:off x="948120" y="1668184"/>
              <a:ext cx="1528800" cy="1502325"/>
              <a:chOff x="7662925" y="3847375"/>
              <a:chExt cx="1528800" cy="1502325"/>
            </a:xfrm>
          </p:grpSpPr>
          <p:sp>
            <p:nvSpPr>
              <p:cNvPr id="2121" name="Google Shape;2121;p42"/>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2"/>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2"/>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2"/>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2"/>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2"/>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2"/>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2"/>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2"/>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2"/>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2"/>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2"/>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2"/>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2"/>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2"/>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2"/>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2"/>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2"/>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2"/>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2"/>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2"/>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2"/>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2"/>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2"/>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2"/>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2"/>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2"/>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2"/>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2"/>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2"/>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2"/>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2"/>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2"/>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2"/>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2"/>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2"/>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2"/>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2"/>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2"/>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2"/>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2"/>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2"/>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2"/>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2"/>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2"/>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2"/>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2"/>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2"/>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2"/>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2"/>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2"/>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2"/>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2"/>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2"/>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2"/>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2"/>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2"/>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2"/>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2"/>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2"/>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2"/>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2"/>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2"/>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2"/>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2"/>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2"/>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2"/>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2"/>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2"/>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2"/>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2"/>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2"/>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2"/>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2"/>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43"/>
          <p:cNvSpPr txBox="1"/>
          <p:nvPr>
            <p:ph type="title"/>
          </p:nvPr>
        </p:nvSpPr>
        <p:spPr>
          <a:xfrm>
            <a:off x="247575" y="209700"/>
            <a:ext cx="619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neural network train?</a:t>
            </a:r>
            <a:endParaRPr/>
          </a:p>
          <a:p>
            <a:pPr indent="0" lvl="0" marL="0" rtl="0" algn="ctr">
              <a:spcBef>
                <a:spcPts val="0"/>
              </a:spcBef>
              <a:spcAft>
                <a:spcPts val="0"/>
              </a:spcAft>
              <a:buNone/>
            </a:pPr>
            <a:r>
              <a:t/>
            </a:r>
            <a:endParaRPr/>
          </a:p>
        </p:txBody>
      </p:sp>
      <p:sp>
        <p:nvSpPr>
          <p:cNvPr id="2202" name="Google Shape;2202;p43"/>
          <p:cNvSpPr txBox="1"/>
          <p:nvPr>
            <p:ph idx="4294967295" type="body"/>
          </p:nvPr>
        </p:nvSpPr>
        <p:spPr>
          <a:xfrm>
            <a:off x="101025" y="953000"/>
            <a:ext cx="5027100" cy="3889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Initialize the parameters of each neuron randomly. Why?</a:t>
            </a:r>
            <a:endParaRPr sz="1500"/>
          </a:p>
          <a:p>
            <a:pPr indent="-323850" lvl="1" marL="914400" rtl="0" algn="l">
              <a:spcBef>
                <a:spcPts val="0"/>
              </a:spcBef>
              <a:spcAft>
                <a:spcPts val="0"/>
              </a:spcAft>
              <a:buSzPts val="1500"/>
              <a:buChar char="○"/>
            </a:pPr>
            <a:r>
              <a:rPr lang="en" sz="1500"/>
              <a:t>To make different neurons learn different things</a:t>
            </a:r>
            <a:endParaRPr sz="1500"/>
          </a:p>
          <a:p>
            <a:pPr indent="-323850" lvl="1" marL="914400" rtl="0" algn="l">
              <a:spcBef>
                <a:spcPts val="0"/>
              </a:spcBef>
              <a:spcAft>
                <a:spcPts val="0"/>
              </a:spcAft>
              <a:buSzPts val="1500"/>
              <a:buChar char="○"/>
            </a:pPr>
            <a:r>
              <a:rPr lang="en" sz="1500"/>
              <a:t>It can be initialized using the Xavier/He initialization</a:t>
            </a:r>
            <a:endParaRPr sz="1500"/>
          </a:p>
          <a:p>
            <a:pPr indent="-323850" lvl="0" marL="457200" rtl="0" algn="l">
              <a:spcBef>
                <a:spcPts val="0"/>
              </a:spcBef>
              <a:spcAft>
                <a:spcPts val="0"/>
              </a:spcAft>
              <a:buSzPts val="1500"/>
              <a:buChar char="●"/>
            </a:pPr>
            <a:r>
              <a:rPr lang="en" sz="1500"/>
              <a:t>For each training iterations a neural network has 2 passes:</a:t>
            </a:r>
            <a:endParaRPr sz="1500"/>
          </a:p>
          <a:p>
            <a:pPr indent="-323850" lvl="1" marL="914400" rtl="0" algn="l">
              <a:spcBef>
                <a:spcPts val="0"/>
              </a:spcBef>
              <a:spcAft>
                <a:spcPts val="0"/>
              </a:spcAft>
              <a:buSzPts val="1500"/>
              <a:buChar char="○"/>
            </a:pPr>
            <a:r>
              <a:rPr lang="en" sz="1500"/>
              <a:t>Forward pass: </a:t>
            </a:r>
            <a:endParaRPr sz="1500"/>
          </a:p>
          <a:p>
            <a:pPr indent="-323850" lvl="2" marL="1371600" rtl="0" algn="l">
              <a:spcBef>
                <a:spcPts val="0"/>
              </a:spcBef>
              <a:spcAft>
                <a:spcPts val="0"/>
              </a:spcAft>
              <a:buSzPts val="1500"/>
              <a:buChar char="■"/>
            </a:pPr>
            <a:r>
              <a:rPr lang="en" sz="1500"/>
              <a:t>Data is passed</a:t>
            </a:r>
            <a:endParaRPr sz="1500"/>
          </a:p>
          <a:p>
            <a:pPr indent="-323850" lvl="1" marL="914400" rtl="0" algn="l">
              <a:spcBef>
                <a:spcPts val="0"/>
              </a:spcBef>
              <a:spcAft>
                <a:spcPts val="0"/>
              </a:spcAft>
              <a:buSzPts val="1500"/>
              <a:buChar char="○"/>
            </a:pPr>
            <a:r>
              <a:rPr lang="en" sz="1500"/>
              <a:t>Back propagation “training only”</a:t>
            </a:r>
            <a:endParaRPr sz="1500"/>
          </a:p>
          <a:p>
            <a:pPr indent="-323850" lvl="2" marL="1371600" rtl="0" algn="l">
              <a:spcBef>
                <a:spcPts val="0"/>
              </a:spcBef>
              <a:spcAft>
                <a:spcPts val="0"/>
              </a:spcAft>
              <a:buSzPts val="1500"/>
              <a:buChar char="■"/>
            </a:pPr>
            <a:r>
              <a:rPr lang="en" sz="1500"/>
              <a:t>Gradient</a:t>
            </a:r>
            <a:r>
              <a:rPr lang="en" sz="1500"/>
              <a:t> are propagated in the other direction</a:t>
            </a:r>
            <a:endParaRPr sz="1500"/>
          </a:p>
        </p:txBody>
      </p:sp>
      <p:pic>
        <p:nvPicPr>
          <p:cNvPr id="2203" name="Google Shape;2203;p43"/>
          <p:cNvPicPr preferRelativeResize="0"/>
          <p:nvPr/>
        </p:nvPicPr>
        <p:blipFill>
          <a:blip r:embed="rId3">
            <a:alphaModFix/>
          </a:blip>
          <a:stretch>
            <a:fillRect/>
          </a:stretch>
        </p:blipFill>
        <p:spPr>
          <a:xfrm>
            <a:off x="5481498" y="1662737"/>
            <a:ext cx="3211375" cy="157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44"/>
          <p:cNvSpPr txBox="1"/>
          <p:nvPr>
            <p:ph type="title"/>
          </p:nvPr>
        </p:nvSpPr>
        <p:spPr>
          <a:xfrm>
            <a:off x="532475" y="615250"/>
            <a:ext cx="3313800" cy="45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Forward Pass</a:t>
            </a:r>
            <a:endParaRPr b="1"/>
          </a:p>
        </p:txBody>
      </p:sp>
      <p:sp>
        <p:nvSpPr>
          <p:cNvPr id="2209" name="Google Shape;2209;p44"/>
          <p:cNvSpPr txBox="1"/>
          <p:nvPr>
            <p:ph idx="1" type="body"/>
          </p:nvPr>
        </p:nvSpPr>
        <p:spPr>
          <a:xfrm>
            <a:off x="384950" y="1265750"/>
            <a:ext cx="3976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We pass the data to the input layer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layers keep passing their outputs to the next layer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output layer produce the prediction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Note: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We write and implement the rules in vectorized forms to take advantage of the computational parallel power of the gpu</a:t>
            </a:r>
            <a:endParaRPr sz="1600">
              <a:solidFill>
                <a:schemeClr val="dk1"/>
              </a:solidFill>
            </a:endParaRPr>
          </a:p>
          <a:p>
            <a:pPr indent="0" lvl="0" marL="0" rtl="0" algn="l">
              <a:spcBef>
                <a:spcPts val="1600"/>
              </a:spcBef>
              <a:spcAft>
                <a:spcPts val="0"/>
              </a:spcAft>
              <a:buNone/>
            </a:pPr>
            <a:r>
              <a:t/>
            </a:r>
            <a:endParaRPr sz="1400">
              <a:solidFill>
                <a:schemeClr val="dk1"/>
              </a:solidFill>
            </a:endParaRPr>
          </a:p>
        </p:txBody>
      </p:sp>
      <p:pic>
        <p:nvPicPr>
          <p:cNvPr descr="{&quot;id&quot;:&quot;7&quot;,&quot;backgroundColor&quot;:&quot;#F3F3F3&quot;,&quot;type&quot;:&quot;gather*&quot;,&quot;code&quot;:&quot;\\begin{gather*}\n{Z_{1}\\,=\\,W^{T}X\\,+\\,b}\\\\\n{a_{1}\\,=\\,g\\left(z_{1}\\right)}\\\\\n{Z_{2}\\,=\\,W_{1}^{T}a_{1}\\,+\\,b_{2}}\\\\\n{a_{2}\\,=\\,g\\left(z_{2}\\right)}\t\n\\end{gather*}&quot;,&quot;font&quot;:{&quot;color&quot;:&quot;#000000&quot;,&quot;family&quot;:&quot;Hind&quot;,&quot;size&quot;:12},&quot;aid&quot;:null,&quot;ts&quot;:1696159476624,&quot;cs&quot;:&quot;RNwOosOg36B1O+xczhtR3g==&quot;,&quot;size&quot;:{&quot;width&quot;:123.16666666666667,&quot;height&quot;:84.16666666666667}}" id="2210" name="Google Shape;2210;p44"/>
          <p:cNvPicPr preferRelativeResize="0"/>
          <p:nvPr/>
        </p:nvPicPr>
        <p:blipFill>
          <a:blip r:embed="rId3">
            <a:alphaModFix/>
          </a:blip>
          <a:stretch>
            <a:fillRect/>
          </a:stretch>
        </p:blipFill>
        <p:spPr>
          <a:xfrm>
            <a:off x="5892045" y="3671575"/>
            <a:ext cx="1670251" cy="1141374"/>
          </a:xfrm>
          <a:prstGeom prst="rect">
            <a:avLst/>
          </a:prstGeom>
          <a:noFill/>
          <a:ln>
            <a:noFill/>
          </a:ln>
        </p:spPr>
      </p:pic>
      <p:sp>
        <p:nvSpPr>
          <p:cNvPr id="2211" name="Google Shape;2211;p44"/>
          <p:cNvSpPr/>
          <p:nvPr/>
        </p:nvSpPr>
        <p:spPr>
          <a:xfrm>
            <a:off x="5686550" y="2517700"/>
            <a:ext cx="765300" cy="77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12" name="Google Shape;2212;p44"/>
          <p:cNvSpPr/>
          <p:nvPr/>
        </p:nvSpPr>
        <p:spPr>
          <a:xfrm>
            <a:off x="6869950" y="2517700"/>
            <a:ext cx="765300" cy="77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213" name="Google Shape;2213;p44"/>
          <p:cNvCxnSpPr>
            <a:stCxn id="2211" idx="6"/>
            <a:endCxn id="2212" idx="2"/>
          </p:cNvCxnSpPr>
          <p:nvPr/>
        </p:nvCxnSpPr>
        <p:spPr>
          <a:xfrm>
            <a:off x="6451850" y="2905600"/>
            <a:ext cx="418200" cy="0"/>
          </a:xfrm>
          <a:prstGeom prst="straightConnector1">
            <a:avLst/>
          </a:prstGeom>
          <a:noFill/>
          <a:ln cap="flat" cmpd="sng" w="9525">
            <a:solidFill>
              <a:schemeClr val="dk1"/>
            </a:solidFill>
            <a:prstDash val="solid"/>
            <a:round/>
            <a:headEnd len="med" w="med" type="none"/>
            <a:tailEnd len="med" w="med" type="triangle"/>
          </a:ln>
        </p:spPr>
      </p:cxnSp>
      <p:cxnSp>
        <p:nvCxnSpPr>
          <p:cNvPr id="2214" name="Google Shape;2214;p44"/>
          <p:cNvCxnSpPr/>
          <p:nvPr/>
        </p:nvCxnSpPr>
        <p:spPr>
          <a:xfrm>
            <a:off x="7635250" y="2909350"/>
            <a:ext cx="559500" cy="14400"/>
          </a:xfrm>
          <a:prstGeom prst="straightConnector1">
            <a:avLst/>
          </a:prstGeom>
          <a:noFill/>
          <a:ln cap="flat" cmpd="sng" w="9525">
            <a:solidFill>
              <a:schemeClr val="dk1"/>
            </a:solidFill>
            <a:prstDash val="solid"/>
            <a:round/>
            <a:headEnd len="med" w="med" type="none"/>
            <a:tailEnd len="med" w="med" type="triangle"/>
          </a:ln>
        </p:spPr>
      </p:cxnSp>
      <p:cxnSp>
        <p:nvCxnSpPr>
          <p:cNvPr id="2215" name="Google Shape;2215;p44"/>
          <p:cNvCxnSpPr/>
          <p:nvPr/>
        </p:nvCxnSpPr>
        <p:spPr>
          <a:xfrm>
            <a:off x="5127050" y="2909350"/>
            <a:ext cx="559500" cy="14400"/>
          </a:xfrm>
          <a:prstGeom prst="straightConnector1">
            <a:avLst/>
          </a:prstGeom>
          <a:noFill/>
          <a:ln cap="flat" cmpd="sng" w="9525">
            <a:solidFill>
              <a:schemeClr val="dk1"/>
            </a:solidFill>
            <a:prstDash val="solid"/>
            <a:round/>
            <a:headEnd len="med" w="med" type="none"/>
            <a:tailEnd len="med" w="med" type="triangle"/>
          </a:ln>
        </p:spPr>
      </p:cxnSp>
      <p:sp>
        <p:nvSpPr>
          <p:cNvPr id="2216" name="Google Shape;2216;p44"/>
          <p:cNvSpPr txBox="1"/>
          <p:nvPr/>
        </p:nvSpPr>
        <p:spPr>
          <a:xfrm>
            <a:off x="5270300" y="2565450"/>
            <a:ext cx="273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X</a:t>
            </a:r>
            <a:endParaRPr>
              <a:latin typeface="Hind"/>
              <a:ea typeface="Hind"/>
              <a:cs typeface="Hind"/>
              <a:sym typeface="Hind"/>
            </a:endParaRPr>
          </a:p>
        </p:txBody>
      </p:sp>
      <p:sp>
        <p:nvSpPr>
          <p:cNvPr id="2217" name="Google Shape;2217;p44"/>
          <p:cNvSpPr txBox="1"/>
          <p:nvPr/>
        </p:nvSpPr>
        <p:spPr>
          <a:xfrm>
            <a:off x="6451850" y="2565450"/>
            <a:ext cx="3405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a1</a:t>
            </a:r>
            <a:endParaRPr>
              <a:latin typeface="Hind"/>
              <a:ea typeface="Hind"/>
              <a:cs typeface="Hind"/>
              <a:sym typeface="Hind"/>
            </a:endParaRPr>
          </a:p>
        </p:txBody>
      </p:sp>
      <p:sp>
        <p:nvSpPr>
          <p:cNvPr id="2218" name="Google Shape;2218;p44"/>
          <p:cNvSpPr txBox="1"/>
          <p:nvPr/>
        </p:nvSpPr>
        <p:spPr>
          <a:xfrm>
            <a:off x="7712850" y="2565450"/>
            <a:ext cx="5595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a2</a:t>
            </a:r>
            <a:endParaRPr>
              <a:latin typeface="Hind"/>
              <a:ea typeface="Hind"/>
              <a:cs typeface="Hind"/>
              <a:sym typeface="Hind"/>
            </a:endParaRPr>
          </a:p>
        </p:txBody>
      </p:sp>
      <p:sp>
        <p:nvSpPr>
          <p:cNvPr id="2219" name="Google Shape;2219;p44"/>
          <p:cNvSpPr/>
          <p:nvPr/>
        </p:nvSpPr>
        <p:spPr>
          <a:xfrm>
            <a:off x="5596975" y="938425"/>
            <a:ext cx="2115900" cy="77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3" name="Shape 2223"/>
        <p:cNvGrpSpPr/>
        <p:nvPr/>
      </p:nvGrpSpPr>
      <p:grpSpPr>
        <a:xfrm>
          <a:off x="0" y="0"/>
          <a:ext cx="0" cy="0"/>
          <a:chOff x="0" y="0"/>
          <a:chExt cx="0" cy="0"/>
        </a:xfrm>
      </p:grpSpPr>
      <p:sp>
        <p:nvSpPr>
          <p:cNvPr id="2224" name="Google Shape;2224;p45"/>
          <p:cNvSpPr txBox="1"/>
          <p:nvPr>
            <p:ph type="title"/>
          </p:nvPr>
        </p:nvSpPr>
        <p:spPr>
          <a:xfrm>
            <a:off x="678950" y="499375"/>
            <a:ext cx="3313800" cy="5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 Propagation</a:t>
            </a:r>
            <a:endParaRPr b="1"/>
          </a:p>
        </p:txBody>
      </p:sp>
      <p:sp>
        <p:nvSpPr>
          <p:cNvPr id="2225" name="Google Shape;2225;p45"/>
          <p:cNvSpPr txBox="1"/>
          <p:nvPr>
            <p:ph idx="1" type="body"/>
          </p:nvPr>
        </p:nvSpPr>
        <p:spPr>
          <a:xfrm>
            <a:off x="678950" y="1282325"/>
            <a:ext cx="43311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Updates to the parameter are propagated in the </a:t>
            </a:r>
            <a:r>
              <a:rPr lang="en" sz="1600">
                <a:solidFill>
                  <a:schemeClr val="dk1"/>
                </a:solidFill>
              </a:rPr>
              <a:t>opposite</a:t>
            </a:r>
            <a:r>
              <a:rPr lang="en" sz="1600">
                <a:solidFill>
                  <a:schemeClr val="dk1"/>
                </a:solidFill>
              </a:rPr>
              <a:t> direction “gradients”</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It uses gradient descent like normal linear and logistic regression</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We start by computing the loss function</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Then we calculate the derivative of the first node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Then to save calculations we use the chain rule (</a:t>
            </a:r>
            <a:r>
              <a:rPr lang="en" sz="1600">
                <a:solidFill>
                  <a:schemeClr val="dk1"/>
                </a:solidFill>
              </a:rPr>
              <a:t>differentiation</a:t>
            </a:r>
            <a:r>
              <a:rPr lang="en" sz="1600">
                <a:solidFill>
                  <a:schemeClr val="dk1"/>
                </a:solidFill>
              </a:rPr>
              <a:t> rule) to make faster calculations for the derivatives.</a:t>
            </a:r>
            <a:endParaRPr sz="1600">
              <a:solidFill>
                <a:schemeClr val="dk1"/>
              </a:solidFill>
            </a:endParaRPr>
          </a:p>
        </p:txBody>
      </p:sp>
      <p:sp>
        <p:nvSpPr>
          <p:cNvPr id="2226" name="Google Shape;2226;p45"/>
          <p:cNvSpPr/>
          <p:nvPr/>
        </p:nvSpPr>
        <p:spPr>
          <a:xfrm>
            <a:off x="5686550" y="2517700"/>
            <a:ext cx="765300" cy="77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27" name="Google Shape;2227;p45"/>
          <p:cNvSpPr/>
          <p:nvPr/>
        </p:nvSpPr>
        <p:spPr>
          <a:xfrm>
            <a:off x="6869950" y="2517700"/>
            <a:ext cx="765300" cy="77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228" name="Google Shape;2228;p45"/>
          <p:cNvCxnSpPr/>
          <p:nvPr/>
        </p:nvCxnSpPr>
        <p:spPr>
          <a:xfrm rot="10800000">
            <a:off x="6451850" y="2905600"/>
            <a:ext cx="418200" cy="0"/>
          </a:xfrm>
          <a:prstGeom prst="straightConnector1">
            <a:avLst/>
          </a:prstGeom>
          <a:noFill/>
          <a:ln cap="flat" cmpd="sng" w="9525">
            <a:solidFill>
              <a:schemeClr val="dk1"/>
            </a:solidFill>
            <a:prstDash val="solid"/>
            <a:round/>
            <a:headEnd len="med" w="med" type="none"/>
            <a:tailEnd len="med" w="med" type="triangle"/>
          </a:ln>
        </p:spPr>
      </p:cxnSp>
      <p:cxnSp>
        <p:nvCxnSpPr>
          <p:cNvPr id="2229" name="Google Shape;2229;p45"/>
          <p:cNvCxnSpPr/>
          <p:nvPr/>
        </p:nvCxnSpPr>
        <p:spPr>
          <a:xfrm flipH="1">
            <a:off x="7635250" y="2909350"/>
            <a:ext cx="559500" cy="14400"/>
          </a:xfrm>
          <a:prstGeom prst="straightConnector1">
            <a:avLst/>
          </a:prstGeom>
          <a:noFill/>
          <a:ln cap="flat" cmpd="sng" w="9525">
            <a:solidFill>
              <a:schemeClr val="dk1"/>
            </a:solidFill>
            <a:prstDash val="solid"/>
            <a:round/>
            <a:headEnd len="med" w="med" type="none"/>
            <a:tailEnd len="med" w="med" type="triangle"/>
          </a:ln>
        </p:spPr>
      </p:cxnSp>
      <p:cxnSp>
        <p:nvCxnSpPr>
          <p:cNvPr id="2230" name="Google Shape;2230;p45"/>
          <p:cNvCxnSpPr/>
          <p:nvPr/>
        </p:nvCxnSpPr>
        <p:spPr>
          <a:xfrm flipH="1">
            <a:off x="5127050" y="2909350"/>
            <a:ext cx="559500" cy="14400"/>
          </a:xfrm>
          <a:prstGeom prst="straightConnector1">
            <a:avLst/>
          </a:prstGeom>
          <a:noFill/>
          <a:ln cap="flat" cmpd="sng" w="9525">
            <a:solidFill>
              <a:schemeClr val="dk1"/>
            </a:solidFill>
            <a:prstDash val="solid"/>
            <a:round/>
            <a:headEnd len="med" w="med" type="none"/>
            <a:tailEnd len="med" w="med" type="triangle"/>
          </a:ln>
        </p:spPr>
      </p:cxnSp>
      <p:sp>
        <p:nvSpPr>
          <p:cNvPr id="2231" name="Google Shape;2231;p45"/>
          <p:cNvSpPr txBox="1"/>
          <p:nvPr/>
        </p:nvSpPr>
        <p:spPr>
          <a:xfrm>
            <a:off x="5270300" y="2565450"/>
            <a:ext cx="273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Hind"/>
              <a:ea typeface="Hind"/>
              <a:cs typeface="Hind"/>
              <a:sym typeface="Hind"/>
            </a:endParaRPr>
          </a:p>
        </p:txBody>
      </p:sp>
      <p:sp>
        <p:nvSpPr>
          <p:cNvPr id="2232" name="Google Shape;2232;p45"/>
          <p:cNvSpPr/>
          <p:nvPr/>
        </p:nvSpPr>
        <p:spPr>
          <a:xfrm flipH="1">
            <a:off x="5543300" y="1282325"/>
            <a:ext cx="2115900" cy="77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pic>
        <p:nvPicPr>
          <p:cNvPr descr="{&quot;backgroundColor&quot;:&quot;#F3F3F3&quot;,&quot;type&quot;:&quot;gather*&quot;,&quot;font&quot;:{&quot;size&quot;:20,&quot;color&quot;:&quot;#000000&quot;,&quot;family&quot;:&quot;Arial&quot;},&quot;id&quot;:&quot;3&quot;,&quot;aid&quot;:null,&quot;code&quot;:&quot;\\begin{gather*}\n{W\\,=\\,W\\,-\\,\\alpha \\frac{\\partial J}{\\partial W}}\\\\\n{b\\,=\\,b\\,-\\,\\alpha \\frac{\\partial J}{\\partial b}}\t\n\\end{gather*}&quot;,&quot;ts&quot;:1696168408037,&quot;cs&quot;:&quot;OnHT2xw1FXxTkmSgZttUwg==&quot;,&quot;size&quot;:{&quot;width&quot;:245.4,&quot;height&quot;:140.79999999999998}}" id="2233" name="Google Shape;2233;p45"/>
          <p:cNvPicPr preferRelativeResize="0"/>
          <p:nvPr/>
        </p:nvPicPr>
        <p:blipFill>
          <a:blip r:embed="rId3">
            <a:alphaModFix/>
          </a:blip>
          <a:stretch>
            <a:fillRect/>
          </a:stretch>
        </p:blipFill>
        <p:spPr>
          <a:xfrm>
            <a:off x="5492228" y="3609225"/>
            <a:ext cx="2337435" cy="13411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46"/>
          <p:cNvSpPr txBox="1"/>
          <p:nvPr/>
        </p:nvSpPr>
        <p:spPr>
          <a:xfrm>
            <a:off x="230925" y="199450"/>
            <a:ext cx="5086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Josefin Sans"/>
                <a:ea typeface="Josefin Sans"/>
                <a:cs typeface="Josefin Sans"/>
                <a:sym typeface="Josefin Sans"/>
              </a:rPr>
              <a:t>Problem with Neural Network</a:t>
            </a:r>
            <a:endParaRPr sz="2700">
              <a:solidFill>
                <a:schemeClr val="dk1"/>
              </a:solidFill>
              <a:latin typeface="Josefin Sans"/>
              <a:ea typeface="Josefin Sans"/>
              <a:cs typeface="Josefin Sans"/>
              <a:sym typeface="Josefin Sans"/>
            </a:endParaRPr>
          </a:p>
          <a:p>
            <a:pPr indent="0" lvl="0" marL="0" rtl="0" algn="l">
              <a:spcBef>
                <a:spcPts val="0"/>
              </a:spcBef>
              <a:spcAft>
                <a:spcPts val="0"/>
              </a:spcAft>
              <a:buNone/>
            </a:pPr>
            <a:r>
              <a:rPr lang="en" sz="2700">
                <a:solidFill>
                  <a:schemeClr val="dk1"/>
                </a:solidFill>
                <a:latin typeface="Josefin Sans"/>
                <a:ea typeface="Josefin Sans"/>
                <a:cs typeface="Josefin Sans"/>
                <a:sym typeface="Josefin Sans"/>
              </a:rPr>
              <a:t>Optimization</a:t>
            </a:r>
            <a:endParaRPr sz="2700">
              <a:solidFill>
                <a:schemeClr val="dk1"/>
              </a:solidFill>
              <a:latin typeface="Josefin Sans"/>
              <a:ea typeface="Josefin Sans"/>
              <a:cs typeface="Josefin Sans"/>
              <a:sym typeface="Josefin Sans"/>
            </a:endParaRPr>
          </a:p>
        </p:txBody>
      </p:sp>
      <p:pic>
        <p:nvPicPr>
          <p:cNvPr descr="{&quot;code&quot;:&quot;$$MSE\\,=\\,J\\,=\\,\\frac{1}{m}\\sum_{i\\,=\\,1}^{m}\\left(y\\,-\\,\\hat{y}\\right)^{2}$$&quot;,&quot;id&quot;:&quot;1&quot;,&quot;font&quot;:{&quot;family&quot;:&quot;Arial&quot;,&quot;color&quot;:&quot;#000000&quot;,&quot;size&quot;:14},&quot;type&quot;:&quot;$$&quot;,&quot;backgroundColor&quot;:&quot;#F3F3F3&quot;,&quot;aid&quot;:null,&quot;ts&quot;:1696110209150,&quot;cs&quot;:&quot;73KmfiZLFZTNpTEvIB9Z2A==&quot;,&quot;size&quot;:{&quot;width&quot;:289.75,&quot;height&quot;:56.25}}" id="2239" name="Google Shape;2239;p46"/>
          <p:cNvPicPr preferRelativeResize="0"/>
          <p:nvPr/>
        </p:nvPicPr>
        <p:blipFill>
          <a:blip r:embed="rId3">
            <a:alphaModFix/>
          </a:blip>
          <a:stretch>
            <a:fillRect/>
          </a:stretch>
        </p:blipFill>
        <p:spPr>
          <a:xfrm>
            <a:off x="758776" y="1909727"/>
            <a:ext cx="2759869" cy="535781"/>
          </a:xfrm>
          <a:prstGeom prst="rect">
            <a:avLst/>
          </a:prstGeom>
          <a:noFill/>
          <a:ln>
            <a:noFill/>
          </a:ln>
        </p:spPr>
      </p:pic>
      <p:pic>
        <p:nvPicPr>
          <p:cNvPr id="2240" name="Google Shape;2240;p46"/>
          <p:cNvPicPr preferRelativeResize="0"/>
          <p:nvPr/>
        </p:nvPicPr>
        <p:blipFill>
          <a:blip r:embed="rId4">
            <a:alphaModFix/>
          </a:blip>
          <a:stretch>
            <a:fillRect/>
          </a:stretch>
        </p:blipFill>
        <p:spPr>
          <a:xfrm>
            <a:off x="6108675" y="293201"/>
            <a:ext cx="2084000" cy="2318825"/>
          </a:xfrm>
          <a:prstGeom prst="rect">
            <a:avLst/>
          </a:prstGeom>
          <a:noFill/>
          <a:ln>
            <a:noFill/>
          </a:ln>
        </p:spPr>
      </p:pic>
      <p:sp>
        <p:nvSpPr>
          <p:cNvPr id="2241" name="Google Shape;2241;p46"/>
          <p:cNvSpPr txBox="1"/>
          <p:nvPr/>
        </p:nvSpPr>
        <p:spPr>
          <a:xfrm>
            <a:off x="602300" y="1215250"/>
            <a:ext cx="5086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a:ea typeface="Hind"/>
                <a:cs typeface="Hind"/>
                <a:sym typeface="Hind"/>
              </a:rPr>
              <a:t>In neural networks we use similar loss functions to normal linear regression and logistic regression</a:t>
            </a:r>
            <a:endParaRPr sz="1600"/>
          </a:p>
        </p:txBody>
      </p:sp>
      <p:cxnSp>
        <p:nvCxnSpPr>
          <p:cNvPr id="2242" name="Google Shape;2242;p46"/>
          <p:cNvCxnSpPr/>
          <p:nvPr/>
        </p:nvCxnSpPr>
        <p:spPr>
          <a:xfrm>
            <a:off x="6046875" y="257350"/>
            <a:ext cx="2491800" cy="2469900"/>
          </a:xfrm>
          <a:prstGeom prst="straightConnector1">
            <a:avLst/>
          </a:prstGeom>
          <a:noFill/>
          <a:ln cap="flat" cmpd="sng" w="114300">
            <a:solidFill>
              <a:srgbClr val="FF0000"/>
            </a:solidFill>
            <a:prstDash val="solid"/>
            <a:round/>
            <a:headEnd len="med" w="med" type="none"/>
            <a:tailEnd len="med" w="med" type="none"/>
          </a:ln>
        </p:spPr>
      </p:cxnSp>
      <p:cxnSp>
        <p:nvCxnSpPr>
          <p:cNvPr id="2243" name="Google Shape;2243;p46"/>
          <p:cNvCxnSpPr/>
          <p:nvPr/>
        </p:nvCxnSpPr>
        <p:spPr>
          <a:xfrm flipH="1">
            <a:off x="5963425" y="187900"/>
            <a:ext cx="2374500" cy="2608800"/>
          </a:xfrm>
          <a:prstGeom prst="straightConnector1">
            <a:avLst/>
          </a:prstGeom>
          <a:noFill/>
          <a:ln cap="flat" cmpd="sng" w="114300">
            <a:solidFill>
              <a:srgbClr val="FF0000"/>
            </a:solidFill>
            <a:prstDash val="solid"/>
            <a:round/>
            <a:headEnd len="med" w="med" type="none"/>
            <a:tailEnd len="med" w="med" type="none"/>
          </a:ln>
        </p:spPr>
      </p:cxnSp>
      <p:pic>
        <p:nvPicPr>
          <p:cNvPr descr="{&quot;backgroundColor&quot;:&quot;#F3F3F3&quot;,&quot;font&quot;:{&quot;size&quot;:12,&quot;family&quot;:&quot;Arial&quot;,&quot;color&quot;:&quot;#000000&quot;},&quot;code&quot;:&quot;$$J\\,=\\,-\\,\\frac{1}{n}\\sum_{i\\,=\\,1}^{n}\\left(y\\,\\log_{}\\hat{y}\\,+\\,\\left(1\\,-\\,y\\right)\\,\\log_{}\\left(1\\,-\\,\\hat{y}\\right)\\right)$$&quot;,&quot;type&quot;:&quot;$$&quot;,&quot;id&quot;:&quot;5&quot;,&quot;aid&quot;:null,&quot;ts&quot;:1696111467370,&quot;cs&quot;:&quot;TnCb/62JGXmcUJ9CTp4kmw==&quot;,&quot;size&quot;:{&quot;width&quot;:375.3333333333333,&quot;height&quot;:48.333333333333336}}" id="2244" name="Google Shape;2244;p46"/>
          <p:cNvPicPr preferRelativeResize="0"/>
          <p:nvPr/>
        </p:nvPicPr>
        <p:blipFill>
          <a:blip r:embed="rId5">
            <a:alphaModFix/>
          </a:blip>
          <a:stretch>
            <a:fillRect/>
          </a:stretch>
        </p:blipFill>
        <p:spPr>
          <a:xfrm>
            <a:off x="758775" y="2510488"/>
            <a:ext cx="3575050" cy="460375"/>
          </a:xfrm>
          <a:prstGeom prst="rect">
            <a:avLst/>
          </a:prstGeom>
          <a:noFill/>
          <a:ln>
            <a:noFill/>
          </a:ln>
        </p:spPr>
      </p:pic>
      <p:sp>
        <p:nvSpPr>
          <p:cNvPr id="2245" name="Google Shape;2245;p46"/>
          <p:cNvSpPr txBox="1"/>
          <p:nvPr/>
        </p:nvSpPr>
        <p:spPr>
          <a:xfrm>
            <a:off x="619250" y="3140000"/>
            <a:ext cx="3854100" cy="1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ind"/>
                <a:ea typeface="Hind"/>
                <a:cs typeface="Hind"/>
                <a:sym typeface="Hind"/>
              </a:rPr>
              <a:t>A problem arises is that now the output is not in linear form “not a linear function” due to the activation functions so our loss function does have a local minima(s) !</a:t>
            </a:r>
            <a:endParaRPr>
              <a:latin typeface="Hind"/>
              <a:ea typeface="Hind"/>
              <a:cs typeface="Hind"/>
              <a:sym typeface="Hind"/>
            </a:endParaRPr>
          </a:p>
        </p:txBody>
      </p:sp>
      <p:pic>
        <p:nvPicPr>
          <p:cNvPr id="2246" name="Google Shape;2246;p46"/>
          <p:cNvPicPr preferRelativeResize="0"/>
          <p:nvPr/>
        </p:nvPicPr>
        <p:blipFill>
          <a:blip r:embed="rId6">
            <a:alphaModFix/>
          </a:blip>
          <a:stretch>
            <a:fillRect/>
          </a:stretch>
        </p:blipFill>
        <p:spPr>
          <a:xfrm>
            <a:off x="5955288" y="2978250"/>
            <a:ext cx="23907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29"/>
          <p:cNvSpPr txBox="1"/>
          <p:nvPr>
            <p:ph type="title"/>
          </p:nvPr>
        </p:nvSpPr>
        <p:spPr>
          <a:xfrm>
            <a:off x="2515275" y="3052500"/>
            <a:ext cx="5915700" cy="155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Introduction to Deep Learning</a:t>
            </a:r>
            <a:endParaRPr b="1"/>
          </a:p>
        </p:txBody>
      </p:sp>
      <p:sp>
        <p:nvSpPr>
          <p:cNvPr id="1765" name="Google Shape;1765;p29"/>
          <p:cNvSpPr txBox="1"/>
          <p:nvPr>
            <p:ph idx="2" type="title"/>
          </p:nvPr>
        </p:nvSpPr>
        <p:spPr>
          <a:xfrm>
            <a:off x="6633300" y="539406"/>
            <a:ext cx="1797600" cy="12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766" name="Google Shape;1766;p29"/>
          <p:cNvGrpSpPr/>
          <p:nvPr/>
        </p:nvGrpSpPr>
        <p:grpSpPr>
          <a:xfrm>
            <a:off x="-59775" y="0"/>
            <a:ext cx="9321300" cy="5255100"/>
            <a:chOff x="-59775" y="0"/>
            <a:chExt cx="9321300" cy="5255100"/>
          </a:xfrm>
        </p:grpSpPr>
        <p:cxnSp>
          <p:nvCxnSpPr>
            <p:cNvPr id="1767" name="Google Shape;1767;p29"/>
            <p:cNvCxnSpPr/>
            <p:nvPr/>
          </p:nvCxnSpPr>
          <p:spPr>
            <a:xfrm>
              <a:off x="-59775" y="2421903"/>
              <a:ext cx="9321300" cy="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29"/>
            <p:cNvCxnSpPr/>
            <p:nvPr/>
          </p:nvCxnSpPr>
          <p:spPr>
            <a:xfrm>
              <a:off x="1712528" y="0"/>
              <a:ext cx="0" cy="5255100"/>
            </a:xfrm>
            <a:prstGeom prst="straightConnector1">
              <a:avLst/>
            </a:prstGeom>
            <a:noFill/>
            <a:ln cap="flat" cmpd="sng" w="9525">
              <a:solidFill>
                <a:schemeClr val="dk2"/>
              </a:solidFill>
              <a:prstDash val="solid"/>
              <a:round/>
              <a:headEnd len="med" w="med" type="none"/>
              <a:tailEnd len="med" w="med" type="none"/>
            </a:ln>
          </p:spPr>
        </p:cxnSp>
        <p:grpSp>
          <p:nvGrpSpPr>
            <p:cNvPr id="1769" name="Google Shape;1769;p29"/>
            <p:cNvGrpSpPr/>
            <p:nvPr/>
          </p:nvGrpSpPr>
          <p:grpSpPr>
            <a:xfrm rot="10800000">
              <a:off x="948120" y="1668184"/>
              <a:ext cx="1528800" cy="1502325"/>
              <a:chOff x="7662925" y="3847375"/>
              <a:chExt cx="1528800" cy="1502325"/>
            </a:xfrm>
          </p:grpSpPr>
          <p:sp>
            <p:nvSpPr>
              <p:cNvPr id="1770" name="Google Shape;1770;p29"/>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9"/>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9"/>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9"/>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9"/>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9"/>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9"/>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9"/>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9"/>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9"/>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9"/>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9"/>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9"/>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9"/>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9"/>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9"/>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9"/>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9"/>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9"/>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9"/>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9"/>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9"/>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9"/>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9"/>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9"/>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9"/>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9"/>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9"/>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9"/>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9"/>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9"/>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9"/>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9"/>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9"/>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9"/>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9"/>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9"/>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9"/>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9"/>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9"/>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9"/>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9"/>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9"/>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9"/>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9"/>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9"/>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9"/>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9"/>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9"/>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9"/>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9"/>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9"/>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9"/>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9"/>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9"/>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9"/>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9"/>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9"/>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9"/>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9"/>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9"/>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9"/>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9"/>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9"/>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9"/>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9"/>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9"/>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9"/>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9"/>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9"/>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sp>
        <p:nvSpPr>
          <p:cNvPr id="2251" name="Google Shape;2251;p47"/>
          <p:cNvSpPr txBox="1"/>
          <p:nvPr>
            <p:ph type="title"/>
          </p:nvPr>
        </p:nvSpPr>
        <p:spPr>
          <a:xfrm>
            <a:off x="825525" y="641625"/>
            <a:ext cx="3313800" cy="4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Optimizers</a:t>
            </a:r>
            <a:endParaRPr b="1"/>
          </a:p>
        </p:txBody>
      </p:sp>
      <p:sp>
        <p:nvSpPr>
          <p:cNvPr id="2252" name="Google Shape;2252;p47"/>
          <p:cNvSpPr txBox="1"/>
          <p:nvPr>
            <p:ph idx="1" type="body"/>
          </p:nvPr>
        </p:nvSpPr>
        <p:spPr>
          <a:xfrm>
            <a:off x="642350" y="1062525"/>
            <a:ext cx="4147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Optimizers</a:t>
            </a:r>
            <a:r>
              <a:rPr lang="en" sz="1600">
                <a:solidFill>
                  <a:schemeClr val="dk1"/>
                </a:solidFill>
              </a:rPr>
              <a:t> are different algorithms that can be used to perform the back propagation step. Like gradient descent.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Its goal is to </a:t>
            </a:r>
            <a:r>
              <a:rPr lang="en" sz="1600">
                <a:solidFill>
                  <a:schemeClr val="dk1"/>
                </a:solidFill>
              </a:rPr>
              <a:t>optimize</a:t>
            </a:r>
            <a:r>
              <a:rPr lang="en" sz="1600">
                <a:solidFill>
                  <a:schemeClr val="dk1"/>
                </a:solidFill>
              </a:rPr>
              <a:t> the loss function and get the set of weights that will reach a local minimum “global not </a:t>
            </a:r>
            <a:r>
              <a:rPr lang="en" sz="1600">
                <a:solidFill>
                  <a:schemeClr val="dk1"/>
                </a:solidFill>
              </a:rPr>
              <a:t>guaranteed</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Some type of optimizers</a:t>
            </a:r>
            <a:endParaRPr sz="1600">
              <a:solidFill>
                <a:schemeClr val="dk1"/>
              </a:solidFill>
            </a:endParaRPr>
          </a:p>
          <a:p>
            <a:pPr indent="-330200" lvl="0" marL="914400" rtl="0" algn="l">
              <a:spcBef>
                <a:spcPts val="0"/>
              </a:spcBef>
              <a:spcAft>
                <a:spcPts val="0"/>
              </a:spcAft>
              <a:buClr>
                <a:schemeClr val="dk1"/>
              </a:buClr>
              <a:buSzPts val="1600"/>
              <a:buAutoNum type="arabicParenR"/>
            </a:pPr>
            <a:r>
              <a:rPr lang="en" sz="1600">
                <a:solidFill>
                  <a:schemeClr val="dk1"/>
                </a:solidFill>
              </a:rPr>
              <a:t>Stochastic Gradient descent</a:t>
            </a:r>
            <a:endParaRPr sz="1600">
              <a:solidFill>
                <a:schemeClr val="dk1"/>
              </a:solidFill>
            </a:endParaRPr>
          </a:p>
          <a:p>
            <a:pPr indent="-330200" lvl="0" marL="914400" rtl="0" algn="l">
              <a:spcBef>
                <a:spcPts val="0"/>
              </a:spcBef>
              <a:spcAft>
                <a:spcPts val="0"/>
              </a:spcAft>
              <a:buClr>
                <a:schemeClr val="dk1"/>
              </a:buClr>
              <a:buSzPts val="1600"/>
              <a:buAutoNum type="arabicParenR"/>
            </a:pPr>
            <a:r>
              <a:rPr lang="en" sz="1600">
                <a:solidFill>
                  <a:schemeClr val="dk1"/>
                </a:solidFill>
              </a:rPr>
              <a:t>Mini batch gradient descent</a:t>
            </a:r>
            <a:endParaRPr sz="1600">
              <a:solidFill>
                <a:schemeClr val="dk1"/>
              </a:solidFill>
            </a:endParaRPr>
          </a:p>
          <a:p>
            <a:pPr indent="-330200" lvl="0" marL="914400" rtl="0" algn="l">
              <a:spcBef>
                <a:spcPts val="0"/>
              </a:spcBef>
              <a:spcAft>
                <a:spcPts val="0"/>
              </a:spcAft>
              <a:buClr>
                <a:schemeClr val="dk1"/>
              </a:buClr>
              <a:buSzPts val="1600"/>
              <a:buAutoNum type="arabicParenR"/>
            </a:pPr>
            <a:r>
              <a:rPr lang="en" sz="1600">
                <a:solidFill>
                  <a:schemeClr val="dk1"/>
                </a:solidFill>
              </a:rPr>
              <a:t>Gradient descent with momentum</a:t>
            </a:r>
            <a:endParaRPr sz="1600">
              <a:solidFill>
                <a:schemeClr val="dk1"/>
              </a:solidFill>
            </a:endParaRPr>
          </a:p>
          <a:p>
            <a:pPr indent="-330200" lvl="0" marL="914400" rtl="0" algn="l">
              <a:spcBef>
                <a:spcPts val="0"/>
              </a:spcBef>
              <a:spcAft>
                <a:spcPts val="0"/>
              </a:spcAft>
              <a:buClr>
                <a:schemeClr val="dk1"/>
              </a:buClr>
              <a:buSzPts val="1600"/>
              <a:buAutoNum type="arabicParenR"/>
            </a:pPr>
            <a:r>
              <a:rPr lang="en" sz="1600">
                <a:solidFill>
                  <a:schemeClr val="dk1"/>
                </a:solidFill>
              </a:rPr>
              <a:t>RMSprop</a:t>
            </a:r>
            <a:endParaRPr sz="1600">
              <a:solidFill>
                <a:schemeClr val="dk1"/>
              </a:solidFill>
            </a:endParaRPr>
          </a:p>
          <a:p>
            <a:pPr indent="-330200" lvl="0" marL="914400" rtl="0" algn="l">
              <a:spcBef>
                <a:spcPts val="0"/>
              </a:spcBef>
              <a:spcAft>
                <a:spcPts val="0"/>
              </a:spcAft>
              <a:buClr>
                <a:schemeClr val="dk1"/>
              </a:buClr>
              <a:buSzPts val="1600"/>
              <a:buAutoNum type="arabicParenR"/>
            </a:pPr>
            <a:r>
              <a:rPr lang="en" sz="1600">
                <a:solidFill>
                  <a:schemeClr val="dk1"/>
                </a:solidFill>
              </a:rPr>
              <a:t>Adam</a:t>
            </a:r>
            <a:endParaRPr sz="1600">
              <a:solidFill>
                <a:schemeClr val="dk1"/>
              </a:solidFill>
            </a:endParaRPr>
          </a:p>
        </p:txBody>
      </p:sp>
      <p:pic>
        <p:nvPicPr>
          <p:cNvPr id="2253" name="Google Shape;2253;p47"/>
          <p:cNvPicPr preferRelativeResize="0"/>
          <p:nvPr/>
        </p:nvPicPr>
        <p:blipFill>
          <a:blip r:embed="rId3">
            <a:alphaModFix/>
          </a:blip>
          <a:stretch>
            <a:fillRect/>
          </a:stretch>
        </p:blipFill>
        <p:spPr>
          <a:xfrm>
            <a:off x="4846750" y="1631375"/>
            <a:ext cx="3381375" cy="135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sp>
        <p:nvSpPr>
          <p:cNvPr id="2258" name="Google Shape;2258;p48"/>
          <p:cNvSpPr txBox="1"/>
          <p:nvPr>
            <p:ph type="title"/>
          </p:nvPr>
        </p:nvSpPr>
        <p:spPr>
          <a:xfrm>
            <a:off x="319825" y="185300"/>
            <a:ext cx="8854500" cy="45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Stochastic vs Mini Batch Gradient Descent</a:t>
            </a:r>
            <a:endParaRPr b="1"/>
          </a:p>
        </p:txBody>
      </p:sp>
      <p:sp>
        <p:nvSpPr>
          <p:cNvPr id="2259" name="Google Shape;2259;p48"/>
          <p:cNvSpPr txBox="1"/>
          <p:nvPr>
            <p:ph idx="1" type="body"/>
          </p:nvPr>
        </p:nvSpPr>
        <p:spPr>
          <a:xfrm>
            <a:off x="319825" y="635300"/>
            <a:ext cx="8749800" cy="222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solidFill>
                  <a:schemeClr val="dk1"/>
                </a:solidFill>
              </a:rPr>
              <a:t>Stochastic , Mini Batch and Normal Gradient descent are the same algorithm, the only difference is the chunk of the training set we look at before making an update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For stochastic we look at one training example before making a single step</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For normal gradient descent we look at the whole data set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For mini batch gradient descent we look at m training examples</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Where m is between 1 and the size of the training example</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If m is equal to 1 it is equivalent to stochastic gradient descent</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If m equal the size of the training example it is equal to gradient descent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They choice depends on the size of the training dataset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See the equation on the right, as we use a smaller batch in our update we get an approximation of the true J so we have a more noisy update</a:t>
            </a:r>
            <a:endParaRPr sz="1300">
              <a:solidFill>
                <a:schemeClr val="dk1"/>
              </a:solidFill>
            </a:endParaRPr>
          </a:p>
        </p:txBody>
      </p:sp>
      <p:pic>
        <p:nvPicPr>
          <p:cNvPr id="2260" name="Google Shape;2260;p48"/>
          <p:cNvPicPr preferRelativeResize="0"/>
          <p:nvPr/>
        </p:nvPicPr>
        <p:blipFill>
          <a:blip r:embed="rId3">
            <a:alphaModFix/>
          </a:blip>
          <a:stretch>
            <a:fillRect/>
          </a:stretch>
        </p:blipFill>
        <p:spPr>
          <a:xfrm>
            <a:off x="319825" y="3267050"/>
            <a:ext cx="4603199" cy="1148800"/>
          </a:xfrm>
          <a:prstGeom prst="rect">
            <a:avLst/>
          </a:prstGeom>
          <a:noFill/>
          <a:ln>
            <a:noFill/>
          </a:ln>
        </p:spPr>
      </p:pic>
      <p:pic>
        <p:nvPicPr>
          <p:cNvPr id="2261" name="Google Shape;2261;p48"/>
          <p:cNvPicPr preferRelativeResize="0"/>
          <p:nvPr/>
        </p:nvPicPr>
        <p:blipFill>
          <a:blip r:embed="rId4">
            <a:alphaModFix/>
          </a:blip>
          <a:stretch>
            <a:fillRect/>
          </a:stretch>
        </p:blipFill>
        <p:spPr>
          <a:xfrm>
            <a:off x="5381424" y="3125475"/>
            <a:ext cx="3456908" cy="1713225"/>
          </a:xfrm>
          <a:prstGeom prst="rect">
            <a:avLst/>
          </a:prstGeom>
          <a:noFill/>
          <a:ln>
            <a:noFill/>
          </a:ln>
        </p:spPr>
      </p:pic>
      <p:pic>
        <p:nvPicPr>
          <p:cNvPr descr="{&quot;code&quot;:&quot;$$MSE\\,=\\,J\\,=\\,\\frac{1}{m}\\sum_{i\\,=\\,1}^{m}\\left(y\\,-\\,\\hat{y}\\right)^{2}$$&quot;,&quot;id&quot;:&quot;1&quot;,&quot;font&quot;:{&quot;family&quot;:&quot;Arial&quot;,&quot;color&quot;:&quot;#000000&quot;,&quot;size&quot;:14},&quot;type&quot;:&quot;$$&quot;,&quot;backgroundColor&quot;:&quot;#F3F3F3&quot;,&quot;aid&quot;:null,&quot;ts&quot;:1696110209150,&quot;cs&quot;:&quot;73KmfiZLFZTNpTEvIB9Z2A==&quot;,&quot;size&quot;:{&quot;width&quot;:289.75,&quot;height&quot;:56.25}}" id="2262" name="Google Shape;2262;p48"/>
          <p:cNvPicPr preferRelativeResize="0"/>
          <p:nvPr/>
        </p:nvPicPr>
        <p:blipFill>
          <a:blip r:embed="rId5">
            <a:alphaModFix/>
          </a:blip>
          <a:stretch>
            <a:fillRect/>
          </a:stretch>
        </p:blipFill>
        <p:spPr>
          <a:xfrm>
            <a:off x="6240076" y="1612489"/>
            <a:ext cx="2759869" cy="5357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49"/>
          <p:cNvSpPr txBox="1"/>
          <p:nvPr>
            <p:ph type="title"/>
          </p:nvPr>
        </p:nvSpPr>
        <p:spPr>
          <a:xfrm>
            <a:off x="2970725" y="3086625"/>
            <a:ext cx="6090900" cy="155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Metrics</a:t>
            </a:r>
            <a:endParaRPr/>
          </a:p>
        </p:txBody>
      </p:sp>
      <p:sp>
        <p:nvSpPr>
          <p:cNvPr id="2268" name="Google Shape;2268;p49"/>
          <p:cNvSpPr txBox="1"/>
          <p:nvPr>
            <p:ph idx="2" type="title"/>
          </p:nvPr>
        </p:nvSpPr>
        <p:spPr>
          <a:xfrm>
            <a:off x="6633300" y="539406"/>
            <a:ext cx="1797600" cy="12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2269" name="Google Shape;2269;p49"/>
          <p:cNvGrpSpPr/>
          <p:nvPr/>
        </p:nvGrpSpPr>
        <p:grpSpPr>
          <a:xfrm>
            <a:off x="-59775" y="0"/>
            <a:ext cx="9321300" cy="5255100"/>
            <a:chOff x="-59775" y="0"/>
            <a:chExt cx="9321300" cy="5255100"/>
          </a:xfrm>
        </p:grpSpPr>
        <p:cxnSp>
          <p:nvCxnSpPr>
            <p:cNvPr id="2270" name="Google Shape;2270;p49"/>
            <p:cNvCxnSpPr/>
            <p:nvPr/>
          </p:nvCxnSpPr>
          <p:spPr>
            <a:xfrm>
              <a:off x="-59775" y="2421903"/>
              <a:ext cx="9321300" cy="0"/>
            </a:xfrm>
            <a:prstGeom prst="straightConnector1">
              <a:avLst/>
            </a:prstGeom>
            <a:noFill/>
            <a:ln cap="flat" cmpd="sng" w="9525">
              <a:solidFill>
                <a:schemeClr val="dk2"/>
              </a:solidFill>
              <a:prstDash val="solid"/>
              <a:round/>
              <a:headEnd len="med" w="med" type="none"/>
              <a:tailEnd len="med" w="med" type="none"/>
            </a:ln>
          </p:spPr>
        </p:cxnSp>
        <p:cxnSp>
          <p:nvCxnSpPr>
            <p:cNvPr id="2271" name="Google Shape;2271;p49"/>
            <p:cNvCxnSpPr/>
            <p:nvPr/>
          </p:nvCxnSpPr>
          <p:spPr>
            <a:xfrm>
              <a:off x="1712528" y="0"/>
              <a:ext cx="0" cy="5255100"/>
            </a:xfrm>
            <a:prstGeom prst="straightConnector1">
              <a:avLst/>
            </a:prstGeom>
            <a:noFill/>
            <a:ln cap="flat" cmpd="sng" w="9525">
              <a:solidFill>
                <a:schemeClr val="dk2"/>
              </a:solidFill>
              <a:prstDash val="solid"/>
              <a:round/>
              <a:headEnd len="med" w="med" type="none"/>
              <a:tailEnd len="med" w="med" type="none"/>
            </a:ln>
          </p:spPr>
        </p:cxnSp>
        <p:grpSp>
          <p:nvGrpSpPr>
            <p:cNvPr id="2272" name="Google Shape;2272;p49"/>
            <p:cNvGrpSpPr/>
            <p:nvPr/>
          </p:nvGrpSpPr>
          <p:grpSpPr>
            <a:xfrm rot="10800000">
              <a:off x="948120" y="1668184"/>
              <a:ext cx="1528800" cy="1502325"/>
              <a:chOff x="7662925" y="3847375"/>
              <a:chExt cx="1528800" cy="1502325"/>
            </a:xfrm>
          </p:grpSpPr>
          <p:sp>
            <p:nvSpPr>
              <p:cNvPr id="2273" name="Google Shape;2273;p49"/>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9"/>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9"/>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9"/>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9"/>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9"/>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9"/>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9"/>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9"/>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9"/>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9"/>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9"/>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9"/>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9"/>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9"/>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9"/>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9"/>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9"/>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9"/>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9"/>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9"/>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9"/>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9"/>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9"/>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9"/>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9"/>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9"/>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9"/>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9"/>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9"/>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9"/>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9"/>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9"/>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9"/>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9"/>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9"/>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9"/>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9"/>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9"/>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9"/>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9"/>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9"/>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9"/>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9"/>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9"/>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9"/>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9"/>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9"/>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9"/>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9"/>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9"/>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9"/>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9"/>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9"/>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9"/>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9"/>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9"/>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9"/>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9"/>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9"/>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9"/>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9"/>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9"/>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9"/>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9"/>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9"/>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9"/>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9"/>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9"/>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9"/>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9"/>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9"/>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9"/>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9"/>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9"/>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9"/>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sp>
        <p:nvSpPr>
          <p:cNvPr id="2353" name="Google Shape;2353;p50"/>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a:t>
            </a:r>
            <a:r>
              <a:rPr lang="en"/>
              <a:t> Matrix</a:t>
            </a:r>
            <a:endParaRPr b="1"/>
          </a:p>
        </p:txBody>
      </p:sp>
      <p:pic>
        <p:nvPicPr>
          <p:cNvPr id="2354" name="Google Shape;2354;p50"/>
          <p:cNvPicPr preferRelativeResize="0"/>
          <p:nvPr/>
        </p:nvPicPr>
        <p:blipFill>
          <a:blip r:embed="rId3">
            <a:alphaModFix/>
          </a:blip>
          <a:stretch>
            <a:fillRect/>
          </a:stretch>
        </p:blipFill>
        <p:spPr>
          <a:xfrm>
            <a:off x="5697800" y="1282175"/>
            <a:ext cx="3039376" cy="2579150"/>
          </a:xfrm>
          <a:prstGeom prst="rect">
            <a:avLst/>
          </a:prstGeom>
          <a:noFill/>
          <a:ln>
            <a:noFill/>
          </a:ln>
        </p:spPr>
      </p:pic>
      <p:sp>
        <p:nvSpPr>
          <p:cNvPr id="2355" name="Google Shape;2355;p50"/>
          <p:cNvSpPr txBox="1"/>
          <p:nvPr/>
        </p:nvSpPr>
        <p:spPr>
          <a:xfrm>
            <a:off x="634225" y="924150"/>
            <a:ext cx="4852500" cy="390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The rows is what the algorithm predicted</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The columns is the actual values</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So What are TP, FP, FN, TN?</a:t>
            </a:r>
            <a:endParaRPr>
              <a:solidFill>
                <a:schemeClr val="dk1"/>
              </a:solidFill>
              <a:latin typeface="Hind"/>
              <a:ea typeface="Hind"/>
              <a:cs typeface="Hind"/>
              <a:sym typeface="Hind"/>
            </a:endParaRPr>
          </a:p>
          <a:p>
            <a:pPr indent="0" lvl="0" marL="0" rtl="0" algn="l">
              <a:spcBef>
                <a:spcPts val="0"/>
              </a:spcBef>
              <a:spcAft>
                <a:spcPts val="0"/>
              </a:spcAft>
              <a:buNone/>
            </a:pPr>
            <a:r>
              <a:rPr lang="en">
                <a:solidFill>
                  <a:schemeClr val="dk1"/>
                </a:solidFill>
                <a:latin typeface="Hind"/>
                <a:ea typeface="Hind"/>
                <a:cs typeface="Hind"/>
                <a:sym typeface="Hind"/>
              </a:rPr>
              <a:t>	</a:t>
            </a:r>
            <a:endParaRPr>
              <a:solidFill>
                <a:schemeClr val="dk1"/>
              </a:solidFill>
              <a:latin typeface="Hind"/>
              <a:ea typeface="Hind"/>
              <a:cs typeface="Hind"/>
              <a:sym typeface="Hind"/>
            </a:endParaRPr>
          </a:p>
          <a:p>
            <a:pPr indent="0" lvl="0" marL="0" rtl="0" algn="l">
              <a:spcBef>
                <a:spcPts val="0"/>
              </a:spcBef>
              <a:spcAft>
                <a:spcPts val="0"/>
              </a:spcAft>
              <a:buNone/>
            </a:pPr>
            <a:r>
              <a:rPr lang="en">
                <a:solidFill>
                  <a:schemeClr val="dk1"/>
                </a:solidFill>
                <a:latin typeface="Hind"/>
                <a:ea typeface="Hind"/>
                <a:cs typeface="Hind"/>
                <a:sym typeface="Hind"/>
              </a:rPr>
              <a:t>Assume Plague classification</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AutoNum type="arabicParenR"/>
            </a:pPr>
            <a:r>
              <a:rPr b="1" lang="en">
                <a:solidFill>
                  <a:schemeClr val="dk1"/>
                </a:solidFill>
                <a:latin typeface="Hind"/>
                <a:ea typeface="Hind"/>
                <a:cs typeface="Hind"/>
                <a:sym typeface="Hind"/>
              </a:rPr>
              <a:t>True positives “TP”</a:t>
            </a:r>
            <a:endParaRPr b="1">
              <a:solidFill>
                <a:schemeClr val="dk1"/>
              </a:solidFill>
              <a:latin typeface="Hind"/>
              <a:ea typeface="Hind"/>
              <a:cs typeface="Hind"/>
              <a:sym typeface="Hind"/>
            </a:endParaRPr>
          </a:p>
          <a:p>
            <a:pPr indent="-317500" lvl="1" marL="914400" rtl="0" algn="l">
              <a:spcBef>
                <a:spcPts val="0"/>
              </a:spcBef>
              <a:spcAft>
                <a:spcPts val="0"/>
              </a:spcAft>
              <a:buClr>
                <a:schemeClr val="dk1"/>
              </a:buClr>
              <a:buSzPts val="1400"/>
              <a:buFont typeface="Hind"/>
              <a:buAutoNum type="alphaLcParenR"/>
            </a:pPr>
            <a:r>
              <a:rPr lang="en">
                <a:solidFill>
                  <a:schemeClr val="dk1"/>
                </a:solidFill>
                <a:latin typeface="Hind"/>
                <a:ea typeface="Hind"/>
                <a:cs typeface="Hind"/>
                <a:sym typeface="Hind"/>
              </a:rPr>
              <a:t>Patients that are ill that was correctly identified by the algorithm</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AutoNum type="arabicParenR"/>
            </a:pPr>
            <a:r>
              <a:rPr b="1" lang="en">
                <a:solidFill>
                  <a:schemeClr val="dk1"/>
                </a:solidFill>
                <a:latin typeface="Hind"/>
                <a:ea typeface="Hind"/>
                <a:cs typeface="Hind"/>
                <a:sym typeface="Hind"/>
              </a:rPr>
              <a:t>True Negatives “TN”</a:t>
            </a:r>
            <a:endParaRPr b="1">
              <a:solidFill>
                <a:schemeClr val="dk1"/>
              </a:solidFill>
              <a:latin typeface="Hind"/>
              <a:ea typeface="Hind"/>
              <a:cs typeface="Hind"/>
              <a:sym typeface="Hind"/>
            </a:endParaRPr>
          </a:p>
          <a:p>
            <a:pPr indent="-317500" lvl="1" marL="914400" rtl="0" algn="l">
              <a:spcBef>
                <a:spcPts val="0"/>
              </a:spcBef>
              <a:spcAft>
                <a:spcPts val="0"/>
              </a:spcAft>
              <a:buClr>
                <a:schemeClr val="dk1"/>
              </a:buClr>
              <a:buSzPts val="1400"/>
              <a:buFont typeface="Hind"/>
              <a:buAutoNum type="alphaLcParenR"/>
            </a:pPr>
            <a:r>
              <a:rPr lang="en">
                <a:solidFill>
                  <a:schemeClr val="dk1"/>
                </a:solidFill>
                <a:latin typeface="Hind"/>
                <a:ea typeface="Hind"/>
                <a:cs typeface="Hind"/>
                <a:sym typeface="Hind"/>
              </a:rPr>
              <a:t>Patients that are healthy that was correctly identified by the algorithm</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AutoNum type="arabicParenR"/>
            </a:pPr>
            <a:r>
              <a:rPr b="1" lang="en">
                <a:solidFill>
                  <a:schemeClr val="dk1"/>
                </a:solidFill>
                <a:latin typeface="Hind"/>
                <a:ea typeface="Hind"/>
                <a:cs typeface="Hind"/>
                <a:sym typeface="Hind"/>
              </a:rPr>
              <a:t>False </a:t>
            </a:r>
            <a:r>
              <a:rPr b="1" lang="en">
                <a:solidFill>
                  <a:schemeClr val="dk1"/>
                </a:solidFill>
                <a:latin typeface="Hind"/>
                <a:ea typeface="Hind"/>
                <a:cs typeface="Hind"/>
                <a:sym typeface="Hind"/>
              </a:rPr>
              <a:t>Positives</a:t>
            </a:r>
            <a:r>
              <a:rPr b="1" lang="en">
                <a:solidFill>
                  <a:schemeClr val="dk1"/>
                </a:solidFill>
                <a:latin typeface="Hind"/>
                <a:ea typeface="Hind"/>
                <a:cs typeface="Hind"/>
                <a:sym typeface="Hind"/>
              </a:rPr>
              <a:t> “FP / Type II Error”:</a:t>
            </a:r>
            <a:endParaRPr b="1">
              <a:solidFill>
                <a:schemeClr val="dk1"/>
              </a:solidFill>
              <a:latin typeface="Hind"/>
              <a:ea typeface="Hind"/>
              <a:cs typeface="Hind"/>
              <a:sym typeface="Hind"/>
            </a:endParaRPr>
          </a:p>
          <a:p>
            <a:pPr indent="-317500" lvl="1" marL="914400" rtl="0" algn="l">
              <a:spcBef>
                <a:spcPts val="0"/>
              </a:spcBef>
              <a:spcAft>
                <a:spcPts val="0"/>
              </a:spcAft>
              <a:buClr>
                <a:schemeClr val="dk1"/>
              </a:buClr>
              <a:buSzPts val="1400"/>
              <a:buFont typeface="Hind"/>
              <a:buAutoNum type="alphaLcParenR"/>
            </a:pPr>
            <a:r>
              <a:rPr lang="en">
                <a:solidFill>
                  <a:schemeClr val="dk1"/>
                </a:solidFill>
                <a:latin typeface="Hind"/>
                <a:ea typeface="Hind"/>
                <a:cs typeface="Hind"/>
                <a:sym typeface="Hind"/>
              </a:rPr>
              <a:t>Patients that are healthy but was identified to be ill</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AutoNum type="arabicParenR"/>
            </a:pPr>
            <a:r>
              <a:rPr b="1" lang="en">
                <a:solidFill>
                  <a:schemeClr val="dk1"/>
                </a:solidFill>
                <a:latin typeface="Hind"/>
                <a:ea typeface="Hind"/>
                <a:cs typeface="Hind"/>
                <a:sym typeface="Hind"/>
              </a:rPr>
              <a:t>False Negatives “FN / Type II Error”:</a:t>
            </a:r>
            <a:endParaRPr b="1">
              <a:solidFill>
                <a:schemeClr val="dk1"/>
              </a:solidFill>
              <a:latin typeface="Hind"/>
              <a:ea typeface="Hind"/>
              <a:cs typeface="Hind"/>
              <a:sym typeface="Hind"/>
            </a:endParaRPr>
          </a:p>
          <a:p>
            <a:pPr indent="-317500" lvl="1" marL="914400" rtl="0" algn="l">
              <a:spcBef>
                <a:spcPts val="0"/>
              </a:spcBef>
              <a:spcAft>
                <a:spcPts val="0"/>
              </a:spcAft>
              <a:buClr>
                <a:schemeClr val="dk1"/>
              </a:buClr>
              <a:buSzPts val="1400"/>
              <a:buFont typeface="Hind"/>
              <a:buAutoNum type="alphaLcParenR"/>
            </a:pPr>
            <a:r>
              <a:rPr lang="en">
                <a:solidFill>
                  <a:schemeClr val="dk1"/>
                </a:solidFill>
                <a:latin typeface="Hind"/>
                <a:ea typeface="Hind"/>
                <a:cs typeface="Hind"/>
                <a:sym typeface="Hind"/>
              </a:rPr>
              <a:t>Patients that are ill but was identified to be healthy</a:t>
            </a:r>
            <a:endParaRPr>
              <a:solidFill>
                <a:schemeClr val="dk1"/>
              </a:solidFill>
              <a:latin typeface="Hind"/>
              <a:ea typeface="Hind"/>
              <a:cs typeface="Hind"/>
              <a:sym typeface="Hi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51"/>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Bigger Confusion Matrix</a:t>
            </a:r>
            <a:endParaRPr b="1"/>
          </a:p>
        </p:txBody>
      </p:sp>
      <p:pic>
        <p:nvPicPr>
          <p:cNvPr id="2361" name="Google Shape;2361;p51"/>
          <p:cNvPicPr preferRelativeResize="0"/>
          <p:nvPr/>
        </p:nvPicPr>
        <p:blipFill>
          <a:blip r:embed="rId3">
            <a:alphaModFix/>
          </a:blip>
          <a:stretch>
            <a:fillRect/>
          </a:stretch>
        </p:blipFill>
        <p:spPr>
          <a:xfrm>
            <a:off x="1310213" y="1006003"/>
            <a:ext cx="6523582" cy="3628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52"/>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a:t>
            </a:r>
            <a:endParaRPr b="1"/>
          </a:p>
        </p:txBody>
      </p:sp>
      <p:sp>
        <p:nvSpPr>
          <p:cNvPr id="2367" name="Google Shape;2367;p52"/>
          <p:cNvSpPr txBox="1"/>
          <p:nvPr/>
        </p:nvSpPr>
        <p:spPr>
          <a:xfrm>
            <a:off x="569850" y="2710050"/>
            <a:ext cx="8328000" cy="2059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This is the most </a:t>
            </a:r>
            <a:r>
              <a:rPr lang="en" sz="1600">
                <a:solidFill>
                  <a:schemeClr val="dk1"/>
                </a:solidFill>
                <a:latin typeface="Hind"/>
                <a:ea typeface="Hind"/>
                <a:cs typeface="Hind"/>
                <a:sym typeface="Hind"/>
              </a:rPr>
              <a:t>intuitive</a:t>
            </a:r>
            <a:r>
              <a:rPr lang="en" sz="1600">
                <a:solidFill>
                  <a:schemeClr val="dk1"/>
                </a:solidFill>
                <a:latin typeface="Hind"/>
                <a:ea typeface="Hind"/>
                <a:cs typeface="Hind"/>
                <a:sym typeface="Hind"/>
              </a:rPr>
              <a:t> performance measure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It is simply the ratio of correctly predicted observations to the total observations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Misleading for imbalanced data.</a:t>
            </a:r>
            <a:endParaRPr sz="1600">
              <a:solidFill>
                <a:schemeClr val="dk1"/>
              </a:solidFill>
              <a:latin typeface="Hind"/>
              <a:ea typeface="Hind"/>
              <a:cs typeface="Hind"/>
              <a:sym typeface="Hind"/>
            </a:endParaRPr>
          </a:p>
          <a:p>
            <a:pPr indent="-330200" lvl="1" marL="9144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For example if for each 100 humans there is 1 person who have plague then our accuracy will be 99% when we predict everyone as healthy</a:t>
            </a:r>
            <a:endParaRPr sz="1600">
              <a:solidFill>
                <a:schemeClr val="dk1"/>
              </a:solidFill>
              <a:latin typeface="Hind"/>
              <a:ea typeface="Hind"/>
              <a:cs typeface="Hind"/>
              <a:sym typeface="Hind"/>
            </a:endParaRPr>
          </a:p>
        </p:txBody>
      </p:sp>
      <p:pic>
        <p:nvPicPr>
          <p:cNvPr id="2368" name="Google Shape;2368;p52"/>
          <p:cNvPicPr preferRelativeResize="0"/>
          <p:nvPr/>
        </p:nvPicPr>
        <p:blipFill>
          <a:blip r:embed="rId3">
            <a:alphaModFix/>
          </a:blip>
          <a:stretch>
            <a:fillRect/>
          </a:stretch>
        </p:blipFill>
        <p:spPr>
          <a:xfrm>
            <a:off x="652463" y="1111858"/>
            <a:ext cx="7839075" cy="8570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2" name="Shape 2372"/>
        <p:cNvGrpSpPr/>
        <p:nvPr/>
      </p:nvGrpSpPr>
      <p:grpSpPr>
        <a:xfrm>
          <a:off x="0" y="0"/>
          <a:ext cx="0" cy="0"/>
          <a:chOff x="0" y="0"/>
          <a:chExt cx="0" cy="0"/>
        </a:xfrm>
      </p:grpSpPr>
      <p:sp>
        <p:nvSpPr>
          <p:cNvPr id="2373" name="Google Shape;2373;p53"/>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Precision</a:t>
            </a:r>
            <a:endParaRPr b="1"/>
          </a:p>
        </p:txBody>
      </p:sp>
      <p:pic>
        <p:nvPicPr>
          <p:cNvPr id="2374" name="Google Shape;2374;p53"/>
          <p:cNvPicPr preferRelativeResize="0"/>
          <p:nvPr/>
        </p:nvPicPr>
        <p:blipFill>
          <a:blip r:embed="rId3">
            <a:alphaModFix/>
          </a:blip>
          <a:stretch>
            <a:fillRect/>
          </a:stretch>
        </p:blipFill>
        <p:spPr>
          <a:xfrm>
            <a:off x="768965" y="959075"/>
            <a:ext cx="7606071" cy="697500"/>
          </a:xfrm>
          <a:prstGeom prst="rect">
            <a:avLst/>
          </a:prstGeom>
          <a:noFill/>
          <a:ln>
            <a:noFill/>
          </a:ln>
        </p:spPr>
      </p:pic>
      <p:sp>
        <p:nvSpPr>
          <p:cNvPr id="2375" name="Google Shape;2375;p53"/>
          <p:cNvSpPr txBox="1"/>
          <p:nvPr/>
        </p:nvSpPr>
        <p:spPr>
          <a:xfrm>
            <a:off x="769125" y="1976375"/>
            <a:ext cx="7606200" cy="2741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It is the ratio of correctly predicted positive observations to the total predicted positive observations </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In our plague example: The number of ill people that </a:t>
            </a:r>
            <a:r>
              <a:rPr lang="en" sz="1600">
                <a:solidFill>
                  <a:schemeClr val="dk1"/>
                </a:solidFill>
                <a:latin typeface="Hind"/>
                <a:ea typeface="Hind"/>
                <a:cs typeface="Hind"/>
                <a:sym typeface="Hind"/>
              </a:rPr>
              <a:t>were</a:t>
            </a:r>
            <a:r>
              <a:rPr lang="en" sz="1600">
                <a:solidFill>
                  <a:schemeClr val="dk1"/>
                </a:solidFill>
                <a:latin typeface="Hind"/>
                <a:ea typeface="Hind"/>
                <a:cs typeface="Hind"/>
                <a:sym typeface="Hind"/>
              </a:rPr>
              <a:t> </a:t>
            </a:r>
            <a:r>
              <a:rPr lang="en" sz="1600">
                <a:solidFill>
                  <a:schemeClr val="dk1"/>
                </a:solidFill>
                <a:latin typeface="Hind"/>
                <a:ea typeface="Hind"/>
                <a:cs typeface="Hind"/>
                <a:sym typeface="Hind"/>
              </a:rPr>
              <a:t>predicted</a:t>
            </a:r>
            <a:r>
              <a:rPr lang="en" sz="1600">
                <a:solidFill>
                  <a:schemeClr val="dk1"/>
                </a:solidFill>
                <a:latin typeface="Hind"/>
                <a:ea typeface="Hind"/>
                <a:cs typeface="Hind"/>
                <a:sym typeface="Hind"/>
              </a:rPr>
              <a:t> ill by our algorithm over the number of people that our algorithm predicted as ill</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It is a reflection of the model’s ability to avoid labeling negative samples as positive.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A high precision mean that our model tries to predict the positive </a:t>
            </a:r>
            <a:r>
              <a:rPr lang="en" sz="1600">
                <a:solidFill>
                  <a:schemeClr val="dk1"/>
                </a:solidFill>
                <a:latin typeface="Hind"/>
                <a:ea typeface="Hind"/>
                <a:cs typeface="Hind"/>
                <a:sym typeface="Hind"/>
              </a:rPr>
              <a:t>class only when it is likely to be correct</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What concerns you the amount of false positives compared to the true ones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Useful to use when the cost of false positive is high “Type I error”</a:t>
            </a:r>
            <a:endParaRPr sz="1600">
              <a:solidFill>
                <a:schemeClr val="dk1"/>
              </a:solidFill>
              <a:latin typeface="Hind"/>
              <a:ea typeface="Hind"/>
              <a:cs typeface="Hind"/>
              <a:sym typeface="Hi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9" name="Shape 2379"/>
        <p:cNvGrpSpPr/>
        <p:nvPr/>
      </p:nvGrpSpPr>
      <p:grpSpPr>
        <a:xfrm>
          <a:off x="0" y="0"/>
          <a:ext cx="0" cy="0"/>
          <a:chOff x="0" y="0"/>
          <a:chExt cx="0" cy="0"/>
        </a:xfrm>
      </p:grpSpPr>
      <p:sp>
        <p:nvSpPr>
          <p:cNvPr id="2380" name="Google Shape;2380;p54"/>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Recall</a:t>
            </a:r>
            <a:endParaRPr b="1"/>
          </a:p>
        </p:txBody>
      </p:sp>
      <p:pic>
        <p:nvPicPr>
          <p:cNvPr id="2381" name="Google Shape;2381;p54"/>
          <p:cNvPicPr preferRelativeResize="0"/>
          <p:nvPr/>
        </p:nvPicPr>
        <p:blipFill>
          <a:blip r:embed="rId3">
            <a:alphaModFix/>
          </a:blip>
          <a:stretch>
            <a:fillRect/>
          </a:stretch>
        </p:blipFill>
        <p:spPr>
          <a:xfrm>
            <a:off x="1646363" y="896175"/>
            <a:ext cx="6391275" cy="695325"/>
          </a:xfrm>
          <a:prstGeom prst="rect">
            <a:avLst/>
          </a:prstGeom>
          <a:noFill/>
          <a:ln>
            <a:noFill/>
          </a:ln>
        </p:spPr>
      </p:pic>
      <p:sp>
        <p:nvSpPr>
          <p:cNvPr id="2382" name="Google Shape;2382;p54"/>
          <p:cNvSpPr txBox="1"/>
          <p:nvPr/>
        </p:nvSpPr>
        <p:spPr>
          <a:xfrm>
            <a:off x="769125" y="1976375"/>
            <a:ext cx="7606200" cy="2741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It is the ratio of correctly predicted positive observations to the total true positive observations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It tries to answer the question: Of all the actual positives, how many did we label correctly</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A high recall indicates that the model is good at identifying the positive cases and has fewer false negatives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What concerns you the number of true positives compared to the number of false negatives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Useful when the cost of false negative is high “Type II error”</a:t>
            </a:r>
            <a:endParaRPr sz="1600">
              <a:solidFill>
                <a:schemeClr val="dk1"/>
              </a:solidFill>
              <a:latin typeface="Hind"/>
              <a:ea typeface="Hind"/>
              <a:cs typeface="Hind"/>
              <a:sym typeface="Hi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6" name="Shape 2386"/>
        <p:cNvGrpSpPr/>
        <p:nvPr/>
      </p:nvGrpSpPr>
      <p:grpSpPr>
        <a:xfrm>
          <a:off x="0" y="0"/>
          <a:ext cx="0" cy="0"/>
          <a:chOff x="0" y="0"/>
          <a:chExt cx="0" cy="0"/>
        </a:xfrm>
      </p:grpSpPr>
      <p:sp>
        <p:nvSpPr>
          <p:cNvPr id="2387" name="Google Shape;2387;p55"/>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Precision Recall Trade-off</a:t>
            </a:r>
            <a:endParaRPr b="1"/>
          </a:p>
        </p:txBody>
      </p:sp>
      <p:sp>
        <p:nvSpPr>
          <p:cNvPr id="2388" name="Google Shape;2388;p55"/>
          <p:cNvSpPr txBox="1"/>
          <p:nvPr/>
        </p:nvSpPr>
        <p:spPr>
          <a:xfrm>
            <a:off x="662750" y="995800"/>
            <a:ext cx="8340600" cy="3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Hind"/>
                <a:ea typeface="Hind"/>
                <a:cs typeface="Hind"/>
                <a:sym typeface="Hind"/>
              </a:rPr>
              <a:t>Example:</a:t>
            </a:r>
            <a:endParaRPr b="1" sz="1800">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Imagine you're developing a machine learning model to identify potential outbreaks of a highly contagious disease like the plague. Your model examines various data points (symptoms in individuals, reported cases, environmental factors, etc.) and classifies each case as either "potential outbreak" (positive) or "no outbreak" (negative).</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Precision tells us how many of the cases identified by the model as "potential outbreaks" are actually true outbreaks. High precision means that when the model predicts an outbreak, it's very likely to be correct.</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Recall measures the model's ability to catch all actual outbreaks. High recall means the model successfully identifies most or all true outbreaks.</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56"/>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Precision Recall Trade-off</a:t>
            </a:r>
            <a:endParaRPr b="1"/>
          </a:p>
        </p:txBody>
      </p:sp>
      <p:sp>
        <p:nvSpPr>
          <p:cNvPr id="2394" name="Google Shape;2394;p56"/>
          <p:cNvSpPr txBox="1"/>
          <p:nvPr/>
        </p:nvSpPr>
        <p:spPr>
          <a:xfrm>
            <a:off x="401700" y="896175"/>
            <a:ext cx="8340600" cy="3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Hind"/>
                <a:ea typeface="Hind"/>
                <a:cs typeface="Hind"/>
                <a:sym typeface="Hind"/>
              </a:rPr>
              <a:t>The Trade-off:</a:t>
            </a:r>
            <a:endParaRPr b="1" sz="1800">
              <a:solidFill>
                <a:schemeClr val="dk1"/>
              </a:solidFill>
              <a:latin typeface="Hind"/>
              <a:ea typeface="Hind"/>
              <a:cs typeface="Hind"/>
              <a:sym typeface="Hind"/>
            </a:endParaRPr>
          </a:p>
          <a:p>
            <a:pPr indent="0" lvl="0" marL="0" rtl="0" algn="l">
              <a:spcBef>
                <a:spcPts val="0"/>
              </a:spcBef>
              <a:spcAft>
                <a:spcPts val="0"/>
              </a:spcAft>
              <a:buNone/>
            </a:pPr>
            <a:r>
              <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Assume our model produce a probability of having the plague or not and we have a threshold of 0.5 that if probability is &gt;= 0.5 then the patient have the plague.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This probability is a bit loose as a lot of people having probability of 0.6, 0.7 could still be healthy but they are declared as ill “false positive”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However we have a wider range to catch any one who is ill so the number of false negative is low “false negative”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If we change our mind and our goal is to reduce the number of false positive “</a:t>
            </a:r>
            <a:r>
              <a:rPr lang="en" sz="1600">
                <a:solidFill>
                  <a:schemeClr val="dk1"/>
                </a:solidFill>
                <a:latin typeface="Hind"/>
                <a:ea typeface="Hind"/>
                <a:cs typeface="Hind"/>
                <a:sym typeface="Hind"/>
              </a:rPr>
              <a:t>improve</a:t>
            </a:r>
            <a:r>
              <a:rPr lang="en" sz="1600">
                <a:solidFill>
                  <a:schemeClr val="dk1"/>
                </a:solidFill>
                <a:latin typeface="Hind"/>
                <a:ea typeface="Hind"/>
                <a:cs typeface="Hind"/>
                <a:sym typeface="Hind"/>
              </a:rPr>
              <a:t> </a:t>
            </a:r>
            <a:r>
              <a:rPr lang="en" sz="1600">
                <a:solidFill>
                  <a:schemeClr val="dk1"/>
                </a:solidFill>
                <a:latin typeface="Hind"/>
                <a:ea typeface="Hind"/>
                <a:cs typeface="Hind"/>
                <a:sym typeface="Hind"/>
              </a:rPr>
              <a:t>precision</a:t>
            </a:r>
            <a:r>
              <a:rPr lang="en" sz="1600">
                <a:solidFill>
                  <a:schemeClr val="dk1"/>
                </a:solidFill>
                <a:latin typeface="Hind"/>
                <a:ea typeface="Hind"/>
                <a:cs typeface="Hind"/>
                <a:sym typeface="Hind"/>
              </a:rPr>
              <a:t>”. We increase the threshold to 0.999 which decreases the number of false positive </a:t>
            </a:r>
            <a:r>
              <a:rPr lang="en" sz="1600">
                <a:solidFill>
                  <a:schemeClr val="dk1"/>
                </a:solidFill>
                <a:latin typeface="Hind"/>
                <a:ea typeface="Hind"/>
                <a:cs typeface="Hind"/>
                <a:sym typeface="Hind"/>
              </a:rPr>
              <a:t>significantly</a:t>
            </a:r>
            <a:r>
              <a:rPr lang="en" sz="1600">
                <a:solidFill>
                  <a:schemeClr val="dk1"/>
                </a:solidFill>
                <a:latin typeface="Hind"/>
                <a:ea typeface="Hind"/>
                <a:cs typeface="Hind"/>
                <a:sym typeface="Hind"/>
              </a:rPr>
              <a:t> as now a lot of peoples will be declared healthy</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But the false </a:t>
            </a:r>
            <a:r>
              <a:rPr lang="en" sz="1600">
                <a:solidFill>
                  <a:schemeClr val="dk1"/>
                </a:solidFill>
                <a:latin typeface="Hind"/>
                <a:ea typeface="Hind"/>
                <a:cs typeface="Hind"/>
                <a:sym typeface="Hind"/>
              </a:rPr>
              <a:t>negative</a:t>
            </a:r>
            <a:r>
              <a:rPr lang="en" sz="1600">
                <a:solidFill>
                  <a:schemeClr val="dk1"/>
                </a:solidFill>
                <a:latin typeface="Hind"/>
                <a:ea typeface="Hind"/>
                <a:cs typeface="Hind"/>
                <a:sym typeface="Hind"/>
              </a:rPr>
              <a:t> will increase </a:t>
            </a:r>
            <a:r>
              <a:rPr lang="en" sz="1600">
                <a:solidFill>
                  <a:schemeClr val="dk1"/>
                </a:solidFill>
                <a:latin typeface="Hind"/>
                <a:ea typeface="Hind"/>
                <a:cs typeface="Hind"/>
                <a:sym typeface="Hind"/>
              </a:rPr>
              <a:t>significantly</a:t>
            </a:r>
            <a:r>
              <a:rPr lang="en" sz="1600">
                <a:solidFill>
                  <a:schemeClr val="dk1"/>
                </a:solidFill>
                <a:latin typeface="Hind"/>
                <a:ea typeface="Hind"/>
                <a:cs typeface="Hind"/>
                <a:sym typeface="Hind"/>
              </a:rPr>
              <a:t> “worse Recall” as ill people with 0.99 probability will be declared healthy while they are ill.</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So choose what to consider depending on your task 😉.</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In this case Recall is more important to avoid a pandemic.</a:t>
            </a:r>
            <a:endParaRPr sz="1600">
              <a:solidFill>
                <a:schemeClr val="dk1"/>
              </a:solidFill>
              <a:latin typeface="Hind"/>
              <a:ea typeface="Hind"/>
              <a:cs typeface="Hind"/>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30"/>
          <p:cNvSpPr txBox="1"/>
          <p:nvPr>
            <p:ph type="title"/>
          </p:nvPr>
        </p:nvSpPr>
        <p:spPr>
          <a:xfrm>
            <a:off x="765575" y="1158275"/>
            <a:ext cx="3313800" cy="10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Deep Learning?</a:t>
            </a:r>
            <a:endParaRPr b="1"/>
          </a:p>
        </p:txBody>
      </p:sp>
      <p:sp>
        <p:nvSpPr>
          <p:cNvPr id="1851" name="Google Shape;1851;p30"/>
          <p:cNvSpPr txBox="1"/>
          <p:nvPr>
            <p:ph idx="1" type="body"/>
          </p:nvPr>
        </p:nvSpPr>
        <p:spPr>
          <a:xfrm>
            <a:off x="713100" y="2161775"/>
            <a:ext cx="3313800" cy="18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Deep learning is a subset of machine learning that uses artificial neural networks to automatically learn and understand complex patterns in data, enabling computer to do a variety of tasks like:</a:t>
            </a:r>
            <a:endParaRPr>
              <a:solidFill>
                <a:schemeClr val="dk1"/>
              </a:solidFill>
            </a:endParaRPr>
          </a:p>
          <a:p>
            <a:pPr indent="-304800" lvl="0" marL="457200" rtl="0" algn="l">
              <a:spcBef>
                <a:spcPts val="1000"/>
              </a:spcBef>
              <a:spcAft>
                <a:spcPts val="0"/>
              </a:spcAft>
              <a:buSzPts val="1200"/>
              <a:buChar char="●"/>
            </a:pPr>
            <a:r>
              <a:rPr lang="en">
                <a:solidFill>
                  <a:schemeClr val="dk1"/>
                </a:solidFill>
              </a:rPr>
              <a:t>Speech Recognition</a:t>
            </a:r>
            <a:endParaRPr>
              <a:solidFill>
                <a:schemeClr val="dk1"/>
              </a:solidFill>
            </a:endParaRPr>
          </a:p>
          <a:p>
            <a:pPr indent="-304800" lvl="0" marL="457200" rtl="0" algn="l">
              <a:spcBef>
                <a:spcPts val="0"/>
              </a:spcBef>
              <a:spcAft>
                <a:spcPts val="0"/>
              </a:spcAft>
              <a:buSzPts val="1200"/>
              <a:buChar char="●"/>
            </a:pPr>
            <a:r>
              <a:rPr lang="en">
                <a:solidFill>
                  <a:schemeClr val="dk1"/>
                </a:solidFill>
              </a:rPr>
              <a:t>Object Detection</a:t>
            </a:r>
            <a:endParaRPr>
              <a:solidFill>
                <a:schemeClr val="dk1"/>
              </a:solidFill>
            </a:endParaRPr>
          </a:p>
          <a:p>
            <a:pPr indent="-304800" lvl="0" marL="457200" rtl="0" algn="l">
              <a:spcBef>
                <a:spcPts val="0"/>
              </a:spcBef>
              <a:spcAft>
                <a:spcPts val="0"/>
              </a:spcAft>
              <a:buSzPts val="1200"/>
              <a:buChar char="●"/>
            </a:pPr>
            <a:r>
              <a:rPr lang="en">
                <a:solidFill>
                  <a:schemeClr val="dk1"/>
                </a:solidFill>
              </a:rPr>
              <a:t>Language Translation</a:t>
            </a:r>
            <a:endParaRPr>
              <a:solidFill>
                <a:schemeClr val="dk1"/>
              </a:solidFill>
            </a:endParaRPr>
          </a:p>
        </p:txBody>
      </p:sp>
      <p:pic>
        <p:nvPicPr>
          <p:cNvPr id="1852" name="Google Shape;1852;p30"/>
          <p:cNvPicPr preferRelativeResize="0"/>
          <p:nvPr/>
        </p:nvPicPr>
        <p:blipFill>
          <a:blip r:embed="rId3">
            <a:alphaModFix/>
          </a:blip>
          <a:stretch>
            <a:fillRect/>
          </a:stretch>
        </p:blipFill>
        <p:spPr>
          <a:xfrm>
            <a:off x="4179300" y="152400"/>
            <a:ext cx="4812301" cy="41248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57"/>
          <p:cNvSpPr txBox="1"/>
          <p:nvPr>
            <p:ph type="title"/>
          </p:nvPr>
        </p:nvSpPr>
        <p:spPr>
          <a:xfrm>
            <a:off x="569850" y="198675"/>
            <a:ext cx="85443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F1 Score</a:t>
            </a:r>
            <a:endParaRPr b="1"/>
          </a:p>
        </p:txBody>
      </p:sp>
      <p:pic>
        <p:nvPicPr>
          <p:cNvPr id="2400" name="Google Shape;2400;p57"/>
          <p:cNvPicPr preferRelativeResize="0"/>
          <p:nvPr/>
        </p:nvPicPr>
        <p:blipFill>
          <a:blip r:embed="rId3">
            <a:alphaModFix/>
          </a:blip>
          <a:stretch>
            <a:fillRect/>
          </a:stretch>
        </p:blipFill>
        <p:spPr>
          <a:xfrm>
            <a:off x="2351825" y="896175"/>
            <a:ext cx="4440350" cy="1113975"/>
          </a:xfrm>
          <a:prstGeom prst="rect">
            <a:avLst/>
          </a:prstGeom>
          <a:noFill/>
          <a:ln>
            <a:noFill/>
          </a:ln>
        </p:spPr>
      </p:pic>
      <p:sp>
        <p:nvSpPr>
          <p:cNvPr id="2401" name="Google Shape;2401;p57"/>
          <p:cNvSpPr txBox="1"/>
          <p:nvPr/>
        </p:nvSpPr>
        <p:spPr>
          <a:xfrm>
            <a:off x="814425" y="2504125"/>
            <a:ext cx="7890300" cy="203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The harmonic mean of Precision and Recall</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This is a useful metric when we need to balance between </a:t>
            </a:r>
            <a:r>
              <a:rPr lang="en" sz="1600">
                <a:solidFill>
                  <a:schemeClr val="dk1"/>
                </a:solidFill>
                <a:latin typeface="Hind"/>
                <a:ea typeface="Hind"/>
                <a:cs typeface="Hind"/>
                <a:sym typeface="Hind"/>
              </a:rPr>
              <a:t>precision</a:t>
            </a:r>
            <a:r>
              <a:rPr lang="en" sz="1600">
                <a:solidFill>
                  <a:schemeClr val="dk1"/>
                </a:solidFill>
                <a:latin typeface="Hind"/>
                <a:ea typeface="Hind"/>
                <a:cs typeface="Hind"/>
                <a:sym typeface="Hind"/>
              </a:rPr>
              <a:t> and recall “no clear preference between Type I and Type II errors”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More robust than accuracy with imbalance data</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F1 score of 1 represent perfect </a:t>
            </a:r>
            <a:r>
              <a:rPr lang="en" sz="1600">
                <a:solidFill>
                  <a:schemeClr val="dk1"/>
                </a:solidFill>
                <a:latin typeface="Hind"/>
                <a:ea typeface="Hind"/>
                <a:cs typeface="Hind"/>
                <a:sym typeface="Hind"/>
              </a:rPr>
              <a:t>precision</a:t>
            </a:r>
            <a:r>
              <a:rPr lang="en" sz="1600">
                <a:solidFill>
                  <a:schemeClr val="dk1"/>
                </a:solidFill>
                <a:latin typeface="Hind"/>
                <a:ea typeface="Hind"/>
                <a:cs typeface="Hind"/>
                <a:sym typeface="Hind"/>
              </a:rPr>
              <a:t> and recall</a:t>
            </a:r>
            <a:endParaRPr sz="1600">
              <a:solidFill>
                <a:schemeClr val="dk1"/>
              </a:solidFill>
              <a:latin typeface="Hind"/>
              <a:ea typeface="Hind"/>
              <a:cs typeface="Hind"/>
              <a:sym typeface="Hi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58"/>
          <p:cNvSpPr txBox="1"/>
          <p:nvPr/>
        </p:nvSpPr>
        <p:spPr>
          <a:xfrm>
            <a:off x="3072000" y="1690000"/>
            <a:ext cx="3000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dk1"/>
                </a:solidFill>
                <a:latin typeface="Josefin Sans"/>
                <a:ea typeface="Josefin Sans"/>
                <a:cs typeface="Josefin Sans"/>
                <a:sym typeface="Josefin Sans"/>
              </a:rPr>
              <a:t>THANK YOU</a:t>
            </a:r>
            <a:r>
              <a:rPr b="1" lang="en" sz="5000">
                <a:solidFill>
                  <a:schemeClr val="dk1"/>
                </a:solidFill>
                <a:latin typeface="Josefin Sans"/>
                <a:ea typeface="Josefin Sans"/>
                <a:cs typeface="Josefin Sans"/>
                <a:sym typeface="Josefin Sans"/>
              </a:rPr>
              <a:t>!</a:t>
            </a:r>
            <a:endParaRPr b="1" sz="5000">
              <a:solidFill>
                <a:schemeClr val="dk1"/>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31"/>
          <p:cNvSpPr txBox="1"/>
          <p:nvPr>
            <p:ph type="title"/>
          </p:nvPr>
        </p:nvSpPr>
        <p:spPr>
          <a:xfrm>
            <a:off x="5445500" y="1158813"/>
            <a:ext cx="3313800" cy="10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Neural Networks?</a:t>
            </a:r>
            <a:endParaRPr b="1"/>
          </a:p>
        </p:txBody>
      </p:sp>
      <p:sp>
        <p:nvSpPr>
          <p:cNvPr id="1858" name="Google Shape;1858;p31"/>
          <p:cNvSpPr txBox="1"/>
          <p:nvPr>
            <p:ph idx="1" type="body"/>
          </p:nvPr>
        </p:nvSpPr>
        <p:spPr>
          <a:xfrm>
            <a:off x="5445500" y="2162500"/>
            <a:ext cx="3395100" cy="18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Neural Networks are computation methods inspired by the brain that can help us in many tasks, it has several types depending on the use case:</a:t>
            </a:r>
            <a:endParaRPr>
              <a:solidFill>
                <a:schemeClr val="dk1"/>
              </a:solidFill>
            </a:endParaRPr>
          </a:p>
          <a:p>
            <a:pPr indent="-304800" lvl="0" marL="457200" rtl="0" algn="l">
              <a:spcBef>
                <a:spcPts val="1000"/>
              </a:spcBef>
              <a:spcAft>
                <a:spcPts val="0"/>
              </a:spcAft>
              <a:buSzPts val="1200"/>
              <a:buChar char="●"/>
            </a:pPr>
            <a:r>
              <a:rPr lang="en">
                <a:solidFill>
                  <a:schemeClr val="dk1"/>
                </a:solidFill>
              </a:rPr>
              <a:t>Feed forward (bare bone neural network)</a:t>
            </a:r>
            <a:endParaRPr>
              <a:solidFill>
                <a:schemeClr val="dk1"/>
              </a:solidFill>
            </a:endParaRPr>
          </a:p>
          <a:p>
            <a:pPr indent="-304800" lvl="0" marL="457200" rtl="0" algn="l">
              <a:spcBef>
                <a:spcPts val="0"/>
              </a:spcBef>
              <a:spcAft>
                <a:spcPts val="0"/>
              </a:spcAft>
              <a:buSzPts val="1200"/>
              <a:buChar char="●"/>
            </a:pPr>
            <a:r>
              <a:rPr lang="en">
                <a:solidFill>
                  <a:schemeClr val="dk1"/>
                </a:solidFill>
              </a:rPr>
              <a:t>Convolutional: Computer Vision</a:t>
            </a:r>
            <a:endParaRPr>
              <a:solidFill>
                <a:schemeClr val="dk1"/>
              </a:solidFill>
            </a:endParaRPr>
          </a:p>
          <a:p>
            <a:pPr indent="-304800" lvl="0" marL="457200" rtl="0" algn="l">
              <a:spcBef>
                <a:spcPts val="0"/>
              </a:spcBef>
              <a:spcAft>
                <a:spcPts val="0"/>
              </a:spcAft>
              <a:buSzPts val="1200"/>
              <a:buChar char="●"/>
            </a:pPr>
            <a:r>
              <a:rPr lang="en">
                <a:solidFill>
                  <a:schemeClr val="dk1"/>
                </a:solidFill>
              </a:rPr>
              <a:t>Recurrent: </a:t>
            </a:r>
            <a:r>
              <a:rPr lang="en">
                <a:solidFill>
                  <a:schemeClr val="dk1"/>
                </a:solidFill>
              </a:rPr>
              <a:t>Sequence</a:t>
            </a:r>
            <a:r>
              <a:rPr lang="en">
                <a:solidFill>
                  <a:schemeClr val="dk1"/>
                </a:solidFill>
              </a:rPr>
              <a:t> data</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Transformers: example LLMs (Chatgpt)</a:t>
            </a:r>
            <a:endParaRPr>
              <a:solidFill>
                <a:schemeClr val="dk1"/>
              </a:solidFill>
            </a:endParaRPr>
          </a:p>
        </p:txBody>
      </p:sp>
      <p:pic>
        <p:nvPicPr>
          <p:cNvPr id="1859" name="Google Shape;1859;p31"/>
          <p:cNvPicPr preferRelativeResize="0"/>
          <p:nvPr/>
        </p:nvPicPr>
        <p:blipFill>
          <a:blip r:embed="rId3">
            <a:alphaModFix/>
          </a:blip>
          <a:stretch>
            <a:fillRect/>
          </a:stretch>
        </p:blipFill>
        <p:spPr>
          <a:xfrm>
            <a:off x="27400" y="1101350"/>
            <a:ext cx="5418100" cy="294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2"/>
          <p:cNvSpPr txBox="1"/>
          <p:nvPr>
            <p:ph type="title"/>
          </p:nvPr>
        </p:nvSpPr>
        <p:spPr>
          <a:xfrm>
            <a:off x="2515275" y="3052500"/>
            <a:ext cx="5915700" cy="155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Overview on Regression</a:t>
            </a:r>
            <a:endParaRPr b="1"/>
          </a:p>
        </p:txBody>
      </p:sp>
      <p:sp>
        <p:nvSpPr>
          <p:cNvPr id="1865" name="Google Shape;1865;p32"/>
          <p:cNvSpPr txBox="1"/>
          <p:nvPr>
            <p:ph idx="2" type="title"/>
          </p:nvPr>
        </p:nvSpPr>
        <p:spPr>
          <a:xfrm>
            <a:off x="6633300" y="539406"/>
            <a:ext cx="1797600" cy="12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866" name="Google Shape;1866;p32"/>
          <p:cNvGrpSpPr/>
          <p:nvPr/>
        </p:nvGrpSpPr>
        <p:grpSpPr>
          <a:xfrm>
            <a:off x="-59775" y="0"/>
            <a:ext cx="9321300" cy="5255100"/>
            <a:chOff x="-59775" y="0"/>
            <a:chExt cx="9321300" cy="5255100"/>
          </a:xfrm>
        </p:grpSpPr>
        <p:cxnSp>
          <p:nvCxnSpPr>
            <p:cNvPr id="1867" name="Google Shape;1867;p32"/>
            <p:cNvCxnSpPr/>
            <p:nvPr/>
          </p:nvCxnSpPr>
          <p:spPr>
            <a:xfrm>
              <a:off x="-59775" y="2421903"/>
              <a:ext cx="9321300" cy="0"/>
            </a:xfrm>
            <a:prstGeom prst="straightConnector1">
              <a:avLst/>
            </a:prstGeom>
            <a:noFill/>
            <a:ln cap="flat" cmpd="sng" w="9525">
              <a:solidFill>
                <a:schemeClr val="dk2"/>
              </a:solidFill>
              <a:prstDash val="solid"/>
              <a:round/>
              <a:headEnd len="med" w="med" type="none"/>
              <a:tailEnd len="med" w="med" type="none"/>
            </a:ln>
          </p:spPr>
        </p:cxnSp>
        <p:cxnSp>
          <p:nvCxnSpPr>
            <p:cNvPr id="1868" name="Google Shape;1868;p32"/>
            <p:cNvCxnSpPr/>
            <p:nvPr/>
          </p:nvCxnSpPr>
          <p:spPr>
            <a:xfrm>
              <a:off x="1712528" y="0"/>
              <a:ext cx="0" cy="5255100"/>
            </a:xfrm>
            <a:prstGeom prst="straightConnector1">
              <a:avLst/>
            </a:prstGeom>
            <a:noFill/>
            <a:ln cap="flat" cmpd="sng" w="9525">
              <a:solidFill>
                <a:schemeClr val="dk2"/>
              </a:solidFill>
              <a:prstDash val="solid"/>
              <a:round/>
              <a:headEnd len="med" w="med" type="none"/>
              <a:tailEnd len="med" w="med" type="none"/>
            </a:ln>
          </p:spPr>
        </p:cxnSp>
        <p:grpSp>
          <p:nvGrpSpPr>
            <p:cNvPr id="1869" name="Google Shape;1869;p32"/>
            <p:cNvGrpSpPr/>
            <p:nvPr/>
          </p:nvGrpSpPr>
          <p:grpSpPr>
            <a:xfrm rot="10800000">
              <a:off x="948120" y="1668184"/>
              <a:ext cx="1528800" cy="1502325"/>
              <a:chOff x="7662925" y="3847375"/>
              <a:chExt cx="1528800" cy="1502325"/>
            </a:xfrm>
          </p:grpSpPr>
          <p:sp>
            <p:nvSpPr>
              <p:cNvPr id="1870" name="Google Shape;1870;p32"/>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33"/>
          <p:cNvSpPr txBox="1"/>
          <p:nvPr>
            <p:ph type="title"/>
          </p:nvPr>
        </p:nvSpPr>
        <p:spPr>
          <a:xfrm>
            <a:off x="459300" y="214250"/>
            <a:ext cx="3313800" cy="4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a:t>
            </a:r>
            <a:endParaRPr b="1"/>
          </a:p>
        </p:txBody>
      </p:sp>
      <p:sp>
        <p:nvSpPr>
          <p:cNvPr id="1951" name="Google Shape;1951;p33"/>
          <p:cNvSpPr txBox="1"/>
          <p:nvPr>
            <p:ph idx="1" type="body"/>
          </p:nvPr>
        </p:nvSpPr>
        <p:spPr>
          <a:xfrm>
            <a:off x="459300" y="618950"/>
            <a:ext cx="3989100" cy="430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Regression is the task for a computer to predict a number by fitting a curve through data. Its simplest form is linear regression.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How to fit the best possible line?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Get the line with that minimizes the cost/loss.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The cost/loss function can be thought of as a measure of how much our prediction is of</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The loss function is the Mean Squared Error</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Then apply an algorithm called the gradient descent.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Line parameters are </a:t>
            </a:r>
            <a:r>
              <a:rPr lang="en" sz="1600">
                <a:solidFill>
                  <a:schemeClr val="dk1"/>
                </a:solidFill>
              </a:rPr>
              <a:t>initialized</a:t>
            </a:r>
            <a:r>
              <a:rPr lang="en" sz="1600">
                <a:solidFill>
                  <a:schemeClr val="dk1"/>
                </a:solidFill>
              </a:rPr>
              <a:t> randomly</a:t>
            </a:r>
            <a:endParaRPr sz="1600">
              <a:solidFill>
                <a:schemeClr val="dk1"/>
              </a:solidFill>
            </a:endParaRPr>
          </a:p>
        </p:txBody>
      </p:sp>
      <p:pic>
        <p:nvPicPr>
          <p:cNvPr id="1952" name="Google Shape;1952;p33"/>
          <p:cNvPicPr preferRelativeResize="0"/>
          <p:nvPr/>
        </p:nvPicPr>
        <p:blipFill>
          <a:blip r:embed="rId3">
            <a:alphaModFix/>
          </a:blip>
          <a:stretch>
            <a:fillRect/>
          </a:stretch>
        </p:blipFill>
        <p:spPr>
          <a:xfrm>
            <a:off x="4572000" y="921000"/>
            <a:ext cx="4303399" cy="3301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34"/>
          <p:cNvSpPr txBox="1"/>
          <p:nvPr/>
        </p:nvSpPr>
        <p:spPr>
          <a:xfrm>
            <a:off x="230925" y="199450"/>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Josefin Sans"/>
                <a:ea typeface="Josefin Sans"/>
                <a:cs typeface="Josefin Sans"/>
                <a:sym typeface="Josefin Sans"/>
              </a:rPr>
              <a:t>Gradient Descent</a:t>
            </a:r>
            <a:endParaRPr b="1" sz="2700">
              <a:solidFill>
                <a:schemeClr val="dk1"/>
              </a:solidFill>
              <a:latin typeface="Josefin Sans"/>
              <a:ea typeface="Josefin Sans"/>
              <a:cs typeface="Josefin Sans"/>
              <a:sym typeface="Josefin Sans"/>
            </a:endParaRPr>
          </a:p>
        </p:txBody>
      </p:sp>
      <p:pic>
        <p:nvPicPr>
          <p:cNvPr descr="{&quot;code&quot;:&quot;$$MSE\\,=\\,J\\,=\\,\\frac{1}{m}\\sum_{i\\,=\\,1}^{m}\\left(y\\,-\\,\\hat{y}\\right)^{2}$$&quot;,&quot;id&quot;:&quot;1&quot;,&quot;font&quot;:{&quot;family&quot;:&quot;Arial&quot;,&quot;color&quot;:&quot;#000000&quot;,&quot;size&quot;:14},&quot;type&quot;:&quot;$$&quot;,&quot;backgroundColor&quot;:&quot;#F3F3F3&quot;,&quot;aid&quot;:null,&quot;ts&quot;:1696110209150,&quot;cs&quot;:&quot;73KmfiZLFZTNpTEvIB9Z2A==&quot;,&quot;size&quot;:{&quot;width&quot;:289.75,&quot;height&quot;:56.25}}" id="1958" name="Google Shape;1958;p34"/>
          <p:cNvPicPr preferRelativeResize="0"/>
          <p:nvPr/>
        </p:nvPicPr>
        <p:blipFill>
          <a:blip r:embed="rId3">
            <a:alphaModFix/>
          </a:blip>
          <a:stretch>
            <a:fillRect/>
          </a:stretch>
        </p:blipFill>
        <p:spPr>
          <a:xfrm>
            <a:off x="602301" y="1805564"/>
            <a:ext cx="2759869" cy="535781"/>
          </a:xfrm>
          <a:prstGeom prst="rect">
            <a:avLst/>
          </a:prstGeom>
          <a:noFill/>
          <a:ln>
            <a:noFill/>
          </a:ln>
        </p:spPr>
      </p:pic>
      <p:pic>
        <p:nvPicPr>
          <p:cNvPr id="1959" name="Google Shape;1959;p34"/>
          <p:cNvPicPr preferRelativeResize="0"/>
          <p:nvPr/>
        </p:nvPicPr>
        <p:blipFill>
          <a:blip r:embed="rId4">
            <a:alphaModFix/>
          </a:blip>
          <a:stretch>
            <a:fillRect/>
          </a:stretch>
        </p:blipFill>
        <p:spPr>
          <a:xfrm>
            <a:off x="5478150" y="733128"/>
            <a:ext cx="3235575" cy="3600147"/>
          </a:xfrm>
          <a:prstGeom prst="rect">
            <a:avLst/>
          </a:prstGeom>
          <a:noFill/>
          <a:ln>
            <a:noFill/>
          </a:ln>
        </p:spPr>
      </p:pic>
      <p:pic>
        <p:nvPicPr>
          <p:cNvPr descr="{&quot;font&quot;:{&quot;color&quot;:&quot;#000000&quot;,&quot;size&quot;:24,&quot;family&quot;:&quot;Arial&quot;},&quot;code&quot;:&quot;$$\\hat{y}\\,=\\,mx\\,+\\,c\\,=\\,Wx\\,+\\,b$$&quot;,&quot;id&quot;:&quot;2&quot;,&quot;aid&quot;:null,&quot;backgroundColor&quot;:&quot;#F3F3F3&quot;,&quot;type&quot;:&quot;$$&quot;,&quot;ts&quot;:1696109958875,&quot;cs&quot;:&quot;NoIEWVd0EYtHf+8FMe1AJg==&quot;,&quot;size&quot;:{&quot;width&quot;:409.3333333333333,&quot;height&quot;:34}}" id="1960" name="Google Shape;1960;p34"/>
          <p:cNvPicPr preferRelativeResize="0"/>
          <p:nvPr/>
        </p:nvPicPr>
        <p:blipFill>
          <a:blip r:embed="rId5">
            <a:alphaModFix/>
          </a:blip>
          <a:stretch>
            <a:fillRect/>
          </a:stretch>
        </p:blipFill>
        <p:spPr>
          <a:xfrm>
            <a:off x="721725" y="1203748"/>
            <a:ext cx="3898900" cy="323850"/>
          </a:xfrm>
          <a:prstGeom prst="rect">
            <a:avLst/>
          </a:prstGeom>
          <a:noFill/>
          <a:ln>
            <a:noFill/>
          </a:ln>
        </p:spPr>
      </p:pic>
      <p:sp>
        <p:nvSpPr>
          <p:cNvPr id="1961" name="Google Shape;1961;p34"/>
          <p:cNvSpPr txBox="1"/>
          <p:nvPr/>
        </p:nvSpPr>
        <p:spPr>
          <a:xfrm>
            <a:off x="414725" y="25347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Josefin Sans"/>
                <a:ea typeface="Josefin Sans"/>
                <a:cs typeface="Josefin Sans"/>
                <a:sym typeface="Josefin Sans"/>
              </a:rPr>
              <a:t>Update Rule</a:t>
            </a:r>
            <a:endParaRPr b="1" sz="2200">
              <a:solidFill>
                <a:schemeClr val="dk1"/>
              </a:solidFill>
              <a:latin typeface="Josefin Sans"/>
              <a:ea typeface="Josefin Sans"/>
              <a:cs typeface="Josefin Sans"/>
              <a:sym typeface="Josefin Sans"/>
            </a:endParaRPr>
          </a:p>
        </p:txBody>
      </p:sp>
      <p:pic>
        <p:nvPicPr>
          <p:cNvPr descr="{&quot;backgroundColor&quot;:&quot;#F3F3F3&quot;,&quot;type&quot;:&quot;gather*&quot;,&quot;font&quot;:{&quot;size&quot;:20,&quot;color&quot;:&quot;#000000&quot;,&quot;family&quot;:&quot;Arial&quot;},&quot;id&quot;:&quot;3&quot;,&quot;aid&quot;:null,&quot;code&quot;:&quot;\\begin{gather*}\n{W\\,=\\,W\\,-\\,\\alpha \\frac{\\partial J}{\\partial W}}\\\\\n{b\\,=\\,b\\,-\\,\\alpha \\frac{\\partial J}{\\partial b}}\t\n\\end{gather*}&quot;,&quot;ts&quot;:1696168408037,&quot;cs&quot;:&quot;OnHT2xw1FXxTkmSgZttUwg==&quot;,&quot;size&quot;:{&quot;width&quot;:245.4,&quot;height&quot;:140.79999999999998}}" id="1962" name="Google Shape;1962;p34"/>
          <p:cNvPicPr preferRelativeResize="0"/>
          <p:nvPr/>
        </p:nvPicPr>
        <p:blipFill>
          <a:blip r:embed="rId6">
            <a:alphaModFix/>
          </a:blip>
          <a:stretch>
            <a:fillRect/>
          </a:stretch>
        </p:blipFill>
        <p:spPr>
          <a:xfrm>
            <a:off x="722191" y="3174250"/>
            <a:ext cx="2337435" cy="1341120"/>
          </a:xfrm>
          <a:prstGeom prst="rect">
            <a:avLst/>
          </a:prstGeom>
          <a:noFill/>
          <a:ln>
            <a:noFill/>
          </a:ln>
        </p:spPr>
      </p:pic>
      <p:sp>
        <p:nvSpPr>
          <p:cNvPr id="1963" name="Google Shape;1963;p34"/>
          <p:cNvSpPr txBox="1"/>
          <p:nvPr/>
        </p:nvSpPr>
        <p:spPr>
          <a:xfrm>
            <a:off x="721725" y="799750"/>
            <a:ext cx="417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Hind"/>
                <a:ea typeface="Hind"/>
                <a:cs typeface="Hind"/>
                <a:sym typeface="Hind"/>
              </a:rPr>
              <a:t>It is an iterative algorithm to get the best line</a:t>
            </a:r>
            <a:endParaRPr/>
          </a:p>
        </p:txBody>
      </p:sp>
      <p:sp>
        <p:nvSpPr>
          <p:cNvPr id="1964" name="Google Shape;1964;p34"/>
          <p:cNvSpPr txBox="1"/>
          <p:nvPr/>
        </p:nvSpPr>
        <p:spPr>
          <a:xfrm>
            <a:off x="2542500" y="2534750"/>
            <a:ext cx="20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0.001 for example</a:t>
            </a:r>
            <a:endParaRPr/>
          </a:p>
        </p:txBody>
      </p:sp>
      <p:cxnSp>
        <p:nvCxnSpPr>
          <p:cNvPr id="1965" name="Google Shape;1965;p34"/>
          <p:cNvCxnSpPr/>
          <p:nvPr/>
        </p:nvCxnSpPr>
        <p:spPr>
          <a:xfrm flipH="1" rot="10800000">
            <a:off x="2462475" y="2870350"/>
            <a:ext cx="262200" cy="5538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35"/>
          <p:cNvSpPr txBox="1"/>
          <p:nvPr>
            <p:ph type="title"/>
          </p:nvPr>
        </p:nvSpPr>
        <p:spPr>
          <a:xfrm>
            <a:off x="436450" y="226475"/>
            <a:ext cx="3313800" cy="59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a:t>
            </a:r>
            <a:r>
              <a:rPr lang="en"/>
              <a:t>Regression</a:t>
            </a:r>
            <a:endParaRPr b="1"/>
          </a:p>
        </p:txBody>
      </p:sp>
      <p:sp>
        <p:nvSpPr>
          <p:cNvPr id="1971" name="Google Shape;1971;p35"/>
          <p:cNvSpPr txBox="1"/>
          <p:nvPr>
            <p:ph idx="1" type="body"/>
          </p:nvPr>
        </p:nvSpPr>
        <p:spPr>
          <a:xfrm>
            <a:off x="436450" y="1006575"/>
            <a:ext cx="38967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Classification is a task to determine for which class does a thing belongs to.</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algorithm is called Logistic Regression but used for classification!!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It uses a similar idea as linear regression but we change the cost function to binary cross entropy and we add an extra step after y to calculate the sigmoid function!!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Sigmoid can be interpreted as probability!</a:t>
            </a:r>
            <a:endParaRPr sz="1600">
              <a:solidFill>
                <a:schemeClr val="dk1"/>
              </a:solidFill>
            </a:endParaRPr>
          </a:p>
        </p:txBody>
      </p:sp>
      <p:pic>
        <p:nvPicPr>
          <p:cNvPr id="1972" name="Google Shape;1972;p35"/>
          <p:cNvPicPr preferRelativeResize="0"/>
          <p:nvPr/>
        </p:nvPicPr>
        <p:blipFill>
          <a:blip r:embed="rId3">
            <a:alphaModFix/>
          </a:blip>
          <a:stretch>
            <a:fillRect/>
          </a:stretch>
        </p:blipFill>
        <p:spPr>
          <a:xfrm>
            <a:off x="4901200" y="1518225"/>
            <a:ext cx="3762575" cy="210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36"/>
          <p:cNvSpPr txBox="1"/>
          <p:nvPr/>
        </p:nvSpPr>
        <p:spPr>
          <a:xfrm>
            <a:off x="230925" y="199450"/>
            <a:ext cx="395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Josefin Sans"/>
                <a:ea typeface="Josefin Sans"/>
                <a:cs typeface="Josefin Sans"/>
                <a:sym typeface="Josefin Sans"/>
              </a:rPr>
              <a:t>Logistic Regression</a:t>
            </a:r>
            <a:endParaRPr b="1" sz="2700">
              <a:solidFill>
                <a:schemeClr val="dk1"/>
              </a:solidFill>
              <a:latin typeface="Josefin Sans"/>
              <a:ea typeface="Josefin Sans"/>
              <a:cs typeface="Josefin Sans"/>
              <a:sym typeface="Josefin Sans"/>
            </a:endParaRPr>
          </a:p>
        </p:txBody>
      </p:sp>
      <p:pic>
        <p:nvPicPr>
          <p:cNvPr descr="{&quot;font&quot;:{&quot;color&quot;:&quot;#000000&quot;,&quot;size&quot;:24,&quot;family&quot;:&quot;Arial&quot;},&quot;code&quot;:&quot;$$\\hat{y}\\,=\\,mx\\,+\\,c\\,=\\,Wx\\,+\\,b$$&quot;,&quot;id&quot;:&quot;2&quot;,&quot;aid&quot;:null,&quot;backgroundColor&quot;:&quot;#F3F3F3&quot;,&quot;type&quot;:&quot;$$&quot;,&quot;ts&quot;:1696109958875,&quot;cs&quot;:&quot;NoIEWVd0EYtHf+8FMe1AJg==&quot;,&quot;size&quot;:{&quot;width&quot;:409.3333333333333,&quot;height&quot;:34}}" id="1978" name="Google Shape;1978;p36"/>
          <p:cNvPicPr preferRelativeResize="0"/>
          <p:nvPr/>
        </p:nvPicPr>
        <p:blipFill>
          <a:blip r:embed="rId3">
            <a:alphaModFix/>
          </a:blip>
          <a:stretch>
            <a:fillRect/>
          </a:stretch>
        </p:blipFill>
        <p:spPr>
          <a:xfrm>
            <a:off x="744175" y="979148"/>
            <a:ext cx="3898900" cy="323850"/>
          </a:xfrm>
          <a:prstGeom prst="rect">
            <a:avLst/>
          </a:prstGeom>
          <a:noFill/>
          <a:ln>
            <a:noFill/>
          </a:ln>
        </p:spPr>
      </p:pic>
      <p:pic>
        <p:nvPicPr>
          <p:cNvPr descr="{&quot;code&quot;:&quot;$$g\\left(y\\right)\\,=\\,\\frac{1}{1\\,+\\,e^{-y}}$$&quot;,&quot;aid&quot;:null,&quot;id&quot;:&quot;4&quot;,&quot;font&quot;:{&quot;family&quot;:&quot;Arial&quot;,&quot;size&quot;:20,&quot;color&quot;:&quot;#000000&quot;},&quot;type&quot;:&quot;$$&quot;,&quot;backgroundColor&quot;:&quot;#F3F3F3&quot;,&quot;ts&quot;:1696110684408,&quot;cs&quot;:&quot;sN85oNge3QXzM+S3npMrvA==&quot;,&quot;size&quot;:{&quot;width&quot;:225,&quot;height&quot;:66}}" id="1979" name="Google Shape;1979;p36"/>
          <p:cNvPicPr preferRelativeResize="0"/>
          <p:nvPr/>
        </p:nvPicPr>
        <p:blipFill>
          <a:blip r:embed="rId4">
            <a:alphaModFix/>
          </a:blip>
          <a:stretch>
            <a:fillRect/>
          </a:stretch>
        </p:blipFill>
        <p:spPr>
          <a:xfrm>
            <a:off x="751812" y="1357363"/>
            <a:ext cx="2143125" cy="628650"/>
          </a:xfrm>
          <a:prstGeom prst="rect">
            <a:avLst/>
          </a:prstGeom>
          <a:noFill/>
          <a:ln>
            <a:noFill/>
          </a:ln>
        </p:spPr>
      </p:pic>
      <p:pic>
        <p:nvPicPr>
          <p:cNvPr id="1980" name="Google Shape;1980;p36"/>
          <p:cNvPicPr preferRelativeResize="0"/>
          <p:nvPr/>
        </p:nvPicPr>
        <p:blipFill>
          <a:blip r:embed="rId5">
            <a:alphaModFix/>
          </a:blip>
          <a:stretch>
            <a:fillRect/>
          </a:stretch>
        </p:blipFill>
        <p:spPr>
          <a:xfrm>
            <a:off x="5434050" y="1066950"/>
            <a:ext cx="3473550" cy="2709900"/>
          </a:xfrm>
          <a:prstGeom prst="rect">
            <a:avLst/>
          </a:prstGeom>
          <a:noFill/>
          <a:ln>
            <a:noFill/>
          </a:ln>
        </p:spPr>
      </p:pic>
      <p:sp>
        <p:nvSpPr>
          <p:cNvPr id="1981" name="Google Shape;1981;p36"/>
          <p:cNvSpPr txBox="1"/>
          <p:nvPr/>
        </p:nvSpPr>
        <p:spPr>
          <a:xfrm>
            <a:off x="520750" y="2000413"/>
            <a:ext cx="471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Josefin Sans"/>
                <a:ea typeface="Josefin Sans"/>
                <a:cs typeface="Josefin Sans"/>
                <a:sym typeface="Josefin Sans"/>
              </a:rPr>
              <a:t>J is called Binary </a:t>
            </a:r>
            <a:r>
              <a:rPr lang="en" sz="2200">
                <a:solidFill>
                  <a:schemeClr val="dk1"/>
                </a:solidFill>
                <a:latin typeface="Josefin Sans"/>
                <a:ea typeface="Josefin Sans"/>
                <a:cs typeface="Josefin Sans"/>
                <a:sym typeface="Josefin Sans"/>
              </a:rPr>
              <a:t>Cross Entropy</a:t>
            </a:r>
            <a:endParaRPr b="1" sz="2200">
              <a:solidFill>
                <a:schemeClr val="dk1"/>
              </a:solidFill>
              <a:latin typeface="Josefin Sans"/>
              <a:ea typeface="Josefin Sans"/>
              <a:cs typeface="Josefin Sans"/>
              <a:sym typeface="Josefin Sans"/>
            </a:endParaRPr>
          </a:p>
        </p:txBody>
      </p:sp>
      <p:sp>
        <p:nvSpPr>
          <p:cNvPr id="1982" name="Google Shape;1982;p36"/>
          <p:cNvSpPr txBox="1"/>
          <p:nvPr/>
        </p:nvSpPr>
        <p:spPr>
          <a:xfrm>
            <a:off x="420513" y="29063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Josefin Sans"/>
                <a:ea typeface="Josefin Sans"/>
                <a:cs typeface="Josefin Sans"/>
                <a:sym typeface="Josefin Sans"/>
              </a:rPr>
              <a:t>Update Rule</a:t>
            </a:r>
            <a:endParaRPr b="1" sz="2200">
              <a:solidFill>
                <a:schemeClr val="dk1"/>
              </a:solidFill>
              <a:latin typeface="Josefin Sans"/>
              <a:ea typeface="Josefin Sans"/>
              <a:cs typeface="Josefin Sans"/>
              <a:sym typeface="Josefin Sans"/>
            </a:endParaRPr>
          </a:p>
        </p:txBody>
      </p:sp>
      <p:pic>
        <p:nvPicPr>
          <p:cNvPr descr="{&quot;backgroundColor&quot;:&quot;#F3F3F3&quot;,&quot;font&quot;:{&quot;size&quot;:12,&quot;family&quot;:&quot;Arial&quot;,&quot;color&quot;:&quot;#000000&quot;},&quot;code&quot;:&quot;$$J\\,=\\,-\\,\\frac{1}{n}\\sum_{i\\,=\\,1}^{n}\\left(y\\,\\log_{}\\hat{y}\\,+\\,\\left(1\\,-\\,y\\right)\\,\\log_{}\\left(1\\,-\\,\\hat{y}\\right)\\right)$$&quot;,&quot;type&quot;:&quot;$$&quot;,&quot;id&quot;:&quot;5&quot;,&quot;aid&quot;:null,&quot;ts&quot;:1696111467370,&quot;cs&quot;:&quot;TnCb/62JGXmcUJ9CTp4kmw==&quot;,&quot;size&quot;:{&quot;width&quot;:375.3333333333333,&quot;height&quot;:48.333333333333336}}" id="1983" name="Google Shape;1983;p36"/>
          <p:cNvPicPr preferRelativeResize="0"/>
          <p:nvPr/>
        </p:nvPicPr>
        <p:blipFill>
          <a:blip r:embed="rId6">
            <a:alphaModFix/>
          </a:blip>
          <a:stretch>
            <a:fillRect/>
          </a:stretch>
        </p:blipFill>
        <p:spPr>
          <a:xfrm>
            <a:off x="520750" y="2538050"/>
            <a:ext cx="3959399" cy="509869"/>
          </a:xfrm>
          <a:prstGeom prst="rect">
            <a:avLst/>
          </a:prstGeom>
          <a:noFill/>
          <a:ln>
            <a:noFill/>
          </a:ln>
        </p:spPr>
      </p:pic>
      <p:pic>
        <p:nvPicPr>
          <p:cNvPr descr="{&quot;backgroundColor&quot;:&quot;#F3F3F3&quot;,&quot;type&quot;:&quot;gather*&quot;,&quot;font&quot;:{&quot;size&quot;:20,&quot;color&quot;:&quot;#000000&quot;,&quot;family&quot;:&quot;Arial&quot;},&quot;id&quot;:&quot;3&quot;,&quot;aid&quot;:null,&quot;code&quot;:&quot;\\begin{gather*}\n{W\\,=\\,W\\,-\\,\\alpha \\frac{\\partial J}{\\partial W}}\\\\\n{b\\,=\\,b\\,-\\,\\alpha \\frac{\\partial J}{\\partial b}}\t\n\\end{gather*}&quot;,&quot;ts&quot;:1696168408037,&quot;cs&quot;:&quot;OnHT2xw1FXxTkmSgZttUwg==&quot;,&quot;size&quot;:{&quot;width&quot;:245.4,&quot;height&quot;:140.79999999999998}}" id="1984" name="Google Shape;1984;p36"/>
          <p:cNvPicPr preferRelativeResize="0"/>
          <p:nvPr/>
        </p:nvPicPr>
        <p:blipFill>
          <a:blip r:embed="rId7">
            <a:alphaModFix/>
          </a:blip>
          <a:stretch>
            <a:fillRect/>
          </a:stretch>
        </p:blipFill>
        <p:spPr>
          <a:xfrm>
            <a:off x="751803" y="3336900"/>
            <a:ext cx="2337435" cy="1341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ind Spot in Vision: Scotoma by Slidesgo">
  <a:themeElements>
    <a:clrScheme name="Simple Light">
      <a:dk1>
        <a:srgbClr val="191919"/>
      </a:dk1>
      <a:lt1>
        <a:srgbClr val="F3F3F3"/>
      </a:lt1>
      <a:dk2>
        <a:srgbClr val="B7B7B7"/>
      </a:dk2>
      <a:lt2>
        <a:srgbClr val="666666"/>
      </a:lt2>
      <a:accent1>
        <a:srgbClr val="FFFFFF"/>
      </a:accent1>
      <a:accent2>
        <a:srgbClr val="FFFFFF"/>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