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84" r:id="rId24"/>
    <p:sldId id="299" r:id="rId25"/>
    <p:sldId id="300" r:id="rId26"/>
    <p:sldId id="306" r:id="rId27"/>
    <p:sldId id="305" r:id="rId28"/>
    <p:sldId id="301" r:id="rId29"/>
    <p:sldId id="302" r:id="rId30"/>
    <p:sldId id="303" r:id="rId31"/>
    <p:sldId id="304" r:id="rId32"/>
    <p:sldId id="277" r:id="rId33"/>
    <p:sldId id="278" r:id="rId34"/>
    <p:sldId id="279" r:id="rId35"/>
    <p:sldId id="280" r:id="rId36"/>
    <p:sldId id="281" r:id="rId37"/>
    <p:sldId id="283" r:id="rId38"/>
    <p:sldId id="291" r:id="rId39"/>
    <p:sldId id="294" r:id="rId40"/>
    <p:sldId id="295" r:id="rId41"/>
    <p:sldId id="296" r:id="rId42"/>
    <p:sldId id="292" r:id="rId43"/>
    <p:sldId id="297" r:id="rId44"/>
    <p:sldId id="298" r:id="rId45"/>
    <p:sldId id="29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7F8DC-DB41-4255-BDF5-8BEF015597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5038E8-E48F-4384-B95F-54E0D515425E}">
      <dgm:prSet phldrT="[Text]"/>
      <dgm:spPr/>
      <dgm:t>
        <a:bodyPr/>
        <a:lstStyle/>
        <a:p>
          <a:r>
            <a:rPr lang="en-CA" dirty="0" smtClean="0"/>
            <a:t>Conceptual Design</a:t>
          </a:r>
          <a:endParaRPr lang="en-CA" dirty="0"/>
        </a:p>
      </dgm:t>
    </dgm:pt>
    <dgm:pt modelId="{26BE8A05-BA12-4BDE-88BE-15843A2F9CF6}" type="parTrans" cxnId="{EE291297-9A20-4B2B-BB85-F50F2485D91E}">
      <dgm:prSet/>
      <dgm:spPr/>
      <dgm:t>
        <a:bodyPr/>
        <a:lstStyle/>
        <a:p>
          <a:endParaRPr lang="en-CA"/>
        </a:p>
      </dgm:t>
    </dgm:pt>
    <dgm:pt modelId="{7A09C7B4-53C1-4A59-80E2-93DCDB24B0C0}" type="sibTrans" cxnId="{EE291297-9A20-4B2B-BB85-F50F2485D91E}">
      <dgm:prSet/>
      <dgm:spPr/>
      <dgm:t>
        <a:bodyPr/>
        <a:lstStyle/>
        <a:p>
          <a:endParaRPr lang="en-CA"/>
        </a:p>
      </dgm:t>
    </dgm:pt>
    <dgm:pt modelId="{5C5E5ED6-6822-4F14-A500-A501A1227E9E}">
      <dgm:prSet phldrT="[Text]"/>
      <dgm:spPr/>
      <dgm:t>
        <a:bodyPr/>
        <a:lstStyle/>
        <a:p>
          <a:r>
            <a:rPr lang="en-CA" dirty="0" smtClean="0"/>
            <a:t>Logical Design</a:t>
          </a:r>
          <a:endParaRPr lang="en-CA" dirty="0"/>
        </a:p>
      </dgm:t>
    </dgm:pt>
    <dgm:pt modelId="{9FE35701-E9DC-4D81-BA5B-C024A196AEB2}" type="parTrans" cxnId="{3D786157-B69E-414D-934C-FE5AF25CEBEB}">
      <dgm:prSet/>
      <dgm:spPr/>
      <dgm:t>
        <a:bodyPr/>
        <a:lstStyle/>
        <a:p>
          <a:endParaRPr lang="en-CA"/>
        </a:p>
      </dgm:t>
    </dgm:pt>
    <dgm:pt modelId="{DFD62396-3500-4AFD-A2CF-8A96C97377D3}" type="sibTrans" cxnId="{3D786157-B69E-414D-934C-FE5AF25CEBEB}">
      <dgm:prSet/>
      <dgm:spPr/>
      <dgm:t>
        <a:bodyPr/>
        <a:lstStyle/>
        <a:p>
          <a:endParaRPr lang="en-CA"/>
        </a:p>
      </dgm:t>
    </dgm:pt>
    <dgm:pt modelId="{D8ED17F6-A4BE-43BC-BD46-68739F98046B}">
      <dgm:prSet phldrT="[Text]"/>
      <dgm:spPr/>
      <dgm:t>
        <a:bodyPr/>
        <a:lstStyle/>
        <a:p>
          <a:r>
            <a:rPr lang="en-CA" dirty="0" smtClean="0"/>
            <a:t>Physical Design</a:t>
          </a:r>
          <a:endParaRPr lang="en-CA" dirty="0"/>
        </a:p>
      </dgm:t>
    </dgm:pt>
    <dgm:pt modelId="{707B526F-F67F-4BD9-A4C7-7A8B2AAF0DD0}" type="parTrans" cxnId="{849A1256-659C-4791-A84D-728C2D0E79D9}">
      <dgm:prSet/>
      <dgm:spPr/>
      <dgm:t>
        <a:bodyPr/>
        <a:lstStyle/>
        <a:p>
          <a:endParaRPr lang="en-CA"/>
        </a:p>
      </dgm:t>
    </dgm:pt>
    <dgm:pt modelId="{A14618C6-09B3-49E9-B578-EC26EC8487E5}" type="sibTrans" cxnId="{849A1256-659C-4791-A84D-728C2D0E79D9}">
      <dgm:prSet/>
      <dgm:spPr/>
      <dgm:t>
        <a:bodyPr/>
        <a:lstStyle/>
        <a:p>
          <a:endParaRPr lang="en-CA"/>
        </a:p>
      </dgm:t>
    </dgm:pt>
    <dgm:pt modelId="{629DF71A-B182-4C1C-AB8F-9B42E8D6E404}" type="pres">
      <dgm:prSet presAssocID="{65D7F8DC-DB41-4255-BDF5-8BEF01559757}" presName="Name0" presStyleCnt="0">
        <dgm:presLayoutVars>
          <dgm:dir/>
          <dgm:resizeHandles val="exact"/>
        </dgm:presLayoutVars>
      </dgm:prSet>
      <dgm:spPr/>
    </dgm:pt>
    <dgm:pt modelId="{BD5ADEF0-3508-4591-880A-248D203F04EC}" type="pres">
      <dgm:prSet presAssocID="{755038E8-E48F-4384-B95F-54E0D51542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7A7BE9F-CBA0-442F-8316-E59B977CCFC1}" type="pres">
      <dgm:prSet presAssocID="{7A09C7B4-53C1-4A59-80E2-93DCDB24B0C0}" presName="sibTrans" presStyleLbl="sibTrans2D1" presStyleIdx="0" presStyleCnt="2"/>
      <dgm:spPr/>
      <dgm:t>
        <a:bodyPr/>
        <a:lstStyle/>
        <a:p>
          <a:endParaRPr lang="en-CA"/>
        </a:p>
      </dgm:t>
    </dgm:pt>
    <dgm:pt modelId="{DF110919-ECAE-4112-89F6-2B744167167B}" type="pres">
      <dgm:prSet presAssocID="{7A09C7B4-53C1-4A59-80E2-93DCDB24B0C0}" presName="connectorText" presStyleLbl="sibTrans2D1" presStyleIdx="0" presStyleCnt="2"/>
      <dgm:spPr/>
      <dgm:t>
        <a:bodyPr/>
        <a:lstStyle/>
        <a:p>
          <a:endParaRPr lang="en-CA"/>
        </a:p>
      </dgm:t>
    </dgm:pt>
    <dgm:pt modelId="{E77B4E80-275C-40D9-A9DB-4FDB66FE9F9F}" type="pres">
      <dgm:prSet presAssocID="{5C5E5ED6-6822-4F14-A500-A501A1227E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F92367-D6EE-4A8C-8479-C517E3F4873F}" type="pres">
      <dgm:prSet presAssocID="{DFD62396-3500-4AFD-A2CF-8A96C97377D3}" presName="sibTrans" presStyleLbl="sibTrans2D1" presStyleIdx="1" presStyleCnt="2"/>
      <dgm:spPr/>
      <dgm:t>
        <a:bodyPr/>
        <a:lstStyle/>
        <a:p>
          <a:endParaRPr lang="en-CA"/>
        </a:p>
      </dgm:t>
    </dgm:pt>
    <dgm:pt modelId="{9FDD49A1-C779-4D7D-9D3A-C94F49360032}" type="pres">
      <dgm:prSet presAssocID="{DFD62396-3500-4AFD-A2CF-8A96C97377D3}" presName="connectorText" presStyleLbl="sibTrans2D1" presStyleIdx="1" presStyleCnt="2"/>
      <dgm:spPr/>
      <dgm:t>
        <a:bodyPr/>
        <a:lstStyle/>
        <a:p>
          <a:endParaRPr lang="en-CA"/>
        </a:p>
      </dgm:t>
    </dgm:pt>
    <dgm:pt modelId="{73ACEF66-4575-4007-864E-A0ADB0761B3C}" type="pres">
      <dgm:prSet presAssocID="{D8ED17F6-A4BE-43BC-BD46-68739F9804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D786157-B69E-414D-934C-FE5AF25CEBEB}" srcId="{65D7F8DC-DB41-4255-BDF5-8BEF01559757}" destId="{5C5E5ED6-6822-4F14-A500-A501A1227E9E}" srcOrd="1" destOrd="0" parTransId="{9FE35701-E9DC-4D81-BA5B-C024A196AEB2}" sibTransId="{DFD62396-3500-4AFD-A2CF-8A96C97377D3}"/>
    <dgm:cxn modelId="{3EC3B4B1-682F-4034-AEAA-B0034E570E7E}" type="presOf" srcId="{D8ED17F6-A4BE-43BC-BD46-68739F98046B}" destId="{73ACEF66-4575-4007-864E-A0ADB0761B3C}" srcOrd="0" destOrd="0" presId="urn:microsoft.com/office/officeart/2005/8/layout/process1"/>
    <dgm:cxn modelId="{849A1256-659C-4791-A84D-728C2D0E79D9}" srcId="{65D7F8DC-DB41-4255-BDF5-8BEF01559757}" destId="{D8ED17F6-A4BE-43BC-BD46-68739F98046B}" srcOrd="2" destOrd="0" parTransId="{707B526F-F67F-4BD9-A4C7-7A8B2AAF0DD0}" sibTransId="{A14618C6-09B3-49E9-B578-EC26EC8487E5}"/>
    <dgm:cxn modelId="{EE291297-9A20-4B2B-BB85-F50F2485D91E}" srcId="{65D7F8DC-DB41-4255-BDF5-8BEF01559757}" destId="{755038E8-E48F-4384-B95F-54E0D515425E}" srcOrd="0" destOrd="0" parTransId="{26BE8A05-BA12-4BDE-88BE-15843A2F9CF6}" sibTransId="{7A09C7B4-53C1-4A59-80E2-93DCDB24B0C0}"/>
    <dgm:cxn modelId="{18624C75-DE7D-4C4F-AF9D-E594EE2552D5}" type="presOf" srcId="{DFD62396-3500-4AFD-A2CF-8A96C97377D3}" destId="{6FF92367-D6EE-4A8C-8479-C517E3F4873F}" srcOrd="0" destOrd="0" presId="urn:microsoft.com/office/officeart/2005/8/layout/process1"/>
    <dgm:cxn modelId="{A43EE8AD-1DB0-445C-8568-98E4A7B70FFE}" type="presOf" srcId="{65D7F8DC-DB41-4255-BDF5-8BEF01559757}" destId="{629DF71A-B182-4C1C-AB8F-9B42E8D6E404}" srcOrd="0" destOrd="0" presId="urn:microsoft.com/office/officeart/2005/8/layout/process1"/>
    <dgm:cxn modelId="{028768FD-14C4-4FA2-9823-3757962BDF3E}" type="presOf" srcId="{7A09C7B4-53C1-4A59-80E2-93DCDB24B0C0}" destId="{57A7BE9F-CBA0-442F-8316-E59B977CCFC1}" srcOrd="0" destOrd="0" presId="urn:microsoft.com/office/officeart/2005/8/layout/process1"/>
    <dgm:cxn modelId="{29AFAE50-1736-4E73-AF5C-76E222C9E10D}" type="presOf" srcId="{755038E8-E48F-4384-B95F-54E0D515425E}" destId="{BD5ADEF0-3508-4591-880A-248D203F04EC}" srcOrd="0" destOrd="0" presId="urn:microsoft.com/office/officeart/2005/8/layout/process1"/>
    <dgm:cxn modelId="{E7F69BA4-5204-4DEC-A235-BF3B92D757B4}" type="presOf" srcId="{5C5E5ED6-6822-4F14-A500-A501A1227E9E}" destId="{E77B4E80-275C-40D9-A9DB-4FDB66FE9F9F}" srcOrd="0" destOrd="0" presId="urn:microsoft.com/office/officeart/2005/8/layout/process1"/>
    <dgm:cxn modelId="{52CE621C-D9A7-4B72-B747-E79BD50F3964}" type="presOf" srcId="{DFD62396-3500-4AFD-A2CF-8A96C97377D3}" destId="{9FDD49A1-C779-4D7D-9D3A-C94F49360032}" srcOrd="1" destOrd="0" presId="urn:microsoft.com/office/officeart/2005/8/layout/process1"/>
    <dgm:cxn modelId="{6AFEA3F9-7CC8-4C6A-9A62-BF33BEDF22C8}" type="presOf" srcId="{7A09C7B4-53C1-4A59-80E2-93DCDB24B0C0}" destId="{DF110919-ECAE-4112-89F6-2B744167167B}" srcOrd="1" destOrd="0" presId="urn:microsoft.com/office/officeart/2005/8/layout/process1"/>
    <dgm:cxn modelId="{E9875D60-4C48-4BD7-9C5D-1F3B85E3256D}" type="presParOf" srcId="{629DF71A-B182-4C1C-AB8F-9B42E8D6E404}" destId="{BD5ADEF0-3508-4591-880A-248D203F04EC}" srcOrd="0" destOrd="0" presId="urn:microsoft.com/office/officeart/2005/8/layout/process1"/>
    <dgm:cxn modelId="{84A13EC1-766A-4147-B30B-F84B8553C78A}" type="presParOf" srcId="{629DF71A-B182-4C1C-AB8F-9B42E8D6E404}" destId="{57A7BE9F-CBA0-442F-8316-E59B977CCFC1}" srcOrd="1" destOrd="0" presId="urn:microsoft.com/office/officeart/2005/8/layout/process1"/>
    <dgm:cxn modelId="{AB3679B3-6B30-451D-B0F8-B5EE715E1783}" type="presParOf" srcId="{57A7BE9F-CBA0-442F-8316-E59B977CCFC1}" destId="{DF110919-ECAE-4112-89F6-2B744167167B}" srcOrd="0" destOrd="0" presId="urn:microsoft.com/office/officeart/2005/8/layout/process1"/>
    <dgm:cxn modelId="{855E6A1C-2547-4259-99FA-23ECED17C7E4}" type="presParOf" srcId="{629DF71A-B182-4C1C-AB8F-9B42E8D6E404}" destId="{E77B4E80-275C-40D9-A9DB-4FDB66FE9F9F}" srcOrd="2" destOrd="0" presId="urn:microsoft.com/office/officeart/2005/8/layout/process1"/>
    <dgm:cxn modelId="{7C9C8434-9D06-44E8-A211-994BB926BB99}" type="presParOf" srcId="{629DF71A-B182-4C1C-AB8F-9B42E8D6E404}" destId="{6FF92367-D6EE-4A8C-8479-C517E3F4873F}" srcOrd="3" destOrd="0" presId="urn:microsoft.com/office/officeart/2005/8/layout/process1"/>
    <dgm:cxn modelId="{27E557ED-3E0A-405F-9A81-54B4BAD95E47}" type="presParOf" srcId="{6FF92367-D6EE-4A8C-8479-C517E3F4873F}" destId="{9FDD49A1-C779-4D7D-9D3A-C94F49360032}" srcOrd="0" destOrd="0" presId="urn:microsoft.com/office/officeart/2005/8/layout/process1"/>
    <dgm:cxn modelId="{6C8146C5-85B5-459C-AD94-ACFCB326AA9F}" type="presParOf" srcId="{629DF71A-B182-4C1C-AB8F-9B42E8D6E404}" destId="{73ACEF66-4575-4007-864E-A0ADB0761B3C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7/10/2010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Sriping</a:t>
            </a:r>
            <a:r>
              <a:rPr lang="en-CA" dirty="0" smtClean="0"/>
              <a:t>, Mirroring, </a:t>
            </a:r>
            <a:r>
              <a:rPr lang="en-CA" dirty="0" err="1" smtClean="0"/>
              <a:t>Denormalization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r>
              <a:rPr lang="en-CA" dirty="0" smtClean="0"/>
              <a:t>Types of indexes used:</a:t>
            </a:r>
          </a:p>
          <a:p>
            <a:pPr lvl="2"/>
            <a:r>
              <a:rPr lang="en-CA" dirty="0" err="1" smtClean="0"/>
              <a:t>B+trees</a:t>
            </a:r>
            <a:endParaRPr lang="en-CA" dirty="0" smtClean="0"/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Cache Sensitive Search Trees</a:t>
            </a:r>
          </a:p>
          <a:p>
            <a:pPr lvl="2"/>
            <a:r>
              <a:rPr lang="en-CA" dirty="0" smtClean="0"/>
              <a:t>Cache Sensitive B+ Trees</a:t>
            </a:r>
          </a:p>
          <a:p>
            <a:pPr lvl="2"/>
            <a:r>
              <a:rPr lang="en-CA" dirty="0" err="1" smtClean="0"/>
              <a:t>Prefetching</a:t>
            </a:r>
            <a:r>
              <a:rPr lang="en-CA" dirty="0" smtClean="0"/>
              <a:t> B+ Trees</a:t>
            </a:r>
          </a:p>
          <a:p>
            <a:pPr lvl="2"/>
            <a:r>
              <a:rPr lang="en-CA" dirty="0" smtClean="0"/>
              <a:t>J+ Trees and </a:t>
            </a:r>
            <a:r>
              <a:rPr lang="en-CA" dirty="0" err="1" smtClean="0"/>
              <a:t>pJ</a:t>
            </a:r>
            <a:r>
              <a:rPr lang="en-CA" dirty="0" smtClean="0"/>
              <a:t>+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Stages of Design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</a:t>
            </a: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</a:t>
            </a: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ROLAP</a:t>
            </a:r>
          </a:p>
          <a:p>
            <a:pPr lvl="2"/>
            <a:r>
              <a:rPr lang="en-CA" dirty="0" smtClean="0"/>
              <a:t>Relational implementation of DW</a:t>
            </a:r>
          </a:p>
          <a:p>
            <a:pPr lvl="2"/>
            <a:r>
              <a:rPr lang="en-CA" dirty="0" smtClean="0"/>
              <a:t>Multidimensional view of data is achieved through star scheme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Stages of Design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500034" y="385762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Describes the intended </a:t>
            </a:r>
            <a:r>
              <a:rPr lang="en-CA" dirty="0" err="1" smtClean="0"/>
              <a:t>behavior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Compression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372</TotalTime>
  <Words>914</Words>
  <Application>Microsoft Office PowerPoint</Application>
  <PresentationFormat>On-screen Show (4:3)</PresentationFormat>
  <Paragraphs>245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Module</vt:lpstr>
      <vt:lpstr>Physical Design Patterns in Information Systems</vt:lpstr>
      <vt:lpstr>Outline</vt:lpstr>
      <vt:lpstr>Stages of Design</vt:lpstr>
      <vt:lpstr>Elements of Physical Design</vt:lpstr>
      <vt:lpstr>Indexes</vt:lpstr>
      <vt:lpstr>Materialized Views</vt:lpstr>
      <vt:lpstr>Paritioning</vt:lpstr>
      <vt:lpstr>Clustering</vt:lpstr>
      <vt:lpstr>Data Compression</vt:lpstr>
      <vt:lpstr>Sriping, Mirroring, Denormalization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Materialized Views</vt:lpstr>
      <vt:lpstr>MMDB: Partioning</vt:lpstr>
      <vt:lpstr>MMDB: Clustering</vt:lpstr>
      <vt:lpstr>MMDB: Summary</vt:lpstr>
      <vt:lpstr>Data Warehouses</vt:lpstr>
      <vt:lpstr>DW: Challenges</vt:lpstr>
      <vt:lpstr>DW: Design</vt:lpstr>
      <vt:lpstr>DW: Indexes</vt:lpstr>
      <vt:lpstr>DW: Materialized Views</vt:lpstr>
      <vt:lpstr>DW: Partitioning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42</vt:lpstr>
      <vt:lpstr>Conclusions</vt:lpstr>
      <vt:lpstr>Slide 44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Karim Ali</cp:lastModifiedBy>
  <cp:revision>71</cp:revision>
  <dcterms:created xsi:type="dcterms:W3CDTF">2010-07-06T16:27:16Z</dcterms:created>
  <dcterms:modified xsi:type="dcterms:W3CDTF">2010-07-10T19:55:40Z</dcterms:modified>
</cp:coreProperties>
</file>