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47" r:id="rId30"/>
    <p:sldId id="316" r:id="rId31"/>
    <p:sldId id="318" r:id="rId32"/>
    <p:sldId id="319" r:id="rId33"/>
    <p:sldId id="320" r:id="rId34"/>
    <p:sldId id="321" r:id="rId35"/>
    <p:sldId id="338" r:id="rId36"/>
    <p:sldId id="325" r:id="rId37"/>
    <p:sldId id="327" r:id="rId38"/>
    <p:sldId id="337" r:id="rId39"/>
    <p:sldId id="350" r:id="rId40"/>
    <p:sldId id="292" r:id="rId41"/>
    <p:sldId id="291" r:id="rId42"/>
    <p:sldId id="297" r:id="rId43"/>
    <p:sldId id="294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7/13/2010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smtClean="0"/>
              <a:t>Karim Ali &amp; Sarah Nadi</a:t>
            </a:r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</a:t>
                      </a:r>
                      <a:r>
                        <a:rPr lang="en-CA" dirty="0" smtClean="0"/>
                        <a:t>Zip code</a:t>
                      </a:r>
                      <a:endParaRPr lang="en-CA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EmployeeId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</a:t>
                      </a:r>
                      <a:r>
                        <a:rPr lang="en-CA" baseline="0" dirty="0" smtClean="0"/>
                        <a:t> DB2,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2"/>
            <a:r>
              <a:rPr lang="en-CA" dirty="0" smtClean="0"/>
              <a:t>Efficiency of access</a:t>
            </a:r>
          </a:p>
          <a:p>
            <a:pPr lvl="2"/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Very useful for multidimensional queries (e.g. group by)</a:t>
            </a:r>
          </a:p>
          <a:p>
            <a:pPr lvl="2"/>
            <a:r>
              <a:rPr lang="en-CA" dirty="0" smtClean="0"/>
              <a:t>Reduced I/O operations</a:t>
            </a:r>
          </a:p>
          <a:p>
            <a:pPr lvl="2"/>
            <a:r>
              <a:rPr lang="en-CA" dirty="0" smtClean="0"/>
              <a:t>Reduce CPU cost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Difficult to define clustering keys, clustering scheme, and the granularity 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across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smtClean="0"/>
              <a:t>Denormalization: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B+trees</a:t>
            </a:r>
            <a:endParaRPr lang="en-CA" dirty="0" smtClean="0"/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B+tree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Cache Sensitive </a:t>
                      </a:r>
                      <a:r>
                        <a:rPr lang="en-CA" sz="1600" b="1" dirty="0" smtClean="0"/>
                        <a:t>B+tree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dirty="0" smtClean="0"/>
                        <a:t>(</a:t>
                      </a:r>
                      <a:r>
                        <a:rPr lang="en-CA" sz="1600" b="1" dirty="0" smtClean="0"/>
                        <a:t>CSB+tree</a:t>
                      </a:r>
                      <a:r>
                        <a:rPr lang="en-CA" sz="1600" b="1" dirty="0" smtClean="0"/>
                        <a:t>)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</a:t>
                      </a:r>
                      <a:r>
                        <a:rPr lang="en-CA" sz="1600" dirty="0" smtClean="0"/>
                        <a:t>B+trees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T Tree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pointers to data values instead of the values themselves leading to better space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B-tree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design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Cache</a:t>
                      </a:r>
                      <a:r>
                        <a:rPr lang="en-CA" sz="1600" b="1" baseline="0" dirty="0" smtClean="0"/>
                        <a:t> Sensitive T Tree (CST Tree)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misses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  <a:endParaRPr lang="en-CA" dirty="0" smtClean="0"/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Conclusions &amp; Future Work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</a:t>
            </a:r>
            <a:r>
              <a:rPr lang="en-CA" dirty="0" smtClean="0"/>
              <a:t>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</a:t>
            </a:r>
            <a:r>
              <a:rPr lang="en-CA" dirty="0" smtClean="0"/>
              <a:t>. </a:t>
            </a:r>
            <a:r>
              <a:rPr lang="en-CA" dirty="0" smtClean="0"/>
              <a:t>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</a:p>
          <a:p>
            <a:r>
              <a:rPr lang="en-CA" dirty="0" smtClean="0"/>
              <a:t>Semi-structured data is harder to handle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(e.g. MS SQL Server 2005)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eXist,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4" y="3429000"/>
            <a:ext cx="84201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smtClean="0"/>
              <a:t>XQuery and Xpath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</a:t>
            </a:r>
            <a:r>
              <a:rPr lang="en-CA" dirty="0" smtClean="0"/>
              <a:t>. </a:t>
            </a:r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43042" y="2257118"/>
          <a:ext cx="6172200" cy="267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Good For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</a:t>
            </a:r>
            <a:r>
              <a:rPr lang="en-CA" dirty="0" smtClean="0"/>
              <a:t>Index Structures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995"/>
                <a:gridCol w="2641057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Universal</a:t>
                      </a:r>
                      <a:r>
                        <a:rPr lang="en-CA" b="1" baseline="0" dirty="0" smtClean="0"/>
                        <a:t> </a:t>
                      </a:r>
                      <a:r>
                        <a:rPr lang="en-CA" b="1" baseline="0" dirty="0" smtClean="0"/>
                        <a:t>B+trees </a:t>
                      </a:r>
                      <a:r>
                        <a:rPr lang="en-CA" b="1" baseline="0" dirty="0" smtClean="0"/>
                        <a:t>(</a:t>
                      </a:r>
                      <a:r>
                        <a:rPr lang="en-CA" b="1" baseline="0" dirty="0" smtClean="0"/>
                        <a:t>UB+trees</a:t>
                      </a:r>
                      <a:r>
                        <a:rPr lang="en-CA" b="1" baseline="0" dirty="0" smtClean="0"/>
                        <a:t>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</a:t>
                      </a:r>
                      <a:r>
                        <a:rPr lang="en-CA" sz="1600" baseline="0" dirty="0" smtClean="0"/>
                        <a:t>B+trees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linearized.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Z-order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interval queries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I/O operations (result</a:t>
                      </a:r>
                      <a:r>
                        <a:rPr lang="en-CA" sz="1600" baseline="0" dirty="0" smtClean="0"/>
                        <a:t> ordered by key values)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 Bitmap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Projection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 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requirements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Horizontal &amp; Vertical partitioning are used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1"/>
                <a:gridCol w="2243173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DRDB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B+trees</a:t>
                      </a:r>
                      <a:r>
                        <a:rPr lang="en-CA" sz="1400" dirty="0" smtClean="0"/>
                        <a:t>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</a:t>
                      </a:r>
                      <a:r>
                        <a:rPr lang="en-CA" sz="1400" dirty="0" smtClean="0"/>
                        <a:t>Index, Hash Trees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E.g.: </a:t>
                      </a:r>
                      <a:r>
                        <a:rPr lang="en-CA" sz="1400" baseline="0" dirty="0" smtClean="0"/>
                        <a:t>B+tree</a:t>
                      </a:r>
                      <a:r>
                        <a:rPr lang="en-CA" sz="1400" baseline="0" dirty="0" smtClean="0"/>
                        <a:t>, </a:t>
                      </a:r>
                      <a:r>
                        <a:rPr lang="en-CA" sz="1400" baseline="0" dirty="0" smtClean="0"/>
                        <a:t>CSB+tree</a:t>
                      </a:r>
                      <a:r>
                        <a:rPr lang="en-CA" sz="1400" baseline="0" dirty="0" smtClean="0"/>
                        <a:t>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</a:t>
                      </a:r>
                      <a:r>
                        <a:rPr lang="en-CA" sz="1400" dirty="0" smtClean="0"/>
                        <a:t>B+tree</a:t>
                      </a:r>
                      <a:r>
                        <a:rPr lang="en-CA" sz="1400" dirty="0" smtClean="0"/>
                        <a:t>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</a:t>
                      </a:r>
                      <a:r>
                        <a:rPr lang="en-CA" sz="1400" baseline="0" dirty="0" smtClean="0"/>
                        <a:t>scheme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B+tree </a:t>
                      </a:r>
                      <a:r>
                        <a:rPr lang="en-CA" sz="1400" baseline="0" dirty="0" smtClean="0"/>
                        <a:t>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XQuery and XPath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inlining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&amp; Future </a:t>
            </a:r>
            <a:r>
              <a:rPr lang="en-CA" dirty="0" smtClean="0"/>
              <a:t>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patterns in traditional relational databases can be adapted to different systems</a:t>
            </a:r>
          </a:p>
          <a:p>
            <a:r>
              <a:rPr lang="en-CA" dirty="0" smtClean="0"/>
              <a:t>B+trees </a:t>
            </a:r>
            <a:r>
              <a:rPr lang="en-CA" dirty="0" smtClean="0"/>
              <a:t>are the most popular index structure &amp; have been adapted for the diff. Systems</a:t>
            </a:r>
          </a:p>
          <a:p>
            <a:r>
              <a:rPr lang="en-CA" dirty="0" smtClean="0"/>
              <a:t>Materialized views, partitioning &amp; clustering are very important for performance except for MMDBs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Interplay between systems</a:t>
            </a:r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(DRDB)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denormalization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Hashtable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</a:t>
            </a:r>
            <a:r>
              <a:rPr lang="en-CA" dirty="0" smtClean="0"/>
              <a:t>. </a:t>
            </a:r>
            <a:r>
              <a:rPr lang="en-CA" dirty="0" smtClean="0"/>
              <a:t>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B+tree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DRDB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Bitmap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(bitset,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</a:t>
                      </a:r>
                      <a:r>
                        <a:rPr lang="en-CA" sz="1600" dirty="0" smtClean="0"/>
                        <a:t>B+trees </a:t>
                      </a:r>
                      <a:r>
                        <a:rPr lang="en-CA" sz="1600" dirty="0" smtClean="0"/>
                        <a:t>for low cardinality attributes (e.g. Gender)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1079</TotalTime>
  <Words>2001</Words>
  <Application>Microsoft Office PowerPoint</Application>
  <PresentationFormat>On-screen Show (4:3)</PresentationFormat>
  <Paragraphs>453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1.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Partitioning</vt:lpstr>
      <vt:lpstr>MMDB 4. Clustering</vt:lpstr>
      <vt:lpstr>2.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3. Data Warehouses</vt:lpstr>
      <vt:lpstr>Data Warehouses Overview</vt:lpstr>
      <vt:lpstr>Data Warehouses Design</vt:lpstr>
      <vt:lpstr>Data Warehouses Design Cont’d</vt:lpstr>
      <vt:lpstr>Data Warehouses Design Cont’d</vt:lpstr>
      <vt:lpstr>Data Warehouses Challenges</vt:lpstr>
      <vt:lpstr>Data Warehouses 1. Index Structures </vt:lpstr>
      <vt:lpstr>Data Warehouses 2. Materialized Views</vt:lpstr>
      <vt:lpstr>Data Warehouses 3. Partitioning</vt:lpstr>
      <vt:lpstr>Data Warehouses 4. Clustering</vt:lpstr>
      <vt:lpstr>Summary</vt:lpstr>
      <vt:lpstr>Slide 40</vt:lpstr>
      <vt:lpstr>Conclusions &amp; Future Work</vt:lpstr>
      <vt:lpstr>Conclusions</vt:lpstr>
      <vt:lpstr>Future Work</vt:lpstr>
      <vt:lpstr>Slide 44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240</cp:revision>
  <dcterms:created xsi:type="dcterms:W3CDTF">2010-07-06T16:27:16Z</dcterms:created>
  <dcterms:modified xsi:type="dcterms:W3CDTF">2010-07-13T14:31:04Z</dcterms:modified>
</cp:coreProperties>
</file>