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299" r:id="rId26"/>
    <p:sldId id="300" r:id="rId27"/>
    <p:sldId id="306" r:id="rId28"/>
    <p:sldId id="305" r:id="rId29"/>
    <p:sldId id="301" r:id="rId30"/>
    <p:sldId id="302" r:id="rId31"/>
    <p:sldId id="303" r:id="rId32"/>
    <p:sldId id="304" r:id="rId33"/>
    <p:sldId id="277" r:id="rId34"/>
    <p:sldId id="278" r:id="rId35"/>
    <p:sldId id="279" r:id="rId36"/>
    <p:sldId id="280" r:id="rId37"/>
    <p:sldId id="281" r:id="rId38"/>
    <p:sldId id="283" r:id="rId39"/>
    <p:sldId id="291" r:id="rId40"/>
    <p:sldId id="294" r:id="rId41"/>
    <p:sldId id="295" r:id="rId42"/>
    <p:sldId id="296" r:id="rId43"/>
    <p:sldId id="292" r:id="rId44"/>
    <p:sldId id="297" r:id="rId45"/>
    <p:sldId id="298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</a:t>
            </a:r>
            <a:r>
              <a:rPr lang="en-CA" dirty="0" smtClean="0"/>
              <a:t>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857364"/>
          <a:ext cx="82868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167084"/>
                <a:gridCol w="261939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Physical Design 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Desired</a:t>
                      </a:r>
                      <a:r>
                        <a:rPr lang="en-CA" baseline="0" dirty="0" smtClean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Methods/Structures Used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 need to store actual data values in index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Larger node size that is aligned with cache line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B Tree, B+ Tree, 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Tree,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T Tree, CST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CSS Tree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Not needed since processing and memory access is cheap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Only</a:t>
                      </a:r>
                      <a:r>
                        <a:rPr lang="en-CA" baseline="0" dirty="0" smtClean="0"/>
                        <a:t> needed in secondary storage to speed up reloading in case of a crash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Horizontal Partitioning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Single 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Not needed since random access in main memory costs the same as </a:t>
                      </a:r>
                      <a:r>
                        <a:rPr lang="en-CA" baseline="0" dirty="0" err="1" smtClean="0"/>
                        <a:t>sequencial</a:t>
                      </a:r>
                      <a:r>
                        <a:rPr lang="en-CA" baseline="0" dirty="0" smtClean="0"/>
                        <a:t> access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ROLAP</a:t>
            </a:r>
          </a:p>
          <a:p>
            <a:pPr lvl="2"/>
            <a:r>
              <a:rPr lang="en-CA" dirty="0" smtClean="0"/>
              <a:t>Relational implementation of DW</a:t>
            </a:r>
          </a:p>
          <a:p>
            <a:pPr lvl="2"/>
            <a:r>
              <a:rPr lang="en-CA" dirty="0" smtClean="0"/>
              <a:t>Multidimensional view of data is achieved through star scheme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442</TotalTime>
  <Words>1393</Words>
  <Application>Microsoft Office PowerPoint</Application>
  <PresentationFormat>On-screen Show (4:3)</PresentationFormat>
  <Paragraphs>315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Physical Design Patterns in Information Systems</vt:lpstr>
      <vt:lpstr>Outline</vt:lpstr>
      <vt:lpstr>Slide 3</vt:lpstr>
      <vt:lpstr>Elements of Physical Design</vt:lpstr>
      <vt:lpstr>Indexes</vt:lpstr>
      <vt:lpstr>Materialized Views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Design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43</vt:lpstr>
      <vt:lpstr>Conclusions</vt:lpstr>
      <vt:lpstr>Slide 45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85</cp:revision>
  <dcterms:created xsi:type="dcterms:W3CDTF">2010-07-06T16:27:16Z</dcterms:created>
  <dcterms:modified xsi:type="dcterms:W3CDTF">2010-07-11T15:04:40Z</dcterms:modified>
</cp:coreProperties>
</file>