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3" y="1412920"/>
            <a:ext cx="8922536" cy="33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7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Issue?</a:t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spam or harmful messages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spam refers to unwanted, and often inappropriate or irrelevant messages sent to a large number of email addresses.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sent by </a:t>
            </a:r>
          </a:p>
          <a:p>
            <a:pPr lvl="1"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advertisers </a:t>
            </a:r>
          </a:p>
          <a:p>
            <a:pPr lvl="1"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Scammers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pose security risks if they contain malicious links or attachments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emails on the internet for users, groups or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to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 whether an email is a spam or not.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We want to present this product as a Web Service to programmers, companies, users and etc. 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being Web Service, we can use it on all platforms such as Androids, IOS and etc. </a:t>
            </a:r>
          </a:p>
        </p:txBody>
      </p:sp>
    </p:spTree>
    <p:extLst>
      <p:ext uri="{BB962C8B-B14F-4D97-AF65-F5344CB8AC3E}">
        <p14:creationId xmlns:p14="http://schemas.microsoft.com/office/powerpoint/2010/main" val="136277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issue, We have used Machine learning technologies to develop a model 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utilized Multinomial Naive Bayes which is a Natural language processing tool for processing and understanding human language to develop a model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that we develop has an accuracy of around 70% to 80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0634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learning?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etection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using rule-based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or Machine learning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ule-based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use a set of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to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spam messages, while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models to learn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filters may not be as effective at detecting new or evolving types of spam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algn="just">
              <a:lnSpc>
                <a:spcPct val="150000"/>
              </a:lnSpc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Machine learning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adapt to changing spam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it is better at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both known and new types of spam messages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8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3" y="864972"/>
            <a:ext cx="8524068" cy="4641593"/>
          </a:xfrm>
        </p:spPr>
      </p:pic>
    </p:spTree>
    <p:extLst>
      <p:ext uri="{BB962C8B-B14F-4D97-AF65-F5344CB8AC3E}">
        <p14:creationId xmlns:p14="http://schemas.microsoft.com/office/powerpoint/2010/main" val="294148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4" y="930876"/>
            <a:ext cx="8603511" cy="4707495"/>
          </a:xfrm>
        </p:spPr>
      </p:pic>
    </p:spTree>
    <p:extLst>
      <p:ext uri="{BB962C8B-B14F-4D97-AF65-F5344CB8AC3E}">
        <p14:creationId xmlns:p14="http://schemas.microsoft.com/office/powerpoint/2010/main" val="376271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PowerPoint Presentation</vt:lpstr>
      <vt:lpstr>What is the Issue? Detecting spam or harmful messages</vt:lpstr>
      <vt:lpstr>Goal</vt:lpstr>
      <vt:lpstr>Solution</vt:lpstr>
      <vt:lpstr>Why machine learning?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Fariborz Bagherzadeh</dc:creator>
  <cp:lastModifiedBy>Fariborz Bagherzadeh</cp:lastModifiedBy>
  <cp:revision>16</cp:revision>
  <dcterms:created xsi:type="dcterms:W3CDTF">2023-04-14T06:56:04Z</dcterms:created>
  <dcterms:modified xsi:type="dcterms:W3CDTF">2023-04-14T10:14:10Z</dcterms:modified>
</cp:coreProperties>
</file>