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7e518b7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17e518b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17e518b7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17e518b7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17e518b7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17e518b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17e518b7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17e518b7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17e519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17e519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17e5193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17e5193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17e5193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17e5193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17e5193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17e5193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17e5193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17e5193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17e5193a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17e5193a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7ee5f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7ee5f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17e5193a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17e5193a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17e5193a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17e5193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17e5193a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17e5193a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17e5193a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17e5193a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17e5193a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17e5193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17e5193a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17e5193a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17e5193a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17e5193a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17e5193a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17e5193a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17e5193a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17e5193a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17e5193a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17e5193a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17e518b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17e518b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17e5193a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17e5193a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17e5193a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17e5193a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17e5193a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a17e5193a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17e5193a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17e5193a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17e5193a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17e5193a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17e5193a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17e5193a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17e5193a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17e5193a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17e5193a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17e5193a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17e5193a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17e5193a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17e5240e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17e5240e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7e518b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7e518b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17e5240e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17e5240e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17e5240e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17e5240e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17e5240e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17e5240e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17e5240e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17e5240e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a17e5240e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a17e5240e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17e5240e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17e5240e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17e5240ea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a17e5240e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17e518b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17e518b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17e518b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17e518b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17e518b7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17e518b7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17e518b7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17e518b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17e518b7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17e518b7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69500"/>
            <a:ext cx="8520600" cy="22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 des algorithmes de couplage à travers un graphe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8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Gale-Shapley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Irving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0" y="0"/>
            <a:ext cx="2037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(1, B)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(2, D)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(3, C)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(4, B)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0" y="0"/>
            <a:ext cx="2037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(1, ?)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(2, D)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(3, C)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(4, B)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0" y="0"/>
            <a:ext cx="2037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(1, A)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(2, D)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(3, C)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(4, B)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0" y="0"/>
            <a:ext cx="2037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(1, A)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(2, D)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(3, C)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(4, B)</a:t>
            </a:r>
            <a:endParaRPr sz="1800">
              <a:solidFill>
                <a:srgbClr val="6AA84F"/>
              </a:solidFill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0" y="124260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0" y="124260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0" y="152835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0" y="152835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</a:t>
            </a:r>
            <a:r>
              <a:rPr lang="en" sz="1800" strike="sngStrike"/>
              <a:t>C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0" y="152835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0" y="124260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2024700" cy="2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(1, ?)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(2, ?)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(3, ?)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(4, ?)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0" y="124260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</a:t>
            </a:r>
            <a:r>
              <a:rPr lang="en" sz="1800" strike="sngStrike"/>
              <a:t>C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0" y="124260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</a:t>
            </a:r>
            <a:r>
              <a:rPr lang="en" sz="1800"/>
              <a:t>B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3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/>
        </p:nvSpPr>
        <p:spPr>
          <a:xfrm>
            <a:off x="0" y="124260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</a:t>
            </a:r>
            <a:r>
              <a:rPr lang="en" sz="1800" strike="sngStrike"/>
              <a:t>B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0" y="12781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5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/>
        </p:nvSpPr>
        <p:spPr>
          <a:xfrm>
            <a:off x="0" y="152835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</a:t>
            </a:r>
            <a:r>
              <a:rPr lang="en" sz="1800" strike="sngStrike"/>
              <a:t>E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/>
        </p:nvSpPr>
        <p:spPr>
          <a:xfrm>
            <a:off x="0" y="152835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/>
        </p:nvSpPr>
        <p:spPr>
          <a:xfrm>
            <a:off x="0" y="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A)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>
            <a:off x="0" y="152835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A)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0" y="124260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A)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</a:t>
            </a:r>
            <a:r>
              <a:rPr lang="en" sz="1800" strike="sngStrike"/>
              <a:t>B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0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0" y="124260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A)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F)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?)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1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0"/>
            <a:ext cx="2037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(1, </a:t>
            </a:r>
            <a:r>
              <a:rPr lang="en" sz="1800">
                <a:solidFill>
                  <a:schemeClr val="dk2"/>
                </a:solidFill>
              </a:rPr>
              <a:t>B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(2, D)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(3, D)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(4, C)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/>
        </p:nvSpPr>
        <p:spPr>
          <a:xfrm>
            <a:off x="0" y="1242600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(A, 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(C, B)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(D, A)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(E, F)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(F, 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2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(A: BDEF)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(D: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(E: ACF)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(F: ABCDE)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AA84F"/>
                </a:solidFill>
              </a:rPr>
              <a:t>(B, C)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43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(A: DEF)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(D: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(E: ACF)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(F: ABCDE)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AA84F"/>
                </a:solidFill>
              </a:rPr>
              <a:t>(B, C)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59" name="Google Shape;259;p44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-29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(A: DEF)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(D: AF)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(E: ACF)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(F: ABCDE)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AA84F"/>
                </a:solidFill>
              </a:rPr>
              <a:t>(B, C)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45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-29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(A: DEF)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(D: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(E: ACF)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(F: ABCDE)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AA84F"/>
                </a:solidFill>
              </a:rPr>
              <a:t>(B, C)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" name="Google Shape;273;p46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-29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(A: DEF)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(D: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(E: AF)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(F: ABCDE)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AA84F"/>
                </a:solidFill>
              </a:rPr>
              <a:t>(B, C)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" name="Google Shape;280;p47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(A: DEF)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(D: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(E: AF)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(F: ABCDE)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(B, 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Google Shape;287;p48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(A: DEF)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(D: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(E: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(F: ACDE)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AA84F"/>
                </a:solidFill>
              </a:rPr>
              <a:t>(B, C)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" name="Google Shape;294;p49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95" name="Google Shape;2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-29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(A: DEF)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(D: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(E: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(F: ADE)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AA84F"/>
                </a:solidFill>
              </a:rPr>
              <a:t>(B, C)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50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02" name="Google Shape;3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-29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(A: DEF)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(D: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(E: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(F: ADE)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(B, C)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(C, B)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" name="Google Shape;308;p51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09" name="Google Shape;3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0"/>
            <a:ext cx="20082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(1, B)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(2, D)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(3, ?)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(4, C)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(A: DEF)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(D: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(E: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(F: ADE)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(B, C)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(C, B)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52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16" name="Google Shape;3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-29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(A: DEF)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(D: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(E: 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(F: AD)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(B, C)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(C, B)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53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23" name="Google Shape;3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-29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(A: DEF)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(D: AF)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(E: 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(F: AD)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(B, C)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(C, B)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" name="Google Shape;329;p54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30" name="Google Shape;3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-29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(A: EF)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(D: 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(E: 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(F: AD)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(B, C)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(C, B)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" name="Google Shape;336;p55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37" name="Google Shape;3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(A: EF)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(D: 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(E: 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(F: AD)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(B, C)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(C, B)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Google Shape;343;p56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44" name="Google Shape;3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-29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(A: E)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(D: F)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(E: 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(F: D)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(B, C)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(C, B)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" name="Google Shape;350;p57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51" name="Google Shape;35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/>
        </p:nvSpPr>
        <p:spPr>
          <a:xfrm>
            <a:off x="0" y="1239675"/>
            <a:ext cx="20379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(A, E)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(B, C)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(D, F)</a:t>
            </a:r>
            <a:endParaRPr b="1"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57" name="Google Shape;357;p58"/>
          <p:cNvSpPr txBox="1"/>
          <p:nvPr/>
        </p:nvSpPr>
        <p:spPr>
          <a:xfrm>
            <a:off x="446600" y="177100"/>
            <a:ext cx="1640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Phase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58" name="Google Shape;35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-29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0" y="0"/>
            <a:ext cx="2037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(1, B)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(2, D)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(3, ?)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(4, C)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0"/>
            <a:ext cx="2037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(1, B)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(2, D)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(3, C)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(4, C)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0" y="0"/>
            <a:ext cx="2037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(1,B)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(2, D)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(3, C)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(4, C)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0" y="0"/>
            <a:ext cx="2037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(1, B)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(2, D)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(3, C)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(4, ?)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0" y="0"/>
            <a:ext cx="2037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(1, B)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(2, D)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(3, C)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(4, B)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