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sldIdLst>
    <p:sldId id="256" r:id="rId2"/>
    <p:sldId id="270" r:id="rId3"/>
    <p:sldId id="274" r:id="rId4"/>
    <p:sldId id="257" r:id="rId5"/>
    <p:sldId id="259" r:id="rId6"/>
    <p:sldId id="263" r:id="rId7"/>
    <p:sldId id="271" r:id="rId8"/>
    <p:sldId id="269" r:id="rId9"/>
    <p:sldId id="262" r:id="rId10"/>
    <p:sldId id="264" r:id="rId11"/>
    <p:sldId id="265" r:id="rId12"/>
    <p:sldId id="266" r:id="rId13"/>
    <p:sldId id="267" r:id="rId14"/>
    <p:sldId id="275" r:id="rId15"/>
    <p:sldId id="272" r:id="rId16"/>
    <p:sldId id="277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/>
    <p:restoredTop sz="94729"/>
  </p:normalViewPr>
  <p:slideViewPr>
    <p:cSldViewPr snapToGrid="0">
      <p:cViewPr varScale="1">
        <p:scale>
          <a:sx n="80" d="100"/>
          <a:sy n="80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ECE5F-D58C-471E-8ED3-C4BCE02B778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5976B6E-503D-4821-AFD7-193BF5C79E6F}">
      <dgm:prSet/>
      <dgm:spPr/>
      <dgm:t>
        <a:bodyPr/>
        <a:lstStyle/>
        <a:p>
          <a:r>
            <a:rPr lang="en-US"/>
            <a:t>Question 1</a:t>
          </a:r>
        </a:p>
      </dgm:t>
    </dgm:pt>
    <dgm:pt modelId="{F2B96065-9C5B-4E28-9FA0-7399E99E3257}" type="parTrans" cxnId="{3EA781CE-5B08-4035-BE48-F1D14A91FD6E}">
      <dgm:prSet/>
      <dgm:spPr/>
      <dgm:t>
        <a:bodyPr/>
        <a:lstStyle/>
        <a:p>
          <a:endParaRPr lang="en-US"/>
        </a:p>
      </dgm:t>
    </dgm:pt>
    <dgm:pt modelId="{648B2F2F-D915-4017-B35E-7B4F81D6C265}" type="sibTrans" cxnId="{3EA781CE-5B08-4035-BE48-F1D14A91FD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1D9819E-8BBF-4851-BCE0-1211B9C038A9}">
      <dgm:prSet/>
      <dgm:spPr/>
      <dgm:t>
        <a:bodyPr/>
        <a:lstStyle/>
        <a:p>
          <a:r>
            <a:rPr lang="en-US"/>
            <a:t>Who is more likely to buy caravan insurance?</a:t>
          </a:r>
        </a:p>
      </dgm:t>
    </dgm:pt>
    <dgm:pt modelId="{9A0BA9A6-EFB0-4BC0-A962-1F0B931972A0}" type="parTrans" cxnId="{E350F5BD-3AD7-447A-87EE-93B888934D8F}">
      <dgm:prSet/>
      <dgm:spPr/>
      <dgm:t>
        <a:bodyPr/>
        <a:lstStyle/>
        <a:p>
          <a:endParaRPr lang="en-US"/>
        </a:p>
      </dgm:t>
    </dgm:pt>
    <dgm:pt modelId="{FBB68D24-B679-4B1F-B1A3-29276C579724}" type="sibTrans" cxnId="{E350F5BD-3AD7-447A-87EE-93B888934D8F}">
      <dgm:prSet/>
      <dgm:spPr/>
      <dgm:t>
        <a:bodyPr/>
        <a:lstStyle/>
        <a:p>
          <a:endParaRPr lang="en-US"/>
        </a:p>
      </dgm:t>
    </dgm:pt>
    <dgm:pt modelId="{9605CAF5-E5B6-4363-A949-555B1790E992}">
      <dgm:prSet/>
      <dgm:spPr/>
      <dgm:t>
        <a:bodyPr/>
        <a:lstStyle/>
        <a:p>
          <a:r>
            <a:rPr lang="en-US"/>
            <a:t>Question 2</a:t>
          </a:r>
        </a:p>
      </dgm:t>
    </dgm:pt>
    <dgm:pt modelId="{11898F86-3843-40AB-A825-3D66663B2B39}" type="parTrans" cxnId="{3AF37562-1BD7-4C63-82E5-8F0614F2DF51}">
      <dgm:prSet/>
      <dgm:spPr/>
      <dgm:t>
        <a:bodyPr/>
        <a:lstStyle/>
        <a:p>
          <a:endParaRPr lang="en-US"/>
        </a:p>
      </dgm:t>
    </dgm:pt>
    <dgm:pt modelId="{6BC36594-5281-4ECD-AE18-028A2F44C27B}" type="sibTrans" cxnId="{3AF37562-1BD7-4C63-82E5-8F0614F2DF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6CB342-FF1D-4530-9B7B-4C71F77D9145}">
      <dgm:prSet/>
      <dgm:spPr/>
      <dgm:t>
        <a:bodyPr/>
        <a:lstStyle/>
        <a:p>
          <a:r>
            <a:rPr lang="en-US"/>
            <a:t>What are the characteristics of those groups?</a:t>
          </a:r>
        </a:p>
      </dgm:t>
    </dgm:pt>
    <dgm:pt modelId="{831D90B9-5AC1-48DB-AB67-DE72BF89AAF2}" type="parTrans" cxnId="{2DBDA848-8989-46F3-A086-DDDB8BB7F0F4}">
      <dgm:prSet/>
      <dgm:spPr/>
      <dgm:t>
        <a:bodyPr/>
        <a:lstStyle/>
        <a:p>
          <a:endParaRPr lang="en-US"/>
        </a:p>
      </dgm:t>
    </dgm:pt>
    <dgm:pt modelId="{B7B7BD2C-E028-4ECB-8F00-5908E4155995}" type="sibTrans" cxnId="{2DBDA848-8989-46F3-A086-DDDB8BB7F0F4}">
      <dgm:prSet/>
      <dgm:spPr/>
      <dgm:t>
        <a:bodyPr/>
        <a:lstStyle/>
        <a:p>
          <a:endParaRPr lang="en-US"/>
        </a:p>
      </dgm:t>
    </dgm:pt>
    <dgm:pt modelId="{90CD6E6C-AA61-4C7B-9685-B5E78E343058}">
      <dgm:prSet/>
      <dgm:spPr/>
      <dgm:t>
        <a:bodyPr/>
        <a:lstStyle/>
        <a:p>
          <a:r>
            <a:rPr lang="en-US"/>
            <a:t>Question for you</a:t>
          </a:r>
        </a:p>
      </dgm:t>
    </dgm:pt>
    <dgm:pt modelId="{661299B1-3A82-47FD-B088-1A5A13E0C653}" type="parTrans" cxnId="{CF6EE4F7-C97C-467B-9FC5-C1695A667DDF}">
      <dgm:prSet/>
      <dgm:spPr/>
      <dgm:t>
        <a:bodyPr/>
        <a:lstStyle/>
        <a:p>
          <a:endParaRPr lang="en-US"/>
        </a:p>
      </dgm:t>
    </dgm:pt>
    <dgm:pt modelId="{CC893629-F2B3-4F1C-A403-56F195CB34C7}" type="sibTrans" cxnId="{CF6EE4F7-C97C-467B-9FC5-C1695A667DD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4C9EADE-336B-4441-8E09-3521BD0C500C}">
      <dgm:prSet/>
      <dgm:spPr/>
      <dgm:t>
        <a:bodyPr/>
        <a:lstStyle/>
        <a:p>
          <a:r>
            <a:rPr lang="en-US"/>
            <a:t>What are the factors you consider when buying an insurance?</a:t>
          </a:r>
        </a:p>
      </dgm:t>
    </dgm:pt>
    <dgm:pt modelId="{BBEB6ADE-5754-42F0-AAD2-C7DE8D430493}" type="parTrans" cxnId="{2FD6DB21-7947-4BFB-A2BE-93B837D82E1E}">
      <dgm:prSet/>
      <dgm:spPr/>
      <dgm:t>
        <a:bodyPr/>
        <a:lstStyle/>
        <a:p>
          <a:endParaRPr lang="en-US"/>
        </a:p>
      </dgm:t>
    </dgm:pt>
    <dgm:pt modelId="{439B78A4-FBB6-4175-8125-EBA459BC19C0}" type="sibTrans" cxnId="{2FD6DB21-7947-4BFB-A2BE-93B837D82E1E}">
      <dgm:prSet/>
      <dgm:spPr/>
      <dgm:t>
        <a:bodyPr/>
        <a:lstStyle/>
        <a:p>
          <a:endParaRPr lang="en-US"/>
        </a:p>
      </dgm:t>
    </dgm:pt>
    <dgm:pt modelId="{A044E2EB-B7C7-8248-9E73-2D605B73AD2C}" type="pres">
      <dgm:prSet presAssocID="{2C5ECE5F-D58C-471E-8ED3-C4BCE02B778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E1CE0-F6C8-2B46-AAD1-79C3C01BF284}" type="pres">
      <dgm:prSet presAssocID="{65976B6E-503D-4821-AFD7-193BF5C79E6F}" presName="compositeNode" presStyleCnt="0">
        <dgm:presLayoutVars>
          <dgm:bulletEnabled val="1"/>
        </dgm:presLayoutVars>
      </dgm:prSet>
      <dgm:spPr/>
    </dgm:pt>
    <dgm:pt modelId="{17A8E9D4-8C05-E942-809E-9A3E97215D6A}" type="pres">
      <dgm:prSet presAssocID="{65976B6E-503D-4821-AFD7-193BF5C79E6F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FE24BA9A-CC4E-2347-8751-0AA334871C14}" type="pres">
      <dgm:prSet presAssocID="{648B2F2F-D915-4017-B35E-7B4F81D6C265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8E0888A-8836-E044-9C23-7D8D5534A763}" type="pres">
      <dgm:prSet presAssocID="{65976B6E-503D-4821-AFD7-193BF5C79E6F}" presName="bottomLine" presStyleLbl="alignNode1" presStyleIdx="1" presStyleCnt="6">
        <dgm:presLayoutVars/>
      </dgm:prSet>
      <dgm:spPr/>
    </dgm:pt>
    <dgm:pt modelId="{CD7A8A0F-0DA6-1F4F-A363-ADB8CEEB0792}" type="pres">
      <dgm:prSet presAssocID="{65976B6E-503D-4821-AFD7-193BF5C79E6F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4FE92-A852-8F42-A3B7-08F34DE82F76}" type="pres">
      <dgm:prSet presAssocID="{648B2F2F-D915-4017-B35E-7B4F81D6C265}" presName="sibTrans" presStyleCnt="0"/>
      <dgm:spPr/>
    </dgm:pt>
    <dgm:pt modelId="{8E0FE149-F82C-4C4C-9F92-2540FC15D68D}" type="pres">
      <dgm:prSet presAssocID="{9605CAF5-E5B6-4363-A949-555B1790E992}" presName="compositeNode" presStyleCnt="0">
        <dgm:presLayoutVars>
          <dgm:bulletEnabled val="1"/>
        </dgm:presLayoutVars>
      </dgm:prSet>
      <dgm:spPr/>
    </dgm:pt>
    <dgm:pt modelId="{CCD3FEF9-34B6-874A-A53F-483C673061F4}" type="pres">
      <dgm:prSet presAssocID="{9605CAF5-E5B6-4363-A949-555B1790E992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F0EC6EAB-9B89-1A4E-B13A-92F45BF0AF91}" type="pres">
      <dgm:prSet presAssocID="{6BC36594-5281-4ECD-AE18-028A2F44C27B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43F9AC23-CFA9-0F48-904C-BAB4C4CA3912}" type="pres">
      <dgm:prSet presAssocID="{9605CAF5-E5B6-4363-A949-555B1790E992}" presName="bottomLine" presStyleLbl="alignNode1" presStyleIdx="3" presStyleCnt="6">
        <dgm:presLayoutVars/>
      </dgm:prSet>
      <dgm:spPr/>
    </dgm:pt>
    <dgm:pt modelId="{2BAA395E-6E49-EC49-83F9-506C5E88DDA7}" type="pres">
      <dgm:prSet presAssocID="{9605CAF5-E5B6-4363-A949-555B1790E992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7F063-6838-E84B-8470-EE7DE5FD1011}" type="pres">
      <dgm:prSet presAssocID="{6BC36594-5281-4ECD-AE18-028A2F44C27B}" presName="sibTrans" presStyleCnt="0"/>
      <dgm:spPr/>
    </dgm:pt>
    <dgm:pt modelId="{0A5FF0A3-89BF-894F-AC10-56C9D6493D66}" type="pres">
      <dgm:prSet presAssocID="{90CD6E6C-AA61-4C7B-9685-B5E78E343058}" presName="compositeNode" presStyleCnt="0">
        <dgm:presLayoutVars>
          <dgm:bulletEnabled val="1"/>
        </dgm:presLayoutVars>
      </dgm:prSet>
      <dgm:spPr/>
    </dgm:pt>
    <dgm:pt modelId="{5C7B448D-5A92-D546-A57F-C40B1A00F76F}" type="pres">
      <dgm:prSet presAssocID="{90CD6E6C-AA61-4C7B-9685-B5E78E343058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3E8A66D3-4DAA-7942-B79D-1F86F7AA12AC}" type="pres">
      <dgm:prSet presAssocID="{CC893629-F2B3-4F1C-A403-56F195CB34C7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8341505-28B2-7B40-AD9C-F560AEAB5BF3}" type="pres">
      <dgm:prSet presAssocID="{90CD6E6C-AA61-4C7B-9685-B5E78E343058}" presName="bottomLine" presStyleLbl="alignNode1" presStyleIdx="5" presStyleCnt="6">
        <dgm:presLayoutVars/>
      </dgm:prSet>
      <dgm:spPr/>
    </dgm:pt>
    <dgm:pt modelId="{0BD949DB-0410-FD4D-9D65-7BEEB486FA0C}" type="pres">
      <dgm:prSet presAssocID="{90CD6E6C-AA61-4C7B-9685-B5E78E343058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BDA848-8989-46F3-A086-DDDB8BB7F0F4}" srcId="{9605CAF5-E5B6-4363-A949-555B1790E992}" destId="{356CB342-FF1D-4530-9B7B-4C71F77D9145}" srcOrd="0" destOrd="0" parTransId="{831D90B9-5AC1-48DB-AB67-DE72BF89AAF2}" sibTransId="{B7B7BD2C-E028-4ECB-8F00-5908E4155995}"/>
    <dgm:cxn modelId="{B1AF2C4E-BBB1-AE48-A29E-367CFA7DE836}" type="presOf" srcId="{E1D9819E-8BBF-4851-BCE0-1211B9C038A9}" destId="{CD7A8A0F-0DA6-1F4F-A363-ADB8CEEB0792}" srcOrd="0" destOrd="1" presId="urn:microsoft.com/office/officeart/2016/7/layout/BasicLinearProcessNumbered"/>
    <dgm:cxn modelId="{340CA713-F1DE-884F-B727-F388D726583E}" type="presOf" srcId="{9605CAF5-E5B6-4363-A949-555B1790E992}" destId="{CCD3FEF9-34B6-874A-A53F-483C673061F4}" srcOrd="0" destOrd="0" presId="urn:microsoft.com/office/officeart/2016/7/layout/BasicLinearProcessNumbered"/>
    <dgm:cxn modelId="{1B80B199-DAF5-054B-9F3F-2775062D5489}" type="presOf" srcId="{2C5ECE5F-D58C-471E-8ED3-C4BCE02B7788}" destId="{A044E2EB-B7C7-8248-9E73-2D605B73AD2C}" srcOrd="0" destOrd="0" presId="urn:microsoft.com/office/officeart/2016/7/layout/BasicLinearProcessNumbered"/>
    <dgm:cxn modelId="{E350F5BD-3AD7-447A-87EE-93B888934D8F}" srcId="{65976B6E-503D-4821-AFD7-193BF5C79E6F}" destId="{E1D9819E-8BBF-4851-BCE0-1211B9C038A9}" srcOrd="0" destOrd="0" parTransId="{9A0BA9A6-EFB0-4BC0-A962-1F0B931972A0}" sibTransId="{FBB68D24-B679-4B1F-B1A3-29276C579724}"/>
    <dgm:cxn modelId="{607F978E-DE92-D641-B0B2-97B3FB5463BE}" type="presOf" srcId="{90CD6E6C-AA61-4C7B-9685-B5E78E343058}" destId="{5C7B448D-5A92-D546-A57F-C40B1A00F76F}" srcOrd="0" destOrd="0" presId="urn:microsoft.com/office/officeart/2016/7/layout/BasicLinearProcessNumbered"/>
    <dgm:cxn modelId="{B4DE49C6-0262-D941-9A78-9A12544D5601}" type="presOf" srcId="{65976B6E-503D-4821-AFD7-193BF5C79E6F}" destId="{CD7A8A0F-0DA6-1F4F-A363-ADB8CEEB0792}" srcOrd="1" destOrd="0" presId="urn:microsoft.com/office/officeart/2016/7/layout/BasicLinearProcessNumbered"/>
    <dgm:cxn modelId="{32D751EB-B15A-D847-BD8F-2DC2E00613DF}" type="presOf" srcId="{65976B6E-503D-4821-AFD7-193BF5C79E6F}" destId="{17A8E9D4-8C05-E942-809E-9A3E97215D6A}" srcOrd="0" destOrd="0" presId="urn:microsoft.com/office/officeart/2016/7/layout/BasicLinearProcessNumbered"/>
    <dgm:cxn modelId="{BE2A9EE6-F2CE-D74A-BF65-5ECFF4FBF4D1}" type="presOf" srcId="{F4C9EADE-336B-4441-8E09-3521BD0C500C}" destId="{0BD949DB-0410-FD4D-9D65-7BEEB486FA0C}" srcOrd="0" destOrd="1" presId="urn:microsoft.com/office/officeart/2016/7/layout/BasicLinearProcessNumbered"/>
    <dgm:cxn modelId="{A789C7DE-1343-B740-9364-EA3F30EC0F31}" type="presOf" srcId="{9605CAF5-E5B6-4363-A949-555B1790E992}" destId="{2BAA395E-6E49-EC49-83F9-506C5E88DDA7}" srcOrd="1" destOrd="0" presId="urn:microsoft.com/office/officeart/2016/7/layout/BasicLinearProcessNumbered"/>
    <dgm:cxn modelId="{7D0B2543-6CF9-7442-A23C-8652E386FA78}" type="presOf" srcId="{90CD6E6C-AA61-4C7B-9685-B5E78E343058}" destId="{0BD949DB-0410-FD4D-9D65-7BEEB486FA0C}" srcOrd="1" destOrd="0" presId="urn:microsoft.com/office/officeart/2016/7/layout/BasicLinearProcessNumbered"/>
    <dgm:cxn modelId="{D8A37B0F-27B7-5544-B89C-5D89018CC4D2}" type="presOf" srcId="{356CB342-FF1D-4530-9B7B-4C71F77D9145}" destId="{2BAA395E-6E49-EC49-83F9-506C5E88DDA7}" srcOrd="0" destOrd="1" presId="urn:microsoft.com/office/officeart/2016/7/layout/BasicLinearProcessNumbered"/>
    <dgm:cxn modelId="{3AF37562-1BD7-4C63-82E5-8F0614F2DF51}" srcId="{2C5ECE5F-D58C-471E-8ED3-C4BCE02B7788}" destId="{9605CAF5-E5B6-4363-A949-555B1790E992}" srcOrd="1" destOrd="0" parTransId="{11898F86-3843-40AB-A825-3D66663B2B39}" sibTransId="{6BC36594-5281-4ECD-AE18-028A2F44C27B}"/>
    <dgm:cxn modelId="{851C3E49-841C-ED42-A104-A7E0063797FC}" type="presOf" srcId="{CC893629-F2B3-4F1C-A403-56F195CB34C7}" destId="{3E8A66D3-4DAA-7942-B79D-1F86F7AA12AC}" srcOrd="0" destOrd="0" presId="urn:microsoft.com/office/officeart/2016/7/layout/BasicLinearProcessNumbered"/>
    <dgm:cxn modelId="{2FD6DB21-7947-4BFB-A2BE-93B837D82E1E}" srcId="{90CD6E6C-AA61-4C7B-9685-B5E78E343058}" destId="{F4C9EADE-336B-4441-8E09-3521BD0C500C}" srcOrd="0" destOrd="0" parTransId="{BBEB6ADE-5754-42F0-AAD2-C7DE8D430493}" sibTransId="{439B78A4-FBB6-4175-8125-EBA459BC19C0}"/>
    <dgm:cxn modelId="{2ECD853D-19C0-9A40-BAE1-9BB41F563670}" type="presOf" srcId="{6BC36594-5281-4ECD-AE18-028A2F44C27B}" destId="{F0EC6EAB-9B89-1A4E-B13A-92F45BF0AF91}" srcOrd="0" destOrd="0" presId="urn:microsoft.com/office/officeart/2016/7/layout/BasicLinearProcessNumbered"/>
    <dgm:cxn modelId="{3EA781CE-5B08-4035-BE48-F1D14A91FD6E}" srcId="{2C5ECE5F-D58C-471E-8ED3-C4BCE02B7788}" destId="{65976B6E-503D-4821-AFD7-193BF5C79E6F}" srcOrd="0" destOrd="0" parTransId="{F2B96065-9C5B-4E28-9FA0-7399E99E3257}" sibTransId="{648B2F2F-D915-4017-B35E-7B4F81D6C265}"/>
    <dgm:cxn modelId="{CF6EE4F7-C97C-467B-9FC5-C1695A667DDF}" srcId="{2C5ECE5F-D58C-471E-8ED3-C4BCE02B7788}" destId="{90CD6E6C-AA61-4C7B-9685-B5E78E343058}" srcOrd="2" destOrd="0" parTransId="{661299B1-3A82-47FD-B088-1A5A13E0C653}" sibTransId="{CC893629-F2B3-4F1C-A403-56F195CB34C7}"/>
    <dgm:cxn modelId="{B7A786F2-5085-AC47-BDA0-2DA510872E38}" type="presOf" srcId="{648B2F2F-D915-4017-B35E-7B4F81D6C265}" destId="{FE24BA9A-CC4E-2347-8751-0AA334871C14}" srcOrd="0" destOrd="0" presId="urn:microsoft.com/office/officeart/2016/7/layout/BasicLinearProcessNumbered"/>
    <dgm:cxn modelId="{3B097557-9E5F-6F46-9B7C-FCA2D96E970A}" type="presParOf" srcId="{A044E2EB-B7C7-8248-9E73-2D605B73AD2C}" destId="{461E1CE0-F6C8-2B46-AAD1-79C3C01BF284}" srcOrd="0" destOrd="0" presId="urn:microsoft.com/office/officeart/2016/7/layout/BasicLinearProcessNumbered"/>
    <dgm:cxn modelId="{FAE22DB3-94EB-D947-844E-BF6E3DE7F789}" type="presParOf" srcId="{461E1CE0-F6C8-2B46-AAD1-79C3C01BF284}" destId="{17A8E9D4-8C05-E942-809E-9A3E97215D6A}" srcOrd="0" destOrd="0" presId="urn:microsoft.com/office/officeart/2016/7/layout/BasicLinearProcessNumbered"/>
    <dgm:cxn modelId="{F1846A0D-03C2-1F41-98CB-1C4BF1609236}" type="presParOf" srcId="{461E1CE0-F6C8-2B46-AAD1-79C3C01BF284}" destId="{FE24BA9A-CC4E-2347-8751-0AA334871C14}" srcOrd="1" destOrd="0" presId="urn:microsoft.com/office/officeart/2016/7/layout/BasicLinearProcessNumbered"/>
    <dgm:cxn modelId="{BCB3F7F3-6C3B-B143-98CE-27F56DCC3E6D}" type="presParOf" srcId="{461E1CE0-F6C8-2B46-AAD1-79C3C01BF284}" destId="{18E0888A-8836-E044-9C23-7D8D5534A763}" srcOrd="2" destOrd="0" presId="urn:microsoft.com/office/officeart/2016/7/layout/BasicLinearProcessNumbered"/>
    <dgm:cxn modelId="{394F64F1-D2C7-A144-908F-EA280291880A}" type="presParOf" srcId="{461E1CE0-F6C8-2B46-AAD1-79C3C01BF284}" destId="{CD7A8A0F-0DA6-1F4F-A363-ADB8CEEB0792}" srcOrd="3" destOrd="0" presId="urn:microsoft.com/office/officeart/2016/7/layout/BasicLinearProcessNumbered"/>
    <dgm:cxn modelId="{25B85DF4-8BD2-9B45-A1A8-1B184AB5E9D4}" type="presParOf" srcId="{A044E2EB-B7C7-8248-9E73-2D605B73AD2C}" destId="{4374FE92-A852-8F42-A3B7-08F34DE82F76}" srcOrd="1" destOrd="0" presId="urn:microsoft.com/office/officeart/2016/7/layout/BasicLinearProcessNumbered"/>
    <dgm:cxn modelId="{855F2C58-2E0D-3346-AC47-A95AC5B10916}" type="presParOf" srcId="{A044E2EB-B7C7-8248-9E73-2D605B73AD2C}" destId="{8E0FE149-F82C-4C4C-9F92-2540FC15D68D}" srcOrd="2" destOrd="0" presId="urn:microsoft.com/office/officeart/2016/7/layout/BasicLinearProcessNumbered"/>
    <dgm:cxn modelId="{469F908F-A50A-514B-A93C-8CDDA1DE4A68}" type="presParOf" srcId="{8E0FE149-F82C-4C4C-9F92-2540FC15D68D}" destId="{CCD3FEF9-34B6-874A-A53F-483C673061F4}" srcOrd="0" destOrd="0" presId="urn:microsoft.com/office/officeart/2016/7/layout/BasicLinearProcessNumbered"/>
    <dgm:cxn modelId="{92816782-A331-C64A-85CB-A594260107D3}" type="presParOf" srcId="{8E0FE149-F82C-4C4C-9F92-2540FC15D68D}" destId="{F0EC6EAB-9B89-1A4E-B13A-92F45BF0AF91}" srcOrd="1" destOrd="0" presId="urn:microsoft.com/office/officeart/2016/7/layout/BasicLinearProcessNumbered"/>
    <dgm:cxn modelId="{824C323A-FCD2-454D-88EB-5EBF7326FE92}" type="presParOf" srcId="{8E0FE149-F82C-4C4C-9F92-2540FC15D68D}" destId="{43F9AC23-CFA9-0F48-904C-BAB4C4CA3912}" srcOrd="2" destOrd="0" presId="urn:microsoft.com/office/officeart/2016/7/layout/BasicLinearProcessNumbered"/>
    <dgm:cxn modelId="{BB2047A2-B35B-6048-AEAF-140AA2A0D554}" type="presParOf" srcId="{8E0FE149-F82C-4C4C-9F92-2540FC15D68D}" destId="{2BAA395E-6E49-EC49-83F9-506C5E88DDA7}" srcOrd="3" destOrd="0" presId="urn:microsoft.com/office/officeart/2016/7/layout/BasicLinearProcessNumbered"/>
    <dgm:cxn modelId="{ADC58BE9-D344-0847-95F8-A88FF7A825CE}" type="presParOf" srcId="{A044E2EB-B7C7-8248-9E73-2D605B73AD2C}" destId="{3087F063-6838-E84B-8470-EE7DE5FD1011}" srcOrd="3" destOrd="0" presId="urn:microsoft.com/office/officeart/2016/7/layout/BasicLinearProcessNumbered"/>
    <dgm:cxn modelId="{7014A51D-B58B-BD41-9DAB-FDB630D0CE89}" type="presParOf" srcId="{A044E2EB-B7C7-8248-9E73-2D605B73AD2C}" destId="{0A5FF0A3-89BF-894F-AC10-56C9D6493D66}" srcOrd="4" destOrd="0" presId="urn:microsoft.com/office/officeart/2016/7/layout/BasicLinearProcessNumbered"/>
    <dgm:cxn modelId="{3E9BEB54-9E50-6F42-B9A7-C010CD34345F}" type="presParOf" srcId="{0A5FF0A3-89BF-894F-AC10-56C9D6493D66}" destId="{5C7B448D-5A92-D546-A57F-C40B1A00F76F}" srcOrd="0" destOrd="0" presId="urn:microsoft.com/office/officeart/2016/7/layout/BasicLinearProcessNumbered"/>
    <dgm:cxn modelId="{9517C113-EDFC-EC45-8AEC-54BF7DADB36C}" type="presParOf" srcId="{0A5FF0A3-89BF-894F-AC10-56C9D6493D66}" destId="{3E8A66D3-4DAA-7942-B79D-1F86F7AA12AC}" srcOrd="1" destOrd="0" presId="urn:microsoft.com/office/officeart/2016/7/layout/BasicLinearProcessNumbered"/>
    <dgm:cxn modelId="{E9BA076D-91D0-D845-9EAE-41DA65FB882D}" type="presParOf" srcId="{0A5FF0A3-89BF-894F-AC10-56C9D6493D66}" destId="{88341505-28B2-7B40-AD9C-F560AEAB5BF3}" srcOrd="2" destOrd="0" presId="urn:microsoft.com/office/officeart/2016/7/layout/BasicLinearProcessNumbered"/>
    <dgm:cxn modelId="{014C600C-F312-1F4C-B3B8-B50D28A73EB7}" type="presParOf" srcId="{0A5FF0A3-89BF-894F-AC10-56C9D6493D66}" destId="{0BD949DB-0410-FD4D-9D65-7BEEB486FA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05A8-892D-4E15-8900-90EF053A890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158B2D-DF36-407A-AAD6-FDD7D8B1B7E9}">
      <dgm:prSet/>
      <dgm:spPr/>
      <dgm:t>
        <a:bodyPr/>
        <a:lstStyle/>
        <a:p>
          <a:r>
            <a:rPr lang="en-US"/>
            <a:t>Categorical data 99.99%</a:t>
          </a:r>
        </a:p>
      </dgm:t>
    </dgm:pt>
    <dgm:pt modelId="{CCD226F7-D24F-4A81-A2AC-5C35B33554D3}" type="parTrans" cxnId="{C7FF01E8-2EDD-4581-9578-3F18DC96DA68}">
      <dgm:prSet/>
      <dgm:spPr/>
      <dgm:t>
        <a:bodyPr/>
        <a:lstStyle/>
        <a:p>
          <a:endParaRPr lang="en-US"/>
        </a:p>
      </dgm:t>
    </dgm:pt>
    <dgm:pt modelId="{313349ED-2BD7-4687-8964-404DBADFA55F}" type="sibTrans" cxnId="{C7FF01E8-2EDD-4581-9578-3F18DC96DA68}">
      <dgm:prSet/>
      <dgm:spPr/>
      <dgm:t>
        <a:bodyPr/>
        <a:lstStyle/>
        <a:p>
          <a:endParaRPr lang="en-US"/>
        </a:p>
      </dgm:t>
    </dgm:pt>
    <dgm:pt modelId="{8CA57721-BC92-4860-B0A4-42E13227EA60}">
      <dgm:prSet/>
      <dgm:spPr/>
      <dgm:t>
        <a:bodyPr/>
        <a:lstStyle/>
        <a:p>
          <a:r>
            <a:rPr lang="en-US"/>
            <a:t>86 variables</a:t>
          </a:r>
        </a:p>
      </dgm:t>
    </dgm:pt>
    <dgm:pt modelId="{D8ADCCF7-07AB-432F-B542-6706FB6F55DC}" type="parTrans" cxnId="{A39B0BE3-6AFB-40D5-BF88-910ACD4489DD}">
      <dgm:prSet/>
      <dgm:spPr/>
      <dgm:t>
        <a:bodyPr/>
        <a:lstStyle/>
        <a:p>
          <a:endParaRPr lang="en-US"/>
        </a:p>
      </dgm:t>
    </dgm:pt>
    <dgm:pt modelId="{D8235A10-0AFB-4B9D-8939-F39EDE2B9B20}" type="sibTrans" cxnId="{A39B0BE3-6AFB-40D5-BF88-910ACD4489DD}">
      <dgm:prSet/>
      <dgm:spPr/>
      <dgm:t>
        <a:bodyPr/>
        <a:lstStyle/>
        <a:p>
          <a:endParaRPr lang="en-US"/>
        </a:p>
      </dgm:t>
    </dgm:pt>
    <dgm:pt modelId="{96C47E82-880D-44A3-8E6D-27C401301EE5}">
      <dgm:prSet/>
      <dgm:spPr/>
      <dgm:t>
        <a:bodyPr/>
        <a:lstStyle/>
        <a:p>
          <a:r>
            <a:rPr lang="en-US"/>
            <a:t>Only 2 numeric, 84 categorical</a:t>
          </a:r>
        </a:p>
      </dgm:t>
    </dgm:pt>
    <dgm:pt modelId="{B463A048-667A-4EA8-8A86-39B7B2DC65A4}" type="parTrans" cxnId="{5ABB7BD7-F748-403D-9B61-326DE3B7A407}">
      <dgm:prSet/>
      <dgm:spPr/>
      <dgm:t>
        <a:bodyPr/>
        <a:lstStyle/>
        <a:p>
          <a:endParaRPr lang="en-US"/>
        </a:p>
      </dgm:t>
    </dgm:pt>
    <dgm:pt modelId="{35BA2B75-BAEC-4DC2-8960-41E7BF383B11}" type="sibTrans" cxnId="{5ABB7BD7-F748-403D-9B61-326DE3B7A407}">
      <dgm:prSet/>
      <dgm:spPr/>
      <dgm:t>
        <a:bodyPr/>
        <a:lstStyle/>
        <a:p>
          <a:endParaRPr lang="en-US"/>
        </a:p>
      </dgm:t>
    </dgm:pt>
    <dgm:pt modelId="{17705856-59C3-4493-8822-99784771331E}">
      <dgm:prSet/>
      <dgm:spPr/>
      <dgm:t>
        <a:bodyPr/>
        <a:lstStyle/>
        <a:p>
          <a:r>
            <a:rPr lang="en-US"/>
            <a:t>Categorical data is a representation of a range of a group</a:t>
          </a:r>
        </a:p>
      </dgm:t>
    </dgm:pt>
    <dgm:pt modelId="{EE28ED95-402B-4101-9F3C-C4F6BE8AA940}" type="parTrans" cxnId="{3416FADE-4FB6-446F-87DC-8EADE2435AB9}">
      <dgm:prSet/>
      <dgm:spPr/>
      <dgm:t>
        <a:bodyPr/>
        <a:lstStyle/>
        <a:p>
          <a:endParaRPr lang="en-US"/>
        </a:p>
      </dgm:t>
    </dgm:pt>
    <dgm:pt modelId="{1E1386AA-AAC5-4438-B338-877C66B4135A}" type="sibTrans" cxnId="{3416FADE-4FB6-446F-87DC-8EADE2435AB9}">
      <dgm:prSet/>
      <dgm:spPr/>
      <dgm:t>
        <a:bodyPr/>
        <a:lstStyle/>
        <a:p>
          <a:endParaRPr lang="en-US"/>
        </a:p>
      </dgm:t>
    </dgm:pt>
    <dgm:pt modelId="{EC313E70-990B-4AF1-ACB1-A8AAE0305C7E}">
      <dgm:prSet/>
      <dgm:spPr/>
      <dgm:t>
        <a:bodyPr/>
        <a:lstStyle/>
        <a:p>
          <a:r>
            <a:rPr lang="en-US"/>
            <a:t>For example income marked by 2 means income range is between $30k - $45k</a:t>
          </a:r>
        </a:p>
      </dgm:t>
    </dgm:pt>
    <dgm:pt modelId="{A7542141-28A8-44C8-92AB-D954E3187A07}" type="parTrans" cxnId="{35463C29-D7D9-4E80-9654-1AF2D7D53B02}">
      <dgm:prSet/>
      <dgm:spPr/>
      <dgm:t>
        <a:bodyPr/>
        <a:lstStyle/>
        <a:p>
          <a:endParaRPr lang="en-US"/>
        </a:p>
      </dgm:t>
    </dgm:pt>
    <dgm:pt modelId="{172D4ED9-3212-470F-AF64-414DE4324160}" type="sibTrans" cxnId="{35463C29-D7D9-4E80-9654-1AF2D7D53B02}">
      <dgm:prSet/>
      <dgm:spPr/>
      <dgm:t>
        <a:bodyPr/>
        <a:lstStyle/>
        <a:p>
          <a:endParaRPr lang="en-US"/>
        </a:p>
      </dgm:t>
    </dgm:pt>
    <dgm:pt modelId="{A4A083DD-F9AF-4D13-A6C5-9FB4115168B0}">
      <dgm:prSet/>
      <dgm:spPr/>
      <dgm:t>
        <a:bodyPr/>
        <a:lstStyle/>
        <a:p>
          <a:r>
            <a:rPr lang="en-US"/>
            <a:t>Creating dummies and converting a few categorical variables to numeric [as we shall see]</a:t>
          </a:r>
        </a:p>
      </dgm:t>
    </dgm:pt>
    <dgm:pt modelId="{0555C4A1-3949-4D5B-9A24-97257B4977F8}" type="parTrans" cxnId="{BEA8041C-5A6B-4972-87F3-D9C88C61443C}">
      <dgm:prSet/>
      <dgm:spPr/>
      <dgm:t>
        <a:bodyPr/>
        <a:lstStyle/>
        <a:p>
          <a:endParaRPr lang="en-US"/>
        </a:p>
      </dgm:t>
    </dgm:pt>
    <dgm:pt modelId="{3CE230C7-670E-402A-818E-2B57C4AD2991}" type="sibTrans" cxnId="{BEA8041C-5A6B-4972-87F3-D9C88C61443C}">
      <dgm:prSet/>
      <dgm:spPr/>
      <dgm:t>
        <a:bodyPr/>
        <a:lstStyle/>
        <a:p>
          <a:endParaRPr lang="en-US"/>
        </a:p>
      </dgm:t>
    </dgm:pt>
    <dgm:pt modelId="{93A41A37-CDE5-449C-AFC9-97663BBE19E8}">
      <dgm:prSet/>
      <dgm:spPr/>
      <dgm:t>
        <a:bodyPr/>
        <a:lstStyle/>
        <a:p>
          <a:r>
            <a:rPr lang="en-US"/>
            <a:t>No missing data</a:t>
          </a:r>
        </a:p>
      </dgm:t>
    </dgm:pt>
    <dgm:pt modelId="{4EEFAAE2-4881-4541-8BC2-50388B3FB854}" type="parTrans" cxnId="{1627342C-2C94-49F7-AB4D-8D4BE346670D}">
      <dgm:prSet/>
      <dgm:spPr/>
      <dgm:t>
        <a:bodyPr/>
        <a:lstStyle/>
        <a:p>
          <a:endParaRPr lang="en-US"/>
        </a:p>
      </dgm:t>
    </dgm:pt>
    <dgm:pt modelId="{BB72EECA-6918-4D4E-9BDD-309B35205281}" type="sibTrans" cxnId="{1627342C-2C94-49F7-AB4D-8D4BE346670D}">
      <dgm:prSet/>
      <dgm:spPr/>
      <dgm:t>
        <a:bodyPr/>
        <a:lstStyle/>
        <a:p>
          <a:endParaRPr lang="en-US"/>
        </a:p>
      </dgm:t>
    </dgm:pt>
    <dgm:pt modelId="{67D71D39-9782-455F-AAB0-58D5827D7302}">
      <dgm:prSet/>
      <dgm:spPr/>
      <dgm:t>
        <a:bodyPr/>
        <a:lstStyle/>
        <a:p>
          <a:r>
            <a:rPr lang="en-US"/>
            <a:t>Duplicates inapplicable</a:t>
          </a:r>
        </a:p>
      </dgm:t>
    </dgm:pt>
    <dgm:pt modelId="{D119B833-00BB-4E5B-886C-F71430D6A7FD}" type="parTrans" cxnId="{3F3D5585-0838-4BAE-8BB4-2D16A5073E79}">
      <dgm:prSet/>
      <dgm:spPr/>
      <dgm:t>
        <a:bodyPr/>
        <a:lstStyle/>
        <a:p>
          <a:endParaRPr lang="en-US"/>
        </a:p>
      </dgm:t>
    </dgm:pt>
    <dgm:pt modelId="{87DBDE0C-D49A-4C85-8302-4BD4E45C9BAC}" type="sibTrans" cxnId="{3F3D5585-0838-4BAE-8BB4-2D16A5073E79}">
      <dgm:prSet/>
      <dgm:spPr/>
      <dgm:t>
        <a:bodyPr/>
        <a:lstStyle/>
        <a:p>
          <a:endParaRPr lang="en-US"/>
        </a:p>
      </dgm:t>
    </dgm:pt>
    <dgm:pt modelId="{B3C18ECA-0F24-4E25-AEFE-92F73B6A2197}">
      <dgm:prSet/>
      <dgm:spPr/>
      <dgm:t>
        <a:bodyPr/>
        <a:lstStyle/>
        <a:p>
          <a:r>
            <a:rPr lang="en-US"/>
            <a:t>Outliers did not make much sense moving up the ranks just pushed the previous one into mild and then an extreme outlier </a:t>
          </a:r>
        </a:p>
      </dgm:t>
    </dgm:pt>
    <dgm:pt modelId="{E99D1FBE-0DC1-4FB6-AACD-969FAD80ADE2}" type="parTrans" cxnId="{8B77BD54-4A3B-4B1A-B0F4-43BACB089433}">
      <dgm:prSet/>
      <dgm:spPr/>
      <dgm:t>
        <a:bodyPr/>
        <a:lstStyle/>
        <a:p>
          <a:endParaRPr lang="en-US"/>
        </a:p>
      </dgm:t>
    </dgm:pt>
    <dgm:pt modelId="{7E9F29EB-1CCF-4482-A33A-54969D475A30}" type="sibTrans" cxnId="{8B77BD54-4A3B-4B1A-B0F4-43BACB089433}">
      <dgm:prSet/>
      <dgm:spPr/>
      <dgm:t>
        <a:bodyPr/>
        <a:lstStyle/>
        <a:p>
          <a:endParaRPr lang="en-US"/>
        </a:p>
      </dgm:t>
    </dgm:pt>
    <dgm:pt modelId="{5A1EC3DA-A9C9-F244-ADBD-1CE1ECD4A4E4}" type="pres">
      <dgm:prSet presAssocID="{97E705A8-892D-4E15-8900-90EF053A89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5B9D9A-1523-B749-9D99-FCDD7DC29A3C}" type="pres">
      <dgm:prSet presAssocID="{96158B2D-DF36-407A-AAD6-FDD7D8B1B7E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1804F-DA3F-3341-8571-B910F34A5FF1}" type="pres">
      <dgm:prSet presAssocID="{313349ED-2BD7-4687-8964-404DBADFA55F}" presName="sibTrans" presStyleLbl="sibTrans1D1" presStyleIdx="0" presStyleCnt="7"/>
      <dgm:spPr/>
      <dgm:t>
        <a:bodyPr/>
        <a:lstStyle/>
        <a:p>
          <a:endParaRPr lang="en-US"/>
        </a:p>
      </dgm:t>
    </dgm:pt>
    <dgm:pt modelId="{E5B0E0A8-321E-E244-9DDE-862F36C9E8C9}" type="pres">
      <dgm:prSet presAssocID="{313349ED-2BD7-4687-8964-404DBADFA55F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CBFE3176-A727-9548-99F3-2B423A333419}" type="pres">
      <dgm:prSet presAssocID="{8CA57721-BC92-4860-B0A4-42E13227EA6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4088D-6A28-C04B-8673-4473218E7AA0}" type="pres">
      <dgm:prSet presAssocID="{D8235A10-0AFB-4B9D-8939-F39EDE2B9B20}" presName="sibTrans" presStyleLbl="sibTrans1D1" presStyleIdx="1" presStyleCnt="7"/>
      <dgm:spPr/>
      <dgm:t>
        <a:bodyPr/>
        <a:lstStyle/>
        <a:p>
          <a:endParaRPr lang="en-US"/>
        </a:p>
      </dgm:t>
    </dgm:pt>
    <dgm:pt modelId="{A7303CF2-44DE-F444-A19A-AF7FBADCE8EE}" type="pres">
      <dgm:prSet presAssocID="{D8235A10-0AFB-4B9D-8939-F39EDE2B9B20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37C9ECC7-B07B-7946-B1C3-5F2665EE9EA4}" type="pres">
      <dgm:prSet presAssocID="{96C47E82-880D-44A3-8E6D-27C401301E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EE766-1058-5244-BDF4-5C13B7E2E3E0}" type="pres">
      <dgm:prSet presAssocID="{35BA2B75-BAEC-4DC2-8960-41E7BF383B11}" presName="sibTrans" presStyleLbl="sibTrans1D1" presStyleIdx="2" presStyleCnt="7"/>
      <dgm:spPr/>
      <dgm:t>
        <a:bodyPr/>
        <a:lstStyle/>
        <a:p>
          <a:endParaRPr lang="en-US"/>
        </a:p>
      </dgm:t>
    </dgm:pt>
    <dgm:pt modelId="{B14E0F6A-39A3-1942-812F-A8131A65C710}" type="pres">
      <dgm:prSet presAssocID="{35BA2B75-BAEC-4DC2-8960-41E7BF383B11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6F46681A-32CC-624D-A204-E3306C118C6C}" type="pres">
      <dgm:prSet presAssocID="{17705856-59C3-4493-8822-99784771331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85D29-FD23-8C4C-B552-C02522FF5CCE}" type="pres">
      <dgm:prSet presAssocID="{1E1386AA-AAC5-4438-B338-877C66B4135A}" presName="sibTrans" presStyleLbl="sibTrans1D1" presStyleIdx="3" presStyleCnt="7"/>
      <dgm:spPr/>
      <dgm:t>
        <a:bodyPr/>
        <a:lstStyle/>
        <a:p>
          <a:endParaRPr lang="en-US"/>
        </a:p>
      </dgm:t>
    </dgm:pt>
    <dgm:pt modelId="{BA80997E-9089-5E4F-9E90-30FAAC53EC58}" type="pres">
      <dgm:prSet presAssocID="{1E1386AA-AAC5-4438-B338-877C66B4135A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261B6B4A-EDFE-0B41-A8AF-1EFADE1B7400}" type="pres">
      <dgm:prSet presAssocID="{A4A083DD-F9AF-4D13-A6C5-9FB4115168B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48684-582B-8A4A-B6B2-949DCAECCC99}" type="pres">
      <dgm:prSet presAssocID="{3CE230C7-670E-402A-818E-2B57C4AD2991}" presName="sibTrans" presStyleLbl="sibTrans1D1" presStyleIdx="4" presStyleCnt="7"/>
      <dgm:spPr/>
      <dgm:t>
        <a:bodyPr/>
        <a:lstStyle/>
        <a:p>
          <a:endParaRPr lang="en-US"/>
        </a:p>
      </dgm:t>
    </dgm:pt>
    <dgm:pt modelId="{F13CEE94-ED01-B040-8918-A45D4EC68476}" type="pres">
      <dgm:prSet presAssocID="{3CE230C7-670E-402A-818E-2B57C4AD2991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BD9846A9-2D0F-CE48-AA36-35575790369B}" type="pres">
      <dgm:prSet presAssocID="{93A41A37-CDE5-449C-AFC9-97663BBE19E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80CF4-F85E-B048-9C22-51FE80CEEC30}" type="pres">
      <dgm:prSet presAssocID="{BB72EECA-6918-4D4E-9BDD-309B35205281}" presName="sibTrans" presStyleLbl="sibTrans1D1" presStyleIdx="5" presStyleCnt="7"/>
      <dgm:spPr/>
      <dgm:t>
        <a:bodyPr/>
        <a:lstStyle/>
        <a:p>
          <a:endParaRPr lang="en-US"/>
        </a:p>
      </dgm:t>
    </dgm:pt>
    <dgm:pt modelId="{6227359A-0EBC-A748-9155-E00B3ED0F971}" type="pres">
      <dgm:prSet presAssocID="{BB72EECA-6918-4D4E-9BDD-309B35205281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F7CD2BA3-9D84-2D4E-B6E0-9B50410FD1AE}" type="pres">
      <dgm:prSet presAssocID="{67D71D39-9782-455F-AAB0-58D5827D730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C7689-8308-8E44-BE37-BB31B64CCCAD}" type="pres">
      <dgm:prSet presAssocID="{87DBDE0C-D49A-4C85-8302-4BD4E45C9BA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7C7158A0-7D67-9542-A20A-3E1002F182E6}" type="pres">
      <dgm:prSet presAssocID="{87DBDE0C-D49A-4C85-8302-4BD4E45C9BA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CF79BD55-DF51-E04B-9D25-36FED5F19008}" type="pres">
      <dgm:prSet presAssocID="{B3C18ECA-0F24-4E25-AEFE-92F73B6A219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AA8AB2-ED83-0C44-A00B-48AACDE64525}" type="presOf" srcId="{35BA2B75-BAEC-4DC2-8960-41E7BF383B11}" destId="{B14E0F6A-39A3-1942-812F-A8131A65C710}" srcOrd="1" destOrd="0" presId="urn:microsoft.com/office/officeart/2016/7/layout/RepeatingBendingProcessNew"/>
    <dgm:cxn modelId="{6B6023AD-514F-B64D-A2C5-F11010565F1C}" type="presOf" srcId="{1E1386AA-AAC5-4438-B338-877C66B4135A}" destId="{BA80997E-9089-5E4F-9E90-30FAAC53EC58}" srcOrd="1" destOrd="0" presId="urn:microsoft.com/office/officeart/2016/7/layout/RepeatingBendingProcessNew"/>
    <dgm:cxn modelId="{0FD432BA-93F8-AA47-89A2-81CF5B4654B3}" type="presOf" srcId="{96158B2D-DF36-407A-AAD6-FDD7D8B1B7E9}" destId="{695B9D9A-1523-B749-9D99-FCDD7DC29A3C}" srcOrd="0" destOrd="0" presId="urn:microsoft.com/office/officeart/2016/7/layout/RepeatingBendingProcessNew"/>
    <dgm:cxn modelId="{BEA8041C-5A6B-4972-87F3-D9C88C61443C}" srcId="{97E705A8-892D-4E15-8900-90EF053A8901}" destId="{A4A083DD-F9AF-4D13-A6C5-9FB4115168B0}" srcOrd="4" destOrd="0" parTransId="{0555C4A1-3949-4D5B-9A24-97257B4977F8}" sibTransId="{3CE230C7-670E-402A-818E-2B57C4AD2991}"/>
    <dgm:cxn modelId="{35463C29-D7D9-4E80-9654-1AF2D7D53B02}" srcId="{17705856-59C3-4493-8822-99784771331E}" destId="{EC313E70-990B-4AF1-ACB1-A8AAE0305C7E}" srcOrd="0" destOrd="0" parTransId="{A7542141-28A8-44C8-92AB-D954E3187A07}" sibTransId="{172D4ED9-3212-470F-AF64-414DE4324160}"/>
    <dgm:cxn modelId="{BF2B79D8-5198-EC4D-B29F-EE4E112FE025}" type="presOf" srcId="{3CE230C7-670E-402A-818E-2B57C4AD2991}" destId="{93B48684-582B-8A4A-B6B2-949DCAECCC99}" srcOrd="0" destOrd="0" presId="urn:microsoft.com/office/officeart/2016/7/layout/RepeatingBendingProcessNew"/>
    <dgm:cxn modelId="{355AA1FE-55D5-5249-83DF-B6F2A0DB395B}" type="presOf" srcId="{A4A083DD-F9AF-4D13-A6C5-9FB4115168B0}" destId="{261B6B4A-EDFE-0B41-A8AF-1EFADE1B7400}" srcOrd="0" destOrd="0" presId="urn:microsoft.com/office/officeart/2016/7/layout/RepeatingBendingProcessNew"/>
    <dgm:cxn modelId="{C7FF01E8-2EDD-4581-9578-3F18DC96DA68}" srcId="{97E705A8-892D-4E15-8900-90EF053A8901}" destId="{96158B2D-DF36-407A-AAD6-FDD7D8B1B7E9}" srcOrd="0" destOrd="0" parTransId="{CCD226F7-D24F-4A81-A2AC-5C35B33554D3}" sibTransId="{313349ED-2BD7-4687-8964-404DBADFA55F}"/>
    <dgm:cxn modelId="{B4D78AB2-77B2-A249-A016-5771294688E5}" type="presOf" srcId="{35BA2B75-BAEC-4DC2-8960-41E7BF383B11}" destId="{870EE766-1058-5244-BDF4-5C13B7E2E3E0}" srcOrd="0" destOrd="0" presId="urn:microsoft.com/office/officeart/2016/7/layout/RepeatingBendingProcessNew"/>
    <dgm:cxn modelId="{8B77BD54-4A3B-4B1A-B0F4-43BACB089433}" srcId="{97E705A8-892D-4E15-8900-90EF053A8901}" destId="{B3C18ECA-0F24-4E25-AEFE-92F73B6A2197}" srcOrd="7" destOrd="0" parTransId="{E99D1FBE-0DC1-4FB6-AACD-969FAD80ADE2}" sibTransId="{7E9F29EB-1CCF-4482-A33A-54969D475A30}"/>
    <dgm:cxn modelId="{73624752-3253-A441-9E5C-70ECB15C2B5D}" type="presOf" srcId="{D8235A10-0AFB-4B9D-8939-F39EDE2B9B20}" destId="{A274088D-6A28-C04B-8673-4473218E7AA0}" srcOrd="0" destOrd="0" presId="urn:microsoft.com/office/officeart/2016/7/layout/RepeatingBendingProcessNew"/>
    <dgm:cxn modelId="{E844C68C-ACF8-0647-AA34-0525840244FE}" type="presOf" srcId="{96C47E82-880D-44A3-8E6D-27C401301EE5}" destId="{37C9ECC7-B07B-7946-B1C3-5F2665EE9EA4}" srcOrd="0" destOrd="0" presId="urn:microsoft.com/office/officeart/2016/7/layout/RepeatingBendingProcessNew"/>
    <dgm:cxn modelId="{5785E399-5512-5747-BBC0-5AE03C7F8CE1}" type="presOf" srcId="{8CA57721-BC92-4860-B0A4-42E13227EA60}" destId="{CBFE3176-A727-9548-99F3-2B423A333419}" srcOrd="0" destOrd="0" presId="urn:microsoft.com/office/officeart/2016/7/layout/RepeatingBendingProcessNew"/>
    <dgm:cxn modelId="{BAF52E9D-7F32-8F4E-906E-1FF6F41FA622}" type="presOf" srcId="{87DBDE0C-D49A-4C85-8302-4BD4E45C9BAC}" destId="{7C7158A0-7D67-9542-A20A-3E1002F182E6}" srcOrd="1" destOrd="0" presId="urn:microsoft.com/office/officeart/2016/7/layout/RepeatingBendingProcessNew"/>
    <dgm:cxn modelId="{426111DA-0277-4744-A1C0-0FF6F477EC2D}" type="presOf" srcId="{BB72EECA-6918-4D4E-9BDD-309B35205281}" destId="{6227359A-0EBC-A748-9155-E00B3ED0F971}" srcOrd="1" destOrd="0" presId="urn:microsoft.com/office/officeart/2016/7/layout/RepeatingBendingProcessNew"/>
    <dgm:cxn modelId="{3F3D5585-0838-4BAE-8BB4-2D16A5073E79}" srcId="{97E705A8-892D-4E15-8900-90EF053A8901}" destId="{67D71D39-9782-455F-AAB0-58D5827D7302}" srcOrd="6" destOrd="0" parTransId="{D119B833-00BB-4E5B-886C-F71430D6A7FD}" sibTransId="{87DBDE0C-D49A-4C85-8302-4BD4E45C9BAC}"/>
    <dgm:cxn modelId="{C7C4D999-67A0-994C-BA88-C494AA043F45}" type="presOf" srcId="{313349ED-2BD7-4687-8964-404DBADFA55F}" destId="{E5B0E0A8-321E-E244-9DDE-862F36C9E8C9}" srcOrd="1" destOrd="0" presId="urn:microsoft.com/office/officeart/2016/7/layout/RepeatingBendingProcessNew"/>
    <dgm:cxn modelId="{28403B5D-18B7-7846-B0D6-D0EF6227AD49}" type="presOf" srcId="{B3C18ECA-0F24-4E25-AEFE-92F73B6A2197}" destId="{CF79BD55-DF51-E04B-9D25-36FED5F19008}" srcOrd="0" destOrd="0" presId="urn:microsoft.com/office/officeart/2016/7/layout/RepeatingBendingProcessNew"/>
    <dgm:cxn modelId="{C8171754-DC86-2841-AA67-8AC79EF53ED1}" type="presOf" srcId="{97E705A8-892D-4E15-8900-90EF053A8901}" destId="{5A1EC3DA-A9C9-F244-ADBD-1CE1ECD4A4E4}" srcOrd="0" destOrd="0" presId="urn:microsoft.com/office/officeart/2016/7/layout/RepeatingBendingProcessNew"/>
    <dgm:cxn modelId="{12213FA3-C1E6-0B40-BC44-5D3EA25F0E6A}" type="presOf" srcId="{3CE230C7-670E-402A-818E-2B57C4AD2991}" destId="{F13CEE94-ED01-B040-8918-A45D4EC68476}" srcOrd="1" destOrd="0" presId="urn:microsoft.com/office/officeart/2016/7/layout/RepeatingBendingProcessNew"/>
    <dgm:cxn modelId="{A39B0BE3-6AFB-40D5-BF88-910ACD4489DD}" srcId="{97E705A8-892D-4E15-8900-90EF053A8901}" destId="{8CA57721-BC92-4860-B0A4-42E13227EA60}" srcOrd="1" destOrd="0" parTransId="{D8ADCCF7-07AB-432F-B542-6706FB6F55DC}" sibTransId="{D8235A10-0AFB-4B9D-8939-F39EDE2B9B20}"/>
    <dgm:cxn modelId="{B301572C-AEC5-9042-BFE0-17334758F206}" type="presOf" srcId="{87DBDE0C-D49A-4C85-8302-4BD4E45C9BAC}" destId="{037C7689-8308-8E44-BE37-BB31B64CCCAD}" srcOrd="0" destOrd="0" presId="urn:microsoft.com/office/officeart/2016/7/layout/RepeatingBendingProcessNew"/>
    <dgm:cxn modelId="{4C1020AE-571B-C945-9F9E-F69B5B559D57}" type="presOf" srcId="{EC313E70-990B-4AF1-ACB1-A8AAE0305C7E}" destId="{6F46681A-32CC-624D-A204-E3306C118C6C}" srcOrd="0" destOrd="1" presId="urn:microsoft.com/office/officeart/2016/7/layout/RepeatingBendingProcessNew"/>
    <dgm:cxn modelId="{DACC79BA-E6DC-8F44-89A0-9F1A70E57575}" type="presOf" srcId="{BB72EECA-6918-4D4E-9BDD-309B35205281}" destId="{B7F80CF4-F85E-B048-9C22-51FE80CEEC30}" srcOrd="0" destOrd="0" presId="urn:microsoft.com/office/officeart/2016/7/layout/RepeatingBendingProcessNew"/>
    <dgm:cxn modelId="{36A309E5-D5B8-F944-9837-85869E3AA435}" type="presOf" srcId="{1E1386AA-AAC5-4438-B338-877C66B4135A}" destId="{8A985D29-FD23-8C4C-B552-C02522FF5CCE}" srcOrd="0" destOrd="0" presId="urn:microsoft.com/office/officeart/2016/7/layout/RepeatingBendingProcessNew"/>
    <dgm:cxn modelId="{5FD8898C-785D-1A4F-8972-A6CCE910DEB0}" type="presOf" srcId="{313349ED-2BD7-4687-8964-404DBADFA55F}" destId="{8C31804F-DA3F-3341-8571-B910F34A5FF1}" srcOrd="0" destOrd="0" presId="urn:microsoft.com/office/officeart/2016/7/layout/RepeatingBendingProcessNew"/>
    <dgm:cxn modelId="{A51F247F-7283-D647-9ED9-DD479D4A82EB}" type="presOf" srcId="{93A41A37-CDE5-449C-AFC9-97663BBE19E8}" destId="{BD9846A9-2D0F-CE48-AA36-35575790369B}" srcOrd="0" destOrd="0" presId="urn:microsoft.com/office/officeart/2016/7/layout/RepeatingBendingProcessNew"/>
    <dgm:cxn modelId="{1627342C-2C94-49F7-AB4D-8D4BE346670D}" srcId="{97E705A8-892D-4E15-8900-90EF053A8901}" destId="{93A41A37-CDE5-449C-AFC9-97663BBE19E8}" srcOrd="5" destOrd="0" parTransId="{4EEFAAE2-4881-4541-8BC2-50388B3FB854}" sibTransId="{BB72EECA-6918-4D4E-9BDD-309B35205281}"/>
    <dgm:cxn modelId="{0E59D33A-61C5-974A-9569-BA605B6A4240}" type="presOf" srcId="{67D71D39-9782-455F-AAB0-58D5827D7302}" destId="{F7CD2BA3-9D84-2D4E-B6E0-9B50410FD1AE}" srcOrd="0" destOrd="0" presId="urn:microsoft.com/office/officeart/2016/7/layout/RepeatingBendingProcessNew"/>
    <dgm:cxn modelId="{F529ACC8-CBFD-3E41-A82B-EAC44FABDCF4}" type="presOf" srcId="{D8235A10-0AFB-4B9D-8939-F39EDE2B9B20}" destId="{A7303CF2-44DE-F444-A19A-AF7FBADCE8EE}" srcOrd="1" destOrd="0" presId="urn:microsoft.com/office/officeart/2016/7/layout/RepeatingBendingProcessNew"/>
    <dgm:cxn modelId="{5ABB7BD7-F748-403D-9B61-326DE3B7A407}" srcId="{97E705A8-892D-4E15-8900-90EF053A8901}" destId="{96C47E82-880D-44A3-8E6D-27C401301EE5}" srcOrd="2" destOrd="0" parTransId="{B463A048-667A-4EA8-8A86-39B7B2DC65A4}" sibTransId="{35BA2B75-BAEC-4DC2-8960-41E7BF383B11}"/>
    <dgm:cxn modelId="{3416FADE-4FB6-446F-87DC-8EADE2435AB9}" srcId="{97E705A8-892D-4E15-8900-90EF053A8901}" destId="{17705856-59C3-4493-8822-99784771331E}" srcOrd="3" destOrd="0" parTransId="{EE28ED95-402B-4101-9F3C-C4F6BE8AA940}" sibTransId="{1E1386AA-AAC5-4438-B338-877C66B4135A}"/>
    <dgm:cxn modelId="{A835F977-F5EE-0F4C-B80E-F667DE6900C2}" type="presOf" srcId="{17705856-59C3-4493-8822-99784771331E}" destId="{6F46681A-32CC-624D-A204-E3306C118C6C}" srcOrd="0" destOrd="0" presId="urn:microsoft.com/office/officeart/2016/7/layout/RepeatingBendingProcessNew"/>
    <dgm:cxn modelId="{1EE8DF62-3F4C-0D40-B384-8120D813128A}" type="presParOf" srcId="{5A1EC3DA-A9C9-F244-ADBD-1CE1ECD4A4E4}" destId="{695B9D9A-1523-B749-9D99-FCDD7DC29A3C}" srcOrd="0" destOrd="0" presId="urn:microsoft.com/office/officeart/2016/7/layout/RepeatingBendingProcessNew"/>
    <dgm:cxn modelId="{D246D51B-2CE0-2243-9ACD-5BC4C9277F0C}" type="presParOf" srcId="{5A1EC3DA-A9C9-F244-ADBD-1CE1ECD4A4E4}" destId="{8C31804F-DA3F-3341-8571-B910F34A5FF1}" srcOrd="1" destOrd="0" presId="urn:microsoft.com/office/officeart/2016/7/layout/RepeatingBendingProcessNew"/>
    <dgm:cxn modelId="{688FD96C-A6A3-0541-AF4E-344B280C546C}" type="presParOf" srcId="{8C31804F-DA3F-3341-8571-B910F34A5FF1}" destId="{E5B0E0A8-321E-E244-9DDE-862F36C9E8C9}" srcOrd="0" destOrd="0" presId="urn:microsoft.com/office/officeart/2016/7/layout/RepeatingBendingProcessNew"/>
    <dgm:cxn modelId="{2218DDEE-A1B6-2643-9C65-767F61C60E7F}" type="presParOf" srcId="{5A1EC3DA-A9C9-F244-ADBD-1CE1ECD4A4E4}" destId="{CBFE3176-A727-9548-99F3-2B423A333419}" srcOrd="2" destOrd="0" presId="urn:microsoft.com/office/officeart/2016/7/layout/RepeatingBendingProcessNew"/>
    <dgm:cxn modelId="{FFC4CD8F-5427-5D4F-B307-04ABEA7B3B2E}" type="presParOf" srcId="{5A1EC3DA-A9C9-F244-ADBD-1CE1ECD4A4E4}" destId="{A274088D-6A28-C04B-8673-4473218E7AA0}" srcOrd="3" destOrd="0" presId="urn:microsoft.com/office/officeart/2016/7/layout/RepeatingBendingProcessNew"/>
    <dgm:cxn modelId="{2A528621-325B-4D4C-BA1F-0E86B5867779}" type="presParOf" srcId="{A274088D-6A28-C04B-8673-4473218E7AA0}" destId="{A7303CF2-44DE-F444-A19A-AF7FBADCE8EE}" srcOrd="0" destOrd="0" presId="urn:microsoft.com/office/officeart/2016/7/layout/RepeatingBendingProcessNew"/>
    <dgm:cxn modelId="{93DF09CE-217D-D942-A5B4-927B98104BD7}" type="presParOf" srcId="{5A1EC3DA-A9C9-F244-ADBD-1CE1ECD4A4E4}" destId="{37C9ECC7-B07B-7946-B1C3-5F2665EE9EA4}" srcOrd="4" destOrd="0" presId="urn:microsoft.com/office/officeart/2016/7/layout/RepeatingBendingProcessNew"/>
    <dgm:cxn modelId="{4CF4D1F3-A1A6-A34F-94B6-53E74C7034FF}" type="presParOf" srcId="{5A1EC3DA-A9C9-F244-ADBD-1CE1ECD4A4E4}" destId="{870EE766-1058-5244-BDF4-5C13B7E2E3E0}" srcOrd="5" destOrd="0" presId="urn:microsoft.com/office/officeart/2016/7/layout/RepeatingBendingProcessNew"/>
    <dgm:cxn modelId="{159FFD80-30EE-2241-A4D5-BCBEA43CBD04}" type="presParOf" srcId="{870EE766-1058-5244-BDF4-5C13B7E2E3E0}" destId="{B14E0F6A-39A3-1942-812F-A8131A65C710}" srcOrd="0" destOrd="0" presId="urn:microsoft.com/office/officeart/2016/7/layout/RepeatingBendingProcessNew"/>
    <dgm:cxn modelId="{F19C175B-BC10-4C42-8BEC-FA020EAC80D0}" type="presParOf" srcId="{5A1EC3DA-A9C9-F244-ADBD-1CE1ECD4A4E4}" destId="{6F46681A-32CC-624D-A204-E3306C118C6C}" srcOrd="6" destOrd="0" presId="urn:microsoft.com/office/officeart/2016/7/layout/RepeatingBendingProcessNew"/>
    <dgm:cxn modelId="{728CA6CB-7D0B-9F4C-83AF-A7778EF978CF}" type="presParOf" srcId="{5A1EC3DA-A9C9-F244-ADBD-1CE1ECD4A4E4}" destId="{8A985D29-FD23-8C4C-B552-C02522FF5CCE}" srcOrd="7" destOrd="0" presId="urn:microsoft.com/office/officeart/2016/7/layout/RepeatingBendingProcessNew"/>
    <dgm:cxn modelId="{57A4D639-7C96-3A4C-9D7A-9A2614D3A03F}" type="presParOf" srcId="{8A985D29-FD23-8C4C-B552-C02522FF5CCE}" destId="{BA80997E-9089-5E4F-9E90-30FAAC53EC58}" srcOrd="0" destOrd="0" presId="urn:microsoft.com/office/officeart/2016/7/layout/RepeatingBendingProcessNew"/>
    <dgm:cxn modelId="{64ABEC24-710D-524F-BC35-66B015E057B4}" type="presParOf" srcId="{5A1EC3DA-A9C9-F244-ADBD-1CE1ECD4A4E4}" destId="{261B6B4A-EDFE-0B41-A8AF-1EFADE1B7400}" srcOrd="8" destOrd="0" presId="urn:microsoft.com/office/officeart/2016/7/layout/RepeatingBendingProcessNew"/>
    <dgm:cxn modelId="{EB52450A-18BF-EE42-A1A8-968E772F4DE9}" type="presParOf" srcId="{5A1EC3DA-A9C9-F244-ADBD-1CE1ECD4A4E4}" destId="{93B48684-582B-8A4A-B6B2-949DCAECCC99}" srcOrd="9" destOrd="0" presId="urn:microsoft.com/office/officeart/2016/7/layout/RepeatingBendingProcessNew"/>
    <dgm:cxn modelId="{DDF821F5-1FDD-B24D-A2C9-5A87D5285C09}" type="presParOf" srcId="{93B48684-582B-8A4A-B6B2-949DCAECCC99}" destId="{F13CEE94-ED01-B040-8918-A45D4EC68476}" srcOrd="0" destOrd="0" presId="urn:microsoft.com/office/officeart/2016/7/layout/RepeatingBendingProcessNew"/>
    <dgm:cxn modelId="{B1CEAF92-359C-3C43-B36E-89B1298BE7AC}" type="presParOf" srcId="{5A1EC3DA-A9C9-F244-ADBD-1CE1ECD4A4E4}" destId="{BD9846A9-2D0F-CE48-AA36-35575790369B}" srcOrd="10" destOrd="0" presId="urn:microsoft.com/office/officeart/2016/7/layout/RepeatingBendingProcessNew"/>
    <dgm:cxn modelId="{225B5665-7224-914F-A17A-219F150B36F4}" type="presParOf" srcId="{5A1EC3DA-A9C9-F244-ADBD-1CE1ECD4A4E4}" destId="{B7F80CF4-F85E-B048-9C22-51FE80CEEC30}" srcOrd="11" destOrd="0" presId="urn:microsoft.com/office/officeart/2016/7/layout/RepeatingBendingProcessNew"/>
    <dgm:cxn modelId="{07731D76-9C62-FF4B-B715-CCE2C087C1F4}" type="presParOf" srcId="{B7F80CF4-F85E-B048-9C22-51FE80CEEC30}" destId="{6227359A-0EBC-A748-9155-E00B3ED0F971}" srcOrd="0" destOrd="0" presId="urn:microsoft.com/office/officeart/2016/7/layout/RepeatingBendingProcessNew"/>
    <dgm:cxn modelId="{9E8E383F-1DCE-3F47-8606-03A2254E7DB2}" type="presParOf" srcId="{5A1EC3DA-A9C9-F244-ADBD-1CE1ECD4A4E4}" destId="{F7CD2BA3-9D84-2D4E-B6E0-9B50410FD1AE}" srcOrd="12" destOrd="0" presId="urn:microsoft.com/office/officeart/2016/7/layout/RepeatingBendingProcessNew"/>
    <dgm:cxn modelId="{F092421B-6DE7-D941-8ABF-E19B177D232E}" type="presParOf" srcId="{5A1EC3DA-A9C9-F244-ADBD-1CE1ECD4A4E4}" destId="{037C7689-8308-8E44-BE37-BB31B64CCCAD}" srcOrd="13" destOrd="0" presId="urn:microsoft.com/office/officeart/2016/7/layout/RepeatingBendingProcessNew"/>
    <dgm:cxn modelId="{A8FA3BA2-22B1-3A44-A018-68F075B3E98A}" type="presParOf" srcId="{037C7689-8308-8E44-BE37-BB31B64CCCAD}" destId="{7C7158A0-7D67-9542-A20A-3E1002F182E6}" srcOrd="0" destOrd="0" presId="urn:microsoft.com/office/officeart/2016/7/layout/RepeatingBendingProcessNew"/>
    <dgm:cxn modelId="{7A7EA4AD-4B77-C041-9CB3-447B55549CA3}" type="presParOf" srcId="{5A1EC3DA-A9C9-F244-ADBD-1CE1ECD4A4E4}" destId="{CF79BD55-DF51-E04B-9D25-36FED5F19008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5FFD89-A9AC-4178-9835-EE684650086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C55D81-33E8-4AB4-BA8F-13A1288E937D}">
      <dgm:prSet/>
      <dgm:spPr/>
      <dgm:t>
        <a:bodyPr/>
        <a:lstStyle/>
        <a:p>
          <a:r>
            <a:rPr lang="en-US" dirty="0"/>
            <a:t>Customer having 3 household</a:t>
          </a:r>
        </a:p>
      </dgm:t>
    </dgm:pt>
    <dgm:pt modelId="{5AD02322-F02C-4EC0-AFCC-6C59D83917CE}" type="parTrans" cxnId="{6A7BBF37-BA67-4D26-90D8-22985647D404}">
      <dgm:prSet/>
      <dgm:spPr/>
      <dgm:t>
        <a:bodyPr/>
        <a:lstStyle/>
        <a:p>
          <a:endParaRPr lang="en-US"/>
        </a:p>
      </dgm:t>
    </dgm:pt>
    <dgm:pt modelId="{2DDE65AE-2857-409A-889A-FF8ADB6E39D9}" type="sibTrans" cxnId="{6A7BBF37-BA67-4D26-90D8-22985647D404}">
      <dgm:prSet/>
      <dgm:spPr/>
      <dgm:t>
        <a:bodyPr/>
        <a:lstStyle/>
        <a:p>
          <a:endParaRPr lang="en-US"/>
        </a:p>
      </dgm:t>
    </dgm:pt>
    <dgm:pt modelId="{C919F52A-B3D9-4AD5-B27E-10986D71E99A}">
      <dgm:prSet/>
      <dgm:spPr/>
      <dgm:t>
        <a:bodyPr/>
        <a:lstStyle/>
        <a:p>
          <a:r>
            <a:rPr lang="en-US"/>
            <a:t>Customer have one house</a:t>
          </a:r>
        </a:p>
      </dgm:t>
    </dgm:pt>
    <dgm:pt modelId="{A0165513-03D2-43BE-B63F-6F1C200471EE}" type="parTrans" cxnId="{90B0B805-E06B-4989-BD05-8387EE4F283A}">
      <dgm:prSet/>
      <dgm:spPr/>
      <dgm:t>
        <a:bodyPr/>
        <a:lstStyle/>
        <a:p>
          <a:endParaRPr lang="en-US"/>
        </a:p>
      </dgm:t>
    </dgm:pt>
    <dgm:pt modelId="{DA32AAA7-97D8-4E7D-8FE2-9482A601963A}" type="sibTrans" cxnId="{90B0B805-E06B-4989-BD05-8387EE4F283A}">
      <dgm:prSet/>
      <dgm:spPr/>
      <dgm:t>
        <a:bodyPr/>
        <a:lstStyle/>
        <a:p>
          <a:endParaRPr lang="en-US"/>
        </a:p>
      </dgm:t>
    </dgm:pt>
    <dgm:pt modelId="{05D9ADCB-E754-41AF-94F6-762BB770F809}">
      <dgm:prSet/>
      <dgm:spPr/>
      <dgm:t>
        <a:bodyPr/>
        <a:lstStyle/>
        <a:p>
          <a:r>
            <a:rPr lang="en-US"/>
            <a:t>Age of customer is between 40 to 50</a:t>
          </a:r>
        </a:p>
      </dgm:t>
    </dgm:pt>
    <dgm:pt modelId="{4A818F77-1E03-47FC-A0AA-B24CC4D0E96F}" type="parTrans" cxnId="{4EAD8ABF-44C3-44D5-BB80-419E79E2E112}">
      <dgm:prSet/>
      <dgm:spPr/>
      <dgm:t>
        <a:bodyPr/>
        <a:lstStyle/>
        <a:p>
          <a:endParaRPr lang="en-US"/>
        </a:p>
      </dgm:t>
    </dgm:pt>
    <dgm:pt modelId="{89853A08-AAF4-43BB-B9E5-3D4683EB2385}" type="sibTrans" cxnId="{4EAD8ABF-44C3-44D5-BB80-419E79E2E112}">
      <dgm:prSet/>
      <dgm:spPr/>
      <dgm:t>
        <a:bodyPr/>
        <a:lstStyle/>
        <a:p>
          <a:endParaRPr lang="en-US"/>
        </a:p>
      </dgm:t>
    </dgm:pt>
    <dgm:pt modelId="{1379C96C-FEE9-4B4C-AC3B-53E88E2D0E9D}">
      <dgm:prSet/>
      <dgm:spPr/>
      <dgm:t>
        <a:bodyPr/>
        <a:lstStyle/>
        <a:p>
          <a:r>
            <a:rPr lang="en-US"/>
            <a:t>Customer are Driven Growers</a:t>
          </a:r>
        </a:p>
      </dgm:t>
    </dgm:pt>
    <dgm:pt modelId="{458AF583-5604-4E8B-A8E6-54A3842622ED}" type="parTrans" cxnId="{12C7D7EC-60FB-4ACE-9B44-09DAA1C6AEE9}">
      <dgm:prSet/>
      <dgm:spPr/>
      <dgm:t>
        <a:bodyPr/>
        <a:lstStyle/>
        <a:p>
          <a:endParaRPr lang="en-US"/>
        </a:p>
      </dgm:t>
    </dgm:pt>
    <dgm:pt modelId="{D7CBDD0D-D53D-4702-886E-5486588C74F6}" type="sibTrans" cxnId="{12C7D7EC-60FB-4ACE-9B44-09DAA1C6AEE9}">
      <dgm:prSet/>
      <dgm:spPr/>
      <dgm:t>
        <a:bodyPr/>
        <a:lstStyle/>
        <a:p>
          <a:endParaRPr lang="en-US"/>
        </a:p>
      </dgm:t>
    </dgm:pt>
    <dgm:pt modelId="{25752828-980E-4A31-82C4-2C3E68F45777}">
      <dgm:prSet/>
      <dgm:spPr/>
      <dgm:t>
        <a:bodyPr/>
        <a:lstStyle/>
        <a:p>
          <a:r>
            <a:rPr lang="en-US"/>
            <a:t>Customer belongs to Lower class large families</a:t>
          </a:r>
        </a:p>
      </dgm:t>
    </dgm:pt>
    <dgm:pt modelId="{559DDB26-675F-49EE-A4A5-E97373781C57}" type="parTrans" cxnId="{F893370E-CBBD-454E-8A2A-B2F15AFA1D89}">
      <dgm:prSet/>
      <dgm:spPr/>
      <dgm:t>
        <a:bodyPr/>
        <a:lstStyle/>
        <a:p>
          <a:endParaRPr lang="en-US"/>
        </a:p>
      </dgm:t>
    </dgm:pt>
    <dgm:pt modelId="{FA4C3928-5106-4FB4-9D81-FA3BC49CD339}" type="sibTrans" cxnId="{F893370E-CBBD-454E-8A2A-B2F15AFA1D89}">
      <dgm:prSet/>
      <dgm:spPr/>
      <dgm:t>
        <a:bodyPr/>
        <a:lstStyle/>
        <a:p>
          <a:endParaRPr lang="en-US"/>
        </a:p>
      </dgm:t>
    </dgm:pt>
    <dgm:pt modelId="{ECFFE9DF-283D-AC4F-897E-20D77524D8E8}" type="pres">
      <dgm:prSet presAssocID="{385FFD89-A9AC-4178-9835-EE684650086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1AF81C-03C0-D74F-AC75-313F4452DBB0}" type="pres">
      <dgm:prSet presAssocID="{C6C55D81-33E8-4AB4-BA8F-13A1288E937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EFD8-CEA8-3840-99A6-19A9DE8488A1}" type="pres">
      <dgm:prSet presAssocID="{2DDE65AE-2857-409A-889A-FF8ADB6E39D9}" presName="sibTrans" presStyleCnt="0"/>
      <dgm:spPr/>
    </dgm:pt>
    <dgm:pt modelId="{0F5EC71A-2A6D-084E-86E0-02250A2D346A}" type="pres">
      <dgm:prSet presAssocID="{C919F52A-B3D9-4AD5-B27E-10986D71E99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85244-C525-1B4D-BF87-F22466EAD771}" type="pres">
      <dgm:prSet presAssocID="{DA32AAA7-97D8-4E7D-8FE2-9482A601963A}" presName="sibTrans" presStyleCnt="0"/>
      <dgm:spPr/>
    </dgm:pt>
    <dgm:pt modelId="{C82F918A-D128-BA43-B1EF-A6B81CB17A7D}" type="pres">
      <dgm:prSet presAssocID="{05D9ADCB-E754-41AF-94F6-762BB770F8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2535E-9B9B-4B43-B779-F0745369B087}" type="pres">
      <dgm:prSet presAssocID="{89853A08-AAF4-43BB-B9E5-3D4683EB2385}" presName="sibTrans" presStyleCnt="0"/>
      <dgm:spPr/>
    </dgm:pt>
    <dgm:pt modelId="{05808F3E-2A9D-EB45-8A0E-FAFAD371BEA8}" type="pres">
      <dgm:prSet presAssocID="{1379C96C-FEE9-4B4C-AC3B-53E88E2D0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888F6-8FB9-574A-824E-2A3E9ECC4739}" type="pres">
      <dgm:prSet presAssocID="{D7CBDD0D-D53D-4702-886E-5486588C74F6}" presName="sibTrans" presStyleCnt="0"/>
      <dgm:spPr/>
    </dgm:pt>
    <dgm:pt modelId="{5A6CACEF-4EF1-674F-8B87-D1A655A8B602}" type="pres">
      <dgm:prSet presAssocID="{25752828-980E-4A31-82C4-2C3E68F4577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7BBF37-BA67-4D26-90D8-22985647D404}" srcId="{385FFD89-A9AC-4178-9835-EE6846500862}" destId="{C6C55D81-33E8-4AB4-BA8F-13A1288E937D}" srcOrd="0" destOrd="0" parTransId="{5AD02322-F02C-4EC0-AFCC-6C59D83917CE}" sibTransId="{2DDE65AE-2857-409A-889A-FF8ADB6E39D9}"/>
    <dgm:cxn modelId="{90B0B805-E06B-4989-BD05-8387EE4F283A}" srcId="{385FFD89-A9AC-4178-9835-EE6846500862}" destId="{C919F52A-B3D9-4AD5-B27E-10986D71E99A}" srcOrd="1" destOrd="0" parTransId="{A0165513-03D2-43BE-B63F-6F1C200471EE}" sibTransId="{DA32AAA7-97D8-4E7D-8FE2-9482A601963A}"/>
    <dgm:cxn modelId="{21C7FE1B-F3C5-D042-A293-64ECE1B4FD24}" type="presOf" srcId="{25752828-980E-4A31-82C4-2C3E68F45777}" destId="{5A6CACEF-4EF1-674F-8B87-D1A655A8B602}" srcOrd="0" destOrd="0" presId="urn:microsoft.com/office/officeart/2005/8/layout/default"/>
    <dgm:cxn modelId="{F893370E-CBBD-454E-8A2A-B2F15AFA1D89}" srcId="{385FFD89-A9AC-4178-9835-EE6846500862}" destId="{25752828-980E-4A31-82C4-2C3E68F45777}" srcOrd="4" destOrd="0" parTransId="{559DDB26-675F-49EE-A4A5-E97373781C57}" sibTransId="{FA4C3928-5106-4FB4-9D81-FA3BC49CD339}"/>
    <dgm:cxn modelId="{46C85FE6-D7E3-2E45-8D2B-1DCD3D38D376}" type="presOf" srcId="{385FFD89-A9AC-4178-9835-EE6846500862}" destId="{ECFFE9DF-283D-AC4F-897E-20D77524D8E8}" srcOrd="0" destOrd="0" presId="urn:microsoft.com/office/officeart/2005/8/layout/default"/>
    <dgm:cxn modelId="{CAF78C47-41EE-FD4C-9DCD-152C1784C2BA}" type="presOf" srcId="{C919F52A-B3D9-4AD5-B27E-10986D71E99A}" destId="{0F5EC71A-2A6D-084E-86E0-02250A2D346A}" srcOrd="0" destOrd="0" presId="urn:microsoft.com/office/officeart/2005/8/layout/default"/>
    <dgm:cxn modelId="{4EAD8ABF-44C3-44D5-BB80-419E79E2E112}" srcId="{385FFD89-A9AC-4178-9835-EE6846500862}" destId="{05D9ADCB-E754-41AF-94F6-762BB770F809}" srcOrd="2" destOrd="0" parTransId="{4A818F77-1E03-47FC-A0AA-B24CC4D0E96F}" sibTransId="{89853A08-AAF4-43BB-B9E5-3D4683EB2385}"/>
    <dgm:cxn modelId="{12C7D7EC-60FB-4ACE-9B44-09DAA1C6AEE9}" srcId="{385FFD89-A9AC-4178-9835-EE6846500862}" destId="{1379C96C-FEE9-4B4C-AC3B-53E88E2D0E9D}" srcOrd="3" destOrd="0" parTransId="{458AF583-5604-4E8B-A8E6-54A3842622ED}" sibTransId="{D7CBDD0D-D53D-4702-886E-5486588C74F6}"/>
    <dgm:cxn modelId="{22EAB572-8326-4A42-89CC-0E897827EBAB}" type="presOf" srcId="{1379C96C-FEE9-4B4C-AC3B-53E88E2D0E9D}" destId="{05808F3E-2A9D-EB45-8A0E-FAFAD371BEA8}" srcOrd="0" destOrd="0" presId="urn:microsoft.com/office/officeart/2005/8/layout/default"/>
    <dgm:cxn modelId="{ED48BDDA-98A1-7944-A30D-04E250CCC27D}" type="presOf" srcId="{05D9ADCB-E754-41AF-94F6-762BB770F809}" destId="{C82F918A-D128-BA43-B1EF-A6B81CB17A7D}" srcOrd="0" destOrd="0" presId="urn:microsoft.com/office/officeart/2005/8/layout/default"/>
    <dgm:cxn modelId="{16F79557-ACD8-3448-BEA3-A0D7A1BD7F80}" type="presOf" srcId="{C6C55D81-33E8-4AB4-BA8F-13A1288E937D}" destId="{B21AF81C-03C0-D74F-AC75-313F4452DBB0}" srcOrd="0" destOrd="0" presId="urn:microsoft.com/office/officeart/2005/8/layout/default"/>
    <dgm:cxn modelId="{1F644BD6-0CF6-F941-B61F-CC2276140EA4}" type="presParOf" srcId="{ECFFE9DF-283D-AC4F-897E-20D77524D8E8}" destId="{B21AF81C-03C0-D74F-AC75-313F4452DBB0}" srcOrd="0" destOrd="0" presId="urn:microsoft.com/office/officeart/2005/8/layout/default"/>
    <dgm:cxn modelId="{BE116CCA-B156-504A-9994-5025002EB51C}" type="presParOf" srcId="{ECFFE9DF-283D-AC4F-897E-20D77524D8E8}" destId="{98F6EFD8-CEA8-3840-99A6-19A9DE8488A1}" srcOrd="1" destOrd="0" presId="urn:microsoft.com/office/officeart/2005/8/layout/default"/>
    <dgm:cxn modelId="{EBC62871-0E27-6740-B8BD-B3EF41D56D46}" type="presParOf" srcId="{ECFFE9DF-283D-AC4F-897E-20D77524D8E8}" destId="{0F5EC71A-2A6D-084E-86E0-02250A2D346A}" srcOrd="2" destOrd="0" presId="urn:microsoft.com/office/officeart/2005/8/layout/default"/>
    <dgm:cxn modelId="{6E661E56-A77E-7E4E-81A2-EA751CC6810B}" type="presParOf" srcId="{ECFFE9DF-283D-AC4F-897E-20D77524D8E8}" destId="{EA185244-C525-1B4D-BF87-F22466EAD771}" srcOrd="3" destOrd="0" presId="urn:microsoft.com/office/officeart/2005/8/layout/default"/>
    <dgm:cxn modelId="{48F0AE1F-506E-D543-970F-FB5BB9D9C3DD}" type="presParOf" srcId="{ECFFE9DF-283D-AC4F-897E-20D77524D8E8}" destId="{C82F918A-D128-BA43-B1EF-A6B81CB17A7D}" srcOrd="4" destOrd="0" presId="urn:microsoft.com/office/officeart/2005/8/layout/default"/>
    <dgm:cxn modelId="{6FDA7CAB-4590-7C4A-8DDD-2B0BE8F79392}" type="presParOf" srcId="{ECFFE9DF-283D-AC4F-897E-20D77524D8E8}" destId="{5BB2535E-9B9B-4B43-B779-F0745369B087}" srcOrd="5" destOrd="0" presId="urn:microsoft.com/office/officeart/2005/8/layout/default"/>
    <dgm:cxn modelId="{214A6BBC-8CF9-FB44-935D-D4BA8E0BE4B7}" type="presParOf" srcId="{ECFFE9DF-283D-AC4F-897E-20D77524D8E8}" destId="{05808F3E-2A9D-EB45-8A0E-FAFAD371BEA8}" srcOrd="6" destOrd="0" presId="urn:microsoft.com/office/officeart/2005/8/layout/default"/>
    <dgm:cxn modelId="{577D73BD-5946-2346-AB5E-F23E41BD8CC1}" type="presParOf" srcId="{ECFFE9DF-283D-AC4F-897E-20D77524D8E8}" destId="{612888F6-8FB9-574A-824E-2A3E9ECC4739}" srcOrd="7" destOrd="0" presId="urn:microsoft.com/office/officeart/2005/8/layout/default"/>
    <dgm:cxn modelId="{33633C61-5214-C046-824A-703BD9156002}" type="presParOf" srcId="{ECFFE9DF-283D-AC4F-897E-20D77524D8E8}" destId="{5A6CACEF-4EF1-674F-8B87-D1A655A8B6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9E056-5F4C-48F9-AD40-13665D92E40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F27808-D062-4C44-925C-EAAD4445C239}">
      <dgm:prSet/>
      <dgm:spPr/>
      <dgm:t>
        <a:bodyPr/>
        <a:lstStyle/>
        <a:p>
          <a:r>
            <a:rPr lang="en-US"/>
            <a:t>86 Categorical variables</a:t>
          </a:r>
        </a:p>
      </dgm:t>
    </dgm:pt>
    <dgm:pt modelId="{507BE338-E7BE-4CBB-B192-BE6D36060FE4}" type="parTrans" cxnId="{1390AE3D-39D4-4974-A721-6D407B5FACCD}">
      <dgm:prSet/>
      <dgm:spPr/>
      <dgm:t>
        <a:bodyPr/>
        <a:lstStyle/>
        <a:p>
          <a:endParaRPr lang="en-US"/>
        </a:p>
      </dgm:t>
    </dgm:pt>
    <dgm:pt modelId="{2C08925C-E833-4495-9563-FA667D3C9F5D}" type="sibTrans" cxnId="{1390AE3D-39D4-4974-A721-6D407B5FACCD}">
      <dgm:prSet/>
      <dgm:spPr/>
      <dgm:t>
        <a:bodyPr/>
        <a:lstStyle/>
        <a:p>
          <a:endParaRPr lang="en-US"/>
        </a:p>
      </dgm:t>
    </dgm:pt>
    <dgm:pt modelId="{57322578-94B0-4CA2-A552-739AE80FD7C6}">
      <dgm:prSet/>
      <dgm:spPr/>
      <dgm:t>
        <a:bodyPr/>
        <a:lstStyle/>
        <a:p>
          <a:r>
            <a:rPr lang="en-US"/>
            <a:t>Class Im balance problem (Oversampling)</a:t>
          </a:r>
        </a:p>
      </dgm:t>
    </dgm:pt>
    <dgm:pt modelId="{81B8236C-A26A-4E04-B118-1E448B4EF34F}" type="parTrans" cxnId="{2138D81B-E01A-4330-B016-E7F5C7E8EBC3}">
      <dgm:prSet/>
      <dgm:spPr/>
      <dgm:t>
        <a:bodyPr/>
        <a:lstStyle/>
        <a:p>
          <a:endParaRPr lang="en-US"/>
        </a:p>
      </dgm:t>
    </dgm:pt>
    <dgm:pt modelId="{1872F5A2-8C97-4C09-9B18-EBEE9EBBC07F}" type="sibTrans" cxnId="{2138D81B-E01A-4330-B016-E7F5C7E8EBC3}">
      <dgm:prSet/>
      <dgm:spPr/>
      <dgm:t>
        <a:bodyPr/>
        <a:lstStyle/>
        <a:p>
          <a:endParaRPr lang="en-US"/>
        </a:p>
      </dgm:t>
    </dgm:pt>
    <dgm:pt modelId="{846E80E2-4065-494D-901D-D27355D42F61}">
      <dgm:prSet/>
      <dgm:spPr/>
      <dgm:t>
        <a:bodyPr/>
        <a:lstStyle/>
        <a:p>
          <a:r>
            <a:rPr lang="en-US"/>
            <a:t>Levels of factors different in testing and training data</a:t>
          </a:r>
        </a:p>
      </dgm:t>
    </dgm:pt>
    <dgm:pt modelId="{8F8093AF-54DD-4E60-AA56-1002DB0B7E1A}" type="parTrans" cxnId="{3D86AE85-83A6-454F-B0E7-1A2D530CCFA1}">
      <dgm:prSet/>
      <dgm:spPr/>
      <dgm:t>
        <a:bodyPr/>
        <a:lstStyle/>
        <a:p>
          <a:endParaRPr lang="en-US"/>
        </a:p>
      </dgm:t>
    </dgm:pt>
    <dgm:pt modelId="{E356E0B3-B9DF-4BFF-BC4E-99746AB238A2}" type="sibTrans" cxnId="{3D86AE85-83A6-454F-B0E7-1A2D530CCFA1}">
      <dgm:prSet/>
      <dgm:spPr/>
      <dgm:t>
        <a:bodyPr/>
        <a:lstStyle/>
        <a:p>
          <a:endParaRPr lang="en-US"/>
        </a:p>
      </dgm:t>
    </dgm:pt>
    <dgm:pt modelId="{503F2251-E270-4030-971B-2BB61C4BA2ED}">
      <dgm:prSet/>
      <dgm:spPr/>
      <dgm:t>
        <a:bodyPr/>
        <a:lstStyle/>
        <a:p>
          <a:r>
            <a:rPr lang="en-US"/>
            <a:t>Dimension reduction</a:t>
          </a:r>
        </a:p>
      </dgm:t>
    </dgm:pt>
    <dgm:pt modelId="{F83E99A1-675A-4B4F-9CAD-3499F355781A}" type="parTrans" cxnId="{4170ED55-E9A0-41BA-AB2A-329FB77A4FB5}">
      <dgm:prSet/>
      <dgm:spPr/>
      <dgm:t>
        <a:bodyPr/>
        <a:lstStyle/>
        <a:p>
          <a:endParaRPr lang="en-US"/>
        </a:p>
      </dgm:t>
    </dgm:pt>
    <dgm:pt modelId="{222608BB-3CAC-4026-9DCF-44BFF520E847}" type="sibTrans" cxnId="{4170ED55-E9A0-41BA-AB2A-329FB77A4FB5}">
      <dgm:prSet/>
      <dgm:spPr/>
      <dgm:t>
        <a:bodyPr/>
        <a:lstStyle/>
        <a:p>
          <a:endParaRPr lang="en-US"/>
        </a:p>
      </dgm:t>
    </dgm:pt>
    <dgm:pt modelId="{CC9496D5-94AB-4E9A-A238-D725C88E25C6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75D1AEAA-E184-43C7-B212-08EDBF517015}" type="parTrans" cxnId="{A323FD60-9746-4846-9D86-3AF806EAEB3F}">
      <dgm:prSet/>
      <dgm:spPr/>
      <dgm:t>
        <a:bodyPr/>
        <a:lstStyle/>
        <a:p>
          <a:endParaRPr lang="en-US"/>
        </a:p>
      </dgm:t>
    </dgm:pt>
    <dgm:pt modelId="{80DB4E05-207D-47C4-8590-206D7C751542}" type="sibTrans" cxnId="{A323FD60-9746-4846-9D86-3AF806EAEB3F}">
      <dgm:prSet/>
      <dgm:spPr/>
      <dgm:t>
        <a:bodyPr/>
        <a:lstStyle/>
        <a:p>
          <a:endParaRPr lang="en-US"/>
        </a:p>
      </dgm:t>
    </dgm:pt>
    <dgm:pt modelId="{905028CE-775C-4A3E-A7DC-C19AB6C05779}">
      <dgm:prSet/>
      <dgm:spPr/>
      <dgm:t>
        <a:bodyPr/>
        <a:lstStyle/>
        <a:p>
          <a:r>
            <a:rPr lang="en-US"/>
            <a:t>Cost of stepwise regression</a:t>
          </a:r>
        </a:p>
      </dgm:t>
    </dgm:pt>
    <dgm:pt modelId="{D3D0DD8F-2FB6-4F4F-92BF-4D6B070216B8}" type="parTrans" cxnId="{63182485-A0BB-4248-9DD0-F502659DD0C9}">
      <dgm:prSet/>
      <dgm:spPr/>
      <dgm:t>
        <a:bodyPr/>
        <a:lstStyle/>
        <a:p>
          <a:endParaRPr lang="en-US"/>
        </a:p>
      </dgm:t>
    </dgm:pt>
    <dgm:pt modelId="{D02E40E0-41D1-40E8-BAF9-A60B36CE2C87}" type="sibTrans" cxnId="{63182485-A0BB-4248-9DD0-F502659DD0C9}">
      <dgm:prSet/>
      <dgm:spPr/>
      <dgm:t>
        <a:bodyPr/>
        <a:lstStyle/>
        <a:p>
          <a:endParaRPr lang="en-US"/>
        </a:p>
      </dgm:t>
    </dgm:pt>
    <dgm:pt modelId="{406891BD-DCE5-430D-AABA-150759172BDE}">
      <dgm:prSet/>
      <dgm:spPr/>
      <dgm:t>
        <a:bodyPr/>
        <a:lstStyle/>
        <a:p>
          <a:r>
            <a:rPr lang="en-US"/>
            <a:t>Data Categorization</a:t>
          </a:r>
        </a:p>
      </dgm:t>
    </dgm:pt>
    <dgm:pt modelId="{D94E10BC-32CE-4A04-AAF7-76E4A1825330}" type="parTrans" cxnId="{5DE0CDC2-F5E3-4551-B957-03402D23FAB3}">
      <dgm:prSet/>
      <dgm:spPr/>
      <dgm:t>
        <a:bodyPr/>
        <a:lstStyle/>
        <a:p>
          <a:endParaRPr lang="en-US"/>
        </a:p>
      </dgm:t>
    </dgm:pt>
    <dgm:pt modelId="{B4DC33FF-1CE0-4009-B7F2-3929F38B9489}" type="sibTrans" cxnId="{5DE0CDC2-F5E3-4551-B957-03402D23FAB3}">
      <dgm:prSet/>
      <dgm:spPr/>
      <dgm:t>
        <a:bodyPr/>
        <a:lstStyle/>
        <a:p>
          <a:endParaRPr lang="en-US"/>
        </a:p>
      </dgm:t>
    </dgm:pt>
    <dgm:pt modelId="{71C35E65-A08C-A84E-8331-4A521A192344}" type="pres">
      <dgm:prSet presAssocID="{94A9E056-5F4C-48F9-AD40-13665D92E4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CA7C97-E7BC-7C43-9D5B-74939E415BBD}" type="pres">
      <dgm:prSet presAssocID="{7EF27808-D062-4C44-925C-EAAD4445C23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D8829-4FD1-E641-B610-BCB533CC13A7}" type="pres">
      <dgm:prSet presAssocID="{2C08925C-E833-4495-9563-FA667D3C9F5D}" presName="spacer" presStyleCnt="0"/>
      <dgm:spPr/>
    </dgm:pt>
    <dgm:pt modelId="{AB717C3C-975B-414A-9E4E-F33ADE509C9C}" type="pres">
      <dgm:prSet presAssocID="{57322578-94B0-4CA2-A552-739AE80FD7C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F8B85-E162-5440-8F6C-6A21813A9C58}" type="pres">
      <dgm:prSet presAssocID="{1872F5A2-8C97-4C09-9B18-EBEE9EBBC07F}" presName="spacer" presStyleCnt="0"/>
      <dgm:spPr/>
    </dgm:pt>
    <dgm:pt modelId="{860A6342-CABC-624D-8A6F-EF1F52BA5227}" type="pres">
      <dgm:prSet presAssocID="{846E80E2-4065-494D-901D-D27355D42F6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E605D-AD86-6341-A59E-746D083AC5EF}" type="pres">
      <dgm:prSet presAssocID="{E356E0B3-B9DF-4BFF-BC4E-99746AB238A2}" presName="spacer" presStyleCnt="0"/>
      <dgm:spPr/>
    </dgm:pt>
    <dgm:pt modelId="{E3F9F646-A959-1F43-81C9-30954D3800F4}" type="pres">
      <dgm:prSet presAssocID="{503F2251-E270-4030-971B-2BB61C4BA2E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E591B-5E62-FA40-8F19-0E8F056B93C6}" type="pres">
      <dgm:prSet presAssocID="{222608BB-3CAC-4026-9DCF-44BFF520E847}" presName="spacer" presStyleCnt="0"/>
      <dgm:spPr/>
    </dgm:pt>
    <dgm:pt modelId="{916E0F60-9743-F743-B481-0A71701D851A}" type="pres">
      <dgm:prSet presAssocID="{CC9496D5-94AB-4E9A-A238-D725C88E25C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BD4B8-981D-C54C-9D70-4ACF315006F5}" type="pres">
      <dgm:prSet presAssocID="{80DB4E05-207D-47C4-8590-206D7C751542}" presName="spacer" presStyleCnt="0"/>
      <dgm:spPr/>
    </dgm:pt>
    <dgm:pt modelId="{5A76FFE6-082D-934E-909F-56D9EC7F8124}" type="pres">
      <dgm:prSet presAssocID="{905028CE-775C-4A3E-A7DC-C19AB6C0577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64D1E-AD27-E74D-B86C-1A0FA1DB2594}" type="pres">
      <dgm:prSet presAssocID="{D02E40E0-41D1-40E8-BAF9-A60B36CE2C87}" presName="spacer" presStyleCnt="0"/>
      <dgm:spPr/>
    </dgm:pt>
    <dgm:pt modelId="{D4F776CA-AEFD-1549-9915-23D8DF722474}" type="pres">
      <dgm:prSet presAssocID="{406891BD-DCE5-430D-AABA-150759172BD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DBBFA-E5ED-094F-98F1-5849F080A783}" type="presOf" srcId="{CC9496D5-94AB-4E9A-A238-D725C88E25C6}" destId="{916E0F60-9743-F743-B481-0A71701D851A}" srcOrd="0" destOrd="0" presId="urn:microsoft.com/office/officeart/2005/8/layout/vList2"/>
    <dgm:cxn modelId="{2BB8271F-7A6B-D94D-950F-888F52FE4FB8}" type="presOf" srcId="{905028CE-775C-4A3E-A7DC-C19AB6C05779}" destId="{5A76FFE6-082D-934E-909F-56D9EC7F8124}" srcOrd="0" destOrd="0" presId="urn:microsoft.com/office/officeart/2005/8/layout/vList2"/>
    <dgm:cxn modelId="{50324AF6-82B7-9B46-9FA0-1BDC728B7C46}" type="presOf" srcId="{846E80E2-4065-494D-901D-D27355D42F61}" destId="{860A6342-CABC-624D-8A6F-EF1F52BA5227}" srcOrd="0" destOrd="0" presId="urn:microsoft.com/office/officeart/2005/8/layout/vList2"/>
    <dgm:cxn modelId="{7B14229E-5B22-CE47-9B20-143924D48249}" type="presOf" srcId="{503F2251-E270-4030-971B-2BB61C4BA2ED}" destId="{E3F9F646-A959-1F43-81C9-30954D3800F4}" srcOrd="0" destOrd="0" presId="urn:microsoft.com/office/officeart/2005/8/layout/vList2"/>
    <dgm:cxn modelId="{3D86AE85-83A6-454F-B0E7-1A2D530CCFA1}" srcId="{94A9E056-5F4C-48F9-AD40-13665D92E404}" destId="{846E80E2-4065-494D-901D-D27355D42F61}" srcOrd="2" destOrd="0" parTransId="{8F8093AF-54DD-4E60-AA56-1002DB0B7E1A}" sibTransId="{E356E0B3-B9DF-4BFF-BC4E-99746AB238A2}"/>
    <dgm:cxn modelId="{1390AE3D-39D4-4974-A721-6D407B5FACCD}" srcId="{94A9E056-5F4C-48F9-AD40-13665D92E404}" destId="{7EF27808-D062-4C44-925C-EAAD4445C239}" srcOrd="0" destOrd="0" parTransId="{507BE338-E7BE-4CBB-B192-BE6D36060FE4}" sibTransId="{2C08925C-E833-4495-9563-FA667D3C9F5D}"/>
    <dgm:cxn modelId="{63182485-A0BB-4248-9DD0-F502659DD0C9}" srcId="{94A9E056-5F4C-48F9-AD40-13665D92E404}" destId="{905028CE-775C-4A3E-A7DC-C19AB6C05779}" srcOrd="5" destOrd="0" parTransId="{D3D0DD8F-2FB6-4F4F-92BF-4D6B070216B8}" sibTransId="{D02E40E0-41D1-40E8-BAF9-A60B36CE2C87}"/>
    <dgm:cxn modelId="{4170ED55-E9A0-41BA-AB2A-329FB77A4FB5}" srcId="{94A9E056-5F4C-48F9-AD40-13665D92E404}" destId="{503F2251-E270-4030-971B-2BB61C4BA2ED}" srcOrd="3" destOrd="0" parTransId="{F83E99A1-675A-4B4F-9CAD-3499F355781A}" sibTransId="{222608BB-3CAC-4026-9DCF-44BFF520E847}"/>
    <dgm:cxn modelId="{A323FD60-9746-4846-9D86-3AF806EAEB3F}" srcId="{94A9E056-5F4C-48F9-AD40-13665D92E404}" destId="{CC9496D5-94AB-4E9A-A238-D725C88E25C6}" srcOrd="4" destOrd="0" parTransId="{75D1AEAA-E184-43C7-B212-08EDBF517015}" sibTransId="{80DB4E05-207D-47C4-8590-206D7C751542}"/>
    <dgm:cxn modelId="{4929C897-2587-A04D-810D-BCCBECAAF53C}" type="presOf" srcId="{57322578-94B0-4CA2-A552-739AE80FD7C6}" destId="{AB717C3C-975B-414A-9E4E-F33ADE509C9C}" srcOrd="0" destOrd="0" presId="urn:microsoft.com/office/officeart/2005/8/layout/vList2"/>
    <dgm:cxn modelId="{B8F2C108-4F35-0645-BBBF-E235DD523132}" type="presOf" srcId="{94A9E056-5F4C-48F9-AD40-13665D92E404}" destId="{71C35E65-A08C-A84E-8331-4A521A192344}" srcOrd="0" destOrd="0" presId="urn:microsoft.com/office/officeart/2005/8/layout/vList2"/>
    <dgm:cxn modelId="{5DE0CDC2-F5E3-4551-B957-03402D23FAB3}" srcId="{94A9E056-5F4C-48F9-AD40-13665D92E404}" destId="{406891BD-DCE5-430D-AABA-150759172BDE}" srcOrd="6" destOrd="0" parTransId="{D94E10BC-32CE-4A04-AAF7-76E4A1825330}" sibTransId="{B4DC33FF-1CE0-4009-B7F2-3929F38B9489}"/>
    <dgm:cxn modelId="{EAA72714-C40C-3341-BED8-210C494514E5}" type="presOf" srcId="{406891BD-DCE5-430D-AABA-150759172BDE}" destId="{D4F776CA-AEFD-1549-9915-23D8DF722474}" srcOrd="0" destOrd="0" presId="urn:microsoft.com/office/officeart/2005/8/layout/vList2"/>
    <dgm:cxn modelId="{2138D81B-E01A-4330-B016-E7F5C7E8EBC3}" srcId="{94A9E056-5F4C-48F9-AD40-13665D92E404}" destId="{57322578-94B0-4CA2-A552-739AE80FD7C6}" srcOrd="1" destOrd="0" parTransId="{81B8236C-A26A-4E04-B118-1E448B4EF34F}" sibTransId="{1872F5A2-8C97-4C09-9B18-EBEE9EBBC07F}"/>
    <dgm:cxn modelId="{A50CE0A6-4254-3B4E-A87A-BFE2A1B3FF39}" type="presOf" srcId="{7EF27808-D062-4C44-925C-EAAD4445C239}" destId="{58CA7C97-E7BC-7C43-9D5B-74939E415BBD}" srcOrd="0" destOrd="0" presId="urn:microsoft.com/office/officeart/2005/8/layout/vList2"/>
    <dgm:cxn modelId="{817EA0BF-5C6B-CD46-95D1-CDF445ED0398}" type="presParOf" srcId="{71C35E65-A08C-A84E-8331-4A521A192344}" destId="{58CA7C97-E7BC-7C43-9D5B-74939E415BBD}" srcOrd="0" destOrd="0" presId="urn:microsoft.com/office/officeart/2005/8/layout/vList2"/>
    <dgm:cxn modelId="{D0472CE5-B7BA-C14D-838A-2D00107B7FD0}" type="presParOf" srcId="{71C35E65-A08C-A84E-8331-4A521A192344}" destId="{972D8829-4FD1-E641-B610-BCB533CC13A7}" srcOrd="1" destOrd="0" presId="urn:microsoft.com/office/officeart/2005/8/layout/vList2"/>
    <dgm:cxn modelId="{DE17BE47-3DF9-7645-9EE8-AF640120A7A6}" type="presParOf" srcId="{71C35E65-A08C-A84E-8331-4A521A192344}" destId="{AB717C3C-975B-414A-9E4E-F33ADE509C9C}" srcOrd="2" destOrd="0" presId="urn:microsoft.com/office/officeart/2005/8/layout/vList2"/>
    <dgm:cxn modelId="{00A13124-D4BA-C549-802F-A4EA25489419}" type="presParOf" srcId="{71C35E65-A08C-A84E-8331-4A521A192344}" destId="{6EBF8B85-E162-5440-8F6C-6A21813A9C58}" srcOrd="3" destOrd="0" presId="urn:microsoft.com/office/officeart/2005/8/layout/vList2"/>
    <dgm:cxn modelId="{A56C3FDA-1257-9E4E-8718-F03DD58621BD}" type="presParOf" srcId="{71C35E65-A08C-A84E-8331-4A521A192344}" destId="{860A6342-CABC-624D-8A6F-EF1F52BA5227}" srcOrd="4" destOrd="0" presId="urn:microsoft.com/office/officeart/2005/8/layout/vList2"/>
    <dgm:cxn modelId="{755F7E64-B7F3-1C45-B43A-0FE0EA3774D9}" type="presParOf" srcId="{71C35E65-A08C-A84E-8331-4A521A192344}" destId="{C5EE605D-AD86-6341-A59E-746D083AC5EF}" srcOrd="5" destOrd="0" presId="urn:microsoft.com/office/officeart/2005/8/layout/vList2"/>
    <dgm:cxn modelId="{AC8D0D7E-3C62-ED44-AA8B-1FCB0170D87C}" type="presParOf" srcId="{71C35E65-A08C-A84E-8331-4A521A192344}" destId="{E3F9F646-A959-1F43-81C9-30954D3800F4}" srcOrd="6" destOrd="0" presId="urn:microsoft.com/office/officeart/2005/8/layout/vList2"/>
    <dgm:cxn modelId="{39C218F9-A933-8944-BA08-AA121EEA10B6}" type="presParOf" srcId="{71C35E65-A08C-A84E-8331-4A521A192344}" destId="{479E591B-5E62-FA40-8F19-0E8F056B93C6}" srcOrd="7" destOrd="0" presId="urn:microsoft.com/office/officeart/2005/8/layout/vList2"/>
    <dgm:cxn modelId="{8C6A519D-20C6-AD47-81AA-9BF678DC7458}" type="presParOf" srcId="{71C35E65-A08C-A84E-8331-4A521A192344}" destId="{916E0F60-9743-F743-B481-0A71701D851A}" srcOrd="8" destOrd="0" presId="urn:microsoft.com/office/officeart/2005/8/layout/vList2"/>
    <dgm:cxn modelId="{A6FD182D-6D16-6E4B-8CD9-026E981BF1EE}" type="presParOf" srcId="{71C35E65-A08C-A84E-8331-4A521A192344}" destId="{757BD4B8-981D-C54C-9D70-4ACF315006F5}" srcOrd="9" destOrd="0" presId="urn:microsoft.com/office/officeart/2005/8/layout/vList2"/>
    <dgm:cxn modelId="{7B8FB6AF-D5AC-0541-9C6D-32002E06EE1F}" type="presParOf" srcId="{71C35E65-A08C-A84E-8331-4A521A192344}" destId="{5A76FFE6-082D-934E-909F-56D9EC7F8124}" srcOrd="10" destOrd="0" presId="urn:microsoft.com/office/officeart/2005/8/layout/vList2"/>
    <dgm:cxn modelId="{FF8FE224-9DBD-C64F-85FF-01DA972998D5}" type="presParOf" srcId="{71C35E65-A08C-A84E-8331-4A521A192344}" destId="{A1864D1E-AD27-E74D-B86C-1A0FA1DB2594}" srcOrd="11" destOrd="0" presId="urn:microsoft.com/office/officeart/2005/8/layout/vList2"/>
    <dgm:cxn modelId="{0CAF0225-FE8C-7D4F-8031-1245CA877D3A}" type="presParOf" srcId="{71C35E65-A08C-A84E-8331-4A521A192344}" destId="{D4F776CA-AEFD-1549-9915-23D8DF72247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6506B-DDE4-4E85-835E-2DAFB2385654}" type="doc">
      <dgm:prSet loTypeId="urn:microsoft.com/office/officeart/2016/7/layout/LinearBlockProcessNumbered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3A648-EE31-4297-8559-A70F146ABBB9}">
      <dgm:prSet/>
      <dgm:spPr/>
      <dgm:t>
        <a:bodyPr/>
        <a:lstStyle/>
        <a:p>
          <a:r>
            <a:rPr lang="en-US" b="1" dirty="0" smtClean="0"/>
            <a:t>Visualization Based</a:t>
          </a:r>
          <a:endParaRPr lang="en-US" b="1" dirty="0"/>
        </a:p>
      </dgm:t>
    </dgm:pt>
    <dgm:pt modelId="{56F53353-4A8D-4223-B519-5740DBB7E8FF}" type="parTrans" cxnId="{1AD3FF51-F193-4F29-84E4-0670BF934FE9}">
      <dgm:prSet/>
      <dgm:spPr/>
      <dgm:t>
        <a:bodyPr/>
        <a:lstStyle/>
        <a:p>
          <a:endParaRPr lang="en-US"/>
        </a:p>
      </dgm:t>
    </dgm:pt>
    <dgm:pt modelId="{9C407C28-DB79-409B-BB21-E45E756B1E3F}" type="sibTrans" cxnId="{1AD3FF51-F193-4F29-84E4-0670BF934FE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F66358B-9477-43D0-9F66-9ADB8C58FA80}">
      <dgm:prSet/>
      <dgm:spPr/>
      <dgm:t>
        <a:bodyPr/>
        <a:lstStyle/>
        <a:p>
          <a:r>
            <a:rPr lang="en-US" b="1" dirty="0"/>
            <a:t>Dimension reduction using correlation analysis and stepwise </a:t>
          </a:r>
          <a:r>
            <a:rPr lang="en-US" b="1" dirty="0" smtClean="0"/>
            <a:t>backward regression</a:t>
          </a:r>
          <a:endParaRPr lang="en-US" b="1" dirty="0"/>
        </a:p>
      </dgm:t>
    </dgm:pt>
    <dgm:pt modelId="{986DC178-E998-4545-91DA-15F039A4241F}" type="parTrans" cxnId="{8B49C186-1BF9-4312-8187-6CB9D4C101CE}">
      <dgm:prSet/>
      <dgm:spPr/>
      <dgm:t>
        <a:bodyPr/>
        <a:lstStyle/>
        <a:p>
          <a:endParaRPr lang="en-US"/>
        </a:p>
      </dgm:t>
    </dgm:pt>
    <dgm:pt modelId="{DB12412F-E45B-4D7E-A2D4-54FB908F7B01}" type="sibTrans" cxnId="{8B49C186-1BF9-4312-8187-6CB9D4C101C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BAD11A6-C1D4-432A-AF78-D8822D141BD9}">
      <dgm:prSet/>
      <dgm:spPr/>
      <dgm:t>
        <a:bodyPr/>
        <a:lstStyle/>
        <a:p>
          <a:r>
            <a:rPr lang="en-US" b="1" dirty="0"/>
            <a:t>Domain</a:t>
          </a:r>
          <a:r>
            <a:rPr lang="en-US" dirty="0"/>
            <a:t> </a:t>
          </a:r>
          <a:r>
            <a:rPr lang="en-US" b="1" dirty="0" smtClean="0"/>
            <a:t>knowledge</a:t>
          </a:r>
          <a:endParaRPr lang="en-US" b="1" dirty="0"/>
        </a:p>
      </dgm:t>
    </dgm:pt>
    <dgm:pt modelId="{DE7C7F67-7035-4A0A-BDB3-2AD41BBD7F4C}" type="parTrans" cxnId="{B57A494C-00FA-4CF9-902A-D30A7B0FB228}">
      <dgm:prSet/>
      <dgm:spPr/>
      <dgm:t>
        <a:bodyPr/>
        <a:lstStyle/>
        <a:p>
          <a:endParaRPr lang="en-US"/>
        </a:p>
      </dgm:t>
    </dgm:pt>
    <dgm:pt modelId="{2069BDC3-CAB6-4A26-B9F6-F81222094A3D}" type="sibTrans" cxnId="{B57A494C-00FA-4CF9-902A-D30A7B0FB228}">
      <dgm:prSet phldrT="03"/>
      <dgm:spPr/>
      <dgm:t>
        <a:bodyPr/>
        <a:lstStyle/>
        <a:p>
          <a:r>
            <a:rPr lang="en-US" dirty="0"/>
            <a:t>03</a:t>
          </a:r>
        </a:p>
      </dgm:t>
    </dgm:pt>
    <dgm:pt modelId="{7AD0BBE3-993A-4335-AC31-4A9B48F2708A}">
      <dgm:prSet/>
      <dgm:spPr/>
      <dgm:t>
        <a:bodyPr/>
        <a:lstStyle/>
        <a:p>
          <a:endParaRPr lang="en-US"/>
        </a:p>
      </dgm:t>
    </dgm:pt>
    <dgm:pt modelId="{F4D636AF-6CD6-4C0C-8540-57F167672295}" type="parTrans" cxnId="{F8418DC0-837C-4717-B5B3-6E8263069C44}">
      <dgm:prSet/>
      <dgm:spPr/>
      <dgm:t>
        <a:bodyPr/>
        <a:lstStyle/>
        <a:p>
          <a:endParaRPr lang="en-US"/>
        </a:p>
      </dgm:t>
    </dgm:pt>
    <dgm:pt modelId="{5FCEF259-D8FC-46C2-847D-CAD5C468AECA}" type="sibTrans" cxnId="{F8418DC0-837C-4717-B5B3-6E8263069C44}">
      <dgm:prSet phldrT="03"/>
      <dgm:spPr/>
      <dgm:t>
        <a:bodyPr/>
        <a:lstStyle/>
        <a:p>
          <a:r>
            <a:rPr lang="en-US" dirty="0" smtClean="0"/>
            <a:t>04</a:t>
          </a:r>
          <a:endParaRPr lang="en-US" dirty="0"/>
        </a:p>
      </dgm:t>
    </dgm:pt>
    <dgm:pt modelId="{6821176E-4502-3044-8BC7-E6BB3B5F99CD}" type="pres">
      <dgm:prSet presAssocID="{C646506B-DDE4-4E85-835E-2DAFB238565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47ECB4-2268-AF47-914C-A4BF35F3DD66}" type="pres">
      <dgm:prSet presAssocID="{98B3A648-EE31-4297-8559-A70F146ABBB9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F917C-C8A6-C84D-9FCC-8F6B662DB1EC}" type="pres">
      <dgm:prSet presAssocID="{98B3A648-EE31-4297-8559-A70F146ABBB9}" presName="bgRect" presStyleLbl="alignNode1" presStyleIdx="0" presStyleCnt="4"/>
      <dgm:spPr/>
      <dgm:t>
        <a:bodyPr/>
        <a:lstStyle/>
        <a:p>
          <a:endParaRPr lang="en-US"/>
        </a:p>
      </dgm:t>
    </dgm:pt>
    <dgm:pt modelId="{E8814275-D991-D04C-A825-4F7C4717125F}" type="pres">
      <dgm:prSet presAssocID="{9C407C28-DB79-409B-BB21-E45E756B1E3F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220CA-1D46-6047-90DE-3257F6700AF1}" type="pres">
      <dgm:prSet presAssocID="{98B3A648-EE31-4297-8559-A70F146ABBB9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99A24-47FD-2841-933E-2587A415E139}" type="pres">
      <dgm:prSet presAssocID="{9C407C28-DB79-409B-BB21-E45E756B1E3F}" presName="sibTrans" presStyleCnt="0"/>
      <dgm:spPr/>
      <dgm:t>
        <a:bodyPr/>
        <a:lstStyle/>
        <a:p>
          <a:endParaRPr lang="en-US"/>
        </a:p>
      </dgm:t>
    </dgm:pt>
    <dgm:pt modelId="{200A77B4-2C3C-8740-8EC2-B6B4624F9B5D}" type="pres">
      <dgm:prSet presAssocID="{BF66358B-9477-43D0-9F66-9ADB8C58FA80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1CBD2-197B-2443-A894-ECF6777768EA}" type="pres">
      <dgm:prSet presAssocID="{BF66358B-9477-43D0-9F66-9ADB8C58FA80}" presName="bgRect" presStyleLbl="alignNode1" presStyleIdx="1" presStyleCnt="4"/>
      <dgm:spPr/>
      <dgm:t>
        <a:bodyPr/>
        <a:lstStyle/>
        <a:p>
          <a:endParaRPr lang="en-US"/>
        </a:p>
      </dgm:t>
    </dgm:pt>
    <dgm:pt modelId="{B68820C1-A9FC-A343-82D6-B2FE883BD375}" type="pres">
      <dgm:prSet presAssocID="{DB12412F-E45B-4D7E-A2D4-54FB908F7B01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55D7A-B1DB-4B40-BA16-EE4F280B6FE6}" type="pres">
      <dgm:prSet presAssocID="{BF66358B-9477-43D0-9F66-9ADB8C58FA80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F4EE9-AB9A-CF4F-B329-296D70CFEB32}" type="pres">
      <dgm:prSet presAssocID="{DB12412F-E45B-4D7E-A2D4-54FB908F7B01}" presName="sibTrans" presStyleCnt="0"/>
      <dgm:spPr/>
      <dgm:t>
        <a:bodyPr/>
        <a:lstStyle/>
        <a:p>
          <a:endParaRPr lang="en-US"/>
        </a:p>
      </dgm:t>
    </dgm:pt>
    <dgm:pt modelId="{DAEF8A53-F739-3B4F-A614-F2F923CB4884}" type="pres">
      <dgm:prSet presAssocID="{8BAD11A6-C1D4-432A-AF78-D8822D141BD9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FD526-642C-8047-8C38-CA84EE51C923}" type="pres">
      <dgm:prSet presAssocID="{8BAD11A6-C1D4-432A-AF78-D8822D141BD9}" presName="bgRect" presStyleLbl="alignNode1" presStyleIdx="2" presStyleCnt="4"/>
      <dgm:spPr/>
      <dgm:t>
        <a:bodyPr/>
        <a:lstStyle/>
        <a:p>
          <a:endParaRPr lang="en-US"/>
        </a:p>
      </dgm:t>
    </dgm:pt>
    <dgm:pt modelId="{8C510DB9-5647-154B-B8E7-E3B9CC0F1AFD}" type="pres">
      <dgm:prSet presAssocID="{2069BDC3-CAB6-4A26-B9F6-F81222094A3D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A8110-84B2-7141-865E-404F4F006C62}" type="pres">
      <dgm:prSet presAssocID="{8BAD11A6-C1D4-432A-AF78-D8822D141BD9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4DC1F-5C5A-4342-8818-173BDF31F1BE}" type="pres">
      <dgm:prSet presAssocID="{2069BDC3-CAB6-4A26-B9F6-F81222094A3D}" presName="sibTrans" presStyleCnt="0"/>
      <dgm:spPr/>
      <dgm:t>
        <a:bodyPr/>
        <a:lstStyle/>
        <a:p>
          <a:endParaRPr lang="en-US"/>
        </a:p>
      </dgm:t>
    </dgm:pt>
    <dgm:pt modelId="{B383E55A-9E41-4229-9A85-9D4DDC63B782}" type="pres">
      <dgm:prSet presAssocID="{7AD0BBE3-993A-4335-AC31-4A9B48F2708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6F65B-840C-4E2C-8CD3-681C6D20CC96}" type="pres">
      <dgm:prSet presAssocID="{7AD0BBE3-993A-4335-AC31-4A9B48F2708A}" presName="bgRect" presStyleLbl="alignNode1" presStyleIdx="3" presStyleCnt="4"/>
      <dgm:spPr/>
      <dgm:t>
        <a:bodyPr/>
        <a:lstStyle/>
        <a:p>
          <a:endParaRPr lang="en-US"/>
        </a:p>
      </dgm:t>
    </dgm:pt>
    <dgm:pt modelId="{013F7C7B-BC54-4A0C-AD23-DD286C54E6A0}" type="pres">
      <dgm:prSet presAssocID="{5FCEF259-D8FC-46C2-847D-CAD5C468AECA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4DBA1-842E-427B-97CE-41F8319AFE5C}" type="pres">
      <dgm:prSet presAssocID="{7AD0BBE3-993A-4335-AC31-4A9B48F2708A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A942E0-A05F-7445-9695-2A008F256646}" type="presOf" srcId="{2069BDC3-CAB6-4A26-B9F6-F81222094A3D}" destId="{8C510DB9-5647-154B-B8E7-E3B9CC0F1AFD}" srcOrd="0" destOrd="0" presId="urn:microsoft.com/office/officeart/2016/7/layout/LinearBlockProcessNumbered"/>
    <dgm:cxn modelId="{8841C30F-0D55-A14E-96C4-309886E0FB8F}" type="presOf" srcId="{98B3A648-EE31-4297-8559-A70F146ABBB9}" destId="{2DEF917C-C8A6-C84D-9FCC-8F6B662DB1EC}" srcOrd="0" destOrd="0" presId="urn:microsoft.com/office/officeart/2016/7/layout/LinearBlockProcessNumbered"/>
    <dgm:cxn modelId="{CB5FA492-95EE-D74A-952B-880CE4C7CC02}" type="presOf" srcId="{BF66358B-9477-43D0-9F66-9ADB8C58FA80}" destId="{0E61CBD2-197B-2443-A894-ECF6777768EA}" srcOrd="0" destOrd="0" presId="urn:microsoft.com/office/officeart/2016/7/layout/LinearBlockProcessNumbered"/>
    <dgm:cxn modelId="{31EE8955-DF9C-8642-A495-D4E39796B224}" type="presOf" srcId="{8BAD11A6-C1D4-432A-AF78-D8822D141BD9}" destId="{FBFFD526-642C-8047-8C38-CA84EE51C923}" srcOrd="0" destOrd="0" presId="urn:microsoft.com/office/officeart/2016/7/layout/LinearBlockProcessNumbered"/>
    <dgm:cxn modelId="{75787B4F-D79E-7147-9A34-1C52F5F01AB9}" type="presOf" srcId="{DB12412F-E45B-4D7E-A2D4-54FB908F7B01}" destId="{B68820C1-A9FC-A343-82D6-B2FE883BD375}" srcOrd="0" destOrd="0" presId="urn:microsoft.com/office/officeart/2016/7/layout/LinearBlockProcessNumbered"/>
    <dgm:cxn modelId="{B57A494C-00FA-4CF9-902A-D30A7B0FB228}" srcId="{C646506B-DDE4-4E85-835E-2DAFB2385654}" destId="{8BAD11A6-C1D4-432A-AF78-D8822D141BD9}" srcOrd="2" destOrd="0" parTransId="{DE7C7F67-7035-4A0A-BDB3-2AD41BBD7F4C}" sibTransId="{2069BDC3-CAB6-4A26-B9F6-F81222094A3D}"/>
    <dgm:cxn modelId="{8B49C186-1BF9-4312-8187-6CB9D4C101CE}" srcId="{C646506B-DDE4-4E85-835E-2DAFB2385654}" destId="{BF66358B-9477-43D0-9F66-9ADB8C58FA80}" srcOrd="1" destOrd="0" parTransId="{986DC178-E998-4545-91DA-15F039A4241F}" sibTransId="{DB12412F-E45B-4D7E-A2D4-54FB908F7B01}"/>
    <dgm:cxn modelId="{F8418DC0-837C-4717-B5B3-6E8263069C44}" srcId="{C646506B-DDE4-4E85-835E-2DAFB2385654}" destId="{7AD0BBE3-993A-4335-AC31-4A9B48F2708A}" srcOrd="3" destOrd="0" parTransId="{F4D636AF-6CD6-4C0C-8540-57F167672295}" sibTransId="{5FCEF259-D8FC-46C2-847D-CAD5C468AECA}"/>
    <dgm:cxn modelId="{72E8BE21-AC42-C34F-A640-5C34D0636397}" type="presOf" srcId="{8BAD11A6-C1D4-432A-AF78-D8822D141BD9}" destId="{B90A8110-84B2-7141-865E-404F4F006C62}" srcOrd="1" destOrd="0" presId="urn:microsoft.com/office/officeart/2016/7/layout/LinearBlockProcessNumbered"/>
    <dgm:cxn modelId="{2AC0CE61-999B-6548-87E0-6560BEB85875}" type="presOf" srcId="{98B3A648-EE31-4297-8559-A70F146ABBB9}" destId="{260220CA-1D46-6047-90DE-3257F6700AF1}" srcOrd="1" destOrd="0" presId="urn:microsoft.com/office/officeart/2016/7/layout/LinearBlockProcessNumbered"/>
    <dgm:cxn modelId="{2D24D8AF-3D32-A14C-818D-F6932D5BDDDC}" type="presOf" srcId="{C646506B-DDE4-4E85-835E-2DAFB2385654}" destId="{6821176E-4502-3044-8BC7-E6BB3B5F99CD}" srcOrd="0" destOrd="0" presId="urn:microsoft.com/office/officeart/2016/7/layout/LinearBlockProcessNumbered"/>
    <dgm:cxn modelId="{F367158D-5DA2-4128-8520-1D6E4477844B}" type="presOf" srcId="{5FCEF259-D8FC-46C2-847D-CAD5C468AECA}" destId="{013F7C7B-BC54-4A0C-AD23-DD286C54E6A0}" srcOrd="0" destOrd="0" presId="urn:microsoft.com/office/officeart/2016/7/layout/LinearBlockProcessNumbered"/>
    <dgm:cxn modelId="{26F6CE1D-CA2C-1B4F-89DC-122827D39059}" type="presOf" srcId="{9C407C28-DB79-409B-BB21-E45E756B1E3F}" destId="{E8814275-D991-D04C-A825-4F7C4717125F}" srcOrd="0" destOrd="0" presId="urn:microsoft.com/office/officeart/2016/7/layout/LinearBlockProcessNumbered"/>
    <dgm:cxn modelId="{D01DAD7B-C670-4AD8-9968-37F49C04DFFE}" type="presOf" srcId="{7AD0BBE3-993A-4335-AC31-4A9B48F2708A}" destId="{E9E4DBA1-842E-427B-97CE-41F8319AFE5C}" srcOrd="1" destOrd="0" presId="urn:microsoft.com/office/officeart/2016/7/layout/LinearBlockProcessNumbered"/>
    <dgm:cxn modelId="{1AD3FF51-F193-4F29-84E4-0670BF934FE9}" srcId="{C646506B-DDE4-4E85-835E-2DAFB2385654}" destId="{98B3A648-EE31-4297-8559-A70F146ABBB9}" srcOrd="0" destOrd="0" parTransId="{56F53353-4A8D-4223-B519-5740DBB7E8FF}" sibTransId="{9C407C28-DB79-409B-BB21-E45E756B1E3F}"/>
    <dgm:cxn modelId="{4B1D4AF4-4180-874C-B9C5-FA5FB73FE088}" type="presOf" srcId="{BF66358B-9477-43D0-9F66-9ADB8C58FA80}" destId="{7FB55D7A-B1DB-4B40-BA16-EE4F280B6FE6}" srcOrd="1" destOrd="0" presId="urn:microsoft.com/office/officeart/2016/7/layout/LinearBlockProcessNumbered"/>
    <dgm:cxn modelId="{C2BFD4CF-B50A-41E0-B277-4132CA0BE129}" type="presOf" srcId="{7AD0BBE3-993A-4335-AC31-4A9B48F2708A}" destId="{59D6F65B-840C-4E2C-8CD3-681C6D20CC96}" srcOrd="0" destOrd="0" presId="urn:microsoft.com/office/officeart/2016/7/layout/LinearBlockProcessNumbered"/>
    <dgm:cxn modelId="{1B530B0F-59E3-B345-8200-C05582E0FFEB}" type="presParOf" srcId="{6821176E-4502-3044-8BC7-E6BB3B5F99CD}" destId="{BE47ECB4-2268-AF47-914C-A4BF35F3DD66}" srcOrd="0" destOrd="0" presId="urn:microsoft.com/office/officeart/2016/7/layout/LinearBlockProcessNumbered"/>
    <dgm:cxn modelId="{D891A622-6473-2042-9DD7-D123BBB4D5BB}" type="presParOf" srcId="{BE47ECB4-2268-AF47-914C-A4BF35F3DD66}" destId="{2DEF917C-C8A6-C84D-9FCC-8F6B662DB1EC}" srcOrd="0" destOrd="0" presId="urn:microsoft.com/office/officeart/2016/7/layout/LinearBlockProcessNumbered"/>
    <dgm:cxn modelId="{EC9F8EDA-F4C8-804F-B795-B2FB06138047}" type="presParOf" srcId="{BE47ECB4-2268-AF47-914C-A4BF35F3DD66}" destId="{E8814275-D991-D04C-A825-4F7C4717125F}" srcOrd="1" destOrd="0" presId="urn:microsoft.com/office/officeart/2016/7/layout/LinearBlockProcessNumbered"/>
    <dgm:cxn modelId="{32365E66-4D48-1D4E-BE09-2F793036809D}" type="presParOf" srcId="{BE47ECB4-2268-AF47-914C-A4BF35F3DD66}" destId="{260220CA-1D46-6047-90DE-3257F6700AF1}" srcOrd="2" destOrd="0" presId="urn:microsoft.com/office/officeart/2016/7/layout/LinearBlockProcessNumbered"/>
    <dgm:cxn modelId="{1B38C8AA-32B4-5944-8D41-8229787E49BC}" type="presParOf" srcId="{6821176E-4502-3044-8BC7-E6BB3B5F99CD}" destId="{7D499A24-47FD-2841-933E-2587A415E139}" srcOrd="1" destOrd="0" presId="urn:microsoft.com/office/officeart/2016/7/layout/LinearBlockProcessNumbered"/>
    <dgm:cxn modelId="{C351A21E-F8AA-3A45-A922-7485A38173C7}" type="presParOf" srcId="{6821176E-4502-3044-8BC7-E6BB3B5F99CD}" destId="{200A77B4-2C3C-8740-8EC2-B6B4624F9B5D}" srcOrd="2" destOrd="0" presId="urn:microsoft.com/office/officeart/2016/7/layout/LinearBlockProcessNumbered"/>
    <dgm:cxn modelId="{3A77ED8B-08CF-FA4D-A020-986B7BA5779F}" type="presParOf" srcId="{200A77B4-2C3C-8740-8EC2-B6B4624F9B5D}" destId="{0E61CBD2-197B-2443-A894-ECF6777768EA}" srcOrd="0" destOrd="0" presId="urn:microsoft.com/office/officeart/2016/7/layout/LinearBlockProcessNumbered"/>
    <dgm:cxn modelId="{E414F347-7F6C-AA41-9299-1E29C7FDD2F2}" type="presParOf" srcId="{200A77B4-2C3C-8740-8EC2-B6B4624F9B5D}" destId="{B68820C1-A9FC-A343-82D6-B2FE883BD375}" srcOrd="1" destOrd="0" presId="urn:microsoft.com/office/officeart/2016/7/layout/LinearBlockProcessNumbered"/>
    <dgm:cxn modelId="{AA570D3B-E4F9-A14D-8B76-FBF403545B9F}" type="presParOf" srcId="{200A77B4-2C3C-8740-8EC2-B6B4624F9B5D}" destId="{7FB55D7A-B1DB-4B40-BA16-EE4F280B6FE6}" srcOrd="2" destOrd="0" presId="urn:microsoft.com/office/officeart/2016/7/layout/LinearBlockProcessNumbered"/>
    <dgm:cxn modelId="{E30F94DD-B1EB-D147-B146-77CBC900D297}" type="presParOf" srcId="{6821176E-4502-3044-8BC7-E6BB3B5F99CD}" destId="{3E9F4EE9-AB9A-CF4F-B329-296D70CFEB32}" srcOrd="3" destOrd="0" presId="urn:microsoft.com/office/officeart/2016/7/layout/LinearBlockProcessNumbered"/>
    <dgm:cxn modelId="{C4C3316B-AC3A-624C-8D03-7105A1E3E940}" type="presParOf" srcId="{6821176E-4502-3044-8BC7-E6BB3B5F99CD}" destId="{DAEF8A53-F739-3B4F-A614-F2F923CB4884}" srcOrd="4" destOrd="0" presId="urn:microsoft.com/office/officeart/2016/7/layout/LinearBlockProcessNumbered"/>
    <dgm:cxn modelId="{A1F6EF13-939D-D24D-9D59-C39663E118C8}" type="presParOf" srcId="{DAEF8A53-F739-3B4F-A614-F2F923CB4884}" destId="{FBFFD526-642C-8047-8C38-CA84EE51C923}" srcOrd="0" destOrd="0" presId="urn:microsoft.com/office/officeart/2016/7/layout/LinearBlockProcessNumbered"/>
    <dgm:cxn modelId="{BB93867B-5732-7E46-881A-20B5C3658D33}" type="presParOf" srcId="{DAEF8A53-F739-3B4F-A614-F2F923CB4884}" destId="{8C510DB9-5647-154B-B8E7-E3B9CC0F1AFD}" srcOrd="1" destOrd="0" presId="urn:microsoft.com/office/officeart/2016/7/layout/LinearBlockProcessNumbered"/>
    <dgm:cxn modelId="{B7C3B416-0BE4-3547-941A-8228EA0837F9}" type="presParOf" srcId="{DAEF8A53-F739-3B4F-A614-F2F923CB4884}" destId="{B90A8110-84B2-7141-865E-404F4F006C62}" srcOrd="2" destOrd="0" presId="urn:microsoft.com/office/officeart/2016/7/layout/LinearBlockProcessNumbered"/>
    <dgm:cxn modelId="{8F844058-B9AE-42B1-B545-6807D7B0801B}" type="presParOf" srcId="{6821176E-4502-3044-8BC7-E6BB3B5F99CD}" destId="{0E34DC1F-5C5A-4342-8818-173BDF31F1BE}" srcOrd="5" destOrd="0" presId="urn:microsoft.com/office/officeart/2016/7/layout/LinearBlockProcessNumbered"/>
    <dgm:cxn modelId="{C01FA74D-3001-45A0-82BB-02BAAFE455A9}" type="presParOf" srcId="{6821176E-4502-3044-8BC7-E6BB3B5F99CD}" destId="{B383E55A-9E41-4229-9A85-9D4DDC63B782}" srcOrd="6" destOrd="0" presId="urn:microsoft.com/office/officeart/2016/7/layout/LinearBlockProcessNumbered"/>
    <dgm:cxn modelId="{81383812-0C05-429F-9771-24799FD9CAA8}" type="presParOf" srcId="{B383E55A-9E41-4229-9A85-9D4DDC63B782}" destId="{59D6F65B-840C-4E2C-8CD3-681C6D20CC96}" srcOrd="0" destOrd="0" presId="urn:microsoft.com/office/officeart/2016/7/layout/LinearBlockProcessNumbered"/>
    <dgm:cxn modelId="{A3B76002-0CD5-4C74-AA1A-F83EAEFFDE4E}" type="presParOf" srcId="{B383E55A-9E41-4229-9A85-9D4DDC63B782}" destId="{013F7C7B-BC54-4A0C-AD23-DD286C54E6A0}" srcOrd="1" destOrd="0" presId="urn:microsoft.com/office/officeart/2016/7/layout/LinearBlockProcessNumbered"/>
    <dgm:cxn modelId="{57B7C1D7-12F3-4B84-B090-D6B524D62088}" type="presParOf" srcId="{B383E55A-9E41-4229-9A85-9D4DDC63B782}" destId="{E9E4DBA1-842E-427B-97CE-41F8319AFE5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6A0257-3F1D-4E60-9D1E-ADB4EB0A2797}" type="doc">
      <dgm:prSet loTypeId="urn:microsoft.com/office/officeart/2005/8/layout/defaul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5B5F4D-4A1D-44F1-B2BE-1C68C1C3167A}">
      <dgm:prSet/>
      <dgm:spPr/>
      <dgm:t>
        <a:bodyPr/>
        <a:lstStyle/>
        <a:p>
          <a:r>
            <a:rPr lang="en-US"/>
            <a:t>Max and Min correlation 1 and -0.99</a:t>
          </a:r>
        </a:p>
      </dgm:t>
    </dgm:pt>
    <dgm:pt modelId="{7B632777-55E3-4C33-9EDC-59F3C29C29A5}" type="parTrans" cxnId="{4890415C-3973-4BDF-AF2C-6FC065D997CF}">
      <dgm:prSet/>
      <dgm:spPr/>
      <dgm:t>
        <a:bodyPr/>
        <a:lstStyle/>
        <a:p>
          <a:endParaRPr lang="en-US"/>
        </a:p>
      </dgm:t>
    </dgm:pt>
    <dgm:pt modelId="{F060F225-090E-45A9-9DDA-6640C9541F90}" type="sibTrans" cxnId="{4890415C-3973-4BDF-AF2C-6FC065D997CF}">
      <dgm:prSet/>
      <dgm:spPr/>
      <dgm:t>
        <a:bodyPr/>
        <a:lstStyle/>
        <a:p>
          <a:endParaRPr lang="en-US"/>
        </a:p>
      </dgm:t>
    </dgm:pt>
    <dgm:pt modelId="{6EA482B2-E82F-4111-BD98-792345043774}">
      <dgm:prSet/>
      <dgm:spPr/>
      <dgm:t>
        <a:bodyPr/>
        <a:lstStyle/>
        <a:p>
          <a:r>
            <a:rPr lang="en-US" dirty="0"/>
            <a:t>Exclude correlated independent variables at 0.75 cutoff </a:t>
          </a:r>
          <a:r>
            <a:rPr lang="en-US" dirty="0" smtClean="0"/>
            <a:t>(29)</a:t>
          </a:r>
          <a:endParaRPr lang="en-US" dirty="0"/>
        </a:p>
      </dgm:t>
    </dgm:pt>
    <dgm:pt modelId="{EB0A5CA2-2FE8-4A8B-91D0-AAFE2827E651}" type="parTrans" cxnId="{07742538-63FD-4B68-8250-9D0DC4C30626}">
      <dgm:prSet/>
      <dgm:spPr/>
      <dgm:t>
        <a:bodyPr/>
        <a:lstStyle/>
        <a:p>
          <a:endParaRPr lang="en-US"/>
        </a:p>
      </dgm:t>
    </dgm:pt>
    <dgm:pt modelId="{42185B94-BC39-4009-8770-6FFFFB9905F7}" type="sibTrans" cxnId="{07742538-63FD-4B68-8250-9D0DC4C30626}">
      <dgm:prSet/>
      <dgm:spPr/>
      <dgm:t>
        <a:bodyPr/>
        <a:lstStyle/>
        <a:p>
          <a:endParaRPr lang="en-US"/>
        </a:p>
      </dgm:t>
    </dgm:pt>
    <dgm:pt modelId="{DAF4DD78-6DC3-4A46-954D-D514257B68DC}">
      <dgm:prSet/>
      <dgm:spPr/>
      <dgm:t>
        <a:bodyPr/>
        <a:lstStyle/>
        <a:p>
          <a:r>
            <a:rPr lang="en-US"/>
            <a:t>Exclude variables included in model 1.</a:t>
          </a:r>
        </a:p>
      </dgm:t>
    </dgm:pt>
    <dgm:pt modelId="{52ED5C65-0648-4824-B4D5-7361CD220414}" type="parTrans" cxnId="{79A96459-8F26-49E1-9E62-F823510BCD29}">
      <dgm:prSet/>
      <dgm:spPr/>
      <dgm:t>
        <a:bodyPr/>
        <a:lstStyle/>
        <a:p>
          <a:endParaRPr lang="en-US"/>
        </a:p>
      </dgm:t>
    </dgm:pt>
    <dgm:pt modelId="{58F2B096-1DD5-400D-A58E-2B0DE12BD9D9}" type="sibTrans" cxnId="{79A96459-8F26-49E1-9E62-F823510BCD29}">
      <dgm:prSet/>
      <dgm:spPr/>
      <dgm:t>
        <a:bodyPr/>
        <a:lstStyle/>
        <a:p>
          <a:endParaRPr lang="en-US"/>
        </a:p>
      </dgm:t>
    </dgm:pt>
    <dgm:pt modelId="{B21B05E3-4B98-4E2B-AB90-5CFEB2D9269C}">
      <dgm:prSet/>
      <dgm:spPr/>
      <dgm:t>
        <a:bodyPr/>
        <a:lstStyle/>
        <a:p>
          <a:r>
            <a:rPr lang="en-US"/>
            <a:t>Assessing correlation with response variable.</a:t>
          </a:r>
        </a:p>
      </dgm:t>
    </dgm:pt>
    <dgm:pt modelId="{659B84B2-80B0-4270-9CE7-34D7F10FF165}" type="parTrans" cxnId="{99CF9DBE-54B6-4E72-9467-1EC023019BDE}">
      <dgm:prSet/>
      <dgm:spPr/>
      <dgm:t>
        <a:bodyPr/>
        <a:lstStyle/>
        <a:p>
          <a:endParaRPr lang="en-US"/>
        </a:p>
      </dgm:t>
    </dgm:pt>
    <dgm:pt modelId="{235CDF87-B102-40F5-88BF-861F39802A29}" type="sibTrans" cxnId="{99CF9DBE-54B6-4E72-9467-1EC023019BDE}">
      <dgm:prSet/>
      <dgm:spPr/>
      <dgm:t>
        <a:bodyPr/>
        <a:lstStyle/>
        <a:p>
          <a:endParaRPr lang="en-US"/>
        </a:p>
      </dgm:t>
    </dgm:pt>
    <dgm:pt modelId="{3C85A0D6-2A6F-4E3C-A6A2-C2738118D075}">
      <dgm:prSet/>
      <dgm:spPr/>
      <dgm:t>
        <a:bodyPr/>
        <a:lstStyle/>
        <a:p>
          <a:r>
            <a:rPr lang="en-US" dirty="0"/>
            <a:t>Perform GLM on </a:t>
          </a:r>
          <a:r>
            <a:rPr lang="en-US" dirty="0" smtClean="0"/>
            <a:t>57 </a:t>
          </a:r>
          <a:r>
            <a:rPr lang="en-US" dirty="0"/>
            <a:t>variables</a:t>
          </a:r>
        </a:p>
      </dgm:t>
    </dgm:pt>
    <dgm:pt modelId="{CBDBA1B1-8D71-47E4-839C-A92ECB96D63E}" type="parTrans" cxnId="{DF56A895-2F64-41D4-A26B-17D7B9A35E3E}">
      <dgm:prSet/>
      <dgm:spPr/>
      <dgm:t>
        <a:bodyPr/>
        <a:lstStyle/>
        <a:p>
          <a:endParaRPr lang="en-US"/>
        </a:p>
      </dgm:t>
    </dgm:pt>
    <dgm:pt modelId="{4A8CFB7B-5C91-428D-A366-728F1E0A3CDB}" type="sibTrans" cxnId="{DF56A895-2F64-41D4-A26B-17D7B9A35E3E}">
      <dgm:prSet/>
      <dgm:spPr/>
      <dgm:t>
        <a:bodyPr/>
        <a:lstStyle/>
        <a:p>
          <a:endParaRPr lang="en-US"/>
        </a:p>
      </dgm:t>
    </dgm:pt>
    <dgm:pt modelId="{4F58DD7B-C8EE-43D2-8E1A-DF84EDD98F38}">
      <dgm:prSet/>
      <dgm:spPr/>
      <dgm:t>
        <a:bodyPr/>
        <a:lstStyle/>
        <a:p>
          <a:r>
            <a:rPr lang="en-US" dirty="0"/>
            <a:t>Perform </a:t>
          </a:r>
          <a:r>
            <a:rPr lang="en-US" dirty="0" smtClean="0"/>
            <a:t>backward stepwise </a:t>
          </a:r>
          <a:r>
            <a:rPr lang="en-US" dirty="0"/>
            <a:t>on GLM model. </a:t>
          </a:r>
        </a:p>
      </dgm:t>
    </dgm:pt>
    <dgm:pt modelId="{BE5FADD5-70A2-4EAE-9529-00720305D66A}" type="parTrans" cxnId="{9CF5B828-7FD8-435B-A3E0-F41872F9BBE6}">
      <dgm:prSet/>
      <dgm:spPr/>
      <dgm:t>
        <a:bodyPr/>
        <a:lstStyle/>
        <a:p>
          <a:endParaRPr lang="en-US"/>
        </a:p>
      </dgm:t>
    </dgm:pt>
    <dgm:pt modelId="{F64EE37C-32FF-4D17-91FB-43152975AA24}" type="sibTrans" cxnId="{9CF5B828-7FD8-435B-A3E0-F41872F9BBE6}">
      <dgm:prSet/>
      <dgm:spPr/>
      <dgm:t>
        <a:bodyPr/>
        <a:lstStyle/>
        <a:p>
          <a:endParaRPr lang="en-US"/>
        </a:p>
      </dgm:t>
    </dgm:pt>
    <dgm:pt modelId="{23DFDC36-3B16-4F9B-BDA0-EF4E8D06B31F}">
      <dgm:prSet/>
      <dgm:spPr/>
      <dgm:t>
        <a:bodyPr/>
        <a:lstStyle/>
        <a:p>
          <a:r>
            <a:rPr lang="en-US" dirty="0"/>
            <a:t>Accuracy </a:t>
          </a:r>
          <a:r>
            <a:rPr lang="en-US" dirty="0" smtClean="0"/>
            <a:t>54% </a:t>
          </a:r>
          <a:r>
            <a:rPr lang="en-US" dirty="0"/>
            <a:t>Sensitivity </a:t>
          </a:r>
          <a:r>
            <a:rPr lang="en-US" dirty="0" smtClean="0"/>
            <a:t>59% </a:t>
          </a:r>
          <a:r>
            <a:rPr lang="en-US" dirty="0"/>
            <a:t>Specificity </a:t>
          </a:r>
          <a:r>
            <a:rPr lang="en-US" dirty="0" smtClean="0"/>
            <a:t>54%</a:t>
          </a:r>
          <a:endParaRPr lang="en-US" dirty="0"/>
        </a:p>
        <a:p>
          <a:r>
            <a:rPr lang="en-US" dirty="0"/>
            <a:t>Cutoff 0.5</a:t>
          </a:r>
        </a:p>
      </dgm:t>
    </dgm:pt>
    <dgm:pt modelId="{063851EC-08FA-4163-A8B1-C7C7F99DE1F4}" type="parTrans" cxnId="{3A1E4D23-B094-41C7-AAF3-E2B3603DBC46}">
      <dgm:prSet/>
      <dgm:spPr/>
      <dgm:t>
        <a:bodyPr/>
        <a:lstStyle/>
        <a:p>
          <a:endParaRPr lang="en-US"/>
        </a:p>
      </dgm:t>
    </dgm:pt>
    <dgm:pt modelId="{B8A6AEEC-F24E-4FA0-9744-EBB811385177}" type="sibTrans" cxnId="{3A1E4D23-B094-41C7-AAF3-E2B3603DBC46}">
      <dgm:prSet/>
      <dgm:spPr/>
      <dgm:t>
        <a:bodyPr/>
        <a:lstStyle/>
        <a:p>
          <a:endParaRPr lang="en-US"/>
        </a:p>
      </dgm:t>
    </dgm:pt>
    <dgm:pt modelId="{D6EC1629-6767-46E7-B961-0B69337098B3}">
      <dgm:prSet/>
      <dgm:spPr/>
      <dgm:t>
        <a:bodyPr/>
        <a:lstStyle/>
        <a:p>
          <a:r>
            <a:rPr lang="en-US" dirty="0" smtClean="0"/>
            <a:t>Left with 41 variables</a:t>
          </a:r>
          <a:endParaRPr lang="en-US" dirty="0"/>
        </a:p>
      </dgm:t>
    </dgm:pt>
    <dgm:pt modelId="{6EBAE415-1D66-4E13-B002-78DA96ECFAE0}" type="parTrans" cxnId="{A691BC24-0FAC-4F78-962B-2AD4A325E301}">
      <dgm:prSet/>
      <dgm:spPr/>
      <dgm:t>
        <a:bodyPr/>
        <a:lstStyle/>
        <a:p>
          <a:endParaRPr lang="en-US"/>
        </a:p>
      </dgm:t>
    </dgm:pt>
    <dgm:pt modelId="{F8B76BF3-3A14-4A0A-AB6B-691DB7D8EF36}" type="sibTrans" cxnId="{A691BC24-0FAC-4F78-962B-2AD4A325E301}">
      <dgm:prSet/>
      <dgm:spPr/>
      <dgm:t>
        <a:bodyPr/>
        <a:lstStyle/>
        <a:p>
          <a:endParaRPr lang="en-US"/>
        </a:p>
      </dgm:t>
    </dgm:pt>
    <dgm:pt modelId="{82EAFBDC-6DC5-224E-8EF5-2C1749684C6D}" type="pres">
      <dgm:prSet presAssocID="{DA6A0257-3F1D-4E60-9D1E-ADB4EB0A27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C898FB-6A4B-6249-9AC0-A1E0AFFC240F}" type="pres">
      <dgm:prSet presAssocID="{485B5F4D-4A1D-44F1-B2BE-1C68C1C3167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76334-C80A-1147-83BB-D37CA5064DDA}" type="pres">
      <dgm:prSet presAssocID="{F060F225-090E-45A9-9DDA-6640C9541F90}" presName="sibTrans" presStyleCnt="0"/>
      <dgm:spPr/>
    </dgm:pt>
    <dgm:pt modelId="{8104B321-A1F8-514F-AF0B-DD3CD9105441}" type="pres">
      <dgm:prSet presAssocID="{6EA482B2-E82F-4111-BD98-79234504377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830ED-890E-0144-9CA2-CBAE5A19BDE4}" type="pres">
      <dgm:prSet presAssocID="{42185B94-BC39-4009-8770-6FFFFB9905F7}" presName="sibTrans" presStyleCnt="0"/>
      <dgm:spPr/>
    </dgm:pt>
    <dgm:pt modelId="{768DED81-8E62-A041-B5F3-79FA2554BFB3}" type="pres">
      <dgm:prSet presAssocID="{DAF4DD78-6DC3-4A46-954D-D514257B68D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1A185-F5E0-A54D-ABD2-8FACD7A0138F}" type="pres">
      <dgm:prSet presAssocID="{58F2B096-1DD5-400D-A58E-2B0DE12BD9D9}" presName="sibTrans" presStyleCnt="0"/>
      <dgm:spPr/>
    </dgm:pt>
    <dgm:pt modelId="{81322916-CA16-7B42-9A92-EB442861C625}" type="pres">
      <dgm:prSet presAssocID="{B21B05E3-4B98-4E2B-AB90-5CFEB2D9269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29F79-019D-2341-8512-C6AB81BA1B9D}" type="pres">
      <dgm:prSet presAssocID="{235CDF87-B102-40F5-88BF-861F39802A29}" presName="sibTrans" presStyleCnt="0"/>
      <dgm:spPr/>
    </dgm:pt>
    <dgm:pt modelId="{5CE619E3-FDFA-4645-AF01-98710F9B919C}" type="pres">
      <dgm:prSet presAssocID="{3C85A0D6-2A6F-4E3C-A6A2-C2738118D07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C1CB5-98AA-2741-BFC5-99648ACA9874}" type="pres">
      <dgm:prSet presAssocID="{4A8CFB7B-5C91-428D-A366-728F1E0A3CDB}" presName="sibTrans" presStyleCnt="0"/>
      <dgm:spPr/>
    </dgm:pt>
    <dgm:pt modelId="{E46EA5EF-9ED6-7843-8CA8-B8FF03DFC9C1}" type="pres">
      <dgm:prSet presAssocID="{4F58DD7B-C8EE-43D2-8E1A-DF84EDD98F3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8DD38-2D32-D54E-A0A0-A36182643AD6}" type="pres">
      <dgm:prSet presAssocID="{F64EE37C-32FF-4D17-91FB-43152975AA24}" presName="sibTrans" presStyleCnt="0"/>
      <dgm:spPr/>
    </dgm:pt>
    <dgm:pt modelId="{C0112122-204B-4530-9EFA-FDF2285FC352}" type="pres">
      <dgm:prSet presAssocID="{D6EC1629-6767-46E7-B961-0B69337098B3}" presName="node" presStyleLbl="node1" presStyleIdx="6" presStyleCnt="8">
        <dgm:presLayoutVars>
          <dgm:bulletEnabled val="1"/>
        </dgm:presLayoutVars>
      </dgm:prSet>
      <dgm:spPr/>
    </dgm:pt>
    <dgm:pt modelId="{96CEA675-350D-44F4-A5F5-A0069E1F5358}" type="pres">
      <dgm:prSet presAssocID="{F8B76BF3-3A14-4A0A-AB6B-691DB7D8EF36}" presName="sibTrans" presStyleCnt="0"/>
      <dgm:spPr/>
    </dgm:pt>
    <dgm:pt modelId="{095870D8-4BD0-E145-8579-2E22115C3F24}" type="pres">
      <dgm:prSet presAssocID="{23DFDC36-3B16-4F9B-BDA0-EF4E8D06B31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742538-63FD-4B68-8250-9D0DC4C30626}" srcId="{DA6A0257-3F1D-4E60-9D1E-ADB4EB0A2797}" destId="{6EA482B2-E82F-4111-BD98-792345043774}" srcOrd="1" destOrd="0" parTransId="{EB0A5CA2-2FE8-4A8B-91D0-AAFE2827E651}" sibTransId="{42185B94-BC39-4009-8770-6FFFFB9905F7}"/>
    <dgm:cxn modelId="{4890415C-3973-4BDF-AF2C-6FC065D997CF}" srcId="{DA6A0257-3F1D-4E60-9D1E-ADB4EB0A2797}" destId="{485B5F4D-4A1D-44F1-B2BE-1C68C1C3167A}" srcOrd="0" destOrd="0" parTransId="{7B632777-55E3-4C33-9EDC-59F3C29C29A5}" sibTransId="{F060F225-090E-45A9-9DDA-6640C9541F90}"/>
    <dgm:cxn modelId="{E26121F4-F9B8-4D29-A181-EB64C0959036}" type="presOf" srcId="{D6EC1629-6767-46E7-B961-0B69337098B3}" destId="{C0112122-204B-4530-9EFA-FDF2285FC352}" srcOrd="0" destOrd="0" presId="urn:microsoft.com/office/officeart/2005/8/layout/default"/>
    <dgm:cxn modelId="{11B2DEDA-17D4-CF45-8516-2C14F06B0EAA}" type="presOf" srcId="{B21B05E3-4B98-4E2B-AB90-5CFEB2D9269C}" destId="{81322916-CA16-7B42-9A92-EB442861C625}" srcOrd="0" destOrd="0" presId="urn:microsoft.com/office/officeart/2005/8/layout/default"/>
    <dgm:cxn modelId="{9CF5B828-7FD8-435B-A3E0-F41872F9BBE6}" srcId="{DA6A0257-3F1D-4E60-9D1E-ADB4EB0A2797}" destId="{4F58DD7B-C8EE-43D2-8E1A-DF84EDD98F38}" srcOrd="5" destOrd="0" parTransId="{BE5FADD5-70A2-4EAE-9529-00720305D66A}" sibTransId="{F64EE37C-32FF-4D17-91FB-43152975AA24}"/>
    <dgm:cxn modelId="{DF56A895-2F64-41D4-A26B-17D7B9A35E3E}" srcId="{DA6A0257-3F1D-4E60-9D1E-ADB4EB0A2797}" destId="{3C85A0D6-2A6F-4E3C-A6A2-C2738118D075}" srcOrd="4" destOrd="0" parTransId="{CBDBA1B1-8D71-47E4-839C-A92ECB96D63E}" sibTransId="{4A8CFB7B-5C91-428D-A366-728F1E0A3CDB}"/>
    <dgm:cxn modelId="{4871A5F9-6D92-1340-A5E5-6BF44811B7A3}" type="presOf" srcId="{6EA482B2-E82F-4111-BD98-792345043774}" destId="{8104B321-A1F8-514F-AF0B-DD3CD9105441}" srcOrd="0" destOrd="0" presId="urn:microsoft.com/office/officeart/2005/8/layout/default"/>
    <dgm:cxn modelId="{3A1E4D23-B094-41C7-AAF3-E2B3603DBC46}" srcId="{DA6A0257-3F1D-4E60-9D1E-ADB4EB0A2797}" destId="{23DFDC36-3B16-4F9B-BDA0-EF4E8D06B31F}" srcOrd="7" destOrd="0" parTransId="{063851EC-08FA-4163-A8B1-C7C7F99DE1F4}" sibTransId="{B8A6AEEC-F24E-4FA0-9744-EBB811385177}"/>
    <dgm:cxn modelId="{136FB179-6E07-C142-8EC3-CF40A4532A7B}" type="presOf" srcId="{3C85A0D6-2A6F-4E3C-A6A2-C2738118D075}" destId="{5CE619E3-FDFA-4645-AF01-98710F9B919C}" srcOrd="0" destOrd="0" presId="urn:microsoft.com/office/officeart/2005/8/layout/default"/>
    <dgm:cxn modelId="{D25C8DF2-3BAA-FF42-A836-90177F4C3155}" type="presOf" srcId="{DA6A0257-3F1D-4E60-9D1E-ADB4EB0A2797}" destId="{82EAFBDC-6DC5-224E-8EF5-2C1749684C6D}" srcOrd="0" destOrd="0" presId="urn:microsoft.com/office/officeart/2005/8/layout/default"/>
    <dgm:cxn modelId="{A72CBC90-FCCE-F247-85F6-2663B4E6FCF8}" type="presOf" srcId="{4F58DD7B-C8EE-43D2-8E1A-DF84EDD98F38}" destId="{E46EA5EF-9ED6-7843-8CA8-B8FF03DFC9C1}" srcOrd="0" destOrd="0" presId="urn:microsoft.com/office/officeart/2005/8/layout/default"/>
    <dgm:cxn modelId="{79A96459-8F26-49E1-9E62-F823510BCD29}" srcId="{DA6A0257-3F1D-4E60-9D1E-ADB4EB0A2797}" destId="{DAF4DD78-6DC3-4A46-954D-D514257B68DC}" srcOrd="2" destOrd="0" parTransId="{52ED5C65-0648-4824-B4D5-7361CD220414}" sibTransId="{58F2B096-1DD5-400D-A58E-2B0DE12BD9D9}"/>
    <dgm:cxn modelId="{A691BC24-0FAC-4F78-962B-2AD4A325E301}" srcId="{DA6A0257-3F1D-4E60-9D1E-ADB4EB0A2797}" destId="{D6EC1629-6767-46E7-B961-0B69337098B3}" srcOrd="6" destOrd="0" parTransId="{6EBAE415-1D66-4E13-B002-78DA96ECFAE0}" sibTransId="{F8B76BF3-3A14-4A0A-AB6B-691DB7D8EF36}"/>
    <dgm:cxn modelId="{13AD6D8D-CB31-6A47-8478-CF0485D2C27B}" type="presOf" srcId="{485B5F4D-4A1D-44F1-B2BE-1C68C1C3167A}" destId="{D6C898FB-6A4B-6249-9AC0-A1E0AFFC240F}" srcOrd="0" destOrd="0" presId="urn:microsoft.com/office/officeart/2005/8/layout/default"/>
    <dgm:cxn modelId="{65987D36-F589-EE4C-AB56-DF9A7DCAD8D7}" type="presOf" srcId="{23DFDC36-3B16-4F9B-BDA0-EF4E8D06B31F}" destId="{095870D8-4BD0-E145-8579-2E22115C3F24}" srcOrd="0" destOrd="0" presId="urn:microsoft.com/office/officeart/2005/8/layout/default"/>
    <dgm:cxn modelId="{D85C0A27-0EDD-7C42-B531-F3B591CD309D}" type="presOf" srcId="{DAF4DD78-6DC3-4A46-954D-D514257B68DC}" destId="{768DED81-8E62-A041-B5F3-79FA2554BFB3}" srcOrd="0" destOrd="0" presId="urn:microsoft.com/office/officeart/2005/8/layout/default"/>
    <dgm:cxn modelId="{99CF9DBE-54B6-4E72-9467-1EC023019BDE}" srcId="{DA6A0257-3F1D-4E60-9D1E-ADB4EB0A2797}" destId="{B21B05E3-4B98-4E2B-AB90-5CFEB2D9269C}" srcOrd="3" destOrd="0" parTransId="{659B84B2-80B0-4270-9CE7-34D7F10FF165}" sibTransId="{235CDF87-B102-40F5-88BF-861F39802A29}"/>
    <dgm:cxn modelId="{B0AE504D-195D-6046-95B1-EF191591FA0B}" type="presParOf" srcId="{82EAFBDC-6DC5-224E-8EF5-2C1749684C6D}" destId="{D6C898FB-6A4B-6249-9AC0-A1E0AFFC240F}" srcOrd="0" destOrd="0" presId="urn:microsoft.com/office/officeart/2005/8/layout/default"/>
    <dgm:cxn modelId="{D1502917-C4FF-7149-87A7-79681504DF28}" type="presParOf" srcId="{82EAFBDC-6DC5-224E-8EF5-2C1749684C6D}" destId="{1EC76334-C80A-1147-83BB-D37CA5064DDA}" srcOrd="1" destOrd="0" presId="urn:microsoft.com/office/officeart/2005/8/layout/default"/>
    <dgm:cxn modelId="{EF41B8DC-5E13-0943-8D27-A2D541CB28CE}" type="presParOf" srcId="{82EAFBDC-6DC5-224E-8EF5-2C1749684C6D}" destId="{8104B321-A1F8-514F-AF0B-DD3CD9105441}" srcOrd="2" destOrd="0" presId="urn:microsoft.com/office/officeart/2005/8/layout/default"/>
    <dgm:cxn modelId="{AEC15DEE-C276-9C49-B8FB-AD1297781DBC}" type="presParOf" srcId="{82EAFBDC-6DC5-224E-8EF5-2C1749684C6D}" destId="{3D6830ED-890E-0144-9CA2-CBAE5A19BDE4}" srcOrd="3" destOrd="0" presId="urn:microsoft.com/office/officeart/2005/8/layout/default"/>
    <dgm:cxn modelId="{C2510638-CEA7-5642-BB93-5DE586975C6A}" type="presParOf" srcId="{82EAFBDC-6DC5-224E-8EF5-2C1749684C6D}" destId="{768DED81-8E62-A041-B5F3-79FA2554BFB3}" srcOrd="4" destOrd="0" presId="urn:microsoft.com/office/officeart/2005/8/layout/default"/>
    <dgm:cxn modelId="{6FFCF074-A427-DA4D-9A32-F66A459995C2}" type="presParOf" srcId="{82EAFBDC-6DC5-224E-8EF5-2C1749684C6D}" destId="{A871A185-F5E0-A54D-ABD2-8FACD7A0138F}" srcOrd="5" destOrd="0" presId="urn:microsoft.com/office/officeart/2005/8/layout/default"/>
    <dgm:cxn modelId="{87A29E8E-E069-8345-81C7-8EBCAB98E73E}" type="presParOf" srcId="{82EAFBDC-6DC5-224E-8EF5-2C1749684C6D}" destId="{81322916-CA16-7B42-9A92-EB442861C625}" srcOrd="6" destOrd="0" presId="urn:microsoft.com/office/officeart/2005/8/layout/default"/>
    <dgm:cxn modelId="{6A0ABF7D-A025-4B43-8E4B-94BC39FDCEEC}" type="presParOf" srcId="{82EAFBDC-6DC5-224E-8EF5-2C1749684C6D}" destId="{2CC29F79-019D-2341-8512-C6AB81BA1B9D}" srcOrd="7" destOrd="0" presId="urn:microsoft.com/office/officeart/2005/8/layout/default"/>
    <dgm:cxn modelId="{30645E61-9327-4D45-9D6E-679CA3C8860F}" type="presParOf" srcId="{82EAFBDC-6DC5-224E-8EF5-2C1749684C6D}" destId="{5CE619E3-FDFA-4645-AF01-98710F9B919C}" srcOrd="8" destOrd="0" presId="urn:microsoft.com/office/officeart/2005/8/layout/default"/>
    <dgm:cxn modelId="{E8FE1F2C-F002-274F-90A7-D1829C14E137}" type="presParOf" srcId="{82EAFBDC-6DC5-224E-8EF5-2C1749684C6D}" destId="{E00C1CB5-98AA-2741-BFC5-99648ACA9874}" srcOrd="9" destOrd="0" presId="urn:microsoft.com/office/officeart/2005/8/layout/default"/>
    <dgm:cxn modelId="{E7FA114D-BA44-7445-9C39-A0562ED178FA}" type="presParOf" srcId="{82EAFBDC-6DC5-224E-8EF5-2C1749684C6D}" destId="{E46EA5EF-9ED6-7843-8CA8-B8FF03DFC9C1}" srcOrd="10" destOrd="0" presId="urn:microsoft.com/office/officeart/2005/8/layout/default"/>
    <dgm:cxn modelId="{4D7F3FB7-31AD-3F4C-A81D-EEE6E38D375C}" type="presParOf" srcId="{82EAFBDC-6DC5-224E-8EF5-2C1749684C6D}" destId="{A738DD38-2D32-D54E-A0A0-A36182643AD6}" srcOrd="11" destOrd="0" presId="urn:microsoft.com/office/officeart/2005/8/layout/default"/>
    <dgm:cxn modelId="{76368E4D-7664-4C31-942E-CA1697E38ED1}" type="presParOf" srcId="{82EAFBDC-6DC5-224E-8EF5-2C1749684C6D}" destId="{C0112122-204B-4530-9EFA-FDF2285FC352}" srcOrd="12" destOrd="0" presId="urn:microsoft.com/office/officeart/2005/8/layout/default"/>
    <dgm:cxn modelId="{72340D2A-6DB5-455D-8E96-A9F96DCFAECD}" type="presParOf" srcId="{82EAFBDC-6DC5-224E-8EF5-2C1749684C6D}" destId="{96CEA675-350D-44F4-A5F5-A0069E1F5358}" srcOrd="13" destOrd="0" presId="urn:microsoft.com/office/officeart/2005/8/layout/default"/>
    <dgm:cxn modelId="{69B9E4A5-4CA9-6440-8DD8-C116F87DFC3B}" type="presParOf" srcId="{82EAFBDC-6DC5-224E-8EF5-2C1749684C6D}" destId="{095870D8-4BD0-E145-8579-2E22115C3F2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AEB8F-60B1-4C18-B272-56AD0C6426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5F9F2-A0C0-4FD4-BF28-99EDA92FCE49}">
      <dgm:prSet/>
      <dgm:spPr/>
      <dgm:t>
        <a:bodyPr/>
        <a:lstStyle/>
        <a:p>
          <a:r>
            <a:rPr lang="en-US" dirty="0"/>
            <a:t>Contribution fire policies, Customer subtype, Contribution car policies, Purchasing power class, homeowners</a:t>
          </a:r>
        </a:p>
      </dgm:t>
    </dgm:pt>
    <dgm:pt modelId="{4EEE2047-2F8B-401E-B91B-4B202696E98E}" type="parTrans" cxnId="{52EEB8DA-839C-46EE-8153-26446CFE76C0}">
      <dgm:prSet/>
      <dgm:spPr/>
      <dgm:t>
        <a:bodyPr/>
        <a:lstStyle/>
        <a:p>
          <a:endParaRPr lang="en-US"/>
        </a:p>
      </dgm:t>
    </dgm:pt>
    <dgm:pt modelId="{8CEEFF5D-5474-4DAE-8ED1-29A79083CFF4}" type="sibTrans" cxnId="{52EEB8DA-839C-46EE-8153-26446CFE76C0}">
      <dgm:prSet/>
      <dgm:spPr/>
      <dgm:t>
        <a:bodyPr/>
        <a:lstStyle/>
        <a:p>
          <a:endParaRPr lang="en-US"/>
        </a:p>
      </dgm:t>
    </dgm:pt>
    <dgm:pt modelId="{7CEB6375-B279-4CFD-A0A2-FBEF00469577}">
      <dgm:prSet/>
      <dgm:spPr/>
      <dgm:t>
        <a:bodyPr/>
        <a:lstStyle/>
        <a:p>
          <a:r>
            <a:rPr lang="en-US"/>
            <a:t>Hit/try and domain knowledge approach</a:t>
          </a:r>
        </a:p>
      </dgm:t>
    </dgm:pt>
    <dgm:pt modelId="{189D89A7-F896-41D6-BE84-E7C55E7ED526}" type="parTrans" cxnId="{433B7B79-91D2-4891-829C-4D94995D4002}">
      <dgm:prSet/>
      <dgm:spPr/>
      <dgm:t>
        <a:bodyPr/>
        <a:lstStyle/>
        <a:p>
          <a:endParaRPr lang="en-US"/>
        </a:p>
      </dgm:t>
    </dgm:pt>
    <dgm:pt modelId="{0CFE9DF7-793E-4629-A767-A1EB6E06B32A}" type="sibTrans" cxnId="{433B7B79-91D2-4891-829C-4D94995D4002}">
      <dgm:prSet/>
      <dgm:spPr/>
      <dgm:t>
        <a:bodyPr/>
        <a:lstStyle/>
        <a:p>
          <a:endParaRPr lang="en-US"/>
        </a:p>
      </dgm:t>
    </dgm:pt>
    <dgm:pt modelId="{8258B8F4-864C-49AD-8502-0F4172295720}">
      <dgm:prSet/>
      <dgm:spPr/>
      <dgm:t>
        <a:bodyPr/>
        <a:lstStyle/>
        <a:p>
          <a:r>
            <a:rPr lang="en-US" dirty="0"/>
            <a:t>Accuracy </a:t>
          </a:r>
          <a:r>
            <a:rPr lang="en-US" dirty="0" smtClean="0"/>
            <a:t>60% </a:t>
          </a:r>
          <a:r>
            <a:rPr lang="en-US" dirty="0"/>
            <a:t>Sensitivity </a:t>
          </a:r>
          <a:r>
            <a:rPr lang="en-US" dirty="0" smtClean="0"/>
            <a:t>59% </a:t>
          </a:r>
          <a:r>
            <a:rPr lang="en-US" dirty="0"/>
            <a:t>Specificity </a:t>
          </a:r>
          <a:r>
            <a:rPr lang="en-US" dirty="0" smtClean="0"/>
            <a:t>59% </a:t>
          </a:r>
          <a:r>
            <a:rPr lang="en-US" dirty="0"/>
            <a:t>Cutoff 0.5</a:t>
          </a:r>
        </a:p>
      </dgm:t>
    </dgm:pt>
    <dgm:pt modelId="{41B061AD-80C7-4120-A1DC-33BDE471C5C6}" type="parTrans" cxnId="{E7BFFC55-BCBA-46FB-8FAC-0C52BE6B5281}">
      <dgm:prSet/>
      <dgm:spPr/>
      <dgm:t>
        <a:bodyPr/>
        <a:lstStyle/>
        <a:p>
          <a:endParaRPr lang="en-US"/>
        </a:p>
      </dgm:t>
    </dgm:pt>
    <dgm:pt modelId="{0FD6214F-F6F3-4A8D-97ED-EB00AEB94454}" type="sibTrans" cxnId="{E7BFFC55-BCBA-46FB-8FAC-0C52BE6B5281}">
      <dgm:prSet/>
      <dgm:spPr/>
      <dgm:t>
        <a:bodyPr/>
        <a:lstStyle/>
        <a:p>
          <a:endParaRPr lang="en-US"/>
        </a:p>
      </dgm:t>
    </dgm:pt>
    <dgm:pt modelId="{0A58C8B9-54A3-C94B-BCF9-C1871D5A9861}" type="pres">
      <dgm:prSet presAssocID="{B6EAEB8F-60B1-4C18-B272-56AD0C6426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03B4D6-FF82-4648-8F30-2BE7BCE3FE7E}" type="pres">
      <dgm:prSet presAssocID="{B6EAEB8F-60B1-4C18-B272-56AD0C642621}" presName="dummyMaxCanvas" presStyleCnt="0">
        <dgm:presLayoutVars/>
      </dgm:prSet>
      <dgm:spPr/>
    </dgm:pt>
    <dgm:pt modelId="{1DA65B00-9364-5743-B417-3987F6313BB5}" type="pres">
      <dgm:prSet presAssocID="{B6EAEB8F-60B1-4C18-B272-56AD0C6426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34ED-6D07-9E45-B7CD-E657DBDA06A2}" type="pres">
      <dgm:prSet presAssocID="{B6EAEB8F-60B1-4C18-B272-56AD0C6426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2E2A1-841D-7F43-902B-E407DC6F0BF2}" type="pres">
      <dgm:prSet presAssocID="{B6EAEB8F-60B1-4C18-B272-56AD0C6426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7E337-A49D-204E-9AB5-408B9C283EBD}" type="pres">
      <dgm:prSet presAssocID="{B6EAEB8F-60B1-4C18-B272-56AD0C6426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9EE66-3326-5D44-95B7-4A667DAF1372}" type="pres">
      <dgm:prSet presAssocID="{B6EAEB8F-60B1-4C18-B272-56AD0C6426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103D4-446C-DF44-B031-1CFDF2B7D69B}" type="pres">
      <dgm:prSet presAssocID="{B6EAEB8F-60B1-4C18-B272-56AD0C6426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2BBC-3DB0-C24C-9A26-41690B5AA4D6}" type="pres">
      <dgm:prSet presAssocID="{B6EAEB8F-60B1-4C18-B272-56AD0C6426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3AFB9-667A-7C4B-9F4E-DFBED56FC056}" type="pres">
      <dgm:prSet presAssocID="{B6EAEB8F-60B1-4C18-B272-56AD0C6426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BFFC55-BCBA-46FB-8FAC-0C52BE6B5281}" srcId="{B6EAEB8F-60B1-4C18-B272-56AD0C642621}" destId="{8258B8F4-864C-49AD-8502-0F4172295720}" srcOrd="2" destOrd="0" parTransId="{41B061AD-80C7-4120-A1DC-33BDE471C5C6}" sibTransId="{0FD6214F-F6F3-4A8D-97ED-EB00AEB94454}"/>
    <dgm:cxn modelId="{1711676E-3137-5A42-B857-0A8F57C8056C}" type="presOf" srcId="{8CEEFF5D-5474-4DAE-8ED1-29A79083CFF4}" destId="{B497E337-A49D-204E-9AB5-408B9C283EBD}" srcOrd="0" destOrd="0" presId="urn:microsoft.com/office/officeart/2005/8/layout/vProcess5"/>
    <dgm:cxn modelId="{433B7B79-91D2-4891-829C-4D94995D4002}" srcId="{B6EAEB8F-60B1-4C18-B272-56AD0C642621}" destId="{7CEB6375-B279-4CFD-A0A2-FBEF00469577}" srcOrd="1" destOrd="0" parTransId="{189D89A7-F896-41D6-BE84-E7C55E7ED526}" sibTransId="{0CFE9DF7-793E-4629-A767-A1EB6E06B32A}"/>
    <dgm:cxn modelId="{687FC1F2-F72F-C944-A5A7-5ED600E25569}" type="presOf" srcId="{7CEB6375-B279-4CFD-A0A2-FBEF00469577}" destId="{38322BBC-3DB0-C24C-9A26-41690B5AA4D6}" srcOrd="1" destOrd="0" presId="urn:microsoft.com/office/officeart/2005/8/layout/vProcess5"/>
    <dgm:cxn modelId="{09840EB6-883D-CD43-8565-A5C018C56406}" type="presOf" srcId="{6795F9F2-A0C0-4FD4-BF28-99EDA92FCE49}" destId="{96C103D4-446C-DF44-B031-1CFDF2B7D69B}" srcOrd="1" destOrd="0" presId="urn:microsoft.com/office/officeart/2005/8/layout/vProcess5"/>
    <dgm:cxn modelId="{8CFC8ABB-AF4B-A746-AD33-E3CEB0F22F93}" type="presOf" srcId="{B6EAEB8F-60B1-4C18-B272-56AD0C642621}" destId="{0A58C8B9-54A3-C94B-BCF9-C1871D5A9861}" srcOrd="0" destOrd="0" presId="urn:microsoft.com/office/officeart/2005/8/layout/vProcess5"/>
    <dgm:cxn modelId="{52EEB8DA-839C-46EE-8153-26446CFE76C0}" srcId="{B6EAEB8F-60B1-4C18-B272-56AD0C642621}" destId="{6795F9F2-A0C0-4FD4-BF28-99EDA92FCE49}" srcOrd="0" destOrd="0" parTransId="{4EEE2047-2F8B-401E-B91B-4B202696E98E}" sibTransId="{8CEEFF5D-5474-4DAE-8ED1-29A79083CFF4}"/>
    <dgm:cxn modelId="{2BA03124-06B7-6848-BEF2-9740AA5A316F}" type="presOf" srcId="{8258B8F4-864C-49AD-8502-0F4172295720}" destId="{9413AFB9-667A-7C4B-9F4E-DFBED56FC056}" srcOrd="1" destOrd="0" presId="urn:microsoft.com/office/officeart/2005/8/layout/vProcess5"/>
    <dgm:cxn modelId="{54CC749E-4079-7241-9C53-482DB5591432}" type="presOf" srcId="{0CFE9DF7-793E-4629-A767-A1EB6E06B32A}" destId="{7919EE66-3326-5D44-95B7-4A667DAF1372}" srcOrd="0" destOrd="0" presId="urn:microsoft.com/office/officeart/2005/8/layout/vProcess5"/>
    <dgm:cxn modelId="{D05055A8-A19C-7249-921A-7971E7A70550}" type="presOf" srcId="{7CEB6375-B279-4CFD-A0A2-FBEF00469577}" destId="{623F34ED-6D07-9E45-B7CD-E657DBDA06A2}" srcOrd="0" destOrd="0" presId="urn:microsoft.com/office/officeart/2005/8/layout/vProcess5"/>
    <dgm:cxn modelId="{BBB3D1F3-8EF9-074B-A456-31477B204EDB}" type="presOf" srcId="{8258B8F4-864C-49AD-8502-0F4172295720}" destId="{5702E2A1-841D-7F43-902B-E407DC6F0BF2}" srcOrd="0" destOrd="0" presId="urn:microsoft.com/office/officeart/2005/8/layout/vProcess5"/>
    <dgm:cxn modelId="{65BCEDB7-1161-FF46-9FDF-391EEE23E9E9}" type="presOf" srcId="{6795F9F2-A0C0-4FD4-BF28-99EDA92FCE49}" destId="{1DA65B00-9364-5743-B417-3987F6313BB5}" srcOrd="0" destOrd="0" presId="urn:microsoft.com/office/officeart/2005/8/layout/vProcess5"/>
    <dgm:cxn modelId="{F5E1E8E0-C619-2A4C-A74F-25F4C6F79887}" type="presParOf" srcId="{0A58C8B9-54A3-C94B-BCF9-C1871D5A9861}" destId="{BB03B4D6-FF82-4648-8F30-2BE7BCE3FE7E}" srcOrd="0" destOrd="0" presId="urn:microsoft.com/office/officeart/2005/8/layout/vProcess5"/>
    <dgm:cxn modelId="{8EB6F2DC-1FA2-AB41-AB28-87D5F6234F82}" type="presParOf" srcId="{0A58C8B9-54A3-C94B-BCF9-C1871D5A9861}" destId="{1DA65B00-9364-5743-B417-3987F6313BB5}" srcOrd="1" destOrd="0" presId="urn:microsoft.com/office/officeart/2005/8/layout/vProcess5"/>
    <dgm:cxn modelId="{7E413610-B890-6047-A0E5-7D044B47CC12}" type="presParOf" srcId="{0A58C8B9-54A3-C94B-BCF9-C1871D5A9861}" destId="{623F34ED-6D07-9E45-B7CD-E657DBDA06A2}" srcOrd="2" destOrd="0" presId="urn:microsoft.com/office/officeart/2005/8/layout/vProcess5"/>
    <dgm:cxn modelId="{312CEC18-0E7A-EC42-AC40-77CA0EC47B65}" type="presParOf" srcId="{0A58C8B9-54A3-C94B-BCF9-C1871D5A9861}" destId="{5702E2A1-841D-7F43-902B-E407DC6F0BF2}" srcOrd="3" destOrd="0" presId="urn:microsoft.com/office/officeart/2005/8/layout/vProcess5"/>
    <dgm:cxn modelId="{EB95BEDB-FD55-FD4F-A102-BBB88342453B}" type="presParOf" srcId="{0A58C8B9-54A3-C94B-BCF9-C1871D5A9861}" destId="{B497E337-A49D-204E-9AB5-408B9C283EBD}" srcOrd="4" destOrd="0" presId="urn:microsoft.com/office/officeart/2005/8/layout/vProcess5"/>
    <dgm:cxn modelId="{9412CF10-BE21-5648-9FBC-F5A7B1B89F5C}" type="presParOf" srcId="{0A58C8B9-54A3-C94B-BCF9-C1871D5A9861}" destId="{7919EE66-3326-5D44-95B7-4A667DAF1372}" srcOrd="5" destOrd="0" presId="urn:microsoft.com/office/officeart/2005/8/layout/vProcess5"/>
    <dgm:cxn modelId="{9A13CCD4-F6DE-8142-981C-F289ADEDF390}" type="presParOf" srcId="{0A58C8B9-54A3-C94B-BCF9-C1871D5A9861}" destId="{96C103D4-446C-DF44-B031-1CFDF2B7D69B}" srcOrd="6" destOrd="0" presId="urn:microsoft.com/office/officeart/2005/8/layout/vProcess5"/>
    <dgm:cxn modelId="{7EA4A2CA-FAF4-F34D-827A-7A604DDE3064}" type="presParOf" srcId="{0A58C8B9-54A3-C94B-BCF9-C1871D5A9861}" destId="{38322BBC-3DB0-C24C-9A26-41690B5AA4D6}" srcOrd="7" destOrd="0" presId="urn:microsoft.com/office/officeart/2005/8/layout/vProcess5"/>
    <dgm:cxn modelId="{3DF442CF-9EFE-444D-8F0D-893A38B10304}" type="presParOf" srcId="{0A58C8B9-54A3-C94B-BCF9-C1871D5A9861}" destId="{9413AFB9-667A-7C4B-9F4E-DFBED56FC0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EAEB8F-60B1-4C18-B272-56AD0C6426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5F9F2-A0C0-4FD4-BF28-99EDA92FCE49}">
      <dgm:prSet/>
      <dgm:spPr/>
      <dgm:t>
        <a:bodyPr/>
        <a:lstStyle/>
        <a:p>
          <a:r>
            <a:rPr lang="en-US" dirty="0" smtClean="0"/>
            <a:t>Variables – Contribution Car Policies, Fire Policies, Moped policies, Customer Sub-Type, Income &lt; 30k, High Status, Protestant, Home-owners, </a:t>
          </a:r>
          <a:r>
            <a:rPr lang="en-US" dirty="0" err="1" smtClean="0"/>
            <a:t>Avg</a:t>
          </a:r>
          <a:r>
            <a:rPr lang="en-US" dirty="0" smtClean="0"/>
            <a:t> Income</a:t>
          </a:r>
          <a:endParaRPr lang="en-US" dirty="0"/>
        </a:p>
      </dgm:t>
    </dgm:pt>
    <dgm:pt modelId="{4EEE2047-2F8B-401E-B91B-4B202696E98E}" type="parTrans" cxnId="{52EEB8DA-839C-46EE-8153-26446CFE76C0}">
      <dgm:prSet/>
      <dgm:spPr/>
      <dgm:t>
        <a:bodyPr/>
        <a:lstStyle/>
        <a:p>
          <a:endParaRPr lang="en-US"/>
        </a:p>
      </dgm:t>
    </dgm:pt>
    <dgm:pt modelId="{8CEEFF5D-5474-4DAE-8ED1-29A79083CFF4}" type="sibTrans" cxnId="{52EEB8DA-839C-46EE-8153-26446CFE76C0}">
      <dgm:prSet/>
      <dgm:spPr/>
      <dgm:t>
        <a:bodyPr/>
        <a:lstStyle/>
        <a:p>
          <a:endParaRPr lang="en-US"/>
        </a:p>
      </dgm:t>
    </dgm:pt>
    <dgm:pt modelId="{7CEB6375-B279-4CFD-A0A2-FBEF00469577}">
      <dgm:prSet/>
      <dgm:spPr/>
      <dgm:t>
        <a:bodyPr/>
        <a:lstStyle/>
        <a:p>
          <a:r>
            <a:rPr lang="en-US" dirty="0" smtClean="0"/>
            <a:t>Classification Tree</a:t>
          </a:r>
          <a:endParaRPr lang="en-US" dirty="0"/>
        </a:p>
      </dgm:t>
    </dgm:pt>
    <dgm:pt modelId="{189D89A7-F896-41D6-BE84-E7C55E7ED526}" type="parTrans" cxnId="{433B7B79-91D2-4891-829C-4D94995D4002}">
      <dgm:prSet/>
      <dgm:spPr/>
      <dgm:t>
        <a:bodyPr/>
        <a:lstStyle/>
        <a:p>
          <a:endParaRPr lang="en-US"/>
        </a:p>
      </dgm:t>
    </dgm:pt>
    <dgm:pt modelId="{0CFE9DF7-793E-4629-A767-A1EB6E06B32A}" type="sibTrans" cxnId="{433B7B79-91D2-4891-829C-4D94995D4002}">
      <dgm:prSet/>
      <dgm:spPr/>
      <dgm:t>
        <a:bodyPr/>
        <a:lstStyle/>
        <a:p>
          <a:endParaRPr lang="en-US"/>
        </a:p>
      </dgm:t>
    </dgm:pt>
    <dgm:pt modelId="{8258B8F4-864C-49AD-8502-0F4172295720}">
      <dgm:prSet/>
      <dgm:spPr/>
      <dgm:t>
        <a:bodyPr/>
        <a:lstStyle/>
        <a:p>
          <a:r>
            <a:rPr lang="en-US" dirty="0"/>
            <a:t>Accuracy </a:t>
          </a:r>
          <a:r>
            <a:rPr lang="en-US" dirty="0" smtClean="0"/>
            <a:t>65% </a:t>
          </a:r>
          <a:r>
            <a:rPr lang="en-US" dirty="0"/>
            <a:t>Sensitivity </a:t>
          </a:r>
          <a:r>
            <a:rPr lang="en-US" dirty="0" smtClean="0"/>
            <a:t>55% </a:t>
          </a:r>
          <a:r>
            <a:rPr lang="en-US" dirty="0"/>
            <a:t>Specificity </a:t>
          </a:r>
          <a:r>
            <a:rPr lang="en-US" dirty="0" smtClean="0"/>
            <a:t>65% </a:t>
          </a:r>
          <a:r>
            <a:rPr lang="en-US" dirty="0"/>
            <a:t>Cutoff 0.5</a:t>
          </a:r>
        </a:p>
      </dgm:t>
    </dgm:pt>
    <dgm:pt modelId="{41B061AD-80C7-4120-A1DC-33BDE471C5C6}" type="parTrans" cxnId="{E7BFFC55-BCBA-46FB-8FAC-0C52BE6B5281}">
      <dgm:prSet/>
      <dgm:spPr/>
      <dgm:t>
        <a:bodyPr/>
        <a:lstStyle/>
        <a:p>
          <a:endParaRPr lang="en-US"/>
        </a:p>
      </dgm:t>
    </dgm:pt>
    <dgm:pt modelId="{0FD6214F-F6F3-4A8D-97ED-EB00AEB94454}" type="sibTrans" cxnId="{E7BFFC55-BCBA-46FB-8FAC-0C52BE6B5281}">
      <dgm:prSet/>
      <dgm:spPr/>
      <dgm:t>
        <a:bodyPr/>
        <a:lstStyle/>
        <a:p>
          <a:endParaRPr lang="en-US"/>
        </a:p>
      </dgm:t>
    </dgm:pt>
    <dgm:pt modelId="{0A58C8B9-54A3-C94B-BCF9-C1871D5A9861}" type="pres">
      <dgm:prSet presAssocID="{B6EAEB8F-60B1-4C18-B272-56AD0C6426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03B4D6-FF82-4648-8F30-2BE7BCE3FE7E}" type="pres">
      <dgm:prSet presAssocID="{B6EAEB8F-60B1-4C18-B272-56AD0C642621}" presName="dummyMaxCanvas" presStyleCnt="0">
        <dgm:presLayoutVars/>
      </dgm:prSet>
      <dgm:spPr/>
    </dgm:pt>
    <dgm:pt modelId="{1DA65B00-9364-5743-B417-3987F6313BB5}" type="pres">
      <dgm:prSet presAssocID="{B6EAEB8F-60B1-4C18-B272-56AD0C6426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34ED-6D07-9E45-B7CD-E657DBDA06A2}" type="pres">
      <dgm:prSet presAssocID="{B6EAEB8F-60B1-4C18-B272-56AD0C642621}" presName="ThreeNodes_2" presStyleLbl="node1" presStyleIdx="1" presStyleCnt="3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2E2A1-841D-7F43-902B-E407DC6F0BF2}" type="pres">
      <dgm:prSet presAssocID="{B6EAEB8F-60B1-4C18-B272-56AD0C6426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7E337-A49D-204E-9AB5-408B9C283EBD}" type="pres">
      <dgm:prSet presAssocID="{B6EAEB8F-60B1-4C18-B272-56AD0C6426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9EE66-3326-5D44-95B7-4A667DAF1372}" type="pres">
      <dgm:prSet presAssocID="{B6EAEB8F-60B1-4C18-B272-56AD0C6426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103D4-446C-DF44-B031-1CFDF2B7D69B}" type="pres">
      <dgm:prSet presAssocID="{B6EAEB8F-60B1-4C18-B272-56AD0C6426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2BBC-3DB0-C24C-9A26-41690B5AA4D6}" type="pres">
      <dgm:prSet presAssocID="{B6EAEB8F-60B1-4C18-B272-56AD0C6426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3AFB9-667A-7C4B-9F4E-DFBED56FC056}" type="pres">
      <dgm:prSet presAssocID="{B6EAEB8F-60B1-4C18-B272-56AD0C6426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BFFC55-BCBA-46FB-8FAC-0C52BE6B5281}" srcId="{B6EAEB8F-60B1-4C18-B272-56AD0C642621}" destId="{8258B8F4-864C-49AD-8502-0F4172295720}" srcOrd="2" destOrd="0" parTransId="{41B061AD-80C7-4120-A1DC-33BDE471C5C6}" sibTransId="{0FD6214F-F6F3-4A8D-97ED-EB00AEB94454}"/>
    <dgm:cxn modelId="{1711676E-3137-5A42-B857-0A8F57C8056C}" type="presOf" srcId="{8CEEFF5D-5474-4DAE-8ED1-29A79083CFF4}" destId="{B497E337-A49D-204E-9AB5-408B9C283EBD}" srcOrd="0" destOrd="0" presId="urn:microsoft.com/office/officeart/2005/8/layout/vProcess5"/>
    <dgm:cxn modelId="{433B7B79-91D2-4891-829C-4D94995D4002}" srcId="{B6EAEB8F-60B1-4C18-B272-56AD0C642621}" destId="{7CEB6375-B279-4CFD-A0A2-FBEF00469577}" srcOrd="1" destOrd="0" parTransId="{189D89A7-F896-41D6-BE84-E7C55E7ED526}" sibTransId="{0CFE9DF7-793E-4629-A767-A1EB6E06B32A}"/>
    <dgm:cxn modelId="{687FC1F2-F72F-C944-A5A7-5ED600E25569}" type="presOf" srcId="{7CEB6375-B279-4CFD-A0A2-FBEF00469577}" destId="{38322BBC-3DB0-C24C-9A26-41690B5AA4D6}" srcOrd="1" destOrd="0" presId="urn:microsoft.com/office/officeart/2005/8/layout/vProcess5"/>
    <dgm:cxn modelId="{09840EB6-883D-CD43-8565-A5C018C56406}" type="presOf" srcId="{6795F9F2-A0C0-4FD4-BF28-99EDA92FCE49}" destId="{96C103D4-446C-DF44-B031-1CFDF2B7D69B}" srcOrd="1" destOrd="0" presId="urn:microsoft.com/office/officeart/2005/8/layout/vProcess5"/>
    <dgm:cxn modelId="{8CFC8ABB-AF4B-A746-AD33-E3CEB0F22F93}" type="presOf" srcId="{B6EAEB8F-60B1-4C18-B272-56AD0C642621}" destId="{0A58C8B9-54A3-C94B-BCF9-C1871D5A9861}" srcOrd="0" destOrd="0" presId="urn:microsoft.com/office/officeart/2005/8/layout/vProcess5"/>
    <dgm:cxn modelId="{52EEB8DA-839C-46EE-8153-26446CFE76C0}" srcId="{B6EAEB8F-60B1-4C18-B272-56AD0C642621}" destId="{6795F9F2-A0C0-4FD4-BF28-99EDA92FCE49}" srcOrd="0" destOrd="0" parTransId="{4EEE2047-2F8B-401E-B91B-4B202696E98E}" sibTransId="{8CEEFF5D-5474-4DAE-8ED1-29A79083CFF4}"/>
    <dgm:cxn modelId="{2BA03124-06B7-6848-BEF2-9740AA5A316F}" type="presOf" srcId="{8258B8F4-864C-49AD-8502-0F4172295720}" destId="{9413AFB9-667A-7C4B-9F4E-DFBED56FC056}" srcOrd="1" destOrd="0" presId="urn:microsoft.com/office/officeart/2005/8/layout/vProcess5"/>
    <dgm:cxn modelId="{54CC749E-4079-7241-9C53-482DB5591432}" type="presOf" srcId="{0CFE9DF7-793E-4629-A767-A1EB6E06B32A}" destId="{7919EE66-3326-5D44-95B7-4A667DAF1372}" srcOrd="0" destOrd="0" presId="urn:microsoft.com/office/officeart/2005/8/layout/vProcess5"/>
    <dgm:cxn modelId="{D05055A8-A19C-7249-921A-7971E7A70550}" type="presOf" srcId="{7CEB6375-B279-4CFD-A0A2-FBEF00469577}" destId="{623F34ED-6D07-9E45-B7CD-E657DBDA06A2}" srcOrd="0" destOrd="0" presId="urn:microsoft.com/office/officeart/2005/8/layout/vProcess5"/>
    <dgm:cxn modelId="{BBB3D1F3-8EF9-074B-A456-31477B204EDB}" type="presOf" srcId="{8258B8F4-864C-49AD-8502-0F4172295720}" destId="{5702E2A1-841D-7F43-902B-E407DC6F0BF2}" srcOrd="0" destOrd="0" presId="urn:microsoft.com/office/officeart/2005/8/layout/vProcess5"/>
    <dgm:cxn modelId="{65BCEDB7-1161-FF46-9FDF-391EEE23E9E9}" type="presOf" srcId="{6795F9F2-A0C0-4FD4-BF28-99EDA92FCE49}" destId="{1DA65B00-9364-5743-B417-3987F6313BB5}" srcOrd="0" destOrd="0" presId="urn:microsoft.com/office/officeart/2005/8/layout/vProcess5"/>
    <dgm:cxn modelId="{F5E1E8E0-C619-2A4C-A74F-25F4C6F79887}" type="presParOf" srcId="{0A58C8B9-54A3-C94B-BCF9-C1871D5A9861}" destId="{BB03B4D6-FF82-4648-8F30-2BE7BCE3FE7E}" srcOrd="0" destOrd="0" presId="urn:microsoft.com/office/officeart/2005/8/layout/vProcess5"/>
    <dgm:cxn modelId="{8EB6F2DC-1FA2-AB41-AB28-87D5F6234F82}" type="presParOf" srcId="{0A58C8B9-54A3-C94B-BCF9-C1871D5A9861}" destId="{1DA65B00-9364-5743-B417-3987F6313BB5}" srcOrd="1" destOrd="0" presId="urn:microsoft.com/office/officeart/2005/8/layout/vProcess5"/>
    <dgm:cxn modelId="{7E413610-B890-6047-A0E5-7D044B47CC12}" type="presParOf" srcId="{0A58C8B9-54A3-C94B-BCF9-C1871D5A9861}" destId="{623F34ED-6D07-9E45-B7CD-E657DBDA06A2}" srcOrd="2" destOrd="0" presId="urn:microsoft.com/office/officeart/2005/8/layout/vProcess5"/>
    <dgm:cxn modelId="{312CEC18-0E7A-EC42-AC40-77CA0EC47B65}" type="presParOf" srcId="{0A58C8B9-54A3-C94B-BCF9-C1871D5A9861}" destId="{5702E2A1-841D-7F43-902B-E407DC6F0BF2}" srcOrd="3" destOrd="0" presId="urn:microsoft.com/office/officeart/2005/8/layout/vProcess5"/>
    <dgm:cxn modelId="{EB95BEDB-FD55-FD4F-A102-BBB88342453B}" type="presParOf" srcId="{0A58C8B9-54A3-C94B-BCF9-C1871D5A9861}" destId="{B497E337-A49D-204E-9AB5-408B9C283EBD}" srcOrd="4" destOrd="0" presId="urn:microsoft.com/office/officeart/2005/8/layout/vProcess5"/>
    <dgm:cxn modelId="{9412CF10-BE21-5648-9FBC-F5A7B1B89F5C}" type="presParOf" srcId="{0A58C8B9-54A3-C94B-BCF9-C1871D5A9861}" destId="{7919EE66-3326-5D44-95B7-4A667DAF1372}" srcOrd="5" destOrd="0" presId="urn:microsoft.com/office/officeart/2005/8/layout/vProcess5"/>
    <dgm:cxn modelId="{9A13CCD4-F6DE-8142-981C-F289ADEDF390}" type="presParOf" srcId="{0A58C8B9-54A3-C94B-BCF9-C1871D5A9861}" destId="{96C103D4-446C-DF44-B031-1CFDF2B7D69B}" srcOrd="6" destOrd="0" presId="urn:microsoft.com/office/officeart/2005/8/layout/vProcess5"/>
    <dgm:cxn modelId="{7EA4A2CA-FAF4-F34D-827A-7A604DDE3064}" type="presParOf" srcId="{0A58C8B9-54A3-C94B-BCF9-C1871D5A9861}" destId="{38322BBC-3DB0-C24C-9A26-41690B5AA4D6}" srcOrd="7" destOrd="0" presId="urn:microsoft.com/office/officeart/2005/8/layout/vProcess5"/>
    <dgm:cxn modelId="{3DF442CF-9EFE-444D-8F0D-893A38B10304}" type="presParOf" srcId="{0A58C8B9-54A3-C94B-BCF9-C1871D5A9861}" destId="{9413AFB9-667A-7C4B-9F4E-DFBED56FC0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8E9D4-8C05-E942-809E-9A3E97215D6A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Question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Who is more likely to buy caravan insurance?</a:t>
          </a:r>
        </a:p>
      </dsp:txBody>
      <dsp:txXfrm>
        <a:off x="0" y="1414826"/>
        <a:ext cx="3001367" cy="2233936"/>
      </dsp:txXfrm>
    </dsp:sp>
    <dsp:sp modelId="{FE24BA9A-CC4E-2347-8751-0AA334871C14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18E0888A-8836-E044-9C23-7D8D5534A763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3FEF9-34B6-874A-A53F-483C673061F4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Question 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What are the characteristics of those groups?</a:t>
          </a:r>
        </a:p>
      </dsp:txBody>
      <dsp:txXfrm>
        <a:off x="3301503" y="1414826"/>
        <a:ext cx="3001367" cy="2233936"/>
      </dsp:txXfrm>
    </dsp:sp>
    <dsp:sp modelId="{F0EC6EAB-9B89-1A4E-B13A-92F45BF0AF91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43F9AC23-CFA9-0F48-904C-BAB4C4CA3912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B448D-5A92-D546-A57F-C40B1A00F76F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Question for you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What are the factors you consider when buying an insurance?</a:t>
          </a:r>
        </a:p>
      </dsp:txBody>
      <dsp:txXfrm>
        <a:off x="6603007" y="1414826"/>
        <a:ext cx="3001367" cy="2233936"/>
      </dsp:txXfrm>
    </dsp:sp>
    <dsp:sp modelId="{3E8A66D3-4DAA-7942-B79D-1F86F7AA12AC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88341505-28B2-7B40-AD9C-F560AEAB5BF3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1804F-DA3F-3341-8571-B910F34A5FF1}">
      <dsp:nvSpPr>
        <dsp:cNvPr id="0" name=""/>
        <dsp:cNvSpPr/>
      </dsp:nvSpPr>
      <dsp:spPr>
        <a:xfrm>
          <a:off x="2254536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5511" y="1149635"/>
        <a:ext cx="25923" cy="5184"/>
      </dsp:txXfrm>
    </dsp:sp>
    <dsp:sp modelId="{695B9D9A-1523-B749-9D99-FCDD7DC29A3C}">
      <dsp:nvSpPr>
        <dsp:cNvPr id="0" name=""/>
        <dsp:cNvSpPr/>
      </dsp:nvSpPr>
      <dsp:spPr>
        <a:xfrm>
          <a:off x="2104" y="475957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Categorical data 99.99%</a:t>
          </a:r>
        </a:p>
      </dsp:txBody>
      <dsp:txXfrm>
        <a:off x="2104" y="475957"/>
        <a:ext cx="2254232" cy="1352539"/>
      </dsp:txXfrm>
    </dsp:sp>
    <dsp:sp modelId="{A274088D-6A28-C04B-8673-4473218E7AA0}">
      <dsp:nvSpPr>
        <dsp:cNvPr id="0" name=""/>
        <dsp:cNvSpPr/>
      </dsp:nvSpPr>
      <dsp:spPr>
        <a:xfrm>
          <a:off x="5027242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8217" y="1149635"/>
        <a:ext cx="25923" cy="5184"/>
      </dsp:txXfrm>
    </dsp:sp>
    <dsp:sp modelId="{CBFE3176-A727-9548-99F3-2B423A333419}">
      <dsp:nvSpPr>
        <dsp:cNvPr id="0" name=""/>
        <dsp:cNvSpPr/>
      </dsp:nvSpPr>
      <dsp:spPr>
        <a:xfrm>
          <a:off x="2774810" y="475957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86 variables</a:t>
          </a:r>
        </a:p>
      </dsp:txBody>
      <dsp:txXfrm>
        <a:off x="2774810" y="475957"/>
        <a:ext cx="2254232" cy="1352539"/>
      </dsp:txXfrm>
    </dsp:sp>
    <dsp:sp modelId="{870EE766-1058-5244-BDF4-5C13B7E2E3E0}">
      <dsp:nvSpPr>
        <dsp:cNvPr id="0" name=""/>
        <dsp:cNvSpPr/>
      </dsp:nvSpPr>
      <dsp:spPr>
        <a:xfrm>
          <a:off x="7799947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030922" y="1149635"/>
        <a:ext cx="25923" cy="5184"/>
      </dsp:txXfrm>
    </dsp:sp>
    <dsp:sp modelId="{37C9ECC7-B07B-7946-B1C3-5F2665EE9EA4}">
      <dsp:nvSpPr>
        <dsp:cNvPr id="0" name=""/>
        <dsp:cNvSpPr/>
      </dsp:nvSpPr>
      <dsp:spPr>
        <a:xfrm>
          <a:off x="5547515" y="475957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Only 2 numeric, 84 categorical</a:t>
          </a:r>
        </a:p>
      </dsp:txBody>
      <dsp:txXfrm>
        <a:off x="5547515" y="475957"/>
        <a:ext cx="2254232" cy="1352539"/>
      </dsp:txXfrm>
    </dsp:sp>
    <dsp:sp modelId="{8A985D29-FD23-8C4C-B552-C02522FF5CCE}">
      <dsp:nvSpPr>
        <dsp:cNvPr id="0" name=""/>
        <dsp:cNvSpPr/>
      </dsp:nvSpPr>
      <dsp:spPr>
        <a:xfrm>
          <a:off x="1129220" y="1826697"/>
          <a:ext cx="8318116" cy="487873"/>
        </a:xfrm>
        <a:custGeom>
          <a:avLst/>
          <a:gdLst/>
          <a:ahLst/>
          <a:cxnLst/>
          <a:rect l="0" t="0" r="0" b="0"/>
          <a:pathLst>
            <a:path>
              <a:moveTo>
                <a:pt x="8318116" y="0"/>
              </a:moveTo>
              <a:lnTo>
                <a:pt x="8318116" y="261036"/>
              </a:lnTo>
              <a:lnTo>
                <a:pt x="0" y="261036"/>
              </a:lnTo>
              <a:lnTo>
                <a:pt x="0" y="48787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9922" y="2068041"/>
        <a:ext cx="416712" cy="5184"/>
      </dsp:txXfrm>
    </dsp:sp>
    <dsp:sp modelId="{6F46681A-32CC-624D-A204-E3306C118C6C}">
      <dsp:nvSpPr>
        <dsp:cNvPr id="0" name=""/>
        <dsp:cNvSpPr/>
      </dsp:nvSpPr>
      <dsp:spPr>
        <a:xfrm>
          <a:off x="8320221" y="475957"/>
          <a:ext cx="2254232" cy="13525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Categorical data is a representation of a range of a group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For example income marked by 2 means income range is between $30k - $45k</a:t>
          </a:r>
        </a:p>
      </dsp:txBody>
      <dsp:txXfrm>
        <a:off x="8320221" y="475957"/>
        <a:ext cx="2254232" cy="1352539"/>
      </dsp:txXfrm>
    </dsp:sp>
    <dsp:sp modelId="{93B48684-582B-8A4A-B6B2-949DCAECCC99}">
      <dsp:nvSpPr>
        <dsp:cNvPr id="0" name=""/>
        <dsp:cNvSpPr/>
      </dsp:nvSpPr>
      <dsp:spPr>
        <a:xfrm>
          <a:off x="2254536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5511" y="3020648"/>
        <a:ext cx="25923" cy="5184"/>
      </dsp:txXfrm>
    </dsp:sp>
    <dsp:sp modelId="{261B6B4A-EDFE-0B41-A8AF-1EFADE1B7400}">
      <dsp:nvSpPr>
        <dsp:cNvPr id="0" name=""/>
        <dsp:cNvSpPr/>
      </dsp:nvSpPr>
      <dsp:spPr>
        <a:xfrm>
          <a:off x="2104" y="2346970"/>
          <a:ext cx="2254232" cy="13525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Creating dummies and converting a few categorical variables to numeric [as we shall see]</a:t>
          </a:r>
        </a:p>
      </dsp:txBody>
      <dsp:txXfrm>
        <a:off x="2104" y="2346970"/>
        <a:ext cx="2254232" cy="1352539"/>
      </dsp:txXfrm>
    </dsp:sp>
    <dsp:sp modelId="{B7F80CF4-F85E-B048-9C22-51FE80CEEC30}">
      <dsp:nvSpPr>
        <dsp:cNvPr id="0" name=""/>
        <dsp:cNvSpPr/>
      </dsp:nvSpPr>
      <dsp:spPr>
        <a:xfrm>
          <a:off x="5027242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8217" y="3020648"/>
        <a:ext cx="25923" cy="5184"/>
      </dsp:txXfrm>
    </dsp:sp>
    <dsp:sp modelId="{BD9846A9-2D0F-CE48-AA36-35575790369B}">
      <dsp:nvSpPr>
        <dsp:cNvPr id="0" name=""/>
        <dsp:cNvSpPr/>
      </dsp:nvSpPr>
      <dsp:spPr>
        <a:xfrm>
          <a:off x="2774810" y="2346970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No missing data</a:t>
          </a:r>
        </a:p>
      </dsp:txBody>
      <dsp:txXfrm>
        <a:off x="2774810" y="2346970"/>
        <a:ext cx="2254232" cy="1352539"/>
      </dsp:txXfrm>
    </dsp:sp>
    <dsp:sp modelId="{037C7689-8308-8E44-BE37-BB31B64CCCAD}">
      <dsp:nvSpPr>
        <dsp:cNvPr id="0" name=""/>
        <dsp:cNvSpPr/>
      </dsp:nvSpPr>
      <dsp:spPr>
        <a:xfrm>
          <a:off x="7799947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030922" y="3020648"/>
        <a:ext cx="25923" cy="5184"/>
      </dsp:txXfrm>
    </dsp:sp>
    <dsp:sp modelId="{F7CD2BA3-9D84-2D4E-B6E0-9B50410FD1AE}">
      <dsp:nvSpPr>
        <dsp:cNvPr id="0" name=""/>
        <dsp:cNvSpPr/>
      </dsp:nvSpPr>
      <dsp:spPr>
        <a:xfrm>
          <a:off x="5547515" y="2346970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Duplicates inapplicable</a:t>
          </a:r>
        </a:p>
      </dsp:txBody>
      <dsp:txXfrm>
        <a:off x="5547515" y="2346970"/>
        <a:ext cx="2254232" cy="1352539"/>
      </dsp:txXfrm>
    </dsp:sp>
    <dsp:sp modelId="{CF79BD55-DF51-E04B-9D25-36FED5F19008}">
      <dsp:nvSpPr>
        <dsp:cNvPr id="0" name=""/>
        <dsp:cNvSpPr/>
      </dsp:nvSpPr>
      <dsp:spPr>
        <a:xfrm>
          <a:off x="8320221" y="2346970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Outliers did not make much sense moving up the ranks just pushed the previous one into mild and then an extreme outlier </a:t>
          </a:r>
        </a:p>
      </dsp:txBody>
      <dsp:txXfrm>
        <a:off x="8320221" y="2346970"/>
        <a:ext cx="2254232" cy="1352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F81C-03C0-D74F-AC75-313F4452DBB0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Customer having 3 household</a:t>
          </a:r>
        </a:p>
      </dsp:txBody>
      <dsp:txXfrm>
        <a:off x="156995" y="3150"/>
        <a:ext cx="3207052" cy="1924231"/>
      </dsp:txXfrm>
    </dsp:sp>
    <dsp:sp modelId="{0F5EC71A-2A6D-084E-86E0-02250A2D346A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Customer have one house</a:t>
          </a:r>
        </a:p>
      </dsp:txBody>
      <dsp:txXfrm>
        <a:off x="3684752" y="3150"/>
        <a:ext cx="3207052" cy="1924231"/>
      </dsp:txXfrm>
    </dsp:sp>
    <dsp:sp modelId="{C82F918A-D128-BA43-B1EF-A6B81CB17A7D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Age of customer is between 40 to 50</a:t>
          </a:r>
        </a:p>
      </dsp:txBody>
      <dsp:txXfrm>
        <a:off x="7212510" y="3150"/>
        <a:ext cx="3207052" cy="1924231"/>
      </dsp:txXfrm>
    </dsp:sp>
    <dsp:sp modelId="{05808F3E-2A9D-EB45-8A0E-FAFAD371BEA8}">
      <dsp:nvSpPr>
        <dsp:cNvPr id="0" name=""/>
        <dsp:cNvSpPr/>
      </dsp:nvSpPr>
      <dsp:spPr>
        <a:xfrm>
          <a:off x="1920874" y="2248086"/>
          <a:ext cx="3207052" cy="1924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Customer are Driven Growers</a:t>
          </a:r>
        </a:p>
      </dsp:txBody>
      <dsp:txXfrm>
        <a:off x="1920874" y="2248086"/>
        <a:ext cx="3207052" cy="1924231"/>
      </dsp:txXfrm>
    </dsp:sp>
    <dsp:sp modelId="{5A6CACEF-4EF1-674F-8B87-D1A655A8B602}">
      <dsp:nvSpPr>
        <dsp:cNvPr id="0" name=""/>
        <dsp:cNvSpPr/>
      </dsp:nvSpPr>
      <dsp:spPr>
        <a:xfrm>
          <a:off x="5448631" y="2248086"/>
          <a:ext cx="3207052" cy="19242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Customer belongs to Lower class large families</a:t>
          </a:r>
        </a:p>
      </dsp:txBody>
      <dsp:txXfrm>
        <a:off x="5448631" y="2248086"/>
        <a:ext cx="3207052" cy="1924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A7C97-E7BC-7C43-9D5B-74939E415BBD}">
      <dsp:nvSpPr>
        <dsp:cNvPr id="0" name=""/>
        <dsp:cNvSpPr/>
      </dsp:nvSpPr>
      <dsp:spPr>
        <a:xfrm>
          <a:off x="0" y="4172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86 Categorical variables</a:t>
          </a:r>
        </a:p>
      </dsp:txBody>
      <dsp:txXfrm>
        <a:off x="23988" y="441191"/>
        <a:ext cx="5865461" cy="443423"/>
      </dsp:txXfrm>
    </dsp:sp>
    <dsp:sp modelId="{AB717C3C-975B-414A-9E4E-F33ADE509C9C}">
      <dsp:nvSpPr>
        <dsp:cNvPr id="0" name=""/>
        <dsp:cNvSpPr/>
      </dsp:nvSpPr>
      <dsp:spPr>
        <a:xfrm>
          <a:off x="0" y="96908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565496"/>
                <a:satOff val="1864"/>
                <a:lumOff val="199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65496"/>
                <a:satOff val="1864"/>
                <a:lumOff val="199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65496"/>
                <a:satOff val="1864"/>
                <a:lumOff val="199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Class Im balance problem (Oversampling)</a:t>
          </a:r>
        </a:p>
      </dsp:txBody>
      <dsp:txXfrm>
        <a:off x="23988" y="993071"/>
        <a:ext cx="5865461" cy="443423"/>
      </dsp:txXfrm>
    </dsp:sp>
    <dsp:sp modelId="{860A6342-CABC-624D-8A6F-EF1F52BA5227}">
      <dsp:nvSpPr>
        <dsp:cNvPr id="0" name=""/>
        <dsp:cNvSpPr/>
      </dsp:nvSpPr>
      <dsp:spPr>
        <a:xfrm>
          <a:off x="0" y="152096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Levels of factors different in testing and training data</a:t>
          </a:r>
        </a:p>
      </dsp:txBody>
      <dsp:txXfrm>
        <a:off x="23988" y="1544951"/>
        <a:ext cx="5865461" cy="443423"/>
      </dsp:txXfrm>
    </dsp:sp>
    <dsp:sp modelId="{E3F9F646-A959-1F43-81C9-30954D3800F4}">
      <dsp:nvSpPr>
        <dsp:cNvPr id="0" name=""/>
        <dsp:cNvSpPr/>
      </dsp:nvSpPr>
      <dsp:spPr>
        <a:xfrm>
          <a:off x="0" y="207284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Dimension reduction</a:t>
          </a:r>
        </a:p>
      </dsp:txBody>
      <dsp:txXfrm>
        <a:off x="23988" y="2096831"/>
        <a:ext cx="5865461" cy="443423"/>
      </dsp:txXfrm>
    </dsp:sp>
    <dsp:sp modelId="{916E0F60-9743-F743-B481-0A71701D851A}">
      <dsp:nvSpPr>
        <dsp:cNvPr id="0" name=""/>
        <dsp:cNvSpPr/>
      </dsp:nvSpPr>
      <dsp:spPr>
        <a:xfrm>
          <a:off x="0" y="262472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Feature selection</a:t>
          </a:r>
        </a:p>
      </dsp:txBody>
      <dsp:txXfrm>
        <a:off x="23988" y="2648711"/>
        <a:ext cx="5865461" cy="443423"/>
      </dsp:txXfrm>
    </dsp:sp>
    <dsp:sp modelId="{5A76FFE6-082D-934E-909F-56D9EC7F8124}">
      <dsp:nvSpPr>
        <dsp:cNvPr id="0" name=""/>
        <dsp:cNvSpPr/>
      </dsp:nvSpPr>
      <dsp:spPr>
        <a:xfrm>
          <a:off x="0" y="31766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827479"/>
                <a:satOff val="9321"/>
                <a:lumOff val="99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827479"/>
                <a:satOff val="9321"/>
                <a:lumOff val="99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827479"/>
                <a:satOff val="9321"/>
                <a:lumOff val="99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Cost of stepwise regression</a:t>
          </a:r>
        </a:p>
      </dsp:txBody>
      <dsp:txXfrm>
        <a:off x="23988" y="3200591"/>
        <a:ext cx="5865461" cy="443423"/>
      </dsp:txXfrm>
    </dsp:sp>
    <dsp:sp modelId="{D4F776CA-AEFD-1549-9915-23D8DF722474}">
      <dsp:nvSpPr>
        <dsp:cNvPr id="0" name=""/>
        <dsp:cNvSpPr/>
      </dsp:nvSpPr>
      <dsp:spPr>
        <a:xfrm>
          <a:off x="0" y="3728484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Data Categorization</a:t>
          </a:r>
        </a:p>
      </dsp:txBody>
      <dsp:txXfrm>
        <a:off x="23988" y="3752472"/>
        <a:ext cx="5865461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F917C-C8A6-C84D-9FCC-8F6B662DB1EC}">
      <dsp:nvSpPr>
        <dsp:cNvPr id="0" name=""/>
        <dsp:cNvSpPr/>
      </dsp:nvSpPr>
      <dsp:spPr>
        <a:xfrm>
          <a:off x="187" y="502556"/>
          <a:ext cx="2265094" cy="2718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Visualization Based</a:t>
          </a:r>
          <a:endParaRPr lang="en-US" sz="1600" b="1" kern="1200" dirty="0"/>
        </a:p>
      </dsp:txBody>
      <dsp:txXfrm>
        <a:off x="187" y="1589802"/>
        <a:ext cx="2265094" cy="1630867"/>
      </dsp:txXfrm>
    </dsp:sp>
    <dsp:sp modelId="{E8814275-D991-D04C-A825-4F7C4717125F}">
      <dsp:nvSpPr>
        <dsp:cNvPr id="0" name=""/>
        <dsp:cNvSpPr/>
      </dsp:nvSpPr>
      <dsp:spPr>
        <a:xfrm>
          <a:off x="187" y="502556"/>
          <a:ext cx="2265094" cy="108724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01</a:t>
          </a:r>
        </a:p>
      </dsp:txBody>
      <dsp:txXfrm>
        <a:off x="187" y="502556"/>
        <a:ext cx="2265094" cy="1087245"/>
      </dsp:txXfrm>
    </dsp:sp>
    <dsp:sp modelId="{0E61CBD2-197B-2443-A894-ECF6777768EA}">
      <dsp:nvSpPr>
        <dsp:cNvPr id="0" name=""/>
        <dsp:cNvSpPr/>
      </dsp:nvSpPr>
      <dsp:spPr>
        <a:xfrm>
          <a:off x="2446489" y="502556"/>
          <a:ext cx="2265094" cy="2718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Dimension reduction using correlation analysis and stepwise </a:t>
          </a:r>
          <a:r>
            <a:rPr lang="en-US" sz="1600" b="1" kern="1200" dirty="0" smtClean="0"/>
            <a:t>backward regression</a:t>
          </a:r>
          <a:endParaRPr lang="en-US" sz="1600" b="1" kern="1200" dirty="0"/>
        </a:p>
      </dsp:txBody>
      <dsp:txXfrm>
        <a:off x="2446489" y="1589802"/>
        <a:ext cx="2265094" cy="1630867"/>
      </dsp:txXfrm>
    </dsp:sp>
    <dsp:sp modelId="{B68820C1-A9FC-A343-82D6-B2FE883BD375}">
      <dsp:nvSpPr>
        <dsp:cNvPr id="0" name=""/>
        <dsp:cNvSpPr/>
      </dsp:nvSpPr>
      <dsp:spPr>
        <a:xfrm>
          <a:off x="2446489" y="502556"/>
          <a:ext cx="2265094" cy="108724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02</a:t>
          </a:r>
        </a:p>
      </dsp:txBody>
      <dsp:txXfrm>
        <a:off x="2446489" y="502556"/>
        <a:ext cx="2265094" cy="1087245"/>
      </dsp:txXfrm>
    </dsp:sp>
    <dsp:sp modelId="{FBFFD526-642C-8047-8C38-CA84EE51C923}">
      <dsp:nvSpPr>
        <dsp:cNvPr id="0" name=""/>
        <dsp:cNvSpPr/>
      </dsp:nvSpPr>
      <dsp:spPr>
        <a:xfrm>
          <a:off x="4892791" y="502556"/>
          <a:ext cx="2265094" cy="2718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Domain</a:t>
          </a:r>
          <a:r>
            <a:rPr lang="en-US" sz="1600" kern="1200" dirty="0"/>
            <a:t> </a:t>
          </a:r>
          <a:r>
            <a:rPr lang="en-US" sz="1600" b="1" kern="1200" dirty="0" smtClean="0"/>
            <a:t>knowledge</a:t>
          </a:r>
          <a:endParaRPr lang="en-US" sz="1600" b="1" kern="1200" dirty="0"/>
        </a:p>
      </dsp:txBody>
      <dsp:txXfrm>
        <a:off x="4892791" y="1589802"/>
        <a:ext cx="2265094" cy="1630867"/>
      </dsp:txXfrm>
    </dsp:sp>
    <dsp:sp modelId="{8C510DB9-5647-154B-B8E7-E3B9CC0F1AFD}">
      <dsp:nvSpPr>
        <dsp:cNvPr id="0" name=""/>
        <dsp:cNvSpPr/>
      </dsp:nvSpPr>
      <dsp:spPr>
        <a:xfrm>
          <a:off x="4892791" y="502556"/>
          <a:ext cx="2265094" cy="108724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/>
            <a:t>03</a:t>
          </a:r>
        </a:p>
      </dsp:txBody>
      <dsp:txXfrm>
        <a:off x="4892791" y="502556"/>
        <a:ext cx="2265094" cy="1087245"/>
      </dsp:txXfrm>
    </dsp:sp>
    <dsp:sp modelId="{59D6F65B-840C-4E2C-8CD3-681C6D20CC96}">
      <dsp:nvSpPr>
        <dsp:cNvPr id="0" name=""/>
        <dsp:cNvSpPr/>
      </dsp:nvSpPr>
      <dsp:spPr>
        <a:xfrm>
          <a:off x="7339093" y="502556"/>
          <a:ext cx="2265094" cy="2718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7339093" y="1589802"/>
        <a:ext cx="2265094" cy="1630867"/>
      </dsp:txXfrm>
    </dsp:sp>
    <dsp:sp modelId="{013F7C7B-BC54-4A0C-AD23-DD286C54E6A0}">
      <dsp:nvSpPr>
        <dsp:cNvPr id="0" name=""/>
        <dsp:cNvSpPr/>
      </dsp:nvSpPr>
      <dsp:spPr>
        <a:xfrm>
          <a:off x="7339093" y="502556"/>
          <a:ext cx="2265094" cy="108724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04</a:t>
          </a:r>
          <a:endParaRPr lang="en-US" sz="5700" kern="1200" dirty="0"/>
        </a:p>
      </dsp:txBody>
      <dsp:txXfrm>
        <a:off x="7339093" y="502556"/>
        <a:ext cx="2265094" cy="1087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98FB-6A4B-6249-9AC0-A1E0AFFC240F}">
      <dsp:nvSpPr>
        <dsp:cNvPr id="0" name=""/>
        <dsp:cNvSpPr/>
      </dsp:nvSpPr>
      <dsp:spPr>
        <a:xfrm>
          <a:off x="2813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Max and Min correlation 1 and -0.99</a:t>
          </a:r>
        </a:p>
      </dsp:txBody>
      <dsp:txXfrm>
        <a:off x="2813" y="211273"/>
        <a:ext cx="2232266" cy="1339360"/>
      </dsp:txXfrm>
    </dsp:sp>
    <dsp:sp modelId="{8104B321-A1F8-514F-AF0B-DD3CD9105441}">
      <dsp:nvSpPr>
        <dsp:cNvPr id="0" name=""/>
        <dsp:cNvSpPr/>
      </dsp:nvSpPr>
      <dsp:spPr>
        <a:xfrm>
          <a:off x="2458307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Exclude correlated independent variables at 0.75 cutoff </a:t>
          </a:r>
          <a:r>
            <a:rPr lang="en-US" sz="2000" kern="1200" dirty="0" smtClean="0"/>
            <a:t>(29)</a:t>
          </a:r>
          <a:endParaRPr lang="en-US" sz="2000" kern="1200" dirty="0"/>
        </a:p>
      </dsp:txBody>
      <dsp:txXfrm>
        <a:off x="2458307" y="211273"/>
        <a:ext cx="2232266" cy="1339360"/>
      </dsp:txXfrm>
    </dsp:sp>
    <dsp:sp modelId="{768DED81-8E62-A041-B5F3-79FA2554BFB3}">
      <dsp:nvSpPr>
        <dsp:cNvPr id="0" name=""/>
        <dsp:cNvSpPr/>
      </dsp:nvSpPr>
      <dsp:spPr>
        <a:xfrm>
          <a:off x="4913800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Exclude variables included in model 1.</a:t>
          </a:r>
        </a:p>
      </dsp:txBody>
      <dsp:txXfrm>
        <a:off x="4913800" y="211273"/>
        <a:ext cx="2232266" cy="1339360"/>
      </dsp:txXfrm>
    </dsp:sp>
    <dsp:sp modelId="{81322916-CA16-7B42-9A92-EB442861C625}">
      <dsp:nvSpPr>
        <dsp:cNvPr id="0" name=""/>
        <dsp:cNvSpPr/>
      </dsp:nvSpPr>
      <dsp:spPr>
        <a:xfrm>
          <a:off x="7369294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Assessing correlation with response variable.</a:t>
          </a:r>
        </a:p>
      </dsp:txBody>
      <dsp:txXfrm>
        <a:off x="7369294" y="211273"/>
        <a:ext cx="2232266" cy="1339360"/>
      </dsp:txXfrm>
    </dsp:sp>
    <dsp:sp modelId="{5CE619E3-FDFA-4645-AF01-98710F9B919C}">
      <dsp:nvSpPr>
        <dsp:cNvPr id="0" name=""/>
        <dsp:cNvSpPr/>
      </dsp:nvSpPr>
      <dsp:spPr>
        <a:xfrm>
          <a:off x="2813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Perform GLM on </a:t>
          </a:r>
          <a:r>
            <a:rPr lang="en-US" sz="2000" kern="1200" dirty="0" smtClean="0"/>
            <a:t>57 </a:t>
          </a:r>
          <a:r>
            <a:rPr lang="en-US" sz="2000" kern="1200" dirty="0"/>
            <a:t>variables</a:t>
          </a:r>
        </a:p>
      </dsp:txBody>
      <dsp:txXfrm>
        <a:off x="2813" y="1773860"/>
        <a:ext cx="2232266" cy="1339360"/>
      </dsp:txXfrm>
    </dsp:sp>
    <dsp:sp modelId="{E46EA5EF-9ED6-7843-8CA8-B8FF03DFC9C1}">
      <dsp:nvSpPr>
        <dsp:cNvPr id="0" name=""/>
        <dsp:cNvSpPr/>
      </dsp:nvSpPr>
      <dsp:spPr>
        <a:xfrm>
          <a:off x="2458307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Perform </a:t>
          </a:r>
          <a:r>
            <a:rPr lang="en-US" sz="2000" kern="1200" dirty="0" smtClean="0"/>
            <a:t>backward stepwise </a:t>
          </a:r>
          <a:r>
            <a:rPr lang="en-US" sz="2000" kern="1200" dirty="0"/>
            <a:t>on GLM model. </a:t>
          </a:r>
        </a:p>
      </dsp:txBody>
      <dsp:txXfrm>
        <a:off x="2458307" y="1773860"/>
        <a:ext cx="2232266" cy="1339360"/>
      </dsp:txXfrm>
    </dsp:sp>
    <dsp:sp modelId="{C0112122-204B-4530-9EFA-FDF2285FC352}">
      <dsp:nvSpPr>
        <dsp:cNvPr id="0" name=""/>
        <dsp:cNvSpPr/>
      </dsp:nvSpPr>
      <dsp:spPr>
        <a:xfrm>
          <a:off x="4913800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Left with 41 variables</a:t>
          </a:r>
          <a:endParaRPr lang="en-US" sz="2000" kern="1200" dirty="0"/>
        </a:p>
      </dsp:txBody>
      <dsp:txXfrm>
        <a:off x="4913800" y="1773860"/>
        <a:ext cx="2232266" cy="1339360"/>
      </dsp:txXfrm>
    </dsp:sp>
    <dsp:sp modelId="{095870D8-4BD0-E145-8579-2E22115C3F24}">
      <dsp:nvSpPr>
        <dsp:cNvPr id="0" name=""/>
        <dsp:cNvSpPr/>
      </dsp:nvSpPr>
      <dsp:spPr>
        <a:xfrm>
          <a:off x="7369294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Accuracy </a:t>
          </a:r>
          <a:r>
            <a:rPr lang="en-US" sz="2000" kern="1200" dirty="0" smtClean="0"/>
            <a:t>54% </a:t>
          </a:r>
          <a:r>
            <a:rPr lang="en-US" sz="2000" kern="1200" dirty="0"/>
            <a:t>Sensitivity </a:t>
          </a:r>
          <a:r>
            <a:rPr lang="en-US" sz="2000" kern="1200" dirty="0" smtClean="0"/>
            <a:t>59% </a:t>
          </a:r>
          <a:r>
            <a:rPr lang="en-US" sz="2000" kern="1200" dirty="0"/>
            <a:t>Specificity </a:t>
          </a:r>
          <a:r>
            <a:rPr lang="en-US" sz="2000" kern="1200" dirty="0" smtClean="0"/>
            <a:t>54%</a:t>
          </a:r>
          <a:endParaRPr lang="en-US" sz="2000" kern="1200" dirty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Cutoff 0.5</a:t>
          </a:r>
        </a:p>
      </dsp:txBody>
      <dsp:txXfrm>
        <a:off x="7369294" y="1773860"/>
        <a:ext cx="2232266" cy="133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5B00-9364-5743-B417-3987F6313BB5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Contribution fire policies, Customer subtype, Contribution car policies, Purchasing power class, homeowners</a:t>
          </a:r>
        </a:p>
      </dsp:txBody>
      <dsp:txXfrm>
        <a:off x="32715" y="32715"/>
        <a:ext cx="6958422" cy="1051538"/>
      </dsp:txXfrm>
    </dsp:sp>
    <dsp:sp modelId="{623F34ED-6D07-9E45-B7CD-E657DBDA06A2}">
      <dsp:nvSpPr>
        <dsp:cNvPr id="0" name=""/>
        <dsp:cNvSpPr/>
      </dsp:nvSpPr>
      <dsp:spPr>
        <a:xfrm>
          <a:off x="720328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Hit/try and domain knowledge approach</a:t>
          </a:r>
        </a:p>
      </dsp:txBody>
      <dsp:txXfrm>
        <a:off x="753043" y="1335844"/>
        <a:ext cx="6651931" cy="1051538"/>
      </dsp:txXfrm>
    </dsp:sp>
    <dsp:sp modelId="{5702E2A1-841D-7F43-902B-E407DC6F0BF2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Accuracy </a:t>
          </a:r>
          <a:r>
            <a:rPr lang="en-US" sz="2200" kern="1200" dirty="0" smtClean="0"/>
            <a:t>60% </a:t>
          </a:r>
          <a:r>
            <a:rPr lang="en-US" sz="2200" kern="1200" dirty="0"/>
            <a:t>Sensitivity </a:t>
          </a:r>
          <a:r>
            <a:rPr lang="en-US" sz="2200" kern="1200" dirty="0" smtClean="0"/>
            <a:t>59% </a:t>
          </a:r>
          <a:r>
            <a:rPr lang="en-US" sz="2200" kern="1200" dirty="0"/>
            <a:t>Specificity </a:t>
          </a:r>
          <a:r>
            <a:rPr lang="en-US" sz="2200" kern="1200" dirty="0" smtClean="0"/>
            <a:t>59% </a:t>
          </a:r>
          <a:r>
            <a:rPr lang="en-US" sz="2200" kern="1200" dirty="0"/>
            <a:t>Cutoff 0.5</a:t>
          </a:r>
        </a:p>
      </dsp:txBody>
      <dsp:txXfrm>
        <a:off x="1473371" y="2638973"/>
        <a:ext cx="6651931" cy="1051538"/>
      </dsp:txXfrm>
    </dsp:sp>
    <dsp:sp modelId="{B497E337-A49D-204E-9AB5-408B9C283EBD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7601046" y="847034"/>
        <a:ext cx="399315" cy="546337"/>
      </dsp:txXfrm>
    </dsp:sp>
    <dsp:sp modelId="{7919EE66-3326-5D44-95B7-4A667DAF1372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5B00-9364-5743-B417-3987F6313BB5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Variables – Contribution Car Policies, Fire Policies, Moped policies, Customer Sub-Type, Income &lt; 30k, High Status, Protestant, Home-owners, </a:t>
          </a:r>
          <a:r>
            <a:rPr lang="en-US" sz="2200" kern="1200" dirty="0" err="1" smtClean="0"/>
            <a:t>Avg</a:t>
          </a:r>
          <a:r>
            <a:rPr lang="en-US" sz="2200" kern="1200" dirty="0" smtClean="0"/>
            <a:t> Income</a:t>
          </a:r>
          <a:endParaRPr lang="en-US" sz="2200" kern="1200" dirty="0"/>
        </a:p>
      </dsp:txBody>
      <dsp:txXfrm>
        <a:off x="32715" y="32715"/>
        <a:ext cx="6958422" cy="1051538"/>
      </dsp:txXfrm>
    </dsp:sp>
    <dsp:sp modelId="{623F34ED-6D07-9E45-B7CD-E657DBDA06A2}">
      <dsp:nvSpPr>
        <dsp:cNvPr id="0" name=""/>
        <dsp:cNvSpPr/>
      </dsp:nvSpPr>
      <dsp:spPr>
        <a:xfrm>
          <a:off x="720409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Classification Tree</a:t>
          </a:r>
          <a:endParaRPr lang="en-US" sz="2200" kern="1200" dirty="0"/>
        </a:p>
      </dsp:txBody>
      <dsp:txXfrm>
        <a:off x="753124" y="1335844"/>
        <a:ext cx="6651931" cy="1051538"/>
      </dsp:txXfrm>
    </dsp:sp>
    <dsp:sp modelId="{5702E2A1-841D-7F43-902B-E407DC6F0BF2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Accuracy </a:t>
          </a:r>
          <a:r>
            <a:rPr lang="en-US" sz="2200" kern="1200" dirty="0" smtClean="0"/>
            <a:t>65% </a:t>
          </a:r>
          <a:r>
            <a:rPr lang="en-US" sz="2200" kern="1200" dirty="0"/>
            <a:t>Sensitivity </a:t>
          </a:r>
          <a:r>
            <a:rPr lang="en-US" sz="2200" kern="1200" dirty="0" smtClean="0"/>
            <a:t>55% </a:t>
          </a:r>
          <a:r>
            <a:rPr lang="en-US" sz="2200" kern="1200" dirty="0"/>
            <a:t>Specificity </a:t>
          </a:r>
          <a:r>
            <a:rPr lang="en-US" sz="2200" kern="1200" dirty="0" smtClean="0"/>
            <a:t>65% </a:t>
          </a:r>
          <a:r>
            <a:rPr lang="en-US" sz="2200" kern="1200" dirty="0"/>
            <a:t>Cutoff 0.5</a:t>
          </a:r>
        </a:p>
      </dsp:txBody>
      <dsp:txXfrm>
        <a:off x="1473371" y="2638973"/>
        <a:ext cx="6651931" cy="1051538"/>
      </dsp:txXfrm>
    </dsp:sp>
    <dsp:sp modelId="{B497E337-A49D-204E-9AB5-408B9C283EBD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7601046" y="847034"/>
        <a:ext cx="399315" cy="546337"/>
      </dsp:txXfrm>
    </dsp:sp>
    <dsp:sp modelId="{7919EE66-3326-5D44-95B7-4A667DAF1372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B387C-00C4-41FE-BC4B-783DD42A796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8ECE-4129-4FD6-AC19-D2D19F83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Saw</a:t>
            </a:r>
            <a:r>
              <a:rPr lang="en-US" baseline="0" dirty="0" smtClean="0"/>
              <a:t> those characteristics that were buying caravan insurance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28ECE-4129-4FD6-AC19-D2D19F832C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7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6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4742" y="4123113"/>
            <a:ext cx="2210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4 is recommend if we care about accuracy and not buyers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6800" cy="685822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601837" y="3219690"/>
            <a:ext cx="2389138" cy="1026125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b="1" dirty="0" smtClean="0">
                <a:solidFill>
                  <a:schemeClr val="bg1"/>
                </a:solidFill>
              </a:rPr>
              <a:t>Presented by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karim</a:t>
            </a:r>
            <a:r>
              <a:rPr lang="en-US" sz="2000" dirty="0" smtClean="0">
                <a:solidFill>
                  <a:schemeClr val="bg1"/>
                </a:solidFill>
              </a:rPr>
              <a:t> &amp; mustafa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54585" y="-374231"/>
            <a:ext cx="8195212" cy="254143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CARAVAN insurance</a:t>
            </a:r>
            <a:r>
              <a:rPr lang="en-US" sz="4800" b="1" dirty="0" smtClean="0">
                <a:solidFill>
                  <a:schemeClr val="bg1"/>
                </a:solidFill>
              </a:rPr>
              <a:t/>
            </a:r>
            <a:br>
              <a:rPr lang="en-US" sz="4800" b="1" dirty="0" smtClean="0">
                <a:solidFill>
                  <a:schemeClr val="bg1"/>
                </a:solidFill>
              </a:rPr>
            </a:b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969BD-AB46-8400-C7A7-7CE9D18D8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7170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10625" y="3810000"/>
            <a:ext cx="224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Classification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Tree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ABFBF57E-2F6C-668C-C4DB-36C445BB9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44" r="-1" b="146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Model 1</a:t>
            </a:r>
          </a:p>
        </p:txBody>
      </p: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Customer Sub type, Average household size, 1 house, Average income (numerical), Average Age (numerical)</a:t>
            </a:r>
          </a:p>
          <a:p>
            <a:r>
              <a:rPr lang="en-US" dirty="0"/>
              <a:t>Accuracy </a:t>
            </a:r>
            <a:r>
              <a:rPr lang="en-US" dirty="0"/>
              <a:t>1</a:t>
            </a:r>
            <a:r>
              <a:rPr lang="en-US" dirty="0" smtClean="0"/>
              <a:t>1</a:t>
            </a:r>
            <a:r>
              <a:rPr lang="en-US" dirty="0"/>
              <a:t>%, Sensitivity </a:t>
            </a:r>
            <a:r>
              <a:rPr lang="en-US" dirty="0" smtClean="0"/>
              <a:t>95% </a:t>
            </a:r>
            <a:r>
              <a:rPr lang="en-US" dirty="0"/>
              <a:t>and </a:t>
            </a:r>
            <a:r>
              <a:rPr lang="en-US" dirty="0" smtClean="0"/>
              <a:t>Specificity 6</a:t>
            </a:r>
            <a:r>
              <a:rPr lang="en-US" dirty="0"/>
              <a:t>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2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F053AAD7-8110-B851-2F3A-87CCAC66F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53729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3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6DF5F-AD34-031F-1B5F-40DC6ED81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73215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6DF5F-AD34-031F-1B5F-40DC6ED81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85429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45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7453-083F-F798-6E77-B042058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552615"/>
              </p:ext>
            </p:extLst>
          </p:nvPr>
        </p:nvGraphicFramePr>
        <p:xfrm>
          <a:off x="1450975" y="2016125"/>
          <a:ext cx="9604375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3463706943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1302523464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4963550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9296519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4773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24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Null-Residual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3835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68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AIC-Score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11548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49953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0975" y="4143375"/>
            <a:ext cx="960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the above Model 1 is a good but because the residual difference is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855452"/>
              </p:ext>
            </p:extLst>
          </p:nvPr>
        </p:nvGraphicFramePr>
        <p:xfrm>
          <a:off x="89502" y="2007530"/>
          <a:ext cx="4001570" cy="3591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314">
                  <a:extLst>
                    <a:ext uri="{9D8B030D-6E8A-4147-A177-3AD203B41FA5}">
                      <a16:colId xmlns:a16="http://schemas.microsoft.com/office/drawing/2014/main" val="313148218"/>
                    </a:ext>
                  </a:extLst>
                </a:gridCol>
                <a:gridCol w="800314">
                  <a:extLst>
                    <a:ext uri="{9D8B030D-6E8A-4147-A177-3AD203B41FA5}">
                      <a16:colId xmlns:a16="http://schemas.microsoft.com/office/drawing/2014/main" val="3318648613"/>
                    </a:ext>
                  </a:extLst>
                </a:gridCol>
                <a:gridCol w="800314">
                  <a:extLst>
                    <a:ext uri="{9D8B030D-6E8A-4147-A177-3AD203B41FA5}">
                      <a16:colId xmlns:a16="http://schemas.microsoft.com/office/drawing/2014/main" val="326576474"/>
                    </a:ext>
                  </a:extLst>
                </a:gridCol>
                <a:gridCol w="800314">
                  <a:extLst>
                    <a:ext uri="{9D8B030D-6E8A-4147-A177-3AD203B41FA5}">
                      <a16:colId xmlns:a16="http://schemas.microsoft.com/office/drawing/2014/main" val="3520474273"/>
                    </a:ext>
                  </a:extLst>
                </a:gridCol>
                <a:gridCol w="800314">
                  <a:extLst>
                    <a:ext uri="{9D8B030D-6E8A-4147-A177-3AD203B41FA5}">
                      <a16:colId xmlns:a16="http://schemas.microsoft.com/office/drawing/2014/main" val="2651439361"/>
                    </a:ext>
                  </a:extLst>
                </a:gridCol>
              </a:tblGrid>
              <a:tr h="91609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Model1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Model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Model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Model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880449"/>
                  </a:ext>
                </a:extLst>
              </a:tr>
              <a:tr h="87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8330594"/>
                  </a:ext>
                </a:extLst>
              </a:tr>
              <a:tr h="87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Sensitivity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237519"/>
                  </a:ext>
                </a:extLst>
              </a:tr>
              <a:tr h="916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Specificity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23902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42722"/>
            <a:ext cx="8100927" cy="4320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953" y="3688779"/>
            <a:ext cx="1527801" cy="1316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7225" y="3688779"/>
            <a:ext cx="1809750" cy="157854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7225" y="3688779"/>
            <a:ext cx="1809750" cy="157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263497" y="3688779"/>
            <a:ext cx="1809750" cy="1578546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II is recommended over Model 1 because of high accuracy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10290953" y="3688779"/>
            <a:ext cx="1901046" cy="148329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IV is recommend overall because of high accuracy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4224698" y="3688779"/>
            <a:ext cx="1809750" cy="1578546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1 is recommended because of high sensitivity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8351086" y="3688779"/>
            <a:ext cx="1733550" cy="1578546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III is recommended over I &amp; II because of high accuracy and sensitivity from II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51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Identifying attributes/characteristics could help in market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Could create a relational database to assign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Explore potential customer life-time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Could identify target based marketing by cluster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Could perform K-NN should a new customer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Connecting with insurance companies offering Caravan Insurance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Yasir</a:t>
            </a:r>
            <a:r>
              <a:rPr lang="en-US" dirty="0" smtClean="0"/>
              <a:t> Muhammad [Data Scientist @ </a:t>
            </a:r>
            <a:r>
              <a:rPr lang="en-US" dirty="0" err="1" smtClean="0"/>
              <a:t>Gieco</a:t>
            </a:r>
            <a:r>
              <a:rPr lang="en-US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5748-0EF4-9632-C0CC-1B6CBE4B2E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6025" y="1806575"/>
            <a:ext cx="9604375" cy="34496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dirty="0"/>
              <a:t>THANK </a:t>
            </a:r>
            <a:r>
              <a:rPr lang="en-US" sz="11500" dirty="0" smtClean="0"/>
              <a:t>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1044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4" name="Picture 12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3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33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35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E18FD-D62E-FBD8-E1DE-FE094A84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0A4F-2A43-299C-AD4A-0081B62A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>
              <a:buNone/>
            </a:pPr>
            <a:r>
              <a:rPr lang="en-US" sz="1600" b="1" cap="all" dirty="0"/>
              <a:t>TO IDENTIFY CUSTOMERS WHO WILL BUY CARAVAN </a:t>
            </a:r>
            <a:r>
              <a:rPr lang="en-US" sz="1600" b="1" cap="all" dirty="0" smtClean="0"/>
              <a:t>INSURANCE</a:t>
            </a:r>
            <a:endParaRPr lang="en-US" sz="1600" b="1" cap="all" dirty="0"/>
          </a:p>
        </p:txBody>
      </p:sp>
      <p:cxnSp>
        <p:nvCxnSpPr>
          <p:cNvPr id="152" name="Straight Connector 137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3" name="Group 139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3" name="Rectangle 140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41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1" name="Picture 120" descr="Cars parked in a line">
            <a:extLst>
              <a:ext uri="{FF2B5EF4-FFF2-40B4-BE49-F238E27FC236}">
                <a16:creationId xmlns:a16="http://schemas.microsoft.com/office/drawing/2014/main" id="{07141784-FAD6-9A00-CEEF-A44B707E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7" r="-2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78" name="Picture 143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E5AC-3789-41A6-0F46-31733CE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26FA-C63D-03BD-7922-6204E7D4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data analysis on a real world dataset to understand the following: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Problems Encountered and how to handle them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How to report results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How to interpret them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Help </a:t>
            </a:r>
            <a:r>
              <a:rPr lang="en-US" dirty="0" smtClean="0"/>
              <a:t>business to make informed/better decisions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6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1FB4F83-983F-672A-6B6D-8E5801E1B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0193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Understanding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601EE-038B-C6F4-DD98-97EF54321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85120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Was to determine how feature selection plays an important role in regression to have best model selection 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153B-7AA8-6B5D-6913-932837C0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Technique 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6AAD-A03A-D06A-20E2-03057973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Why not PCA?</a:t>
            </a:r>
          </a:p>
          <a:p>
            <a:r>
              <a:rPr lang="en-US" dirty="0"/>
              <a:t>Why Dimension Reduction?</a:t>
            </a:r>
          </a:p>
          <a:p>
            <a:r>
              <a:rPr lang="en-US" dirty="0"/>
              <a:t>Why not linear regression?</a:t>
            </a:r>
          </a:p>
          <a:p>
            <a:r>
              <a:rPr lang="en-US" dirty="0"/>
              <a:t>Why we choose logistic </a:t>
            </a:r>
            <a:r>
              <a:rPr lang="en-US" dirty="0" smtClean="0"/>
              <a:t>regression not multi nominal regression?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2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7F408B-6816-816F-1247-070F5998D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779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1879C-7BB8-C461-9E63-CDAAD0B59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9816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{7BFECB97-EF51-2745-972D-EEB576A178E9}tf10001119</Template>
  <TotalTime>1772</TotalTime>
  <Words>670</Words>
  <Application>Microsoft Office PowerPoint</Application>
  <PresentationFormat>Widescreen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CARAVAN insurance </vt:lpstr>
      <vt:lpstr>BUSINESS PROBLEM</vt:lpstr>
      <vt:lpstr>Motivation</vt:lpstr>
      <vt:lpstr>RESEARCH QUESTIONS</vt:lpstr>
      <vt:lpstr>Understanding the data</vt:lpstr>
      <vt:lpstr>GOAL</vt:lpstr>
      <vt:lpstr>Technique Selection</vt:lpstr>
      <vt:lpstr>Characteristics</vt:lpstr>
      <vt:lpstr>Challenges</vt:lpstr>
      <vt:lpstr>Models</vt:lpstr>
      <vt:lpstr>Model 1</vt:lpstr>
      <vt:lpstr>Model 2</vt:lpstr>
      <vt:lpstr>Model 3</vt:lpstr>
      <vt:lpstr>Model 4</vt:lpstr>
      <vt:lpstr>Goodness of fit</vt:lpstr>
      <vt:lpstr>DATA MINING Recommendations</vt:lpstr>
      <vt:lpstr>Marketing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mustafa shahid</cp:lastModifiedBy>
  <cp:revision>164</cp:revision>
  <dcterms:created xsi:type="dcterms:W3CDTF">2022-12-04T18:00:38Z</dcterms:created>
  <dcterms:modified xsi:type="dcterms:W3CDTF">2022-12-15T00:14:47Z</dcterms:modified>
</cp:coreProperties>
</file>