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70" r:id="rId3"/>
    <p:sldId id="257" r:id="rId4"/>
    <p:sldId id="274" r:id="rId5"/>
    <p:sldId id="259" r:id="rId6"/>
    <p:sldId id="263" r:id="rId7"/>
    <p:sldId id="271" r:id="rId8"/>
    <p:sldId id="269" r:id="rId9"/>
    <p:sldId id="262" r:id="rId10"/>
    <p:sldId id="264" r:id="rId11"/>
    <p:sldId id="265" r:id="rId12"/>
    <p:sldId id="266" r:id="rId13"/>
    <p:sldId id="267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6"/>
    <p:restoredTop sz="94729"/>
  </p:normalViewPr>
  <p:slideViewPr>
    <p:cSldViewPr snapToGrid="0">
      <p:cViewPr varScale="1">
        <p:scale>
          <a:sx n="108" d="100"/>
          <a:sy n="10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ECE5F-D58C-471E-8ED3-C4BCE02B778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976B6E-503D-4821-AFD7-193BF5C79E6F}">
      <dgm:prSet/>
      <dgm:spPr/>
      <dgm:t>
        <a:bodyPr/>
        <a:lstStyle/>
        <a:p>
          <a:r>
            <a:rPr lang="en-US"/>
            <a:t>Question 1</a:t>
          </a:r>
        </a:p>
      </dgm:t>
    </dgm:pt>
    <dgm:pt modelId="{F2B96065-9C5B-4E28-9FA0-7399E99E3257}" type="parTrans" cxnId="{3EA781CE-5B08-4035-BE48-F1D14A91FD6E}">
      <dgm:prSet/>
      <dgm:spPr/>
      <dgm:t>
        <a:bodyPr/>
        <a:lstStyle/>
        <a:p>
          <a:endParaRPr lang="en-US"/>
        </a:p>
      </dgm:t>
    </dgm:pt>
    <dgm:pt modelId="{648B2F2F-D915-4017-B35E-7B4F81D6C265}" type="sibTrans" cxnId="{3EA781CE-5B08-4035-BE48-F1D14A91FD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1D9819E-8BBF-4851-BCE0-1211B9C038A9}">
      <dgm:prSet/>
      <dgm:spPr/>
      <dgm:t>
        <a:bodyPr/>
        <a:lstStyle/>
        <a:p>
          <a:r>
            <a:rPr lang="en-US"/>
            <a:t>Who is more likely to buy caravan insurance?</a:t>
          </a:r>
        </a:p>
      </dgm:t>
    </dgm:pt>
    <dgm:pt modelId="{9A0BA9A6-EFB0-4BC0-A962-1F0B931972A0}" type="parTrans" cxnId="{E350F5BD-3AD7-447A-87EE-93B888934D8F}">
      <dgm:prSet/>
      <dgm:spPr/>
      <dgm:t>
        <a:bodyPr/>
        <a:lstStyle/>
        <a:p>
          <a:endParaRPr lang="en-US"/>
        </a:p>
      </dgm:t>
    </dgm:pt>
    <dgm:pt modelId="{FBB68D24-B679-4B1F-B1A3-29276C579724}" type="sibTrans" cxnId="{E350F5BD-3AD7-447A-87EE-93B888934D8F}">
      <dgm:prSet/>
      <dgm:spPr/>
      <dgm:t>
        <a:bodyPr/>
        <a:lstStyle/>
        <a:p>
          <a:endParaRPr lang="en-US"/>
        </a:p>
      </dgm:t>
    </dgm:pt>
    <dgm:pt modelId="{9605CAF5-E5B6-4363-A949-555B1790E992}">
      <dgm:prSet/>
      <dgm:spPr/>
      <dgm:t>
        <a:bodyPr/>
        <a:lstStyle/>
        <a:p>
          <a:r>
            <a:rPr lang="en-US"/>
            <a:t>Question 2</a:t>
          </a:r>
        </a:p>
      </dgm:t>
    </dgm:pt>
    <dgm:pt modelId="{11898F86-3843-40AB-A825-3D66663B2B39}" type="parTrans" cxnId="{3AF37562-1BD7-4C63-82E5-8F0614F2DF51}">
      <dgm:prSet/>
      <dgm:spPr/>
      <dgm:t>
        <a:bodyPr/>
        <a:lstStyle/>
        <a:p>
          <a:endParaRPr lang="en-US"/>
        </a:p>
      </dgm:t>
    </dgm:pt>
    <dgm:pt modelId="{6BC36594-5281-4ECD-AE18-028A2F44C27B}" type="sibTrans" cxnId="{3AF37562-1BD7-4C63-82E5-8F0614F2DF5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56CB342-FF1D-4530-9B7B-4C71F77D9145}">
      <dgm:prSet/>
      <dgm:spPr/>
      <dgm:t>
        <a:bodyPr/>
        <a:lstStyle/>
        <a:p>
          <a:r>
            <a:rPr lang="en-US"/>
            <a:t>What are the characteristics of those groups?</a:t>
          </a:r>
        </a:p>
      </dgm:t>
    </dgm:pt>
    <dgm:pt modelId="{831D90B9-5AC1-48DB-AB67-DE72BF89AAF2}" type="parTrans" cxnId="{2DBDA848-8989-46F3-A086-DDDB8BB7F0F4}">
      <dgm:prSet/>
      <dgm:spPr/>
      <dgm:t>
        <a:bodyPr/>
        <a:lstStyle/>
        <a:p>
          <a:endParaRPr lang="en-US"/>
        </a:p>
      </dgm:t>
    </dgm:pt>
    <dgm:pt modelId="{B7B7BD2C-E028-4ECB-8F00-5908E4155995}" type="sibTrans" cxnId="{2DBDA848-8989-46F3-A086-DDDB8BB7F0F4}">
      <dgm:prSet/>
      <dgm:spPr/>
      <dgm:t>
        <a:bodyPr/>
        <a:lstStyle/>
        <a:p>
          <a:endParaRPr lang="en-US"/>
        </a:p>
      </dgm:t>
    </dgm:pt>
    <dgm:pt modelId="{90CD6E6C-AA61-4C7B-9685-B5E78E343058}">
      <dgm:prSet/>
      <dgm:spPr/>
      <dgm:t>
        <a:bodyPr/>
        <a:lstStyle/>
        <a:p>
          <a:r>
            <a:rPr lang="en-US"/>
            <a:t>Question for you</a:t>
          </a:r>
        </a:p>
      </dgm:t>
    </dgm:pt>
    <dgm:pt modelId="{661299B1-3A82-47FD-B088-1A5A13E0C653}" type="parTrans" cxnId="{CF6EE4F7-C97C-467B-9FC5-C1695A667DDF}">
      <dgm:prSet/>
      <dgm:spPr/>
      <dgm:t>
        <a:bodyPr/>
        <a:lstStyle/>
        <a:p>
          <a:endParaRPr lang="en-US"/>
        </a:p>
      </dgm:t>
    </dgm:pt>
    <dgm:pt modelId="{CC893629-F2B3-4F1C-A403-56F195CB34C7}" type="sibTrans" cxnId="{CF6EE4F7-C97C-467B-9FC5-C1695A667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4C9EADE-336B-4441-8E09-3521BD0C500C}">
      <dgm:prSet/>
      <dgm:spPr/>
      <dgm:t>
        <a:bodyPr/>
        <a:lstStyle/>
        <a:p>
          <a:r>
            <a:rPr lang="en-US"/>
            <a:t>What are the factors you consider when buying an insurance?</a:t>
          </a:r>
        </a:p>
      </dgm:t>
    </dgm:pt>
    <dgm:pt modelId="{BBEB6ADE-5754-42F0-AAD2-C7DE8D430493}" type="parTrans" cxnId="{2FD6DB21-7947-4BFB-A2BE-93B837D82E1E}">
      <dgm:prSet/>
      <dgm:spPr/>
      <dgm:t>
        <a:bodyPr/>
        <a:lstStyle/>
        <a:p>
          <a:endParaRPr lang="en-US"/>
        </a:p>
      </dgm:t>
    </dgm:pt>
    <dgm:pt modelId="{439B78A4-FBB6-4175-8125-EBA459BC19C0}" type="sibTrans" cxnId="{2FD6DB21-7947-4BFB-A2BE-93B837D82E1E}">
      <dgm:prSet/>
      <dgm:spPr/>
      <dgm:t>
        <a:bodyPr/>
        <a:lstStyle/>
        <a:p>
          <a:endParaRPr lang="en-US"/>
        </a:p>
      </dgm:t>
    </dgm:pt>
    <dgm:pt modelId="{A044E2EB-B7C7-8248-9E73-2D605B73AD2C}" type="pres">
      <dgm:prSet presAssocID="{2C5ECE5F-D58C-471E-8ED3-C4BCE02B7788}" presName="Name0" presStyleCnt="0">
        <dgm:presLayoutVars>
          <dgm:animLvl val="lvl"/>
          <dgm:resizeHandles val="exact"/>
        </dgm:presLayoutVars>
      </dgm:prSet>
      <dgm:spPr/>
    </dgm:pt>
    <dgm:pt modelId="{461E1CE0-F6C8-2B46-AAD1-79C3C01BF284}" type="pres">
      <dgm:prSet presAssocID="{65976B6E-503D-4821-AFD7-193BF5C79E6F}" presName="compositeNode" presStyleCnt="0">
        <dgm:presLayoutVars>
          <dgm:bulletEnabled val="1"/>
        </dgm:presLayoutVars>
      </dgm:prSet>
      <dgm:spPr/>
    </dgm:pt>
    <dgm:pt modelId="{17A8E9D4-8C05-E942-809E-9A3E97215D6A}" type="pres">
      <dgm:prSet presAssocID="{65976B6E-503D-4821-AFD7-193BF5C79E6F}" presName="bgRect" presStyleLbl="bgAccFollowNode1" presStyleIdx="0" presStyleCnt="3"/>
      <dgm:spPr/>
    </dgm:pt>
    <dgm:pt modelId="{FE24BA9A-CC4E-2347-8751-0AA334871C14}" type="pres">
      <dgm:prSet presAssocID="{648B2F2F-D915-4017-B35E-7B4F81D6C2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E0888A-8836-E044-9C23-7D8D5534A763}" type="pres">
      <dgm:prSet presAssocID="{65976B6E-503D-4821-AFD7-193BF5C79E6F}" presName="bottomLine" presStyleLbl="alignNode1" presStyleIdx="1" presStyleCnt="6">
        <dgm:presLayoutVars/>
      </dgm:prSet>
      <dgm:spPr/>
    </dgm:pt>
    <dgm:pt modelId="{CD7A8A0F-0DA6-1F4F-A363-ADB8CEEB0792}" type="pres">
      <dgm:prSet presAssocID="{65976B6E-503D-4821-AFD7-193BF5C79E6F}" presName="nodeText" presStyleLbl="bgAccFollowNode1" presStyleIdx="0" presStyleCnt="3">
        <dgm:presLayoutVars>
          <dgm:bulletEnabled val="1"/>
        </dgm:presLayoutVars>
      </dgm:prSet>
      <dgm:spPr/>
    </dgm:pt>
    <dgm:pt modelId="{4374FE92-A852-8F42-A3B7-08F34DE82F76}" type="pres">
      <dgm:prSet presAssocID="{648B2F2F-D915-4017-B35E-7B4F81D6C265}" presName="sibTrans" presStyleCnt="0"/>
      <dgm:spPr/>
    </dgm:pt>
    <dgm:pt modelId="{8E0FE149-F82C-4C4C-9F92-2540FC15D68D}" type="pres">
      <dgm:prSet presAssocID="{9605CAF5-E5B6-4363-A949-555B1790E992}" presName="compositeNode" presStyleCnt="0">
        <dgm:presLayoutVars>
          <dgm:bulletEnabled val="1"/>
        </dgm:presLayoutVars>
      </dgm:prSet>
      <dgm:spPr/>
    </dgm:pt>
    <dgm:pt modelId="{CCD3FEF9-34B6-874A-A53F-483C673061F4}" type="pres">
      <dgm:prSet presAssocID="{9605CAF5-E5B6-4363-A949-555B1790E992}" presName="bgRect" presStyleLbl="bgAccFollowNode1" presStyleIdx="1" presStyleCnt="3"/>
      <dgm:spPr/>
    </dgm:pt>
    <dgm:pt modelId="{F0EC6EAB-9B89-1A4E-B13A-92F45BF0AF91}" type="pres">
      <dgm:prSet presAssocID="{6BC36594-5281-4ECD-AE18-028A2F44C27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3F9AC23-CFA9-0F48-904C-BAB4C4CA3912}" type="pres">
      <dgm:prSet presAssocID="{9605CAF5-E5B6-4363-A949-555B1790E992}" presName="bottomLine" presStyleLbl="alignNode1" presStyleIdx="3" presStyleCnt="6">
        <dgm:presLayoutVars/>
      </dgm:prSet>
      <dgm:spPr/>
    </dgm:pt>
    <dgm:pt modelId="{2BAA395E-6E49-EC49-83F9-506C5E88DDA7}" type="pres">
      <dgm:prSet presAssocID="{9605CAF5-E5B6-4363-A949-555B1790E992}" presName="nodeText" presStyleLbl="bgAccFollowNode1" presStyleIdx="1" presStyleCnt="3">
        <dgm:presLayoutVars>
          <dgm:bulletEnabled val="1"/>
        </dgm:presLayoutVars>
      </dgm:prSet>
      <dgm:spPr/>
    </dgm:pt>
    <dgm:pt modelId="{3087F063-6838-E84B-8470-EE7DE5FD1011}" type="pres">
      <dgm:prSet presAssocID="{6BC36594-5281-4ECD-AE18-028A2F44C27B}" presName="sibTrans" presStyleCnt="0"/>
      <dgm:spPr/>
    </dgm:pt>
    <dgm:pt modelId="{0A5FF0A3-89BF-894F-AC10-56C9D6493D66}" type="pres">
      <dgm:prSet presAssocID="{90CD6E6C-AA61-4C7B-9685-B5E78E343058}" presName="compositeNode" presStyleCnt="0">
        <dgm:presLayoutVars>
          <dgm:bulletEnabled val="1"/>
        </dgm:presLayoutVars>
      </dgm:prSet>
      <dgm:spPr/>
    </dgm:pt>
    <dgm:pt modelId="{5C7B448D-5A92-D546-A57F-C40B1A00F76F}" type="pres">
      <dgm:prSet presAssocID="{90CD6E6C-AA61-4C7B-9685-B5E78E343058}" presName="bgRect" presStyleLbl="bgAccFollowNode1" presStyleIdx="2" presStyleCnt="3"/>
      <dgm:spPr/>
    </dgm:pt>
    <dgm:pt modelId="{3E8A66D3-4DAA-7942-B79D-1F86F7AA12AC}" type="pres">
      <dgm:prSet presAssocID="{CC893629-F2B3-4F1C-A403-56F195CB34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8341505-28B2-7B40-AD9C-F560AEAB5BF3}" type="pres">
      <dgm:prSet presAssocID="{90CD6E6C-AA61-4C7B-9685-B5E78E343058}" presName="bottomLine" presStyleLbl="alignNode1" presStyleIdx="5" presStyleCnt="6">
        <dgm:presLayoutVars/>
      </dgm:prSet>
      <dgm:spPr/>
    </dgm:pt>
    <dgm:pt modelId="{0BD949DB-0410-FD4D-9D65-7BEEB486FA0C}" type="pres">
      <dgm:prSet presAssocID="{90CD6E6C-AA61-4C7B-9685-B5E78E343058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8A37B0F-27B7-5544-B89C-5D89018CC4D2}" type="presOf" srcId="{356CB342-FF1D-4530-9B7B-4C71F77D9145}" destId="{2BAA395E-6E49-EC49-83F9-506C5E88DDA7}" srcOrd="0" destOrd="1" presId="urn:microsoft.com/office/officeart/2016/7/layout/BasicLinearProcessNumbered"/>
    <dgm:cxn modelId="{340CA713-F1DE-884F-B727-F388D726583E}" type="presOf" srcId="{9605CAF5-E5B6-4363-A949-555B1790E992}" destId="{CCD3FEF9-34B6-874A-A53F-483C673061F4}" srcOrd="0" destOrd="0" presId="urn:microsoft.com/office/officeart/2016/7/layout/BasicLinearProcessNumbered"/>
    <dgm:cxn modelId="{2FD6DB21-7947-4BFB-A2BE-93B837D82E1E}" srcId="{90CD6E6C-AA61-4C7B-9685-B5E78E343058}" destId="{F4C9EADE-336B-4441-8E09-3521BD0C500C}" srcOrd="0" destOrd="0" parTransId="{BBEB6ADE-5754-42F0-AAD2-C7DE8D430493}" sibTransId="{439B78A4-FBB6-4175-8125-EBA459BC19C0}"/>
    <dgm:cxn modelId="{2ECD853D-19C0-9A40-BAE1-9BB41F563670}" type="presOf" srcId="{6BC36594-5281-4ECD-AE18-028A2F44C27B}" destId="{F0EC6EAB-9B89-1A4E-B13A-92F45BF0AF91}" srcOrd="0" destOrd="0" presId="urn:microsoft.com/office/officeart/2016/7/layout/BasicLinearProcessNumbered"/>
    <dgm:cxn modelId="{7D0B2543-6CF9-7442-A23C-8652E386FA78}" type="presOf" srcId="{90CD6E6C-AA61-4C7B-9685-B5E78E343058}" destId="{0BD949DB-0410-FD4D-9D65-7BEEB486FA0C}" srcOrd="1" destOrd="0" presId="urn:microsoft.com/office/officeart/2016/7/layout/BasicLinearProcessNumbered"/>
    <dgm:cxn modelId="{2DBDA848-8989-46F3-A086-DDDB8BB7F0F4}" srcId="{9605CAF5-E5B6-4363-A949-555B1790E992}" destId="{356CB342-FF1D-4530-9B7B-4C71F77D9145}" srcOrd="0" destOrd="0" parTransId="{831D90B9-5AC1-48DB-AB67-DE72BF89AAF2}" sibTransId="{B7B7BD2C-E028-4ECB-8F00-5908E4155995}"/>
    <dgm:cxn modelId="{851C3E49-841C-ED42-A104-A7E0063797FC}" type="presOf" srcId="{CC893629-F2B3-4F1C-A403-56F195CB34C7}" destId="{3E8A66D3-4DAA-7942-B79D-1F86F7AA12AC}" srcOrd="0" destOrd="0" presId="urn:microsoft.com/office/officeart/2016/7/layout/BasicLinearProcessNumbered"/>
    <dgm:cxn modelId="{B1AF2C4E-BBB1-AE48-A29E-367CFA7DE836}" type="presOf" srcId="{E1D9819E-8BBF-4851-BCE0-1211B9C038A9}" destId="{CD7A8A0F-0DA6-1F4F-A363-ADB8CEEB0792}" srcOrd="0" destOrd="1" presId="urn:microsoft.com/office/officeart/2016/7/layout/BasicLinearProcessNumbered"/>
    <dgm:cxn modelId="{3AF37562-1BD7-4C63-82E5-8F0614F2DF51}" srcId="{2C5ECE5F-D58C-471E-8ED3-C4BCE02B7788}" destId="{9605CAF5-E5B6-4363-A949-555B1790E992}" srcOrd="1" destOrd="0" parTransId="{11898F86-3843-40AB-A825-3D66663B2B39}" sibTransId="{6BC36594-5281-4ECD-AE18-028A2F44C27B}"/>
    <dgm:cxn modelId="{607F978E-DE92-D641-B0B2-97B3FB5463BE}" type="presOf" srcId="{90CD6E6C-AA61-4C7B-9685-B5E78E343058}" destId="{5C7B448D-5A92-D546-A57F-C40B1A00F76F}" srcOrd="0" destOrd="0" presId="urn:microsoft.com/office/officeart/2016/7/layout/BasicLinearProcessNumbered"/>
    <dgm:cxn modelId="{1B80B199-DAF5-054B-9F3F-2775062D5489}" type="presOf" srcId="{2C5ECE5F-D58C-471E-8ED3-C4BCE02B7788}" destId="{A044E2EB-B7C7-8248-9E73-2D605B73AD2C}" srcOrd="0" destOrd="0" presId="urn:microsoft.com/office/officeart/2016/7/layout/BasicLinearProcessNumbered"/>
    <dgm:cxn modelId="{E350F5BD-3AD7-447A-87EE-93B888934D8F}" srcId="{65976B6E-503D-4821-AFD7-193BF5C79E6F}" destId="{E1D9819E-8BBF-4851-BCE0-1211B9C038A9}" srcOrd="0" destOrd="0" parTransId="{9A0BA9A6-EFB0-4BC0-A962-1F0B931972A0}" sibTransId="{FBB68D24-B679-4B1F-B1A3-29276C579724}"/>
    <dgm:cxn modelId="{B4DE49C6-0262-D941-9A78-9A12544D5601}" type="presOf" srcId="{65976B6E-503D-4821-AFD7-193BF5C79E6F}" destId="{CD7A8A0F-0DA6-1F4F-A363-ADB8CEEB0792}" srcOrd="1" destOrd="0" presId="urn:microsoft.com/office/officeart/2016/7/layout/BasicLinearProcessNumbered"/>
    <dgm:cxn modelId="{3EA781CE-5B08-4035-BE48-F1D14A91FD6E}" srcId="{2C5ECE5F-D58C-471E-8ED3-C4BCE02B7788}" destId="{65976B6E-503D-4821-AFD7-193BF5C79E6F}" srcOrd="0" destOrd="0" parTransId="{F2B96065-9C5B-4E28-9FA0-7399E99E3257}" sibTransId="{648B2F2F-D915-4017-B35E-7B4F81D6C265}"/>
    <dgm:cxn modelId="{A789C7DE-1343-B740-9364-EA3F30EC0F31}" type="presOf" srcId="{9605CAF5-E5B6-4363-A949-555B1790E992}" destId="{2BAA395E-6E49-EC49-83F9-506C5E88DDA7}" srcOrd="1" destOrd="0" presId="urn:microsoft.com/office/officeart/2016/7/layout/BasicLinearProcessNumbered"/>
    <dgm:cxn modelId="{BE2A9EE6-F2CE-D74A-BF65-5ECFF4FBF4D1}" type="presOf" srcId="{F4C9EADE-336B-4441-8E09-3521BD0C500C}" destId="{0BD949DB-0410-FD4D-9D65-7BEEB486FA0C}" srcOrd="0" destOrd="1" presId="urn:microsoft.com/office/officeart/2016/7/layout/BasicLinearProcessNumbered"/>
    <dgm:cxn modelId="{32D751EB-B15A-D847-BD8F-2DC2E00613DF}" type="presOf" srcId="{65976B6E-503D-4821-AFD7-193BF5C79E6F}" destId="{17A8E9D4-8C05-E942-809E-9A3E97215D6A}" srcOrd="0" destOrd="0" presId="urn:microsoft.com/office/officeart/2016/7/layout/BasicLinearProcessNumbered"/>
    <dgm:cxn modelId="{B7A786F2-5085-AC47-BDA0-2DA510872E38}" type="presOf" srcId="{648B2F2F-D915-4017-B35E-7B4F81D6C265}" destId="{FE24BA9A-CC4E-2347-8751-0AA334871C14}" srcOrd="0" destOrd="0" presId="urn:microsoft.com/office/officeart/2016/7/layout/BasicLinearProcessNumbered"/>
    <dgm:cxn modelId="{CF6EE4F7-C97C-467B-9FC5-C1695A667DDF}" srcId="{2C5ECE5F-D58C-471E-8ED3-C4BCE02B7788}" destId="{90CD6E6C-AA61-4C7B-9685-B5E78E343058}" srcOrd="2" destOrd="0" parTransId="{661299B1-3A82-47FD-B088-1A5A13E0C653}" sibTransId="{CC893629-F2B3-4F1C-A403-56F195CB34C7}"/>
    <dgm:cxn modelId="{3B097557-9E5F-6F46-9B7C-FCA2D96E970A}" type="presParOf" srcId="{A044E2EB-B7C7-8248-9E73-2D605B73AD2C}" destId="{461E1CE0-F6C8-2B46-AAD1-79C3C01BF284}" srcOrd="0" destOrd="0" presId="urn:microsoft.com/office/officeart/2016/7/layout/BasicLinearProcessNumbered"/>
    <dgm:cxn modelId="{FAE22DB3-94EB-D947-844E-BF6E3DE7F789}" type="presParOf" srcId="{461E1CE0-F6C8-2B46-AAD1-79C3C01BF284}" destId="{17A8E9D4-8C05-E942-809E-9A3E97215D6A}" srcOrd="0" destOrd="0" presId="urn:microsoft.com/office/officeart/2016/7/layout/BasicLinearProcessNumbered"/>
    <dgm:cxn modelId="{F1846A0D-03C2-1F41-98CB-1C4BF1609236}" type="presParOf" srcId="{461E1CE0-F6C8-2B46-AAD1-79C3C01BF284}" destId="{FE24BA9A-CC4E-2347-8751-0AA334871C14}" srcOrd="1" destOrd="0" presId="urn:microsoft.com/office/officeart/2016/7/layout/BasicLinearProcessNumbered"/>
    <dgm:cxn modelId="{BCB3F7F3-6C3B-B143-98CE-27F56DCC3E6D}" type="presParOf" srcId="{461E1CE0-F6C8-2B46-AAD1-79C3C01BF284}" destId="{18E0888A-8836-E044-9C23-7D8D5534A763}" srcOrd="2" destOrd="0" presId="urn:microsoft.com/office/officeart/2016/7/layout/BasicLinearProcessNumbered"/>
    <dgm:cxn modelId="{394F64F1-D2C7-A144-908F-EA280291880A}" type="presParOf" srcId="{461E1CE0-F6C8-2B46-AAD1-79C3C01BF284}" destId="{CD7A8A0F-0DA6-1F4F-A363-ADB8CEEB0792}" srcOrd="3" destOrd="0" presId="urn:microsoft.com/office/officeart/2016/7/layout/BasicLinearProcessNumbered"/>
    <dgm:cxn modelId="{25B85DF4-8BD2-9B45-A1A8-1B184AB5E9D4}" type="presParOf" srcId="{A044E2EB-B7C7-8248-9E73-2D605B73AD2C}" destId="{4374FE92-A852-8F42-A3B7-08F34DE82F76}" srcOrd="1" destOrd="0" presId="urn:microsoft.com/office/officeart/2016/7/layout/BasicLinearProcessNumbered"/>
    <dgm:cxn modelId="{855F2C58-2E0D-3346-AC47-A95AC5B10916}" type="presParOf" srcId="{A044E2EB-B7C7-8248-9E73-2D605B73AD2C}" destId="{8E0FE149-F82C-4C4C-9F92-2540FC15D68D}" srcOrd="2" destOrd="0" presId="urn:microsoft.com/office/officeart/2016/7/layout/BasicLinearProcessNumbered"/>
    <dgm:cxn modelId="{469F908F-A50A-514B-A93C-8CDDA1DE4A68}" type="presParOf" srcId="{8E0FE149-F82C-4C4C-9F92-2540FC15D68D}" destId="{CCD3FEF9-34B6-874A-A53F-483C673061F4}" srcOrd="0" destOrd="0" presId="urn:microsoft.com/office/officeart/2016/7/layout/BasicLinearProcessNumbered"/>
    <dgm:cxn modelId="{92816782-A331-C64A-85CB-A594260107D3}" type="presParOf" srcId="{8E0FE149-F82C-4C4C-9F92-2540FC15D68D}" destId="{F0EC6EAB-9B89-1A4E-B13A-92F45BF0AF91}" srcOrd="1" destOrd="0" presId="urn:microsoft.com/office/officeart/2016/7/layout/BasicLinearProcessNumbered"/>
    <dgm:cxn modelId="{824C323A-FCD2-454D-88EB-5EBF7326FE92}" type="presParOf" srcId="{8E0FE149-F82C-4C4C-9F92-2540FC15D68D}" destId="{43F9AC23-CFA9-0F48-904C-BAB4C4CA3912}" srcOrd="2" destOrd="0" presId="urn:microsoft.com/office/officeart/2016/7/layout/BasicLinearProcessNumbered"/>
    <dgm:cxn modelId="{BB2047A2-B35B-6048-AEAF-140AA2A0D554}" type="presParOf" srcId="{8E0FE149-F82C-4C4C-9F92-2540FC15D68D}" destId="{2BAA395E-6E49-EC49-83F9-506C5E88DDA7}" srcOrd="3" destOrd="0" presId="urn:microsoft.com/office/officeart/2016/7/layout/BasicLinearProcessNumbered"/>
    <dgm:cxn modelId="{ADC58BE9-D344-0847-95F8-A88FF7A825CE}" type="presParOf" srcId="{A044E2EB-B7C7-8248-9E73-2D605B73AD2C}" destId="{3087F063-6838-E84B-8470-EE7DE5FD1011}" srcOrd="3" destOrd="0" presId="urn:microsoft.com/office/officeart/2016/7/layout/BasicLinearProcessNumbered"/>
    <dgm:cxn modelId="{7014A51D-B58B-BD41-9DAB-FDB630D0CE89}" type="presParOf" srcId="{A044E2EB-B7C7-8248-9E73-2D605B73AD2C}" destId="{0A5FF0A3-89BF-894F-AC10-56C9D6493D66}" srcOrd="4" destOrd="0" presId="urn:microsoft.com/office/officeart/2016/7/layout/BasicLinearProcessNumbered"/>
    <dgm:cxn modelId="{3E9BEB54-9E50-6F42-B9A7-C010CD34345F}" type="presParOf" srcId="{0A5FF0A3-89BF-894F-AC10-56C9D6493D66}" destId="{5C7B448D-5A92-D546-A57F-C40B1A00F76F}" srcOrd="0" destOrd="0" presId="urn:microsoft.com/office/officeart/2016/7/layout/BasicLinearProcessNumbered"/>
    <dgm:cxn modelId="{9517C113-EDFC-EC45-8AEC-54BF7DADB36C}" type="presParOf" srcId="{0A5FF0A3-89BF-894F-AC10-56C9D6493D66}" destId="{3E8A66D3-4DAA-7942-B79D-1F86F7AA12AC}" srcOrd="1" destOrd="0" presId="urn:microsoft.com/office/officeart/2016/7/layout/BasicLinearProcessNumbered"/>
    <dgm:cxn modelId="{E9BA076D-91D0-D845-9EAE-41DA65FB882D}" type="presParOf" srcId="{0A5FF0A3-89BF-894F-AC10-56C9D6493D66}" destId="{88341505-28B2-7B40-AD9C-F560AEAB5BF3}" srcOrd="2" destOrd="0" presId="urn:microsoft.com/office/officeart/2016/7/layout/BasicLinearProcessNumbered"/>
    <dgm:cxn modelId="{014C600C-F312-1F4C-B3B8-B50D28A73EB7}" type="presParOf" srcId="{0A5FF0A3-89BF-894F-AC10-56C9D6493D66}" destId="{0BD949DB-0410-FD4D-9D65-7BEEB486FA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E705A8-892D-4E15-8900-90EF053A8901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158B2D-DF36-407A-AAD6-FDD7D8B1B7E9}">
      <dgm:prSet/>
      <dgm:spPr/>
      <dgm:t>
        <a:bodyPr/>
        <a:lstStyle/>
        <a:p>
          <a:r>
            <a:rPr lang="en-US"/>
            <a:t>Categorical data 99.99%</a:t>
          </a:r>
        </a:p>
      </dgm:t>
    </dgm:pt>
    <dgm:pt modelId="{CCD226F7-D24F-4A81-A2AC-5C35B33554D3}" type="parTrans" cxnId="{C7FF01E8-2EDD-4581-9578-3F18DC96DA68}">
      <dgm:prSet/>
      <dgm:spPr/>
      <dgm:t>
        <a:bodyPr/>
        <a:lstStyle/>
        <a:p>
          <a:endParaRPr lang="en-US"/>
        </a:p>
      </dgm:t>
    </dgm:pt>
    <dgm:pt modelId="{313349ED-2BD7-4687-8964-404DBADFA55F}" type="sibTrans" cxnId="{C7FF01E8-2EDD-4581-9578-3F18DC96DA68}">
      <dgm:prSet/>
      <dgm:spPr/>
      <dgm:t>
        <a:bodyPr/>
        <a:lstStyle/>
        <a:p>
          <a:endParaRPr lang="en-US"/>
        </a:p>
      </dgm:t>
    </dgm:pt>
    <dgm:pt modelId="{8CA57721-BC92-4860-B0A4-42E13227EA60}">
      <dgm:prSet/>
      <dgm:spPr/>
      <dgm:t>
        <a:bodyPr/>
        <a:lstStyle/>
        <a:p>
          <a:r>
            <a:rPr lang="en-US"/>
            <a:t>86 variables</a:t>
          </a:r>
        </a:p>
      </dgm:t>
    </dgm:pt>
    <dgm:pt modelId="{D8ADCCF7-07AB-432F-B542-6706FB6F55DC}" type="parTrans" cxnId="{A39B0BE3-6AFB-40D5-BF88-910ACD4489DD}">
      <dgm:prSet/>
      <dgm:spPr/>
      <dgm:t>
        <a:bodyPr/>
        <a:lstStyle/>
        <a:p>
          <a:endParaRPr lang="en-US"/>
        </a:p>
      </dgm:t>
    </dgm:pt>
    <dgm:pt modelId="{D8235A10-0AFB-4B9D-8939-F39EDE2B9B20}" type="sibTrans" cxnId="{A39B0BE3-6AFB-40D5-BF88-910ACD4489DD}">
      <dgm:prSet/>
      <dgm:spPr/>
      <dgm:t>
        <a:bodyPr/>
        <a:lstStyle/>
        <a:p>
          <a:endParaRPr lang="en-US"/>
        </a:p>
      </dgm:t>
    </dgm:pt>
    <dgm:pt modelId="{96C47E82-880D-44A3-8E6D-27C401301EE5}">
      <dgm:prSet/>
      <dgm:spPr/>
      <dgm:t>
        <a:bodyPr/>
        <a:lstStyle/>
        <a:p>
          <a:r>
            <a:rPr lang="en-US"/>
            <a:t>Only 2 numeric, 84 categorical</a:t>
          </a:r>
        </a:p>
      </dgm:t>
    </dgm:pt>
    <dgm:pt modelId="{B463A048-667A-4EA8-8A86-39B7B2DC65A4}" type="parTrans" cxnId="{5ABB7BD7-F748-403D-9B61-326DE3B7A407}">
      <dgm:prSet/>
      <dgm:spPr/>
      <dgm:t>
        <a:bodyPr/>
        <a:lstStyle/>
        <a:p>
          <a:endParaRPr lang="en-US"/>
        </a:p>
      </dgm:t>
    </dgm:pt>
    <dgm:pt modelId="{35BA2B75-BAEC-4DC2-8960-41E7BF383B11}" type="sibTrans" cxnId="{5ABB7BD7-F748-403D-9B61-326DE3B7A407}">
      <dgm:prSet/>
      <dgm:spPr/>
      <dgm:t>
        <a:bodyPr/>
        <a:lstStyle/>
        <a:p>
          <a:endParaRPr lang="en-US"/>
        </a:p>
      </dgm:t>
    </dgm:pt>
    <dgm:pt modelId="{17705856-59C3-4493-8822-99784771331E}">
      <dgm:prSet/>
      <dgm:spPr/>
      <dgm:t>
        <a:bodyPr/>
        <a:lstStyle/>
        <a:p>
          <a:r>
            <a:rPr lang="en-US"/>
            <a:t>Categorical data is a representation of a range of a group</a:t>
          </a:r>
        </a:p>
      </dgm:t>
    </dgm:pt>
    <dgm:pt modelId="{EE28ED95-402B-4101-9F3C-C4F6BE8AA940}" type="parTrans" cxnId="{3416FADE-4FB6-446F-87DC-8EADE2435AB9}">
      <dgm:prSet/>
      <dgm:spPr/>
      <dgm:t>
        <a:bodyPr/>
        <a:lstStyle/>
        <a:p>
          <a:endParaRPr lang="en-US"/>
        </a:p>
      </dgm:t>
    </dgm:pt>
    <dgm:pt modelId="{1E1386AA-AAC5-4438-B338-877C66B4135A}" type="sibTrans" cxnId="{3416FADE-4FB6-446F-87DC-8EADE2435AB9}">
      <dgm:prSet/>
      <dgm:spPr/>
      <dgm:t>
        <a:bodyPr/>
        <a:lstStyle/>
        <a:p>
          <a:endParaRPr lang="en-US"/>
        </a:p>
      </dgm:t>
    </dgm:pt>
    <dgm:pt modelId="{EC313E70-990B-4AF1-ACB1-A8AAE0305C7E}">
      <dgm:prSet/>
      <dgm:spPr/>
      <dgm:t>
        <a:bodyPr/>
        <a:lstStyle/>
        <a:p>
          <a:r>
            <a:rPr lang="en-US"/>
            <a:t>For example income marked by 2 means income range is between $30k - $45k</a:t>
          </a:r>
        </a:p>
      </dgm:t>
    </dgm:pt>
    <dgm:pt modelId="{A7542141-28A8-44C8-92AB-D954E3187A07}" type="parTrans" cxnId="{35463C29-D7D9-4E80-9654-1AF2D7D53B02}">
      <dgm:prSet/>
      <dgm:spPr/>
      <dgm:t>
        <a:bodyPr/>
        <a:lstStyle/>
        <a:p>
          <a:endParaRPr lang="en-US"/>
        </a:p>
      </dgm:t>
    </dgm:pt>
    <dgm:pt modelId="{172D4ED9-3212-470F-AF64-414DE4324160}" type="sibTrans" cxnId="{35463C29-D7D9-4E80-9654-1AF2D7D53B02}">
      <dgm:prSet/>
      <dgm:spPr/>
      <dgm:t>
        <a:bodyPr/>
        <a:lstStyle/>
        <a:p>
          <a:endParaRPr lang="en-US"/>
        </a:p>
      </dgm:t>
    </dgm:pt>
    <dgm:pt modelId="{A4A083DD-F9AF-4D13-A6C5-9FB4115168B0}">
      <dgm:prSet/>
      <dgm:spPr/>
      <dgm:t>
        <a:bodyPr/>
        <a:lstStyle/>
        <a:p>
          <a:r>
            <a:rPr lang="en-US"/>
            <a:t>Creating dummies and converting a few categorical variables to numeric [as we shall see]</a:t>
          </a:r>
        </a:p>
      </dgm:t>
    </dgm:pt>
    <dgm:pt modelId="{0555C4A1-3949-4D5B-9A24-97257B4977F8}" type="parTrans" cxnId="{BEA8041C-5A6B-4972-87F3-D9C88C61443C}">
      <dgm:prSet/>
      <dgm:spPr/>
      <dgm:t>
        <a:bodyPr/>
        <a:lstStyle/>
        <a:p>
          <a:endParaRPr lang="en-US"/>
        </a:p>
      </dgm:t>
    </dgm:pt>
    <dgm:pt modelId="{3CE230C7-670E-402A-818E-2B57C4AD2991}" type="sibTrans" cxnId="{BEA8041C-5A6B-4972-87F3-D9C88C61443C}">
      <dgm:prSet/>
      <dgm:spPr/>
      <dgm:t>
        <a:bodyPr/>
        <a:lstStyle/>
        <a:p>
          <a:endParaRPr lang="en-US"/>
        </a:p>
      </dgm:t>
    </dgm:pt>
    <dgm:pt modelId="{93A41A37-CDE5-449C-AFC9-97663BBE19E8}">
      <dgm:prSet/>
      <dgm:spPr/>
      <dgm:t>
        <a:bodyPr/>
        <a:lstStyle/>
        <a:p>
          <a:r>
            <a:rPr lang="en-US"/>
            <a:t>No missing data</a:t>
          </a:r>
        </a:p>
      </dgm:t>
    </dgm:pt>
    <dgm:pt modelId="{4EEFAAE2-4881-4541-8BC2-50388B3FB854}" type="parTrans" cxnId="{1627342C-2C94-49F7-AB4D-8D4BE346670D}">
      <dgm:prSet/>
      <dgm:spPr/>
      <dgm:t>
        <a:bodyPr/>
        <a:lstStyle/>
        <a:p>
          <a:endParaRPr lang="en-US"/>
        </a:p>
      </dgm:t>
    </dgm:pt>
    <dgm:pt modelId="{BB72EECA-6918-4D4E-9BDD-309B35205281}" type="sibTrans" cxnId="{1627342C-2C94-49F7-AB4D-8D4BE346670D}">
      <dgm:prSet/>
      <dgm:spPr/>
      <dgm:t>
        <a:bodyPr/>
        <a:lstStyle/>
        <a:p>
          <a:endParaRPr lang="en-US"/>
        </a:p>
      </dgm:t>
    </dgm:pt>
    <dgm:pt modelId="{67D71D39-9782-455F-AAB0-58D5827D7302}">
      <dgm:prSet/>
      <dgm:spPr/>
      <dgm:t>
        <a:bodyPr/>
        <a:lstStyle/>
        <a:p>
          <a:r>
            <a:rPr lang="en-US"/>
            <a:t>Duplicates inapplicable</a:t>
          </a:r>
        </a:p>
      </dgm:t>
    </dgm:pt>
    <dgm:pt modelId="{D119B833-00BB-4E5B-886C-F71430D6A7FD}" type="parTrans" cxnId="{3F3D5585-0838-4BAE-8BB4-2D16A5073E79}">
      <dgm:prSet/>
      <dgm:spPr/>
      <dgm:t>
        <a:bodyPr/>
        <a:lstStyle/>
        <a:p>
          <a:endParaRPr lang="en-US"/>
        </a:p>
      </dgm:t>
    </dgm:pt>
    <dgm:pt modelId="{87DBDE0C-D49A-4C85-8302-4BD4E45C9BAC}" type="sibTrans" cxnId="{3F3D5585-0838-4BAE-8BB4-2D16A5073E79}">
      <dgm:prSet/>
      <dgm:spPr/>
      <dgm:t>
        <a:bodyPr/>
        <a:lstStyle/>
        <a:p>
          <a:endParaRPr lang="en-US"/>
        </a:p>
      </dgm:t>
    </dgm:pt>
    <dgm:pt modelId="{B3C18ECA-0F24-4E25-AEFE-92F73B6A2197}">
      <dgm:prSet/>
      <dgm:spPr/>
      <dgm:t>
        <a:bodyPr/>
        <a:lstStyle/>
        <a:p>
          <a:r>
            <a:rPr lang="en-US"/>
            <a:t>Outliers did not make much sense moving up the ranks just pushed the previous one into mild and then an extreme outlier </a:t>
          </a:r>
        </a:p>
      </dgm:t>
    </dgm:pt>
    <dgm:pt modelId="{E99D1FBE-0DC1-4FB6-AACD-969FAD80ADE2}" type="parTrans" cxnId="{8B77BD54-4A3B-4B1A-B0F4-43BACB089433}">
      <dgm:prSet/>
      <dgm:spPr/>
      <dgm:t>
        <a:bodyPr/>
        <a:lstStyle/>
        <a:p>
          <a:endParaRPr lang="en-US"/>
        </a:p>
      </dgm:t>
    </dgm:pt>
    <dgm:pt modelId="{7E9F29EB-1CCF-4482-A33A-54969D475A30}" type="sibTrans" cxnId="{8B77BD54-4A3B-4B1A-B0F4-43BACB089433}">
      <dgm:prSet/>
      <dgm:spPr/>
      <dgm:t>
        <a:bodyPr/>
        <a:lstStyle/>
        <a:p>
          <a:endParaRPr lang="en-US"/>
        </a:p>
      </dgm:t>
    </dgm:pt>
    <dgm:pt modelId="{5A1EC3DA-A9C9-F244-ADBD-1CE1ECD4A4E4}" type="pres">
      <dgm:prSet presAssocID="{97E705A8-892D-4E15-8900-90EF053A8901}" presName="Name0" presStyleCnt="0">
        <dgm:presLayoutVars>
          <dgm:dir/>
          <dgm:resizeHandles val="exact"/>
        </dgm:presLayoutVars>
      </dgm:prSet>
      <dgm:spPr/>
    </dgm:pt>
    <dgm:pt modelId="{695B9D9A-1523-B749-9D99-FCDD7DC29A3C}" type="pres">
      <dgm:prSet presAssocID="{96158B2D-DF36-407A-AAD6-FDD7D8B1B7E9}" presName="node" presStyleLbl="node1" presStyleIdx="0" presStyleCnt="8">
        <dgm:presLayoutVars>
          <dgm:bulletEnabled val="1"/>
        </dgm:presLayoutVars>
      </dgm:prSet>
      <dgm:spPr/>
    </dgm:pt>
    <dgm:pt modelId="{8C31804F-DA3F-3341-8571-B910F34A5FF1}" type="pres">
      <dgm:prSet presAssocID="{313349ED-2BD7-4687-8964-404DBADFA55F}" presName="sibTrans" presStyleLbl="sibTrans1D1" presStyleIdx="0" presStyleCnt="7"/>
      <dgm:spPr/>
    </dgm:pt>
    <dgm:pt modelId="{E5B0E0A8-321E-E244-9DDE-862F36C9E8C9}" type="pres">
      <dgm:prSet presAssocID="{313349ED-2BD7-4687-8964-404DBADFA55F}" presName="connectorText" presStyleLbl="sibTrans1D1" presStyleIdx="0" presStyleCnt="7"/>
      <dgm:spPr/>
    </dgm:pt>
    <dgm:pt modelId="{CBFE3176-A727-9548-99F3-2B423A333419}" type="pres">
      <dgm:prSet presAssocID="{8CA57721-BC92-4860-B0A4-42E13227EA60}" presName="node" presStyleLbl="node1" presStyleIdx="1" presStyleCnt="8">
        <dgm:presLayoutVars>
          <dgm:bulletEnabled val="1"/>
        </dgm:presLayoutVars>
      </dgm:prSet>
      <dgm:spPr/>
    </dgm:pt>
    <dgm:pt modelId="{A274088D-6A28-C04B-8673-4473218E7AA0}" type="pres">
      <dgm:prSet presAssocID="{D8235A10-0AFB-4B9D-8939-F39EDE2B9B20}" presName="sibTrans" presStyleLbl="sibTrans1D1" presStyleIdx="1" presStyleCnt="7"/>
      <dgm:spPr/>
    </dgm:pt>
    <dgm:pt modelId="{A7303CF2-44DE-F444-A19A-AF7FBADCE8EE}" type="pres">
      <dgm:prSet presAssocID="{D8235A10-0AFB-4B9D-8939-F39EDE2B9B20}" presName="connectorText" presStyleLbl="sibTrans1D1" presStyleIdx="1" presStyleCnt="7"/>
      <dgm:spPr/>
    </dgm:pt>
    <dgm:pt modelId="{37C9ECC7-B07B-7946-B1C3-5F2665EE9EA4}" type="pres">
      <dgm:prSet presAssocID="{96C47E82-880D-44A3-8E6D-27C401301EE5}" presName="node" presStyleLbl="node1" presStyleIdx="2" presStyleCnt="8">
        <dgm:presLayoutVars>
          <dgm:bulletEnabled val="1"/>
        </dgm:presLayoutVars>
      </dgm:prSet>
      <dgm:spPr/>
    </dgm:pt>
    <dgm:pt modelId="{870EE766-1058-5244-BDF4-5C13B7E2E3E0}" type="pres">
      <dgm:prSet presAssocID="{35BA2B75-BAEC-4DC2-8960-41E7BF383B11}" presName="sibTrans" presStyleLbl="sibTrans1D1" presStyleIdx="2" presStyleCnt="7"/>
      <dgm:spPr/>
    </dgm:pt>
    <dgm:pt modelId="{B14E0F6A-39A3-1942-812F-A8131A65C710}" type="pres">
      <dgm:prSet presAssocID="{35BA2B75-BAEC-4DC2-8960-41E7BF383B11}" presName="connectorText" presStyleLbl="sibTrans1D1" presStyleIdx="2" presStyleCnt="7"/>
      <dgm:spPr/>
    </dgm:pt>
    <dgm:pt modelId="{6F46681A-32CC-624D-A204-E3306C118C6C}" type="pres">
      <dgm:prSet presAssocID="{17705856-59C3-4493-8822-99784771331E}" presName="node" presStyleLbl="node1" presStyleIdx="3" presStyleCnt="8">
        <dgm:presLayoutVars>
          <dgm:bulletEnabled val="1"/>
        </dgm:presLayoutVars>
      </dgm:prSet>
      <dgm:spPr/>
    </dgm:pt>
    <dgm:pt modelId="{8A985D29-FD23-8C4C-B552-C02522FF5CCE}" type="pres">
      <dgm:prSet presAssocID="{1E1386AA-AAC5-4438-B338-877C66B4135A}" presName="sibTrans" presStyleLbl="sibTrans1D1" presStyleIdx="3" presStyleCnt="7"/>
      <dgm:spPr/>
    </dgm:pt>
    <dgm:pt modelId="{BA80997E-9089-5E4F-9E90-30FAAC53EC58}" type="pres">
      <dgm:prSet presAssocID="{1E1386AA-AAC5-4438-B338-877C66B4135A}" presName="connectorText" presStyleLbl="sibTrans1D1" presStyleIdx="3" presStyleCnt="7"/>
      <dgm:spPr/>
    </dgm:pt>
    <dgm:pt modelId="{261B6B4A-EDFE-0B41-A8AF-1EFADE1B7400}" type="pres">
      <dgm:prSet presAssocID="{A4A083DD-F9AF-4D13-A6C5-9FB4115168B0}" presName="node" presStyleLbl="node1" presStyleIdx="4" presStyleCnt="8">
        <dgm:presLayoutVars>
          <dgm:bulletEnabled val="1"/>
        </dgm:presLayoutVars>
      </dgm:prSet>
      <dgm:spPr/>
    </dgm:pt>
    <dgm:pt modelId="{93B48684-582B-8A4A-B6B2-949DCAECCC99}" type="pres">
      <dgm:prSet presAssocID="{3CE230C7-670E-402A-818E-2B57C4AD2991}" presName="sibTrans" presStyleLbl="sibTrans1D1" presStyleIdx="4" presStyleCnt="7"/>
      <dgm:spPr/>
    </dgm:pt>
    <dgm:pt modelId="{F13CEE94-ED01-B040-8918-A45D4EC68476}" type="pres">
      <dgm:prSet presAssocID="{3CE230C7-670E-402A-818E-2B57C4AD2991}" presName="connectorText" presStyleLbl="sibTrans1D1" presStyleIdx="4" presStyleCnt="7"/>
      <dgm:spPr/>
    </dgm:pt>
    <dgm:pt modelId="{BD9846A9-2D0F-CE48-AA36-35575790369B}" type="pres">
      <dgm:prSet presAssocID="{93A41A37-CDE5-449C-AFC9-97663BBE19E8}" presName="node" presStyleLbl="node1" presStyleIdx="5" presStyleCnt="8">
        <dgm:presLayoutVars>
          <dgm:bulletEnabled val="1"/>
        </dgm:presLayoutVars>
      </dgm:prSet>
      <dgm:spPr/>
    </dgm:pt>
    <dgm:pt modelId="{B7F80CF4-F85E-B048-9C22-51FE80CEEC30}" type="pres">
      <dgm:prSet presAssocID="{BB72EECA-6918-4D4E-9BDD-309B35205281}" presName="sibTrans" presStyleLbl="sibTrans1D1" presStyleIdx="5" presStyleCnt="7"/>
      <dgm:spPr/>
    </dgm:pt>
    <dgm:pt modelId="{6227359A-0EBC-A748-9155-E00B3ED0F971}" type="pres">
      <dgm:prSet presAssocID="{BB72EECA-6918-4D4E-9BDD-309B35205281}" presName="connectorText" presStyleLbl="sibTrans1D1" presStyleIdx="5" presStyleCnt="7"/>
      <dgm:spPr/>
    </dgm:pt>
    <dgm:pt modelId="{F7CD2BA3-9D84-2D4E-B6E0-9B50410FD1AE}" type="pres">
      <dgm:prSet presAssocID="{67D71D39-9782-455F-AAB0-58D5827D7302}" presName="node" presStyleLbl="node1" presStyleIdx="6" presStyleCnt="8">
        <dgm:presLayoutVars>
          <dgm:bulletEnabled val="1"/>
        </dgm:presLayoutVars>
      </dgm:prSet>
      <dgm:spPr/>
    </dgm:pt>
    <dgm:pt modelId="{037C7689-8308-8E44-BE37-BB31B64CCCAD}" type="pres">
      <dgm:prSet presAssocID="{87DBDE0C-D49A-4C85-8302-4BD4E45C9BAC}" presName="sibTrans" presStyleLbl="sibTrans1D1" presStyleIdx="6" presStyleCnt="7"/>
      <dgm:spPr/>
    </dgm:pt>
    <dgm:pt modelId="{7C7158A0-7D67-9542-A20A-3E1002F182E6}" type="pres">
      <dgm:prSet presAssocID="{87DBDE0C-D49A-4C85-8302-4BD4E45C9BAC}" presName="connectorText" presStyleLbl="sibTrans1D1" presStyleIdx="6" presStyleCnt="7"/>
      <dgm:spPr/>
    </dgm:pt>
    <dgm:pt modelId="{CF79BD55-DF51-E04B-9D25-36FED5F19008}" type="pres">
      <dgm:prSet presAssocID="{B3C18ECA-0F24-4E25-AEFE-92F73B6A2197}" presName="node" presStyleLbl="node1" presStyleIdx="7" presStyleCnt="8">
        <dgm:presLayoutVars>
          <dgm:bulletEnabled val="1"/>
        </dgm:presLayoutVars>
      </dgm:prSet>
      <dgm:spPr/>
    </dgm:pt>
  </dgm:ptLst>
  <dgm:cxnLst>
    <dgm:cxn modelId="{BEA8041C-5A6B-4972-87F3-D9C88C61443C}" srcId="{97E705A8-892D-4E15-8900-90EF053A8901}" destId="{A4A083DD-F9AF-4D13-A6C5-9FB4115168B0}" srcOrd="4" destOrd="0" parTransId="{0555C4A1-3949-4D5B-9A24-97257B4977F8}" sibTransId="{3CE230C7-670E-402A-818E-2B57C4AD2991}"/>
    <dgm:cxn modelId="{35463C29-D7D9-4E80-9654-1AF2D7D53B02}" srcId="{17705856-59C3-4493-8822-99784771331E}" destId="{EC313E70-990B-4AF1-ACB1-A8AAE0305C7E}" srcOrd="0" destOrd="0" parTransId="{A7542141-28A8-44C8-92AB-D954E3187A07}" sibTransId="{172D4ED9-3212-470F-AF64-414DE4324160}"/>
    <dgm:cxn modelId="{1627342C-2C94-49F7-AB4D-8D4BE346670D}" srcId="{97E705A8-892D-4E15-8900-90EF053A8901}" destId="{93A41A37-CDE5-449C-AFC9-97663BBE19E8}" srcOrd="5" destOrd="0" parTransId="{4EEFAAE2-4881-4541-8BC2-50388B3FB854}" sibTransId="{BB72EECA-6918-4D4E-9BDD-309B35205281}"/>
    <dgm:cxn modelId="{B301572C-AEC5-9042-BFE0-17334758F206}" type="presOf" srcId="{87DBDE0C-D49A-4C85-8302-4BD4E45C9BAC}" destId="{037C7689-8308-8E44-BE37-BB31B64CCCAD}" srcOrd="0" destOrd="0" presId="urn:microsoft.com/office/officeart/2016/7/layout/RepeatingBendingProcessNew"/>
    <dgm:cxn modelId="{0E59D33A-61C5-974A-9569-BA605B6A4240}" type="presOf" srcId="{67D71D39-9782-455F-AAB0-58D5827D7302}" destId="{F7CD2BA3-9D84-2D4E-B6E0-9B50410FD1AE}" srcOrd="0" destOrd="0" presId="urn:microsoft.com/office/officeart/2016/7/layout/RepeatingBendingProcessNew"/>
    <dgm:cxn modelId="{73624752-3253-A441-9E5C-70ECB15C2B5D}" type="presOf" srcId="{D8235A10-0AFB-4B9D-8939-F39EDE2B9B20}" destId="{A274088D-6A28-C04B-8673-4473218E7AA0}" srcOrd="0" destOrd="0" presId="urn:microsoft.com/office/officeart/2016/7/layout/RepeatingBendingProcessNew"/>
    <dgm:cxn modelId="{C8171754-DC86-2841-AA67-8AC79EF53ED1}" type="presOf" srcId="{97E705A8-892D-4E15-8900-90EF053A8901}" destId="{5A1EC3DA-A9C9-F244-ADBD-1CE1ECD4A4E4}" srcOrd="0" destOrd="0" presId="urn:microsoft.com/office/officeart/2016/7/layout/RepeatingBendingProcessNew"/>
    <dgm:cxn modelId="{8B77BD54-4A3B-4B1A-B0F4-43BACB089433}" srcId="{97E705A8-892D-4E15-8900-90EF053A8901}" destId="{B3C18ECA-0F24-4E25-AEFE-92F73B6A2197}" srcOrd="7" destOrd="0" parTransId="{E99D1FBE-0DC1-4FB6-AACD-969FAD80ADE2}" sibTransId="{7E9F29EB-1CCF-4482-A33A-54969D475A30}"/>
    <dgm:cxn modelId="{28403B5D-18B7-7846-B0D6-D0EF6227AD49}" type="presOf" srcId="{B3C18ECA-0F24-4E25-AEFE-92F73B6A2197}" destId="{CF79BD55-DF51-E04B-9D25-36FED5F19008}" srcOrd="0" destOrd="0" presId="urn:microsoft.com/office/officeart/2016/7/layout/RepeatingBendingProcessNew"/>
    <dgm:cxn modelId="{A835F977-F5EE-0F4C-B80E-F667DE6900C2}" type="presOf" srcId="{17705856-59C3-4493-8822-99784771331E}" destId="{6F46681A-32CC-624D-A204-E3306C118C6C}" srcOrd="0" destOrd="0" presId="urn:microsoft.com/office/officeart/2016/7/layout/RepeatingBendingProcessNew"/>
    <dgm:cxn modelId="{A51F247F-7283-D647-9ED9-DD479D4A82EB}" type="presOf" srcId="{93A41A37-CDE5-449C-AFC9-97663BBE19E8}" destId="{BD9846A9-2D0F-CE48-AA36-35575790369B}" srcOrd="0" destOrd="0" presId="urn:microsoft.com/office/officeart/2016/7/layout/RepeatingBendingProcessNew"/>
    <dgm:cxn modelId="{3F3D5585-0838-4BAE-8BB4-2D16A5073E79}" srcId="{97E705A8-892D-4E15-8900-90EF053A8901}" destId="{67D71D39-9782-455F-AAB0-58D5827D7302}" srcOrd="6" destOrd="0" parTransId="{D119B833-00BB-4E5B-886C-F71430D6A7FD}" sibTransId="{87DBDE0C-D49A-4C85-8302-4BD4E45C9BAC}"/>
    <dgm:cxn modelId="{5FD8898C-785D-1A4F-8972-A6CCE910DEB0}" type="presOf" srcId="{313349ED-2BD7-4687-8964-404DBADFA55F}" destId="{8C31804F-DA3F-3341-8571-B910F34A5FF1}" srcOrd="0" destOrd="0" presId="urn:microsoft.com/office/officeart/2016/7/layout/RepeatingBendingProcessNew"/>
    <dgm:cxn modelId="{E844C68C-ACF8-0647-AA34-0525840244FE}" type="presOf" srcId="{96C47E82-880D-44A3-8E6D-27C401301EE5}" destId="{37C9ECC7-B07B-7946-B1C3-5F2665EE9EA4}" srcOrd="0" destOrd="0" presId="urn:microsoft.com/office/officeart/2016/7/layout/RepeatingBendingProcessNew"/>
    <dgm:cxn modelId="{C7C4D999-67A0-994C-BA88-C494AA043F45}" type="presOf" srcId="{313349ED-2BD7-4687-8964-404DBADFA55F}" destId="{E5B0E0A8-321E-E244-9DDE-862F36C9E8C9}" srcOrd="1" destOrd="0" presId="urn:microsoft.com/office/officeart/2016/7/layout/RepeatingBendingProcessNew"/>
    <dgm:cxn modelId="{5785E399-5512-5747-BBC0-5AE03C7F8CE1}" type="presOf" srcId="{8CA57721-BC92-4860-B0A4-42E13227EA60}" destId="{CBFE3176-A727-9548-99F3-2B423A333419}" srcOrd="0" destOrd="0" presId="urn:microsoft.com/office/officeart/2016/7/layout/RepeatingBendingProcessNew"/>
    <dgm:cxn modelId="{BAF52E9D-7F32-8F4E-906E-1FF6F41FA622}" type="presOf" srcId="{87DBDE0C-D49A-4C85-8302-4BD4E45C9BAC}" destId="{7C7158A0-7D67-9542-A20A-3E1002F182E6}" srcOrd="1" destOrd="0" presId="urn:microsoft.com/office/officeart/2016/7/layout/RepeatingBendingProcessNew"/>
    <dgm:cxn modelId="{12213FA3-C1E6-0B40-BC44-5D3EA25F0E6A}" type="presOf" srcId="{3CE230C7-670E-402A-818E-2B57C4AD2991}" destId="{F13CEE94-ED01-B040-8918-A45D4EC68476}" srcOrd="1" destOrd="0" presId="urn:microsoft.com/office/officeart/2016/7/layout/RepeatingBendingProcessNew"/>
    <dgm:cxn modelId="{6B6023AD-514F-B64D-A2C5-F11010565F1C}" type="presOf" srcId="{1E1386AA-AAC5-4438-B338-877C66B4135A}" destId="{BA80997E-9089-5E4F-9E90-30FAAC53EC58}" srcOrd="1" destOrd="0" presId="urn:microsoft.com/office/officeart/2016/7/layout/RepeatingBendingProcessNew"/>
    <dgm:cxn modelId="{4C1020AE-571B-C945-9F9E-F69B5B559D57}" type="presOf" srcId="{EC313E70-990B-4AF1-ACB1-A8AAE0305C7E}" destId="{6F46681A-32CC-624D-A204-E3306C118C6C}" srcOrd="0" destOrd="1" presId="urn:microsoft.com/office/officeart/2016/7/layout/RepeatingBendingProcessNew"/>
    <dgm:cxn modelId="{3DAA8AB2-ED83-0C44-A00B-48AACDE64525}" type="presOf" srcId="{35BA2B75-BAEC-4DC2-8960-41E7BF383B11}" destId="{B14E0F6A-39A3-1942-812F-A8131A65C710}" srcOrd="1" destOrd="0" presId="urn:microsoft.com/office/officeart/2016/7/layout/RepeatingBendingProcessNew"/>
    <dgm:cxn modelId="{B4D78AB2-77B2-A249-A016-5771294688E5}" type="presOf" srcId="{35BA2B75-BAEC-4DC2-8960-41E7BF383B11}" destId="{870EE766-1058-5244-BDF4-5C13B7E2E3E0}" srcOrd="0" destOrd="0" presId="urn:microsoft.com/office/officeart/2016/7/layout/RepeatingBendingProcessNew"/>
    <dgm:cxn modelId="{0FD432BA-93F8-AA47-89A2-81CF5B4654B3}" type="presOf" srcId="{96158B2D-DF36-407A-AAD6-FDD7D8B1B7E9}" destId="{695B9D9A-1523-B749-9D99-FCDD7DC29A3C}" srcOrd="0" destOrd="0" presId="urn:microsoft.com/office/officeart/2016/7/layout/RepeatingBendingProcessNew"/>
    <dgm:cxn modelId="{DACC79BA-E6DC-8F44-89A0-9F1A70E57575}" type="presOf" srcId="{BB72EECA-6918-4D4E-9BDD-309B35205281}" destId="{B7F80CF4-F85E-B048-9C22-51FE80CEEC30}" srcOrd="0" destOrd="0" presId="urn:microsoft.com/office/officeart/2016/7/layout/RepeatingBendingProcessNew"/>
    <dgm:cxn modelId="{F529ACC8-CBFD-3E41-A82B-EAC44FABDCF4}" type="presOf" srcId="{D8235A10-0AFB-4B9D-8939-F39EDE2B9B20}" destId="{A7303CF2-44DE-F444-A19A-AF7FBADCE8EE}" srcOrd="1" destOrd="0" presId="urn:microsoft.com/office/officeart/2016/7/layout/RepeatingBendingProcessNew"/>
    <dgm:cxn modelId="{5ABB7BD7-F748-403D-9B61-326DE3B7A407}" srcId="{97E705A8-892D-4E15-8900-90EF053A8901}" destId="{96C47E82-880D-44A3-8E6D-27C401301EE5}" srcOrd="2" destOrd="0" parTransId="{B463A048-667A-4EA8-8A86-39B7B2DC65A4}" sibTransId="{35BA2B75-BAEC-4DC2-8960-41E7BF383B11}"/>
    <dgm:cxn modelId="{BF2B79D8-5198-EC4D-B29F-EE4E112FE025}" type="presOf" srcId="{3CE230C7-670E-402A-818E-2B57C4AD2991}" destId="{93B48684-582B-8A4A-B6B2-949DCAECCC99}" srcOrd="0" destOrd="0" presId="urn:microsoft.com/office/officeart/2016/7/layout/RepeatingBendingProcessNew"/>
    <dgm:cxn modelId="{426111DA-0277-4744-A1C0-0FF6F477EC2D}" type="presOf" srcId="{BB72EECA-6918-4D4E-9BDD-309B35205281}" destId="{6227359A-0EBC-A748-9155-E00B3ED0F971}" srcOrd="1" destOrd="0" presId="urn:microsoft.com/office/officeart/2016/7/layout/RepeatingBendingProcessNew"/>
    <dgm:cxn modelId="{3416FADE-4FB6-446F-87DC-8EADE2435AB9}" srcId="{97E705A8-892D-4E15-8900-90EF053A8901}" destId="{17705856-59C3-4493-8822-99784771331E}" srcOrd="3" destOrd="0" parTransId="{EE28ED95-402B-4101-9F3C-C4F6BE8AA940}" sibTransId="{1E1386AA-AAC5-4438-B338-877C66B4135A}"/>
    <dgm:cxn modelId="{A39B0BE3-6AFB-40D5-BF88-910ACD4489DD}" srcId="{97E705A8-892D-4E15-8900-90EF053A8901}" destId="{8CA57721-BC92-4860-B0A4-42E13227EA60}" srcOrd="1" destOrd="0" parTransId="{D8ADCCF7-07AB-432F-B542-6706FB6F55DC}" sibTransId="{D8235A10-0AFB-4B9D-8939-F39EDE2B9B20}"/>
    <dgm:cxn modelId="{36A309E5-D5B8-F944-9837-85869E3AA435}" type="presOf" srcId="{1E1386AA-AAC5-4438-B338-877C66B4135A}" destId="{8A985D29-FD23-8C4C-B552-C02522FF5CCE}" srcOrd="0" destOrd="0" presId="urn:microsoft.com/office/officeart/2016/7/layout/RepeatingBendingProcessNew"/>
    <dgm:cxn modelId="{C7FF01E8-2EDD-4581-9578-3F18DC96DA68}" srcId="{97E705A8-892D-4E15-8900-90EF053A8901}" destId="{96158B2D-DF36-407A-AAD6-FDD7D8B1B7E9}" srcOrd="0" destOrd="0" parTransId="{CCD226F7-D24F-4A81-A2AC-5C35B33554D3}" sibTransId="{313349ED-2BD7-4687-8964-404DBADFA55F}"/>
    <dgm:cxn modelId="{355AA1FE-55D5-5249-83DF-B6F2A0DB395B}" type="presOf" srcId="{A4A083DD-F9AF-4D13-A6C5-9FB4115168B0}" destId="{261B6B4A-EDFE-0B41-A8AF-1EFADE1B7400}" srcOrd="0" destOrd="0" presId="urn:microsoft.com/office/officeart/2016/7/layout/RepeatingBendingProcessNew"/>
    <dgm:cxn modelId="{1EE8DF62-3F4C-0D40-B384-8120D813128A}" type="presParOf" srcId="{5A1EC3DA-A9C9-F244-ADBD-1CE1ECD4A4E4}" destId="{695B9D9A-1523-B749-9D99-FCDD7DC29A3C}" srcOrd="0" destOrd="0" presId="urn:microsoft.com/office/officeart/2016/7/layout/RepeatingBendingProcessNew"/>
    <dgm:cxn modelId="{D246D51B-2CE0-2243-9ACD-5BC4C9277F0C}" type="presParOf" srcId="{5A1EC3DA-A9C9-F244-ADBD-1CE1ECD4A4E4}" destId="{8C31804F-DA3F-3341-8571-B910F34A5FF1}" srcOrd="1" destOrd="0" presId="urn:microsoft.com/office/officeart/2016/7/layout/RepeatingBendingProcessNew"/>
    <dgm:cxn modelId="{688FD96C-A6A3-0541-AF4E-344B280C546C}" type="presParOf" srcId="{8C31804F-DA3F-3341-8571-B910F34A5FF1}" destId="{E5B0E0A8-321E-E244-9DDE-862F36C9E8C9}" srcOrd="0" destOrd="0" presId="urn:microsoft.com/office/officeart/2016/7/layout/RepeatingBendingProcessNew"/>
    <dgm:cxn modelId="{2218DDEE-A1B6-2643-9C65-767F61C60E7F}" type="presParOf" srcId="{5A1EC3DA-A9C9-F244-ADBD-1CE1ECD4A4E4}" destId="{CBFE3176-A727-9548-99F3-2B423A333419}" srcOrd="2" destOrd="0" presId="urn:microsoft.com/office/officeart/2016/7/layout/RepeatingBendingProcessNew"/>
    <dgm:cxn modelId="{FFC4CD8F-5427-5D4F-B307-04ABEA7B3B2E}" type="presParOf" srcId="{5A1EC3DA-A9C9-F244-ADBD-1CE1ECD4A4E4}" destId="{A274088D-6A28-C04B-8673-4473218E7AA0}" srcOrd="3" destOrd="0" presId="urn:microsoft.com/office/officeart/2016/7/layout/RepeatingBendingProcessNew"/>
    <dgm:cxn modelId="{2A528621-325B-4D4C-BA1F-0E86B5867779}" type="presParOf" srcId="{A274088D-6A28-C04B-8673-4473218E7AA0}" destId="{A7303CF2-44DE-F444-A19A-AF7FBADCE8EE}" srcOrd="0" destOrd="0" presId="urn:microsoft.com/office/officeart/2016/7/layout/RepeatingBendingProcessNew"/>
    <dgm:cxn modelId="{93DF09CE-217D-D942-A5B4-927B98104BD7}" type="presParOf" srcId="{5A1EC3DA-A9C9-F244-ADBD-1CE1ECD4A4E4}" destId="{37C9ECC7-B07B-7946-B1C3-5F2665EE9EA4}" srcOrd="4" destOrd="0" presId="urn:microsoft.com/office/officeart/2016/7/layout/RepeatingBendingProcessNew"/>
    <dgm:cxn modelId="{4CF4D1F3-A1A6-A34F-94B6-53E74C7034FF}" type="presParOf" srcId="{5A1EC3DA-A9C9-F244-ADBD-1CE1ECD4A4E4}" destId="{870EE766-1058-5244-BDF4-5C13B7E2E3E0}" srcOrd="5" destOrd="0" presId="urn:microsoft.com/office/officeart/2016/7/layout/RepeatingBendingProcessNew"/>
    <dgm:cxn modelId="{159FFD80-30EE-2241-A4D5-BCBEA43CBD04}" type="presParOf" srcId="{870EE766-1058-5244-BDF4-5C13B7E2E3E0}" destId="{B14E0F6A-39A3-1942-812F-A8131A65C710}" srcOrd="0" destOrd="0" presId="urn:microsoft.com/office/officeart/2016/7/layout/RepeatingBendingProcessNew"/>
    <dgm:cxn modelId="{F19C175B-BC10-4C42-8BEC-FA020EAC80D0}" type="presParOf" srcId="{5A1EC3DA-A9C9-F244-ADBD-1CE1ECD4A4E4}" destId="{6F46681A-32CC-624D-A204-E3306C118C6C}" srcOrd="6" destOrd="0" presId="urn:microsoft.com/office/officeart/2016/7/layout/RepeatingBendingProcessNew"/>
    <dgm:cxn modelId="{728CA6CB-7D0B-9F4C-83AF-A7778EF978CF}" type="presParOf" srcId="{5A1EC3DA-A9C9-F244-ADBD-1CE1ECD4A4E4}" destId="{8A985D29-FD23-8C4C-B552-C02522FF5CCE}" srcOrd="7" destOrd="0" presId="urn:microsoft.com/office/officeart/2016/7/layout/RepeatingBendingProcessNew"/>
    <dgm:cxn modelId="{57A4D639-7C96-3A4C-9D7A-9A2614D3A03F}" type="presParOf" srcId="{8A985D29-FD23-8C4C-B552-C02522FF5CCE}" destId="{BA80997E-9089-5E4F-9E90-30FAAC53EC58}" srcOrd="0" destOrd="0" presId="urn:microsoft.com/office/officeart/2016/7/layout/RepeatingBendingProcessNew"/>
    <dgm:cxn modelId="{64ABEC24-710D-524F-BC35-66B015E057B4}" type="presParOf" srcId="{5A1EC3DA-A9C9-F244-ADBD-1CE1ECD4A4E4}" destId="{261B6B4A-EDFE-0B41-A8AF-1EFADE1B7400}" srcOrd="8" destOrd="0" presId="urn:microsoft.com/office/officeart/2016/7/layout/RepeatingBendingProcessNew"/>
    <dgm:cxn modelId="{EB52450A-18BF-EE42-A1A8-968E772F4DE9}" type="presParOf" srcId="{5A1EC3DA-A9C9-F244-ADBD-1CE1ECD4A4E4}" destId="{93B48684-582B-8A4A-B6B2-949DCAECCC99}" srcOrd="9" destOrd="0" presId="urn:microsoft.com/office/officeart/2016/7/layout/RepeatingBendingProcessNew"/>
    <dgm:cxn modelId="{DDF821F5-1FDD-B24D-A2C9-5A87D5285C09}" type="presParOf" srcId="{93B48684-582B-8A4A-B6B2-949DCAECCC99}" destId="{F13CEE94-ED01-B040-8918-A45D4EC68476}" srcOrd="0" destOrd="0" presId="urn:microsoft.com/office/officeart/2016/7/layout/RepeatingBendingProcessNew"/>
    <dgm:cxn modelId="{B1CEAF92-359C-3C43-B36E-89B1298BE7AC}" type="presParOf" srcId="{5A1EC3DA-A9C9-F244-ADBD-1CE1ECD4A4E4}" destId="{BD9846A9-2D0F-CE48-AA36-35575790369B}" srcOrd="10" destOrd="0" presId="urn:microsoft.com/office/officeart/2016/7/layout/RepeatingBendingProcessNew"/>
    <dgm:cxn modelId="{225B5665-7224-914F-A17A-219F150B36F4}" type="presParOf" srcId="{5A1EC3DA-A9C9-F244-ADBD-1CE1ECD4A4E4}" destId="{B7F80CF4-F85E-B048-9C22-51FE80CEEC30}" srcOrd="11" destOrd="0" presId="urn:microsoft.com/office/officeart/2016/7/layout/RepeatingBendingProcessNew"/>
    <dgm:cxn modelId="{07731D76-9C62-FF4B-B715-CCE2C087C1F4}" type="presParOf" srcId="{B7F80CF4-F85E-B048-9C22-51FE80CEEC30}" destId="{6227359A-0EBC-A748-9155-E00B3ED0F971}" srcOrd="0" destOrd="0" presId="urn:microsoft.com/office/officeart/2016/7/layout/RepeatingBendingProcessNew"/>
    <dgm:cxn modelId="{9E8E383F-1DCE-3F47-8606-03A2254E7DB2}" type="presParOf" srcId="{5A1EC3DA-A9C9-F244-ADBD-1CE1ECD4A4E4}" destId="{F7CD2BA3-9D84-2D4E-B6E0-9B50410FD1AE}" srcOrd="12" destOrd="0" presId="urn:microsoft.com/office/officeart/2016/7/layout/RepeatingBendingProcessNew"/>
    <dgm:cxn modelId="{F092421B-6DE7-D941-8ABF-E19B177D232E}" type="presParOf" srcId="{5A1EC3DA-A9C9-F244-ADBD-1CE1ECD4A4E4}" destId="{037C7689-8308-8E44-BE37-BB31B64CCCAD}" srcOrd="13" destOrd="0" presId="urn:microsoft.com/office/officeart/2016/7/layout/RepeatingBendingProcessNew"/>
    <dgm:cxn modelId="{A8FA3BA2-22B1-3A44-A018-68F075B3E98A}" type="presParOf" srcId="{037C7689-8308-8E44-BE37-BB31B64CCCAD}" destId="{7C7158A0-7D67-9542-A20A-3E1002F182E6}" srcOrd="0" destOrd="0" presId="urn:microsoft.com/office/officeart/2016/7/layout/RepeatingBendingProcessNew"/>
    <dgm:cxn modelId="{7A7EA4AD-4B77-C041-9CB3-447B55549CA3}" type="presParOf" srcId="{5A1EC3DA-A9C9-F244-ADBD-1CE1ECD4A4E4}" destId="{CF79BD55-DF51-E04B-9D25-36FED5F1900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5FFD89-A9AC-4178-9835-EE6846500862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C55D81-33E8-4AB4-BA8F-13A1288E937D}">
      <dgm:prSet/>
      <dgm:spPr/>
      <dgm:t>
        <a:bodyPr/>
        <a:lstStyle/>
        <a:p>
          <a:r>
            <a:rPr lang="en-US" dirty="0"/>
            <a:t>Customer having 3 household</a:t>
          </a:r>
        </a:p>
      </dgm:t>
    </dgm:pt>
    <dgm:pt modelId="{5AD02322-F02C-4EC0-AFCC-6C59D83917CE}" type="parTrans" cxnId="{6A7BBF37-BA67-4D26-90D8-22985647D404}">
      <dgm:prSet/>
      <dgm:spPr/>
      <dgm:t>
        <a:bodyPr/>
        <a:lstStyle/>
        <a:p>
          <a:endParaRPr lang="en-US"/>
        </a:p>
      </dgm:t>
    </dgm:pt>
    <dgm:pt modelId="{2DDE65AE-2857-409A-889A-FF8ADB6E39D9}" type="sibTrans" cxnId="{6A7BBF37-BA67-4D26-90D8-22985647D404}">
      <dgm:prSet/>
      <dgm:spPr/>
      <dgm:t>
        <a:bodyPr/>
        <a:lstStyle/>
        <a:p>
          <a:endParaRPr lang="en-US"/>
        </a:p>
      </dgm:t>
    </dgm:pt>
    <dgm:pt modelId="{C919F52A-B3D9-4AD5-B27E-10986D71E99A}">
      <dgm:prSet/>
      <dgm:spPr/>
      <dgm:t>
        <a:bodyPr/>
        <a:lstStyle/>
        <a:p>
          <a:r>
            <a:rPr lang="en-US"/>
            <a:t>Customer have one house</a:t>
          </a:r>
        </a:p>
      </dgm:t>
    </dgm:pt>
    <dgm:pt modelId="{A0165513-03D2-43BE-B63F-6F1C200471EE}" type="parTrans" cxnId="{90B0B805-E06B-4989-BD05-8387EE4F283A}">
      <dgm:prSet/>
      <dgm:spPr/>
      <dgm:t>
        <a:bodyPr/>
        <a:lstStyle/>
        <a:p>
          <a:endParaRPr lang="en-US"/>
        </a:p>
      </dgm:t>
    </dgm:pt>
    <dgm:pt modelId="{DA32AAA7-97D8-4E7D-8FE2-9482A601963A}" type="sibTrans" cxnId="{90B0B805-E06B-4989-BD05-8387EE4F283A}">
      <dgm:prSet/>
      <dgm:spPr/>
      <dgm:t>
        <a:bodyPr/>
        <a:lstStyle/>
        <a:p>
          <a:endParaRPr lang="en-US"/>
        </a:p>
      </dgm:t>
    </dgm:pt>
    <dgm:pt modelId="{05D9ADCB-E754-41AF-94F6-762BB770F809}">
      <dgm:prSet/>
      <dgm:spPr/>
      <dgm:t>
        <a:bodyPr/>
        <a:lstStyle/>
        <a:p>
          <a:r>
            <a:rPr lang="en-US"/>
            <a:t>Age of customer is between 40 to 50</a:t>
          </a:r>
        </a:p>
      </dgm:t>
    </dgm:pt>
    <dgm:pt modelId="{4A818F77-1E03-47FC-A0AA-B24CC4D0E96F}" type="parTrans" cxnId="{4EAD8ABF-44C3-44D5-BB80-419E79E2E112}">
      <dgm:prSet/>
      <dgm:spPr/>
      <dgm:t>
        <a:bodyPr/>
        <a:lstStyle/>
        <a:p>
          <a:endParaRPr lang="en-US"/>
        </a:p>
      </dgm:t>
    </dgm:pt>
    <dgm:pt modelId="{89853A08-AAF4-43BB-B9E5-3D4683EB2385}" type="sibTrans" cxnId="{4EAD8ABF-44C3-44D5-BB80-419E79E2E112}">
      <dgm:prSet/>
      <dgm:spPr/>
      <dgm:t>
        <a:bodyPr/>
        <a:lstStyle/>
        <a:p>
          <a:endParaRPr lang="en-US"/>
        </a:p>
      </dgm:t>
    </dgm:pt>
    <dgm:pt modelId="{1379C96C-FEE9-4B4C-AC3B-53E88E2D0E9D}">
      <dgm:prSet/>
      <dgm:spPr/>
      <dgm:t>
        <a:bodyPr/>
        <a:lstStyle/>
        <a:p>
          <a:r>
            <a:rPr lang="en-US"/>
            <a:t>Customer are Driven Growers</a:t>
          </a:r>
        </a:p>
      </dgm:t>
    </dgm:pt>
    <dgm:pt modelId="{458AF583-5604-4E8B-A8E6-54A3842622ED}" type="parTrans" cxnId="{12C7D7EC-60FB-4ACE-9B44-09DAA1C6AEE9}">
      <dgm:prSet/>
      <dgm:spPr/>
      <dgm:t>
        <a:bodyPr/>
        <a:lstStyle/>
        <a:p>
          <a:endParaRPr lang="en-US"/>
        </a:p>
      </dgm:t>
    </dgm:pt>
    <dgm:pt modelId="{D7CBDD0D-D53D-4702-886E-5486588C74F6}" type="sibTrans" cxnId="{12C7D7EC-60FB-4ACE-9B44-09DAA1C6AEE9}">
      <dgm:prSet/>
      <dgm:spPr/>
      <dgm:t>
        <a:bodyPr/>
        <a:lstStyle/>
        <a:p>
          <a:endParaRPr lang="en-US"/>
        </a:p>
      </dgm:t>
    </dgm:pt>
    <dgm:pt modelId="{25752828-980E-4A31-82C4-2C3E68F45777}">
      <dgm:prSet/>
      <dgm:spPr/>
      <dgm:t>
        <a:bodyPr/>
        <a:lstStyle/>
        <a:p>
          <a:r>
            <a:rPr lang="en-US"/>
            <a:t>Customer belongs to Lower class large families</a:t>
          </a:r>
        </a:p>
      </dgm:t>
    </dgm:pt>
    <dgm:pt modelId="{559DDB26-675F-49EE-A4A5-E97373781C57}" type="parTrans" cxnId="{F893370E-CBBD-454E-8A2A-B2F15AFA1D89}">
      <dgm:prSet/>
      <dgm:spPr/>
      <dgm:t>
        <a:bodyPr/>
        <a:lstStyle/>
        <a:p>
          <a:endParaRPr lang="en-US"/>
        </a:p>
      </dgm:t>
    </dgm:pt>
    <dgm:pt modelId="{FA4C3928-5106-4FB4-9D81-FA3BC49CD339}" type="sibTrans" cxnId="{F893370E-CBBD-454E-8A2A-B2F15AFA1D89}">
      <dgm:prSet/>
      <dgm:spPr/>
      <dgm:t>
        <a:bodyPr/>
        <a:lstStyle/>
        <a:p>
          <a:endParaRPr lang="en-US"/>
        </a:p>
      </dgm:t>
    </dgm:pt>
    <dgm:pt modelId="{ECFFE9DF-283D-AC4F-897E-20D77524D8E8}" type="pres">
      <dgm:prSet presAssocID="{385FFD89-A9AC-4178-9835-EE6846500862}" presName="diagram" presStyleCnt="0">
        <dgm:presLayoutVars>
          <dgm:dir/>
          <dgm:resizeHandles val="exact"/>
        </dgm:presLayoutVars>
      </dgm:prSet>
      <dgm:spPr/>
    </dgm:pt>
    <dgm:pt modelId="{B21AF81C-03C0-D74F-AC75-313F4452DBB0}" type="pres">
      <dgm:prSet presAssocID="{C6C55D81-33E8-4AB4-BA8F-13A1288E937D}" presName="node" presStyleLbl="node1" presStyleIdx="0" presStyleCnt="5">
        <dgm:presLayoutVars>
          <dgm:bulletEnabled val="1"/>
        </dgm:presLayoutVars>
      </dgm:prSet>
      <dgm:spPr/>
    </dgm:pt>
    <dgm:pt modelId="{98F6EFD8-CEA8-3840-99A6-19A9DE8488A1}" type="pres">
      <dgm:prSet presAssocID="{2DDE65AE-2857-409A-889A-FF8ADB6E39D9}" presName="sibTrans" presStyleCnt="0"/>
      <dgm:spPr/>
    </dgm:pt>
    <dgm:pt modelId="{0F5EC71A-2A6D-084E-86E0-02250A2D346A}" type="pres">
      <dgm:prSet presAssocID="{C919F52A-B3D9-4AD5-B27E-10986D71E99A}" presName="node" presStyleLbl="node1" presStyleIdx="1" presStyleCnt="5">
        <dgm:presLayoutVars>
          <dgm:bulletEnabled val="1"/>
        </dgm:presLayoutVars>
      </dgm:prSet>
      <dgm:spPr/>
    </dgm:pt>
    <dgm:pt modelId="{EA185244-C525-1B4D-BF87-F22466EAD771}" type="pres">
      <dgm:prSet presAssocID="{DA32AAA7-97D8-4E7D-8FE2-9482A601963A}" presName="sibTrans" presStyleCnt="0"/>
      <dgm:spPr/>
    </dgm:pt>
    <dgm:pt modelId="{C82F918A-D128-BA43-B1EF-A6B81CB17A7D}" type="pres">
      <dgm:prSet presAssocID="{05D9ADCB-E754-41AF-94F6-762BB770F809}" presName="node" presStyleLbl="node1" presStyleIdx="2" presStyleCnt="5">
        <dgm:presLayoutVars>
          <dgm:bulletEnabled val="1"/>
        </dgm:presLayoutVars>
      </dgm:prSet>
      <dgm:spPr/>
    </dgm:pt>
    <dgm:pt modelId="{5BB2535E-9B9B-4B43-B779-F0745369B087}" type="pres">
      <dgm:prSet presAssocID="{89853A08-AAF4-43BB-B9E5-3D4683EB2385}" presName="sibTrans" presStyleCnt="0"/>
      <dgm:spPr/>
    </dgm:pt>
    <dgm:pt modelId="{05808F3E-2A9D-EB45-8A0E-FAFAD371BEA8}" type="pres">
      <dgm:prSet presAssocID="{1379C96C-FEE9-4B4C-AC3B-53E88E2D0E9D}" presName="node" presStyleLbl="node1" presStyleIdx="3" presStyleCnt="5">
        <dgm:presLayoutVars>
          <dgm:bulletEnabled val="1"/>
        </dgm:presLayoutVars>
      </dgm:prSet>
      <dgm:spPr/>
    </dgm:pt>
    <dgm:pt modelId="{612888F6-8FB9-574A-824E-2A3E9ECC4739}" type="pres">
      <dgm:prSet presAssocID="{D7CBDD0D-D53D-4702-886E-5486588C74F6}" presName="sibTrans" presStyleCnt="0"/>
      <dgm:spPr/>
    </dgm:pt>
    <dgm:pt modelId="{5A6CACEF-4EF1-674F-8B87-D1A655A8B602}" type="pres">
      <dgm:prSet presAssocID="{25752828-980E-4A31-82C4-2C3E68F45777}" presName="node" presStyleLbl="node1" presStyleIdx="4" presStyleCnt="5">
        <dgm:presLayoutVars>
          <dgm:bulletEnabled val="1"/>
        </dgm:presLayoutVars>
      </dgm:prSet>
      <dgm:spPr/>
    </dgm:pt>
  </dgm:ptLst>
  <dgm:cxnLst>
    <dgm:cxn modelId="{90B0B805-E06B-4989-BD05-8387EE4F283A}" srcId="{385FFD89-A9AC-4178-9835-EE6846500862}" destId="{C919F52A-B3D9-4AD5-B27E-10986D71E99A}" srcOrd="1" destOrd="0" parTransId="{A0165513-03D2-43BE-B63F-6F1C200471EE}" sibTransId="{DA32AAA7-97D8-4E7D-8FE2-9482A601963A}"/>
    <dgm:cxn modelId="{F893370E-CBBD-454E-8A2A-B2F15AFA1D89}" srcId="{385FFD89-A9AC-4178-9835-EE6846500862}" destId="{25752828-980E-4A31-82C4-2C3E68F45777}" srcOrd="4" destOrd="0" parTransId="{559DDB26-675F-49EE-A4A5-E97373781C57}" sibTransId="{FA4C3928-5106-4FB4-9D81-FA3BC49CD339}"/>
    <dgm:cxn modelId="{21C7FE1B-F3C5-D042-A293-64ECE1B4FD24}" type="presOf" srcId="{25752828-980E-4A31-82C4-2C3E68F45777}" destId="{5A6CACEF-4EF1-674F-8B87-D1A655A8B602}" srcOrd="0" destOrd="0" presId="urn:microsoft.com/office/officeart/2005/8/layout/default"/>
    <dgm:cxn modelId="{6A7BBF37-BA67-4D26-90D8-22985647D404}" srcId="{385FFD89-A9AC-4178-9835-EE6846500862}" destId="{C6C55D81-33E8-4AB4-BA8F-13A1288E937D}" srcOrd="0" destOrd="0" parTransId="{5AD02322-F02C-4EC0-AFCC-6C59D83917CE}" sibTransId="{2DDE65AE-2857-409A-889A-FF8ADB6E39D9}"/>
    <dgm:cxn modelId="{CAF78C47-41EE-FD4C-9DCD-152C1784C2BA}" type="presOf" srcId="{C919F52A-B3D9-4AD5-B27E-10986D71E99A}" destId="{0F5EC71A-2A6D-084E-86E0-02250A2D346A}" srcOrd="0" destOrd="0" presId="urn:microsoft.com/office/officeart/2005/8/layout/default"/>
    <dgm:cxn modelId="{16F79557-ACD8-3448-BEA3-A0D7A1BD7F80}" type="presOf" srcId="{C6C55D81-33E8-4AB4-BA8F-13A1288E937D}" destId="{B21AF81C-03C0-D74F-AC75-313F4452DBB0}" srcOrd="0" destOrd="0" presId="urn:microsoft.com/office/officeart/2005/8/layout/default"/>
    <dgm:cxn modelId="{22EAB572-8326-4A42-89CC-0E897827EBAB}" type="presOf" srcId="{1379C96C-FEE9-4B4C-AC3B-53E88E2D0E9D}" destId="{05808F3E-2A9D-EB45-8A0E-FAFAD371BEA8}" srcOrd="0" destOrd="0" presId="urn:microsoft.com/office/officeart/2005/8/layout/default"/>
    <dgm:cxn modelId="{4EAD8ABF-44C3-44D5-BB80-419E79E2E112}" srcId="{385FFD89-A9AC-4178-9835-EE6846500862}" destId="{05D9ADCB-E754-41AF-94F6-762BB770F809}" srcOrd="2" destOrd="0" parTransId="{4A818F77-1E03-47FC-A0AA-B24CC4D0E96F}" sibTransId="{89853A08-AAF4-43BB-B9E5-3D4683EB2385}"/>
    <dgm:cxn modelId="{ED48BDDA-98A1-7944-A30D-04E250CCC27D}" type="presOf" srcId="{05D9ADCB-E754-41AF-94F6-762BB770F809}" destId="{C82F918A-D128-BA43-B1EF-A6B81CB17A7D}" srcOrd="0" destOrd="0" presId="urn:microsoft.com/office/officeart/2005/8/layout/default"/>
    <dgm:cxn modelId="{46C85FE6-D7E3-2E45-8D2B-1DCD3D38D376}" type="presOf" srcId="{385FFD89-A9AC-4178-9835-EE6846500862}" destId="{ECFFE9DF-283D-AC4F-897E-20D77524D8E8}" srcOrd="0" destOrd="0" presId="urn:microsoft.com/office/officeart/2005/8/layout/default"/>
    <dgm:cxn modelId="{12C7D7EC-60FB-4ACE-9B44-09DAA1C6AEE9}" srcId="{385FFD89-A9AC-4178-9835-EE6846500862}" destId="{1379C96C-FEE9-4B4C-AC3B-53E88E2D0E9D}" srcOrd="3" destOrd="0" parTransId="{458AF583-5604-4E8B-A8E6-54A3842622ED}" sibTransId="{D7CBDD0D-D53D-4702-886E-5486588C74F6}"/>
    <dgm:cxn modelId="{1F644BD6-0CF6-F941-B61F-CC2276140EA4}" type="presParOf" srcId="{ECFFE9DF-283D-AC4F-897E-20D77524D8E8}" destId="{B21AF81C-03C0-D74F-AC75-313F4452DBB0}" srcOrd="0" destOrd="0" presId="urn:microsoft.com/office/officeart/2005/8/layout/default"/>
    <dgm:cxn modelId="{BE116CCA-B156-504A-9994-5025002EB51C}" type="presParOf" srcId="{ECFFE9DF-283D-AC4F-897E-20D77524D8E8}" destId="{98F6EFD8-CEA8-3840-99A6-19A9DE8488A1}" srcOrd="1" destOrd="0" presId="urn:microsoft.com/office/officeart/2005/8/layout/default"/>
    <dgm:cxn modelId="{EBC62871-0E27-6740-B8BD-B3EF41D56D46}" type="presParOf" srcId="{ECFFE9DF-283D-AC4F-897E-20D77524D8E8}" destId="{0F5EC71A-2A6D-084E-86E0-02250A2D346A}" srcOrd="2" destOrd="0" presId="urn:microsoft.com/office/officeart/2005/8/layout/default"/>
    <dgm:cxn modelId="{6E661E56-A77E-7E4E-81A2-EA751CC6810B}" type="presParOf" srcId="{ECFFE9DF-283D-AC4F-897E-20D77524D8E8}" destId="{EA185244-C525-1B4D-BF87-F22466EAD771}" srcOrd="3" destOrd="0" presId="urn:microsoft.com/office/officeart/2005/8/layout/default"/>
    <dgm:cxn modelId="{48F0AE1F-506E-D543-970F-FB5BB9D9C3DD}" type="presParOf" srcId="{ECFFE9DF-283D-AC4F-897E-20D77524D8E8}" destId="{C82F918A-D128-BA43-B1EF-A6B81CB17A7D}" srcOrd="4" destOrd="0" presId="urn:microsoft.com/office/officeart/2005/8/layout/default"/>
    <dgm:cxn modelId="{6FDA7CAB-4590-7C4A-8DDD-2B0BE8F79392}" type="presParOf" srcId="{ECFFE9DF-283D-AC4F-897E-20D77524D8E8}" destId="{5BB2535E-9B9B-4B43-B779-F0745369B087}" srcOrd="5" destOrd="0" presId="urn:microsoft.com/office/officeart/2005/8/layout/default"/>
    <dgm:cxn modelId="{214A6BBC-8CF9-FB44-935D-D4BA8E0BE4B7}" type="presParOf" srcId="{ECFFE9DF-283D-AC4F-897E-20D77524D8E8}" destId="{05808F3E-2A9D-EB45-8A0E-FAFAD371BEA8}" srcOrd="6" destOrd="0" presId="urn:microsoft.com/office/officeart/2005/8/layout/default"/>
    <dgm:cxn modelId="{577D73BD-5946-2346-AB5E-F23E41BD8CC1}" type="presParOf" srcId="{ECFFE9DF-283D-AC4F-897E-20D77524D8E8}" destId="{612888F6-8FB9-574A-824E-2A3E9ECC4739}" srcOrd="7" destOrd="0" presId="urn:microsoft.com/office/officeart/2005/8/layout/default"/>
    <dgm:cxn modelId="{33633C61-5214-C046-824A-703BD9156002}" type="presParOf" srcId="{ECFFE9DF-283D-AC4F-897E-20D77524D8E8}" destId="{5A6CACEF-4EF1-674F-8B87-D1A655A8B60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9E056-5F4C-48F9-AD40-13665D92E40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F27808-D062-4C44-925C-EAAD4445C239}">
      <dgm:prSet/>
      <dgm:spPr/>
      <dgm:t>
        <a:bodyPr/>
        <a:lstStyle/>
        <a:p>
          <a:r>
            <a:rPr lang="en-US"/>
            <a:t>86 Categorical variables</a:t>
          </a:r>
        </a:p>
      </dgm:t>
    </dgm:pt>
    <dgm:pt modelId="{507BE338-E7BE-4CBB-B192-BE6D36060FE4}" type="parTrans" cxnId="{1390AE3D-39D4-4974-A721-6D407B5FACCD}">
      <dgm:prSet/>
      <dgm:spPr/>
      <dgm:t>
        <a:bodyPr/>
        <a:lstStyle/>
        <a:p>
          <a:endParaRPr lang="en-US"/>
        </a:p>
      </dgm:t>
    </dgm:pt>
    <dgm:pt modelId="{2C08925C-E833-4495-9563-FA667D3C9F5D}" type="sibTrans" cxnId="{1390AE3D-39D4-4974-A721-6D407B5FACCD}">
      <dgm:prSet/>
      <dgm:spPr/>
      <dgm:t>
        <a:bodyPr/>
        <a:lstStyle/>
        <a:p>
          <a:endParaRPr lang="en-US"/>
        </a:p>
      </dgm:t>
    </dgm:pt>
    <dgm:pt modelId="{57322578-94B0-4CA2-A552-739AE80FD7C6}">
      <dgm:prSet/>
      <dgm:spPr/>
      <dgm:t>
        <a:bodyPr/>
        <a:lstStyle/>
        <a:p>
          <a:r>
            <a:rPr lang="en-US"/>
            <a:t>Class Im balance problem (Oversampling)</a:t>
          </a:r>
        </a:p>
      </dgm:t>
    </dgm:pt>
    <dgm:pt modelId="{81B8236C-A26A-4E04-B118-1E448B4EF34F}" type="parTrans" cxnId="{2138D81B-E01A-4330-B016-E7F5C7E8EBC3}">
      <dgm:prSet/>
      <dgm:spPr/>
      <dgm:t>
        <a:bodyPr/>
        <a:lstStyle/>
        <a:p>
          <a:endParaRPr lang="en-US"/>
        </a:p>
      </dgm:t>
    </dgm:pt>
    <dgm:pt modelId="{1872F5A2-8C97-4C09-9B18-EBEE9EBBC07F}" type="sibTrans" cxnId="{2138D81B-E01A-4330-B016-E7F5C7E8EBC3}">
      <dgm:prSet/>
      <dgm:spPr/>
      <dgm:t>
        <a:bodyPr/>
        <a:lstStyle/>
        <a:p>
          <a:endParaRPr lang="en-US"/>
        </a:p>
      </dgm:t>
    </dgm:pt>
    <dgm:pt modelId="{846E80E2-4065-494D-901D-D27355D42F61}">
      <dgm:prSet/>
      <dgm:spPr/>
      <dgm:t>
        <a:bodyPr/>
        <a:lstStyle/>
        <a:p>
          <a:r>
            <a:rPr lang="en-US"/>
            <a:t>Levels of factors different in testing and training data</a:t>
          </a:r>
        </a:p>
      </dgm:t>
    </dgm:pt>
    <dgm:pt modelId="{8F8093AF-54DD-4E60-AA56-1002DB0B7E1A}" type="parTrans" cxnId="{3D86AE85-83A6-454F-B0E7-1A2D530CCFA1}">
      <dgm:prSet/>
      <dgm:spPr/>
      <dgm:t>
        <a:bodyPr/>
        <a:lstStyle/>
        <a:p>
          <a:endParaRPr lang="en-US"/>
        </a:p>
      </dgm:t>
    </dgm:pt>
    <dgm:pt modelId="{E356E0B3-B9DF-4BFF-BC4E-99746AB238A2}" type="sibTrans" cxnId="{3D86AE85-83A6-454F-B0E7-1A2D530CCFA1}">
      <dgm:prSet/>
      <dgm:spPr/>
      <dgm:t>
        <a:bodyPr/>
        <a:lstStyle/>
        <a:p>
          <a:endParaRPr lang="en-US"/>
        </a:p>
      </dgm:t>
    </dgm:pt>
    <dgm:pt modelId="{503F2251-E270-4030-971B-2BB61C4BA2ED}">
      <dgm:prSet/>
      <dgm:spPr/>
      <dgm:t>
        <a:bodyPr/>
        <a:lstStyle/>
        <a:p>
          <a:r>
            <a:rPr lang="en-US"/>
            <a:t>Dimension reduction</a:t>
          </a:r>
        </a:p>
      </dgm:t>
    </dgm:pt>
    <dgm:pt modelId="{F83E99A1-675A-4B4F-9CAD-3499F355781A}" type="parTrans" cxnId="{4170ED55-E9A0-41BA-AB2A-329FB77A4FB5}">
      <dgm:prSet/>
      <dgm:spPr/>
      <dgm:t>
        <a:bodyPr/>
        <a:lstStyle/>
        <a:p>
          <a:endParaRPr lang="en-US"/>
        </a:p>
      </dgm:t>
    </dgm:pt>
    <dgm:pt modelId="{222608BB-3CAC-4026-9DCF-44BFF520E847}" type="sibTrans" cxnId="{4170ED55-E9A0-41BA-AB2A-329FB77A4FB5}">
      <dgm:prSet/>
      <dgm:spPr/>
      <dgm:t>
        <a:bodyPr/>
        <a:lstStyle/>
        <a:p>
          <a:endParaRPr lang="en-US"/>
        </a:p>
      </dgm:t>
    </dgm:pt>
    <dgm:pt modelId="{CC9496D5-94AB-4E9A-A238-D725C88E25C6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75D1AEAA-E184-43C7-B212-08EDBF517015}" type="parTrans" cxnId="{A323FD60-9746-4846-9D86-3AF806EAEB3F}">
      <dgm:prSet/>
      <dgm:spPr/>
      <dgm:t>
        <a:bodyPr/>
        <a:lstStyle/>
        <a:p>
          <a:endParaRPr lang="en-US"/>
        </a:p>
      </dgm:t>
    </dgm:pt>
    <dgm:pt modelId="{80DB4E05-207D-47C4-8590-206D7C751542}" type="sibTrans" cxnId="{A323FD60-9746-4846-9D86-3AF806EAEB3F}">
      <dgm:prSet/>
      <dgm:spPr/>
      <dgm:t>
        <a:bodyPr/>
        <a:lstStyle/>
        <a:p>
          <a:endParaRPr lang="en-US"/>
        </a:p>
      </dgm:t>
    </dgm:pt>
    <dgm:pt modelId="{905028CE-775C-4A3E-A7DC-C19AB6C05779}">
      <dgm:prSet/>
      <dgm:spPr/>
      <dgm:t>
        <a:bodyPr/>
        <a:lstStyle/>
        <a:p>
          <a:r>
            <a:rPr lang="en-US"/>
            <a:t>Cost of stepwise regression</a:t>
          </a:r>
        </a:p>
      </dgm:t>
    </dgm:pt>
    <dgm:pt modelId="{D3D0DD8F-2FB6-4F4F-92BF-4D6B070216B8}" type="parTrans" cxnId="{63182485-A0BB-4248-9DD0-F502659DD0C9}">
      <dgm:prSet/>
      <dgm:spPr/>
      <dgm:t>
        <a:bodyPr/>
        <a:lstStyle/>
        <a:p>
          <a:endParaRPr lang="en-US"/>
        </a:p>
      </dgm:t>
    </dgm:pt>
    <dgm:pt modelId="{D02E40E0-41D1-40E8-BAF9-A60B36CE2C87}" type="sibTrans" cxnId="{63182485-A0BB-4248-9DD0-F502659DD0C9}">
      <dgm:prSet/>
      <dgm:spPr/>
      <dgm:t>
        <a:bodyPr/>
        <a:lstStyle/>
        <a:p>
          <a:endParaRPr lang="en-US"/>
        </a:p>
      </dgm:t>
    </dgm:pt>
    <dgm:pt modelId="{406891BD-DCE5-430D-AABA-150759172BDE}">
      <dgm:prSet/>
      <dgm:spPr/>
      <dgm:t>
        <a:bodyPr/>
        <a:lstStyle/>
        <a:p>
          <a:r>
            <a:rPr lang="en-US"/>
            <a:t>Data Categorization</a:t>
          </a:r>
        </a:p>
      </dgm:t>
    </dgm:pt>
    <dgm:pt modelId="{D94E10BC-32CE-4A04-AAF7-76E4A1825330}" type="parTrans" cxnId="{5DE0CDC2-F5E3-4551-B957-03402D23FAB3}">
      <dgm:prSet/>
      <dgm:spPr/>
      <dgm:t>
        <a:bodyPr/>
        <a:lstStyle/>
        <a:p>
          <a:endParaRPr lang="en-US"/>
        </a:p>
      </dgm:t>
    </dgm:pt>
    <dgm:pt modelId="{B4DC33FF-1CE0-4009-B7F2-3929F38B9489}" type="sibTrans" cxnId="{5DE0CDC2-F5E3-4551-B957-03402D23FAB3}">
      <dgm:prSet/>
      <dgm:spPr/>
      <dgm:t>
        <a:bodyPr/>
        <a:lstStyle/>
        <a:p>
          <a:endParaRPr lang="en-US"/>
        </a:p>
      </dgm:t>
    </dgm:pt>
    <dgm:pt modelId="{71C35E65-A08C-A84E-8331-4A521A192344}" type="pres">
      <dgm:prSet presAssocID="{94A9E056-5F4C-48F9-AD40-13665D92E404}" presName="linear" presStyleCnt="0">
        <dgm:presLayoutVars>
          <dgm:animLvl val="lvl"/>
          <dgm:resizeHandles val="exact"/>
        </dgm:presLayoutVars>
      </dgm:prSet>
      <dgm:spPr/>
    </dgm:pt>
    <dgm:pt modelId="{58CA7C97-E7BC-7C43-9D5B-74939E415BBD}" type="pres">
      <dgm:prSet presAssocID="{7EF27808-D062-4C44-925C-EAAD4445C23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2D8829-4FD1-E641-B610-BCB533CC13A7}" type="pres">
      <dgm:prSet presAssocID="{2C08925C-E833-4495-9563-FA667D3C9F5D}" presName="spacer" presStyleCnt="0"/>
      <dgm:spPr/>
    </dgm:pt>
    <dgm:pt modelId="{AB717C3C-975B-414A-9E4E-F33ADE509C9C}" type="pres">
      <dgm:prSet presAssocID="{57322578-94B0-4CA2-A552-739AE80FD7C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EBF8B85-E162-5440-8F6C-6A21813A9C58}" type="pres">
      <dgm:prSet presAssocID="{1872F5A2-8C97-4C09-9B18-EBEE9EBBC07F}" presName="spacer" presStyleCnt="0"/>
      <dgm:spPr/>
    </dgm:pt>
    <dgm:pt modelId="{860A6342-CABC-624D-8A6F-EF1F52BA5227}" type="pres">
      <dgm:prSet presAssocID="{846E80E2-4065-494D-901D-D27355D42F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EE605D-AD86-6341-A59E-746D083AC5EF}" type="pres">
      <dgm:prSet presAssocID="{E356E0B3-B9DF-4BFF-BC4E-99746AB238A2}" presName="spacer" presStyleCnt="0"/>
      <dgm:spPr/>
    </dgm:pt>
    <dgm:pt modelId="{E3F9F646-A959-1F43-81C9-30954D3800F4}" type="pres">
      <dgm:prSet presAssocID="{503F2251-E270-4030-971B-2BB61C4BA2E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79E591B-5E62-FA40-8F19-0E8F056B93C6}" type="pres">
      <dgm:prSet presAssocID="{222608BB-3CAC-4026-9DCF-44BFF520E847}" presName="spacer" presStyleCnt="0"/>
      <dgm:spPr/>
    </dgm:pt>
    <dgm:pt modelId="{916E0F60-9743-F743-B481-0A71701D851A}" type="pres">
      <dgm:prSet presAssocID="{CC9496D5-94AB-4E9A-A238-D725C88E25C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57BD4B8-981D-C54C-9D70-4ACF315006F5}" type="pres">
      <dgm:prSet presAssocID="{80DB4E05-207D-47C4-8590-206D7C751542}" presName="spacer" presStyleCnt="0"/>
      <dgm:spPr/>
    </dgm:pt>
    <dgm:pt modelId="{5A76FFE6-082D-934E-909F-56D9EC7F8124}" type="pres">
      <dgm:prSet presAssocID="{905028CE-775C-4A3E-A7DC-C19AB6C0577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1864D1E-AD27-E74D-B86C-1A0FA1DB2594}" type="pres">
      <dgm:prSet presAssocID="{D02E40E0-41D1-40E8-BAF9-A60B36CE2C87}" presName="spacer" presStyleCnt="0"/>
      <dgm:spPr/>
    </dgm:pt>
    <dgm:pt modelId="{D4F776CA-AEFD-1549-9915-23D8DF722474}" type="pres">
      <dgm:prSet presAssocID="{406891BD-DCE5-430D-AABA-150759172B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8F2C108-4F35-0645-BBBF-E235DD523132}" type="presOf" srcId="{94A9E056-5F4C-48F9-AD40-13665D92E404}" destId="{71C35E65-A08C-A84E-8331-4A521A192344}" srcOrd="0" destOrd="0" presId="urn:microsoft.com/office/officeart/2005/8/layout/vList2"/>
    <dgm:cxn modelId="{EAA72714-C40C-3341-BED8-210C494514E5}" type="presOf" srcId="{406891BD-DCE5-430D-AABA-150759172BDE}" destId="{D4F776CA-AEFD-1549-9915-23D8DF722474}" srcOrd="0" destOrd="0" presId="urn:microsoft.com/office/officeart/2005/8/layout/vList2"/>
    <dgm:cxn modelId="{2138D81B-E01A-4330-B016-E7F5C7E8EBC3}" srcId="{94A9E056-5F4C-48F9-AD40-13665D92E404}" destId="{57322578-94B0-4CA2-A552-739AE80FD7C6}" srcOrd="1" destOrd="0" parTransId="{81B8236C-A26A-4E04-B118-1E448B4EF34F}" sibTransId="{1872F5A2-8C97-4C09-9B18-EBEE9EBBC07F}"/>
    <dgm:cxn modelId="{2BB8271F-7A6B-D94D-950F-888F52FE4FB8}" type="presOf" srcId="{905028CE-775C-4A3E-A7DC-C19AB6C05779}" destId="{5A76FFE6-082D-934E-909F-56D9EC7F8124}" srcOrd="0" destOrd="0" presId="urn:microsoft.com/office/officeart/2005/8/layout/vList2"/>
    <dgm:cxn modelId="{1390AE3D-39D4-4974-A721-6D407B5FACCD}" srcId="{94A9E056-5F4C-48F9-AD40-13665D92E404}" destId="{7EF27808-D062-4C44-925C-EAAD4445C239}" srcOrd="0" destOrd="0" parTransId="{507BE338-E7BE-4CBB-B192-BE6D36060FE4}" sibTransId="{2C08925C-E833-4495-9563-FA667D3C9F5D}"/>
    <dgm:cxn modelId="{4170ED55-E9A0-41BA-AB2A-329FB77A4FB5}" srcId="{94A9E056-5F4C-48F9-AD40-13665D92E404}" destId="{503F2251-E270-4030-971B-2BB61C4BA2ED}" srcOrd="3" destOrd="0" parTransId="{F83E99A1-675A-4B4F-9CAD-3499F355781A}" sibTransId="{222608BB-3CAC-4026-9DCF-44BFF520E847}"/>
    <dgm:cxn modelId="{A323FD60-9746-4846-9D86-3AF806EAEB3F}" srcId="{94A9E056-5F4C-48F9-AD40-13665D92E404}" destId="{CC9496D5-94AB-4E9A-A238-D725C88E25C6}" srcOrd="4" destOrd="0" parTransId="{75D1AEAA-E184-43C7-B212-08EDBF517015}" sibTransId="{80DB4E05-207D-47C4-8590-206D7C751542}"/>
    <dgm:cxn modelId="{63182485-A0BB-4248-9DD0-F502659DD0C9}" srcId="{94A9E056-5F4C-48F9-AD40-13665D92E404}" destId="{905028CE-775C-4A3E-A7DC-C19AB6C05779}" srcOrd="5" destOrd="0" parTransId="{D3D0DD8F-2FB6-4F4F-92BF-4D6B070216B8}" sibTransId="{D02E40E0-41D1-40E8-BAF9-A60B36CE2C87}"/>
    <dgm:cxn modelId="{3D86AE85-83A6-454F-B0E7-1A2D530CCFA1}" srcId="{94A9E056-5F4C-48F9-AD40-13665D92E404}" destId="{846E80E2-4065-494D-901D-D27355D42F61}" srcOrd="2" destOrd="0" parTransId="{8F8093AF-54DD-4E60-AA56-1002DB0B7E1A}" sibTransId="{E356E0B3-B9DF-4BFF-BC4E-99746AB238A2}"/>
    <dgm:cxn modelId="{4929C897-2587-A04D-810D-BCCBECAAF53C}" type="presOf" srcId="{57322578-94B0-4CA2-A552-739AE80FD7C6}" destId="{AB717C3C-975B-414A-9E4E-F33ADE509C9C}" srcOrd="0" destOrd="0" presId="urn:microsoft.com/office/officeart/2005/8/layout/vList2"/>
    <dgm:cxn modelId="{7B14229E-5B22-CE47-9B20-143924D48249}" type="presOf" srcId="{503F2251-E270-4030-971B-2BB61C4BA2ED}" destId="{E3F9F646-A959-1F43-81C9-30954D3800F4}" srcOrd="0" destOrd="0" presId="urn:microsoft.com/office/officeart/2005/8/layout/vList2"/>
    <dgm:cxn modelId="{A50CE0A6-4254-3B4E-A87A-BFE2A1B3FF39}" type="presOf" srcId="{7EF27808-D062-4C44-925C-EAAD4445C239}" destId="{58CA7C97-E7BC-7C43-9D5B-74939E415BBD}" srcOrd="0" destOrd="0" presId="urn:microsoft.com/office/officeart/2005/8/layout/vList2"/>
    <dgm:cxn modelId="{5DE0CDC2-F5E3-4551-B957-03402D23FAB3}" srcId="{94A9E056-5F4C-48F9-AD40-13665D92E404}" destId="{406891BD-DCE5-430D-AABA-150759172BDE}" srcOrd="6" destOrd="0" parTransId="{D94E10BC-32CE-4A04-AAF7-76E4A1825330}" sibTransId="{B4DC33FF-1CE0-4009-B7F2-3929F38B9489}"/>
    <dgm:cxn modelId="{50324AF6-82B7-9B46-9FA0-1BDC728B7C46}" type="presOf" srcId="{846E80E2-4065-494D-901D-D27355D42F61}" destId="{860A6342-CABC-624D-8A6F-EF1F52BA5227}" srcOrd="0" destOrd="0" presId="urn:microsoft.com/office/officeart/2005/8/layout/vList2"/>
    <dgm:cxn modelId="{322DBBFA-E5ED-094F-98F1-5849F080A783}" type="presOf" srcId="{CC9496D5-94AB-4E9A-A238-D725C88E25C6}" destId="{916E0F60-9743-F743-B481-0A71701D851A}" srcOrd="0" destOrd="0" presId="urn:microsoft.com/office/officeart/2005/8/layout/vList2"/>
    <dgm:cxn modelId="{817EA0BF-5C6B-CD46-95D1-CDF445ED0398}" type="presParOf" srcId="{71C35E65-A08C-A84E-8331-4A521A192344}" destId="{58CA7C97-E7BC-7C43-9D5B-74939E415BBD}" srcOrd="0" destOrd="0" presId="urn:microsoft.com/office/officeart/2005/8/layout/vList2"/>
    <dgm:cxn modelId="{D0472CE5-B7BA-C14D-838A-2D00107B7FD0}" type="presParOf" srcId="{71C35E65-A08C-A84E-8331-4A521A192344}" destId="{972D8829-4FD1-E641-B610-BCB533CC13A7}" srcOrd="1" destOrd="0" presId="urn:microsoft.com/office/officeart/2005/8/layout/vList2"/>
    <dgm:cxn modelId="{DE17BE47-3DF9-7645-9EE8-AF640120A7A6}" type="presParOf" srcId="{71C35E65-A08C-A84E-8331-4A521A192344}" destId="{AB717C3C-975B-414A-9E4E-F33ADE509C9C}" srcOrd="2" destOrd="0" presId="urn:microsoft.com/office/officeart/2005/8/layout/vList2"/>
    <dgm:cxn modelId="{00A13124-D4BA-C549-802F-A4EA25489419}" type="presParOf" srcId="{71C35E65-A08C-A84E-8331-4A521A192344}" destId="{6EBF8B85-E162-5440-8F6C-6A21813A9C58}" srcOrd="3" destOrd="0" presId="urn:microsoft.com/office/officeart/2005/8/layout/vList2"/>
    <dgm:cxn modelId="{A56C3FDA-1257-9E4E-8718-F03DD58621BD}" type="presParOf" srcId="{71C35E65-A08C-A84E-8331-4A521A192344}" destId="{860A6342-CABC-624D-8A6F-EF1F52BA5227}" srcOrd="4" destOrd="0" presId="urn:microsoft.com/office/officeart/2005/8/layout/vList2"/>
    <dgm:cxn modelId="{755F7E64-B7F3-1C45-B43A-0FE0EA3774D9}" type="presParOf" srcId="{71C35E65-A08C-A84E-8331-4A521A192344}" destId="{C5EE605D-AD86-6341-A59E-746D083AC5EF}" srcOrd="5" destOrd="0" presId="urn:microsoft.com/office/officeart/2005/8/layout/vList2"/>
    <dgm:cxn modelId="{AC8D0D7E-3C62-ED44-AA8B-1FCB0170D87C}" type="presParOf" srcId="{71C35E65-A08C-A84E-8331-4A521A192344}" destId="{E3F9F646-A959-1F43-81C9-30954D3800F4}" srcOrd="6" destOrd="0" presId="urn:microsoft.com/office/officeart/2005/8/layout/vList2"/>
    <dgm:cxn modelId="{39C218F9-A933-8944-BA08-AA121EEA10B6}" type="presParOf" srcId="{71C35E65-A08C-A84E-8331-4A521A192344}" destId="{479E591B-5E62-FA40-8F19-0E8F056B93C6}" srcOrd="7" destOrd="0" presId="urn:microsoft.com/office/officeart/2005/8/layout/vList2"/>
    <dgm:cxn modelId="{8C6A519D-20C6-AD47-81AA-9BF678DC7458}" type="presParOf" srcId="{71C35E65-A08C-A84E-8331-4A521A192344}" destId="{916E0F60-9743-F743-B481-0A71701D851A}" srcOrd="8" destOrd="0" presId="urn:microsoft.com/office/officeart/2005/8/layout/vList2"/>
    <dgm:cxn modelId="{A6FD182D-6D16-6E4B-8CD9-026E981BF1EE}" type="presParOf" srcId="{71C35E65-A08C-A84E-8331-4A521A192344}" destId="{757BD4B8-981D-C54C-9D70-4ACF315006F5}" srcOrd="9" destOrd="0" presId="urn:microsoft.com/office/officeart/2005/8/layout/vList2"/>
    <dgm:cxn modelId="{7B8FB6AF-D5AC-0541-9C6D-32002E06EE1F}" type="presParOf" srcId="{71C35E65-A08C-A84E-8331-4A521A192344}" destId="{5A76FFE6-082D-934E-909F-56D9EC7F8124}" srcOrd="10" destOrd="0" presId="urn:microsoft.com/office/officeart/2005/8/layout/vList2"/>
    <dgm:cxn modelId="{FF8FE224-9DBD-C64F-85FF-01DA972998D5}" type="presParOf" srcId="{71C35E65-A08C-A84E-8331-4A521A192344}" destId="{A1864D1E-AD27-E74D-B86C-1A0FA1DB2594}" srcOrd="11" destOrd="0" presId="urn:microsoft.com/office/officeart/2005/8/layout/vList2"/>
    <dgm:cxn modelId="{0CAF0225-FE8C-7D4F-8031-1245CA877D3A}" type="presParOf" srcId="{71C35E65-A08C-A84E-8331-4A521A192344}" destId="{D4F776CA-AEFD-1549-9915-23D8DF72247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6506B-DDE4-4E85-835E-2DAFB23856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B3A648-EE31-4297-8559-A70F146ABBB9}">
      <dgm:prSet/>
      <dgm:spPr/>
      <dgm:t>
        <a:bodyPr/>
        <a:lstStyle/>
        <a:p>
          <a:r>
            <a:rPr lang="en-US"/>
            <a:t>Mixture of categorical and numerical variables</a:t>
          </a:r>
        </a:p>
      </dgm:t>
    </dgm:pt>
    <dgm:pt modelId="{56F53353-4A8D-4223-B519-5740DBB7E8FF}" type="parTrans" cxnId="{1AD3FF51-F193-4F29-84E4-0670BF934FE9}">
      <dgm:prSet/>
      <dgm:spPr/>
      <dgm:t>
        <a:bodyPr/>
        <a:lstStyle/>
        <a:p>
          <a:endParaRPr lang="en-US"/>
        </a:p>
      </dgm:t>
    </dgm:pt>
    <dgm:pt modelId="{9C407C28-DB79-409B-BB21-E45E756B1E3F}" type="sibTrans" cxnId="{1AD3FF51-F193-4F29-84E4-0670BF934FE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BF66358B-9477-43D0-9F66-9ADB8C58FA80}">
      <dgm:prSet/>
      <dgm:spPr/>
      <dgm:t>
        <a:bodyPr/>
        <a:lstStyle/>
        <a:p>
          <a:r>
            <a:rPr lang="en-US"/>
            <a:t>Dimension reduction using correlation analysis and stepwise forward regression</a:t>
          </a:r>
        </a:p>
      </dgm:t>
    </dgm:pt>
    <dgm:pt modelId="{986DC178-E998-4545-91DA-15F039A4241F}" type="parTrans" cxnId="{8B49C186-1BF9-4312-8187-6CB9D4C101CE}">
      <dgm:prSet/>
      <dgm:spPr/>
      <dgm:t>
        <a:bodyPr/>
        <a:lstStyle/>
        <a:p>
          <a:endParaRPr lang="en-US"/>
        </a:p>
      </dgm:t>
    </dgm:pt>
    <dgm:pt modelId="{DB12412F-E45B-4D7E-A2D4-54FB908F7B01}" type="sibTrans" cxnId="{8B49C186-1BF9-4312-8187-6CB9D4C101C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8BAD11A6-C1D4-432A-AF78-D8822D141BD9}">
      <dgm:prSet/>
      <dgm:spPr/>
      <dgm:t>
        <a:bodyPr/>
        <a:lstStyle/>
        <a:p>
          <a:r>
            <a:rPr lang="en-US"/>
            <a:t>Domain knowledge.</a:t>
          </a:r>
        </a:p>
      </dgm:t>
    </dgm:pt>
    <dgm:pt modelId="{DE7C7F67-7035-4A0A-BDB3-2AD41BBD7F4C}" type="parTrans" cxnId="{B57A494C-00FA-4CF9-902A-D30A7B0FB228}">
      <dgm:prSet/>
      <dgm:spPr/>
      <dgm:t>
        <a:bodyPr/>
        <a:lstStyle/>
        <a:p>
          <a:endParaRPr lang="en-US"/>
        </a:p>
      </dgm:t>
    </dgm:pt>
    <dgm:pt modelId="{2069BDC3-CAB6-4A26-B9F6-F81222094A3D}" type="sibTrans" cxnId="{B57A494C-00FA-4CF9-902A-D30A7B0FB22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821176E-4502-3044-8BC7-E6BB3B5F99CD}" type="pres">
      <dgm:prSet presAssocID="{C646506B-DDE4-4E85-835E-2DAFB2385654}" presName="Name0" presStyleCnt="0">
        <dgm:presLayoutVars>
          <dgm:animLvl val="lvl"/>
          <dgm:resizeHandles val="exact"/>
        </dgm:presLayoutVars>
      </dgm:prSet>
      <dgm:spPr/>
    </dgm:pt>
    <dgm:pt modelId="{BE47ECB4-2268-AF47-914C-A4BF35F3DD66}" type="pres">
      <dgm:prSet presAssocID="{98B3A648-EE31-4297-8559-A70F146ABBB9}" presName="compositeNode" presStyleCnt="0">
        <dgm:presLayoutVars>
          <dgm:bulletEnabled val="1"/>
        </dgm:presLayoutVars>
      </dgm:prSet>
      <dgm:spPr/>
    </dgm:pt>
    <dgm:pt modelId="{2DEF917C-C8A6-C84D-9FCC-8F6B662DB1EC}" type="pres">
      <dgm:prSet presAssocID="{98B3A648-EE31-4297-8559-A70F146ABBB9}" presName="bgRect" presStyleLbl="alignNode1" presStyleIdx="0" presStyleCnt="3"/>
      <dgm:spPr/>
    </dgm:pt>
    <dgm:pt modelId="{E8814275-D991-D04C-A825-4F7C4717125F}" type="pres">
      <dgm:prSet presAssocID="{9C407C28-DB79-409B-BB21-E45E756B1E3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0220CA-1D46-6047-90DE-3257F6700AF1}" type="pres">
      <dgm:prSet presAssocID="{98B3A648-EE31-4297-8559-A70F146ABBB9}" presName="nodeRect" presStyleLbl="alignNode1" presStyleIdx="0" presStyleCnt="3">
        <dgm:presLayoutVars>
          <dgm:bulletEnabled val="1"/>
        </dgm:presLayoutVars>
      </dgm:prSet>
      <dgm:spPr/>
    </dgm:pt>
    <dgm:pt modelId="{7D499A24-47FD-2841-933E-2587A415E139}" type="pres">
      <dgm:prSet presAssocID="{9C407C28-DB79-409B-BB21-E45E756B1E3F}" presName="sibTrans" presStyleCnt="0"/>
      <dgm:spPr/>
    </dgm:pt>
    <dgm:pt modelId="{200A77B4-2C3C-8740-8EC2-B6B4624F9B5D}" type="pres">
      <dgm:prSet presAssocID="{BF66358B-9477-43D0-9F66-9ADB8C58FA80}" presName="compositeNode" presStyleCnt="0">
        <dgm:presLayoutVars>
          <dgm:bulletEnabled val="1"/>
        </dgm:presLayoutVars>
      </dgm:prSet>
      <dgm:spPr/>
    </dgm:pt>
    <dgm:pt modelId="{0E61CBD2-197B-2443-A894-ECF6777768EA}" type="pres">
      <dgm:prSet presAssocID="{BF66358B-9477-43D0-9F66-9ADB8C58FA80}" presName="bgRect" presStyleLbl="alignNode1" presStyleIdx="1" presStyleCnt="3"/>
      <dgm:spPr/>
    </dgm:pt>
    <dgm:pt modelId="{B68820C1-A9FC-A343-82D6-B2FE883BD375}" type="pres">
      <dgm:prSet presAssocID="{DB12412F-E45B-4D7E-A2D4-54FB908F7B0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FB55D7A-B1DB-4B40-BA16-EE4F280B6FE6}" type="pres">
      <dgm:prSet presAssocID="{BF66358B-9477-43D0-9F66-9ADB8C58FA80}" presName="nodeRect" presStyleLbl="alignNode1" presStyleIdx="1" presStyleCnt="3">
        <dgm:presLayoutVars>
          <dgm:bulletEnabled val="1"/>
        </dgm:presLayoutVars>
      </dgm:prSet>
      <dgm:spPr/>
    </dgm:pt>
    <dgm:pt modelId="{3E9F4EE9-AB9A-CF4F-B329-296D70CFEB32}" type="pres">
      <dgm:prSet presAssocID="{DB12412F-E45B-4D7E-A2D4-54FB908F7B01}" presName="sibTrans" presStyleCnt="0"/>
      <dgm:spPr/>
    </dgm:pt>
    <dgm:pt modelId="{DAEF8A53-F739-3B4F-A614-F2F923CB4884}" type="pres">
      <dgm:prSet presAssocID="{8BAD11A6-C1D4-432A-AF78-D8822D141BD9}" presName="compositeNode" presStyleCnt="0">
        <dgm:presLayoutVars>
          <dgm:bulletEnabled val="1"/>
        </dgm:presLayoutVars>
      </dgm:prSet>
      <dgm:spPr/>
    </dgm:pt>
    <dgm:pt modelId="{FBFFD526-642C-8047-8C38-CA84EE51C923}" type="pres">
      <dgm:prSet presAssocID="{8BAD11A6-C1D4-432A-AF78-D8822D141BD9}" presName="bgRect" presStyleLbl="alignNode1" presStyleIdx="2" presStyleCnt="3"/>
      <dgm:spPr/>
    </dgm:pt>
    <dgm:pt modelId="{8C510DB9-5647-154B-B8E7-E3B9CC0F1AFD}" type="pres">
      <dgm:prSet presAssocID="{2069BDC3-CAB6-4A26-B9F6-F81222094A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90A8110-84B2-7141-865E-404F4F006C62}" type="pres">
      <dgm:prSet presAssocID="{8BAD11A6-C1D4-432A-AF78-D8822D141BD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841C30F-0D55-A14E-96C4-309886E0FB8F}" type="presOf" srcId="{98B3A648-EE31-4297-8559-A70F146ABBB9}" destId="{2DEF917C-C8A6-C84D-9FCC-8F6B662DB1EC}" srcOrd="0" destOrd="0" presId="urn:microsoft.com/office/officeart/2016/7/layout/LinearBlockProcessNumbered"/>
    <dgm:cxn modelId="{26F6CE1D-CA2C-1B4F-89DC-122827D39059}" type="presOf" srcId="{9C407C28-DB79-409B-BB21-E45E756B1E3F}" destId="{E8814275-D991-D04C-A825-4F7C4717125F}" srcOrd="0" destOrd="0" presId="urn:microsoft.com/office/officeart/2016/7/layout/LinearBlockProcessNumbered"/>
    <dgm:cxn modelId="{72E8BE21-AC42-C34F-A640-5C34D0636397}" type="presOf" srcId="{8BAD11A6-C1D4-432A-AF78-D8822D141BD9}" destId="{B90A8110-84B2-7141-865E-404F4F006C62}" srcOrd="1" destOrd="0" presId="urn:microsoft.com/office/officeart/2016/7/layout/LinearBlockProcessNumbered"/>
    <dgm:cxn modelId="{B57A494C-00FA-4CF9-902A-D30A7B0FB228}" srcId="{C646506B-DDE4-4E85-835E-2DAFB2385654}" destId="{8BAD11A6-C1D4-432A-AF78-D8822D141BD9}" srcOrd="2" destOrd="0" parTransId="{DE7C7F67-7035-4A0A-BDB3-2AD41BBD7F4C}" sibTransId="{2069BDC3-CAB6-4A26-B9F6-F81222094A3D}"/>
    <dgm:cxn modelId="{75787B4F-D79E-7147-9A34-1C52F5F01AB9}" type="presOf" srcId="{DB12412F-E45B-4D7E-A2D4-54FB908F7B01}" destId="{B68820C1-A9FC-A343-82D6-B2FE883BD375}" srcOrd="0" destOrd="0" presId="urn:microsoft.com/office/officeart/2016/7/layout/LinearBlockProcessNumbered"/>
    <dgm:cxn modelId="{1AD3FF51-F193-4F29-84E4-0670BF934FE9}" srcId="{C646506B-DDE4-4E85-835E-2DAFB2385654}" destId="{98B3A648-EE31-4297-8559-A70F146ABBB9}" srcOrd="0" destOrd="0" parTransId="{56F53353-4A8D-4223-B519-5740DBB7E8FF}" sibTransId="{9C407C28-DB79-409B-BB21-E45E756B1E3F}"/>
    <dgm:cxn modelId="{31EE8955-DF9C-8642-A495-D4E39796B224}" type="presOf" srcId="{8BAD11A6-C1D4-432A-AF78-D8822D141BD9}" destId="{FBFFD526-642C-8047-8C38-CA84EE51C923}" srcOrd="0" destOrd="0" presId="urn:microsoft.com/office/officeart/2016/7/layout/LinearBlockProcessNumbered"/>
    <dgm:cxn modelId="{2AC0CE61-999B-6548-87E0-6560BEB85875}" type="presOf" srcId="{98B3A648-EE31-4297-8559-A70F146ABBB9}" destId="{260220CA-1D46-6047-90DE-3257F6700AF1}" srcOrd="1" destOrd="0" presId="urn:microsoft.com/office/officeart/2016/7/layout/LinearBlockProcessNumbered"/>
    <dgm:cxn modelId="{8B49C186-1BF9-4312-8187-6CB9D4C101CE}" srcId="{C646506B-DDE4-4E85-835E-2DAFB2385654}" destId="{BF66358B-9477-43D0-9F66-9ADB8C58FA80}" srcOrd="1" destOrd="0" parTransId="{986DC178-E998-4545-91DA-15F039A4241F}" sibTransId="{DB12412F-E45B-4D7E-A2D4-54FB908F7B01}"/>
    <dgm:cxn modelId="{CB5FA492-95EE-D74A-952B-880CE4C7CC02}" type="presOf" srcId="{BF66358B-9477-43D0-9F66-9ADB8C58FA80}" destId="{0E61CBD2-197B-2443-A894-ECF6777768EA}" srcOrd="0" destOrd="0" presId="urn:microsoft.com/office/officeart/2016/7/layout/LinearBlockProcessNumbered"/>
    <dgm:cxn modelId="{2D24D8AF-3D32-A14C-818D-F6932D5BDDDC}" type="presOf" srcId="{C646506B-DDE4-4E85-835E-2DAFB2385654}" destId="{6821176E-4502-3044-8BC7-E6BB3B5F99CD}" srcOrd="0" destOrd="0" presId="urn:microsoft.com/office/officeart/2016/7/layout/LinearBlockProcessNumbered"/>
    <dgm:cxn modelId="{8AA942E0-A05F-7445-9695-2A008F256646}" type="presOf" srcId="{2069BDC3-CAB6-4A26-B9F6-F81222094A3D}" destId="{8C510DB9-5647-154B-B8E7-E3B9CC0F1AFD}" srcOrd="0" destOrd="0" presId="urn:microsoft.com/office/officeart/2016/7/layout/LinearBlockProcessNumbered"/>
    <dgm:cxn modelId="{4B1D4AF4-4180-874C-B9C5-FA5FB73FE088}" type="presOf" srcId="{BF66358B-9477-43D0-9F66-9ADB8C58FA80}" destId="{7FB55D7A-B1DB-4B40-BA16-EE4F280B6FE6}" srcOrd="1" destOrd="0" presId="urn:microsoft.com/office/officeart/2016/7/layout/LinearBlockProcessNumbered"/>
    <dgm:cxn modelId="{1B530B0F-59E3-B345-8200-C05582E0FFEB}" type="presParOf" srcId="{6821176E-4502-3044-8BC7-E6BB3B5F99CD}" destId="{BE47ECB4-2268-AF47-914C-A4BF35F3DD66}" srcOrd="0" destOrd="0" presId="urn:microsoft.com/office/officeart/2016/7/layout/LinearBlockProcessNumbered"/>
    <dgm:cxn modelId="{D891A622-6473-2042-9DD7-D123BBB4D5BB}" type="presParOf" srcId="{BE47ECB4-2268-AF47-914C-A4BF35F3DD66}" destId="{2DEF917C-C8A6-C84D-9FCC-8F6B662DB1EC}" srcOrd="0" destOrd="0" presId="urn:microsoft.com/office/officeart/2016/7/layout/LinearBlockProcessNumbered"/>
    <dgm:cxn modelId="{EC9F8EDA-F4C8-804F-B795-B2FB06138047}" type="presParOf" srcId="{BE47ECB4-2268-AF47-914C-A4BF35F3DD66}" destId="{E8814275-D991-D04C-A825-4F7C4717125F}" srcOrd="1" destOrd="0" presId="urn:microsoft.com/office/officeart/2016/7/layout/LinearBlockProcessNumbered"/>
    <dgm:cxn modelId="{32365E66-4D48-1D4E-BE09-2F793036809D}" type="presParOf" srcId="{BE47ECB4-2268-AF47-914C-A4BF35F3DD66}" destId="{260220CA-1D46-6047-90DE-3257F6700AF1}" srcOrd="2" destOrd="0" presId="urn:microsoft.com/office/officeart/2016/7/layout/LinearBlockProcessNumbered"/>
    <dgm:cxn modelId="{1B38C8AA-32B4-5944-8D41-8229787E49BC}" type="presParOf" srcId="{6821176E-4502-3044-8BC7-E6BB3B5F99CD}" destId="{7D499A24-47FD-2841-933E-2587A415E139}" srcOrd="1" destOrd="0" presId="urn:microsoft.com/office/officeart/2016/7/layout/LinearBlockProcessNumbered"/>
    <dgm:cxn modelId="{C351A21E-F8AA-3A45-A922-7485A38173C7}" type="presParOf" srcId="{6821176E-4502-3044-8BC7-E6BB3B5F99CD}" destId="{200A77B4-2C3C-8740-8EC2-B6B4624F9B5D}" srcOrd="2" destOrd="0" presId="urn:microsoft.com/office/officeart/2016/7/layout/LinearBlockProcessNumbered"/>
    <dgm:cxn modelId="{3A77ED8B-08CF-FA4D-A020-986B7BA5779F}" type="presParOf" srcId="{200A77B4-2C3C-8740-8EC2-B6B4624F9B5D}" destId="{0E61CBD2-197B-2443-A894-ECF6777768EA}" srcOrd="0" destOrd="0" presId="urn:microsoft.com/office/officeart/2016/7/layout/LinearBlockProcessNumbered"/>
    <dgm:cxn modelId="{E414F347-7F6C-AA41-9299-1E29C7FDD2F2}" type="presParOf" srcId="{200A77B4-2C3C-8740-8EC2-B6B4624F9B5D}" destId="{B68820C1-A9FC-A343-82D6-B2FE883BD375}" srcOrd="1" destOrd="0" presId="urn:microsoft.com/office/officeart/2016/7/layout/LinearBlockProcessNumbered"/>
    <dgm:cxn modelId="{AA570D3B-E4F9-A14D-8B76-FBF403545B9F}" type="presParOf" srcId="{200A77B4-2C3C-8740-8EC2-B6B4624F9B5D}" destId="{7FB55D7A-B1DB-4B40-BA16-EE4F280B6FE6}" srcOrd="2" destOrd="0" presId="urn:microsoft.com/office/officeart/2016/7/layout/LinearBlockProcessNumbered"/>
    <dgm:cxn modelId="{E30F94DD-B1EB-D147-B146-77CBC900D297}" type="presParOf" srcId="{6821176E-4502-3044-8BC7-E6BB3B5F99CD}" destId="{3E9F4EE9-AB9A-CF4F-B329-296D70CFEB32}" srcOrd="3" destOrd="0" presId="urn:microsoft.com/office/officeart/2016/7/layout/LinearBlockProcessNumbered"/>
    <dgm:cxn modelId="{C4C3316B-AC3A-624C-8D03-7105A1E3E940}" type="presParOf" srcId="{6821176E-4502-3044-8BC7-E6BB3B5F99CD}" destId="{DAEF8A53-F739-3B4F-A614-F2F923CB4884}" srcOrd="4" destOrd="0" presId="urn:microsoft.com/office/officeart/2016/7/layout/LinearBlockProcessNumbered"/>
    <dgm:cxn modelId="{A1F6EF13-939D-D24D-9D59-C39663E118C8}" type="presParOf" srcId="{DAEF8A53-F739-3B4F-A614-F2F923CB4884}" destId="{FBFFD526-642C-8047-8C38-CA84EE51C923}" srcOrd="0" destOrd="0" presId="urn:microsoft.com/office/officeart/2016/7/layout/LinearBlockProcessNumbered"/>
    <dgm:cxn modelId="{BB93867B-5732-7E46-881A-20B5C3658D33}" type="presParOf" srcId="{DAEF8A53-F739-3B4F-A614-F2F923CB4884}" destId="{8C510DB9-5647-154B-B8E7-E3B9CC0F1AFD}" srcOrd="1" destOrd="0" presId="urn:microsoft.com/office/officeart/2016/7/layout/LinearBlockProcessNumbered"/>
    <dgm:cxn modelId="{B7C3B416-0BE4-3547-941A-8228EA0837F9}" type="presParOf" srcId="{DAEF8A53-F739-3B4F-A614-F2F923CB4884}" destId="{B90A8110-84B2-7141-865E-404F4F006C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6A0257-3F1D-4E60-9D1E-ADB4EB0A2797}" type="doc">
      <dgm:prSet loTypeId="urn:microsoft.com/office/officeart/2005/8/layout/defaul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5B5F4D-4A1D-44F1-B2BE-1C68C1C3167A}">
      <dgm:prSet/>
      <dgm:spPr/>
      <dgm:t>
        <a:bodyPr/>
        <a:lstStyle/>
        <a:p>
          <a:r>
            <a:rPr lang="en-US"/>
            <a:t>Max and Min correlation 1 and -0.99</a:t>
          </a:r>
        </a:p>
      </dgm:t>
    </dgm:pt>
    <dgm:pt modelId="{7B632777-55E3-4C33-9EDC-59F3C29C29A5}" type="parTrans" cxnId="{4890415C-3973-4BDF-AF2C-6FC065D997CF}">
      <dgm:prSet/>
      <dgm:spPr/>
      <dgm:t>
        <a:bodyPr/>
        <a:lstStyle/>
        <a:p>
          <a:endParaRPr lang="en-US"/>
        </a:p>
      </dgm:t>
    </dgm:pt>
    <dgm:pt modelId="{F060F225-090E-45A9-9DDA-6640C9541F90}" type="sibTrans" cxnId="{4890415C-3973-4BDF-AF2C-6FC065D997CF}">
      <dgm:prSet/>
      <dgm:spPr/>
      <dgm:t>
        <a:bodyPr/>
        <a:lstStyle/>
        <a:p>
          <a:endParaRPr lang="en-US"/>
        </a:p>
      </dgm:t>
    </dgm:pt>
    <dgm:pt modelId="{6EA482B2-E82F-4111-BD98-792345043774}">
      <dgm:prSet/>
      <dgm:spPr/>
      <dgm:t>
        <a:bodyPr/>
        <a:lstStyle/>
        <a:p>
          <a:r>
            <a:rPr lang="en-US"/>
            <a:t>Exclude correlated independent variables at 0.75 cutoff (33)</a:t>
          </a:r>
        </a:p>
      </dgm:t>
    </dgm:pt>
    <dgm:pt modelId="{EB0A5CA2-2FE8-4A8B-91D0-AAFE2827E651}" type="parTrans" cxnId="{07742538-63FD-4B68-8250-9D0DC4C30626}">
      <dgm:prSet/>
      <dgm:spPr/>
      <dgm:t>
        <a:bodyPr/>
        <a:lstStyle/>
        <a:p>
          <a:endParaRPr lang="en-US"/>
        </a:p>
      </dgm:t>
    </dgm:pt>
    <dgm:pt modelId="{42185B94-BC39-4009-8770-6FFFFB9905F7}" type="sibTrans" cxnId="{07742538-63FD-4B68-8250-9D0DC4C30626}">
      <dgm:prSet/>
      <dgm:spPr/>
      <dgm:t>
        <a:bodyPr/>
        <a:lstStyle/>
        <a:p>
          <a:endParaRPr lang="en-US"/>
        </a:p>
      </dgm:t>
    </dgm:pt>
    <dgm:pt modelId="{DAF4DD78-6DC3-4A46-954D-D514257B68DC}">
      <dgm:prSet/>
      <dgm:spPr/>
      <dgm:t>
        <a:bodyPr/>
        <a:lstStyle/>
        <a:p>
          <a:r>
            <a:rPr lang="en-US"/>
            <a:t>Exclude variables included in model 1.</a:t>
          </a:r>
        </a:p>
      </dgm:t>
    </dgm:pt>
    <dgm:pt modelId="{52ED5C65-0648-4824-B4D5-7361CD220414}" type="parTrans" cxnId="{79A96459-8F26-49E1-9E62-F823510BCD29}">
      <dgm:prSet/>
      <dgm:spPr/>
      <dgm:t>
        <a:bodyPr/>
        <a:lstStyle/>
        <a:p>
          <a:endParaRPr lang="en-US"/>
        </a:p>
      </dgm:t>
    </dgm:pt>
    <dgm:pt modelId="{58F2B096-1DD5-400D-A58E-2B0DE12BD9D9}" type="sibTrans" cxnId="{79A96459-8F26-49E1-9E62-F823510BCD29}">
      <dgm:prSet/>
      <dgm:spPr/>
      <dgm:t>
        <a:bodyPr/>
        <a:lstStyle/>
        <a:p>
          <a:endParaRPr lang="en-US"/>
        </a:p>
      </dgm:t>
    </dgm:pt>
    <dgm:pt modelId="{B21B05E3-4B98-4E2B-AB90-5CFEB2D9269C}">
      <dgm:prSet/>
      <dgm:spPr/>
      <dgm:t>
        <a:bodyPr/>
        <a:lstStyle/>
        <a:p>
          <a:r>
            <a:rPr lang="en-US"/>
            <a:t>Assessing correlation with response variable.</a:t>
          </a:r>
        </a:p>
      </dgm:t>
    </dgm:pt>
    <dgm:pt modelId="{659B84B2-80B0-4270-9CE7-34D7F10FF165}" type="parTrans" cxnId="{99CF9DBE-54B6-4E72-9467-1EC023019BDE}">
      <dgm:prSet/>
      <dgm:spPr/>
      <dgm:t>
        <a:bodyPr/>
        <a:lstStyle/>
        <a:p>
          <a:endParaRPr lang="en-US"/>
        </a:p>
      </dgm:t>
    </dgm:pt>
    <dgm:pt modelId="{235CDF87-B102-40F5-88BF-861F39802A29}" type="sibTrans" cxnId="{99CF9DBE-54B6-4E72-9467-1EC023019BDE}">
      <dgm:prSet/>
      <dgm:spPr/>
      <dgm:t>
        <a:bodyPr/>
        <a:lstStyle/>
        <a:p>
          <a:endParaRPr lang="en-US"/>
        </a:p>
      </dgm:t>
    </dgm:pt>
    <dgm:pt modelId="{3C85A0D6-2A6F-4E3C-A6A2-C2738118D075}">
      <dgm:prSet/>
      <dgm:spPr/>
      <dgm:t>
        <a:bodyPr/>
        <a:lstStyle/>
        <a:p>
          <a:r>
            <a:rPr lang="en-US"/>
            <a:t>Perform GLM on 53 variables</a:t>
          </a:r>
        </a:p>
      </dgm:t>
    </dgm:pt>
    <dgm:pt modelId="{CBDBA1B1-8D71-47E4-839C-A92ECB96D63E}" type="parTrans" cxnId="{DF56A895-2F64-41D4-A26B-17D7B9A35E3E}">
      <dgm:prSet/>
      <dgm:spPr/>
      <dgm:t>
        <a:bodyPr/>
        <a:lstStyle/>
        <a:p>
          <a:endParaRPr lang="en-US"/>
        </a:p>
      </dgm:t>
    </dgm:pt>
    <dgm:pt modelId="{4A8CFB7B-5C91-428D-A366-728F1E0A3CDB}" type="sibTrans" cxnId="{DF56A895-2F64-41D4-A26B-17D7B9A35E3E}">
      <dgm:prSet/>
      <dgm:spPr/>
      <dgm:t>
        <a:bodyPr/>
        <a:lstStyle/>
        <a:p>
          <a:endParaRPr lang="en-US"/>
        </a:p>
      </dgm:t>
    </dgm:pt>
    <dgm:pt modelId="{4F58DD7B-C8EE-43D2-8E1A-DF84EDD98F38}">
      <dgm:prSet/>
      <dgm:spPr/>
      <dgm:t>
        <a:bodyPr/>
        <a:lstStyle/>
        <a:p>
          <a:r>
            <a:rPr lang="en-US"/>
            <a:t>Perform forward stepwise on GLM model. Why not backwards?</a:t>
          </a:r>
        </a:p>
      </dgm:t>
    </dgm:pt>
    <dgm:pt modelId="{BE5FADD5-70A2-4EAE-9529-00720305D66A}" type="parTrans" cxnId="{9CF5B828-7FD8-435B-A3E0-F41872F9BBE6}">
      <dgm:prSet/>
      <dgm:spPr/>
      <dgm:t>
        <a:bodyPr/>
        <a:lstStyle/>
        <a:p>
          <a:endParaRPr lang="en-US"/>
        </a:p>
      </dgm:t>
    </dgm:pt>
    <dgm:pt modelId="{F64EE37C-32FF-4D17-91FB-43152975AA24}" type="sibTrans" cxnId="{9CF5B828-7FD8-435B-A3E0-F41872F9BBE6}">
      <dgm:prSet/>
      <dgm:spPr/>
      <dgm:t>
        <a:bodyPr/>
        <a:lstStyle/>
        <a:p>
          <a:endParaRPr lang="en-US"/>
        </a:p>
      </dgm:t>
    </dgm:pt>
    <dgm:pt modelId="{23DFDC36-3B16-4F9B-BDA0-EF4E8D06B31F}">
      <dgm:prSet/>
      <dgm:spPr/>
      <dgm:t>
        <a:bodyPr/>
        <a:lstStyle/>
        <a:p>
          <a:r>
            <a:rPr lang="en-US" dirty="0"/>
            <a:t>Accuracy 60% Sensitivity 43% Specificity 60%</a:t>
          </a:r>
        </a:p>
        <a:p>
          <a:r>
            <a:rPr lang="en-US" dirty="0"/>
            <a:t>Cutoff 0.5</a:t>
          </a:r>
        </a:p>
      </dgm:t>
    </dgm:pt>
    <dgm:pt modelId="{063851EC-08FA-4163-A8B1-C7C7F99DE1F4}" type="parTrans" cxnId="{3A1E4D23-B094-41C7-AAF3-E2B3603DBC46}">
      <dgm:prSet/>
      <dgm:spPr/>
      <dgm:t>
        <a:bodyPr/>
        <a:lstStyle/>
        <a:p>
          <a:endParaRPr lang="en-US"/>
        </a:p>
      </dgm:t>
    </dgm:pt>
    <dgm:pt modelId="{B8A6AEEC-F24E-4FA0-9744-EBB811385177}" type="sibTrans" cxnId="{3A1E4D23-B094-41C7-AAF3-E2B3603DBC46}">
      <dgm:prSet/>
      <dgm:spPr/>
      <dgm:t>
        <a:bodyPr/>
        <a:lstStyle/>
        <a:p>
          <a:endParaRPr lang="en-US"/>
        </a:p>
      </dgm:t>
    </dgm:pt>
    <dgm:pt modelId="{82EAFBDC-6DC5-224E-8EF5-2C1749684C6D}" type="pres">
      <dgm:prSet presAssocID="{DA6A0257-3F1D-4E60-9D1E-ADB4EB0A2797}" presName="diagram" presStyleCnt="0">
        <dgm:presLayoutVars>
          <dgm:dir/>
          <dgm:resizeHandles val="exact"/>
        </dgm:presLayoutVars>
      </dgm:prSet>
      <dgm:spPr/>
    </dgm:pt>
    <dgm:pt modelId="{D6C898FB-6A4B-6249-9AC0-A1E0AFFC240F}" type="pres">
      <dgm:prSet presAssocID="{485B5F4D-4A1D-44F1-B2BE-1C68C1C3167A}" presName="node" presStyleLbl="node1" presStyleIdx="0" presStyleCnt="7">
        <dgm:presLayoutVars>
          <dgm:bulletEnabled val="1"/>
        </dgm:presLayoutVars>
      </dgm:prSet>
      <dgm:spPr/>
    </dgm:pt>
    <dgm:pt modelId="{1EC76334-C80A-1147-83BB-D37CA5064DDA}" type="pres">
      <dgm:prSet presAssocID="{F060F225-090E-45A9-9DDA-6640C9541F90}" presName="sibTrans" presStyleCnt="0"/>
      <dgm:spPr/>
    </dgm:pt>
    <dgm:pt modelId="{8104B321-A1F8-514F-AF0B-DD3CD9105441}" type="pres">
      <dgm:prSet presAssocID="{6EA482B2-E82F-4111-BD98-792345043774}" presName="node" presStyleLbl="node1" presStyleIdx="1" presStyleCnt="7">
        <dgm:presLayoutVars>
          <dgm:bulletEnabled val="1"/>
        </dgm:presLayoutVars>
      </dgm:prSet>
      <dgm:spPr/>
    </dgm:pt>
    <dgm:pt modelId="{3D6830ED-890E-0144-9CA2-CBAE5A19BDE4}" type="pres">
      <dgm:prSet presAssocID="{42185B94-BC39-4009-8770-6FFFFB9905F7}" presName="sibTrans" presStyleCnt="0"/>
      <dgm:spPr/>
    </dgm:pt>
    <dgm:pt modelId="{768DED81-8E62-A041-B5F3-79FA2554BFB3}" type="pres">
      <dgm:prSet presAssocID="{DAF4DD78-6DC3-4A46-954D-D514257B68DC}" presName="node" presStyleLbl="node1" presStyleIdx="2" presStyleCnt="7">
        <dgm:presLayoutVars>
          <dgm:bulletEnabled val="1"/>
        </dgm:presLayoutVars>
      </dgm:prSet>
      <dgm:spPr/>
    </dgm:pt>
    <dgm:pt modelId="{A871A185-F5E0-A54D-ABD2-8FACD7A0138F}" type="pres">
      <dgm:prSet presAssocID="{58F2B096-1DD5-400D-A58E-2B0DE12BD9D9}" presName="sibTrans" presStyleCnt="0"/>
      <dgm:spPr/>
    </dgm:pt>
    <dgm:pt modelId="{81322916-CA16-7B42-9A92-EB442861C625}" type="pres">
      <dgm:prSet presAssocID="{B21B05E3-4B98-4E2B-AB90-5CFEB2D9269C}" presName="node" presStyleLbl="node1" presStyleIdx="3" presStyleCnt="7">
        <dgm:presLayoutVars>
          <dgm:bulletEnabled val="1"/>
        </dgm:presLayoutVars>
      </dgm:prSet>
      <dgm:spPr/>
    </dgm:pt>
    <dgm:pt modelId="{2CC29F79-019D-2341-8512-C6AB81BA1B9D}" type="pres">
      <dgm:prSet presAssocID="{235CDF87-B102-40F5-88BF-861F39802A29}" presName="sibTrans" presStyleCnt="0"/>
      <dgm:spPr/>
    </dgm:pt>
    <dgm:pt modelId="{5CE619E3-FDFA-4645-AF01-98710F9B919C}" type="pres">
      <dgm:prSet presAssocID="{3C85A0D6-2A6F-4E3C-A6A2-C2738118D075}" presName="node" presStyleLbl="node1" presStyleIdx="4" presStyleCnt="7">
        <dgm:presLayoutVars>
          <dgm:bulletEnabled val="1"/>
        </dgm:presLayoutVars>
      </dgm:prSet>
      <dgm:spPr/>
    </dgm:pt>
    <dgm:pt modelId="{E00C1CB5-98AA-2741-BFC5-99648ACA9874}" type="pres">
      <dgm:prSet presAssocID="{4A8CFB7B-5C91-428D-A366-728F1E0A3CDB}" presName="sibTrans" presStyleCnt="0"/>
      <dgm:spPr/>
    </dgm:pt>
    <dgm:pt modelId="{E46EA5EF-9ED6-7843-8CA8-B8FF03DFC9C1}" type="pres">
      <dgm:prSet presAssocID="{4F58DD7B-C8EE-43D2-8E1A-DF84EDD98F38}" presName="node" presStyleLbl="node1" presStyleIdx="5" presStyleCnt="7">
        <dgm:presLayoutVars>
          <dgm:bulletEnabled val="1"/>
        </dgm:presLayoutVars>
      </dgm:prSet>
      <dgm:spPr/>
    </dgm:pt>
    <dgm:pt modelId="{A738DD38-2D32-D54E-A0A0-A36182643AD6}" type="pres">
      <dgm:prSet presAssocID="{F64EE37C-32FF-4D17-91FB-43152975AA24}" presName="sibTrans" presStyleCnt="0"/>
      <dgm:spPr/>
    </dgm:pt>
    <dgm:pt modelId="{095870D8-4BD0-E145-8579-2E22115C3F24}" type="pres">
      <dgm:prSet presAssocID="{23DFDC36-3B16-4F9B-BDA0-EF4E8D06B31F}" presName="node" presStyleLbl="node1" presStyleIdx="6" presStyleCnt="7">
        <dgm:presLayoutVars>
          <dgm:bulletEnabled val="1"/>
        </dgm:presLayoutVars>
      </dgm:prSet>
      <dgm:spPr/>
    </dgm:pt>
  </dgm:ptLst>
  <dgm:cxnLst>
    <dgm:cxn modelId="{3A1E4D23-B094-41C7-AAF3-E2B3603DBC46}" srcId="{DA6A0257-3F1D-4E60-9D1E-ADB4EB0A2797}" destId="{23DFDC36-3B16-4F9B-BDA0-EF4E8D06B31F}" srcOrd="6" destOrd="0" parTransId="{063851EC-08FA-4163-A8B1-C7C7F99DE1F4}" sibTransId="{B8A6AEEC-F24E-4FA0-9744-EBB811385177}"/>
    <dgm:cxn modelId="{D85C0A27-0EDD-7C42-B531-F3B591CD309D}" type="presOf" srcId="{DAF4DD78-6DC3-4A46-954D-D514257B68DC}" destId="{768DED81-8E62-A041-B5F3-79FA2554BFB3}" srcOrd="0" destOrd="0" presId="urn:microsoft.com/office/officeart/2005/8/layout/default"/>
    <dgm:cxn modelId="{9CF5B828-7FD8-435B-A3E0-F41872F9BBE6}" srcId="{DA6A0257-3F1D-4E60-9D1E-ADB4EB0A2797}" destId="{4F58DD7B-C8EE-43D2-8E1A-DF84EDD98F38}" srcOrd="5" destOrd="0" parTransId="{BE5FADD5-70A2-4EAE-9529-00720305D66A}" sibTransId="{F64EE37C-32FF-4D17-91FB-43152975AA24}"/>
    <dgm:cxn modelId="{65987D36-F589-EE4C-AB56-DF9A7DCAD8D7}" type="presOf" srcId="{23DFDC36-3B16-4F9B-BDA0-EF4E8D06B31F}" destId="{095870D8-4BD0-E145-8579-2E22115C3F24}" srcOrd="0" destOrd="0" presId="urn:microsoft.com/office/officeart/2005/8/layout/default"/>
    <dgm:cxn modelId="{07742538-63FD-4B68-8250-9D0DC4C30626}" srcId="{DA6A0257-3F1D-4E60-9D1E-ADB4EB0A2797}" destId="{6EA482B2-E82F-4111-BD98-792345043774}" srcOrd="1" destOrd="0" parTransId="{EB0A5CA2-2FE8-4A8B-91D0-AAFE2827E651}" sibTransId="{42185B94-BC39-4009-8770-6FFFFB9905F7}"/>
    <dgm:cxn modelId="{79A96459-8F26-49E1-9E62-F823510BCD29}" srcId="{DA6A0257-3F1D-4E60-9D1E-ADB4EB0A2797}" destId="{DAF4DD78-6DC3-4A46-954D-D514257B68DC}" srcOrd="2" destOrd="0" parTransId="{52ED5C65-0648-4824-B4D5-7361CD220414}" sibTransId="{58F2B096-1DD5-400D-A58E-2B0DE12BD9D9}"/>
    <dgm:cxn modelId="{4890415C-3973-4BDF-AF2C-6FC065D997CF}" srcId="{DA6A0257-3F1D-4E60-9D1E-ADB4EB0A2797}" destId="{485B5F4D-4A1D-44F1-B2BE-1C68C1C3167A}" srcOrd="0" destOrd="0" parTransId="{7B632777-55E3-4C33-9EDC-59F3C29C29A5}" sibTransId="{F060F225-090E-45A9-9DDA-6640C9541F90}"/>
    <dgm:cxn modelId="{136FB179-6E07-C142-8EC3-CF40A4532A7B}" type="presOf" srcId="{3C85A0D6-2A6F-4E3C-A6A2-C2738118D075}" destId="{5CE619E3-FDFA-4645-AF01-98710F9B919C}" srcOrd="0" destOrd="0" presId="urn:microsoft.com/office/officeart/2005/8/layout/default"/>
    <dgm:cxn modelId="{13AD6D8D-CB31-6A47-8478-CF0485D2C27B}" type="presOf" srcId="{485B5F4D-4A1D-44F1-B2BE-1C68C1C3167A}" destId="{D6C898FB-6A4B-6249-9AC0-A1E0AFFC240F}" srcOrd="0" destOrd="0" presId="urn:microsoft.com/office/officeart/2005/8/layout/default"/>
    <dgm:cxn modelId="{A72CBC90-FCCE-F247-85F6-2663B4E6FCF8}" type="presOf" srcId="{4F58DD7B-C8EE-43D2-8E1A-DF84EDD98F38}" destId="{E46EA5EF-9ED6-7843-8CA8-B8FF03DFC9C1}" srcOrd="0" destOrd="0" presId="urn:microsoft.com/office/officeart/2005/8/layout/default"/>
    <dgm:cxn modelId="{DF56A895-2F64-41D4-A26B-17D7B9A35E3E}" srcId="{DA6A0257-3F1D-4E60-9D1E-ADB4EB0A2797}" destId="{3C85A0D6-2A6F-4E3C-A6A2-C2738118D075}" srcOrd="4" destOrd="0" parTransId="{CBDBA1B1-8D71-47E4-839C-A92ECB96D63E}" sibTransId="{4A8CFB7B-5C91-428D-A366-728F1E0A3CDB}"/>
    <dgm:cxn modelId="{99CF9DBE-54B6-4E72-9467-1EC023019BDE}" srcId="{DA6A0257-3F1D-4E60-9D1E-ADB4EB0A2797}" destId="{B21B05E3-4B98-4E2B-AB90-5CFEB2D9269C}" srcOrd="3" destOrd="0" parTransId="{659B84B2-80B0-4270-9CE7-34D7F10FF165}" sibTransId="{235CDF87-B102-40F5-88BF-861F39802A29}"/>
    <dgm:cxn modelId="{11B2DEDA-17D4-CF45-8516-2C14F06B0EAA}" type="presOf" srcId="{B21B05E3-4B98-4E2B-AB90-5CFEB2D9269C}" destId="{81322916-CA16-7B42-9A92-EB442861C625}" srcOrd="0" destOrd="0" presId="urn:microsoft.com/office/officeart/2005/8/layout/default"/>
    <dgm:cxn modelId="{D25C8DF2-3BAA-FF42-A836-90177F4C3155}" type="presOf" srcId="{DA6A0257-3F1D-4E60-9D1E-ADB4EB0A2797}" destId="{82EAFBDC-6DC5-224E-8EF5-2C1749684C6D}" srcOrd="0" destOrd="0" presId="urn:microsoft.com/office/officeart/2005/8/layout/default"/>
    <dgm:cxn modelId="{4871A5F9-6D92-1340-A5E5-6BF44811B7A3}" type="presOf" srcId="{6EA482B2-E82F-4111-BD98-792345043774}" destId="{8104B321-A1F8-514F-AF0B-DD3CD9105441}" srcOrd="0" destOrd="0" presId="urn:microsoft.com/office/officeart/2005/8/layout/default"/>
    <dgm:cxn modelId="{B0AE504D-195D-6046-95B1-EF191591FA0B}" type="presParOf" srcId="{82EAFBDC-6DC5-224E-8EF5-2C1749684C6D}" destId="{D6C898FB-6A4B-6249-9AC0-A1E0AFFC240F}" srcOrd="0" destOrd="0" presId="urn:microsoft.com/office/officeart/2005/8/layout/default"/>
    <dgm:cxn modelId="{D1502917-C4FF-7149-87A7-79681504DF28}" type="presParOf" srcId="{82EAFBDC-6DC5-224E-8EF5-2C1749684C6D}" destId="{1EC76334-C80A-1147-83BB-D37CA5064DDA}" srcOrd="1" destOrd="0" presId="urn:microsoft.com/office/officeart/2005/8/layout/default"/>
    <dgm:cxn modelId="{EF41B8DC-5E13-0943-8D27-A2D541CB28CE}" type="presParOf" srcId="{82EAFBDC-6DC5-224E-8EF5-2C1749684C6D}" destId="{8104B321-A1F8-514F-AF0B-DD3CD9105441}" srcOrd="2" destOrd="0" presId="urn:microsoft.com/office/officeart/2005/8/layout/default"/>
    <dgm:cxn modelId="{AEC15DEE-C276-9C49-B8FB-AD1297781DBC}" type="presParOf" srcId="{82EAFBDC-6DC5-224E-8EF5-2C1749684C6D}" destId="{3D6830ED-890E-0144-9CA2-CBAE5A19BDE4}" srcOrd="3" destOrd="0" presId="urn:microsoft.com/office/officeart/2005/8/layout/default"/>
    <dgm:cxn modelId="{C2510638-CEA7-5642-BB93-5DE586975C6A}" type="presParOf" srcId="{82EAFBDC-6DC5-224E-8EF5-2C1749684C6D}" destId="{768DED81-8E62-A041-B5F3-79FA2554BFB3}" srcOrd="4" destOrd="0" presId="urn:microsoft.com/office/officeart/2005/8/layout/default"/>
    <dgm:cxn modelId="{6FFCF074-A427-DA4D-9A32-F66A459995C2}" type="presParOf" srcId="{82EAFBDC-6DC5-224E-8EF5-2C1749684C6D}" destId="{A871A185-F5E0-A54D-ABD2-8FACD7A0138F}" srcOrd="5" destOrd="0" presId="urn:microsoft.com/office/officeart/2005/8/layout/default"/>
    <dgm:cxn modelId="{87A29E8E-E069-8345-81C7-8EBCAB98E73E}" type="presParOf" srcId="{82EAFBDC-6DC5-224E-8EF5-2C1749684C6D}" destId="{81322916-CA16-7B42-9A92-EB442861C625}" srcOrd="6" destOrd="0" presId="urn:microsoft.com/office/officeart/2005/8/layout/default"/>
    <dgm:cxn modelId="{6A0ABF7D-A025-4B43-8E4B-94BC39FDCEEC}" type="presParOf" srcId="{82EAFBDC-6DC5-224E-8EF5-2C1749684C6D}" destId="{2CC29F79-019D-2341-8512-C6AB81BA1B9D}" srcOrd="7" destOrd="0" presId="urn:microsoft.com/office/officeart/2005/8/layout/default"/>
    <dgm:cxn modelId="{30645E61-9327-4D45-9D6E-679CA3C8860F}" type="presParOf" srcId="{82EAFBDC-6DC5-224E-8EF5-2C1749684C6D}" destId="{5CE619E3-FDFA-4645-AF01-98710F9B919C}" srcOrd="8" destOrd="0" presId="urn:microsoft.com/office/officeart/2005/8/layout/default"/>
    <dgm:cxn modelId="{E8FE1F2C-F002-274F-90A7-D1829C14E137}" type="presParOf" srcId="{82EAFBDC-6DC5-224E-8EF5-2C1749684C6D}" destId="{E00C1CB5-98AA-2741-BFC5-99648ACA9874}" srcOrd="9" destOrd="0" presId="urn:microsoft.com/office/officeart/2005/8/layout/default"/>
    <dgm:cxn modelId="{E7FA114D-BA44-7445-9C39-A0562ED178FA}" type="presParOf" srcId="{82EAFBDC-6DC5-224E-8EF5-2C1749684C6D}" destId="{E46EA5EF-9ED6-7843-8CA8-B8FF03DFC9C1}" srcOrd="10" destOrd="0" presId="urn:microsoft.com/office/officeart/2005/8/layout/default"/>
    <dgm:cxn modelId="{4D7F3FB7-31AD-3F4C-A81D-EEE6E38D375C}" type="presParOf" srcId="{82EAFBDC-6DC5-224E-8EF5-2C1749684C6D}" destId="{A738DD38-2D32-D54E-A0A0-A36182643AD6}" srcOrd="11" destOrd="0" presId="urn:microsoft.com/office/officeart/2005/8/layout/default"/>
    <dgm:cxn modelId="{69B9E4A5-4CA9-6440-8DD8-C116F87DFC3B}" type="presParOf" srcId="{82EAFBDC-6DC5-224E-8EF5-2C1749684C6D}" destId="{095870D8-4BD0-E145-8579-2E22115C3F2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AEB8F-60B1-4C18-B272-56AD0C64262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95F9F2-A0C0-4FD4-BF28-99EDA92FCE49}">
      <dgm:prSet/>
      <dgm:spPr/>
      <dgm:t>
        <a:bodyPr/>
        <a:lstStyle/>
        <a:p>
          <a:r>
            <a:rPr lang="en-US" dirty="0"/>
            <a:t>Contribution fire policies, Customer subtype, Contribution car policies, Purchasing power class, homeowners</a:t>
          </a:r>
        </a:p>
      </dgm:t>
    </dgm:pt>
    <dgm:pt modelId="{4EEE2047-2F8B-401E-B91B-4B202696E98E}" type="parTrans" cxnId="{52EEB8DA-839C-46EE-8153-26446CFE76C0}">
      <dgm:prSet/>
      <dgm:spPr/>
      <dgm:t>
        <a:bodyPr/>
        <a:lstStyle/>
        <a:p>
          <a:endParaRPr lang="en-US"/>
        </a:p>
      </dgm:t>
    </dgm:pt>
    <dgm:pt modelId="{8CEEFF5D-5474-4DAE-8ED1-29A79083CFF4}" type="sibTrans" cxnId="{52EEB8DA-839C-46EE-8153-26446CFE76C0}">
      <dgm:prSet/>
      <dgm:spPr/>
      <dgm:t>
        <a:bodyPr/>
        <a:lstStyle/>
        <a:p>
          <a:endParaRPr lang="en-US"/>
        </a:p>
      </dgm:t>
    </dgm:pt>
    <dgm:pt modelId="{7CEB6375-B279-4CFD-A0A2-FBEF00469577}">
      <dgm:prSet/>
      <dgm:spPr/>
      <dgm:t>
        <a:bodyPr/>
        <a:lstStyle/>
        <a:p>
          <a:r>
            <a:rPr lang="en-US"/>
            <a:t>Hit/try and domain knowledge approach</a:t>
          </a:r>
        </a:p>
      </dgm:t>
    </dgm:pt>
    <dgm:pt modelId="{189D89A7-F896-41D6-BE84-E7C55E7ED526}" type="parTrans" cxnId="{433B7B79-91D2-4891-829C-4D94995D4002}">
      <dgm:prSet/>
      <dgm:spPr/>
      <dgm:t>
        <a:bodyPr/>
        <a:lstStyle/>
        <a:p>
          <a:endParaRPr lang="en-US"/>
        </a:p>
      </dgm:t>
    </dgm:pt>
    <dgm:pt modelId="{0CFE9DF7-793E-4629-A767-A1EB6E06B32A}" type="sibTrans" cxnId="{433B7B79-91D2-4891-829C-4D94995D4002}">
      <dgm:prSet/>
      <dgm:spPr/>
      <dgm:t>
        <a:bodyPr/>
        <a:lstStyle/>
        <a:p>
          <a:endParaRPr lang="en-US"/>
        </a:p>
      </dgm:t>
    </dgm:pt>
    <dgm:pt modelId="{8258B8F4-864C-49AD-8502-0F4172295720}">
      <dgm:prSet/>
      <dgm:spPr/>
      <dgm:t>
        <a:bodyPr/>
        <a:lstStyle/>
        <a:p>
          <a:r>
            <a:rPr lang="en-US" dirty="0"/>
            <a:t>Accuracy 61% Sensitivity 70% Specificity 60% Cutoff 0.5</a:t>
          </a:r>
        </a:p>
      </dgm:t>
    </dgm:pt>
    <dgm:pt modelId="{41B061AD-80C7-4120-A1DC-33BDE471C5C6}" type="parTrans" cxnId="{E7BFFC55-BCBA-46FB-8FAC-0C52BE6B5281}">
      <dgm:prSet/>
      <dgm:spPr/>
      <dgm:t>
        <a:bodyPr/>
        <a:lstStyle/>
        <a:p>
          <a:endParaRPr lang="en-US"/>
        </a:p>
      </dgm:t>
    </dgm:pt>
    <dgm:pt modelId="{0FD6214F-F6F3-4A8D-97ED-EB00AEB94454}" type="sibTrans" cxnId="{E7BFFC55-BCBA-46FB-8FAC-0C52BE6B5281}">
      <dgm:prSet/>
      <dgm:spPr/>
      <dgm:t>
        <a:bodyPr/>
        <a:lstStyle/>
        <a:p>
          <a:endParaRPr lang="en-US"/>
        </a:p>
      </dgm:t>
    </dgm:pt>
    <dgm:pt modelId="{0A58C8B9-54A3-C94B-BCF9-C1871D5A9861}" type="pres">
      <dgm:prSet presAssocID="{B6EAEB8F-60B1-4C18-B272-56AD0C642621}" presName="outerComposite" presStyleCnt="0">
        <dgm:presLayoutVars>
          <dgm:chMax val="5"/>
          <dgm:dir/>
          <dgm:resizeHandles val="exact"/>
        </dgm:presLayoutVars>
      </dgm:prSet>
      <dgm:spPr/>
    </dgm:pt>
    <dgm:pt modelId="{BB03B4D6-FF82-4648-8F30-2BE7BCE3FE7E}" type="pres">
      <dgm:prSet presAssocID="{B6EAEB8F-60B1-4C18-B272-56AD0C642621}" presName="dummyMaxCanvas" presStyleCnt="0">
        <dgm:presLayoutVars/>
      </dgm:prSet>
      <dgm:spPr/>
    </dgm:pt>
    <dgm:pt modelId="{1DA65B00-9364-5743-B417-3987F6313BB5}" type="pres">
      <dgm:prSet presAssocID="{B6EAEB8F-60B1-4C18-B272-56AD0C642621}" presName="ThreeNodes_1" presStyleLbl="node1" presStyleIdx="0" presStyleCnt="3">
        <dgm:presLayoutVars>
          <dgm:bulletEnabled val="1"/>
        </dgm:presLayoutVars>
      </dgm:prSet>
      <dgm:spPr/>
    </dgm:pt>
    <dgm:pt modelId="{623F34ED-6D07-9E45-B7CD-E657DBDA06A2}" type="pres">
      <dgm:prSet presAssocID="{B6EAEB8F-60B1-4C18-B272-56AD0C642621}" presName="ThreeNodes_2" presStyleLbl="node1" presStyleIdx="1" presStyleCnt="3">
        <dgm:presLayoutVars>
          <dgm:bulletEnabled val="1"/>
        </dgm:presLayoutVars>
      </dgm:prSet>
      <dgm:spPr/>
    </dgm:pt>
    <dgm:pt modelId="{5702E2A1-841D-7F43-902B-E407DC6F0BF2}" type="pres">
      <dgm:prSet presAssocID="{B6EAEB8F-60B1-4C18-B272-56AD0C642621}" presName="ThreeNodes_3" presStyleLbl="node1" presStyleIdx="2" presStyleCnt="3">
        <dgm:presLayoutVars>
          <dgm:bulletEnabled val="1"/>
        </dgm:presLayoutVars>
      </dgm:prSet>
      <dgm:spPr/>
    </dgm:pt>
    <dgm:pt modelId="{B497E337-A49D-204E-9AB5-408B9C283EBD}" type="pres">
      <dgm:prSet presAssocID="{B6EAEB8F-60B1-4C18-B272-56AD0C642621}" presName="ThreeConn_1-2" presStyleLbl="fgAccFollowNode1" presStyleIdx="0" presStyleCnt="2">
        <dgm:presLayoutVars>
          <dgm:bulletEnabled val="1"/>
        </dgm:presLayoutVars>
      </dgm:prSet>
      <dgm:spPr/>
    </dgm:pt>
    <dgm:pt modelId="{7919EE66-3326-5D44-95B7-4A667DAF1372}" type="pres">
      <dgm:prSet presAssocID="{B6EAEB8F-60B1-4C18-B272-56AD0C642621}" presName="ThreeConn_2-3" presStyleLbl="fgAccFollowNode1" presStyleIdx="1" presStyleCnt="2">
        <dgm:presLayoutVars>
          <dgm:bulletEnabled val="1"/>
        </dgm:presLayoutVars>
      </dgm:prSet>
      <dgm:spPr/>
    </dgm:pt>
    <dgm:pt modelId="{96C103D4-446C-DF44-B031-1CFDF2B7D69B}" type="pres">
      <dgm:prSet presAssocID="{B6EAEB8F-60B1-4C18-B272-56AD0C642621}" presName="ThreeNodes_1_text" presStyleLbl="node1" presStyleIdx="2" presStyleCnt="3">
        <dgm:presLayoutVars>
          <dgm:bulletEnabled val="1"/>
        </dgm:presLayoutVars>
      </dgm:prSet>
      <dgm:spPr/>
    </dgm:pt>
    <dgm:pt modelId="{38322BBC-3DB0-C24C-9A26-41690B5AA4D6}" type="pres">
      <dgm:prSet presAssocID="{B6EAEB8F-60B1-4C18-B272-56AD0C642621}" presName="ThreeNodes_2_text" presStyleLbl="node1" presStyleIdx="2" presStyleCnt="3">
        <dgm:presLayoutVars>
          <dgm:bulletEnabled val="1"/>
        </dgm:presLayoutVars>
      </dgm:prSet>
      <dgm:spPr/>
    </dgm:pt>
    <dgm:pt modelId="{9413AFB9-667A-7C4B-9F4E-DFBED56FC056}" type="pres">
      <dgm:prSet presAssocID="{B6EAEB8F-60B1-4C18-B272-56AD0C64262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A03124-06B7-6848-BEF2-9740AA5A316F}" type="presOf" srcId="{8258B8F4-864C-49AD-8502-0F4172295720}" destId="{9413AFB9-667A-7C4B-9F4E-DFBED56FC056}" srcOrd="1" destOrd="0" presId="urn:microsoft.com/office/officeart/2005/8/layout/vProcess5"/>
    <dgm:cxn modelId="{E7BFFC55-BCBA-46FB-8FAC-0C52BE6B5281}" srcId="{B6EAEB8F-60B1-4C18-B272-56AD0C642621}" destId="{8258B8F4-864C-49AD-8502-0F4172295720}" srcOrd="2" destOrd="0" parTransId="{41B061AD-80C7-4120-A1DC-33BDE471C5C6}" sibTransId="{0FD6214F-F6F3-4A8D-97ED-EB00AEB94454}"/>
    <dgm:cxn modelId="{1711676E-3137-5A42-B857-0A8F57C8056C}" type="presOf" srcId="{8CEEFF5D-5474-4DAE-8ED1-29A79083CFF4}" destId="{B497E337-A49D-204E-9AB5-408B9C283EBD}" srcOrd="0" destOrd="0" presId="urn:microsoft.com/office/officeart/2005/8/layout/vProcess5"/>
    <dgm:cxn modelId="{433B7B79-91D2-4891-829C-4D94995D4002}" srcId="{B6EAEB8F-60B1-4C18-B272-56AD0C642621}" destId="{7CEB6375-B279-4CFD-A0A2-FBEF00469577}" srcOrd="1" destOrd="0" parTransId="{189D89A7-F896-41D6-BE84-E7C55E7ED526}" sibTransId="{0CFE9DF7-793E-4629-A767-A1EB6E06B32A}"/>
    <dgm:cxn modelId="{54CC749E-4079-7241-9C53-482DB5591432}" type="presOf" srcId="{0CFE9DF7-793E-4629-A767-A1EB6E06B32A}" destId="{7919EE66-3326-5D44-95B7-4A667DAF1372}" srcOrd="0" destOrd="0" presId="urn:microsoft.com/office/officeart/2005/8/layout/vProcess5"/>
    <dgm:cxn modelId="{D05055A8-A19C-7249-921A-7971E7A70550}" type="presOf" srcId="{7CEB6375-B279-4CFD-A0A2-FBEF00469577}" destId="{623F34ED-6D07-9E45-B7CD-E657DBDA06A2}" srcOrd="0" destOrd="0" presId="urn:microsoft.com/office/officeart/2005/8/layout/vProcess5"/>
    <dgm:cxn modelId="{09840EB6-883D-CD43-8565-A5C018C56406}" type="presOf" srcId="{6795F9F2-A0C0-4FD4-BF28-99EDA92FCE49}" destId="{96C103D4-446C-DF44-B031-1CFDF2B7D69B}" srcOrd="1" destOrd="0" presId="urn:microsoft.com/office/officeart/2005/8/layout/vProcess5"/>
    <dgm:cxn modelId="{65BCEDB7-1161-FF46-9FDF-391EEE23E9E9}" type="presOf" srcId="{6795F9F2-A0C0-4FD4-BF28-99EDA92FCE49}" destId="{1DA65B00-9364-5743-B417-3987F6313BB5}" srcOrd="0" destOrd="0" presId="urn:microsoft.com/office/officeart/2005/8/layout/vProcess5"/>
    <dgm:cxn modelId="{8CFC8ABB-AF4B-A746-AD33-E3CEB0F22F93}" type="presOf" srcId="{B6EAEB8F-60B1-4C18-B272-56AD0C642621}" destId="{0A58C8B9-54A3-C94B-BCF9-C1871D5A9861}" srcOrd="0" destOrd="0" presId="urn:microsoft.com/office/officeart/2005/8/layout/vProcess5"/>
    <dgm:cxn modelId="{52EEB8DA-839C-46EE-8153-26446CFE76C0}" srcId="{B6EAEB8F-60B1-4C18-B272-56AD0C642621}" destId="{6795F9F2-A0C0-4FD4-BF28-99EDA92FCE49}" srcOrd="0" destOrd="0" parTransId="{4EEE2047-2F8B-401E-B91B-4B202696E98E}" sibTransId="{8CEEFF5D-5474-4DAE-8ED1-29A79083CFF4}"/>
    <dgm:cxn modelId="{687FC1F2-F72F-C944-A5A7-5ED600E25569}" type="presOf" srcId="{7CEB6375-B279-4CFD-A0A2-FBEF00469577}" destId="{38322BBC-3DB0-C24C-9A26-41690B5AA4D6}" srcOrd="1" destOrd="0" presId="urn:microsoft.com/office/officeart/2005/8/layout/vProcess5"/>
    <dgm:cxn modelId="{BBB3D1F3-8EF9-074B-A456-31477B204EDB}" type="presOf" srcId="{8258B8F4-864C-49AD-8502-0F4172295720}" destId="{5702E2A1-841D-7F43-902B-E407DC6F0BF2}" srcOrd="0" destOrd="0" presId="urn:microsoft.com/office/officeart/2005/8/layout/vProcess5"/>
    <dgm:cxn modelId="{F5E1E8E0-C619-2A4C-A74F-25F4C6F79887}" type="presParOf" srcId="{0A58C8B9-54A3-C94B-BCF9-C1871D5A9861}" destId="{BB03B4D6-FF82-4648-8F30-2BE7BCE3FE7E}" srcOrd="0" destOrd="0" presId="urn:microsoft.com/office/officeart/2005/8/layout/vProcess5"/>
    <dgm:cxn modelId="{8EB6F2DC-1FA2-AB41-AB28-87D5F6234F82}" type="presParOf" srcId="{0A58C8B9-54A3-C94B-BCF9-C1871D5A9861}" destId="{1DA65B00-9364-5743-B417-3987F6313BB5}" srcOrd="1" destOrd="0" presId="urn:microsoft.com/office/officeart/2005/8/layout/vProcess5"/>
    <dgm:cxn modelId="{7E413610-B890-6047-A0E5-7D044B47CC12}" type="presParOf" srcId="{0A58C8B9-54A3-C94B-BCF9-C1871D5A9861}" destId="{623F34ED-6D07-9E45-B7CD-E657DBDA06A2}" srcOrd="2" destOrd="0" presId="urn:microsoft.com/office/officeart/2005/8/layout/vProcess5"/>
    <dgm:cxn modelId="{312CEC18-0E7A-EC42-AC40-77CA0EC47B65}" type="presParOf" srcId="{0A58C8B9-54A3-C94B-BCF9-C1871D5A9861}" destId="{5702E2A1-841D-7F43-902B-E407DC6F0BF2}" srcOrd="3" destOrd="0" presId="urn:microsoft.com/office/officeart/2005/8/layout/vProcess5"/>
    <dgm:cxn modelId="{EB95BEDB-FD55-FD4F-A102-BBB88342453B}" type="presParOf" srcId="{0A58C8B9-54A3-C94B-BCF9-C1871D5A9861}" destId="{B497E337-A49D-204E-9AB5-408B9C283EBD}" srcOrd="4" destOrd="0" presId="urn:microsoft.com/office/officeart/2005/8/layout/vProcess5"/>
    <dgm:cxn modelId="{9412CF10-BE21-5648-9FBC-F5A7B1B89F5C}" type="presParOf" srcId="{0A58C8B9-54A3-C94B-BCF9-C1871D5A9861}" destId="{7919EE66-3326-5D44-95B7-4A667DAF1372}" srcOrd="5" destOrd="0" presId="urn:microsoft.com/office/officeart/2005/8/layout/vProcess5"/>
    <dgm:cxn modelId="{9A13CCD4-F6DE-8142-981C-F289ADEDF390}" type="presParOf" srcId="{0A58C8B9-54A3-C94B-BCF9-C1871D5A9861}" destId="{96C103D4-446C-DF44-B031-1CFDF2B7D69B}" srcOrd="6" destOrd="0" presId="urn:microsoft.com/office/officeart/2005/8/layout/vProcess5"/>
    <dgm:cxn modelId="{7EA4A2CA-FAF4-F34D-827A-7A604DDE3064}" type="presParOf" srcId="{0A58C8B9-54A3-C94B-BCF9-C1871D5A9861}" destId="{38322BBC-3DB0-C24C-9A26-41690B5AA4D6}" srcOrd="7" destOrd="0" presId="urn:microsoft.com/office/officeart/2005/8/layout/vProcess5"/>
    <dgm:cxn modelId="{3DF442CF-9EFE-444D-8F0D-893A38B10304}" type="presParOf" srcId="{0A58C8B9-54A3-C94B-BCF9-C1871D5A9861}" destId="{9413AFB9-667A-7C4B-9F4E-DFBED56FC05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61E644-265C-49C7-802C-8C273DD9F48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02F1EA-B1E2-42D2-A3CF-1EC6300F82FE}">
      <dgm:prSet/>
      <dgm:spPr/>
      <dgm:t>
        <a:bodyPr/>
        <a:lstStyle/>
        <a:p>
          <a:r>
            <a:rPr lang="en-US" dirty="0"/>
            <a:t>Model 3 is recommended over model 1 if we need to consider accuracy.</a:t>
          </a:r>
        </a:p>
      </dgm:t>
    </dgm:pt>
    <dgm:pt modelId="{89855844-FD30-43C2-9903-8D63656A353B}" type="parTrans" cxnId="{789C503E-3A8B-4A7B-8E05-20D1D72D33F6}">
      <dgm:prSet/>
      <dgm:spPr/>
      <dgm:t>
        <a:bodyPr/>
        <a:lstStyle/>
        <a:p>
          <a:endParaRPr lang="en-US"/>
        </a:p>
      </dgm:t>
    </dgm:pt>
    <dgm:pt modelId="{927A02F6-94F9-47CB-9D2B-7385EE0FCEBE}" type="sibTrans" cxnId="{789C503E-3A8B-4A7B-8E05-20D1D72D33F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DC84A3D-D605-4C09-A03A-C08BE2ECE6AD}">
      <dgm:prSet/>
      <dgm:spPr/>
      <dgm:t>
        <a:bodyPr/>
        <a:lstStyle/>
        <a:p>
          <a:r>
            <a:rPr lang="en-US"/>
            <a:t>Model 1 is recommended over model 3 if we don’t care about accuracy</a:t>
          </a:r>
        </a:p>
      </dgm:t>
    </dgm:pt>
    <dgm:pt modelId="{DA16C05E-0AAE-4415-B3B6-BDD0CA1B8722}" type="parTrans" cxnId="{6271132D-DD86-4C5D-B658-E43468516D60}">
      <dgm:prSet/>
      <dgm:spPr/>
      <dgm:t>
        <a:bodyPr/>
        <a:lstStyle/>
        <a:p>
          <a:endParaRPr lang="en-US"/>
        </a:p>
      </dgm:t>
    </dgm:pt>
    <dgm:pt modelId="{3974E7AD-6A0F-4032-8AF6-96C48EE7B773}" type="sibTrans" cxnId="{6271132D-DD86-4C5D-B658-E43468516D6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F178147-BF08-482F-99E7-90EC12E9BA9E}">
      <dgm:prSet/>
      <dgm:spPr/>
      <dgm:t>
        <a:bodyPr/>
        <a:lstStyle/>
        <a:p>
          <a:r>
            <a:rPr lang="en-US" dirty="0"/>
            <a:t>Model 2 is recommended if we want to predict not buyers </a:t>
          </a:r>
        </a:p>
      </dgm:t>
    </dgm:pt>
    <dgm:pt modelId="{5CDB25FC-A31B-4135-AD56-886B303EA4D2}" type="parTrans" cxnId="{3983F576-56F5-46F0-9730-B47A4B99905E}">
      <dgm:prSet/>
      <dgm:spPr/>
      <dgm:t>
        <a:bodyPr/>
        <a:lstStyle/>
        <a:p>
          <a:endParaRPr lang="en-US"/>
        </a:p>
      </dgm:t>
    </dgm:pt>
    <dgm:pt modelId="{FC74439A-177E-455F-A82C-69AA1D4D8086}" type="sibTrans" cxnId="{3983F576-56F5-46F0-9730-B47A4B9990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0D443C-51E1-664B-8CE3-97DE91C323BC}" type="pres">
      <dgm:prSet presAssocID="{1861E644-265C-49C7-802C-8C273DD9F48F}" presName="Name0" presStyleCnt="0">
        <dgm:presLayoutVars>
          <dgm:animLvl val="lvl"/>
          <dgm:resizeHandles val="exact"/>
        </dgm:presLayoutVars>
      </dgm:prSet>
      <dgm:spPr/>
    </dgm:pt>
    <dgm:pt modelId="{E0CE2AFF-35D3-8948-A7CC-D8767C36B21D}" type="pres">
      <dgm:prSet presAssocID="{7402F1EA-B1E2-42D2-A3CF-1EC6300F82FE}" presName="compositeNode" presStyleCnt="0">
        <dgm:presLayoutVars>
          <dgm:bulletEnabled val="1"/>
        </dgm:presLayoutVars>
      </dgm:prSet>
      <dgm:spPr/>
    </dgm:pt>
    <dgm:pt modelId="{843D79C1-DD67-0340-87E2-0FAB45552A61}" type="pres">
      <dgm:prSet presAssocID="{7402F1EA-B1E2-42D2-A3CF-1EC6300F82FE}" presName="bgRect" presStyleLbl="bgAccFollowNode1" presStyleIdx="0" presStyleCnt="3"/>
      <dgm:spPr/>
    </dgm:pt>
    <dgm:pt modelId="{3828DB2F-DAB4-1944-93B3-299079EC94FF}" type="pres">
      <dgm:prSet presAssocID="{927A02F6-94F9-47CB-9D2B-7385EE0FCEB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50FF70-2052-9246-90B4-C44F31A51919}" type="pres">
      <dgm:prSet presAssocID="{7402F1EA-B1E2-42D2-A3CF-1EC6300F82FE}" presName="bottomLine" presStyleLbl="alignNode1" presStyleIdx="1" presStyleCnt="6">
        <dgm:presLayoutVars/>
      </dgm:prSet>
      <dgm:spPr/>
    </dgm:pt>
    <dgm:pt modelId="{91E54569-B3D0-014F-A856-0D0F855E69C7}" type="pres">
      <dgm:prSet presAssocID="{7402F1EA-B1E2-42D2-A3CF-1EC6300F82FE}" presName="nodeText" presStyleLbl="bgAccFollowNode1" presStyleIdx="0" presStyleCnt="3">
        <dgm:presLayoutVars>
          <dgm:bulletEnabled val="1"/>
        </dgm:presLayoutVars>
      </dgm:prSet>
      <dgm:spPr/>
    </dgm:pt>
    <dgm:pt modelId="{8F7E0016-27C3-1B4E-88B2-CF37101F16C0}" type="pres">
      <dgm:prSet presAssocID="{927A02F6-94F9-47CB-9D2B-7385EE0FCEBE}" presName="sibTrans" presStyleCnt="0"/>
      <dgm:spPr/>
    </dgm:pt>
    <dgm:pt modelId="{1BCABF40-5D06-0C4D-89F6-EBE40C811597}" type="pres">
      <dgm:prSet presAssocID="{9DC84A3D-D605-4C09-A03A-C08BE2ECE6AD}" presName="compositeNode" presStyleCnt="0">
        <dgm:presLayoutVars>
          <dgm:bulletEnabled val="1"/>
        </dgm:presLayoutVars>
      </dgm:prSet>
      <dgm:spPr/>
    </dgm:pt>
    <dgm:pt modelId="{926C31EE-2FFA-244E-8998-70C2C33BF108}" type="pres">
      <dgm:prSet presAssocID="{9DC84A3D-D605-4C09-A03A-C08BE2ECE6AD}" presName="bgRect" presStyleLbl="bgAccFollowNode1" presStyleIdx="1" presStyleCnt="3"/>
      <dgm:spPr/>
    </dgm:pt>
    <dgm:pt modelId="{ADE14A84-4598-CA4A-B7BD-52BEFE903B50}" type="pres">
      <dgm:prSet presAssocID="{3974E7AD-6A0F-4032-8AF6-96C48EE7B77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472EA2F-2652-0449-B9DA-F138C785FA03}" type="pres">
      <dgm:prSet presAssocID="{9DC84A3D-D605-4C09-A03A-C08BE2ECE6AD}" presName="bottomLine" presStyleLbl="alignNode1" presStyleIdx="3" presStyleCnt="6">
        <dgm:presLayoutVars/>
      </dgm:prSet>
      <dgm:spPr/>
    </dgm:pt>
    <dgm:pt modelId="{242EE943-1751-B74F-89C7-4C3EB5AA0073}" type="pres">
      <dgm:prSet presAssocID="{9DC84A3D-D605-4C09-A03A-C08BE2ECE6AD}" presName="nodeText" presStyleLbl="bgAccFollowNode1" presStyleIdx="1" presStyleCnt="3">
        <dgm:presLayoutVars>
          <dgm:bulletEnabled val="1"/>
        </dgm:presLayoutVars>
      </dgm:prSet>
      <dgm:spPr/>
    </dgm:pt>
    <dgm:pt modelId="{98E946B2-11D7-564C-9104-21C6BE7CDEF1}" type="pres">
      <dgm:prSet presAssocID="{3974E7AD-6A0F-4032-8AF6-96C48EE7B773}" presName="sibTrans" presStyleCnt="0"/>
      <dgm:spPr/>
    </dgm:pt>
    <dgm:pt modelId="{D18E8EF5-E79D-2F4A-B584-E22E79763CD9}" type="pres">
      <dgm:prSet presAssocID="{8F178147-BF08-482F-99E7-90EC12E9BA9E}" presName="compositeNode" presStyleCnt="0">
        <dgm:presLayoutVars>
          <dgm:bulletEnabled val="1"/>
        </dgm:presLayoutVars>
      </dgm:prSet>
      <dgm:spPr/>
    </dgm:pt>
    <dgm:pt modelId="{45AC239D-BEA3-0247-8AEE-34BD0AE508D8}" type="pres">
      <dgm:prSet presAssocID="{8F178147-BF08-482F-99E7-90EC12E9BA9E}" presName="bgRect" presStyleLbl="bgAccFollowNode1" presStyleIdx="2" presStyleCnt="3"/>
      <dgm:spPr/>
    </dgm:pt>
    <dgm:pt modelId="{D8FE475C-8672-3E4A-A63A-CA77DD47323F}" type="pres">
      <dgm:prSet presAssocID="{FC74439A-177E-455F-A82C-69AA1D4D808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21B4682-34A5-7D4C-A8B0-35E7639D17C5}" type="pres">
      <dgm:prSet presAssocID="{8F178147-BF08-482F-99E7-90EC12E9BA9E}" presName="bottomLine" presStyleLbl="alignNode1" presStyleIdx="5" presStyleCnt="6">
        <dgm:presLayoutVars/>
      </dgm:prSet>
      <dgm:spPr/>
    </dgm:pt>
    <dgm:pt modelId="{134B302D-9CF7-FD4E-A5E6-67B30218E273}" type="pres">
      <dgm:prSet presAssocID="{8F178147-BF08-482F-99E7-90EC12E9BA9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B3AAE00F-0CF6-5245-96B3-57EAE0DF0F9F}" type="presOf" srcId="{9DC84A3D-D605-4C09-A03A-C08BE2ECE6AD}" destId="{926C31EE-2FFA-244E-8998-70C2C33BF108}" srcOrd="0" destOrd="0" presId="urn:microsoft.com/office/officeart/2016/7/layout/BasicLinearProcessNumbered"/>
    <dgm:cxn modelId="{62DD7010-9986-4441-A269-95F186F44CB3}" type="presOf" srcId="{8F178147-BF08-482F-99E7-90EC12E9BA9E}" destId="{45AC239D-BEA3-0247-8AEE-34BD0AE508D8}" srcOrd="0" destOrd="0" presId="urn:microsoft.com/office/officeart/2016/7/layout/BasicLinearProcessNumbered"/>
    <dgm:cxn modelId="{6271132D-DD86-4C5D-B658-E43468516D60}" srcId="{1861E644-265C-49C7-802C-8C273DD9F48F}" destId="{9DC84A3D-D605-4C09-A03A-C08BE2ECE6AD}" srcOrd="1" destOrd="0" parTransId="{DA16C05E-0AAE-4415-B3B6-BDD0CA1B8722}" sibTransId="{3974E7AD-6A0F-4032-8AF6-96C48EE7B773}"/>
    <dgm:cxn modelId="{A0FC9F3A-9A79-D84B-9074-BA8CF8639515}" type="presOf" srcId="{8F178147-BF08-482F-99E7-90EC12E9BA9E}" destId="{134B302D-9CF7-FD4E-A5E6-67B30218E273}" srcOrd="1" destOrd="0" presId="urn:microsoft.com/office/officeart/2016/7/layout/BasicLinearProcessNumbered"/>
    <dgm:cxn modelId="{789C503E-3A8B-4A7B-8E05-20D1D72D33F6}" srcId="{1861E644-265C-49C7-802C-8C273DD9F48F}" destId="{7402F1EA-B1E2-42D2-A3CF-1EC6300F82FE}" srcOrd="0" destOrd="0" parTransId="{89855844-FD30-43C2-9903-8D63656A353B}" sibTransId="{927A02F6-94F9-47CB-9D2B-7385EE0FCEBE}"/>
    <dgm:cxn modelId="{F17F9F62-3E37-E849-BC00-A36B61EF573C}" type="presOf" srcId="{7402F1EA-B1E2-42D2-A3CF-1EC6300F82FE}" destId="{843D79C1-DD67-0340-87E2-0FAB45552A61}" srcOrd="0" destOrd="0" presId="urn:microsoft.com/office/officeart/2016/7/layout/BasicLinearProcessNumbered"/>
    <dgm:cxn modelId="{73495070-DF8E-AB47-B6C1-A6E1DA7ED180}" type="presOf" srcId="{9DC84A3D-D605-4C09-A03A-C08BE2ECE6AD}" destId="{242EE943-1751-B74F-89C7-4C3EB5AA0073}" srcOrd="1" destOrd="0" presId="urn:microsoft.com/office/officeart/2016/7/layout/BasicLinearProcessNumbered"/>
    <dgm:cxn modelId="{3983F576-56F5-46F0-9730-B47A4B99905E}" srcId="{1861E644-265C-49C7-802C-8C273DD9F48F}" destId="{8F178147-BF08-482F-99E7-90EC12E9BA9E}" srcOrd="2" destOrd="0" parTransId="{5CDB25FC-A31B-4135-AD56-886B303EA4D2}" sibTransId="{FC74439A-177E-455F-A82C-69AA1D4D8086}"/>
    <dgm:cxn modelId="{8E8D7F9D-D993-DD4C-B1A6-5DFFD2E4B371}" type="presOf" srcId="{7402F1EA-B1E2-42D2-A3CF-1EC6300F82FE}" destId="{91E54569-B3D0-014F-A856-0D0F855E69C7}" srcOrd="1" destOrd="0" presId="urn:microsoft.com/office/officeart/2016/7/layout/BasicLinearProcessNumbered"/>
    <dgm:cxn modelId="{8FD5C3B0-F7F0-0A46-B126-F35875637E35}" type="presOf" srcId="{927A02F6-94F9-47CB-9D2B-7385EE0FCEBE}" destId="{3828DB2F-DAB4-1944-93B3-299079EC94FF}" srcOrd="0" destOrd="0" presId="urn:microsoft.com/office/officeart/2016/7/layout/BasicLinearProcessNumbered"/>
    <dgm:cxn modelId="{9F1B8BEF-9382-004D-850E-62858A38AEBA}" type="presOf" srcId="{1861E644-265C-49C7-802C-8C273DD9F48F}" destId="{870D443C-51E1-664B-8CE3-97DE91C323BC}" srcOrd="0" destOrd="0" presId="urn:microsoft.com/office/officeart/2016/7/layout/BasicLinearProcessNumbered"/>
    <dgm:cxn modelId="{6AEF80FC-7335-EB4F-B603-856408AC3B5E}" type="presOf" srcId="{3974E7AD-6A0F-4032-8AF6-96C48EE7B773}" destId="{ADE14A84-4598-CA4A-B7BD-52BEFE903B50}" srcOrd="0" destOrd="0" presId="urn:microsoft.com/office/officeart/2016/7/layout/BasicLinearProcessNumbered"/>
    <dgm:cxn modelId="{835ED8FE-9218-8741-8252-53D0B8FEBA56}" type="presOf" srcId="{FC74439A-177E-455F-A82C-69AA1D4D8086}" destId="{D8FE475C-8672-3E4A-A63A-CA77DD47323F}" srcOrd="0" destOrd="0" presId="urn:microsoft.com/office/officeart/2016/7/layout/BasicLinearProcessNumbered"/>
    <dgm:cxn modelId="{959F7C78-564F-1540-B0D3-FA5E35FE2D60}" type="presParOf" srcId="{870D443C-51E1-664B-8CE3-97DE91C323BC}" destId="{E0CE2AFF-35D3-8948-A7CC-D8767C36B21D}" srcOrd="0" destOrd="0" presId="urn:microsoft.com/office/officeart/2016/7/layout/BasicLinearProcessNumbered"/>
    <dgm:cxn modelId="{B773B93E-9919-ED49-9FD6-3D8DEAF6432D}" type="presParOf" srcId="{E0CE2AFF-35D3-8948-A7CC-D8767C36B21D}" destId="{843D79C1-DD67-0340-87E2-0FAB45552A61}" srcOrd="0" destOrd="0" presId="urn:microsoft.com/office/officeart/2016/7/layout/BasicLinearProcessNumbered"/>
    <dgm:cxn modelId="{10FDB720-BE5D-F247-BFC8-B7C48E2D0DC5}" type="presParOf" srcId="{E0CE2AFF-35D3-8948-A7CC-D8767C36B21D}" destId="{3828DB2F-DAB4-1944-93B3-299079EC94FF}" srcOrd="1" destOrd="0" presId="urn:microsoft.com/office/officeart/2016/7/layout/BasicLinearProcessNumbered"/>
    <dgm:cxn modelId="{872B97A3-591B-9F46-AB5A-5776B9A93FA6}" type="presParOf" srcId="{E0CE2AFF-35D3-8948-A7CC-D8767C36B21D}" destId="{0550FF70-2052-9246-90B4-C44F31A51919}" srcOrd="2" destOrd="0" presId="urn:microsoft.com/office/officeart/2016/7/layout/BasicLinearProcessNumbered"/>
    <dgm:cxn modelId="{9120AD70-C300-3940-B75F-05A1EFF3FAB5}" type="presParOf" srcId="{E0CE2AFF-35D3-8948-A7CC-D8767C36B21D}" destId="{91E54569-B3D0-014F-A856-0D0F855E69C7}" srcOrd="3" destOrd="0" presId="urn:microsoft.com/office/officeart/2016/7/layout/BasicLinearProcessNumbered"/>
    <dgm:cxn modelId="{E315AC4B-E57F-5A4F-98B6-927513396158}" type="presParOf" srcId="{870D443C-51E1-664B-8CE3-97DE91C323BC}" destId="{8F7E0016-27C3-1B4E-88B2-CF37101F16C0}" srcOrd="1" destOrd="0" presId="urn:microsoft.com/office/officeart/2016/7/layout/BasicLinearProcessNumbered"/>
    <dgm:cxn modelId="{195C1B48-3CE8-734C-9CA3-009E8688940D}" type="presParOf" srcId="{870D443C-51E1-664B-8CE3-97DE91C323BC}" destId="{1BCABF40-5D06-0C4D-89F6-EBE40C811597}" srcOrd="2" destOrd="0" presId="urn:microsoft.com/office/officeart/2016/7/layout/BasicLinearProcessNumbered"/>
    <dgm:cxn modelId="{8B728E2E-C420-934C-9C54-31B999C6CD19}" type="presParOf" srcId="{1BCABF40-5D06-0C4D-89F6-EBE40C811597}" destId="{926C31EE-2FFA-244E-8998-70C2C33BF108}" srcOrd="0" destOrd="0" presId="urn:microsoft.com/office/officeart/2016/7/layout/BasicLinearProcessNumbered"/>
    <dgm:cxn modelId="{8B69F807-CF30-8545-AA9B-B0F5E25341FB}" type="presParOf" srcId="{1BCABF40-5D06-0C4D-89F6-EBE40C811597}" destId="{ADE14A84-4598-CA4A-B7BD-52BEFE903B50}" srcOrd="1" destOrd="0" presId="urn:microsoft.com/office/officeart/2016/7/layout/BasicLinearProcessNumbered"/>
    <dgm:cxn modelId="{9496E2E6-C8DA-C747-9A68-851BBBDDDB91}" type="presParOf" srcId="{1BCABF40-5D06-0C4D-89F6-EBE40C811597}" destId="{8472EA2F-2652-0449-B9DA-F138C785FA03}" srcOrd="2" destOrd="0" presId="urn:microsoft.com/office/officeart/2016/7/layout/BasicLinearProcessNumbered"/>
    <dgm:cxn modelId="{1A45B42F-4FAB-9845-89A6-0FAE405C64C8}" type="presParOf" srcId="{1BCABF40-5D06-0C4D-89F6-EBE40C811597}" destId="{242EE943-1751-B74F-89C7-4C3EB5AA0073}" srcOrd="3" destOrd="0" presId="urn:microsoft.com/office/officeart/2016/7/layout/BasicLinearProcessNumbered"/>
    <dgm:cxn modelId="{BEF3511E-03EF-5040-A2EF-EDA32D826886}" type="presParOf" srcId="{870D443C-51E1-664B-8CE3-97DE91C323BC}" destId="{98E946B2-11D7-564C-9104-21C6BE7CDEF1}" srcOrd="3" destOrd="0" presId="urn:microsoft.com/office/officeart/2016/7/layout/BasicLinearProcessNumbered"/>
    <dgm:cxn modelId="{9A253E14-436D-CA49-B311-C0CE8A984F64}" type="presParOf" srcId="{870D443C-51E1-664B-8CE3-97DE91C323BC}" destId="{D18E8EF5-E79D-2F4A-B584-E22E79763CD9}" srcOrd="4" destOrd="0" presId="urn:microsoft.com/office/officeart/2016/7/layout/BasicLinearProcessNumbered"/>
    <dgm:cxn modelId="{3CC5AAB4-6F99-8F48-86B1-14E51EACA897}" type="presParOf" srcId="{D18E8EF5-E79D-2F4A-B584-E22E79763CD9}" destId="{45AC239D-BEA3-0247-8AEE-34BD0AE508D8}" srcOrd="0" destOrd="0" presId="urn:microsoft.com/office/officeart/2016/7/layout/BasicLinearProcessNumbered"/>
    <dgm:cxn modelId="{221D1165-D6E6-7142-94E8-4852116833E4}" type="presParOf" srcId="{D18E8EF5-E79D-2F4A-B584-E22E79763CD9}" destId="{D8FE475C-8672-3E4A-A63A-CA77DD47323F}" srcOrd="1" destOrd="0" presId="urn:microsoft.com/office/officeart/2016/7/layout/BasicLinearProcessNumbered"/>
    <dgm:cxn modelId="{84668743-7E0C-254E-9635-4DD1366EF7AC}" type="presParOf" srcId="{D18E8EF5-E79D-2F4A-B584-E22E79763CD9}" destId="{C21B4682-34A5-7D4C-A8B0-35E7639D17C5}" srcOrd="2" destOrd="0" presId="urn:microsoft.com/office/officeart/2016/7/layout/BasicLinearProcessNumbered"/>
    <dgm:cxn modelId="{8ED4B316-BE12-894C-8558-935C9958D361}" type="presParOf" srcId="{D18E8EF5-E79D-2F4A-B584-E22E79763CD9}" destId="{134B302D-9CF7-FD4E-A5E6-67B30218E2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8E9D4-8C05-E942-809E-9A3E97215D6A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Who is more likely to buy caravan insurance?</a:t>
          </a:r>
        </a:p>
      </dsp:txBody>
      <dsp:txXfrm>
        <a:off x="0" y="1414826"/>
        <a:ext cx="3001367" cy="2233936"/>
      </dsp:txXfrm>
    </dsp:sp>
    <dsp:sp modelId="{FE24BA9A-CC4E-2347-8751-0AA334871C14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18E0888A-8836-E044-9C23-7D8D5534A763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3FEF9-34B6-874A-A53F-483C673061F4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characteristics of those groups?</a:t>
          </a:r>
        </a:p>
      </dsp:txBody>
      <dsp:txXfrm>
        <a:off x="3301503" y="1414826"/>
        <a:ext cx="3001367" cy="2233936"/>
      </dsp:txXfrm>
    </dsp:sp>
    <dsp:sp modelId="{F0EC6EAB-9B89-1A4E-B13A-92F45BF0AF91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43F9AC23-CFA9-0F48-904C-BAB4C4CA3912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B448D-5A92-D546-A57F-C40B1A00F76F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Question for you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What are the factors you consider when buying an insurance?</a:t>
          </a:r>
        </a:p>
      </dsp:txBody>
      <dsp:txXfrm>
        <a:off x="6603007" y="1414826"/>
        <a:ext cx="3001367" cy="2233936"/>
      </dsp:txXfrm>
    </dsp:sp>
    <dsp:sp modelId="{3E8A66D3-4DAA-7942-B79D-1F86F7AA12AC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88341505-28B2-7B40-AD9C-F560AEAB5BF3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1804F-DA3F-3341-8571-B910F34A5FF1}">
      <dsp:nvSpPr>
        <dsp:cNvPr id="0" name=""/>
        <dsp:cNvSpPr/>
      </dsp:nvSpPr>
      <dsp:spPr>
        <a:xfrm>
          <a:off x="2254536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1149635"/>
        <a:ext cx="25923" cy="5184"/>
      </dsp:txXfrm>
    </dsp:sp>
    <dsp:sp modelId="{695B9D9A-1523-B749-9D99-FCDD7DC29A3C}">
      <dsp:nvSpPr>
        <dsp:cNvPr id="0" name=""/>
        <dsp:cNvSpPr/>
      </dsp:nvSpPr>
      <dsp:spPr>
        <a:xfrm>
          <a:off x="2104" y="475957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99.99%</a:t>
          </a:r>
        </a:p>
      </dsp:txBody>
      <dsp:txXfrm>
        <a:off x="2104" y="475957"/>
        <a:ext cx="2254232" cy="1352539"/>
      </dsp:txXfrm>
    </dsp:sp>
    <dsp:sp modelId="{A274088D-6A28-C04B-8673-4473218E7AA0}">
      <dsp:nvSpPr>
        <dsp:cNvPr id="0" name=""/>
        <dsp:cNvSpPr/>
      </dsp:nvSpPr>
      <dsp:spPr>
        <a:xfrm>
          <a:off x="5027242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1149635"/>
        <a:ext cx="25923" cy="5184"/>
      </dsp:txXfrm>
    </dsp:sp>
    <dsp:sp modelId="{CBFE3176-A727-9548-99F3-2B423A333419}">
      <dsp:nvSpPr>
        <dsp:cNvPr id="0" name=""/>
        <dsp:cNvSpPr/>
      </dsp:nvSpPr>
      <dsp:spPr>
        <a:xfrm>
          <a:off x="2774810" y="475957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86 variables</a:t>
          </a:r>
        </a:p>
      </dsp:txBody>
      <dsp:txXfrm>
        <a:off x="2774810" y="475957"/>
        <a:ext cx="2254232" cy="1352539"/>
      </dsp:txXfrm>
    </dsp:sp>
    <dsp:sp modelId="{870EE766-1058-5244-BDF4-5C13B7E2E3E0}">
      <dsp:nvSpPr>
        <dsp:cNvPr id="0" name=""/>
        <dsp:cNvSpPr/>
      </dsp:nvSpPr>
      <dsp:spPr>
        <a:xfrm>
          <a:off x="7799947" y="1106507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1149635"/>
        <a:ext cx="25923" cy="5184"/>
      </dsp:txXfrm>
    </dsp:sp>
    <dsp:sp modelId="{37C9ECC7-B07B-7946-B1C3-5F2665EE9EA4}">
      <dsp:nvSpPr>
        <dsp:cNvPr id="0" name=""/>
        <dsp:cNvSpPr/>
      </dsp:nvSpPr>
      <dsp:spPr>
        <a:xfrm>
          <a:off x="5547515" y="475957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Only 2 numeric, 84 categorical</a:t>
          </a:r>
        </a:p>
      </dsp:txBody>
      <dsp:txXfrm>
        <a:off x="5547515" y="475957"/>
        <a:ext cx="2254232" cy="1352539"/>
      </dsp:txXfrm>
    </dsp:sp>
    <dsp:sp modelId="{8A985D29-FD23-8C4C-B552-C02522FF5CCE}">
      <dsp:nvSpPr>
        <dsp:cNvPr id="0" name=""/>
        <dsp:cNvSpPr/>
      </dsp:nvSpPr>
      <dsp:spPr>
        <a:xfrm>
          <a:off x="1129220" y="1826697"/>
          <a:ext cx="8318116" cy="487873"/>
        </a:xfrm>
        <a:custGeom>
          <a:avLst/>
          <a:gdLst/>
          <a:ahLst/>
          <a:cxnLst/>
          <a:rect l="0" t="0" r="0" b="0"/>
          <a:pathLst>
            <a:path>
              <a:moveTo>
                <a:pt x="8318116" y="0"/>
              </a:moveTo>
              <a:lnTo>
                <a:pt x="8318116" y="261036"/>
              </a:lnTo>
              <a:lnTo>
                <a:pt x="0" y="261036"/>
              </a:lnTo>
              <a:lnTo>
                <a:pt x="0" y="487873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9922" y="2068041"/>
        <a:ext cx="416712" cy="5184"/>
      </dsp:txXfrm>
    </dsp:sp>
    <dsp:sp modelId="{6F46681A-32CC-624D-A204-E3306C118C6C}">
      <dsp:nvSpPr>
        <dsp:cNvPr id="0" name=""/>
        <dsp:cNvSpPr/>
      </dsp:nvSpPr>
      <dsp:spPr>
        <a:xfrm>
          <a:off x="8320221" y="475957"/>
          <a:ext cx="2254232" cy="1352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Categorical data is a representation of a range of a group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For example income marked by 2 means income range is between $30k - $45k</a:t>
          </a:r>
        </a:p>
      </dsp:txBody>
      <dsp:txXfrm>
        <a:off x="8320221" y="475957"/>
        <a:ext cx="2254232" cy="1352539"/>
      </dsp:txXfrm>
    </dsp:sp>
    <dsp:sp modelId="{93B48684-582B-8A4A-B6B2-949DCAECCC99}">
      <dsp:nvSpPr>
        <dsp:cNvPr id="0" name=""/>
        <dsp:cNvSpPr/>
      </dsp:nvSpPr>
      <dsp:spPr>
        <a:xfrm>
          <a:off x="2254536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5511" y="3020648"/>
        <a:ext cx="25923" cy="5184"/>
      </dsp:txXfrm>
    </dsp:sp>
    <dsp:sp modelId="{261B6B4A-EDFE-0B41-A8AF-1EFADE1B7400}">
      <dsp:nvSpPr>
        <dsp:cNvPr id="0" name=""/>
        <dsp:cNvSpPr/>
      </dsp:nvSpPr>
      <dsp:spPr>
        <a:xfrm>
          <a:off x="2104" y="2346970"/>
          <a:ext cx="2254232" cy="13525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dummies and converting a few categorical variables to numeric [as we shall see]</a:t>
          </a:r>
        </a:p>
      </dsp:txBody>
      <dsp:txXfrm>
        <a:off x="2104" y="2346970"/>
        <a:ext cx="2254232" cy="1352539"/>
      </dsp:txXfrm>
    </dsp:sp>
    <dsp:sp modelId="{B7F80CF4-F85E-B048-9C22-51FE80CEEC30}">
      <dsp:nvSpPr>
        <dsp:cNvPr id="0" name=""/>
        <dsp:cNvSpPr/>
      </dsp:nvSpPr>
      <dsp:spPr>
        <a:xfrm>
          <a:off x="5027242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8217" y="3020648"/>
        <a:ext cx="25923" cy="5184"/>
      </dsp:txXfrm>
    </dsp:sp>
    <dsp:sp modelId="{BD9846A9-2D0F-CE48-AA36-35575790369B}">
      <dsp:nvSpPr>
        <dsp:cNvPr id="0" name=""/>
        <dsp:cNvSpPr/>
      </dsp:nvSpPr>
      <dsp:spPr>
        <a:xfrm>
          <a:off x="2774810" y="2346970"/>
          <a:ext cx="2254232" cy="1352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missing data</a:t>
          </a:r>
        </a:p>
      </dsp:txBody>
      <dsp:txXfrm>
        <a:off x="2774810" y="2346970"/>
        <a:ext cx="2254232" cy="1352539"/>
      </dsp:txXfrm>
    </dsp:sp>
    <dsp:sp modelId="{037C7689-8308-8E44-BE37-BB31B64CCCAD}">
      <dsp:nvSpPr>
        <dsp:cNvPr id="0" name=""/>
        <dsp:cNvSpPr/>
      </dsp:nvSpPr>
      <dsp:spPr>
        <a:xfrm>
          <a:off x="7799947" y="2977520"/>
          <a:ext cx="4878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7873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30922" y="3020648"/>
        <a:ext cx="25923" cy="5184"/>
      </dsp:txXfrm>
    </dsp:sp>
    <dsp:sp modelId="{F7CD2BA3-9D84-2D4E-B6E0-9B50410FD1AE}">
      <dsp:nvSpPr>
        <dsp:cNvPr id="0" name=""/>
        <dsp:cNvSpPr/>
      </dsp:nvSpPr>
      <dsp:spPr>
        <a:xfrm>
          <a:off x="5547515" y="2346970"/>
          <a:ext cx="2254232" cy="1352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Duplicates inapplicable</a:t>
          </a:r>
        </a:p>
      </dsp:txBody>
      <dsp:txXfrm>
        <a:off x="5547515" y="2346970"/>
        <a:ext cx="2254232" cy="1352539"/>
      </dsp:txXfrm>
    </dsp:sp>
    <dsp:sp modelId="{CF79BD55-DF51-E04B-9D25-36FED5F19008}">
      <dsp:nvSpPr>
        <dsp:cNvPr id="0" name=""/>
        <dsp:cNvSpPr/>
      </dsp:nvSpPr>
      <dsp:spPr>
        <a:xfrm>
          <a:off x="8320221" y="2346970"/>
          <a:ext cx="2254232" cy="1352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59" tIns="115946" rIns="110459" bIns="1159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Outliers did not make much sense moving up the ranks just pushed the previous one into mild and then an extreme outlier </a:t>
          </a:r>
        </a:p>
      </dsp:txBody>
      <dsp:txXfrm>
        <a:off x="8320221" y="2346970"/>
        <a:ext cx="2254232" cy="135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AF81C-03C0-D74F-AC75-313F4452DBB0}">
      <dsp:nvSpPr>
        <dsp:cNvPr id="0" name=""/>
        <dsp:cNvSpPr/>
      </dsp:nvSpPr>
      <dsp:spPr>
        <a:xfrm>
          <a:off x="156995" y="3150"/>
          <a:ext cx="3207052" cy="19242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Customer having 3 household</a:t>
          </a:r>
        </a:p>
      </dsp:txBody>
      <dsp:txXfrm>
        <a:off x="156995" y="3150"/>
        <a:ext cx="3207052" cy="1924231"/>
      </dsp:txXfrm>
    </dsp:sp>
    <dsp:sp modelId="{0F5EC71A-2A6D-084E-86E0-02250A2D346A}">
      <dsp:nvSpPr>
        <dsp:cNvPr id="0" name=""/>
        <dsp:cNvSpPr/>
      </dsp:nvSpPr>
      <dsp:spPr>
        <a:xfrm>
          <a:off x="3684752" y="3150"/>
          <a:ext cx="3207052" cy="19242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have one house</a:t>
          </a:r>
        </a:p>
      </dsp:txBody>
      <dsp:txXfrm>
        <a:off x="3684752" y="3150"/>
        <a:ext cx="3207052" cy="1924231"/>
      </dsp:txXfrm>
    </dsp:sp>
    <dsp:sp modelId="{C82F918A-D128-BA43-B1EF-A6B81CB17A7D}">
      <dsp:nvSpPr>
        <dsp:cNvPr id="0" name=""/>
        <dsp:cNvSpPr/>
      </dsp:nvSpPr>
      <dsp:spPr>
        <a:xfrm>
          <a:off x="7212510" y="3150"/>
          <a:ext cx="3207052" cy="1924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Age of customer is between 40 to 50</a:t>
          </a:r>
        </a:p>
      </dsp:txBody>
      <dsp:txXfrm>
        <a:off x="7212510" y="3150"/>
        <a:ext cx="3207052" cy="1924231"/>
      </dsp:txXfrm>
    </dsp:sp>
    <dsp:sp modelId="{05808F3E-2A9D-EB45-8A0E-FAFAD371BEA8}">
      <dsp:nvSpPr>
        <dsp:cNvPr id="0" name=""/>
        <dsp:cNvSpPr/>
      </dsp:nvSpPr>
      <dsp:spPr>
        <a:xfrm>
          <a:off x="1920874" y="2248086"/>
          <a:ext cx="3207052" cy="19242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are Driven Growers</a:t>
          </a:r>
        </a:p>
      </dsp:txBody>
      <dsp:txXfrm>
        <a:off x="1920874" y="2248086"/>
        <a:ext cx="3207052" cy="1924231"/>
      </dsp:txXfrm>
    </dsp:sp>
    <dsp:sp modelId="{5A6CACEF-4EF1-674F-8B87-D1A655A8B602}">
      <dsp:nvSpPr>
        <dsp:cNvPr id="0" name=""/>
        <dsp:cNvSpPr/>
      </dsp:nvSpPr>
      <dsp:spPr>
        <a:xfrm>
          <a:off x="5448631" y="2248086"/>
          <a:ext cx="3207052" cy="19242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belongs to Lower class large families</a:t>
          </a:r>
        </a:p>
      </dsp:txBody>
      <dsp:txXfrm>
        <a:off x="5448631" y="2248086"/>
        <a:ext cx="3207052" cy="19242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A7C97-E7BC-7C43-9D5B-74939E415BBD}">
      <dsp:nvSpPr>
        <dsp:cNvPr id="0" name=""/>
        <dsp:cNvSpPr/>
      </dsp:nvSpPr>
      <dsp:spPr>
        <a:xfrm>
          <a:off x="0" y="4172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86 Categorical variables</a:t>
          </a:r>
        </a:p>
      </dsp:txBody>
      <dsp:txXfrm>
        <a:off x="23988" y="441191"/>
        <a:ext cx="5865461" cy="443423"/>
      </dsp:txXfrm>
    </dsp:sp>
    <dsp:sp modelId="{AB717C3C-975B-414A-9E4E-F33ADE509C9C}">
      <dsp:nvSpPr>
        <dsp:cNvPr id="0" name=""/>
        <dsp:cNvSpPr/>
      </dsp:nvSpPr>
      <dsp:spPr>
        <a:xfrm>
          <a:off x="0" y="96908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Im balance problem (Oversampling)</a:t>
          </a:r>
        </a:p>
      </dsp:txBody>
      <dsp:txXfrm>
        <a:off x="23988" y="993071"/>
        <a:ext cx="5865461" cy="443423"/>
      </dsp:txXfrm>
    </dsp:sp>
    <dsp:sp modelId="{860A6342-CABC-624D-8A6F-EF1F52BA5227}">
      <dsp:nvSpPr>
        <dsp:cNvPr id="0" name=""/>
        <dsp:cNvSpPr/>
      </dsp:nvSpPr>
      <dsp:spPr>
        <a:xfrm>
          <a:off x="0" y="152096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Levels of factors different in testing and training data</a:t>
          </a:r>
        </a:p>
      </dsp:txBody>
      <dsp:txXfrm>
        <a:off x="23988" y="1544951"/>
        <a:ext cx="5865461" cy="443423"/>
      </dsp:txXfrm>
    </dsp:sp>
    <dsp:sp modelId="{E3F9F646-A959-1F43-81C9-30954D3800F4}">
      <dsp:nvSpPr>
        <dsp:cNvPr id="0" name=""/>
        <dsp:cNvSpPr/>
      </dsp:nvSpPr>
      <dsp:spPr>
        <a:xfrm>
          <a:off x="0" y="207284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Dimension reduction</a:t>
          </a:r>
        </a:p>
      </dsp:txBody>
      <dsp:txXfrm>
        <a:off x="23988" y="2096831"/>
        <a:ext cx="5865461" cy="443423"/>
      </dsp:txXfrm>
    </dsp:sp>
    <dsp:sp modelId="{916E0F60-9743-F743-B481-0A71701D851A}">
      <dsp:nvSpPr>
        <dsp:cNvPr id="0" name=""/>
        <dsp:cNvSpPr/>
      </dsp:nvSpPr>
      <dsp:spPr>
        <a:xfrm>
          <a:off x="0" y="262472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 selection</a:t>
          </a:r>
        </a:p>
      </dsp:txBody>
      <dsp:txXfrm>
        <a:off x="23988" y="2648711"/>
        <a:ext cx="5865461" cy="443423"/>
      </dsp:txXfrm>
    </dsp:sp>
    <dsp:sp modelId="{5A76FFE6-082D-934E-909F-56D9EC7F8124}">
      <dsp:nvSpPr>
        <dsp:cNvPr id="0" name=""/>
        <dsp:cNvSpPr/>
      </dsp:nvSpPr>
      <dsp:spPr>
        <a:xfrm>
          <a:off x="0" y="3176603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Cost of stepwise regression</a:t>
          </a:r>
        </a:p>
      </dsp:txBody>
      <dsp:txXfrm>
        <a:off x="23988" y="3200591"/>
        <a:ext cx="5865461" cy="443423"/>
      </dsp:txXfrm>
    </dsp:sp>
    <dsp:sp modelId="{D4F776CA-AEFD-1549-9915-23D8DF722474}">
      <dsp:nvSpPr>
        <dsp:cNvPr id="0" name=""/>
        <dsp:cNvSpPr/>
      </dsp:nvSpPr>
      <dsp:spPr>
        <a:xfrm>
          <a:off x="0" y="3728484"/>
          <a:ext cx="5913437" cy="491399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Categorization</a:t>
          </a:r>
        </a:p>
      </dsp:txBody>
      <dsp:txXfrm>
        <a:off x="23988" y="3752472"/>
        <a:ext cx="5865461" cy="443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F917C-C8A6-C84D-9FCC-8F6B662DB1EC}">
      <dsp:nvSpPr>
        <dsp:cNvPr id="0" name=""/>
        <dsp:cNvSpPr/>
      </dsp:nvSpPr>
      <dsp:spPr>
        <a:xfrm>
          <a:off x="750" y="38282"/>
          <a:ext cx="3038884" cy="364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Mixture of categorical and numerical variables</a:t>
          </a:r>
        </a:p>
      </dsp:txBody>
      <dsp:txXfrm>
        <a:off x="750" y="1496947"/>
        <a:ext cx="3038884" cy="2187996"/>
      </dsp:txXfrm>
    </dsp:sp>
    <dsp:sp modelId="{E8814275-D991-D04C-A825-4F7C4717125F}">
      <dsp:nvSpPr>
        <dsp:cNvPr id="0" name=""/>
        <dsp:cNvSpPr/>
      </dsp:nvSpPr>
      <dsp:spPr>
        <a:xfrm>
          <a:off x="75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0" y="38282"/>
        <a:ext cx="3038884" cy="1458664"/>
      </dsp:txXfrm>
    </dsp:sp>
    <dsp:sp modelId="{0E61CBD2-197B-2443-A894-ECF6777768EA}">
      <dsp:nvSpPr>
        <dsp:cNvPr id="0" name=""/>
        <dsp:cNvSpPr/>
      </dsp:nvSpPr>
      <dsp:spPr>
        <a:xfrm>
          <a:off x="3282745" y="38282"/>
          <a:ext cx="3038884" cy="364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Dimension reduction using correlation analysis and stepwise forward regression</a:t>
          </a:r>
        </a:p>
      </dsp:txBody>
      <dsp:txXfrm>
        <a:off x="3282745" y="1496947"/>
        <a:ext cx="3038884" cy="2187996"/>
      </dsp:txXfrm>
    </dsp:sp>
    <dsp:sp modelId="{B68820C1-A9FC-A343-82D6-B2FE883BD375}">
      <dsp:nvSpPr>
        <dsp:cNvPr id="0" name=""/>
        <dsp:cNvSpPr/>
      </dsp:nvSpPr>
      <dsp:spPr>
        <a:xfrm>
          <a:off x="3282745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2745" y="38282"/>
        <a:ext cx="3038884" cy="1458664"/>
      </dsp:txXfrm>
    </dsp:sp>
    <dsp:sp modelId="{FBFFD526-642C-8047-8C38-CA84EE51C923}">
      <dsp:nvSpPr>
        <dsp:cNvPr id="0" name=""/>
        <dsp:cNvSpPr/>
      </dsp:nvSpPr>
      <dsp:spPr>
        <a:xfrm>
          <a:off x="6564740" y="38282"/>
          <a:ext cx="3038884" cy="364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0" rIns="3001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Domain knowledge.</a:t>
          </a:r>
        </a:p>
      </dsp:txBody>
      <dsp:txXfrm>
        <a:off x="6564740" y="1496947"/>
        <a:ext cx="3038884" cy="2187996"/>
      </dsp:txXfrm>
    </dsp:sp>
    <dsp:sp modelId="{8C510DB9-5647-154B-B8E7-E3B9CC0F1AFD}">
      <dsp:nvSpPr>
        <dsp:cNvPr id="0" name=""/>
        <dsp:cNvSpPr/>
      </dsp:nvSpPr>
      <dsp:spPr>
        <a:xfrm>
          <a:off x="6564740" y="38282"/>
          <a:ext cx="3038884" cy="1458664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174" tIns="165100" rIns="3001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64740" y="38282"/>
        <a:ext cx="3038884" cy="1458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898FB-6A4B-6249-9AC0-A1E0AFFC240F}">
      <dsp:nvSpPr>
        <dsp:cNvPr id="0" name=""/>
        <dsp:cNvSpPr/>
      </dsp:nvSpPr>
      <dsp:spPr>
        <a:xfrm>
          <a:off x="2813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Max and Min correlation 1 and -0.99</a:t>
          </a:r>
        </a:p>
      </dsp:txBody>
      <dsp:txXfrm>
        <a:off x="2813" y="211273"/>
        <a:ext cx="2232266" cy="1339360"/>
      </dsp:txXfrm>
    </dsp:sp>
    <dsp:sp modelId="{8104B321-A1F8-514F-AF0B-DD3CD9105441}">
      <dsp:nvSpPr>
        <dsp:cNvPr id="0" name=""/>
        <dsp:cNvSpPr/>
      </dsp:nvSpPr>
      <dsp:spPr>
        <a:xfrm>
          <a:off x="2458307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correlated independent variables at 0.75 cutoff (33)</a:t>
          </a:r>
        </a:p>
      </dsp:txBody>
      <dsp:txXfrm>
        <a:off x="2458307" y="211273"/>
        <a:ext cx="2232266" cy="1339360"/>
      </dsp:txXfrm>
    </dsp:sp>
    <dsp:sp modelId="{768DED81-8E62-A041-B5F3-79FA2554BFB3}">
      <dsp:nvSpPr>
        <dsp:cNvPr id="0" name=""/>
        <dsp:cNvSpPr/>
      </dsp:nvSpPr>
      <dsp:spPr>
        <a:xfrm>
          <a:off x="4913800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Exclude variables included in model 1.</a:t>
          </a:r>
        </a:p>
      </dsp:txBody>
      <dsp:txXfrm>
        <a:off x="4913800" y="211273"/>
        <a:ext cx="2232266" cy="1339360"/>
      </dsp:txXfrm>
    </dsp:sp>
    <dsp:sp modelId="{81322916-CA16-7B42-9A92-EB442861C625}">
      <dsp:nvSpPr>
        <dsp:cNvPr id="0" name=""/>
        <dsp:cNvSpPr/>
      </dsp:nvSpPr>
      <dsp:spPr>
        <a:xfrm>
          <a:off x="7369294" y="211273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Assessing correlation with response variable.</a:t>
          </a:r>
        </a:p>
      </dsp:txBody>
      <dsp:txXfrm>
        <a:off x="7369294" y="211273"/>
        <a:ext cx="2232266" cy="1339360"/>
      </dsp:txXfrm>
    </dsp:sp>
    <dsp:sp modelId="{5CE619E3-FDFA-4645-AF01-98710F9B919C}">
      <dsp:nvSpPr>
        <dsp:cNvPr id="0" name=""/>
        <dsp:cNvSpPr/>
      </dsp:nvSpPr>
      <dsp:spPr>
        <a:xfrm>
          <a:off x="1230560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GLM on 53 variables</a:t>
          </a:r>
        </a:p>
      </dsp:txBody>
      <dsp:txXfrm>
        <a:off x="1230560" y="1773860"/>
        <a:ext cx="2232266" cy="1339360"/>
      </dsp:txXfrm>
    </dsp:sp>
    <dsp:sp modelId="{E46EA5EF-9ED6-7843-8CA8-B8FF03DFC9C1}">
      <dsp:nvSpPr>
        <dsp:cNvPr id="0" name=""/>
        <dsp:cNvSpPr/>
      </dsp:nvSpPr>
      <dsp:spPr>
        <a:xfrm>
          <a:off x="3686054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Perform forward stepwise on GLM model. Why not backwards?</a:t>
          </a:r>
        </a:p>
      </dsp:txBody>
      <dsp:txXfrm>
        <a:off x="3686054" y="1773860"/>
        <a:ext cx="2232266" cy="1339360"/>
      </dsp:txXfrm>
    </dsp:sp>
    <dsp:sp modelId="{095870D8-4BD0-E145-8579-2E22115C3F24}">
      <dsp:nvSpPr>
        <dsp:cNvPr id="0" name=""/>
        <dsp:cNvSpPr/>
      </dsp:nvSpPr>
      <dsp:spPr>
        <a:xfrm>
          <a:off x="6141547" y="1773860"/>
          <a:ext cx="2232266" cy="13393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60% Sensitivity 43% Specificity 60%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Cutoff 0.5</a:t>
          </a:r>
        </a:p>
      </dsp:txBody>
      <dsp:txXfrm>
        <a:off x="6141547" y="1773860"/>
        <a:ext cx="2232266" cy="1339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65B00-9364-5743-B417-3987F6313BB5}">
      <dsp:nvSpPr>
        <dsp:cNvPr id="0" name=""/>
        <dsp:cNvSpPr/>
      </dsp:nvSpPr>
      <dsp:spPr>
        <a:xfrm>
          <a:off x="0" y="0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Contribution fire policies, Customer subtype, Contribution car policies, Purchasing power class, homeowners</a:t>
          </a:r>
        </a:p>
      </dsp:txBody>
      <dsp:txXfrm>
        <a:off x="32715" y="32715"/>
        <a:ext cx="6958422" cy="1051538"/>
      </dsp:txXfrm>
    </dsp:sp>
    <dsp:sp modelId="{623F34ED-6D07-9E45-B7CD-E657DBDA06A2}">
      <dsp:nvSpPr>
        <dsp:cNvPr id="0" name=""/>
        <dsp:cNvSpPr/>
      </dsp:nvSpPr>
      <dsp:spPr>
        <a:xfrm>
          <a:off x="720328" y="1303129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Hit/try and domain knowledge approach</a:t>
          </a:r>
        </a:p>
      </dsp:txBody>
      <dsp:txXfrm>
        <a:off x="753043" y="1335844"/>
        <a:ext cx="6651931" cy="1051538"/>
      </dsp:txXfrm>
    </dsp:sp>
    <dsp:sp modelId="{5702E2A1-841D-7F43-902B-E407DC6F0BF2}">
      <dsp:nvSpPr>
        <dsp:cNvPr id="0" name=""/>
        <dsp:cNvSpPr/>
      </dsp:nvSpPr>
      <dsp:spPr>
        <a:xfrm>
          <a:off x="1440656" y="2606258"/>
          <a:ext cx="8163718" cy="1116968"/>
        </a:xfrm>
        <a:prstGeom prst="roundRect">
          <a:avLst>
            <a:gd name="adj" fmla="val 10000"/>
          </a:avLst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Accuracy 61% Sensitivity 70% Specificity 60% Cutoff 0.5</a:t>
          </a:r>
        </a:p>
      </dsp:txBody>
      <dsp:txXfrm>
        <a:off x="1473371" y="2638973"/>
        <a:ext cx="6651931" cy="1051538"/>
      </dsp:txXfrm>
    </dsp:sp>
    <dsp:sp modelId="{B497E337-A49D-204E-9AB5-408B9C283EBD}">
      <dsp:nvSpPr>
        <dsp:cNvPr id="0" name=""/>
        <dsp:cNvSpPr/>
      </dsp:nvSpPr>
      <dsp:spPr>
        <a:xfrm>
          <a:off x="7437689" y="847034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601046" y="847034"/>
        <a:ext cx="399315" cy="546337"/>
      </dsp:txXfrm>
    </dsp:sp>
    <dsp:sp modelId="{7919EE66-3326-5D44-95B7-4A667DAF1372}">
      <dsp:nvSpPr>
        <dsp:cNvPr id="0" name=""/>
        <dsp:cNvSpPr/>
      </dsp:nvSpPr>
      <dsp:spPr>
        <a:xfrm>
          <a:off x="8158017" y="2142717"/>
          <a:ext cx="726029" cy="72602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321374" y="2142717"/>
        <a:ext cx="399315" cy="5463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D79C1-DD67-0340-87E2-0FAB45552A61}">
      <dsp:nvSpPr>
        <dsp:cNvPr id="0" name=""/>
        <dsp:cNvSpPr/>
      </dsp:nvSpPr>
      <dsp:spPr>
        <a:xfrm>
          <a:off x="0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3 is recommended over model 1 if we need to consider accuracy.</a:t>
          </a:r>
        </a:p>
      </dsp:txBody>
      <dsp:txXfrm>
        <a:off x="0" y="1414826"/>
        <a:ext cx="3001367" cy="2233936"/>
      </dsp:txXfrm>
    </dsp:sp>
    <dsp:sp modelId="{3828DB2F-DAB4-1944-93B3-299079EC94FF}">
      <dsp:nvSpPr>
        <dsp:cNvPr id="0" name=""/>
        <dsp:cNvSpPr/>
      </dsp:nvSpPr>
      <dsp:spPr>
        <a:xfrm>
          <a:off x="942199" y="372322"/>
          <a:ext cx="1116968" cy="1116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05775" y="535898"/>
        <a:ext cx="789816" cy="789816"/>
      </dsp:txXfrm>
    </dsp:sp>
    <dsp:sp modelId="{0550FF70-2052-9246-90B4-C44F31A51919}">
      <dsp:nvSpPr>
        <dsp:cNvPr id="0" name=""/>
        <dsp:cNvSpPr/>
      </dsp:nvSpPr>
      <dsp:spPr>
        <a:xfrm>
          <a:off x="0" y="3723155"/>
          <a:ext cx="3001367" cy="72"/>
        </a:xfrm>
        <a:prstGeom prst="rect">
          <a:avLst/>
        </a:prstGeom>
        <a:solidFill>
          <a:schemeClr val="accent2">
            <a:hueOff val="-678595"/>
            <a:satOff val="2237"/>
            <a:lumOff val="2392"/>
            <a:alphaOff val="0"/>
          </a:schemeClr>
        </a:solidFill>
        <a:ln w="1587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C31EE-2FFA-244E-8998-70C2C33BF108}">
      <dsp:nvSpPr>
        <dsp:cNvPr id="0" name=""/>
        <dsp:cNvSpPr/>
      </dsp:nvSpPr>
      <dsp:spPr>
        <a:xfrm>
          <a:off x="3301503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1 is recommended over model 3 if we don’t care about accuracy</a:t>
          </a:r>
        </a:p>
      </dsp:txBody>
      <dsp:txXfrm>
        <a:off x="3301503" y="1414826"/>
        <a:ext cx="3001367" cy="2233936"/>
      </dsp:txXfrm>
    </dsp:sp>
    <dsp:sp modelId="{ADE14A84-4598-CA4A-B7BD-52BEFE903B50}">
      <dsp:nvSpPr>
        <dsp:cNvPr id="0" name=""/>
        <dsp:cNvSpPr/>
      </dsp:nvSpPr>
      <dsp:spPr>
        <a:xfrm>
          <a:off x="4243703" y="372322"/>
          <a:ext cx="1116968" cy="1116968"/>
        </a:xfrm>
        <a:prstGeom prst="ellipse">
          <a:avLst/>
        </a:prstGeom>
        <a:solidFill>
          <a:schemeClr val="accent2">
            <a:hueOff val="-1357190"/>
            <a:satOff val="4474"/>
            <a:lumOff val="4784"/>
            <a:alphaOff val="0"/>
          </a:schemeClr>
        </a:solidFill>
        <a:ln w="1587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407279" y="535898"/>
        <a:ext cx="789816" cy="789816"/>
      </dsp:txXfrm>
    </dsp:sp>
    <dsp:sp modelId="{8472EA2F-2652-0449-B9DA-F138C785FA03}">
      <dsp:nvSpPr>
        <dsp:cNvPr id="0" name=""/>
        <dsp:cNvSpPr/>
      </dsp:nvSpPr>
      <dsp:spPr>
        <a:xfrm>
          <a:off x="3301503" y="3723155"/>
          <a:ext cx="3001367" cy="72"/>
        </a:xfrm>
        <a:prstGeom prst="rect">
          <a:avLst/>
        </a:prstGeom>
        <a:solidFill>
          <a:schemeClr val="accent2">
            <a:hueOff val="-2035785"/>
            <a:satOff val="6711"/>
            <a:lumOff val="7177"/>
            <a:alphaOff val="0"/>
          </a:schemeClr>
        </a:solidFill>
        <a:ln w="1587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C239D-BEA3-0247-8AEE-34BD0AE508D8}">
      <dsp:nvSpPr>
        <dsp:cNvPr id="0" name=""/>
        <dsp:cNvSpPr/>
      </dsp:nvSpPr>
      <dsp:spPr>
        <a:xfrm>
          <a:off x="6603007" y="0"/>
          <a:ext cx="3001367" cy="3723227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98" tIns="330200" rIns="23399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2 is recommended if we want to predict not buyers </a:t>
          </a:r>
        </a:p>
      </dsp:txBody>
      <dsp:txXfrm>
        <a:off x="6603007" y="1414826"/>
        <a:ext cx="3001367" cy="2233936"/>
      </dsp:txXfrm>
    </dsp:sp>
    <dsp:sp modelId="{D8FE475C-8672-3E4A-A63A-CA77DD47323F}">
      <dsp:nvSpPr>
        <dsp:cNvPr id="0" name=""/>
        <dsp:cNvSpPr/>
      </dsp:nvSpPr>
      <dsp:spPr>
        <a:xfrm>
          <a:off x="7545207" y="372322"/>
          <a:ext cx="1116968" cy="1116968"/>
        </a:xfrm>
        <a:prstGeom prst="ellipse">
          <a:avLst/>
        </a:prstGeom>
        <a:solidFill>
          <a:schemeClr val="accent2">
            <a:hueOff val="-2714380"/>
            <a:satOff val="8948"/>
            <a:lumOff val="9569"/>
            <a:alphaOff val="0"/>
          </a:schemeClr>
        </a:solidFill>
        <a:ln w="1587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83" tIns="12700" rIns="8708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708783" y="535898"/>
        <a:ext cx="789816" cy="789816"/>
      </dsp:txXfrm>
    </dsp:sp>
    <dsp:sp modelId="{C21B4682-34A5-7D4C-A8B0-35E7639D17C5}">
      <dsp:nvSpPr>
        <dsp:cNvPr id="0" name=""/>
        <dsp:cNvSpPr/>
      </dsp:nvSpPr>
      <dsp:spPr>
        <a:xfrm>
          <a:off x="6603007" y="3723155"/>
          <a:ext cx="3001367" cy="72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7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47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1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9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6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70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415" y="2075504"/>
            <a:ext cx="3654569" cy="2042725"/>
          </a:xfrm>
        </p:spPr>
        <p:txBody>
          <a:bodyPr>
            <a:normAutofit fontScale="90000"/>
          </a:bodyPr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17" y="4202728"/>
            <a:ext cx="3654568" cy="1026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err="1"/>
              <a:t>Preseented</a:t>
            </a:r>
            <a:r>
              <a:rPr lang="en-US" sz="1700"/>
              <a:t> by</a:t>
            </a:r>
          </a:p>
          <a:p>
            <a:pPr>
              <a:lnSpc>
                <a:spcPct val="90000"/>
              </a:lnSpc>
            </a:pPr>
            <a:r>
              <a:rPr lang="en-US" sz="1700"/>
              <a:t> </a:t>
            </a:r>
            <a:r>
              <a:rPr lang="en-US" sz="1700" err="1"/>
              <a:t>karim</a:t>
            </a:r>
            <a:r>
              <a:rPr lang="en-US" sz="1700"/>
              <a:t> &amp;</a:t>
            </a:r>
          </a:p>
          <a:p>
            <a:pPr>
              <a:lnSpc>
                <a:spcPct val="90000"/>
              </a:lnSpc>
            </a:pPr>
            <a:r>
              <a:rPr lang="en-US" sz="1700"/>
              <a:t>mustafa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E5BB5DB-2695-2475-1E3B-4D2448241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49" r="24628"/>
          <a:stretch/>
        </p:blipFill>
        <p:spPr>
          <a:xfrm>
            <a:off x="5446972" y="227"/>
            <a:ext cx="6745028" cy="685800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969BD-AB46-8400-C7A7-7CE9D18D8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256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ABFBF57E-2F6C-668C-C4DB-36C445BB95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244" r="-1" b="146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/>
              <a:t>Model 1</a:t>
            </a:r>
          </a:p>
        </p:txBody>
      </p: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Customer Sub type, Average household size, 1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2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053AAD7-8110-B851-2F3A-87CCAC66F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4813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Model 3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E6DF5F-AD34-031F-1B5F-40DC6ED81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5562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7453-083F-F798-6E77-B042058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7FEC-BED4-4B21-27CC-1661424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5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Recomendations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F642C7F-91E1-959B-600E-69455E786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4239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57F-A162-2EFC-EEEC-883F9AA7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748-0EF4-9632-C0CC-1B6CBE4B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AMAZING CONTENT</a:t>
            </a:r>
          </a:p>
        </p:txBody>
      </p:sp>
    </p:spTree>
    <p:extLst>
      <p:ext uri="{BB962C8B-B14F-4D97-AF65-F5344CB8AC3E}">
        <p14:creationId xmlns:p14="http://schemas.microsoft.com/office/powerpoint/2010/main" val="110441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5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4" name="Picture 127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9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31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0" name="Rectangle 133">
            <a:extLst>
              <a:ext uri="{FF2B5EF4-FFF2-40B4-BE49-F238E27FC236}">
                <a16:creationId xmlns:a16="http://schemas.microsoft.com/office/drawing/2014/main" id="{315B18DF-1A4F-456F-8E0E-8CFE4C808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35">
            <a:extLst>
              <a:ext uri="{FF2B5EF4-FFF2-40B4-BE49-F238E27FC236}">
                <a16:creationId xmlns:a16="http://schemas.microsoft.com/office/drawing/2014/main" id="{E334CD9B-39EA-42AE-8A1F-0D40028F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E18FD-D62E-FBD8-E1DE-FE094A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0A4F-2A43-299C-AD4A-0081B62A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17" y="3531204"/>
            <a:ext cx="3521499" cy="1610643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/>
              <a:t>TO IDENTIFY CUSTOMERS WHO WILL BUY CARAVAN INSURANCE VS WHO WILL NOT</a:t>
            </a:r>
          </a:p>
        </p:txBody>
      </p: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E7C3AE2A-04FA-4B67-9C14-0D990CA6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3521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53" name="Group 139">
            <a:extLst>
              <a:ext uri="{FF2B5EF4-FFF2-40B4-BE49-F238E27FC236}">
                <a16:creationId xmlns:a16="http://schemas.microsoft.com/office/drawing/2014/main" id="{24C6E9FA-459B-47A6-93ED-A57860553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73" name="Rectangle 140">
              <a:extLst>
                <a:ext uri="{FF2B5EF4-FFF2-40B4-BE49-F238E27FC236}">
                  <a16:creationId xmlns:a16="http://schemas.microsoft.com/office/drawing/2014/main" id="{47C1C93F-E23C-45AE-9DA2-42554BD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41">
              <a:extLst>
                <a:ext uri="{FF2B5EF4-FFF2-40B4-BE49-F238E27FC236}">
                  <a16:creationId xmlns:a16="http://schemas.microsoft.com/office/drawing/2014/main" id="{918F65DC-4B7C-4988-82E8-131C2614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1" name="Picture 120" descr="Cars parked in a line">
            <a:extLst>
              <a:ext uri="{FF2B5EF4-FFF2-40B4-BE49-F238E27FC236}">
                <a16:creationId xmlns:a16="http://schemas.microsoft.com/office/drawing/2014/main" id="{07141784-FAD6-9A00-CEEF-A44B707E5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7" r="-2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178" name="Picture 143">
            <a:extLst>
              <a:ext uri="{FF2B5EF4-FFF2-40B4-BE49-F238E27FC236}">
                <a16:creationId xmlns:a16="http://schemas.microsoft.com/office/drawing/2014/main" id="{8E7CFEF1-65E1-4CEE-91CA-B6B73B8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CA742D8-7814-4F8A-AEF8-1857FB21F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11FB4F83-983F-672A-6B6D-8E5801E1BF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40193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E5AC-3789-41A6-0F46-31733CE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26FA-C63D-03BD-7922-6204E7D4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3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Understanding 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9601EE-038B-C6F4-DD98-97EF5432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85120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/>
              <a:t>GOAL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Was to determine how feature selection plays an important role in regression to have best model selection 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C153B-7AA8-6B5D-6913-932837C0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Technique Selection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AAD-A03A-D06A-20E2-03057973F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Why not PCA?</a:t>
            </a:r>
          </a:p>
          <a:p>
            <a:r>
              <a:rPr lang="en-US" dirty="0"/>
              <a:t>Why Dimension Reduction?</a:t>
            </a:r>
          </a:p>
          <a:p>
            <a:r>
              <a:rPr lang="en-US" dirty="0"/>
              <a:t>Why not linear regression?</a:t>
            </a:r>
          </a:p>
          <a:p>
            <a:r>
              <a:rPr lang="en-US" dirty="0"/>
              <a:t>Why we choose logistic regression not multi nominal regression?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27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Characteristics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7F408B-6816-816F-1247-070F5998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37793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879C-7BB8-C461-9E63-CDAAD0B59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9816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{7BFECB97-EF51-2745-972D-EEB576A178E9}tf10001119</Template>
  <TotalTime>1674</TotalTime>
  <Words>452</Words>
  <Application>Microsoft Macintosh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CARAVAN INSURANCE</vt:lpstr>
      <vt:lpstr>BUSINESS PROBLEM</vt:lpstr>
      <vt:lpstr>RESEARCH QUESTIONS</vt:lpstr>
      <vt:lpstr>Motivation</vt:lpstr>
      <vt:lpstr>Understanding the data</vt:lpstr>
      <vt:lpstr>GOAL</vt:lpstr>
      <vt:lpstr>Technique Selection</vt:lpstr>
      <vt:lpstr>Characteristics</vt:lpstr>
      <vt:lpstr>Challenges</vt:lpstr>
      <vt:lpstr>Models</vt:lpstr>
      <vt:lpstr>Model 1</vt:lpstr>
      <vt:lpstr>Model 2</vt:lpstr>
      <vt:lpstr>Model 3</vt:lpstr>
      <vt:lpstr>Goodness of fit</vt:lpstr>
      <vt:lpstr>Recomendations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94</cp:revision>
  <dcterms:created xsi:type="dcterms:W3CDTF">2022-12-04T18:00:38Z</dcterms:created>
  <dcterms:modified xsi:type="dcterms:W3CDTF">2022-12-09T15:16:47Z</dcterms:modified>
</cp:coreProperties>
</file>