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17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CARAVAN 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Preseented</a:t>
            </a:r>
            <a:r>
              <a:rPr lang="en-US" dirty="0" smtClean="0"/>
              <a:t> by</a:t>
            </a:r>
          </a:p>
          <a:p>
            <a:pPr algn="r"/>
            <a:r>
              <a:rPr lang="en-US" dirty="0" smtClean="0"/>
              <a:t> </a:t>
            </a:r>
            <a:r>
              <a:rPr lang="en-US" dirty="0" err="1" smtClean="0"/>
              <a:t>karim</a:t>
            </a:r>
            <a:r>
              <a:rPr lang="en-US" dirty="0" smtClean="0"/>
              <a:t> &amp;</a:t>
            </a:r>
          </a:p>
          <a:p>
            <a:pPr algn="r"/>
            <a:r>
              <a:rPr lang="en-US" dirty="0" smtClean="0"/>
              <a:t>mustafa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916236"/>
            <a:ext cx="9905999" cy="3598863"/>
          </a:xfrm>
        </p:spPr>
        <p:txBody>
          <a:bodyPr/>
          <a:lstStyle/>
          <a:p>
            <a:r>
              <a:rPr lang="en-US" dirty="0" smtClean="0"/>
              <a:t>Question 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Who is more likely to buy caravan insurance?</a:t>
            </a:r>
          </a:p>
          <a:p>
            <a:r>
              <a:rPr lang="en-US" dirty="0" smtClean="0"/>
              <a:t>Question 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What are the characteristics of those groups?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Question for you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What are the factors you consider when buying an insurance?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811"/>
            <a:ext cx="9905999" cy="50561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Categorical data 99.99%</a:t>
            </a:r>
          </a:p>
          <a:p>
            <a:r>
              <a:rPr lang="en-US" dirty="0" smtClean="0"/>
              <a:t>86 variables</a:t>
            </a:r>
          </a:p>
          <a:p>
            <a:r>
              <a:rPr lang="en-US" dirty="0" smtClean="0"/>
              <a:t>Only 2 numeric, 84 categorical</a:t>
            </a:r>
          </a:p>
          <a:p>
            <a:r>
              <a:rPr lang="en-US" dirty="0" smtClean="0"/>
              <a:t>Categorical data is a representation of a range of a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For example income marked by 2 means income range is between $30k - $45k</a:t>
            </a:r>
          </a:p>
          <a:p>
            <a:r>
              <a:rPr lang="en-US" dirty="0" smtClean="0"/>
              <a:t>Creating dummies and converting a few categorical variables to numeric [as we shall see]</a:t>
            </a:r>
          </a:p>
          <a:p>
            <a:r>
              <a:rPr lang="en-US" dirty="0" smtClean="0"/>
              <a:t>No missing data</a:t>
            </a:r>
          </a:p>
          <a:p>
            <a:r>
              <a:rPr lang="en-US" dirty="0" smtClean="0"/>
              <a:t>Duplicates inapplicable</a:t>
            </a:r>
          </a:p>
          <a:p>
            <a:r>
              <a:rPr lang="en-US" dirty="0" smtClean="0"/>
              <a:t>Outliers did not make much sense moving up the ranks just pushed the previous one into mild and then an </a:t>
            </a:r>
            <a:r>
              <a:rPr lang="en-US" smtClean="0"/>
              <a:t>extreme outlier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MODEL THEORY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anchor="ctr"/>
          <a:lstStyle/>
          <a:p>
            <a:pPr algn="ctr"/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anchor="ctr"/>
          <a:lstStyle/>
          <a:p>
            <a:pPr algn="ctr"/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MODEL THEORY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anchor="ctr"/>
          <a:lstStyle/>
          <a:p>
            <a:pPr algn="ctr"/>
            <a:r>
              <a:rPr lang="en-US" dirty="0" smtClean="0"/>
              <a:t>MODEL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anchor="ctr"/>
          <a:lstStyle/>
          <a:p>
            <a:pPr algn="ctr"/>
            <a:r>
              <a:rPr lang="en-US" dirty="0" err="1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 </a:t>
            </a:r>
            <a:r>
              <a:rPr lang="en-US" dirty="0" err="1" smtClean="0"/>
              <a:t>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147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Trebuchet MS</vt:lpstr>
      <vt:lpstr>Tw Cen MT</vt:lpstr>
      <vt:lpstr>Wingdings</vt:lpstr>
      <vt:lpstr>Circuit</vt:lpstr>
      <vt:lpstr>CARAVAN INSURANCE</vt:lpstr>
      <vt:lpstr>RESEARCH QUESTIONS</vt:lpstr>
      <vt:lpstr>Understanding the data</vt:lpstr>
      <vt:lpstr>3 MODEL THEORY</vt:lpstr>
      <vt:lpstr>3 MODEL THEORY</vt:lpstr>
      <vt:lpstr>MODEL 3 REsults</vt:lpstr>
      <vt:lpstr>K-NN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mustafa shahid</cp:lastModifiedBy>
  <cp:revision>17</cp:revision>
  <dcterms:created xsi:type="dcterms:W3CDTF">2022-12-04T18:00:38Z</dcterms:created>
  <dcterms:modified xsi:type="dcterms:W3CDTF">2022-12-06T05:09:07Z</dcterms:modified>
</cp:coreProperties>
</file>