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319" r:id="rId3"/>
    <p:sldId id="318" r:id="rId4"/>
    <p:sldId id="323" r:id="rId5"/>
    <p:sldId id="316" r:id="rId6"/>
    <p:sldId id="325" r:id="rId7"/>
    <p:sldId id="326" r:id="rId8"/>
    <p:sldId id="324" r:id="rId9"/>
    <p:sldId id="321" r:id="rId10"/>
    <p:sldId id="303" r:id="rId11"/>
    <p:sldId id="32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p:restoredTop sz="94586"/>
  </p:normalViewPr>
  <p:slideViewPr>
    <p:cSldViewPr snapToGrid="0">
      <p:cViewPr varScale="1">
        <p:scale>
          <a:sx n="109" d="100"/>
          <a:sy n="109" d="100"/>
        </p:scale>
        <p:origin x="6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213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Source code https://</a:t>
            </a:r>
            <a:r>
              <a:rPr lang="en-US" sz="1600" kern="1200" dirty="0" err="1">
                <a:solidFill>
                  <a:schemeClr val="tx1"/>
                </a:solidFill>
                <a:latin typeface="+mn-lt"/>
                <a:ea typeface="+mn-ea"/>
                <a:cs typeface="+mn-cs"/>
              </a:rPr>
              <a:t>github.com</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karimkhamwani</a:t>
            </a:r>
            <a:r>
              <a:rPr lang="en-US" sz="1600" kern="1200" dirty="0">
                <a:solidFill>
                  <a:schemeClr val="tx1"/>
                </a:solidFill>
                <a:latin typeface="+mn-lt"/>
                <a:ea typeface="+mn-ea"/>
                <a:cs typeface="+mn-cs"/>
              </a:rPr>
              <a:t>/python-data-analysis</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10</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4" name="Picture 3">
            <a:extLst>
              <a:ext uri="{FF2B5EF4-FFF2-40B4-BE49-F238E27FC236}">
                <a16:creationId xmlns:a16="http://schemas.microsoft.com/office/drawing/2014/main" id="{5893FBCA-7A3D-8347-8BC5-471B2FEE5EDF}"/>
              </a:ext>
            </a:extLst>
          </p:cNvPr>
          <p:cNvPicPr>
            <a:picLocks noChangeAspect="1"/>
          </p:cNvPicPr>
          <p:nvPr/>
        </p:nvPicPr>
        <p:blipFill>
          <a:blip r:embed="rId3"/>
          <a:stretch>
            <a:fillRect/>
          </a:stretch>
        </p:blipFill>
        <p:spPr>
          <a:xfrm>
            <a:off x="3489435" y="3400097"/>
            <a:ext cx="3339224" cy="2877276"/>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pPr marL="571500" indent="-342900">
              <a:buFontTx/>
              <a:buChar char="-"/>
            </a:pPr>
            <a:r>
              <a:rPr lang="en-US" dirty="0"/>
              <a:t>Duplication score : if more than one account is created with same email and same account name</a:t>
            </a:r>
          </a:p>
          <a:p>
            <a:pPr marL="571500" indent="-342900">
              <a:buFontTx/>
              <a:buChar char="-"/>
            </a:pPr>
            <a:r>
              <a:rPr lang="en-US" dirty="0"/>
              <a:t>Bot score : look for patterns </a:t>
            </a:r>
            <a:r>
              <a:rPr lang="en-US"/>
              <a:t>in name, </a:t>
            </a:r>
            <a:r>
              <a:rPr lang="en-US" dirty="0"/>
              <a:t>account name, and email if </a:t>
            </a:r>
            <a:r>
              <a:rPr lang="en-US"/>
              <a:t>found then </a:t>
            </a:r>
            <a:r>
              <a:rPr lang="en-US" dirty="0"/>
              <a:t>it might be script running against system</a:t>
            </a:r>
          </a:p>
          <a:p>
            <a:pPr marL="571500" indent="-342900">
              <a:buFontTx/>
              <a:buChar char="-"/>
            </a:pPr>
            <a:r>
              <a:rPr lang="en-US" dirty="0" err="1"/>
              <a:t>Emailvalidator,ipaddress,re</a:t>
            </a:r>
            <a:endParaRPr lang="en-US" dirty="0"/>
          </a:p>
          <a:p>
            <a:pPr marL="571500" indent="-342900">
              <a:buFontTx/>
              <a:buChar char="-"/>
            </a:pPr>
            <a:endParaRPr lang="en-US" dirty="0"/>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325E437-505E-2741-8B09-C40577A84393}"/>
              </a:ext>
            </a:extLst>
          </p:cNvPr>
          <p:cNvPicPr>
            <a:picLocks noChangeAspect="1"/>
          </p:cNvPicPr>
          <p:nvPr/>
        </p:nvPicPr>
        <p:blipFill>
          <a:blip r:embed="rId2"/>
          <a:stretch>
            <a:fillRect/>
          </a:stretch>
        </p:blipFill>
        <p:spPr>
          <a:xfrm>
            <a:off x="6433865" y="4155168"/>
            <a:ext cx="4913585" cy="1934482"/>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AC8-602E-5848-A8DF-C94F627360EB}"/>
              </a:ext>
            </a:extLst>
          </p:cNvPr>
          <p:cNvSpPr>
            <a:spLocks noGrp="1"/>
          </p:cNvSpPr>
          <p:nvPr>
            <p:ph type="title"/>
          </p:nvPr>
        </p:nvSpPr>
        <p:spPr/>
        <p:txBody>
          <a:bodyPr/>
          <a:lstStyle/>
          <a:p>
            <a:r>
              <a:rPr lang="en-US" dirty="0"/>
              <a:t>Detecting edge case</a:t>
            </a:r>
          </a:p>
        </p:txBody>
      </p:sp>
      <p:pic>
        <p:nvPicPr>
          <p:cNvPr id="5" name="Picture 4">
            <a:extLst>
              <a:ext uri="{FF2B5EF4-FFF2-40B4-BE49-F238E27FC236}">
                <a16:creationId xmlns:a16="http://schemas.microsoft.com/office/drawing/2014/main" id="{88DBB22E-75AB-0E49-B6F3-05DF4F2C2FCF}"/>
              </a:ext>
            </a:extLst>
          </p:cNvPr>
          <p:cNvPicPr>
            <a:picLocks noChangeAspect="1"/>
          </p:cNvPicPr>
          <p:nvPr/>
        </p:nvPicPr>
        <p:blipFill>
          <a:blip r:embed="rId2"/>
          <a:stretch>
            <a:fillRect/>
          </a:stretch>
        </p:blipFill>
        <p:spPr>
          <a:xfrm>
            <a:off x="838200" y="2932386"/>
            <a:ext cx="11346276" cy="2888168"/>
          </a:xfrm>
          <a:prstGeom prst="rect">
            <a:avLst/>
          </a:prstGeom>
        </p:spPr>
      </p:pic>
      <p:sp>
        <p:nvSpPr>
          <p:cNvPr id="3" name="Text Placeholder 2">
            <a:extLst>
              <a:ext uri="{FF2B5EF4-FFF2-40B4-BE49-F238E27FC236}">
                <a16:creationId xmlns:a16="http://schemas.microsoft.com/office/drawing/2014/main" id="{5347953D-22C9-9E43-AEA4-881C0E132431}"/>
              </a:ext>
            </a:extLst>
          </p:cNvPr>
          <p:cNvSpPr>
            <a:spLocks noGrp="1"/>
          </p:cNvSpPr>
          <p:nvPr>
            <p:ph type="body" idx="1"/>
          </p:nvPr>
        </p:nvSpPr>
        <p:spPr/>
        <p:txBody>
          <a:bodyPr/>
          <a:lstStyle/>
          <a:p>
            <a:r>
              <a:rPr lang="en-US" dirty="0"/>
              <a:t>We found that some accounts were created with same patterns so it means there might be a bot who is creating those.</a:t>
            </a:r>
          </a:p>
        </p:txBody>
      </p:sp>
      <p:sp>
        <p:nvSpPr>
          <p:cNvPr id="4" name="Slide Number Placeholder 3">
            <a:extLst>
              <a:ext uri="{FF2B5EF4-FFF2-40B4-BE49-F238E27FC236}">
                <a16:creationId xmlns:a16="http://schemas.microsoft.com/office/drawing/2014/main" id="{8CCC7929-6515-1B46-B806-6A7068C43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22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CCA1-2DD3-C34A-8BC8-F9D0A416568C}"/>
              </a:ext>
            </a:extLst>
          </p:cNvPr>
          <p:cNvSpPr>
            <a:spLocks noGrp="1"/>
          </p:cNvSpPr>
          <p:nvPr>
            <p:ph type="title"/>
          </p:nvPr>
        </p:nvSpPr>
        <p:spPr/>
        <p:txBody>
          <a:bodyPr/>
          <a:lstStyle/>
          <a:p>
            <a:r>
              <a:rPr lang="en-US" dirty="0"/>
              <a:t>Solution code</a:t>
            </a:r>
          </a:p>
        </p:txBody>
      </p:sp>
      <p:pic>
        <p:nvPicPr>
          <p:cNvPr id="5" name="Picture 4">
            <a:extLst>
              <a:ext uri="{FF2B5EF4-FFF2-40B4-BE49-F238E27FC236}">
                <a16:creationId xmlns:a16="http://schemas.microsoft.com/office/drawing/2014/main" id="{32B6CD22-A92C-CE49-9FA9-CB142E9906F4}"/>
              </a:ext>
            </a:extLst>
          </p:cNvPr>
          <p:cNvPicPr>
            <a:picLocks noChangeAspect="1"/>
          </p:cNvPicPr>
          <p:nvPr/>
        </p:nvPicPr>
        <p:blipFill>
          <a:blip r:embed="rId2"/>
          <a:stretch>
            <a:fillRect/>
          </a:stretch>
        </p:blipFill>
        <p:spPr>
          <a:xfrm>
            <a:off x="5550877" y="-7600"/>
            <a:ext cx="6641123" cy="7462240"/>
          </a:xfrm>
          <a:prstGeom prst="rect">
            <a:avLst/>
          </a:prstGeom>
        </p:spPr>
      </p:pic>
      <p:sp>
        <p:nvSpPr>
          <p:cNvPr id="4" name="Slide Number Placeholder 3">
            <a:extLst>
              <a:ext uri="{FF2B5EF4-FFF2-40B4-BE49-F238E27FC236}">
                <a16:creationId xmlns:a16="http://schemas.microsoft.com/office/drawing/2014/main" id="{9EE54EA8-36AE-8849-B802-0DA8ABBC5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44122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F8F-6AEC-AA44-A0E3-8118735547A1}"/>
              </a:ext>
            </a:extLst>
          </p:cNvPr>
          <p:cNvSpPr>
            <a:spLocks noGrp="1"/>
          </p:cNvSpPr>
          <p:nvPr>
            <p:ph type="title"/>
          </p:nvPr>
        </p:nvSpPr>
        <p:spPr/>
        <p:txBody>
          <a:bodyPr/>
          <a:lstStyle/>
          <a:p>
            <a:r>
              <a:rPr lang="en-US" dirty="0"/>
              <a:t>Visualization ( bar &amp; pie charts )</a:t>
            </a:r>
          </a:p>
        </p:txBody>
      </p:sp>
      <p:sp>
        <p:nvSpPr>
          <p:cNvPr id="3" name="Text Placeholder 2">
            <a:extLst>
              <a:ext uri="{FF2B5EF4-FFF2-40B4-BE49-F238E27FC236}">
                <a16:creationId xmlns:a16="http://schemas.microsoft.com/office/drawing/2014/main" id="{6AD25216-EC69-1C4D-9B1D-5FB31897B85D}"/>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BCAC81B-DA29-A14E-8AF8-921FA9EAC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1" name="Picture 10">
            <a:extLst>
              <a:ext uri="{FF2B5EF4-FFF2-40B4-BE49-F238E27FC236}">
                <a16:creationId xmlns:a16="http://schemas.microsoft.com/office/drawing/2014/main" id="{FF025A3E-A563-784B-B43C-15EB0D4B9C80}"/>
              </a:ext>
            </a:extLst>
          </p:cNvPr>
          <p:cNvPicPr>
            <a:picLocks noChangeAspect="1"/>
          </p:cNvPicPr>
          <p:nvPr/>
        </p:nvPicPr>
        <p:blipFill>
          <a:blip r:embed="rId2"/>
          <a:stretch>
            <a:fillRect/>
          </a:stretch>
        </p:blipFill>
        <p:spPr>
          <a:xfrm>
            <a:off x="6750985" y="4266455"/>
            <a:ext cx="3613420" cy="2050271"/>
          </a:xfrm>
          <a:prstGeom prst="rect">
            <a:avLst/>
          </a:prstGeom>
        </p:spPr>
      </p:pic>
      <p:pic>
        <p:nvPicPr>
          <p:cNvPr id="12" name="Picture 11">
            <a:extLst>
              <a:ext uri="{FF2B5EF4-FFF2-40B4-BE49-F238E27FC236}">
                <a16:creationId xmlns:a16="http://schemas.microsoft.com/office/drawing/2014/main" id="{B12062C0-B8B4-7147-B71E-636267FB579D}"/>
              </a:ext>
            </a:extLst>
          </p:cNvPr>
          <p:cNvPicPr>
            <a:picLocks noChangeAspect="1"/>
          </p:cNvPicPr>
          <p:nvPr/>
        </p:nvPicPr>
        <p:blipFill>
          <a:blip r:embed="rId3"/>
          <a:stretch>
            <a:fillRect/>
          </a:stretch>
        </p:blipFill>
        <p:spPr>
          <a:xfrm>
            <a:off x="1307146" y="1608076"/>
            <a:ext cx="4331384" cy="2570942"/>
          </a:xfrm>
          <a:prstGeom prst="rect">
            <a:avLst/>
          </a:prstGeom>
        </p:spPr>
      </p:pic>
      <p:pic>
        <p:nvPicPr>
          <p:cNvPr id="13" name="Picture 12">
            <a:extLst>
              <a:ext uri="{FF2B5EF4-FFF2-40B4-BE49-F238E27FC236}">
                <a16:creationId xmlns:a16="http://schemas.microsoft.com/office/drawing/2014/main" id="{C6D90ECC-4838-FC41-B065-CC12F77A38E4}"/>
              </a:ext>
            </a:extLst>
          </p:cNvPr>
          <p:cNvPicPr>
            <a:picLocks noChangeAspect="1"/>
          </p:cNvPicPr>
          <p:nvPr/>
        </p:nvPicPr>
        <p:blipFill>
          <a:blip r:embed="rId4"/>
          <a:stretch>
            <a:fillRect/>
          </a:stretch>
        </p:blipFill>
        <p:spPr>
          <a:xfrm>
            <a:off x="6623244" y="1099033"/>
            <a:ext cx="4261610" cy="3147610"/>
          </a:xfrm>
          <a:prstGeom prst="rect">
            <a:avLst/>
          </a:prstGeom>
        </p:spPr>
      </p:pic>
      <p:pic>
        <p:nvPicPr>
          <p:cNvPr id="14" name="Picture 13">
            <a:extLst>
              <a:ext uri="{FF2B5EF4-FFF2-40B4-BE49-F238E27FC236}">
                <a16:creationId xmlns:a16="http://schemas.microsoft.com/office/drawing/2014/main" id="{E7A2C344-5771-B944-8378-41DE945CACCC}"/>
              </a:ext>
            </a:extLst>
          </p:cNvPr>
          <p:cNvPicPr>
            <a:picLocks noChangeAspect="1"/>
          </p:cNvPicPr>
          <p:nvPr/>
        </p:nvPicPr>
        <p:blipFill>
          <a:blip r:embed="rId5"/>
          <a:stretch>
            <a:fillRect/>
          </a:stretch>
        </p:blipFill>
        <p:spPr>
          <a:xfrm>
            <a:off x="1650719" y="4179018"/>
            <a:ext cx="3194550" cy="2462275"/>
          </a:xfrm>
          <a:prstGeom prst="rect">
            <a:avLst/>
          </a:prstGeom>
        </p:spPr>
      </p:pic>
    </p:spTree>
    <p:extLst>
      <p:ext uri="{BB962C8B-B14F-4D97-AF65-F5344CB8AC3E}">
        <p14:creationId xmlns:p14="http://schemas.microsoft.com/office/powerpoint/2010/main" val="183411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pPr marL="114300" indent="0">
              <a:buNone/>
            </a:pPr>
            <a:r>
              <a:rPr lang="en-US" sz="2000" dirty="0"/>
              <a:t>To avoid getting numerous fake accounts into </a:t>
            </a:r>
            <a:r>
              <a:rPr lang="en-US" sz="2000" dirty="0" err="1"/>
              <a:t>Github</a:t>
            </a:r>
            <a:r>
              <a:rPr lang="en-US" sz="2000" dirty="0"/>
              <a:t>, we recommend:</a:t>
            </a:r>
          </a:p>
          <a:p>
            <a:endParaRPr lang="en-US" sz="2000" dirty="0"/>
          </a:p>
          <a:p>
            <a:r>
              <a:rPr lang="en-US" sz="2000" dirty="0"/>
              <a:t>Add email validation into system.</a:t>
            </a:r>
          </a:p>
          <a:p>
            <a:r>
              <a:rPr lang="en-US" sz="2000" dirty="0"/>
              <a:t>we should not allow user to create multiple accounts with in x minute. ( to make sure it’s not a bot or script )</a:t>
            </a:r>
          </a:p>
          <a:p>
            <a:r>
              <a:rPr lang="en-US" sz="2000" dirty="0"/>
              <a:t>Before allowing user to enter into system we should check if user is not using VPN to fake the location.</a:t>
            </a:r>
          </a:p>
          <a:p>
            <a:r>
              <a:rPr lang="en-US" sz="2000" dirty="0"/>
              <a:t>Not allowed user to create account with same account name and same email.</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3171000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15203</TotalTime>
  <Words>460</Words>
  <Application>Microsoft Macintosh PowerPoint</Application>
  <PresentationFormat>Widescreen</PresentationFormat>
  <Paragraphs>65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Data Cleaning &amp; Underlying Assumptions</vt:lpstr>
      <vt:lpstr>Detecting edge case</vt:lpstr>
      <vt:lpstr>Solution code</vt:lpstr>
      <vt:lpstr>Visualization ( bar &amp; pie charts )</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167</cp:revision>
  <cp:lastPrinted>2021-10-09T15:08:07Z</cp:lastPrinted>
  <dcterms:modified xsi:type="dcterms:W3CDTF">2022-03-01T19:15:14Z</dcterms:modified>
</cp:coreProperties>
</file>