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95" r:id="rId2"/>
    <p:sldId id="620" r:id="rId3"/>
    <p:sldId id="621" r:id="rId4"/>
    <p:sldId id="622" r:id="rId5"/>
    <p:sldId id="625" r:id="rId6"/>
    <p:sldId id="623" r:id="rId7"/>
    <p:sldId id="624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825"/>
    <a:srgbClr val="001581"/>
    <a:srgbClr val="FFFFFF"/>
    <a:srgbClr val="007FA3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5165" autoAdjust="0"/>
  </p:normalViewPr>
  <p:slideViewPr>
    <p:cSldViewPr>
      <p:cViewPr varScale="1">
        <p:scale>
          <a:sx n="68" d="100"/>
          <a:sy n="68" d="100"/>
        </p:scale>
        <p:origin x="548" y="52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5" Type="http://schemas.openxmlformats.org/officeDocument/2006/relationships/image" Target="../media/image9.jpe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CND111: Introduction to Digital Design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9120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A71F377-1424-36FB-C924-3D47A9AF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Lab 7: Convolutional Encoder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CND                                                                                                                            CND111: Intro. to Digital Design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73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A71F377-1424-36FB-C924-3D47A9AF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9200" y="-381000"/>
            <a:ext cx="10363200" cy="2152651"/>
          </a:xfrm>
        </p:spPr>
        <p:txBody>
          <a:bodyPr vert="horz"/>
          <a:lstStyle/>
          <a:p>
            <a:pPr algn="ctr"/>
            <a:r>
              <a:rPr lang="en-US" sz="2500" dirty="0"/>
              <a:t>       You’re required to design the block shown below: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CND                                                                                                                            CND111: Intro. to Digital Design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43148E-3DD2-E287-ED93-5366D10254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31872"/>
            <a:ext cx="9857180" cy="4299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41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0117D995-5BFA-A0D7-2F60-F3CCB920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CND                                                                                                                            CND111: Intro. to Digital Design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AE4C-0DAC-276D-E213-3CC7DA4288DE}"/>
              </a:ext>
            </a:extLst>
          </p:cNvPr>
          <p:cNvSpPr txBox="1">
            <a:spLocks/>
          </p:cNvSpPr>
          <p:nvPr/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/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serial-in-serial-out shift register takes the input serially and does the shifting operation as shown in the figure below: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67FA2-FCBA-99B9-5346-279A090BC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5464279" cy="3133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23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0117D995-5BFA-A0D7-2F60-F3CCB920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CND                                                                                                                            CND111: Intro. to Digital Design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AE4C-0DAC-276D-E213-3CC7DA4288DE}"/>
              </a:ext>
            </a:extLst>
          </p:cNvPr>
          <p:cNvSpPr txBox="1">
            <a:spLocks/>
          </p:cNvSpPr>
          <p:nvPr/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/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convolutional encoder is a simple 3-bit shift register that takes the external input serially and does the shifting operation and based on the figure below, it computes its two outputs: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05A0D1-972E-B95F-8D53-77EF6A6CEE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40" y="2244410"/>
            <a:ext cx="2971800" cy="3881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754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0117D995-5BFA-A0D7-2F60-F3CCB920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CND                                                                                                                            CND111: Intro. to Digital Design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AE4C-0DAC-276D-E213-3CC7DA4288DE}"/>
              </a:ext>
            </a:extLst>
          </p:cNvPr>
          <p:cNvSpPr txBox="1">
            <a:spLocks/>
          </p:cNvSpPr>
          <p:nvPr/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/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clock divider takes the input clock and divides it by 2 to generate a slower clock. The slower clock is provided to the SISO at the input side as well as the SISO at the output side and the conv encoder. </a:t>
            </a:r>
          </a:p>
          <a:p>
            <a:endParaRPr lang="en-US" sz="2000" dirty="0"/>
          </a:p>
        </p:txBody>
      </p:sp>
      <p:pic>
        <p:nvPicPr>
          <p:cNvPr id="2" name="Picture 1" descr="Use Flip-flops to Build a Clock Divider - Digilent Reference">
            <a:extLst>
              <a:ext uri="{FF2B5EF4-FFF2-40B4-BE49-F238E27FC236}">
                <a16:creationId xmlns:a16="http://schemas.microsoft.com/office/drawing/2014/main" id="{6D0CC464-15B1-8FFA-E267-8CAFD2E41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07" y="2987695"/>
            <a:ext cx="9242665" cy="225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53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0117D995-5BFA-A0D7-2F60-F3CCB920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CND                                                                                                                            CND111: Intro. to Digital Design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AE4C-0DAC-276D-E213-3CC7DA4288DE}"/>
              </a:ext>
            </a:extLst>
          </p:cNvPr>
          <p:cNvSpPr txBox="1">
            <a:spLocks/>
          </p:cNvSpPr>
          <p:nvPr/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/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Double-bit synchronizer takes the two parallel outputs of the conv encoder, and serializes them to be appearing on a single serial wire. 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8B39E-D30B-EEB2-22EB-6E17A0CCD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17" y="2381094"/>
            <a:ext cx="2559436" cy="3333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973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14709</TotalTime>
  <Words>211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Wingdings</vt:lpstr>
      <vt:lpstr>508 Lecture</vt:lpstr>
      <vt:lpstr>think-cell Slide</vt:lpstr>
      <vt:lpstr>CND111: Introduction to Digital Design</vt:lpstr>
      <vt:lpstr>Lab 7: Convolutional Encoder </vt:lpstr>
      <vt:lpstr>       You’re required to design the block shown below: </vt:lpstr>
      <vt:lpstr>Specification</vt:lpstr>
      <vt:lpstr>Specification</vt:lpstr>
      <vt:lpstr>Specification</vt:lpstr>
      <vt:lpstr>Specification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Shadi Gamal</cp:lastModifiedBy>
  <cp:revision>3765</cp:revision>
  <dcterms:created xsi:type="dcterms:W3CDTF">2014-07-14T20:04:21Z</dcterms:created>
  <dcterms:modified xsi:type="dcterms:W3CDTF">2023-11-09T09:19:45Z</dcterms:modified>
</cp:coreProperties>
</file>