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D814D7-F611-45C8-8074-7AFF211216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8CEFB9-96E3-43D7-8285-D6F966928E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33952-0805-4F29-AFD6-C6DDC38263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D778A6-3A2B-47B4-B528-224F15CCD3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F2FF84-0323-4C7B-8312-412E0B66B6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6504D7-1712-4701-A157-0D23123A48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4650D9-F869-42EA-86EE-16C0E32E08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78EAEC-3697-4F08-93CE-BACA401E7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DB3D33-39BC-49D9-9075-C1D8179E59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1757F6-99C6-429D-BF28-C1E832629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C77F11-3380-4CD5-9775-0B8573DD2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D4D2C-E930-40A3-8D23-2D912BE9BB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CE1309-D2EF-407B-8673-0ADE236EDF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CF7C4C-DD8F-4601-9D1D-6CC86A74DF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CD447C-F44E-4D46-B2E9-5F785902A7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1B0DE2-094D-4DF0-AD36-0A393DBF31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D8F415-3943-483E-9D02-6659132F2E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FE7285-D00D-419E-B20C-2E315E804F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7109D3-9844-4761-857D-6F24B8DF45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151E7D-D11C-4184-BB6A-D6F601091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D8B258-FA87-4278-9BD0-0DE31E7FF3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0F56E7-67BE-48B5-B274-39C0793BDA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C2C381-FB44-4BA3-94B6-93E3C8A324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655E9D-A228-4B79-8A5A-CB4A5CCC7D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AD26BA-A098-41FC-A036-405817C440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66527E-3BFB-4D08-9F81-C1A5067B1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A10743-029C-4F6C-BBF4-A19F1103CF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531932-1EBA-45BD-AA2E-4E41D90C4F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B88AA8-A3AA-4B2C-A5DC-9E5CB55FBB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1220E8-3E80-485C-80AA-20D3ED5393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7F6D00-4BE1-4167-B4BC-3B99673BA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CA3369-4071-47FF-9431-0DE73B6ADE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200553-D1B1-45DB-BB8F-37E2465107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61B433-C476-4F73-A8CF-807EF8D176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E786C8-171D-443D-A09B-46B4A05EAF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CB6F58-5193-4C09-84C8-EAFA80D01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F9B1FE-9EB6-47EB-9B19-D5F84BE2E46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BED342-A40C-4287-A7EA-6137319B33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5ED3E-8124-4793-95A4-4093788E5E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 11"/>
          <p:cNvGraphicFramePr/>
          <p:nvPr/>
        </p:nvGraphicFramePr>
        <p:xfrm>
          <a:off x="1026360" y="35640"/>
          <a:ext cx="1800360" cy="256392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253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Media_url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Like_count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comment_count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21"/>
          <p:cNvGraphicFramePr/>
          <p:nvPr/>
        </p:nvGraphicFramePr>
        <p:xfrm>
          <a:off x="4971600" y="3060720"/>
          <a:ext cx="1501920" cy="148284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433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LIKE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like_id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3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22"/>
          <p:cNvGraphicFramePr/>
          <p:nvPr/>
        </p:nvGraphicFramePr>
        <p:xfrm>
          <a:off x="3921840" y="339120"/>
          <a:ext cx="1800360" cy="159084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302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CONTENT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2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2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2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82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 24"/>
          <p:cNvGraphicFramePr/>
          <p:nvPr/>
        </p:nvGraphicFramePr>
        <p:xfrm>
          <a:off x="6985440" y="2978280"/>
          <a:ext cx="1800360" cy="178920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298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MEDIA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25"/>
          <p:cNvGraphicFramePr/>
          <p:nvPr/>
        </p:nvGraphicFramePr>
        <p:xfrm>
          <a:off x="10126800" y="2795760"/>
          <a:ext cx="1501920" cy="84672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38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TAGS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tag_id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8" name="Straight Connector 14"/>
          <p:cNvSpPr/>
          <p:nvPr/>
        </p:nvSpPr>
        <p:spPr>
          <a:xfrm>
            <a:off x="5722560" y="1134360"/>
            <a:ext cx="951840" cy="165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28"/>
          <p:cNvSpPr/>
          <p:nvPr/>
        </p:nvSpPr>
        <p:spPr>
          <a:xfrm flipH="1">
            <a:off x="2827080" y="1134360"/>
            <a:ext cx="1094760" cy="183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35"/>
          <p:cNvSpPr/>
          <p:nvPr/>
        </p:nvSpPr>
        <p:spPr>
          <a:xfrm flipV="1">
            <a:off x="8786160" y="3219120"/>
            <a:ext cx="1340280" cy="6534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Isosceles Triangle 55"/>
          <p:cNvSpPr/>
          <p:nvPr/>
        </p:nvSpPr>
        <p:spPr>
          <a:xfrm>
            <a:off x="4496400" y="1976400"/>
            <a:ext cx="820800" cy="34812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Elbow Connector 1038"/>
          <p:cNvSpPr/>
          <p:nvPr/>
        </p:nvSpPr>
        <p:spPr>
          <a:xfrm flipH="1" flipV="1" rot="5400000">
            <a:off x="3993840" y="2377800"/>
            <a:ext cx="736920" cy="6292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b9bd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Elbow Connector 1043"/>
          <p:cNvSpPr/>
          <p:nvPr/>
        </p:nvSpPr>
        <p:spPr>
          <a:xfrm flipH="1" rot="16200000">
            <a:off x="4725360" y="2496960"/>
            <a:ext cx="785880" cy="4417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b9bd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Rectangle 7"/>
          <p:cNvSpPr/>
          <p:nvPr/>
        </p:nvSpPr>
        <p:spPr>
          <a:xfrm>
            <a:off x="2371320" y="3085920"/>
            <a:ext cx="666720" cy="88272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135" name="Table 20"/>
          <p:cNvGraphicFramePr/>
          <p:nvPr/>
        </p:nvGraphicFramePr>
        <p:xfrm>
          <a:off x="2851920" y="2831400"/>
          <a:ext cx="1501920" cy="177948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38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COMMENT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36" name="Rectangle 26"/>
          <p:cNvSpPr/>
          <p:nvPr/>
        </p:nvSpPr>
        <p:spPr>
          <a:xfrm>
            <a:off x="8224920" y="711000"/>
            <a:ext cx="666720" cy="88272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137" name="Table 23"/>
          <p:cNvGraphicFramePr/>
          <p:nvPr/>
        </p:nvGraphicFramePr>
        <p:xfrm>
          <a:off x="6674400" y="339120"/>
          <a:ext cx="1800360" cy="189216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302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0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87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is_active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38" name="TextBox 13"/>
          <p:cNvSpPr/>
          <p:nvPr/>
        </p:nvSpPr>
        <p:spPr>
          <a:xfrm>
            <a:off x="5691600" y="78840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TextBox 29"/>
          <p:cNvSpPr/>
          <p:nvPr/>
        </p:nvSpPr>
        <p:spPr>
          <a:xfrm>
            <a:off x="6441120" y="78840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30"/>
          <p:cNvSpPr/>
          <p:nvPr/>
        </p:nvSpPr>
        <p:spPr>
          <a:xfrm>
            <a:off x="8453160" y="36108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31"/>
          <p:cNvSpPr/>
          <p:nvPr/>
        </p:nvSpPr>
        <p:spPr>
          <a:xfrm>
            <a:off x="2557440" y="274176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32"/>
          <p:cNvSpPr/>
          <p:nvPr/>
        </p:nvSpPr>
        <p:spPr>
          <a:xfrm>
            <a:off x="8839080" y="321948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Box 33"/>
          <p:cNvSpPr/>
          <p:nvPr/>
        </p:nvSpPr>
        <p:spPr>
          <a:xfrm>
            <a:off x="3784320" y="454716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15"/>
          <p:cNvSpPr/>
          <p:nvPr/>
        </p:nvSpPr>
        <p:spPr>
          <a:xfrm>
            <a:off x="3649680" y="78192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TextBox 16"/>
          <p:cNvSpPr/>
          <p:nvPr/>
        </p:nvSpPr>
        <p:spPr>
          <a:xfrm>
            <a:off x="8438040" y="158292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Box 36"/>
          <p:cNvSpPr/>
          <p:nvPr/>
        </p:nvSpPr>
        <p:spPr>
          <a:xfrm>
            <a:off x="2600640" y="392508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Box 37"/>
          <p:cNvSpPr/>
          <p:nvPr/>
        </p:nvSpPr>
        <p:spPr>
          <a:xfrm>
            <a:off x="5286600" y="453024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39"/>
          <p:cNvSpPr/>
          <p:nvPr/>
        </p:nvSpPr>
        <p:spPr>
          <a:xfrm>
            <a:off x="9865440" y="335196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Elbow Connector 34"/>
          <p:cNvSpPr/>
          <p:nvPr/>
        </p:nvSpPr>
        <p:spPr>
          <a:xfrm>
            <a:off x="5251680" y="2313720"/>
            <a:ext cx="2445840" cy="6901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b9bd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0" name="Table 41"/>
          <p:cNvGraphicFramePr/>
          <p:nvPr/>
        </p:nvGraphicFramePr>
        <p:xfrm>
          <a:off x="63360" y="3321000"/>
          <a:ext cx="1800360" cy="184284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263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63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Collection_id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63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Harvesting tech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3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 window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63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Geo window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3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6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Experiment_id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1" name="Elbow Connector 40"/>
          <p:cNvSpPr/>
          <p:nvPr/>
        </p:nvSpPr>
        <p:spPr>
          <a:xfrm flipV="1">
            <a:off x="1138320" y="2599920"/>
            <a:ext cx="788040" cy="720720"/>
          </a:xfrm>
          <a:prstGeom prst="bentConnector2">
            <a:avLst/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Box 46"/>
          <p:cNvSpPr/>
          <p:nvPr/>
        </p:nvSpPr>
        <p:spPr>
          <a:xfrm>
            <a:off x="1653120" y="245448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Box 47"/>
          <p:cNvSpPr/>
          <p:nvPr/>
        </p:nvSpPr>
        <p:spPr>
          <a:xfrm>
            <a:off x="1112400" y="295164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54" name="Table 48"/>
          <p:cNvGraphicFramePr/>
          <p:nvPr/>
        </p:nvGraphicFramePr>
        <p:xfrm>
          <a:off x="1311120" y="5331240"/>
          <a:ext cx="1800360" cy="134064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251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EXPERIMENT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Experiment_id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RQ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Team_id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TOPIC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49"/>
          <p:cNvGraphicFramePr/>
          <p:nvPr/>
        </p:nvGraphicFramePr>
        <p:xfrm>
          <a:off x="4607280" y="5687280"/>
          <a:ext cx="1501920" cy="84672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411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TEAMS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Team_id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Table 50"/>
          <p:cNvGraphicFramePr/>
          <p:nvPr/>
        </p:nvGraphicFramePr>
        <p:xfrm>
          <a:off x="6935760" y="5687280"/>
          <a:ext cx="1501920" cy="112896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411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SCIENTIST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scientist_id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Team_id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57" name="Straight Connector 43"/>
          <p:cNvSpPr/>
          <p:nvPr/>
        </p:nvSpPr>
        <p:spPr>
          <a:xfrm>
            <a:off x="6109560" y="6110640"/>
            <a:ext cx="8262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Connector 54"/>
          <p:cNvSpPr/>
          <p:nvPr/>
        </p:nvSpPr>
        <p:spPr>
          <a:xfrm>
            <a:off x="3111480" y="6110640"/>
            <a:ext cx="14958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Straight Connector 2"/>
          <p:cNvSpPr/>
          <p:nvPr/>
        </p:nvSpPr>
        <p:spPr>
          <a:xfrm>
            <a:off x="4133160" y="4591800"/>
            <a:ext cx="20160" cy="4734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4"/>
          <p:cNvSpPr/>
          <p:nvPr/>
        </p:nvSpPr>
        <p:spPr>
          <a:xfrm flipV="1">
            <a:off x="4152600" y="5047560"/>
            <a:ext cx="1099440" cy="9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Connector 6"/>
          <p:cNvSpPr/>
          <p:nvPr/>
        </p:nvSpPr>
        <p:spPr>
          <a:xfrm flipH="1" flipV="1">
            <a:off x="5236920" y="4543920"/>
            <a:ext cx="14400" cy="513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Elbow Connector 5"/>
          <p:cNvSpPr/>
          <p:nvPr/>
        </p:nvSpPr>
        <p:spPr>
          <a:xfrm flipV="1" rot="16200000">
            <a:off x="1493640" y="4612320"/>
            <a:ext cx="1088280" cy="347040"/>
          </a:xfrm>
          <a:prstGeom prst="bentConnector2">
            <a:avLst/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necteur droit 5"/>
          <p:cNvSpPr/>
          <p:nvPr/>
        </p:nvSpPr>
        <p:spPr>
          <a:xfrm>
            <a:off x="296280" y="4698000"/>
            <a:ext cx="10508040" cy="36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graphicFrame>
        <p:nvGraphicFramePr>
          <p:cNvPr id="164" name="Table 11"/>
          <p:cNvGraphicFramePr/>
          <p:nvPr/>
        </p:nvGraphicFramePr>
        <p:xfrm>
          <a:off x="167400" y="19080"/>
          <a:ext cx="2268720" cy="2482920"/>
        </p:xfrm>
        <a:graphic>
          <a:graphicData uri="http://schemas.openxmlformats.org/drawingml/2006/table">
            <a:tbl>
              <a:tblPr/>
              <a:tblGrid>
                <a:gridCol w="1498680"/>
                <a:gridCol w="770040"/>
              </a:tblGrid>
              <a:tr h="253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POST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39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Media_url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3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Like_count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8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comment_count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e 21"/>
          <p:cNvGraphicFramePr/>
          <p:nvPr/>
        </p:nvGraphicFramePr>
        <p:xfrm>
          <a:off x="4913640" y="2534400"/>
          <a:ext cx="1501920" cy="148284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433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LIKE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like_id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3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22"/>
          <p:cNvGraphicFramePr/>
          <p:nvPr/>
        </p:nvGraphicFramePr>
        <p:xfrm>
          <a:off x="3921840" y="339120"/>
          <a:ext cx="1800360" cy="159084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302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CONTENT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2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2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2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geostamp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GEO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82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24"/>
          <p:cNvGraphicFramePr/>
          <p:nvPr/>
        </p:nvGraphicFramePr>
        <p:xfrm>
          <a:off x="6846120" y="267120"/>
          <a:ext cx="1800360" cy="1789200"/>
        </p:xfrm>
        <a:graphic>
          <a:graphicData uri="http://schemas.openxmlformats.org/drawingml/2006/table">
            <a:tbl>
              <a:tblPr/>
              <a:tblGrid>
                <a:gridCol w="1181880"/>
                <a:gridCol w="618480"/>
              </a:tblGrid>
              <a:tr h="298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MEDIA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media_id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25"/>
          <p:cNvGraphicFramePr/>
          <p:nvPr/>
        </p:nvGraphicFramePr>
        <p:xfrm>
          <a:off x="6999840" y="2534760"/>
          <a:ext cx="1501920" cy="56448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38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TAGS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tag_id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39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69" name="Straight Connector 14"/>
          <p:cNvSpPr/>
          <p:nvPr/>
        </p:nvSpPr>
        <p:spPr>
          <a:xfrm>
            <a:off x="6061680" y="1153080"/>
            <a:ext cx="784080" cy="8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Connector 28"/>
          <p:cNvSpPr/>
          <p:nvPr/>
        </p:nvSpPr>
        <p:spPr>
          <a:xfrm flipH="1" flipV="1">
            <a:off x="2811960" y="1132200"/>
            <a:ext cx="1109880" cy="21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Straight Connector 35"/>
          <p:cNvSpPr/>
          <p:nvPr/>
        </p:nvSpPr>
        <p:spPr>
          <a:xfrm>
            <a:off x="7746120" y="2056320"/>
            <a:ext cx="4320" cy="4784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Elbow Connector 1038"/>
          <p:cNvSpPr/>
          <p:nvPr/>
        </p:nvSpPr>
        <p:spPr>
          <a:xfrm flipH="1" flipV="1" rot="5400000">
            <a:off x="4040640" y="1780200"/>
            <a:ext cx="317880" cy="119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b9bd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Elbow Connector 1043"/>
          <p:cNvSpPr/>
          <p:nvPr/>
        </p:nvSpPr>
        <p:spPr>
          <a:xfrm flipH="1" rot="16200000">
            <a:off x="5072400" y="1942560"/>
            <a:ext cx="315360" cy="8672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b9bd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Rectangle 17"/>
          <p:cNvSpPr/>
          <p:nvPr/>
        </p:nvSpPr>
        <p:spPr>
          <a:xfrm>
            <a:off x="2371320" y="3085920"/>
            <a:ext cx="666720" cy="88272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175" name="Table 20"/>
          <p:cNvGraphicFramePr/>
          <p:nvPr/>
        </p:nvGraphicFramePr>
        <p:xfrm>
          <a:off x="2851920" y="2536920"/>
          <a:ext cx="1501920" cy="177948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38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COMMENT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6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23"/>
          <p:cNvGraphicFramePr/>
          <p:nvPr/>
        </p:nvGraphicFramePr>
        <p:xfrm>
          <a:off x="10080000" y="184680"/>
          <a:ext cx="1800360" cy="189216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302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2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0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87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is_active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77" name="TextBox 13"/>
          <p:cNvSpPr/>
          <p:nvPr/>
        </p:nvSpPr>
        <p:spPr>
          <a:xfrm>
            <a:off x="5908680" y="7729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Box 29"/>
          <p:cNvSpPr/>
          <p:nvPr/>
        </p:nvSpPr>
        <p:spPr>
          <a:xfrm>
            <a:off x="6545880" y="7891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TextBox 30"/>
          <p:cNvSpPr/>
          <p:nvPr/>
        </p:nvSpPr>
        <p:spPr>
          <a:xfrm>
            <a:off x="11858760" y="3769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1"/>
          <p:cNvSpPr/>
          <p:nvPr/>
        </p:nvSpPr>
        <p:spPr>
          <a:xfrm>
            <a:off x="2557440" y="274176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Box 32"/>
          <p:cNvSpPr/>
          <p:nvPr/>
        </p:nvSpPr>
        <p:spPr>
          <a:xfrm>
            <a:off x="10636920" y="321948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3"/>
          <p:cNvSpPr/>
          <p:nvPr/>
        </p:nvSpPr>
        <p:spPr>
          <a:xfrm>
            <a:off x="3257280" y="42901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Box 15"/>
          <p:cNvSpPr/>
          <p:nvPr/>
        </p:nvSpPr>
        <p:spPr>
          <a:xfrm>
            <a:off x="3649680" y="78192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Box 16"/>
          <p:cNvSpPr/>
          <p:nvPr/>
        </p:nvSpPr>
        <p:spPr>
          <a:xfrm>
            <a:off x="11824920" y="94644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TextBox 36"/>
          <p:cNvSpPr/>
          <p:nvPr/>
        </p:nvSpPr>
        <p:spPr>
          <a:xfrm>
            <a:off x="2600640" y="392508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Box 37"/>
          <p:cNvSpPr/>
          <p:nvPr/>
        </p:nvSpPr>
        <p:spPr>
          <a:xfrm>
            <a:off x="5797800" y="432864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Box 39"/>
          <p:cNvSpPr/>
          <p:nvPr/>
        </p:nvSpPr>
        <p:spPr>
          <a:xfrm>
            <a:off x="11662920" y="3351960"/>
            <a:ext cx="36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TextBox 46"/>
          <p:cNvSpPr/>
          <p:nvPr/>
        </p:nvSpPr>
        <p:spPr>
          <a:xfrm>
            <a:off x="1240920" y="479340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TextBox 47"/>
          <p:cNvSpPr/>
          <p:nvPr/>
        </p:nvSpPr>
        <p:spPr>
          <a:xfrm>
            <a:off x="1251720" y="248652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90" name="Table 41"/>
          <p:cNvGraphicFramePr/>
          <p:nvPr/>
        </p:nvGraphicFramePr>
        <p:xfrm>
          <a:off x="296640" y="5128920"/>
          <a:ext cx="1800360" cy="1548000"/>
        </p:xfrm>
        <a:graphic>
          <a:graphicData uri="http://schemas.openxmlformats.org/drawingml/2006/table">
            <a:tbl>
              <a:tblPr/>
              <a:tblGrid>
                <a:gridCol w="1189440"/>
                <a:gridCol w="610920"/>
              </a:tblGrid>
              <a:tr h="274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54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Collection_id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4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Harvesting tech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4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 window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4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Geo window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91" name="Elbow Connector 5"/>
          <p:cNvSpPr/>
          <p:nvPr/>
        </p:nvSpPr>
        <p:spPr>
          <a:xfrm flipV="1" rot="16200000">
            <a:off x="2611080" y="5389200"/>
            <a:ext cx="1456560" cy="2484360"/>
          </a:xfrm>
          <a:prstGeom prst="bentConnector2">
            <a:avLst/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onnecteur en angle 60"/>
          <p:cNvSpPr/>
          <p:nvPr/>
        </p:nvSpPr>
        <p:spPr>
          <a:xfrm rot="5400000">
            <a:off x="4484520" y="3136680"/>
            <a:ext cx="299160" cy="2061000"/>
          </a:xfrm>
          <a:prstGeom prst="bentConnector3">
            <a:avLst>
              <a:gd name="adj1" fmla="val 176367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onnecteur en angle 66"/>
          <p:cNvSpPr/>
          <p:nvPr/>
        </p:nvSpPr>
        <p:spPr>
          <a:xfrm flipV="1">
            <a:off x="8501760" y="1145160"/>
            <a:ext cx="3378600" cy="1797120"/>
          </a:xfrm>
          <a:prstGeom prst="bentConnector3">
            <a:avLst>
              <a:gd name="adj1" fmla="val 106765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onnecteur en angle 69"/>
          <p:cNvSpPr/>
          <p:nvPr/>
        </p:nvSpPr>
        <p:spPr>
          <a:xfrm flipH="1" rot="16200000">
            <a:off x="11240640" y="-74880"/>
            <a:ext cx="347040" cy="866880"/>
          </a:xfrm>
          <a:prstGeom prst="bentConnector4">
            <a:avLst>
              <a:gd name="adj1" fmla="val -65779"/>
              <a:gd name="adj2" fmla="val 130193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Rectangle 72"/>
          <p:cNvSpPr/>
          <p:nvPr/>
        </p:nvSpPr>
        <p:spPr>
          <a:xfrm>
            <a:off x="11489760" y="347400"/>
            <a:ext cx="35784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ZoneTexte 74"/>
          <p:cNvSpPr/>
          <p:nvPr/>
        </p:nvSpPr>
        <p:spPr>
          <a:xfrm>
            <a:off x="28080" y="4383720"/>
            <a:ext cx="128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CONTENT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onnecteur droit 76"/>
          <p:cNvSpPr/>
          <p:nvPr/>
        </p:nvSpPr>
        <p:spPr>
          <a:xfrm flipV="1">
            <a:off x="1222560" y="2580480"/>
            <a:ext cx="79200" cy="25484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ZoneTexte 80"/>
          <p:cNvSpPr/>
          <p:nvPr/>
        </p:nvSpPr>
        <p:spPr>
          <a:xfrm>
            <a:off x="9731160" y="4742280"/>
            <a:ext cx="272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EXPERIMENT SETTING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99" name="Table 48"/>
          <p:cNvGraphicFramePr/>
          <p:nvPr/>
        </p:nvGraphicFramePr>
        <p:xfrm>
          <a:off x="3527280" y="7360200"/>
          <a:ext cx="2108520" cy="1117080"/>
        </p:xfrm>
        <a:graphic>
          <a:graphicData uri="http://schemas.openxmlformats.org/drawingml/2006/table">
            <a:tbl>
              <a:tblPr/>
              <a:tblGrid>
                <a:gridCol w="1153080"/>
                <a:gridCol w="955440"/>
              </a:tblGrid>
              <a:tr h="251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EXPERIMENT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Experiment_id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Team_id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TOPIC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[init: TIME, end: TIME]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Table 49"/>
          <p:cNvGraphicFramePr/>
          <p:nvPr/>
        </p:nvGraphicFramePr>
        <p:xfrm>
          <a:off x="6823800" y="7715880"/>
          <a:ext cx="1501920" cy="846720"/>
        </p:xfrm>
        <a:graphic>
          <a:graphicData uri="http://schemas.openxmlformats.org/drawingml/2006/table">
            <a:tbl>
              <a:tblPr/>
              <a:tblGrid>
                <a:gridCol w="992160"/>
                <a:gridCol w="509760"/>
              </a:tblGrid>
              <a:tr h="411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TEAM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Team_id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Table 50"/>
          <p:cNvGraphicFramePr/>
          <p:nvPr/>
        </p:nvGraphicFramePr>
        <p:xfrm>
          <a:off x="9167760" y="7545600"/>
          <a:ext cx="2108520" cy="1411560"/>
        </p:xfrm>
        <a:graphic>
          <a:graphicData uri="http://schemas.openxmlformats.org/drawingml/2006/table">
            <a:tbl>
              <a:tblPr/>
              <a:tblGrid>
                <a:gridCol w="999000"/>
                <a:gridCol w="1109520"/>
              </a:tblGrid>
              <a:tr h="282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SCIENTIST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scientist_id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Team_id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Seniority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{senior, junior,student}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02" name="Straight Connector 54"/>
          <p:cNvSpPr/>
          <p:nvPr/>
        </p:nvSpPr>
        <p:spPr>
          <a:xfrm>
            <a:off x="5328000" y="8139240"/>
            <a:ext cx="149544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46"/>
          <p:cNvSpPr/>
          <p:nvPr/>
        </p:nvSpPr>
        <p:spPr>
          <a:xfrm>
            <a:off x="2130840" y="570672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TextBox 46"/>
          <p:cNvSpPr/>
          <p:nvPr/>
        </p:nvSpPr>
        <p:spPr>
          <a:xfrm>
            <a:off x="4453200" y="705240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Losange 89"/>
          <p:cNvSpPr/>
          <p:nvPr/>
        </p:nvSpPr>
        <p:spPr>
          <a:xfrm>
            <a:off x="8282160" y="7914600"/>
            <a:ext cx="385560" cy="399960"/>
          </a:xfrm>
          <a:prstGeom prst="diamond">
            <a:avLst/>
          </a:prstGeom>
          <a:noFill/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necteur droit 91"/>
          <p:cNvSpPr/>
          <p:nvPr/>
        </p:nvSpPr>
        <p:spPr>
          <a:xfrm>
            <a:off x="8668080" y="8114400"/>
            <a:ext cx="499680" cy="2016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3"/>
          <p:cNvSpPr/>
          <p:nvPr/>
        </p:nvSpPr>
        <p:spPr>
          <a:xfrm>
            <a:off x="6555600" y="779040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TextBox 46"/>
          <p:cNvSpPr/>
          <p:nvPr/>
        </p:nvSpPr>
        <p:spPr>
          <a:xfrm>
            <a:off x="5566320" y="782460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Box 33"/>
          <p:cNvSpPr/>
          <p:nvPr/>
        </p:nvSpPr>
        <p:spPr>
          <a:xfrm>
            <a:off x="8862480" y="778788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TextBox 33"/>
          <p:cNvSpPr/>
          <p:nvPr/>
        </p:nvSpPr>
        <p:spPr>
          <a:xfrm>
            <a:off x="8379360" y="75373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onnecteur droit 97"/>
          <p:cNvSpPr/>
          <p:nvPr/>
        </p:nvSpPr>
        <p:spPr>
          <a:xfrm>
            <a:off x="304200" y="7217280"/>
            <a:ext cx="10507680" cy="36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2" name="ZoneTexte 98"/>
          <p:cNvSpPr/>
          <p:nvPr/>
        </p:nvSpPr>
        <p:spPr>
          <a:xfrm>
            <a:off x="10310760" y="7169040"/>
            <a:ext cx="217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RESEARCH TEAM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Rectangle : avec coin arrondi et coin rogné en haut 99"/>
          <p:cNvSpPr/>
          <p:nvPr/>
        </p:nvSpPr>
        <p:spPr>
          <a:xfrm>
            <a:off x="12474360" y="5234040"/>
            <a:ext cx="3457800" cy="58176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Example: Set of Posts such that they have a geolocation stamp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onnecteur droit 101"/>
          <p:cNvSpPr/>
          <p:nvPr/>
        </p:nvSpPr>
        <p:spPr>
          <a:xfrm flipV="1">
            <a:off x="6674400" y="5524920"/>
            <a:ext cx="5799600" cy="52920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5" name="Groupe 111"/>
          <p:cNvGrpSpPr/>
          <p:nvPr/>
        </p:nvGrpSpPr>
        <p:grpSpPr>
          <a:xfrm>
            <a:off x="4658400" y="4863240"/>
            <a:ext cx="1974960" cy="952560"/>
            <a:chOff x="4658400" y="4863240"/>
            <a:chExt cx="1974960" cy="952560"/>
          </a:xfrm>
        </p:grpSpPr>
        <p:sp>
          <p:nvSpPr>
            <p:cNvPr id="216" name="Rectangle 104"/>
            <p:cNvSpPr/>
            <p:nvPr/>
          </p:nvSpPr>
          <p:spPr>
            <a:xfrm>
              <a:off x="4658400" y="4863240"/>
              <a:ext cx="1974960" cy="345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Business Rule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" name="Rectangle 105"/>
            <p:cNvSpPr/>
            <p:nvPr/>
          </p:nvSpPr>
          <p:spPr>
            <a:xfrm>
              <a:off x="4658400" y="5216400"/>
              <a:ext cx="1974960" cy="5994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Expression: String (FOL)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18" name="Connecteur droit 107"/>
          <p:cNvSpPr/>
          <p:nvPr/>
        </p:nvSpPr>
        <p:spPr>
          <a:xfrm flipH="1" flipV="1">
            <a:off x="2115360" y="5508720"/>
            <a:ext cx="2542680" cy="7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Box 47"/>
          <p:cNvSpPr/>
          <p:nvPr/>
        </p:nvSpPr>
        <p:spPr>
          <a:xfrm>
            <a:off x="3837240" y="511884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Losange 113"/>
          <p:cNvSpPr/>
          <p:nvPr/>
        </p:nvSpPr>
        <p:spPr>
          <a:xfrm>
            <a:off x="2426400" y="932040"/>
            <a:ext cx="385560" cy="399960"/>
          </a:xfrm>
          <a:prstGeom prst="diamond">
            <a:avLst/>
          </a:prstGeom>
          <a:solidFill>
            <a:schemeClr val="tx1"/>
          </a:solidFill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TextBox 31"/>
          <p:cNvSpPr/>
          <p:nvPr/>
        </p:nvSpPr>
        <p:spPr>
          <a:xfrm>
            <a:off x="2678760" y="7711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Losange 120"/>
          <p:cNvSpPr/>
          <p:nvPr/>
        </p:nvSpPr>
        <p:spPr>
          <a:xfrm>
            <a:off x="5676120" y="953280"/>
            <a:ext cx="385560" cy="399960"/>
          </a:xfrm>
          <a:prstGeom prst="diamond">
            <a:avLst/>
          </a:prstGeom>
          <a:solidFill>
            <a:schemeClr val="tx1"/>
          </a:solidFill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osange 124"/>
          <p:cNvSpPr/>
          <p:nvPr/>
        </p:nvSpPr>
        <p:spPr>
          <a:xfrm>
            <a:off x="4604040" y="1818360"/>
            <a:ext cx="385560" cy="399960"/>
          </a:xfrm>
          <a:prstGeom prst="diamond">
            <a:avLst/>
          </a:prstGeom>
          <a:solidFill>
            <a:schemeClr val="tx1"/>
          </a:solidFill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necteur en angle 130"/>
          <p:cNvSpPr/>
          <p:nvPr/>
        </p:nvSpPr>
        <p:spPr>
          <a:xfrm flipH="1" flipV="1" rot="16200000">
            <a:off x="7823160" y="-2816640"/>
            <a:ext cx="154080" cy="6157800"/>
          </a:xfrm>
          <a:prstGeom prst="bentConnector3">
            <a:avLst>
              <a:gd name="adj1" fmla="val -268519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ZoneTexte 134"/>
          <p:cNvSpPr/>
          <p:nvPr/>
        </p:nvSpPr>
        <p:spPr>
          <a:xfrm>
            <a:off x="7018200" y="-293400"/>
            <a:ext cx="13593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&lt;is_produced&gt;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Connecteur en angle 137"/>
          <p:cNvSpPr/>
          <p:nvPr/>
        </p:nvSpPr>
        <p:spPr>
          <a:xfrm flipH="1" flipV="1" rot="5400000">
            <a:off x="7366320" y="403920"/>
            <a:ext cx="1910880" cy="5315400"/>
          </a:xfrm>
          <a:prstGeom prst="bentConnector3">
            <a:avLst>
              <a:gd name="adj1" fmla="val -11960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onnecteur en angle 140"/>
          <p:cNvSpPr/>
          <p:nvPr/>
        </p:nvSpPr>
        <p:spPr>
          <a:xfrm flipH="1" flipV="1" rot="5400000">
            <a:off x="6186600" y="-477000"/>
            <a:ext cx="2210400" cy="7377120"/>
          </a:xfrm>
          <a:prstGeom prst="bentConnector3">
            <a:avLst>
              <a:gd name="adj1" fmla="val -10341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8" name="Groupe 144"/>
          <p:cNvGrpSpPr/>
          <p:nvPr/>
        </p:nvGrpSpPr>
        <p:grpSpPr>
          <a:xfrm>
            <a:off x="582120" y="7370280"/>
            <a:ext cx="1974960" cy="952920"/>
            <a:chOff x="582120" y="7370280"/>
            <a:chExt cx="1974960" cy="952920"/>
          </a:xfrm>
        </p:grpSpPr>
        <p:sp>
          <p:nvSpPr>
            <p:cNvPr id="229" name="Rectangle 145"/>
            <p:cNvSpPr/>
            <p:nvPr/>
          </p:nvSpPr>
          <p:spPr>
            <a:xfrm>
              <a:off x="582120" y="7370280"/>
              <a:ext cx="1974960" cy="345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Research Question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0" name="Rectangle 146"/>
            <p:cNvSpPr/>
            <p:nvPr/>
          </p:nvSpPr>
          <p:spPr>
            <a:xfrm>
              <a:off x="582120" y="7723800"/>
              <a:ext cx="1974960" cy="5994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Expression: String (FOL)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31" name="Straight Connector 54"/>
          <p:cNvSpPr/>
          <p:nvPr/>
        </p:nvSpPr>
        <p:spPr>
          <a:xfrm flipV="1">
            <a:off x="2557080" y="7512840"/>
            <a:ext cx="970200" cy="30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Box 33"/>
          <p:cNvSpPr/>
          <p:nvPr/>
        </p:nvSpPr>
        <p:spPr>
          <a:xfrm>
            <a:off x="3236400" y="7198920"/>
            <a:ext cx="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TextBox 46"/>
          <p:cNvSpPr/>
          <p:nvPr/>
        </p:nvSpPr>
        <p:spPr>
          <a:xfrm>
            <a:off x="2588040" y="7279920"/>
            <a:ext cx="39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Rectangle : avec coin arrondi et coin rogné en haut 158"/>
          <p:cNvSpPr/>
          <p:nvPr/>
        </p:nvSpPr>
        <p:spPr>
          <a:xfrm>
            <a:off x="1874160" y="8871120"/>
            <a:ext cx="3457800" cy="38232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According to a domain expert classification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onnecteur droit 160"/>
          <p:cNvSpPr/>
          <p:nvPr/>
        </p:nvSpPr>
        <p:spPr>
          <a:xfrm flipV="1">
            <a:off x="3602880" y="8193960"/>
            <a:ext cx="1557720" cy="6768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Rectangle : avec coin arrondi et coin rogné en haut 164"/>
          <p:cNvSpPr/>
          <p:nvPr/>
        </p:nvSpPr>
        <p:spPr>
          <a:xfrm>
            <a:off x="11505240" y="8672760"/>
            <a:ext cx="3457800" cy="38232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solidFill>
              <a:srgbClr val="27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Is hierarchical or horizontal organisation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Connecteur droit 166"/>
          <p:cNvSpPr/>
          <p:nvPr/>
        </p:nvSpPr>
        <p:spPr>
          <a:xfrm flipH="1">
            <a:off x="10847880" y="8863920"/>
            <a:ext cx="657000" cy="6840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onnecteur en angle 168"/>
          <p:cNvSpPr/>
          <p:nvPr/>
        </p:nvSpPr>
        <p:spPr>
          <a:xfrm flipV="1">
            <a:off x="6633720" y="3351240"/>
            <a:ext cx="1116720" cy="1684800"/>
          </a:xfrm>
          <a:prstGeom prst="bentConnector2">
            <a:avLst/>
          </a:prstGeom>
          <a:noFill/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9" name="Groupe 169"/>
          <p:cNvGrpSpPr/>
          <p:nvPr/>
        </p:nvGrpSpPr>
        <p:grpSpPr>
          <a:xfrm>
            <a:off x="6950160" y="5758920"/>
            <a:ext cx="1974960" cy="952560"/>
            <a:chOff x="6950160" y="5758920"/>
            <a:chExt cx="1974960" cy="952560"/>
          </a:xfrm>
        </p:grpSpPr>
        <p:sp>
          <p:nvSpPr>
            <p:cNvPr id="240" name="Rectangle 170"/>
            <p:cNvSpPr/>
            <p:nvPr/>
          </p:nvSpPr>
          <p:spPr>
            <a:xfrm>
              <a:off x="6950160" y="5758920"/>
              <a:ext cx="1974960" cy="345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EXPERIMENTAL TAG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1" name="Rectangle 171"/>
            <p:cNvSpPr/>
            <p:nvPr/>
          </p:nvSpPr>
          <p:spPr>
            <a:xfrm>
              <a:off x="6950160" y="6112080"/>
              <a:ext cx="1974960" cy="5994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Expression: {tagName: String, content: String} 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Application>LibreOffice/7.3.7.2$Linux_X86_64 LibreOffice_project/30$Build-2</Application>
  <AppVersion>15.0000</AppVersion>
  <Words>488</Words>
  <Paragraphs>309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2024-06-21T15:02:37Z</dcterms:created>
  <dc:creator>Karim Matragi</dc:creator>
  <dc:description/>
  <dc:language>en-US</dc:language>
  <cp:lastModifiedBy/>
  <dcterms:modified xsi:type="dcterms:W3CDTF">2024-07-26T02:23:10Z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3</vt:i4>
  </property>
</Properties>
</file>