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5"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1AE2-C4C4-2D90-2C6D-358E6E012325}"/>
              </a:ext>
            </a:extLst>
          </p:cNvPr>
          <p:cNvSpPr>
            <a:spLocks noGrp="1"/>
          </p:cNvSpPr>
          <p:nvPr>
            <p:ph type="ctrTitle"/>
          </p:nvPr>
        </p:nvSpPr>
        <p:spPr/>
        <p:txBody>
          <a:bodyPr/>
          <a:lstStyle/>
          <a:p>
            <a:r>
              <a:rPr lang="en-US" dirty="0"/>
              <a:t>Automation exercise</a:t>
            </a:r>
          </a:p>
        </p:txBody>
      </p:sp>
      <p:sp>
        <p:nvSpPr>
          <p:cNvPr id="3" name="Subtitle 2">
            <a:extLst>
              <a:ext uri="{FF2B5EF4-FFF2-40B4-BE49-F238E27FC236}">
                <a16:creationId xmlns:a16="http://schemas.microsoft.com/office/drawing/2014/main" id="{DF9E16F3-DFCF-8CD0-823B-547EB08DAB7B}"/>
              </a:ext>
            </a:extLst>
          </p:cNvPr>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144453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04A3-916D-0EEE-FB40-BE6A31826918}"/>
              </a:ext>
            </a:extLst>
          </p:cNvPr>
          <p:cNvSpPr>
            <a:spLocks noGrp="1"/>
          </p:cNvSpPr>
          <p:nvPr>
            <p:ph type="title"/>
          </p:nvPr>
        </p:nvSpPr>
        <p:spPr/>
        <p:txBody>
          <a:bodyPr>
            <a:normAutofit/>
          </a:bodyPr>
          <a:lstStyle/>
          <a:p>
            <a:r>
              <a:rPr lang="en-US" sz="3200" b="1" dirty="0">
                <a:effectLst/>
                <a:latin typeface="Cambria" panose="02040503050406030204" pitchFamily="18" charset="0"/>
                <a:ea typeface="MS Mincho" panose="02020609040205080304" pitchFamily="49" charset="-128"/>
                <a:cs typeface="Arial" panose="020B0604020202020204" pitchFamily="34" charset="0"/>
              </a:rPr>
              <a:t>Team Members</a:t>
            </a:r>
            <a:endParaRPr lang="en-US" sz="5400" b="1" dirty="0"/>
          </a:p>
        </p:txBody>
      </p:sp>
      <p:sp>
        <p:nvSpPr>
          <p:cNvPr id="3" name="Content Placeholder 2">
            <a:extLst>
              <a:ext uri="{FF2B5EF4-FFF2-40B4-BE49-F238E27FC236}">
                <a16:creationId xmlns:a16="http://schemas.microsoft.com/office/drawing/2014/main" id="{3B02FADC-5438-43CF-AC14-639D2622F435}"/>
              </a:ext>
            </a:extLst>
          </p:cNvPr>
          <p:cNvSpPr>
            <a:spLocks noGrp="1"/>
          </p:cNvSpPr>
          <p:nvPr>
            <p:ph idx="1"/>
          </p:nvPr>
        </p:nvSpPr>
        <p:spPr/>
        <p:txBody>
          <a:bodyPr>
            <a:normAutofit/>
          </a:bodyPr>
          <a:lstStyle/>
          <a:p>
            <a:r>
              <a:rPr lang="en-US" dirty="0"/>
              <a:t>Ahmed Mohamed Abdalla</a:t>
            </a:r>
          </a:p>
          <a:p>
            <a:r>
              <a:rPr lang="en-US" dirty="0"/>
              <a:t>Heba Hussien Mohamed</a:t>
            </a:r>
          </a:p>
          <a:p>
            <a:r>
              <a:rPr lang="en-US" dirty="0"/>
              <a:t>Karim Mohamed Ahmed</a:t>
            </a:r>
          </a:p>
          <a:p>
            <a:r>
              <a:rPr lang="en-US" dirty="0"/>
              <a:t>Malak Tamer </a:t>
            </a:r>
            <a:r>
              <a:rPr lang="en-US" dirty="0" err="1"/>
              <a:t>Abdelrazek</a:t>
            </a:r>
            <a:endParaRPr lang="en-US" dirty="0"/>
          </a:p>
          <a:p>
            <a:r>
              <a:rPr lang="en-US" dirty="0"/>
              <a:t>Mustafa Muhammed </a:t>
            </a:r>
            <a:r>
              <a:rPr lang="en-US" dirty="0" err="1"/>
              <a:t>Abdulhammed</a:t>
            </a:r>
            <a:endParaRPr lang="en-US" dirty="0"/>
          </a:p>
          <a:p>
            <a:r>
              <a:rPr lang="en-US" dirty="0"/>
              <a:t>Samir Nasser Samir</a:t>
            </a:r>
          </a:p>
        </p:txBody>
      </p:sp>
    </p:spTree>
    <p:extLst>
      <p:ext uri="{BB962C8B-B14F-4D97-AF65-F5344CB8AC3E}">
        <p14:creationId xmlns:p14="http://schemas.microsoft.com/office/powerpoint/2010/main" val="170733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80B8-ABFE-86A9-958D-C9E602653F6C}"/>
              </a:ext>
            </a:extLst>
          </p:cNvPr>
          <p:cNvSpPr>
            <a:spLocks noGrp="1"/>
          </p:cNvSpPr>
          <p:nvPr>
            <p:ph type="title"/>
          </p:nvPr>
        </p:nvSpPr>
        <p:spPr/>
        <p:txBody>
          <a:bodyPr/>
          <a:lstStyle/>
          <a:p>
            <a:r>
              <a:rPr lang="en-US" sz="3600" b="1" dirty="0">
                <a:effectLst/>
                <a:latin typeface="Cambria" panose="02040503050406030204" pitchFamily="18" charset="0"/>
                <a:ea typeface="MS Mincho" panose="02020609040205080304" pitchFamily="49" charset="-128"/>
                <a:cs typeface="Arial" panose="020B0604020202020204" pitchFamily="34" charset="0"/>
              </a:rPr>
              <a:t>Objective</a:t>
            </a:r>
            <a:endParaRPr lang="en-US" b="1" dirty="0"/>
          </a:p>
        </p:txBody>
      </p:sp>
      <p:sp>
        <p:nvSpPr>
          <p:cNvPr id="4" name="Content Placeholder 3">
            <a:extLst>
              <a:ext uri="{FF2B5EF4-FFF2-40B4-BE49-F238E27FC236}">
                <a16:creationId xmlns:a16="http://schemas.microsoft.com/office/drawing/2014/main" id="{9D8C5B73-2BC3-3C51-4217-8123DBF272BA}"/>
              </a:ext>
            </a:extLst>
          </p:cNvPr>
          <p:cNvSpPr>
            <a:spLocks noGrp="1"/>
          </p:cNvSpPr>
          <p:nvPr>
            <p:ph idx="1"/>
          </p:nvPr>
        </p:nvSpPr>
        <p:spPr/>
        <p:txBody>
          <a:bodyPr/>
          <a:lstStyle/>
          <a:p>
            <a:r>
              <a:rPr lang="en-US" sz="1800" dirty="0">
                <a:effectLst/>
                <a:latin typeface="Cambria" panose="02040503050406030204" pitchFamily="18" charset="0"/>
                <a:ea typeface="MS Mincho" panose="02020609040205080304" pitchFamily="49" charset="-128"/>
                <a:cs typeface="Arial" panose="020B0604020202020204" pitchFamily="34" charset="0"/>
              </a:rPr>
              <a:t>The objective of this Project is to ensure the Automation Exercise website functions correctly by performing Manual, API, and Automation Testing. The testing will validate core functionalities, identify defects, and ensure system stability before deployment.</a:t>
            </a:r>
          </a:p>
          <a:p>
            <a:endParaRPr lang="en-US" dirty="0"/>
          </a:p>
        </p:txBody>
      </p:sp>
    </p:spTree>
    <p:extLst>
      <p:ext uri="{BB962C8B-B14F-4D97-AF65-F5344CB8AC3E}">
        <p14:creationId xmlns:p14="http://schemas.microsoft.com/office/powerpoint/2010/main" val="178315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A8D9-8DAD-1678-54F4-F241446FC827}"/>
              </a:ext>
            </a:extLst>
          </p:cNvPr>
          <p:cNvSpPr>
            <a:spLocks noGrp="1"/>
          </p:cNvSpPr>
          <p:nvPr>
            <p:ph type="title"/>
          </p:nvPr>
        </p:nvSpPr>
        <p:spPr/>
        <p:txBody>
          <a:bodyPr/>
          <a:lstStyle/>
          <a:p>
            <a:r>
              <a:rPr lang="en-US" b="1" dirty="0"/>
              <a:t>Tools</a:t>
            </a:r>
          </a:p>
        </p:txBody>
      </p:sp>
      <p:sp>
        <p:nvSpPr>
          <p:cNvPr id="3" name="Content Placeholder 2">
            <a:extLst>
              <a:ext uri="{FF2B5EF4-FFF2-40B4-BE49-F238E27FC236}">
                <a16:creationId xmlns:a16="http://schemas.microsoft.com/office/drawing/2014/main" id="{BD70A390-4DEB-EEA4-9472-2DC109EABFA4}"/>
              </a:ext>
            </a:extLst>
          </p:cNvPr>
          <p:cNvSpPr>
            <a:spLocks noGrp="1"/>
          </p:cNvSpPr>
          <p:nvPr>
            <p:ph idx="1"/>
          </p:nvPr>
        </p:nvSpPr>
        <p:spPr/>
        <p:txBody>
          <a:bodyPr/>
          <a:lstStyle/>
          <a:p>
            <a:r>
              <a:rPr lang="en-US" dirty="0"/>
              <a:t>Eclipse IDE for Java Developers </a:t>
            </a:r>
          </a:p>
          <a:p>
            <a:r>
              <a:rPr lang="en-US" dirty="0"/>
              <a:t>selenium</a:t>
            </a:r>
          </a:p>
          <a:p>
            <a:r>
              <a:rPr lang="en-US" dirty="0"/>
              <a:t>Excel</a:t>
            </a:r>
          </a:p>
          <a:p>
            <a:r>
              <a:rPr lang="en-US" dirty="0"/>
              <a:t>Postman</a:t>
            </a:r>
          </a:p>
        </p:txBody>
      </p:sp>
    </p:spTree>
    <p:extLst>
      <p:ext uri="{BB962C8B-B14F-4D97-AF65-F5344CB8AC3E}">
        <p14:creationId xmlns:p14="http://schemas.microsoft.com/office/powerpoint/2010/main" val="35810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8F22-C5FD-4655-EC3E-9F3392930AA1}"/>
              </a:ext>
            </a:extLst>
          </p:cNvPr>
          <p:cNvSpPr>
            <a:spLocks noGrp="1"/>
          </p:cNvSpPr>
          <p:nvPr>
            <p:ph type="title"/>
          </p:nvPr>
        </p:nvSpPr>
        <p:spPr/>
        <p:txBody>
          <a:bodyPr/>
          <a:lstStyle/>
          <a:p>
            <a:r>
              <a:rPr lang="en-US" b="1" dirty="0"/>
              <a:t>Manual Testing</a:t>
            </a:r>
            <a:endParaRPr lang="en-US" dirty="0"/>
          </a:p>
        </p:txBody>
      </p:sp>
      <p:sp>
        <p:nvSpPr>
          <p:cNvPr id="3" name="Content Placeholder 2">
            <a:extLst>
              <a:ext uri="{FF2B5EF4-FFF2-40B4-BE49-F238E27FC236}">
                <a16:creationId xmlns:a16="http://schemas.microsoft.com/office/drawing/2014/main" id="{B8DB1A14-4A7A-9EE8-D4B9-56B7A9E74808}"/>
              </a:ext>
            </a:extLst>
          </p:cNvPr>
          <p:cNvSpPr>
            <a:spLocks noGrp="1"/>
          </p:cNvSpPr>
          <p:nvPr>
            <p:ph idx="1"/>
          </p:nvPr>
        </p:nvSpPr>
        <p:spPr/>
        <p:txBody>
          <a:bodyPr/>
          <a:lstStyle/>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test different functionalities manually.</a:t>
            </a: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Test cases will be written for core functionalities (Login, Signup, Product Search, Checkout, etc.).</a:t>
            </a: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Issues will be logged in a defect tracking tool.</a:t>
            </a: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Bug reports will be documented and shared with the team.</a:t>
            </a:r>
          </a:p>
          <a:p>
            <a:pPr>
              <a:lnSpc>
                <a:spcPct val="115000"/>
              </a:lnSpc>
              <a:spcAft>
                <a:spcPts val="1000"/>
              </a:spcAft>
            </a:pPr>
            <a:r>
              <a:rPr lang="en-US" altLang="en-US" sz="1800" dirty="0">
                <a:latin typeface="Arial" panose="020B0604020202020204" pitchFamily="34" charset="0"/>
              </a:rPr>
              <a:t>Manually executed each test case step by step, following the planned scenarios.</a:t>
            </a:r>
          </a:p>
          <a:p>
            <a:pPr>
              <a:lnSpc>
                <a:spcPct val="115000"/>
              </a:lnSpc>
              <a:spcAft>
                <a:spcPts val="1000"/>
              </a:spcAft>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45619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43F4-366B-933A-3C8A-86190D83A2C2}"/>
              </a:ext>
            </a:extLst>
          </p:cNvPr>
          <p:cNvSpPr>
            <a:spLocks noGrp="1"/>
          </p:cNvSpPr>
          <p:nvPr>
            <p:ph type="title"/>
          </p:nvPr>
        </p:nvSpPr>
        <p:spPr/>
        <p:txBody>
          <a:bodyPr/>
          <a:lstStyle/>
          <a:p>
            <a:r>
              <a:rPr lang="en-US" b="1" dirty="0"/>
              <a:t>Automation testing</a:t>
            </a:r>
          </a:p>
        </p:txBody>
      </p:sp>
      <p:sp>
        <p:nvSpPr>
          <p:cNvPr id="3" name="Content Placeholder 2">
            <a:extLst>
              <a:ext uri="{FF2B5EF4-FFF2-40B4-BE49-F238E27FC236}">
                <a16:creationId xmlns:a16="http://schemas.microsoft.com/office/drawing/2014/main" id="{BEB91ED2-3E0B-E5D0-472D-B0D9DB316C52}"/>
              </a:ext>
            </a:extLst>
          </p:cNvPr>
          <p:cNvSpPr>
            <a:spLocks noGrp="1"/>
          </p:cNvSpPr>
          <p:nvPr>
            <p:ph idx="1"/>
          </p:nvPr>
        </p:nvSpPr>
        <p:spPr/>
        <p:txBody>
          <a:bodyPr/>
          <a:lstStyle/>
          <a:p>
            <a:pPr>
              <a:lnSpc>
                <a:spcPct val="115000"/>
              </a:lnSpc>
              <a:spcAft>
                <a:spcPts val="1000"/>
              </a:spcAft>
              <a:buNone/>
            </a:pPr>
            <a:r>
              <a:rPr lang="en-US" sz="1800" dirty="0">
                <a:effectLst/>
                <a:latin typeface="Cambria" panose="02040503050406030204" pitchFamily="18" charset="0"/>
                <a:ea typeface="MS Mincho" panose="02020609040205080304" pitchFamily="49" charset="-128"/>
                <a:cs typeface="Arial" panose="020B0604020202020204" pitchFamily="34" charset="0"/>
              </a:rPr>
              <a:t>- Selenium WebDriver with Java will be used for automation.</a:t>
            </a:r>
          </a:p>
          <a:p>
            <a:pPr>
              <a:lnSpc>
                <a:spcPct val="115000"/>
              </a:lnSpc>
              <a:spcAft>
                <a:spcPts val="1000"/>
              </a:spcAft>
              <a:buNone/>
            </a:pPr>
            <a:r>
              <a:rPr lang="en-US" sz="1800" dirty="0">
                <a:effectLst/>
                <a:latin typeface="Cambria" panose="02040503050406030204" pitchFamily="18" charset="0"/>
                <a:ea typeface="MS Mincho" panose="02020609040205080304" pitchFamily="49" charset="-128"/>
                <a:cs typeface="Arial" panose="020B0604020202020204" pitchFamily="34" charset="0"/>
              </a:rPr>
              <a:t>- Key user journeys will be automated (Login, Product Search, Add to Cart, Checkout).</a:t>
            </a:r>
          </a:p>
          <a:p>
            <a:pPr>
              <a:buNone/>
            </a:pPr>
            <a:r>
              <a:rPr lang="en-US" sz="1800" dirty="0">
                <a:effectLst/>
                <a:latin typeface="Cambria" panose="02040503050406030204" pitchFamily="18" charset="0"/>
                <a:ea typeface="MS Mincho" panose="02020609040205080304" pitchFamily="49" charset="-128"/>
                <a:cs typeface="Arial" panose="020B0604020202020204" pitchFamily="34" charset="0"/>
              </a:rPr>
              <a:t>- Test scripts will be executed regularly to ensure system stability.</a:t>
            </a:r>
            <a:endParaRPr lang="en-US" dirty="0"/>
          </a:p>
        </p:txBody>
      </p:sp>
    </p:spTree>
    <p:extLst>
      <p:ext uri="{BB962C8B-B14F-4D97-AF65-F5344CB8AC3E}">
        <p14:creationId xmlns:p14="http://schemas.microsoft.com/office/powerpoint/2010/main" val="137054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335-A1AA-E428-8836-2F126CC1364F}"/>
              </a:ext>
            </a:extLst>
          </p:cNvPr>
          <p:cNvSpPr>
            <a:spLocks noGrp="1"/>
          </p:cNvSpPr>
          <p:nvPr>
            <p:ph type="title"/>
          </p:nvPr>
        </p:nvSpPr>
        <p:spPr/>
        <p:txBody>
          <a:bodyPr/>
          <a:lstStyle/>
          <a:p>
            <a:r>
              <a:rPr lang="en-US" b="1" dirty="0"/>
              <a:t>API testing</a:t>
            </a:r>
          </a:p>
        </p:txBody>
      </p:sp>
      <p:sp>
        <p:nvSpPr>
          <p:cNvPr id="3" name="Content Placeholder 2">
            <a:extLst>
              <a:ext uri="{FF2B5EF4-FFF2-40B4-BE49-F238E27FC236}">
                <a16:creationId xmlns:a16="http://schemas.microsoft.com/office/drawing/2014/main" id="{A4AF8AF9-2E38-11C9-2981-345AA45C00E4}"/>
              </a:ext>
            </a:extLst>
          </p:cNvPr>
          <p:cNvSpPr>
            <a:spLocks noGrp="1"/>
          </p:cNvSpPr>
          <p:nvPr>
            <p:ph idx="1"/>
          </p:nvPr>
        </p:nvSpPr>
        <p:spPr/>
        <p:txBody>
          <a:bodyPr/>
          <a:lstStyle/>
          <a:p>
            <a:r>
              <a:rPr lang="en-US" b="1" dirty="0"/>
              <a:t>Set up Collections</a:t>
            </a:r>
            <a:r>
              <a:rPr lang="en-US" dirty="0"/>
              <a:t>: Created and structured Collections in Postman to organize API requests efficiently.</a:t>
            </a:r>
          </a:p>
          <a:p>
            <a:r>
              <a:rPr lang="en-US" b="1" dirty="0"/>
              <a:t>Organized Testing</a:t>
            </a:r>
            <a:r>
              <a:rPr lang="en-US" dirty="0"/>
              <a:t>: Divided the tests into three main collections, covering 14 different requests (GET, POST, PUT, DELETE).</a:t>
            </a:r>
          </a:p>
          <a:p>
            <a:r>
              <a:rPr lang="en-US" b="1" dirty="0"/>
              <a:t>Validation of Responses</a:t>
            </a:r>
            <a:r>
              <a:rPr lang="en-US" dirty="0"/>
              <a:t>: Ensured that each request returned the expected response, matching the API documentation.</a:t>
            </a:r>
          </a:p>
        </p:txBody>
      </p:sp>
    </p:spTree>
    <p:extLst>
      <p:ext uri="{BB962C8B-B14F-4D97-AF65-F5344CB8AC3E}">
        <p14:creationId xmlns:p14="http://schemas.microsoft.com/office/powerpoint/2010/main" val="364214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8870-728E-9D57-122B-C4CE68723D2C}"/>
              </a:ext>
            </a:extLst>
          </p:cNvPr>
          <p:cNvSpPr>
            <a:spLocks noGrp="1"/>
          </p:cNvSpPr>
          <p:nvPr>
            <p:ph type="title"/>
          </p:nvPr>
        </p:nvSpPr>
        <p:spPr/>
        <p:txBody>
          <a:bodyPr/>
          <a:lstStyle/>
          <a:p>
            <a:r>
              <a:rPr lang="en-US" b="1" dirty="0"/>
              <a:t>documents</a:t>
            </a:r>
          </a:p>
        </p:txBody>
      </p:sp>
      <p:sp>
        <p:nvSpPr>
          <p:cNvPr id="3" name="Content Placeholder 2">
            <a:extLst>
              <a:ext uri="{FF2B5EF4-FFF2-40B4-BE49-F238E27FC236}">
                <a16:creationId xmlns:a16="http://schemas.microsoft.com/office/drawing/2014/main" id="{25867D64-E93C-9967-38E8-FA28D277BC89}"/>
              </a:ext>
            </a:extLst>
          </p:cNvPr>
          <p:cNvSpPr>
            <a:spLocks noGrp="1"/>
          </p:cNvSpPr>
          <p:nvPr>
            <p:ph idx="1"/>
          </p:nvPr>
        </p:nvSpPr>
        <p:spPr/>
        <p:txBody>
          <a:bodyPr/>
          <a:lstStyle/>
          <a:p>
            <a:r>
              <a:rPr lang="en-US" dirty="0"/>
              <a:t>Test plan</a:t>
            </a:r>
          </a:p>
          <a:p>
            <a:r>
              <a:rPr lang="en-US" dirty="0"/>
              <a:t>User story</a:t>
            </a:r>
          </a:p>
          <a:p>
            <a:r>
              <a:rPr lang="en-US" dirty="0"/>
              <a:t>Manual test cases</a:t>
            </a:r>
          </a:p>
          <a:p>
            <a:r>
              <a:rPr lang="en-US" dirty="0"/>
              <a:t>Bug Report</a:t>
            </a:r>
          </a:p>
          <a:p>
            <a:r>
              <a:rPr lang="en-US" dirty="0"/>
              <a:t>Test Scripts</a:t>
            </a:r>
          </a:p>
          <a:p>
            <a:r>
              <a:rPr lang="en-US" dirty="0"/>
              <a:t>Api test cases</a:t>
            </a:r>
          </a:p>
          <a:p>
            <a:endParaRPr lang="en-US" dirty="0"/>
          </a:p>
        </p:txBody>
      </p:sp>
    </p:spTree>
    <p:extLst>
      <p:ext uri="{BB962C8B-B14F-4D97-AF65-F5344CB8AC3E}">
        <p14:creationId xmlns:p14="http://schemas.microsoft.com/office/powerpoint/2010/main" val="110342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559B-2626-8731-6A59-3656ADEDB79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84CE5D1-68F9-F00B-C7CC-E021A5FBE9E8}"/>
              </a:ext>
            </a:extLst>
          </p:cNvPr>
          <p:cNvSpPr>
            <a:spLocks noGrp="1"/>
          </p:cNvSpPr>
          <p:nvPr>
            <p:ph idx="1"/>
          </p:nvPr>
        </p:nvSpPr>
        <p:spPr/>
        <p:txBody>
          <a:bodyPr/>
          <a:lstStyle/>
          <a:p>
            <a:r>
              <a:rPr lang="en-US" dirty="0"/>
              <a:t>Eng: Abdelrahman Osama</a:t>
            </a:r>
          </a:p>
          <a:p>
            <a:r>
              <a:rPr lang="en-US" dirty="0"/>
              <a:t>Yat Learning</a:t>
            </a:r>
          </a:p>
          <a:p>
            <a:r>
              <a:rPr lang="en-US" dirty="0"/>
              <a:t>Digital Egypt Pioneers Initiative</a:t>
            </a:r>
          </a:p>
        </p:txBody>
      </p:sp>
    </p:spTree>
    <p:extLst>
      <p:ext uri="{BB962C8B-B14F-4D97-AF65-F5344CB8AC3E}">
        <p14:creationId xmlns:p14="http://schemas.microsoft.com/office/powerpoint/2010/main" val="348874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67</TotalTime>
  <Words>270</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Tw Cen MT</vt:lpstr>
      <vt:lpstr>Circuit</vt:lpstr>
      <vt:lpstr>Automation exercise</vt:lpstr>
      <vt:lpstr>Team Members</vt:lpstr>
      <vt:lpstr>Objective</vt:lpstr>
      <vt:lpstr>Tools</vt:lpstr>
      <vt:lpstr>Manual Testing</vt:lpstr>
      <vt:lpstr>Automation testing</vt:lpstr>
      <vt:lpstr>API testing</vt:lpstr>
      <vt:lpstr>documents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Malak Tamer</dc:creator>
  <cp:lastModifiedBy>Malak Tamer</cp:lastModifiedBy>
  <cp:revision>1</cp:revision>
  <dcterms:created xsi:type="dcterms:W3CDTF">2025-05-14T14:37:34Z</dcterms:created>
  <dcterms:modified xsi:type="dcterms:W3CDTF">2025-05-14T15:45:17Z</dcterms:modified>
</cp:coreProperties>
</file>